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2.pn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25.pn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9" r:id="rId3"/>
    <p:sldId id="257" r:id="rId4"/>
    <p:sldId id="267" r:id="rId5"/>
    <p:sldId id="275" r:id="rId6"/>
    <p:sldId id="261" r:id="rId7"/>
    <p:sldId id="1281" r:id="rId8"/>
    <p:sldId id="265" r:id="rId9"/>
    <p:sldId id="270" r:id="rId10"/>
    <p:sldId id="260" r:id="rId11"/>
    <p:sldId id="262" r:id="rId12"/>
    <p:sldId id="273" r:id="rId13"/>
    <p:sldId id="263" r:id="rId14"/>
    <p:sldId id="264" r:id="rId15"/>
    <p:sldId id="326" r:id="rId16"/>
    <p:sldId id="1268" r:id="rId17"/>
    <p:sldId id="1271" r:id="rId18"/>
    <p:sldId id="294" r:id="rId19"/>
    <p:sldId id="1272" r:id="rId20"/>
    <p:sldId id="1280" r:id="rId21"/>
    <p:sldId id="328" r:id="rId22"/>
    <p:sldId id="1266" r:id="rId23"/>
    <p:sldId id="258" r:id="rId24"/>
    <p:sldId id="1277" r:id="rId25"/>
    <p:sldId id="1267" r:id="rId26"/>
    <p:sldId id="269" r:id="rId27"/>
    <p:sldId id="1282" r:id="rId28"/>
    <p:sldId id="271" r:id="rId29"/>
    <p:sldId id="288" r:id="rId30"/>
    <p:sldId id="317" r:id="rId31"/>
    <p:sldId id="318" r:id="rId32"/>
    <p:sldId id="1279" r:id="rId33"/>
    <p:sldId id="1278" r:id="rId34"/>
    <p:sldId id="323" r:id="rId35"/>
    <p:sldId id="320" r:id="rId36"/>
    <p:sldId id="321" r:id="rId3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8E614E2-A2A5-125F-BBEA-4F4481B2E86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Arial"/>
                <a:cs typeface="Arial"/>
              </a:defRPr>
            </a:lvl1pPr>
          </a:lstStyle>
          <a:p>
            <a:pPr lv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89E123-8EAF-5F31-DE99-E2378ACFF3A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Arial"/>
                <a:cs typeface="Arial"/>
              </a:defRPr>
            </a:lvl1pPr>
          </a:lstStyle>
          <a:p>
            <a:pPr lvl="0"/>
            <a:fld id="{4017BA99-8F20-4315-9FBA-166C582CE72A}" type="datetime1">
              <a:rPr lang="es-ES"/>
              <a:pPr lvl="0"/>
              <a:t>30/11/2025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204D2201-872D-20E3-073C-DC1CA9A419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7B6CAB39-066A-38C8-2D91-4262E5562C35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20D647-4B1E-70FA-52AF-F12C53A559ED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Arial"/>
                <a:cs typeface="Arial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6D427E-4C84-D66E-9B14-9087D81F552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Arial"/>
                <a:cs typeface="Arial"/>
              </a:defRPr>
            </a:lvl1pPr>
          </a:lstStyle>
          <a:p>
            <a:pPr lvl="0"/>
            <a:fld id="{F8856A74-A64D-48ED-8C3A-12B730865AC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2324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  <a:ea typeface="Arial"/>
        <a:cs typeface="Arial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  <a:ea typeface="Arial"/>
        <a:cs typeface="Arial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  <a:ea typeface="Arial"/>
        <a:cs typeface="Arial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  <a:ea typeface="Arial"/>
        <a:cs typeface="Arial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  <a:ea typeface="Arial"/>
        <a:cs typeface="Aria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089F656-4C9C-2B63-36E2-F2A8BEFC5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C6FFAC-3505-85F6-177B-22053AB119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EA4785-603E-4ED1-21AD-135E3733B91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0C93249-A37C-4D94-8966-DB49E8E01CB6}" type="slidenum">
              <a:t>2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4;g953a0f0b50_0_0:notes">
            <a:extLst>
              <a:ext uri="{FF2B5EF4-FFF2-40B4-BE49-F238E27FC236}">
                <a16:creationId xmlns:a16="http://schemas.microsoft.com/office/drawing/2014/main" id="{FA86C198-954C-A2DC-DF7C-EDA7B9507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15;g953a0f0b50_0_0:notes">
            <a:extLst>
              <a:ext uri="{FF2B5EF4-FFF2-40B4-BE49-F238E27FC236}">
                <a16:creationId xmlns:a16="http://schemas.microsoft.com/office/drawing/2014/main" id="{A915BF32-E377-F736-A0E6-F4CDE04A1B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4;g104e860fe09_0_213:notes">
            <a:extLst>
              <a:ext uri="{FF2B5EF4-FFF2-40B4-BE49-F238E27FC236}">
                <a16:creationId xmlns:a16="http://schemas.microsoft.com/office/drawing/2014/main" id="{C34EB7DB-4A6E-3AA7-6B96-92BF5659F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35;g104e860fe09_0_213:notes">
            <a:extLst>
              <a:ext uri="{FF2B5EF4-FFF2-40B4-BE49-F238E27FC236}">
                <a16:creationId xmlns:a16="http://schemas.microsoft.com/office/drawing/2014/main" id="{3065597F-3348-A9C9-4CF8-CBE52EBC56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7;g104e860fe09_0_104:notes">
            <a:extLst>
              <a:ext uri="{FF2B5EF4-FFF2-40B4-BE49-F238E27FC236}">
                <a16:creationId xmlns:a16="http://schemas.microsoft.com/office/drawing/2014/main" id="{6FD3501D-75BD-32EF-AFED-3CE681AD2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368;g104e860fe09_0_104:notes">
            <a:extLst>
              <a:ext uri="{FF2B5EF4-FFF2-40B4-BE49-F238E27FC236}">
                <a16:creationId xmlns:a16="http://schemas.microsoft.com/office/drawing/2014/main" id="{CDAFBAC7-E764-021B-BD8A-9EECC4DFF57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pPr lvl="0"/>
            <a:endParaRPr lang="es-P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9A7207-3AAB-C09D-424E-1BBFB93CB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9A340A-84FF-8B8B-34A7-C58EDB0518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AAA416-0229-3847-F834-FD66FFEE958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C5162D5-2028-4292-BCC9-AAC5F247BF1D}" type="slidenum">
              <a:t>11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6;g102f94db1f8_0_29302:notes">
            <a:extLst>
              <a:ext uri="{FF2B5EF4-FFF2-40B4-BE49-F238E27FC236}">
                <a16:creationId xmlns:a16="http://schemas.microsoft.com/office/drawing/2014/main" id="{B4D31D42-120D-5E23-07CB-3DA386F6C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567;g102f94db1f8_0_29302:notes">
            <a:extLst>
              <a:ext uri="{FF2B5EF4-FFF2-40B4-BE49-F238E27FC236}">
                <a16:creationId xmlns:a16="http://schemas.microsoft.com/office/drawing/2014/main" id="{8CE6E8FF-C8F8-BDCA-47AF-6AC1FC54D1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8;gc993b435f6_0_12:notes">
            <a:extLst>
              <a:ext uri="{FF2B5EF4-FFF2-40B4-BE49-F238E27FC236}">
                <a16:creationId xmlns:a16="http://schemas.microsoft.com/office/drawing/2014/main" id="{10F48DE1-BDEB-A13D-0B89-87E057C99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849;gc993b435f6_0_12:notes">
            <a:extLst>
              <a:ext uri="{FF2B5EF4-FFF2-40B4-BE49-F238E27FC236}">
                <a16:creationId xmlns:a16="http://schemas.microsoft.com/office/drawing/2014/main" id="{B0769AE4-6658-A185-650F-7F1A863F44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739759C-AF80-8892-8B91-C1561DF06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4DF3B02-DA90-6D32-EF37-E942AB6157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E2AE8A-DEEA-8B10-15EB-2F363146E78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E9F0C48-E175-4B35-B4B9-53217B231120}" type="slidenum">
              <a:t>18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5;g107618b1550_0_26:notes">
            <a:extLst>
              <a:ext uri="{FF2B5EF4-FFF2-40B4-BE49-F238E27FC236}">
                <a16:creationId xmlns:a16="http://schemas.microsoft.com/office/drawing/2014/main" id="{0B305A55-FC4B-8732-A2F1-336D752BC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76;g107618b1550_0_26:notes">
            <a:extLst>
              <a:ext uri="{FF2B5EF4-FFF2-40B4-BE49-F238E27FC236}">
                <a16:creationId xmlns:a16="http://schemas.microsoft.com/office/drawing/2014/main" id="{7A52E9F7-69B3-6A5D-ADAE-66363CD9E2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9;g953a0f0b50_0_9717:notes">
            <a:extLst>
              <a:ext uri="{FF2B5EF4-FFF2-40B4-BE49-F238E27FC236}">
                <a16:creationId xmlns:a16="http://schemas.microsoft.com/office/drawing/2014/main" id="{56431FE1-25FE-D9B2-27AF-123A5CDF1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730;g953a0f0b50_0_9717:notes">
            <a:extLst>
              <a:ext uri="{FF2B5EF4-FFF2-40B4-BE49-F238E27FC236}">
                <a16:creationId xmlns:a16="http://schemas.microsoft.com/office/drawing/2014/main" id="{A95F716E-7CC7-C608-0F80-82160EA3B3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FBEE03-2962-DCE3-EEC2-511CF13DF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0B96F9-62A6-45A4-F3F3-63A0BCF6C0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92E7CD-A863-CBF3-1D8E-18CD2C45A5E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36F620-E766-43EB-BC76-88D79CB5F003}" type="slidenum">
              <a:t>26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6;g104e860fe09_0_142:notes">
            <a:extLst>
              <a:ext uri="{FF2B5EF4-FFF2-40B4-BE49-F238E27FC236}">
                <a16:creationId xmlns:a16="http://schemas.microsoft.com/office/drawing/2014/main" id="{E168B780-B231-2B59-DDA7-5D0DB95A9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37;g104e860fe09_0_142:notes">
            <a:extLst>
              <a:ext uri="{FF2B5EF4-FFF2-40B4-BE49-F238E27FC236}">
                <a16:creationId xmlns:a16="http://schemas.microsoft.com/office/drawing/2014/main" id="{83D70720-2D85-51CA-4484-95673EAB1C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6;g104e860fe09_0_198:notes">
            <a:extLst>
              <a:ext uri="{FF2B5EF4-FFF2-40B4-BE49-F238E27FC236}">
                <a16:creationId xmlns:a16="http://schemas.microsoft.com/office/drawing/2014/main" id="{7D8FD049-2B93-AF22-9BEC-91AE632D4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877;g104e860fe09_0_198:notes">
            <a:extLst>
              <a:ext uri="{FF2B5EF4-FFF2-40B4-BE49-F238E27FC236}">
                <a16:creationId xmlns:a16="http://schemas.microsoft.com/office/drawing/2014/main" id="{2A5ED481-259A-134A-B4F1-3508A2E98A7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128A54-D984-E864-6299-A9F8CC32C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82ABF7-E209-C950-EE95-BBA00D5FCE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5;gbee43893fe_1_18133:notes">
            <a:extLst>
              <a:ext uri="{FF2B5EF4-FFF2-40B4-BE49-F238E27FC236}">
                <a16:creationId xmlns:a16="http://schemas.microsoft.com/office/drawing/2014/main" id="{9BB9FD3A-88F6-81A3-DCD7-282F6C51D4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966;gbee43893fe_1_18133:notes">
            <a:extLst>
              <a:ext uri="{FF2B5EF4-FFF2-40B4-BE49-F238E27FC236}">
                <a16:creationId xmlns:a16="http://schemas.microsoft.com/office/drawing/2014/main" id="{BDABC9A9-F0C5-126D-0D38-2C9CD50295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pPr lvl="0"/>
            <a:endParaRPr lang="es-PE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5;gbee43893fe_1_18133:notes">
            <a:extLst>
              <a:ext uri="{FF2B5EF4-FFF2-40B4-BE49-F238E27FC236}">
                <a16:creationId xmlns:a16="http://schemas.microsoft.com/office/drawing/2014/main" id="{F3C6DBD5-656E-2B4F-FBAC-9538A1108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966;gbee43893fe_1_18133:notes">
            <a:extLst>
              <a:ext uri="{FF2B5EF4-FFF2-40B4-BE49-F238E27FC236}">
                <a16:creationId xmlns:a16="http://schemas.microsoft.com/office/drawing/2014/main" id="{EC54DDDB-F491-BD3B-2A3E-18D7506E6D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5;gbee43893fe_1_18133:notes">
            <a:extLst>
              <a:ext uri="{FF2B5EF4-FFF2-40B4-BE49-F238E27FC236}">
                <a16:creationId xmlns:a16="http://schemas.microsoft.com/office/drawing/2014/main" id="{DF46B015-74ED-F360-2E92-DF36E5420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966;gbee43893fe_1_18133:notes">
            <a:extLst>
              <a:ext uri="{FF2B5EF4-FFF2-40B4-BE49-F238E27FC236}">
                <a16:creationId xmlns:a16="http://schemas.microsoft.com/office/drawing/2014/main" id="{08E3A2A8-BAB7-033D-DB6F-342A49BC25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pPr lvl="0"/>
            <a:endParaRPr lang="es-P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111848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0">
            <a:extLst>
              <a:ext uri="{FF2B5EF4-FFF2-40B4-BE49-F238E27FC236}">
                <a16:creationId xmlns:a16="http://schemas.microsoft.com/office/drawing/2014/main" id="{787C4300-44EC-163E-3462-9CE11B2B39B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4498" y="1511302"/>
            <a:ext cx="2603497" cy="5346697"/>
          </a:xfrm>
          <a:solidFill>
            <a:srgbClr val="D8DADF"/>
          </a:solidFill>
        </p:spPr>
        <p:txBody>
          <a:bodyPr anchorCtr="1"/>
          <a:lstStyle>
            <a:lvl1pPr marL="0" indent="0" algn="ctr">
              <a:lnSpc>
                <a:spcPct val="200000"/>
              </a:lnSpc>
              <a:buNone/>
              <a:defRPr sz="2000"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ES"/>
              <a:t>Image here</a:t>
            </a:r>
          </a:p>
        </p:txBody>
      </p:sp>
      <p:sp>
        <p:nvSpPr>
          <p:cNvPr id="3" name="Marcador de posición de imagen 10">
            <a:extLst>
              <a:ext uri="{FF2B5EF4-FFF2-40B4-BE49-F238E27FC236}">
                <a16:creationId xmlns:a16="http://schemas.microsoft.com/office/drawing/2014/main" id="{4AC8E6C7-A8A6-D889-B15D-444A1236C8D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41610" y="-630"/>
            <a:ext cx="2603497" cy="5346697"/>
          </a:xfrm>
          <a:solidFill>
            <a:srgbClr val="D8DADF"/>
          </a:solidFill>
        </p:spPr>
        <p:txBody>
          <a:bodyPr anchorCtr="1"/>
          <a:lstStyle>
            <a:lvl1pPr marL="0" indent="0" algn="ctr">
              <a:buNone/>
              <a:defRPr sz="2000">
                <a:latin typeface="Arial" pitchFamily="34"/>
                <a:cs typeface="Arial" pitchFamily="34"/>
              </a:defRPr>
            </a:lvl1pPr>
            <a:lvl2pPr marL="0" lvl="0" indent="0" algn="ctr">
              <a:spcBef>
                <a:spcPts val="1000"/>
              </a:spcBef>
              <a:buNone/>
              <a:defRPr sz="2000">
                <a:latin typeface="Arial" pitchFamily="34"/>
                <a:cs typeface="Arial" pitchFamily="34"/>
              </a:defRPr>
            </a:lvl2pPr>
            <a:lvl3pPr marL="0" lvl="0" indent="0" algn="ctr">
              <a:lnSpc>
                <a:spcPct val="200000"/>
              </a:lnSpc>
              <a:spcBef>
                <a:spcPts val="1000"/>
              </a:spcBef>
              <a:buNone/>
              <a:defRPr>
                <a:latin typeface="Arial" pitchFamily="34"/>
                <a:cs typeface="Arial" pitchFamily="34"/>
              </a:defRPr>
            </a:lvl3pPr>
          </a:lstStyle>
          <a:p>
            <a:pPr lvl="0"/>
            <a:endParaRPr lang="es-ES"/>
          </a:p>
          <a:p>
            <a:pPr lvl="0"/>
            <a:r>
              <a:rPr lang="es-ES"/>
              <a:t>Image here</a:t>
            </a:r>
          </a:p>
          <a:p>
            <a:pPr lvl="0"/>
            <a:endParaRPr lang="es-ES"/>
          </a:p>
        </p:txBody>
      </p:sp>
      <p:sp>
        <p:nvSpPr>
          <p:cNvPr id="4" name="Marcador de posición de imagen 10">
            <a:extLst>
              <a:ext uri="{FF2B5EF4-FFF2-40B4-BE49-F238E27FC236}">
                <a16:creationId xmlns:a16="http://schemas.microsoft.com/office/drawing/2014/main" id="{33449BC3-C79F-8B73-0DA4-6DEC0726EA7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20608" y="1511302"/>
            <a:ext cx="2603497" cy="5346697"/>
          </a:xfrm>
          <a:solidFill>
            <a:srgbClr val="D8DADF"/>
          </a:solidFill>
        </p:spPr>
        <p:txBody>
          <a:bodyPr anchorCtr="1"/>
          <a:lstStyle>
            <a:lvl1pPr marL="0" indent="0" algn="ctr">
              <a:buNone/>
              <a:defRPr sz="2000">
                <a:latin typeface="Arial" pitchFamily="34"/>
                <a:cs typeface="Arial" pitchFamily="34"/>
              </a:defRPr>
            </a:lvl1pPr>
            <a:lvl2pPr marL="0" lvl="0" indent="0" algn="ctr">
              <a:spcBef>
                <a:spcPts val="1000"/>
              </a:spcBef>
              <a:buNone/>
              <a:defRPr sz="2000">
                <a:latin typeface="Arial" pitchFamily="34"/>
                <a:cs typeface="Arial" pitchFamily="34"/>
              </a:defRPr>
            </a:lvl2pPr>
            <a:lvl3pPr marL="0" lvl="0" indent="0" algn="ctr">
              <a:lnSpc>
                <a:spcPct val="200000"/>
              </a:lnSpc>
              <a:spcBef>
                <a:spcPts val="1000"/>
              </a:spcBef>
              <a:buNone/>
              <a:defRPr>
                <a:latin typeface="Arial" pitchFamily="34"/>
                <a:cs typeface="Arial" pitchFamily="34"/>
              </a:defRPr>
            </a:lvl3pPr>
          </a:lstStyle>
          <a:p>
            <a:pPr lvl="0"/>
            <a:endParaRPr lang="es-ES"/>
          </a:p>
          <a:p>
            <a:pPr lvl="0"/>
            <a:r>
              <a:rPr lang="es-ES"/>
              <a:t>Image here</a:t>
            </a:r>
          </a:p>
          <a:p>
            <a:pPr lvl="0"/>
            <a:endParaRPr lang="es-ES"/>
          </a:p>
        </p:txBody>
      </p:sp>
      <p:sp>
        <p:nvSpPr>
          <p:cNvPr id="5" name="Marcador de posición de imagen 10">
            <a:extLst>
              <a:ext uri="{FF2B5EF4-FFF2-40B4-BE49-F238E27FC236}">
                <a16:creationId xmlns:a16="http://schemas.microsoft.com/office/drawing/2014/main" id="{C9A70448-AE16-330D-7473-E814A18782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117720" y="-630"/>
            <a:ext cx="2603497" cy="5346697"/>
          </a:xfrm>
          <a:solidFill>
            <a:srgbClr val="D8DADF"/>
          </a:solidFill>
        </p:spPr>
        <p:txBody>
          <a:bodyPr anchorCtr="1"/>
          <a:lstStyle>
            <a:lvl1pPr marL="0" indent="0" algn="ctr">
              <a:buNone/>
              <a:defRPr sz="2000">
                <a:latin typeface="Arial" pitchFamily="34"/>
                <a:cs typeface="Arial" pitchFamily="34"/>
              </a:defRPr>
            </a:lvl1pPr>
            <a:lvl2pPr marL="0" lvl="0" indent="0" algn="ctr">
              <a:spcBef>
                <a:spcPts val="1000"/>
              </a:spcBef>
              <a:buNone/>
              <a:defRPr sz="2000">
                <a:latin typeface="Arial" pitchFamily="34"/>
                <a:cs typeface="Arial" pitchFamily="34"/>
              </a:defRPr>
            </a:lvl2pPr>
            <a:lvl3pPr marL="0" lvl="0" indent="0" algn="ctr">
              <a:lnSpc>
                <a:spcPct val="200000"/>
              </a:lnSpc>
              <a:spcBef>
                <a:spcPts val="1000"/>
              </a:spcBef>
              <a:buNone/>
              <a:defRPr>
                <a:latin typeface="Arial" pitchFamily="34"/>
                <a:cs typeface="Arial" pitchFamily="34"/>
              </a:defRPr>
            </a:lvl3pPr>
          </a:lstStyle>
          <a:p>
            <a:pPr lvl="0"/>
            <a:endParaRPr lang="es-ES"/>
          </a:p>
          <a:p>
            <a:pPr lvl="0"/>
            <a:r>
              <a:rPr lang="es-ES"/>
              <a:t>Image here</a:t>
            </a:r>
          </a:p>
          <a:p>
            <a:pPr lv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82402"/>
      </p:ext>
    </p:extLst>
  </p:cSld>
  <p:clrMapOvr>
    <a:masterClrMapping/>
  </p:clrMapOvr>
  <p:transition spd="med"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1">
            <a:extLst>
              <a:ext uri="{FF2B5EF4-FFF2-40B4-BE49-F238E27FC236}">
                <a16:creationId xmlns:a16="http://schemas.microsoft.com/office/drawing/2014/main" id="{EA1CE4DF-190D-3AE9-A669-ADF6F1F1DB2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-14292" y="-9528"/>
            <a:ext cx="4016373" cy="34464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  <p:sp>
        <p:nvSpPr>
          <p:cNvPr id="3" name="Marcador de posición de imagen 11">
            <a:extLst>
              <a:ext uri="{FF2B5EF4-FFF2-40B4-BE49-F238E27FC236}">
                <a16:creationId xmlns:a16="http://schemas.microsoft.com/office/drawing/2014/main" id="{0DAC3434-40FA-E5F5-FA95-983F4BFD015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002091" y="-9528"/>
            <a:ext cx="4016373" cy="34464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  <p:sp>
        <p:nvSpPr>
          <p:cNvPr id="4" name="Marcador de posición de imagen 11">
            <a:extLst>
              <a:ext uri="{FF2B5EF4-FFF2-40B4-BE49-F238E27FC236}">
                <a16:creationId xmlns:a16="http://schemas.microsoft.com/office/drawing/2014/main" id="{FC33921B-974A-E399-FC14-69DAEBCE380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-14292" y="3436040"/>
            <a:ext cx="4016373" cy="34464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  <p:sp>
        <p:nvSpPr>
          <p:cNvPr id="5" name="Marcador de posición de imagen 11">
            <a:extLst>
              <a:ext uri="{FF2B5EF4-FFF2-40B4-BE49-F238E27FC236}">
                <a16:creationId xmlns:a16="http://schemas.microsoft.com/office/drawing/2014/main" id="{A2002F61-E0B6-2CE5-DAAA-C3BEF99BDBA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002091" y="3436040"/>
            <a:ext cx="4016373" cy="34464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5759096"/>
      </p:ext>
    </p:extLst>
  </p:cSld>
  <p:clrMapOvr>
    <a:masterClrMapping/>
  </p:clrMapOvr>
  <p:transition spd="med"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1">
            <a:extLst>
              <a:ext uri="{FF2B5EF4-FFF2-40B4-BE49-F238E27FC236}">
                <a16:creationId xmlns:a16="http://schemas.microsoft.com/office/drawing/2014/main" id="{216D328C-8491-431C-9484-3519E9A8200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135989" cy="34464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  <p:sp>
        <p:nvSpPr>
          <p:cNvPr id="3" name="Marcador de posición de imagen 11">
            <a:extLst>
              <a:ext uri="{FF2B5EF4-FFF2-40B4-BE49-F238E27FC236}">
                <a16:creationId xmlns:a16="http://schemas.microsoft.com/office/drawing/2014/main" id="{A1354944-D9D3-E676-EC5B-CE9BEDD74AB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35989" y="3446465"/>
            <a:ext cx="6056007" cy="34115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222633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20E98-3450-CB58-5DAC-8E3CE8D4B8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5ED20D-4B22-976B-8171-56BFB1963AF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BA2EE2-9863-0195-6742-C3695D9483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A22A0D-384D-4B99-BA7B-F51FFD6B7965}" type="datetime1">
              <a:rPr lang="es-ES"/>
              <a:pPr lvl="0"/>
              <a:t>30/11/2025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2001A0-6BA8-33E4-7253-E94B485A1CC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49ED8-082D-3276-2FEF-359B6282D0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53329F-D4A3-4A7E-9823-FF53C189AD4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540524"/>
      </p:ext>
    </p:extLst>
  </p:cSld>
  <p:clrMapOvr>
    <a:masterClrMapping/>
  </p:clrMapOvr>
  <p:transition spd="med">
    <p:fade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5716AD0F-2CDB-1C11-7742-79CD053A6B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3" y="593363"/>
            <a:ext cx="11360798" cy="763597"/>
          </a:xfrm>
        </p:spPr>
        <p:txBody>
          <a:bodyPr lIns="91421" tIns="91421" rIns="91421" bIns="91421" anchor="t">
            <a:noAutofit/>
          </a:bodyPr>
          <a:lstStyle>
            <a:lvl1pPr>
              <a:defRPr lang="es-PE"/>
            </a:lvl1pPr>
          </a:lstStyle>
          <a:p>
            <a:pPr lvl="0"/>
            <a:endParaRPr lang="es-PE"/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5DE5F32C-1EA5-5FA1-0FA4-E0C2283AC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3" y="1536630"/>
            <a:ext cx="11360798" cy="4555202"/>
          </a:xfrm>
        </p:spPr>
        <p:txBody>
          <a:bodyPr lIns="91421" tIns="91421" rIns="91421" bIns="91421">
            <a:noAutofit/>
          </a:bodyPr>
          <a:lstStyle>
            <a:lvl1pPr marL="609584" indent="-457190">
              <a:spcBef>
                <a:spcPts val="0"/>
              </a:spcBef>
              <a:buSzPts val="1800"/>
              <a:buChar char="●"/>
              <a:defRPr lang="es-PE"/>
            </a:lvl1pPr>
          </a:lstStyle>
          <a:p>
            <a:pPr lvl="0"/>
            <a:endParaRPr lang="es-PE"/>
          </a:p>
        </p:txBody>
      </p:sp>
      <p:sp>
        <p:nvSpPr>
          <p:cNvPr id="4" name="Google Shape;19;p4">
            <a:extLst>
              <a:ext uri="{FF2B5EF4-FFF2-40B4-BE49-F238E27FC236}">
                <a16:creationId xmlns:a16="http://schemas.microsoft.com/office/drawing/2014/main" id="{EC3460E1-B1BD-F9F6-A913-D665263C11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296607" y="6217627"/>
            <a:ext cx="731602" cy="524801"/>
          </a:xfrm>
        </p:spPr>
        <p:txBody>
          <a:bodyPr lIns="91421" tIns="91421" rIns="91421" bIns="91421"/>
          <a:lstStyle>
            <a:lvl1pPr>
              <a:defRPr lang="es-PE"/>
            </a:lvl1pPr>
          </a:lstStyle>
          <a:p>
            <a:pPr lvl="0"/>
            <a:fld id="{921C8452-BC42-4AD9-9FF6-BE4E48692F1E}" type="slidenum"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9991961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26">
            <a:extLst>
              <a:ext uri="{FF2B5EF4-FFF2-40B4-BE49-F238E27FC236}">
                <a16:creationId xmlns:a16="http://schemas.microsoft.com/office/drawing/2014/main" id="{8D6C2AEB-7EA0-567C-46E9-CB951AA02C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9964" y="713332"/>
            <a:ext cx="5712000" cy="1330397"/>
          </a:xfrm>
        </p:spPr>
        <p:txBody>
          <a:bodyPr lIns="91421" tIns="91421" rIns="91421" bIns="91421">
            <a:noAutofit/>
          </a:bodyPr>
          <a:lstStyle>
            <a:lvl1pPr>
              <a:defRPr lang="es-PE" sz="8533"/>
            </a:lvl1pPr>
          </a:lstStyle>
          <a:p>
            <a:pPr lvl="0"/>
            <a:endParaRPr lang="es-PE"/>
          </a:p>
        </p:txBody>
      </p:sp>
      <p:sp>
        <p:nvSpPr>
          <p:cNvPr id="3" name="Google Shape;161;p26">
            <a:extLst>
              <a:ext uri="{FF2B5EF4-FFF2-40B4-BE49-F238E27FC236}">
                <a16:creationId xmlns:a16="http://schemas.microsoft.com/office/drawing/2014/main" id="{4DF1585B-7094-FF82-B748-34749BD5753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53463" y="2092970"/>
            <a:ext cx="5725195" cy="1618396"/>
          </a:xfrm>
        </p:spPr>
        <p:txBody>
          <a:bodyPr lIns="91421" tIns="91421" rIns="91421" bIns="91421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5490543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D45DD00D-8356-4987-76DB-988C210DB4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7421" y="131810"/>
            <a:ext cx="9559073" cy="865717"/>
          </a:xfrm>
        </p:spPr>
        <p:txBody>
          <a:bodyPr lIns="0" tIns="0" rIns="0" bIns="0" anchorCtr="1">
            <a:noAutofit/>
          </a:bodyPr>
          <a:lstStyle>
            <a:lvl1pPr algn="ctr">
              <a:lnSpc>
                <a:spcPct val="80000"/>
              </a:lnSpc>
              <a:defRPr lang="es-PE" sz="4800">
                <a:solidFill>
                  <a:srgbClr val="27348B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640392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;p6">
            <a:extLst>
              <a:ext uri="{FF2B5EF4-FFF2-40B4-BE49-F238E27FC236}">
                <a16:creationId xmlns:a16="http://schemas.microsoft.com/office/drawing/2014/main" id="{BDDA49CA-7D37-2043-99F0-1B36650A7A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001" y="593363"/>
            <a:ext cx="10272003" cy="763597"/>
          </a:xfrm>
        </p:spPr>
        <p:txBody>
          <a:bodyPr lIns="91421" tIns="91421" rIns="91421" bIns="91421">
            <a:noAutofit/>
          </a:bodyPr>
          <a:lstStyle>
            <a:lvl1pPr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53410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E6D40AB-BB27-1664-353F-BE7C961FDA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23" y="123480"/>
            <a:ext cx="11573195" cy="724250"/>
          </a:xfrm>
        </p:spPr>
        <p:txBody>
          <a:bodyPr anchor="ctr" anchorCtr="1"/>
          <a:lstStyle>
            <a:lvl1pPr marL="0" indent="0" algn="ctr">
              <a:buNone/>
              <a:defRPr lang="en-US" sz="5400">
                <a:solidFill>
                  <a:srgbClr val="000000"/>
                </a:solidFill>
                <a:ea typeface="굴림" pitchFamily="34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B2A44F8-DE58-0A7E-6F2B-76EC56F70F40}"/>
              </a:ext>
            </a:extLst>
          </p:cNvPr>
          <p:cNvSpPr/>
          <p:nvPr/>
        </p:nvSpPr>
        <p:spPr>
          <a:xfrm>
            <a:off x="354009" y="1131597"/>
            <a:ext cx="3560765" cy="5402558"/>
          </a:xfrm>
          <a:custGeom>
            <a:avLst>
              <a:gd name="f0" fmla="val 85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1200" cap="none" spc="0" baseline="0">
              <a:solidFill>
                <a:srgbClr val="5E4028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1EF4CBF-77D7-5C64-C4CE-0733589227E9}"/>
              </a:ext>
            </a:extLst>
          </p:cNvPr>
          <p:cNvSpPr/>
          <p:nvPr/>
        </p:nvSpPr>
        <p:spPr>
          <a:xfrm>
            <a:off x="456477" y="1296674"/>
            <a:ext cx="130878" cy="4265767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grpSp>
        <p:nvGrpSpPr>
          <p:cNvPr id="5" name="Grupo 5">
            <a:extLst>
              <a:ext uri="{FF2B5EF4-FFF2-40B4-BE49-F238E27FC236}">
                <a16:creationId xmlns:a16="http://schemas.microsoft.com/office/drawing/2014/main" id="{596449DB-1717-5B14-BF78-6DD48DDB1977}"/>
              </a:ext>
            </a:extLst>
          </p:cNvPr>
          <p:cNvGrpSpPr/>
          <p:nvPr/>
        </p:nvGrpSpPr>
        <p:grpSpPr>
          <a:xfrm>
            <a:off x="1396051" y="1837559"/>
            <a:ext cx="2232251" cy="1861362"/>
            <a:chOff x="1396051" y="1837559"/>
            <a:chExt cx="2232251" cy="1861362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994F7DC1-7E7F-0D7A-592C-4D570595B026}"/>
                </a:ext>
              </a:extLst>
            </p:cNvPr>
            <p:cNvSpPr txBox="1"/>
            <p:nvPr/>
          </p:nvSpPr>
          <p:spPr>
            <a:xfrm>
              <a:off x="1396051" y="1837559"/>
              <a:ext cx="223225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굴림" pitchFamily="34"/>
                  <a:cs typeface="Arial" pitchFamily="34"/>
                </a:rPr>
                <a:t>You can Resize without losing quality</a:t>
              </a: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56C49671-42D4-AD76-B35C-E8CA054FF204}"/>
                </a:ext>
              </a:extLst>
            </p:cNvPr>
            <p:cNvSpPr txBox="1"/>
            <p:nvPr/>
          </p:nvSpPr>
          <p:spPr>
            <a:xfrm>
              <a:off x="1396051" y="2683261"/>
              <a:ext cx="223225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굴림" pitchFamily="34"/>
                  <a:cs typeface="Arial" pitchFamily="34"/>
                </a:rPr>
                <a:t>You can Change Fill Color &amp;</a:t>
              </a:r>
            </a:p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굴림" pitchFamily="34"/>
                  <a:cs typeface="Arial" pitchFamily="34"/>
                </a:rPr>
                <a:t>Line Color</a:t>
              </a:r>
            </a:p>
          </p:txBody>
        </p:sp>
      </p:grpSp>
      <p:sp>
        <p:nvSpPr>
          <p:cNvPr id="9" name="TextBox 60">
            <a:extLst>
              <a:ext uri="{FF2B5EF4-FFF2-40B4-BE49-F238E27FC236}">
                <a16:creationId xmlns:a16="http://schemas.microsoft.com/office/drawing/2014/main" id="{5A0BB5E6-6319-1B1A-28BB-EDB9E444F49E}"/>
              </a:ext>
            </a:extLst>
          </p:cNvPr>
          <p:cNvSpPr txBox="1"/>
          <p:nvPr/>
        </p:nvSpPr>
        <p:spPr>
          <a:xfrm>
            <a:off x="910998" y="4221967"/>
            <a:ext cx="2717295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GOOGLE SLIDES AND FREE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PPT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TEMPLATES  </a:t>
            </a: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8832EE7B-90B2-6117-1006-B7B725AC2BB0}"/>
              </a:ext>
            </a:extLst>
          </p:cNvPr>
          <p:cNvSpPr/>
          <p:nvPr/>
        </p:nvSpPr>
        <p:spPr>
          <a:xfrm rot="5400013">
            <a:off x="2598577" y="5216743"/>
            <a:ext cx="101644" cy="2224625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grpSp>
        <p:nvGrpSpPr>
          <p:cNvPr id="17" name="Grupo 14">
            <a:extLst>
              <a:ext uri="{FF2B5EF4-FFF2-40B4-BE49-F238E27FC236}">
                <a16:creationId xmlns:a16="http://schemas.microsoft.com/office/drawing/2014/main" id="{1D5EF7EA-86FF-C32B-0990-604845D6DDF6}"/>
              </a:ext>
            </a:extLst>
          </p:cNvPr>
          <p:cNvGrpSpPr/>
          <p:nvPr/>
        </p:nvGrpSpPr>
        <p:grpSpPr>
          <a:xfrm>
            <a:off x="2855936" y="1296683"/>
            <a:ext cx="905777" cy="910358"/>
            <a:chOff x="2855936" y="1296683"/>
            <a:chExt cx="905777" cy="910358"/>
          </a:xfrm>
        </p:grpSpPr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5CBFAFEB-F6A6-19D5-BDB2-412C0195FF7F}"/>
                </a:ext>
              </a:extLst>
            </p:cNvPr>
            <p:cNvSpPr/>
            <p:nvPr/>
          </p:nvSpPr>
          <p:spPr>
            <a:xfrm rot="10799991">
              <a:off x="3632372" y="1301264"/>
              <a:ext cx="129341" cy="90577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351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9" name="Rounded Rectangle 3">
              <a:extLst>
                <a:ext uri="{FF2B5EF4-FFF2-40B4-BE49-F238E27FC236}">
                  <a16:creationId xmlns:a16="http://schemas.microsoft.com/office/drawing/2014/main" id="{F1C551AE-7044-191E-0AF2-A066EF1CD06C}"/>
                </a:ext>
              </a:extLst>
            </p:cNvPr>
            <p:cNvSpPr/>
            <p:nvPr/>
          </p:nvSpPr>
          <p:spPr>
            <a:xfrm rot="5400013">
              <a:off x="3244154" y="908465"/>
              <a:ext cx="129341" cy="90577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351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5377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>
            <a:extLst>
              <a:ext uri="{FF2B5EF4-FFF2-40B4-BE49-F238E27FC236}">
                <a16:creationId xmlns:a16="http://schemas.microsoft.com/office/drawing/2014/main" id="{3942388B-CB7F-AE25-5060-884025C18EBB}"/>
              </a:ext>
            </a:extLst>
          </p:cNvPr>
          <p:cNvSpPr/>
          <p:nvPr/>
        </p:nvSpPr>
        <p:spPr>
          <a:xfrm>
            <a:off x="11658600" y="0"/>
            <a:ext cx="533396" cy="1898376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id="{6BDD25D6-E06A-58DA-B7E0-BD34CEF2AC2C}"/>
              </a:ext>
            </a:extLst>
          </p:cNvPr>
          <p:cNvSpPr/>
          <p:nvPr/>
        </p:nvSpPr>
        <p:spPr>
          <a:xfrm>
            <a:off x="10207483" y="0"/>
            <a:ext cx="1984513" cy="4428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FDCCEB-BEF1-1F62-C8A2-3ED57D8ECA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33" y="448842"/>
            <a:ext cx="11573195" cy="724250"/>
          </a:xfrm>
        </p:spPr>
        <p:txBody>
          <a:bodyPr anchor="ctr" anchorCtr="1"/>
          <a:lstStyle>
            <a:lvl1pPr marL="0" indent="0" algn="ctr">
              <a:buNone/>
              <a:defRPr lang="en-US" sz="5400">
                <a:solidFill>
                  <a:srgbClr val="362A2E"/>
                </a:solidFill>
                <a:ea typeface="굴림" pitchFamily="34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0343476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0;p29">
            <a:extLst>
              <a:ext uri="{FF2B5EF4-FFF2-40B4-BE49-F238E27FC236}">
                <a16:creationId xmlns:a16="http://schemas.microsoft.com/office/drawing/2014/main" id="{6FE0964C-103C-61E9-4AFD-DDDD80619A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0966" y="496519"/>
            <a:ext cx="10265603" cy="637601"/>
          </a:xfrm>
        </p:spPr>
        <p:txBody>
          <a:bodyPr lIns="91421" tIns="91421" rIns="91421" bIns="91421" anchor="t" anchorCtr="1">
            <a:noAutofit/>
          </a:bodyPr>
          <a:lstStyle>
            <a:lvl1pPr algn="ctr"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0008176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lumn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21">
            <a:extLst>
              <a:ext uri="{FF2B5EF4-FFF2-40B4-BE49-F238E27FC236}">
                <a16:creationId xmlns:a16="http://schemas.microsoft.com/office/drawing/2014/main" id="{E1354851-C104-8AF0-A391-6DD2ED647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001" y="4275112"/>
            <a:ext cx="3115196" cy="703603"/>
          </a:xfrm>
        </p:spPr>
        <p:txBody>
          <a:bodyPr lIns="91421" tIns="91421" rIns="91421" bIns="91421" anchorCtr="1">
            <a:noAutofit/>
          </a:bodyPr>
          <a:lstStyle>
            <a:lvl1pPr algn="ctr"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3" name="Google Shape;107;p21">
            <a:extLst>
              <a:ext uri="{FF2B5EF4-FFF2-40B4-BE49-F238E27FC236}">
                <a16:creationId xmlns:a16="http://schemas.microsoft.com/office/drawing/2014/main" id="{60485785-4372-2AC4-457D-1BBD4783057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60001" y="4853955"/>
            <a:ext cx="3115196" cy="646398"/>
          </a:xfrm>
        </p:spPr>
        <p:txBody>
          <a:bodyPr lIns="91421" tIns="91421" rIns="91421" bIns="91421" anchorCtr="1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4" name="Google Shape;108;p21">
            <a:extLst>
              <a:ext uri="{FF2B5EF4-FFF2-40B4-BE49-F238E27FC236}">
                <a16:creationId xmlns:a16="http://schemas.microsoft.com/office/drawing/2014/main" id="{518B22BA-4D4F-82E6-6A7C-0913CB08D7E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38395" y="4278596"/>
            <a:ext cx="3115196" cy="703603"/>
          </a:xfrm>
        </p:spPr>
        <p:txBody>
          <a:bodyPr lIns="91421" tIns="91421" rIns="91421" bIns="91421" anchorCtr="1">
            <a:noAutofit/>
          </a:bodyPr>
          <a:lstStyle>
            <a:lvl1pPr algn="ctr"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5" name="Google Shape;109;p21">
            <a:extLst>
              <a:ext uri="{FF2B5EF4-FFF2-40B4-BE49-F238E27FC236}">
                <a16:creationId xmlns:a16="http://schemas.microsoft.com/office/drawing/2014/main" id="{6C76C578-4223-C4B9-5565-EF34858E0E1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38395" y="4857429"/>
            <a:ext cx="3115196" cy="646398"/>
          </a:xfrm>
        </p:spPr>
        <p:txBody>
          <a:bodyPr lIns="91421" tIns="91421" rIns="91421" bIns="91421" anchorCtr="1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6" name="Google Shape;110;p21">
            <a:extLst>
              <a:ext uri="{FF2B5EF4-FFF2-40B4-BE49-F238E27FC236}">
                <a16:creationId xmlns:a16="http://schemas.microsoft.com/office/drawing/2014/main" id="{1519181E-CD9D-E976-B29E-969643448C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16799" y="4278587"/>
            <a:ext cx="3115196" cy="703603"/>
          </a:xfrm>
        </p:spPr>
        <p:txBody>
          <a:bodyPr lIns="91421" tIns="91421" rIns="91421" bIns="91421" anchorCtr="1">
            <a:noAutofit/>
          </a:bodyPr>
          <a:lstStyle>
            <a:lvl1pPr algn="ctr"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7" name="Google Shape;111;p21">
            <a:extLst>
              <a:ext uri="{FF2B5EF4-FFF2-40B4-BE49-F238E27FC236}">
                <a16:creationId xmlns:a16="http://schemas.microsoft.com/office/drawing/2014/main" id="{16730212-2932-E45A-0B0F-D85A6E5F148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116799" y="4857420"/>
            <a:ext cx="3115196" cy="646398"/>
          </a:xfrm>
        </p:spPr>
        <p:txBody>
          <a:bodyPr lIns="91421" tIns="91421" rIns="91421" bIns="91421" anchorCtr="1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8" name="Google Shape;112;p21">
            <a:extLst>
              <a:ext uri="{FF2B5EF4-FFF2-40B4-BE49-F238E27FC236}">
                <a16:creationId xmlns:a16="http://schemas.microsoft.com/office/drawing/2014/main" id="{4A446091-3C41-5B56-AEF4-102593C027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lIns="91421" tIns="91421" rIns="91421" bIns="91421">
            <a:noAutofit/>
          </a:bodyPr>
          <a:lstStyle>
            <a:lvl1pPr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942391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22">
            <a:extLst>
              <a:ext uri="{FF2B5EF4-FFF2-40B4-BE49-F238E27FC236}">
                <a16:creationId xmlns:a16="http://schemas.microsoft.com/office/drawing/2014/main" id="{196E546B-35CA-DFB8-6719-35C87FEB4B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185" y="2091635"/>
            <a:ext cx="2921599" cy="703603"/>
          </a:xfrm>
        </p:spPr>
        <p:txBody>
          <a:bodyPr lIns="91421" tIns="91421" rIns="91421" bIns="91421">
            <a:noAutofit/>
          </a:bodyPr>
          <a:lstStyle>
            <a:lvl1pPr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3" name="Google Shape;116;p22">
            <a:extLst>
              <a:ext uri="{FF2B5EF4-FFF2-40B4-BE49-F238E27FC236}">
                <a16:creationId xmlns:a16="http://schemas.microsoft.com/office/drawing/2014/main" id="{6506D43B-6BC2-A0B5-5916-4815D019DCC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14203" y="2670468"/>
            <a:ext cx="2921599" cy="1035603"/>
          </a:xfrm>
        </p:spPr>
        <p:txBody>
          <a:bodyPr lIns="91421" tIns="91421" rIns="91421" bIns="91421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4" name="Google Shape;117;p22">
            <a:extLst>
              <a:ext uri="{FF2B5EF4-FFF2-40B4-BE49-F238E27FC236}">
                <a16:creationId xmlns:a16="http://schemas.microsoft.com/office/drawing/2014/main" id="{28325ED4-B03A-019B-5252-D26F0C8F99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67298" y="2091635"/>
            <a:ext cx="2921599" cy="703603"/>
          </a:xfrm>
        </p:spPr>
        <p:txBody>
          <a:bodyPr lIns="91421" tIns="91421" rIns="91421" bIns="91421">
            <a:noAutofit/>
          </a:bodyPr>
          <a:lstStyle>
            <a:lvl1pPr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5" name="Google Shape;118;p22">
            <a:extLst>
              <a:ext uri="{FF2B5EF4-FFF2-40B4-BE49-F238E27FC236}">
                <a16:creationId xmlns:a16="http://schemas.microsoft.com/office/drawing/2014/main" id="{13DE87F6-AD95-8851-1531-64640B3D81F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667308" y="2670468"/>
            <a:ext cx="2921599" cy="1035603"/>
          </a:xfrm>
        </p:spPr>
        <p:txBody>
          <a:bodyPr lIns="91421" tIns="91421" rIns="91421" bIns="91421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6" name="Google Shape;119;p22">
            <a:extLst>
              <a:ext uri="{FF2B5EF4-FFF2-40B4-BE49-F238E27FC236}">
                <a16:creationId xmlns:a16="http://schemas.microsoft.com/office/drawing/2014/main" id="{D0FCA3A5-A819-C005-B318-9D1C9715D6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14212" y="4157667"/>
            <a:ext cx="2921599" cy="703603"/>
          </a:xfrm>
        </p:spPr>
        <p:txBody>
          <a:bodyPr lIns="91421" tIns="91421" rIns="91421" bIns="91421">
            <a:noAutofit/>
          </a:bodyPr>
          <a:lstStyle>
            <a:lvl1pPr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7" name="Google Shape;120;p22">
            <a:extLst>
              <a:ext uri="{FF2B5EF4-FFF2-40B4-BE49-F238E27FC236}">
                <a16:creationId xmlns:a16="http://schemas.microsoft.com/office/drawing/2014/main" id="{F67DA9AD-50FA-0095-45C8-1154FF6A722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14231" y="4736500"/>
            <a:ext cx="2921599" cy="1035603"/>
          </a:xfrm>
        </p:spPr>
        <p:txBody>
          <a:bodyPr lIns="91421" tIns="91421" rIns="91421" bIns="91421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8" name="Google Shape;121;p22">
            <a:extLst>
              <a:ext uri="{FF2B5EF4-FFF2-40B4-BE49-F238E27FC236}">
                <a16:creationId xmlns:a16="http://schemas.microsoft.com/office/drawing/2014/main" id="{86358353-9FAB-239F-991B-408525F19F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67335" y="4157667"/>
            <a:ext cx="2921599" cy="703603"/>
          </a:xfrm>
        </p:spPr>
        <p:txBody>
          <a:bodyPr lIns="91421" tIns="91421" rIns="91421" bIns="91421">
            <a:noAutofit/>
          </a:bodyPr>
          <a:lstStyle>
            <a:lvl1pPr>
              <a:defRPr lang="es-PE" sz="3333"/>
            </a:lvl1pPr>
          </a:lstStyle>
          <a:p>
            <a:pPr lvl="0"/>
            <a:endParaRPr lang="es-PE"/>
          </a:p>
        </p:txBody>
      </p:sp>
      <p:sp>
        <p:nvSpPr>
          <p:cNvPr id="9" name="Google Shape;122;p22">
            <a:extLst>
              <a:ext uri="{FF2B5EF4-FFF2-40B4-BE49-F238E27FC236}">
                <a16:creationId xmlns:a16="http://schemas.microsoft.com/office/drawing/2014/main" id="{A3638052-CC6E-ADC8-E3C1-C126DA5813C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667335" y="4736500"/>
            <a:ext cx="2921599" cy="1035603"/>
          </a:xfrm>
        </p:spPr>
        <p:txBody>
          <a:bodyPr lIns="91421" tIns="91421" rIns="91421" bIns="91421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lang="es-PE" sz="1867"/>
            </a:lvl1pPr>
          </a:lstStyle>
          <a:p>
            <a:pPr lvl="0"/>
            <a:endParaRPr lang="es-PE"/>
          </a:p>
        </p:txBody>
      </p:sp>
      <p:sp>
        <p:nvSpPr>
          <p:cNvPr id="10" name="Google Shape;123;p22">
            <a:extLst>
              <a:ext uri="{FF2B5EF4-FFF2-40B4-BE49-F238E27FC236}">
                <a16:creationId xmlns:a16="http://schemas.microsoft.com/office/drawing/2014/main" id="{62643B14-05E3-F264-80DF-9A691F068D4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lIns="91421" tIns="91421" rIns="91421" bIns="91421">
            <a:noAutofit/>
          </a:bodyPr>
          <a:lstStyle>
            <a:lvl1pPr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78091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1">
    <p:bg>
      <p:bgPr>
        <a:solidFill>
          <a:srgbClr val="FFFFFF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3B060FA0-B8AC-88DF-936B-F3DA7657EF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001" y="593363"/>
            <a:ext cx="10272003" cy="763597"/>
          </a:xfrm>
        </p:spPr>
        <p:txBody>
          <a:bodyPr lIns="91421" tIns="91421" rIns="91421" bIns="91421">
            <a:noAutofit/>
          </a:bodyPr>
          <a:lstStyle>
            <a:lvl1pPr>
              <a:defRPr lang="es-PE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9511444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tyle slide layout"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59323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B02A71B-8100-464C-166A-BAF6A9DFA3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773669-4CBB-7F06-C6CC-1F904EC739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C065D3-E0A8-171E-53C8-2B43A447585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A8A8A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fld id="{60178734-3970-4AC0-9760-06AB595C8C9B}" type="datetime1">
              <a:rPr lang="es-ES"/>
              <a:pPr lvl="0"/>
              <a:t>30/11/2025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D1581C-BF90-EAD6-65A5-4B68A074A7DC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A8A8A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4BE88-F54D-0B40-7F51-E5339CF8D61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A8A8A"/>
                </a:solidFill>
                <a:uFillTx/>
                <a:latin typeface="Arial"/>
                <a:ea typeface="Arial"/>
                <a:cs typeface="Arial"/>
              </a:defRPr>
            </a:lvl1pPr>
          </a:lstStyle>
          <a:p>
            <a:pPr lvl="0"/>
            <a:fld id="{AF09BF91-6697-422B-9F1A-FA5AC79C8105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>
    <p:fade/>
  </p:transition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ES" sz="28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D0A0B"/>
          </a:solidFill>
          <a:uFillTx/>
          <a:latin typeface="Arial"/>
          <a:ea typeface="Arial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3">
            <a:extLst>
              <a:ext uri="{FF2B5EF4-FFF2-40B4-BE49-F238E27FC236}">
                <a16:creationId xmlns:a16="http://schemas.microsoft.com/office/drawing/2014/main" id="{D35816DB-20F8-F756-51E8-0E0347E44A2B}"/>
              </a:ext>
            </a:extLst>
          </p:cNvPr>
          <p:cNvSpPr/>
          <p:nvPr/>
        </p:nvSpPr>
        <p:spPr>
          <a:xfrm>
            <a:off x="304796" y="190496"/>
            <a:ext cx="11582403" cy="6476996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ADFABA3-5950-1F39-23A2-C2FAE9EDB5E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1865586"/>
            <a:ext cx="7537938" cy="5030516"/>
          </a:xfrm>
          <a:prstGeom prst="rect">
            <a:avLst/>
          </a:prstGeom>
          <a:noFill/>
          <a:ln cap="flat">
            <a:noFill/>
          </a:ln>
          <a:effectLst>
            <a:outerShdw dist="38096" dir="18900000" algn="tl">
              <a:srgbClr val="FFFFFF"/>
            </a:outerShdw>
          </a:effectLst>
        </p:spPr>
      </p:pic>
      <p:sp>
        <p:nvSpPr>
          <p:cNvPr id="4" name="CuadroTexto 5">
            <a:extLst>
              <a:ext uri="{FF2B5EF4-FFF2-40B4-BE49-F238E27FC236}">
                <a16:creationId xmlns:a16="http://schemas.microsoft.com/office/drawing/2014/main" id="{C8D73062-B4C5-81D9-8AA1-91F0D205F214}"/>
              </a:ext>
            </a:extLst>
          </p:cNvPr>
          <p:cNvSpPr txBox="1"/>
          <p:nvPr/>
        </p:nvSpPr>
        <p:spPr>
          <a:xfrm>
            <a:off x="6260585" y="3038048"/>
            <a:ext cx="6135971" cy="2800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8800" b="1" i="0" u="none" strike="noStrike" kern="1200" cap="none" spc="4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TOWER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8800" b="1" i="0" u="none" strike="noStrike" kern="1200" cap="none" spc="4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OF PISA</a:t>
            </a:r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838094DA-9A26-3A58-F668-CEE0BC515631}"/>
              </a:ext>
            </a:extLst>
          </p:cNvPr>
          <p:cNvSpPr txBox="1"/>
          <p:nvPr/>
        </p:nvSpPr>
        <p:spPr>
          <a:xfrm>
            <a:off x="6408544" y="5776703"/>
            <a:ext cx="6143524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1" i="0" u="none" strike="noStrike" kern="1200" cap="none" spc="30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Free Template</a:t>
            </a:r>
          </a:p>
        </p:txBody>
      </p:sp>
      <p:sp>
        <p:nvSpPr>
          <p:cNvPr id="6" name="Rectángulo 11">
            <a:extLst>
              <a:ext uri="{FF2B5EF4-FFF2-40B4-BE49-F238E27FC236}">
                <a16:creationId xmlns:a16="http://schemas.microsoft.com/office/drawing/2014/main" id="{67B41FFE-83E5-B706-54C1-7AE4BB88C66E}"/>
              </a:ext>
            </a:extLst>
          </p:cNvPr>
          <p:cNvSpPr/>
          <p:nvPr/>
        </p:nvSpPr>
        <p:spPr>
          <a:xfrm>
            <a:off x="11731" y="0"/>
            <a:ext cx="12180274" cy="6896103"/>
          </a:xfrm>
          <a:prstGeom prst="rect">
            <a:avLst/>
          </a:prstGeom>
          <a:noFill/>
          <a:ln w="76196" cap="flat">
            <a:solidFill>
              <a:srgbClr val="C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7" name="Grupo 79">
            <a:extLst>
              <a:ext uri="{FF2B5EF4-FFF2-40B4-BE49-F238E27FC236}">
                <a16:creationId xmlns:a16="http://schemas.microsoft.com/office/drawing/2014/main" id="{3F5E0651-2BBC-159E-7213-23DCB2982D4D}"/>
              </a:ext>
            </a:extLst>
          </p:cNvPr>
          <p:cNvGrpSpPr/>
          <p:nvPr/>
        </p:nvGrpSpPr>
        <p:grpSpPr>
          <a:xfrm>
            <a:off x="8963259" y="481641"/>
            <a:ext cx="922867" cy="2461162"/>
            <a:chOff x="8963259" y="481641"/>
            <a:chExt cx="922867" cy="2461162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D9A3AFD-A3B0-DAE1-F520-31A374552A53}"/>
                </a:ext>
              </a:extLst>
            </p:cNvPr>
            <p:cNvSpPr/>
            <p:nvPr/>
          </p:nvSpPr>
          <p:spPr>
            <a:xfrm>
              <a:off x="8963259" y="2280623"/>
              <a:ext cx="819384" cy="6351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05"/>
                <a:gd name="f7" fmla="val 276"/>
                <a:gd name="f8" fmla="val 29"/>
                <a:gd name="f9" fmla="val 54"/>
                <a:gd name="f10" fmla="val 65"/>
                <a:gd name="f11" fmla="val 40"/>
                <a:gd name="f12" fmla="val 101"/>
                <a:gd name="f13" fmla="val 34"/>
                <a:gd name="f14" fmla="val 138"/>
                <a:gd name="f15" fmla="val 28"/>
                <a:gd name="f16" fmla="val 140"/>
                <a:gd name="f17" fmla="val 141"/>
                <a:gd name="f18" fmla="val 144"/>
                <a:gd name="f19" fmla="val 137"/>
                <a:gd name="f20" fmla="val 109"/>
                <a:gd name="f21" fmla="val 130"/>
                <a:gd name="f22" fmla="val 190"/>
                <a:gd name="f23" fmla="val 123"/>
                <a:gd name="f24" fmla="val 271"/>
                <a:gd name="f25" fmla="val 82"/>
                <a:gd name="f26" fmla="val 273"/>
                <a:gd name="f27" fmla="val 41"/>
                <a:gd name="f28" fmla="val 274"/>
                <a:gd name="f29" fmla="val 2"/>
                <a:gd name="f30" fmla="val 270"/>
                <a:gd name="f31" fmla="val 3"/>
                <a:gd name="f32" fmla="val 265"/>
                <a:gd name="f33" fmla="val 4"/>
                <a:gd name="f34" fmla="val 261"/>
                <a:gd name="f35" fmla="val 18"/>
                <a:gd name="f36" fmla="val 258"/>
                <a:gd name="f37" fmla="val 32"/>
                <a:gd name="f38" fmla="val 254"/>
                <a:gd name="f39" fmla="val 45"/>
                <a:gd name="f40" fmla="val 251"/>
                <a:gd name="f41" fmla="val 250"/>
                <a:gd name="f42" fmla="val 249"/>
                <a:gd name="f43" fmla="val 248"/>
                <a:gd name="f44" fmla="val 19"/>
                <a:gd name="f45" fmla="val 252"/>
                <a:gd name="f46" fmla="val 5"/>
                <a:gd name="f47" fmla="val 255"/>
                <a:gd name="f48" fmla="val 8"/>
                <a:gd name="f49" fmla="val 236"/>
                <a:gd name="f50" fmla="val 11"/>
                <a:gd name="f51" fmla="val 218"/>
                <a:gd name="f52" fmla="val 14"/>
                <a:gd name="f53" fmla="val 200"/>
                <a:gd name="f54" fmla="val 43"/>
                <a:gd name="f55" fmla="val 70"/>
                <a:gd name="f56" fmla="val 195"/>
                <a:gd name="f57" fmla="val 98"/>
                <a:gd name="f58" fmla="val 189"/>
                <a:gd name="f59" fmla="val 97"/>
                <a:gd name="f60" fmla="val 188"/>
                <a:gd name="f61" fmla="val 187"/>
                <a:gd name="f62" fmla="val 186"/>
                <a:gd name="f63" fmla="val 192"/>
                <a:gd name="f64" fmla="val 15"/>
                <a:gd name="f65" fmla="val 197"/>
                <a:gd name="f66" fmla="val 16"/>
                <a:gd name="f67" fmla="val 17"/>
                <a:gd name="f68" fmla="val 182"/>
                <a:gd name="f69" fmla="val 175"/>
                <a:gd name="f70" fmla="val 173"/>
                <a:gd name="f71" fmla="val 23"/>
                <a:gd name="f72" fmla="val 25"/>
                <a:gd name="f73" fmla="val 35"/>
                <a:gd name="f74" fmla="val 172"/>
                <a:gd name="f75" fmla="val 46"/>
                <a:gd name="f76" fmla="val 57"/>
                <a:gd name="f77" fmla="val 60"/>
                <a:gd name="f78" fmla="val 171"/>
                <a:gd name="f79" fmla="val 62"/>
                <a:gd name="f80" fmla="val 170"/>
                <a:gd name="f81" fmla="val 64"/>
                <a:gd name="f82" fmla="val 168"/>
                <a:gd name="f83" fmla="val 50"/>
                <a:gd name="f84" fmla="val 163"/>
                <a:gd name="f85" fmla="val 36"/>
                <a:gd name="f86" fmla="val 167"/>
                <a:gd name="f87" fmla="val 21"/>
                <a:gd name="f88" fmla="val 166"/>
                <a:gd name="f89" fmla="val 27"/>
                <a:gd name="f90" fmla="val 129"/>
                <a:gd name="f91" fmla="val 93"/>
                <a:gd name="f92" fmla="val 38"/>
                <a:gd name="f93" fmla="val 55"/>
                <a:gd name="f94" fmla="val 56"/>
                <a:gd name="f95" fmla="val 31"/>
                <a:gd name="f96" fmla="val 24"/>
                <a:gd name="f97" fmla="val 59"/>
                <a:gd name="f98" fmla="val 22"/>
                <a:gd name="f99" fmla="val 53"/>
                <a:gd name="f100" fmla="val 20"/>
                <a:gd name="f101" fmla="val 42"/>
                <a:gd name="f102" fmla="val 33"/>
                <a:gd name="f103" fmla="val 51"/>
                <a:gd name="f104" fmla="val 89"/>
                <a:gd name="f105" fmla="val 12"/>
                <a:gd name="f106" fmla="val 127"/>
                <a:gd name="f107" fmla="val 9"/>
                <a:gd name="f108" fmla="val 165"/>
                <a:gd name="f109" fmla="val 204"/>
                <a:gd name="f110" fmla="val 259"/>
                <a:gd name="f111" fmla="val 313"/>
                <a:gd name="f112" fmla="val 366"/>
                <a:gd name="f113" fmla="val 375"/>
                <a:gd name="f114" fmla="val 384"/>
                <a:gd name="f115" fmla="val 392"/>
                <a:gd name="f116" fmla="val 399"/>
                <a:gd name="f117" fmla="val 404"/>
                <a:gd name="f118" fmla="val 49"/>
                <a:gd name="f119" fmla="val 381"/>
                <a:gd name="f120" fmla="val 352"/>
                <a:gd name="f121" fmla="val 325"/>
                <a:gd name="f122" fmla="val 290"/>
                <a:gd name="f123" fmla="val 256"/>
                <a:gd name="f124" fmla="val 221"/>
                <a:gd name="f125" fmla="val 161"/>
                <a:gd name="f126" fmla="val 103"/>
                <a:gd name="f127" fmla="val 44"/>
                <a:gd name="f128" fmla="val 30"/>
                <a:gd name="f129" fmla="val 63"/>
                <a:gd name="f130" fmla="val 96"/>
                <a:gd name="f131" fmla="val 66"/>
                <a:gd name="f132" fmla="val 68"/>
                <a:gd name="f133" fmla="val 91"/>
                <a:gd name="f134" fmla="val 69"/>
                <a:gd name="f135" fmla="val 76"/>
                <a:gd name="f136" fmla="val 78"/>
                <a:gd name="f137" fmla="val 81"/>
                <a:gd name="f138" fmla="val 113"/>
                <a:gd name="f139" fmla="val 84"/>
                <a:gd name="f140" fmla="val 117"/>
                <a:gd name="f141" fmla="val 87"/>
                <a:gd name="f142" fmla="val 120"/>
                <a:gd name="f143" fmla="val 95"/>
                <a:gd name="f144" fmla="val 128"/>
                <a:gd name="f145" fmla="val 105"/>
                <a:gd name="f146" fmla="val 112"/>
                <a:gd name="f147" fmla="val 119"/>
                <a:gd name="f148" fmla="val 104"/>
                <a:gd name="f149" fmla="val 126"/>
                <a:gd name="f150" fmla="val 92"/>
                <a:gd name="f151" fmla="val 90"/>
                <a:gd name="f152" fmla="val 86"/>
                <a:gd name="f153" fmla="val 118"/>
                <a:gd name="f154" fmla="val 110"/>
                <a:gd name="f155" fmla="val 102"/>
                <a:gd name="f156" fmla="val 106"/>
                <a:gd name="f157" fmla="val 61"/>
                <a:gd name="f158" fmla="val 114"/>
                <a:gd name="f159" fmla="val 58"/>
                <a:gd name="f160" fmla="val 75"/>
                <a:gd name="f161" fmla="val 116"/>
                <a:gd name="f162" fmla="val 121"/>
                <a:gd name="f163" fmla="val 67"/>
                <a:gd name="f164" fmla="val 134"/>
                <a:gd name="f165" fmla="val 72"/>
                <a:gd name="f166" fmla="val 143"/>
                <a:gd name="f167" fmla="val 146"/>
                <a:gd name="f168" fmla="val 150"/>
                <a:gd name="f169" fmla="val 154"/>
                <a:gd name="f170" fmla="val 158"/>
                <a:gd name="f171" fmla="val 160"/>
                <a:gd name="f172" fmla="val 99"/>
                <a:gd name="f173" fmla="val 157"/>
                <a:gd name="f174" fmla="val 148"/>
                <a:gd name="f175" fmla="val 85"/>
                <a:gd name="f176" fmla="+- 0 0 -90"/>
                <a:gd name="f177" fmla="*/ f3 1 405"/>
                <a:gd name="f178" fmla="*/ f4 1 276"/>
                <a:gd name="f179" fmla="val f5"/>
                <a:gd name="f180" fmla="val f6"/>
                <a:gd name="f181" fmla="val f7"/>
                <a:gd name="f182" fmla="*/ f176 f0 1"/>
                <a:gd name="f183" fmla="+- f181 0 f179"/>
                <a:gd name="f184" fmla="+- f180 0 f179"/>
                <a:gd name="f185" fmla="*/ f182 1 f2"/>
                <a:gd name="f186" fmla="*/ f184 1 405"/>
                <a:gd name="f187" fmla="*/ f183 1 276"/>
                <a:gd name="f188" fmla="*/ 29 f184 1"/>
                <a:gd name="f189" fmla="*/ 54 f183 1"/>
                <a:gd name="f190" fmla="*/ 138 f184 1"/>
                <a:gd name="f191" fmla="*/ 28 f183 1"/>
                <a:gd name="f192" fmla="*/ 144 f184 1"/>
                <a:gd name="f193" fmla="*/ 123 f184 1"/>
                <a:gd name="f194" fmla="*/ 271 f183 1"/>
                <a:gd name="f195" fmla="*/ 0 f184 1"/>
                <a:gd name="f196" fmla="*/ 276 f183 1"/>
                <a:gd name="f197" fmla="*/ 4 f184 1"/>
                <a:gd name="f198" fmla="*/ 261 f183 1"/>
                <a:gd name="f199" fmla="*/ 45 f184 1"/>
                <a:gd name="f200" fmla="*/ 251 f183 1"/>
                <a:gd name="f201" fmla="*/ 248 f183 1"/>
                <a:gd name="f202" fmla="*/ 5 f184 1"/>
                <a:gd name="f203" fmla="*/ 255 f183 1"/>
                <a:gd name="f204" fmla="*/ 14 f184 1"/>
                <a:gd name="f205" fmla="*/ 200 f183 1"/>
                <a:gd name="f206" fmla="*/ 98 f184 1"/>
                <a:gd name="f207" fmla="*/ 189 f183 1"/>
                <a:gd name="f208" fmla="*/ 97 f184 1"/>
                <a:gd name="f209" fmla="*/ 186 f183 1"/>
                <a:gd name="f210" fmla="*/ 15 f184 1"/>
                <a:gd name="f211" fmla="*/ 197 f183 1"/>
                <a:gd name="f212" fmla="*/ 19 f184 1"/>
                <a:gd name="f213" fmla="*/ 175 f183 1"/>
                <a:gd name="f214" fmla="*/ 25 f184 1"/>
                <a:gd name="f215" fmla="*/ 173 f183 1"/>
                <a:gd name="f216" fmla="*/ 57 f184 1"/>
                <a:gd name="f217" fmla="*/ 172 f183 1"/>
                <a:gd name="f218" fmla="*/ 64 f184 1"/>
                <a:gd name="f219" fmla="*/ 168 f183 1"/>
                <a:gd name="f220" fmla="*/ 21 f184 1"/>
                <a:gd name="f221" fmla="*/ 166 f183 1"/>
                <a:gd name="f222" fmla="*/ 38 f184 1"/>
                <a:gd name="f223" fmla="*/ 55 f183 1"/>
                <a:gd name="f224" fmla="*/ 56 f183 1"/>
                <a:gd name="f225" fmla="*/ 22 f184 1"/>
                <a:gd name="f226" fmla="*/ 53 f183 1"/>
                <a:gd name="f227" fmla="*/ 33 f184 1"/>
                <a:gd name="f228" fmla="*/ 29 f183 1"/>
                <a:gd name="f229" fmla="*/ 89 f184 1"/>
                <a:gd name="f230" fmla="*/ 12 f183 1"/>
                <a:gd name="f231" fmla="*/ 204 f184 1"/>
                <a:gd name="f232" fmla="*/ 3 f183 1"/>
                <a:gd name="f233" fmla="*/ 366 f184 1"/>
                <a:gd name="f234" fmla="*/ 20 f183 1"/>
                <a:gd name="f235" fmla="*/ 392 f184 1"/>
                <a:gd name="f236" fmla="*/ 31 f183 1"/>
                <a:gd name="f237" fmla="*/ 405 f184 1"/>
                <a:gd name="f238" fmla="*/ 49 f183 1"/>
                <a:gd name="f239" fmla="*/ 325 f184 1"/>
                <a:gd name="f240" fmla="*/ 23 f183 1"/>
                <a:gd name="f241" fmla="*/ 221 f184 1"/>
                <a:gd name="f242" fmla="*/ 15 f183 1"/>
                <a:gd name="f243" fmla="*/ 40 f183 1"/>
                <a:gd name="f244" fmla="*/ 34 f184 1"/>
                <a:gd name="f245" fmla="*/ 44 f183 1"/>
                <a:gd name="f246" fmla="*/ 62 f183 1"/>
                <a:gd name="f247" fmla="*/ 65 f183 1"/>
                <a:gd name="f248" fmla="*/ 91 f184 1"/>
                <a:gd name="f249" fmla="*/ 69 f183 1"/>
                <a:gd name="f250" fmla="*/ 78 f184 1"/>
                <a:gd name="f251" fmla="*/ 109 f183 1"/>
                <a:gd name="f252" fmla="*/ 87 f184 1"/>
                <a:gd name="f253" fmla="*/ 120 f183 1"/>
                <a:gd name="f254" fmla="*/ 105 f184 1"/>
                <a:gd name="f255" fmla="*/ 126 f184 1"/>
                <a:gd name="f256" fmla="*/ 96 f183 1"/>
                <a:gd name="f257" fmla="*/ 86 f183 1"/>
                <a:gd name="f258" fmla="*/ 102 f184 1"/>
                <a:gd name="f259" fmla="*/ 114 f184 1"/>
                <a:gd name="f260" fmla="*/ 58 f183 1"/>
                <a:gd name="f261" fmla="*/ 66 f183 1"/>
                <a:gd name="f262" fmla="*/ 58 f184 1"/>
                <a:gd name="f263" fmla="*/ 116 f183 1"/>
                <a:gd name="f264" fmla="*/ 56 f184 1"/>
                <a:gd name="f265" fmla="*/ 118 f183 1"/>
                <a:gd name="f266" fmla="*/ 62 f184 1"/>
                <a:gd name="f267" fmla="*/ 128 f183 1"/>
                <a:gd name="f268" fmla="*/ 143 f183 1"/>
                <a:gd name="f269" fmla="*/ 90 f184 1"/>
                <a:gd name="f270" fmla="*/ 154 f183 1"/>
                <a:gd name="f271" fmla="*/ 99 f184 1"/>
                <a:gd name="f272" fmla="*/ 157 f183 1"/>
                <a:gd name="f273" fmla="*/ 148 f183 1"/>
                <a:gd name="f274" fmla="+- f185 0 f1"/>
                <a:gd name="f275" fmla="*/ f188 1 405"/>
                <a:gd name="f276" fmla="*/ f189 1 276"/>
                <a:gd name="f277" fmla="*/ f190 1 405"/>
                <a:gd name="f278" fmla="*/ f191 1 276"/>
                <a:gd name="f279" fmla="*/ f192 1 405"/>
                <a:gd name="f280" fmla="*/ f193 1 405"/>
                <a:gd name="f281" fmla="*/ f194 1 276"/>
                <a:gd name="f282" fmla="*/ f195 1 405"/>
                <a:gd name="f283" fmla="*/ f196 1 276"/>
                <a:gd name="f284" fmla="*/ f197 1 405"/>
                <a:gd name="f285" fmla="*/ f198 1 276"/>
                <a:gd name="f286" fmla="*/ f199 1 405"/>
                <a:gd name="f287" fmla="*/ f200 1 276"/>
                <a:gd name="f288" fmla="*/ f201 1 276"/>
                <a:gd name="f289" fmla="*/ f202 1 405"/>
                <a:gd name="f290" fmla="*/ f203 1 276"/>
                <a:gd name="f291" fmla="*/ f204 1 405"/>
                <a:gd name="f292" fmla="*/ f205 1 276"/>
                <a:gd name="f293" fmla="*/ f206 1 405"/>
                <a:gd name="f294" fmla="*/ f207 1 276"/>
                <a:gd name="f295" fmla="*/ f208 1 405"/>
                <a:gd name="f296" fmla="*/ f209 1 276"/>
                <a:gd name="f297" fmla="*/ f210 1 405"/>
                <a:gd name="f298" fmla="*/ f211 1 276"/>
                <a:gd name="f299" fmla="*/ f212 1 405"/>
                <a:gd name="f300" fmla="*/ f213 1 276"/>
                <a:gd name="f301" fmla="*/ f214 1 405"/>
                <a:gd name="f302" fmla="*/ f215 1 276"/>
                <a:gd name="f303" fmla="*/ f216 1 405"/>
                <a:gd name="f304" fmla="*/ f217 1 276"/>
                <a:gd name="f305" fmla="*/ f218 1 405"/>
                <a:gd name="f306" fmla="*/ f219 1 276"/>
                <a:gd name="f307" fmla="*/ f220 1 405"/>
                <a:gd name="f308" fmla="*/ f221 1 276"/>
                <a:gd name="f309" fmla="*/ f222 1 405"/>
                <a:gd name="f310" fmla="*/ f223 1 276"/>
                <a:gd name="f311" fmla="*/ f224 1 276"/>
                <a:gd name="f312" fmla="*/ f225 1 405"/>
                <a:gd name="f313" fmla="*/ f226 1 276"/>
                <a:gd name="f314" fmla="*/ f227 1 405"/>
                <a:gd name="f315" fmla="*/ f228 1 276"/>
                <a:gd name="f316" fmla="*/ f229 1 405"/>
                <a:gd name="f317" fmla="*/ f230 1 276"/>
                <a:gd name="f318" fmla="*/ f231 1 405"/>
                <a:gd name="f319" fmla="*/ f232 1 276"/>
                <a:gd name="f320" fmla="*/ f233 1 405"/>
                <a:gd name="f321" fmla="*/ f234 1 276"/>
                <a:gd name="f322" fmla="*/ f235 1 405"/>
                <a:gd name="f323" fmla="*/ f236 1 276"/>
                <a:gd name="f324" fmla="*/ f237 1 405"/>
                <a:gd name="f325" fmla="*/ f238 1 276"/>
                <a:gd name="f326" fmla="*/ f239 1 405"/>
                <a:gd name="f327" fmla="*/ f240 1 276"/>
                <a:gd name="f328" fmla="*/ f241 1 405"/>
                <a:gd name="f329" fmla="*/ f242 1 276"/>
                <a:gd name="f330" fmla="*/ f243 1 276"/>
                <a:gd name="f331" fmla="*/ f244 1 405"/>
                <a:gd name="f332" fmla="*/ f245 1 276"/>
                <a:gd name="f333" fmla="*/ f246 1 276"/>
                <a:gd name="f334" fmla="*/ f247 1 276"/>
                <a:gd name="f335" fmla="*/ f248 1 405"/>
                <a:gd name="f336" fmla="*/ f249 1 276"/>
                <a:gd name="f337" fmla="*/ f250 1 405"/>
                <a:gd name="f338" fmla="*/ f251 1 276"/>
                <a:gd name="f339" fmla="*/ f252 1 405"/>
                <a:gd name="f340" fmla="*/ f253 1 276"/>
                <a:gd name="f341" fmla="*/ f254 1 405"/>
                <a:gd name="f342" fmla="*/ f255 1 405"/>
                <a:gd name="f343" fmla="*/ f256 1 276"/>
                <a:gd name="f344" fmla="*/ f257 1 276"/>
                <a:gd name="f345" fmla="*/ f258 1 405"/>
                <a:gd name="f346" fmla="*/ f259 1 405"/>
                <a:gd name="f347" fmla="*/ f260 1 276"/>
                <a:gd name="f348" fmla="*/ f261 1 276"/>
                <a:gd name="f349" fmla="*/ f262 1 405"/>
                <a:gd name="f350" fmla="*/ f263 1 276"/>
                <a:gd name="f351" fmla="*/ f264 1 405"/>
                <a:gd name="f352" fmla="*/ f265 1 276"/>
                <a:gd name="f353" fmla="*/ f266 1 405"/>
                <a:gd name="f354" fmla="*/ f267 1 276"/>
                <a:gd name="f355" fmla="*/ f268 1 276"/>
                <a:gd name="f356" fmla="*/ f269 1 405"/>
                <a:gd name="f357" fmla="*/ f270 1 276"/>
                <a:gd name="f358" fmla="*/ f271 1 405"/>
                <a:gd name="f359" fmla="*/ f272 1 276"/>
                <a:gd name="f360" fmla="*/ f273 1 276"/>
                <a:gd name="f361" fmla="*/ 0 1 f186"/>
                <a:gd name="f362" fmla="*/ f180 1 f186"/>
                <a:gd name="f363" fmla="*/ 0 1 f187"/>
                <a:gd name="f364" fmla="*/ f181 1 f187"/>
                <a:gd name="f365" fmla="*/ f275 1 f186"/>
                <a:gd name="f366" fmla="*/ f276 1 f187"/>
                <a:gd name="f367" fmla="*/ f277 1 f186"/>
                <a:gd name="f368" fmla="*/ f278 1 f187"/>
                <a:gd name="f369" fmla="*/ f279 1 f186"/>
                <a:gd name="f370" fmla="*/ f280 1 f186"/>
                <a:gd name="f371" fmla="*/ f281 1 f187"/>
                <a:gd name="f372" fmla="*/ f282 1 f186"/>
                <a:gd name="f373" fmla="*/ f283 1 f187"/>
                <a:gd name="f374" fmla="*/ f284 1 f186"/>
                <a:gd name="f375" fmla="*/ f285 1 f187"/>
                <a:gd name="f376" fmla="*/ f286 1 f186"/>
                <a:gd name="f377" fmla="*/ f287 1 f187"/>
                <a:gd name="f378" fmla="*/ f288 1 f187"/>
                <a:gd name="f379" fmla="*/ f289 1 f186"/>
                <a:gd name="f380" fmla="*/ f290 1 f187"/>
                <a:gd name="f381" fmla="*/ f291 1 f186"/>
                <a:gd name="f382" fmla="*/ f292 1 f187"/>
                <a:gd name="f383" fmla="*/ f293 1 f186"/>
                <a:gd name="f384" fmla="*/ f294 1 f187"/>
                <a:gd name="f385" fmla="*/ f295 1 f186"/>
                <a:gd name="f386" fmla="*/ f296 1 f187"/>
                <a:gd name="f387" fmla="*/ f297 1 f186"/>
                <a:gd name="f388" fmla="*/ f298 1 f187"/>
                <a:gd name="f389" fmla="*/ f299 1 f186"/>
                <a:gd name="f390" fmla="*/ f300 1 f187"/>
                <a:gd name="f391" fmla="*/ f301 1 f186"/>
                <a:gd name="f392" fmla="*/ f302 1 f187"/>
                <a:gd name="f393" fmla="*/ f303 1 f186"/>
                <a:gd name="f394" fmla="*/ f304 1 f187"/>
                <a:gd name="f395" fmla="*/ f305 1 f186"/>
                <a:gd name="f396" fmla="*/ f306 1 f187"/>
                <a:gd name="f397" fmla="*/ f307 1 f186"/>
                <a:gd name="f398" fmla="*/ f308 1 f187"/>
                <a:gd name="f399" fmla="*/ f309 1 f186"/>
                <a:gd name="f400" fmla="*/ f310 1 f187"/>
                <a:gd name="f401" fmla="*/ f311 1 f187"/>
                <a:gd name="f402" fmla="*/ f312 1 f186"/>
                <a:gd name="f403" fmla="*/ f313 1 f187"/>
                <a:gd name="f404" fmla="*/ f314 1 f186"/>
                <a:gd name="f405" fmla="*/ f315 1 f187"/>
                <a:gd name="f406" fmla="*/ f316 1 f186"/>
                <a:gd name="f407" fmla="*/ f317 1 f187"/>
                <a:gd name="f408" fmla="*/ f318 1 f186"/>
                <a:gd name="f409" fmla="*/ f319 1 f187"/>
                <a:gd name="f410" fmla="*/ f320 1 f186"/>
                <a:gd name="f411" fmla="*/ f321 1 f187"/>
                <a:gd name="f412" fmla="*/ f322 1 f186"/>
                <a:gd name="f413" fmla="*/ f323 1 f187"/>
                <a:gd name="f414" fmla="*/ f324 1 f186"/>
                <a:gd name="f415" fmla="*/ f325 1 f187"/>
                <a:gd name="f416" fmla="*/ f326 1 f186"/>
                <a:gd name="f417" fmla="*/ f327 1 f187"/>
                <a:gd name="f418" fmla="*/ f328 1 f186"/>
                <a:gd name="f419" fmla="*/ f329 1 f187"/>
                <a:gd name="f420" fmla="*/ f330 1 f187"/>
                <a:gd name="f421" fmla="*/ f331 1 f186"/>
                <a:gd name="f422" fmla="*/ f332 1 f187"/>
                <a:gd name="f423" fmla="*/ f333 1 f187"/>
                <a:gd name="f424" fmla="*/ f334 1 f187"/>
                <a:gd name="f425" fmla="*/ f335 1 f186"/>
                <a:gd name="f426" fmla="*/ f336 1 f187"/>
                <a:gd name="f427" fmla="*/ f337 1 f186"/>
                <a:gd name="f428" fmla="*/ f338 1 f187"/>
                <a:gd name="f429" fmla="*/ f339 1 f186"/>
                <a:gd name="f430" fmla="*/ f340 1 f187"/>
                <a:gd name="f431" fmla="*/ f341 1 f186"/>
                <a:gd name="f432" fmla="*/ f342 1 f186"/>
                <a:gd name="f433" fmla="*/ f343 1 f187"/>
                <a:gd name="f434" fmla="*/ f344 1 f187"/>
                <a:gd name="f435" fmla="*/ f345 1 f186"/>
                <a:gd name="f436" fmla="*/ f346 1 f186"/>
                <a:gd name="f437" fmla="*/ f347 1 f187"/>
                <a:gd name="f438" fmla="*/ f348 1 f187"/>
                <a:gd name="f439" fmla="*/ f349 1 f186"/>
                <a:gd name="f440" fmla="*/ f350 1 f187"/>
                <a:gd name="f441" fmla="*/ f351 1 f186"/>
                <a:gd name="f442" fmla="*/ f352 1 f187"/>
                <a:gd name="f443" fmla="*/ f353 1 f186"/>
                <a:gd name="f444" fmla="*/ f354 1 f187"/>
                <a:gd name="f445" fmla="*/ f355 1 f187"/>
                <a:gd name="f446" fmla="*/ f356 1 f186"/>
                <a:gd name="f447" fmla="*/ f357 1 f187"/>
                <a:gd name="f448" fmla="*/ f358 1 f186"/>
                <a:gd name="f449" fmla="*/ f359 1 f187"/>
                <a:gd name="f450" fmla="*/ f360 1 f187"/>
                <a:gd name="f451" fmla="*/ f361 f177 1"/>
                <a:gd name="f452" fmla="*/ f362 f177 1"/>
                <a:gd name="f453" fmla="*/ f364 f178 1"/>
                <a:gd name="f454" fmla="*/ f363 f178 1"/>
                <a:gd name="f455" fmla="*/ f365 f177 1"/>
                <a:gd name="f456" fmla="*/ f366 f178 1"/>
                <a:gd name="f457" fmla="*/ f367 f177 1"/>
                <a:gd name="f458" fmla="*/ f368 f178 1"/>
                <a:gd name="f459" fmla="*/ f369 f177 1"/>
                <a:gd name="f460" fmla="*/ f370 f177 1"/>
                <a:gd name="f461" fmla="*/ f371 f178 1"/>
                <a:gd name="f462" fmla="*/ f372 f177 1"/>
                <a:gd name="f463" fmla="*/ f373 f178 1"/>
                <a:gd name="f464" fmla="*/ f374 f177 1"/>
                <a:gd name="f465" fmla="*/ f375 f178 1"/>
                <a:gd name="f466" fmla="*/ f376 f177 1"/>
                <a:gd name="f467" fmla="*/ f377 f178 1"/>
                <a:gd name="f468" fmla="*/ f378 f178 1"/>
                <a:gd name="f469" fmla="*/ f379 f177 1"/>
                <a:gd name="f470" fmla="*/ f380 f178 1"/>
                <a:gd name="f471" fmla="*/ f381 f177 1"/>
                <a:gd name="f472" fmla="*/ f382 f178 1"/>
                <a:gd name="f473" fmla="*/ f383 f177 1"/>
                <a:gd name="f474" fmla="*/ f384 f178 1"/>
                <a:gd name="f475" fmla="*/ f385 f177 1"/>
                <a:gd name="f476" fmla="*/ f386 f178 1"/>
                <a:gd name="f477" fmla="*/ f387 f177 1"/>
                <a:gd name="f478" fmla="*/ f388 f178 1"/>
                <a:gd name="f479" fmla="*/ f389 f177 1"/>
                <a:gd name="f480" fmla="*/ f390 f178 1"/>
                <a:gd name="f481" fmla="*/ f391 f177 1"/>
                <a:gd name="f482" fmla="*/ f392 f178 1"/>
                <a:gd name="f483" fmla="*/ f393 f177 1"/>
                <a:gd name="f484" fmla="*/ f394 f178 1"/>
                <a:gd name="f485" fmla="*/ f395 f177 1"/>
                <a:gd name="f486" fmla="*/ f396 f178 1"/>
                <a:gd name="f487" fmla="*/ f397 f177 1"/>
                <a:gd name="f488" fmla="*/ f398 f178 1"/>
                <a:gd name="f489" fmla="*/ f399 f177 1"/>
                <a:gd name="f490" fmla="*/ f400 f178 1"/>
                <a:gd name="f491" fmla="*/ f401 f178 1"/>
                <a:gd name="f492" fmla="*/ f402 f177 1"/>
                <a:gd name="f493" fmla="*/ f403 f178 1"/>
                <a:gd name="f494" fmla="*/ f404 f177 1"/>
                <a:gd name="f495" fmla="*/ f405 f178 1"/>
                <a:gd name="f496" fmla="*/ f406 f177 1"/>
                <a:gd name="f497" fmla="*/ f407 f178 1"/>
                <a:gd name="f498" fmla="*/ f408 f177 1"/>
                <a:gd name="f499" fmla="*/ f409 f178 1"/>
                <a:gd name="f500" fmla="*/ f410 f177 1"/>
                <a:gd name="f501" fmla="*/ f411 f178 1"/>
                <a:gd name="f502" fmla="*/ f412 f177 1"/>
                <a:gd name="f503" fmla="*/ f413 f178 1"/>
                <a:gd name="f504" fmla="*/ f414 f177 1"/>
                <a:gd name="f505" fmla="*/ f415 f178 1"/>
                <a:gd name="f506" fmla="*/ f416 f177 1"/>
                <a:gd name="f507" fmla="*/ f417 f178 1"/>
                <a:gd name="f508" fmla="*/ f418 f177 1"/>
                <a:gd name="f509" fmla="*/ f419 f178 1"/>
                <a:gd name="f510" fmla="*/ f420 f178 1"/>
                <a:gd name="f511" fmla="*/ f421 f177 1"/>
                <a:gd name="f512" fmla="*/ f422 f178 1"/>
                <a:gd name="f513" fmla="*/ f423 f178 1"/>
                <a:gd name="f514" fmla="*/ f424 f178 1"/>
                <a:gd name="f515" fmla="*/ f425 f177 1"/>
                <a:gd name="f516" fmla="*/ f426 f178 1"/>
                <a:gd name="f517" fmla="*/ f427 f177 1"/>
                <a:gd name="f518" fmla="*/ f428 f178 1"/>
                <a:gd name="f519" fmla="*/ f429 f177 1"/>
                <a:gd name="f520" fmla="*/ f430 f178 1"/>
                <a:gd name="f521" fmla="*/ f431 f177 1"/>
                <a:gd name="f522" fmla="*/ f432 f177 1"/>
                <a:gd name="f523" fmla="*/ f433 f178 1"/>
                <a:gd name="f524" fmla="*/ f434 f178 1"/>
                <a:gd name="f525" fmla="*/ f435 f177 1"/>
                <a:gd name="f526" fmla="*/ f436 f177 1"/>
                <a:gd name="f527" fmla="*/ f437 f178 1"/>
                <a:gd name="f528" fmla="*/ f438 f178 1"/>
                <a:gd name="f529" fmla="*/ f439 f177 1"/>
                <a:gd name="f530" fmla="*/ f440 f178 1"/>
                <a:gd name="f531" fmla="*/ f441 f177 1"/>
                <a:gd name="f532" fmla="*/ f442 f178 1"/>
                <a:gd name="f533" fmla="*/ f443 f177 1"/>
                <a:gd name="f534" fmla="*/ f444 f178 1"/>
                <a:gd name="f535" fmla="*/ f445 f178 1"/>
                <a:gd name="f536" fmla="*/ f446 f177 1"/>
                <a:gd name="f537" fmla="*/ f447 f178 1"/>
                <a:gd name="f538" fmla="*/ f448 f177 1"/>
                <a:gd name="f539" fmla="*/ f449 f178 1"/>
                <a:gd name="f540" fmla="*/ f450 f17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4">
                  <a:pos x="f455" y="f456"/>
                </a:cxn>
                <a:cxn ang="f274">
                  <a:pos x="f457" y="f458"/>
                </a:cxn>
                <a:cxn ang="f274">
                  <a:pos x="f459" y="f458"/>
                </a:cxn>
                <a:cxn ang="f274">
                  <a:pos x="f460" y="f461"/>
                </a:cxn>
                <a:cxn ang="f274">
                  <a:pos x="f462" y="f463"/>
                </a:cxn>
                <a:cxn ang="f274">
                  <a:pos x="f464" y="f465"/>
                </a:cxn>
                <a:cxn ang="f274">
                  <a:pos x="f466" y="f467"/>
                </a:cxn>
                <a:cxn ang="f274">
                  <a:pos x="f466" y="f468"/>
                </a:cxn>
                <a:cxn ang="f274">
                  <a:pos x="f469" y="f470"/>
                </a:cxn>
                <a:cxn ang="f274">
                  <a:pos x="f471" y="f472"/>
                </a:cxn>
                <a:cxn ang="f274">
                  <a:pos x="f473" y="f474"/>
                </a:cxn>
                <a:cxn ang="f274">
                  <a:pos x="f475" y="f476"/>
                </a:cxn>
                <a:cxn ang="f274">
                  <a:pos x="f477" y="f478"/>
                </a:cxn>
                <a:cxn ang="f274">
                  <a:pos x="f479" y="f480"/>
                </a:cxn>
                <a:cxn ang="f274">
                  <a:pos x="f481" y="f482"/>
                </a:cxn>
                <a:cxn ang="f274">
                  <a:pos x="f483" y="f484"/>
                </a:cxn>
                <a:cxn ang="f274">
                  <a:pos x="f485" y="f486"/>
                </a:cxn>
                <a:cxn ang="f274">
                  <a:pos x="f487" y="f488"/>
                </a:cxn>
                <a:cxn ang="f274">
                  <a:pos x="f489" y="f490"/>
                </a:cxn>
                <a:cxn ang="f274">
                  <a:pos x="f455" y="f491"/>
                </a:cxn>
                <a:cxn ang="f274">
                  <a:pos x="f492" y="f493"/>
                </a:cxn>
                <a:cxn ang="f274">
                  <a:pos x="f494" y="f495"/>
                </a:cxn>
                <a:cxn ang="f274">
                  <a:pos x="f496" y="f497"/>
                </a:cxn>
                <a:cxn ang="f274">
                  <a:pos x="f498" y="f499"/>
                </a:cxn>
                <a:cxn ang="f274">
                  <a:pos x="f500" y="f501"/>
                </a:cxn>
                <a:cxn ang="f274">
                  <a:pos x="f502" y="f503"/>
                </a:cxn>
                <a:cxn ang="f274">
                  <a:pos x="f504" y="f505"/>
                </a:cxn>
                <a:cxn ang="f274">
                  <a:pos x="f506" y="f507"/>
                </a:cxn>
                <a:cxn ang="f274">
                  <a:pos x="f508" y="f509"/>
                </a:cxn>
                <a:cxn ang="f274">
                  <a:pos x="f466" y="f510"/>
                </a:cxn>
                <a:cxn ang="f274">
                  <a:pos x="f511" y="f512"/>
                </a:cxn>
                <a:cxn ang="f274">
                  <a:pos x="f455" y="f456"/>
                </a:cxn>
                <a:cxn ang="f274">
                  <a:pos x="f475" y="f513"/>
                </a:cxn>
                <a:cxn ang="f274">
                  <a:pos x="f473" y="f514"/>
                </a:cxn>
                <a:cxn ang="f274">
                  <a:pos x="f515" y="f516"/>
                </a:cxn>
                <a:cxn ang="f274">
                  <a:pos x="f517" y="f518"/>
                </a:cxn>
                <a:cxn ang="f274">
                  <a:pos x="f519" y="f520"/>
                </a:cxn>
                <a:cxn ang="f274">
                  <a:pos x="f521" y="f520"/>
                </a:cxn>
                <a:cxn ang="f274">
                  <a:pos x="f522" y="f523"/>
                </a:cxn>
                <a:cxn ang="f274">
                  <a:pos x="f522" y="f524"/>
                </a:cxn>
                <a:cxn ang="f274">
                  <a:pos x="f525" y="f513"/>
                </a:cxn>
                <a:cxn ang="f274">
                  <a:pos x="f526" y="f527"/>
                </a:cxn>
                <a:cxn ang="f274">
                  <a:pos x="f485" y="f528"/>
                </a:cxn>
                <a:cxn ang="f274">
                  <a:pos x="f475" y="f513"/>
                </a:cxn>
                <a:cxn ang="f274">
                  <a:pos x="f529" y="f530"/>
                </a:cxn>
                <a:cxn ang="f274">
                  <a:pos x="f531" y="f532"/>
                </a:cxn>
                <a:cxn ang="f274">
                  <a:pos x="f533" y="f534"/>
                </a:cxn>
                <a:cxn ang="f274">
                  <a:pos x="f517" y="f535"/>
                </a:cxn>
                <a:cxn ang="f274">
                  <a:pos x="f536" y="f537"/>
                </a:cxn>
                <a:cxn ang="f274">
                  <a:pos x="f538" y="f539"/>
                </a:cxn>
                <a:cxn ang="f274">
                  <a:pos x="f473" y="f540"/>
                </a:cxn>
                <a:cxn ang="f274">
                  <a:pos x="f529" y="f530"/>
                </a:cxn>
              </a:cxnLst>
              <a:rect l="f451" t="f454" r="f452" b="f453"/>
              <a:pathLst>
                <a:path w="405" h="27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15"/>
                    <a:pt x="f18" y="f15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5" y="f7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39" y="f41"/>
                    <a:pt x="f39" y="f42"/>
                    <a:pt x="f39" y="f43"/>
                  </a:cubicBezTo>
                  <a:cubicBezTo>
                    <a:pt x="f37" y="f41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3"/>
                    <a:pt x="f55" y="f56"/>
                    <a:pt x="f57" y="f58"/>
                  </a:cubicBezTo>
                  <a:cubicBezTo>
                    <a:pt x="f59" y="f60"/>
                    <a:pt x="f59" y="f61"/>
                    <a:pt x="f59" y="f62"/>
                  </a:cubicBezTo>
                  <a:cubicBezTo>
                    <a:pt x="f55" y="f61"/>
                    <a:pt x="f54" y="f63"/>
                    <a:pt x="f64" y="f65"/>
                  </a:cubicBezTo>
                  <a:cubicBezTo>
                    <a:pt x="f66" y="f22"/>
                    <a:pt x="f67" y="f68"/>
                    <a:pt x="f44" y="f69"/>
                  </a:cubicBezTo>
                  <a:cubicBezTo>
                    <a:pt x="f44" y="f70"/>
                    <a:pt x="f71" y="f70"/>
                    <a:pt x="f72" y="f70"/>
                  </a:cubicBezTo>
                  <a:cubicBezTo>
                    <a:pt x="f73" y="f74"/>
                    <a:pt x="f75" y="f74"/>
                    <a:pt x="f76" y="f74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37" y="f91"/>
                    <a:pt x="f92" y="f93"/>
                  </a:cubicBezTo>
                  <a:cubicBezTo>
                    <a:pt x="f13" y="f94"/>
                    <a:pt x="f95" y="f93"/>
                    <a:pt x="f8" y="f94"/>
                  </a:cubicBezTo>
                  <a:cubicBezTo>
                    <a:pt x="f96" y="f97"/>
                    <a:pt x="f71" y="f94"/>
                    <a:pt x="f98" y="f99"/>
                  </a:cubicBezTo>
                  <a:cubicBezTo>
                    <a:pt x="f100" y="f101"/>
                    <a:pt x="f96" y="f13"/>
                    <a:pt x="f102" y="f8"/>
                  </a:cubicBezTo>
                  <a:cubicBezTo>
                    <a:pt x="f103" y="f35"/>
                    <a:pt x="f55" y="f52"/>
                    <a:pt x="f104" y="f105"/>
                  </a:cubicBezTo>
                  <a:cubicBezTo>
                    <a:pt x="f106" y="f107"/>
                    <a:pt x="f108" y="f46"/>
                    <a:pt x="f109" y="f31"/>
                  </a:cubicBezTo>
                  <a:cubicBezTo>
                    <a:pt x="f110" y="f5"/>
                    <a:pt x="f111" y="f33"/>
                    <a:pt x="f112" y="f100"/>
                  </a:cubicBezTo>
                  <a:cubicBezTo>
                    <a:pt x="f113" y="f71"/>
                    <a:pt x="f114" y="f89"/>
                    <a:pt x="f115" y="f95"/>
                  </a:cubicBezTo>
                  <a:cubicBezTo>
                    <a:pt x="f116" y="f73"/>
                    <a:pt x="f117" y="f11"/>
                    <a:pt x="f6" y="f118"/>
                  </a:cubicBezTo>
                  <a:cubicBezTo>
                    <a:pt x="f119" y="f8"/>
                    <a:pt x="f120" y="f15"/>
                    <a:pt x="f121" y="f71"/>
                  </a:cubicBezTo>
                  <a:cubicBezTo>
                    <a:pt x="f122" y="f67"/>
                    <a:pt x="f123" y="f64"/>
                    <a:pt x="f124" y="f64"/>
                  </a:cubicBezTo>
                  <a:cubicBezTo>
                    <a:pt x="f125" y="f64"/>
                    <a:pt x="f126" y="f96"/>
                    <a:pt x="f39" y="f11"/>
                  </a:cubicBezTo>
                  <a:cubicBezTo>
                    <a:pt x="f101" y="f27"/>
                    <a:pt x="f92" y="f54"/>
                    <a:pt x="f13" y="f127"/>
                  </a:cubicBezTo>
                  <a:cubicBezTo>
                    <a:pt x="f128" y="f75"/>
                    <a:pt x="f15" y="f118"/>
                    <a:pt x="f8" y="f9"/>
                  </a:cubicBezTo>
                  <a:close/>
                  <a:moveTo>
                    <a:pt x="f59" y="f79"/>
                  </a:moveTo>
                  <a:cubicBezTo>
                    <a:pt x="f59" y="f129"/>
                    <a:pt x="f59" y="f81"/>
                    <a:pt x="f57" y="f10"/>
                  </a:cubicBezTo>
                  <a:cubicBezTo>
                    <a:pt x="f130" y="f131"/>
                    <a:pt x="f91" y="f132"/>
                    <a:pt x="f133" y="f134"/>
                  </a:cubicBezTo>
                  <a:cubicBezTo>
                    <a:pt x="f135" y="f135"/>
                    <a:pt x="f129" y="f104"/>
                    <a:pt x="f136" y="f20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57" y="f144"/>
                    <a:pt x="f145" y="f142"/>
                  </a:cubicBezTo>
                  <a:cubicBezTo>
                    <a:pt x="f146" y="f146"/>
                    <a:pt x="f147" y="f148"/>
                    <a:pt x="f149" y="f130"/>
                  </a:cubicBezTo>
                  <a:cubicBezTo>
                    <a:pt x="f90" y="f150"/>
                    <a:pt x="f21" y="f151"/>
                    <a:pt x="f149" y="f152"/>
                  </a:cubicBezTo>
                  <a:cubicBezTo>
                    <a:pt x="f153" y="f136"/>
                    <a:pt x="f154" y="f55"/>
                    <a:pt x="f155" y="f79"/>
                  </a:cubicBezTo>
                  <a:cubicBezTo>
                    <a:pt x="f156" y="f157"/>
                    <a:pt x="f154" y="f97"/>
                    <a:pt x="f158" y="f159"/>
                  </a:cubicBezTo>
                  <a:cubicBezTo>
                    <a:pt x="f148" y="f99"/>
                    <a:pt x="f55" y="f159"/>
                    <a:pt x="f81" y="f131"/>
                  </a:cubicBezTo>
                  <a:cubicBezTo>
                    <a:pt x="f160" y="f10"/>
                    <a:pt x="f152" y="f81"/>
                    <a:pt x="f59" y="f79"/>
                  </a:cubicBezTo>
                  <a:close/>
                  <a:moveTo>
                    <a:pt x="f159" y="f161"/>
                  </a:moveTo>
                  <a:cubicBezTo>
                    <a:pt x="f76" y="f140"/>
                    <a:pt x="f76" y="f140"/>
                    <a:pt x="f94" y="f153"/>
                  </a:cubicBezTo>
                  <a:cubicBezTo>
                    <a:pt x="f159" y="f162"/>
                    <a:pt x="f97" y="f149"/>
                    <a:pt x="f79" y="f144"/>
                  </a:cubicBezTo>
                  <a:cubicBezTo>
                    <a:pt x="f163" y="f164"/>
                    <a:pt x="f165" y="f14"/>
                    <a:pt x="f136" y="f166"/>
                  </a:cubicBezTo>
                  <a:cubicBezTo>
                    <a:pt x="f25" y="f167"/>
                    <a:pt x="f141" y="f168"/>
                    <a:pt x="f151" y="f169"/>
                  </a:cubicBezTo>
                  <a:cubicBezTo>
                    <a:pt x="f91" y="f170"/>
                    <a:pt x="f143" y="f171"/>
                    <a:pt x="f172" y="f173"/>
                  </a:cubicBezTo>
                  <a:cubicBezTo>
                    <a:pt x="f126" y="f169"/>
                    <a:pt x="f12" y="f168"/>
                    <a:pt x="f57" y="f174"/>
                  </a:cubicBezTo>
                  <a:cubicBezTo>
                    <a:pt x="f175" y="f19"/>
                    <a:pt x="f165" y="f149"/>
                    <a:pt x="f159" y="f161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231F197-6777-9F91-B745-A0B6A8BBB618}"/>
                </a:ext>
              </a:extLst>
            </p:cNvPr>
            <p:cNvSpPr/>
            <p:nvPr/>
          </p:nvSpPr>
          <p:spPr>
            <a:xfrm>
              <a:off x="9515456" y="2343460"/>
              <a:ext cx="255318" cy="5993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5"/>
                <a:gd name="f7" fmla="val 261"/>
                <a:gd name="f8" fmla="val 246"/>
                <a:gd name="f9" fmla="val 1"/>
                <a:gd name="f10" fmla="val 236"/>
                <a:gd name="f11" fmla="val 2"/>
                <a:gd name="f12" fmla="val 225"/>
                <a:gd name="f13" fmla="val 3"/>
                <a:gd name="f14" fmla="val 214"/>
                <a:gd name="f15" fmla="val 11"/>
                <a:gd name="f16" fmla="val 216"/>
                <a:gd name="f17" fmla="val 19"/>
                <a:gd name="f18" fmla="val 218"/>
                <a:gd name="f19" fmla="val 27"/>
                <a:gd name="f20" fmla="val 219"/>
                <a:gd name="f21" fmla="val 35"/>
                <a:gd name="f22" fmla="val 220"/>
                <a:gd name="f23" fmla="val 42"/>
                <a:gd name="f24" fmla="val 50"/>
                <a:gd name="f25" fmla="val 210"/>
                <a:gd name="f26" fmla="val 211"/>
                <a:gd name="f27" fmla="val 4"/>
                <a:gd name="f28" fmla="val 200"/>
                <a:gd name="f29" fmla="val 5"/>
                <a:gd name="f30" fmla="val 190"/>
                <a:gd name="f31" fmla="val 36"/>
                <a:gd name="f32" fmla="val 181"/>
                <a:gd name="f33" fmla="val 67"/>
                <a:gd name="f34" fmla="val 184"/>
                <a:gd name="f35" fmla="val 98"/>
                <a:gd name="f36" fmla="val 183"/>
                <a:gd name="f37" fmla="val 182"/>
                <a:gd name="f38" fmla="val 97"/>
                <a:gd name="f39" fmla="val 179"/>
                <a:gd name="f40" fmla="val 95"/>
                <a:gd name="f41" fmla="val 178"/>
                <a:gd name="f42" fmla="val 93"/>
                <a:gd name="f43" fmla="val 177"/>
                <a:gd name="f44" fmla="val 84"/>
                <a:gd name="f45" fmla="val 176"/>
                <a:gd name="f46" fmla="val 75"/>
                <a:gd name="f47" fmla="val 175"/>
                <a:gd name="f48" fmla="val 47"/>
                <a:gd name="f49" fmla="val 174"/>
                <a:gd name="f50" fmla="val 173"/>
                <a:gd name="f51" fmla="val 6"/>
                <a:gd name="f52" fmla="val 115"/>
                <a:gd name="f53" fmla="val 15"/>
                <a:gd name="f54" fmla="val 58"/>
                <a:gd name="f55" fmla="val 20"/>
                <a:gd name="f56" fmla="val 28"/>
                <a:gd name="f57" fmla="val 37"/>
                <a:gd name="f58" fmla="val 45"/>
                <a:gd name="f59" fmla="val 90"/>
                <a:gd name="f60" fmla="val 8"/>
                <a:gd name="f61" fmla="val 111"/>
                <a:gd name="f62" fmla="val 18"/>
                <a:gd name="f63" fmla="val 123"/>
                <a:gd name="f64" fmla="val 23"/>
                <a:gd name="f65" fmla="val 126"/>
                <a:gd name="f66" fmla="val 124"/>
                <a:gd name="f67" fmla="val 41"/>
                <a:gd name="f68" fmla="val 121"/>
                <a:gd name="f69" fmla="val 117"/>
                <a:gd name="f70" fmla="val 74"/>
                <a:gd name="f71" fmla="val 116"/>
                <a:gd name="f72" fmla="val 114"/>
                <a:gd name="f73" fmla="val 118"/>
                <a:gd name="f74" fmla="val 113"/>
                <a:gd name="f75" fmla="val 147"/>
                <a:gd name="f76" fmla="val 112"/>
                <a:gd name="f77" fmla="val 197"/>
                <a:gd name="f78" fmla="val 240"/>
                <a:gd name="f79" fmla="val 247"/>
                <a:gd name="f80" fmla="val 254"/>
                <a:gd name="f81" fmla="val 256"/>
                <a:gd name="f82" fmla="val 38"/>
                <a:gd name="f83" fmla="val 251"/>
                <a:gd name="f84" fmla="val 70"/>
                <a:gd name="f85" fmla="val 78"/>
                <a:gd name="f86" fmla="val 92"/>
                <a:gd name="f87" fmla="val 100"/>
                <a:gd name="f88" fmla="val 51"/>
                <a:gd name="f89" fmla="val 105"/>
                <a:gd name="f90" fmla="val 53"/>
                <a:gd name="f91" fmla="val 59"/>
                <a:gd name="f92" fmla="val 99"/>
                <a:gd name="f93" fmla="val 81"/>
                <a:gd name="f94" fmla="val 82"/>
                <a:gd name="f95" fmla="val 72"/>
                <a:gd name="f96" fmla="val 83"/>
                <a:gd name="f97" fmla="val 71"/>
                <a:gd name="f98" fmla="val 65"/>
                <a:gd name="f99" fmla="val 77"/>
                <a:gd name="f100" fmla="val 52"/>
                <a:gd name="f101" fmla="val 66"/>
                <a:gd name="f102" fmla="val 61"/>
                <a:gd name="f103" fmla="val 56"/>
                <a:gd name="f104" fmla="val 49"/>
                <a:gd name="f105" fmla="val 46"/>
                <a:gd name="f106" fmla="val 62"/>
                <a:gd name="f107" fmla="val 40"/>
                <a:gd name="f108" fmla="val 34"/>
                <a:gd name="f109" fmla="val 30"/>
                <a:gd name="f110" fmla="val 91"/>
                <a:gd name="f111" fmla="val 87"/>
                <a:gd name="f112" fmla="val 26"/>
                <a:gd name="f113" fmla="val 24"/>
                <a:gd name="f114" fmla="val 76"/>
                <a:gd name="f115" fmla="val 63"/>
                <a:gd name="f116" fmla="val 25"/>
                <a:gd name="f117" fmla="val 54"/>
                <a:gd name="f118" fmla="val 33"/>
                <a:gd name="f119" fmla="val 109"/>
                <a:gd name="f120" fmla="+- 0 0 -90"/>
                <a:gd name="f121" fmla="*/ f3 1 125"/>
                <a:gd name="f122" fmla="*/ f4 1 261"/>
                <a:gd name="f123" fmla="val f5"/>
                <a:gd name="f124" fmla="val f6"/>
                <a:gd name="f125" fmla="val f7"/>
                <a:gd name="f126" fmla="*/ f120 f0 1"/>
                <a:gd name="f127" fmla="+- f125 0 f123"/>
                <a:gd name="f128" fmla="+- f124 0 f123"/>
                <a:gd name="f129" fmla="*/ f126 1 f2"/>
                <a:gd name="f130" fmla="*/ f128 1 125"/>
                <a:gd name="f131" fmla="*/ f127 1 261"/>
                <a:gd name="f132" fmla="*/ 0 f128 1"/>
                <a:gd name="f133" fmla="*/ 246 f127 1"/>
                <a:gd name="f134" fmla="*/ 3 f128 1"/>
                <a:gd name="f135" fmla="*/ 214 f127 1"/>
                <a:gd name="f136" fmla="*/ 27 f128 1"/>
                <a:gd name="f137" fmla="*/ 219 f127 1"/>
                <a:gd name="f138" fmla="*/ 50 f128 1"/>
                <a:gd name="f139" fmla="*/ 210 f127 1"/>
                <a:gd name="f140" fmla="*/ 5 f128 1"/>
                <a:gd name="f141" fmla="*/ 180 f127 1"/>
                <a:gd name="f142" fmla="*/ 98 f128 1"/>
                <a:gd name="f143" fmla="*/ 183 f127 1"/>
                <a:gd name="f144" fmla="*/ 93 f128 1"/>
                <a:gd name="f145" fmla="*/ 177 f127 1"/>
                <a:gd name="f146" fmla="*/ 67 f128 1"/>
                <a:gd name="f147" fmla="*/ 175 f127 1"/>
                <a:gd name="f148" fmla="*/ 6 f128 1"/>
                <a:gd name="f149" fmla="*/ 173 f127 1"/>
                <a:gd name="f150" fmla="*/ 20 f128 1"/>
                <a:gd name="f151" fmla="*/ 0 f127 1"/>
                <a:gd name="f152" fmla="*/ 45 f128 1"/>
                <a:gd name="f153" fmla="*/ 3 f127 1"/>
                <a:gd name="f154" fmla="*/ 111 f128 1"/>
                <a:gd name="f155" fmla="*/ 18 f127 1"/>
                <a:gd name="f156" fmla="*/ 124 f128 1"/>
                <a:gd name="f157" fmla="*/ 41 f127 1"/>
                <a:gd name="f158" fmla="*/ 116 f128 1"/>
                <a:gd name="f159" fmla="*/ 90 f127 1"/>
                <a:gd name="f160" fmla="*/ 113 f128 1"/>
                <a:gd name="f161" fmla="*/ 176 f127 1"/>
                <a:gd name="f162" fmla="*/ 112 f128 1"/>
                <a:gd name="f163" fmla="*/ 240 f127 1"/>
                <a:gd name="f164" fmla="*/ 261 f127 1"/>
                <a:gd name="f165" fmla="*/ 70 f127 1"/>
                <a:gd name="f166" fmla="*/ 100 f127 1"/>
                <a:gd name="f167" fmla="*/ 59 f128 1"/>
                <a:gd name="f168" fmla="*/ 99 f127 1"/>
                <a:gd name="f169" fmla="*/ 82 f128 1"/>
                <a:gd name="f170" fmla="*/ 72 f127 1"/>
                <a:gd name="f171" fmla="*/ 83 f128 1"/>
                <a:gd name="f172" fmla="*/ 65 f127 1"/>
                <a:gd name="f173" fmla="*/ 66 f128 1"/>
                <a:gd name="f174" fmla="*/ 47 f127 1"/>
                <a:gd name="f175" fmla="*/ 45 f127 1"/>
                <a:gd name="f176" fmla="*/ 46 f128 1"/>
                <a:gd name="f177" fmla="*/ 46 f127 1"/>
                <a:gd name="f178" fmla="*/ 95 f128 1"/>
                <a:gd name="f179" fmla="*/ 40 f127 1"/>
                <a:gd name="f180" fmla="*/ 91 f128 1"/>
                <a:gd name="f181" fmla="*/ 28 f127 1"/>
                <a:gd name="f182" fmla="*/ 76 f128 1"/>
                <a:gd name="f183" fmla="*/ 24 f127 1"/>
                <a:gd name="f184" fmla="*/ 35 f128 1"/>
                <a:gd name="f185" fmla="*/ 26 f127 1"/>
                <a:gd name="f186" fmla="*/ 34 f128 1"/>
                <a:gd name="f187" fmla="*/ 42 f128 1"/>
                <a:gd name="f188" fmla="*/ 123 f127 1"/>
                <a:gd name="f189" fmla="+- f129 0 f1"/>
                <a:gd name="f190" fmla="*/ f132 1 126"/>
                <a:gd name="f191" fmla="*/ f133 1 261"/>
                <a:gd name="f192" fmla="*/ f134 1 126"/>
                <a:gd name="f193" fmla="*/ f135 1 261"/>
                <a:gd name="f194" fmla="*/ f136 1 126"/>
                <a:gd name="f195" fmla="*/ f137 1 261"/>
                <a:gd name="f196" fmla="*/ f138 1 126"/>
                <a:gd name="f197" fmla="*/ f139 1 261"/>
                <a:gd name="f198" fmla="*/ f140 1 126"/>
                <a:gd name="f199" fmla="*/ f141 1 261"/>
                <a:gd name="f200" fmla="*/ f142 1 126"/>
                <a:gd name="f201" fmla="*/ f143 1 261"/>
                <a:gd name="f202" fmla="*/ f144 1 126"/>
                <a:gd name="f203" fmla="*/ f145 1 261"/>
                <a:gd name="f204" fmla="*/ f146 1 126"/>
                <a:gd name="f205" fmla="*/ f147 1 261"/>
                <a:gd name="f206" fmla="*/ f148 1 126"/>
                <a:gd name="f207" fmla="*/ f149 1 261"/>
                <a:gd name="f208" fmla="*/ f150 1 126"/>
                <a:gd name="f209" fmla="*/ f151 1 261"/>
                <a:gd name="f210" fmla="*/ f152 1 126"/>
                <a:gd name="f211" fmla="*/ f153 1 261"/>
                <a:gd name="f212" fmla="*/ f154 1 126"/>
                <a:gd name="f213" fmla="*/ f155 1 261"/>
                <a:gd name="f214" fmla="*/ f156 1 126"/>
                <a:gd name="f215" fmla="*/ f157 1 261"/>
                <a:gd name="f216" fmla="*/ f158 1 126"/>
                <a:gd name="f217" fmla="*/ f159 1 261"/>
                <a:gd name="f218" fmla="*/ f160 1 126"/>
                <a:gd name="f219" fmla="*/ f161 1 261"/>
                <a:gd name="f220" fmla="*/ f162 1 126"/>
                <a:gd name="f221" fmla="*/ f163 1 261"/>
                <a:gd name="f222" fmla="*/ f164 1 261"/>
                <a:gd name="f223" fmla="*/ f165 1 261"/>
                <a:gd name="f224" fmla="*/ f166 1 261"/>
                <a:gd name="f225" fmla="*/ f167 1 126"/>
                <a:gd name="f226" fmla="*/ f168 1 261"/>
                <a:gd name="f227" fmla="*/ f169 1 126"/>
                <a:gd name="f228" fmla="*/ f170 1 261"/>
                <a:gd name="f229" fmla="*/ f171 1 126"/>
                <a:gd name="f230" fmla="*/ f172 1 261"/>
                <a:gd name="f231" fmla="*/ f173 1 126"/>
                <a:gd name="f232" fmla="*/ f174 1 261"/>
                <a:gd name="f233" fmla="*/ f175 1 261"/>
                <a:gd name="f234" fmla="*/ f176 1 126"/>
                <a:gd name="f235" fmla="*/ f177 1 261"/>
                <a:gd name="f236" fmla="*/ f178 1 126"/>
                <a:gd name="f237" fmla="*/ f179 1 261"/>
                <a:gd name="f238" fmla="*/ f180 1 126"/>
                <a:gd name="f239" fmla="*/ f181 1 261"/>
                <a:gd name="f240" fmla="*/ f182 1 126"/>
                <a:gd name="f241" fmla="*/ f183 1 261"/>
                <a:gd name="f242" fmla="*/ f184 1 126"/>
                <a:gd name="f243" fmla="*/ f185 1 261"/>
                <a:gd name="f244" fmla="*/ f186 1 126"/>
                <a:gd name="f245" fmla="*/ f187 1 126"/>
                <a:gd name="f246" fmla="*/ f188 1 261"/>
                <a:gd name="f247" fmla="*/ 0 1 f130"/>
                <a:gd name="f248" fmla="*/ f124 1 f130"/>
                <a:gd name="f249" fmla="*/ 0 1 f131"/>
                <a:gd name="f250" fmla="*/ f125 1 f131"/>
                <a:gd name="f251" fmla="*/ f190 1 f130"/>
                <a:gd name="f252" fmla="*/ f191 1 f131"/>
                <a:gd name="f253" fmla="*/ f192 1 f130"/>
                <a:gd name="f254" fmla="*/ f193 1 f131"/>
                <a:gd name="f255" fmla="*/ f194 1 f130"/>
                <a:gd name="f256" fmla="*/ f195 1 f131"/>
                <a:gd name="f257" fmla="*/ f196 1 f130"/>
                <a:gd name="f258" fmla="*/ f197 1 f131"/>
                <a:gd name="f259" fmla="*/ f198 1 f130"/>
                <a:gd name="f260" fmla="*/ f199 1 f131"/>
                <a:gd name="f261" fmla="*/ f200 1 f130"/>
                <a:gd name="f262" fmla="*/ f201 1 f131"/>
                <a:gd name="f263" fmla="*/ f202 1 f130"/>
                <a:gd name="f264" fmla="*/ f203 1 f131"/>
                <a:gd name="f265" fmla="*/ f204 1 f130"/>
                <a:gd name="f266" fmla="*/ f205 1 f131"/>
                <a:gd name="f267" fmla="*/ f206 1 f130"/>
                <a:gd name="f268" fmla="*/ f207 1 f131"/>
                <a:gd name="f269" fmla="*/ f208 1 f130"/>
                <a:gd name="f270" fmla="*/ f209 1 f131"/>
                <a:gd name="f271" fmla="*/ f210 1 f130"/>
                <a:gd name="f272" fmla="*/ f211 1 f131"/>
                <a:gd name="f273" fmla="*/ f212 1 f130"/>
                <a:gd name="f274" fmla="*/ f213 1 f131"/>
                <a:gd name="f275" fmla="*/ f214 1 f130"/>
                <a:gd name="f276" fmla="*/ f215 1 f131"/>
                <a:gd name="f277" fmla="*/ f216 1 f130"/>
                <a:gd name="f278" fmla="*/ f217 1 f131"/>
                <a:gd name="f279" fmla="*/ f218 1 f130"/>
                <a:gd name="f280" fmla="*/ f219 1 f131"/>
                <a:gd name="f281" fmla="*/ f220 1 f130"/>
                <a:gd name="f282" fmla="*/ f221 1 f131"/>
                <a:gd name="f283" fmla="*/ f222 1 f131"/>
                <a:gd name="f284" fmla="*/ f223 1 f131"/>
                <a:gd name="f285" fmla="*/ f224 1 f131"/>
                <a:gd name="f286" fmla="*/ f225 1 f130"/>
                <a:gd name="f287" fmla="*/ f226 1 f131"/>
                <a:gd name="f288" fmla="*/ f227 1 f130"/>
                <a:gd name="f289" fmla="*/ f228 1 f131"/>
                <a:gd name="f290" fmla="*/ f229 1 f130"/>
                <a:gd name="f291" fmla="*/ f230 1 f131"/>
                <a:gd name="f292" fmla="*/ f231 1 f130"/>
                <a:gd name="f293" fmla="*/ f232 1 f131"/>
                <a:gd name="f294" fmla="*/ f233 1 f131"/>
                <a:gd name="f295" fmla="*/ f234 1 f130"/>
                <a:gd name="f296" fmla="*/ f235 1 f131"/>
                <a:gd name="f297" fmla="*/ f236 1 f130"/>
                <a:gd name="f298" fmla="*/ f237 1 f131"/>
                <a:gd name="f299" fmla="*/ f238 1 f130"/>
                <a:gd name="f300" fmla="*/ f239 1 f131"/>
                <a:gd name="f301" fmla="*/ f240 1 f130"/>
                <a:gd name="f302" fmla="*/ f241 1 f131"/>
                <a:gd name="f303" fmla="*/ f242 1 f130"/>
                <a:gd name="f304" fmla="*/ f243 1 f131"/>
                <a:gd name="f305" fmla="*/ f244 1 f130"/>
                <a:gd name="f306" fmla="*/ f245 1 f130"/>
                <a:gd name="f307" fmla="*/ f246 1 f131"/>
                <a:gd name="f308" fmla="*/ f247 f121 1"/>
                <a:gd name="f309" fmla="*/ f248 f121 1"/>
                <a:gd name="f310" fmla="*/ f250 f122 1"/>
                <a:gd name="f311" fmla="*/ f249 f122 1"/>
                <a:gd name="f312" fmla="*/ f251 f121 1"/>
                <a:gd name="f313" fmla="*/ f252 f122 1"/>
                <a:gd name="f314" fmla="*/ f253 f121 1"/>
                <a:gd name="f315" fmla="*/ f254 f122 1"/>
                <a:gd name="f316" fmla="*/ f255 f121 1"/>
                <a:gd name="f317" fmla="*/ f256 f122 1"/>
                <a:gd name="f318" fmla="*/ f257 f121 1"/>
                <a:gd name="f319" fmla="*/ f258 f122 1"/>
                <a:gd name="f320" fmla="*/ f259 f121 1"/>
                <a:gd name="f321" fmla="*/ f260 f122 1"/>
                <a:gd name="f322" fmla="*/ f261 f121 1"/>
                <a:gd name="f323" fmla="*/ f262 f122 1"/>
                <a:gd name="f324" fmla="*/ f263 f121 1"/>
                <a:gd name="f325" fmla="*/ f264 f122 1"/>
                <a:gd name="f326" fmla="*/ f265 f121 1"/>
                <a:gd name="f327" fmla="*/ f266 f122 1"/>
                <a:gd name="f328" fmla="*/ f267 f121 1"/>
                <a:gd name="f329" fmla="*/ f268 f122 1"/>
                <a:gd name="f330" fmla="*/ f269 f121 1"/>
                <a:gd name="f331" fmla="*/ f270 f122 1"/>
                <a:gd name="f332" fmla="*/ f271 f121 1"/>
                <a:gd name="f333" fmla="*/ f272 f122 1"/>
                <a:gd name="f334" fmla="*/ f273 f121 1"/>
                <a:gd name="f335" fmla="*/ f274 f122 1"/>
                <a:gd name="f336" fmla="*/ f275 f121 1"/>
                <a:gd name="f337" fmla="*/ f276 f122 1"/>
                <a:gd name="f338" fmla="*/ f277 f121 1"/>
                <a:gd name="f339" fmla="*/ f278 f122 1"/>
                <a:gd name="f340" fmla="*/ f279 f121 1"/>
                <a:gd name="f341" fmla="*/ f280 f122 1"/>
                <a:gd name="f342" fmla="*/ f281 f121 1"/>
                <a:gd name="f343" fmla="*/ f282 f122 1"/>
                <a:gd name="f344" fmla="*/ f283 f122 1"/>
                <a:gd name="f345" fmla="*/ f284 f122 1"/>
                <a:gd name="f346" fmla="*/ f285 f122 1"/>
                <a:gd name="f347" fmla="*/ f286 f121 1"/>
                <a:gd name="f348" fmla="*/ f287 f122 1"/>
                <a:gd name="f349" fmla="*/ f288 f121 1"/>
                <a:gd name="f350" fmla="*/ f289 f122 1"/>
                <a:gd name="f351" fmla="*/ f290 f121 1"/>
                <a:gd name="f352" fmla="*/ f291 f122 1"/>
                <a:gd name="f353" fmla="*/ f292 f121 1"/>
                <a:gd name="f354" fmla="*/ f293 f122 1"/>
                <a:gd name="f355" fmla="*/ f294 f122 1"/>
                <a:gd name="f356" fmla="*/ f295 f121 1"/>
                <a:gd name="f357" fmla="*/ f296 f122 1"/>
                <a:gd name="f358" fmla="*/ f297 f121 1"/>
                <a:gd name="f359" fmla="*/ f298 f122 1"/>
                <a:gd name="f360" fmla="*/ f299 f121 1"/>
                <a:gd name="f361" fmla="*/ f300 f122 1"/>
                <a:gd name="f362" fmla="*/ f301 f121 1"/>
                <a:gd name="f363" fmla="*/ f302 f122 1"/>
                <a:gd name="f364" fmla="*/ f303 f121 1"/>
                <a:gd name="f365" fmla="*/ f304 f122 1"/>
                <a:gd name="f366" fmla="*/ f305 f121 1"/>
                <a:gd name="f367" fmla="*/ f306 f121 1"/>
                <a:gd name="f368" fmla="*/ f307 f1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312" y="f313"/>
                </a:cxn>
                <a:cxn ang="f189">
                  <a:pos x="f314" y="f315"/>
                </a:cxn>
                <a:cxn ang="f189">
                  <a:pos x="f316" y="f317"/>
                </a:cxn>
                <a:cxn ang="f189">
                  <a:pos x="f318" y="f315"/>
                </a:cxn>
                <a:cxn ang="f189">
                  <a:pos x="f314" y="f319"/>
                </a:cxn>
                <a:cxn ang="f189">
                  <a:pos x="f320" y="f321"/>
                </a:cxn>
                <a:cxn ang="f189">
                  <a:pos x="f322" y="f323"/>
                </a:cxn>
                <a:cxn ang="f189">
                  <a:pos x="f322" y="f321"/>
                </a:cxn>
                <a:cxn ang="f189">
                  <a:pos x="f324" y="f325"/>
                </a:cxn>
                <a:cxn ang="f189">
                  <a:pos x="f326" y="f327"/>
                </a:cxn>
                <a:cxn ang="f189">
                  <a:pos x="f328" y="f329"/>
                </a:cxn>
                <a:cxn ang="f189">
                  <a:pos x="f330" y="f331"/>
                </a:cxn>
                <a:cxn ang="f189">
                  <a:pos x="f332" y="f333"/>
                </a:cxn>
                <a:cxn ang="f189">
                  <a:pos x="f334" y="f335"/>
                </a:cxn>
                <a:cxn ang="f189">
                  <a:pos x="f336" y="f337"/>
                </a:cxn>
                <a:cxn ang="f189">
                  <a:pos x="f338" y="f339"/>
                </a:cxn>
                <a:cxn ang="f189">
                  <a:pos x="f340" y="f341"/>
                </a:cxn>
                <a:cxn ang="f189">
                  <a:pos x="f342" y="f343"/>
                </a:cxn>
                <a:cxn ang="f189">
                  <a:pos x="f342" y="f344"/>
                </a:cxn>
                <a:cxn ang="f189">
                  <a:pos x="f312" y="f313"/>
                </a:cxn>
                <a:cxn ang="f189">
                  <a:pos x="f316" y="f345"/>
                </a:cxn>
                <a:cxn ang="f189">
                  <a:pos x="f332" y="f346"/>
                </a:cxn>
                <a:cxn ang="f189">
                  <a:pos x="f347" y="f348"/>
                </a:cxn>
                <a:cxn ang="f189">
                  <a:pos x="f349" y="f350"/>
                </a:cxn>
                <a:cxn ang="f189">
                  <a:pos x="f351" y="f352"/>
                </a:cxn>
                <a:cxn ang="f189">
                  <a:pos x="f353" y="f354"/>
                </a:cxn>
                <a:cxn ang="f189">
                  <a:pos x="f318" y="f355"/>
                </a:cxn>
                <a:cxn ang="f189">
                  <a:pos x="f356" y="f357"/>
                </a:cxn>
                <a:cxn ang="f189">
                  <a:pos x="f316" y="f345"/>
                </a:cxn>
                <a:cxn ang="f189">
                  <a:pos x="f358" y="f359"/>
                </a:cxn>
                <a:cxn ang="f189">
                  <a:pos x="f360" y="f361"/>
                </a:cxn>
                <a:cxn ang="f189">
                  <a:pos x="f362" y="f363"/>
                </a:cxn>
                <a:cxn ang="f189">
                  <a:pos x="f364" y="f365"/>
                </a:cxn>
                <a:cxn ang="f189">
                  <a:pos x="f366" y="f361"/>
                </a:cxn>
                <a:cxn ang="f189">
                  <a:pos x="f358" y="f359"/>
                </a:cxn>
                <a:cxn ang="f189">
                  <a:pos x="f316" y="f346"/>
                </a:cxn>
                <a:cxn ang="f189">
                  <a:pos x="f367" y="f368"/>
                </a:cxn>
                <a:cxn ang="f189">
                  <a:pos x="f316" y="f346"/>
                </a:cxn>
              </a:cxnLst>
              <a:rect l="f308" t="f311" r="f309" b="f310"/>
              <a:pathLst>
                <a:path w="125" h="261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0"/>
                    <a:pt x="f24" y="f14"/>
                  </a:cubicBezTo>
                  <a:cubicBezTo>
                    <a:pt x="f21" y="f25"/>
                    <a:pt x="f17" y="f26"/>
                    <a:pt x="f13" y="f25"/>
                  </a:cubicBezTo>
                  <a:cubicBezTo>
                    <a:pt x="f27" y="f28"/>
                    <a:pt x="f29" y="f30"/>
                    <a:pt x="f29" y="f2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5" y="f37"/>
                    <a:pt x="f35" y="f32"/>
                    <a:pt x="f35" y="f2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33" y="f47"/>
                  </a:cubicBezTo>
                  <a:cubicBezTo>
                    <a:pt x="f48" y="f49"/>
                    <a:pt x="f19" y="f50"/>
                    <a:pt x="f51" y="f50"/>
                  </a:cubicBezTo>
                  <a:cubicBezTo>
                    <a:pt x="f15" y="f52"/>
                    <a:pt x="f53" y="f54"/>
                    <a:pt x="f55" y="f5"/>
                  </a:cubicBezTo>
                  <a:cubicBezTo>
                    <a:pt x="f56" y="f9"/>
                    <a:pt x="f57" y="f9"/>
                    <a:pt x="f58" y="f13"/>
                  </a:cubicBezTo>
                  <a:cubicBezTo>
                    <a:pt x="f33" y="f29"/>
                    <a:pt x="f59" y="f60"/>
                    <a:pt x="f61" y="f62"/>
                  </a:cubicBezTo>
                  <a:cubicBezTo>
                    <a:pt x="f63" y="f64"/>
                    <a:pt x="f65" y="f56"/>
                    <a:pt x="f66" y="f67"/>
                  </a:cubicBezTo>
                  <a:cubicBezTo>
                    <a:pt x="f68" y="f54"/>
                    <a:pt x="f69" y="f70"/>
                    <a:pt x="f71" y="f59"/>
                  </a:cubicBezTo>
                  <a:cubicBezTo>
                    <a:pt x="f72" y="f73"/>
                    <a:pt x="f74" y="f75"/>
                    <a:pt x="f74" y="f45"/>
                  </a:cubicBezTo>
                  <a:cubicBezTo>
                    <a:pt x="f76" y="f77"/>
                    <a:pt x="f76" y="f20"/>
                    <a:pt x="f76" y="f78"/>
                  </a:cubicBezTo>
                  <a:cubicBezTo>
                    <a:pt x="f76" y="f79"/>
                    <a:pt x="f76" y="f80"/>
                    <a:pt x="f76" y="f7"/>
                  </a:cubicBezTo>
                  <a:cubicBezTo>
                    <a:pt x="f46" y="f81"/>
                    <a:pt x="f82" y="f83"/>
                    <a:pt x="f5" y="f8"/>
                  </a:cubicBezTo>
                  <a:close/>
                  <a:moveTo>
                    <a:pt x="f19" y="f84"/>
                  </a:moveTo>
                  <a:cubicBezTo>
                    <a:pt x="f19" y="f85"/>
                    <a:pt x="f21" y="f86"/>
                    <a:pt x="f58" y="f87"/>
                  </a:cubicBezTo>
                  <a:cubicBezTo>
                    <a:pt x="f88" y="f89"/>
                    <a:pt x="f90" y="f89"/>
                    <a:pt x="f91" y="f92"/>
                  </a:cubicBezTo>
                  <a:cubicBezTo>
                    <a:pt x="f33" y="f59"/>
                    <a:pt x="f46" y="f93"/>
                    <a:pt x="f94" y="f95"/>
                  </a:cubicBezTo>
                  <a:cubicBezTo>
                    <a:pt x="f96" y="f97"/>
                    <a:pt x="f44" y="f33"/>
                    <a:pt x="f96" y="f98"/>
                  </a:cubicBezTo>
                  <a:cubicBezTo>
                    <a:pt x="f99" y="f91"/>
                    <a:pt x="f95" y="f100"/>
                    <a:pt x="f101" y="f48"/>
                  </a:cubicBezTo>
                  <a:cubicBezTo>
                    <a:pt x="f102" y="f23"/>
                    <a:pt x="f103" y="f57"/>
                    <a:pt x="f24" y="f58"/>
                  </a:cubicBezTo>
                  <a:cubicBezTo>
                    <a:pt x="f104" y="f105"/>
                    <a:pt x="f48" y="f105"/>
                    <a:pt x="f105" y="f105"/>
                  </a:cubicBezTo>
                  <a:cubicBezTo>
                    <a:pt x="f31" y="f24"/>
                    <a:pt x="f19" y="f106"/>
                    <a:pt x="f19" y="f84"/>
                  </a:cubicBezTo>
                  <a:close/>
                  <a:moveTo>
                    <a:pt x="f40" y="f107"/>
                  </a:moveTo>
                  <a:cubicBezTo>
                    <a:pt x="f35" y="f108"/>
                    <a:pt x="f40" y="f109"/>
                    <a:pt x="f110" y="f56"/>
                  </a:cubicBezTo>
                  <a:cubicBezTo>
                    <a:pt x="f111" y="f112"/>
                    <a:pt x="f93" y="f113"/>
                    <a:pt x="f114" y="f113"/>
                  </a:cubicBezTo>
                  <a:cubicBezTo>
                    <a:pt x="f115" y="f113"/>
                    <a:pt x="f104" y="f116"/>
                    <a:pt x="f21" y="f112"/>
                  </a:cubicBezTo>
                  <a:cubicBezTo>
                    <a:pt x="f21" y="f112"/>
                    <a:pt x="f21" y="f19"/>
                    <a:pt x="f108" y="f56"/>
                  </a:cubicBezTo>
                  <a:cubicBezTo>
                    <a:pt x="f117" y="f57"/>
                    <a:pt x="f99" y="f19"/>
                    <a:pt x="f40" y="f107"/>
                  </a:cubicBezTo>
                  <a:close/>
                  <a:moveTo>
                    <a:pt x="f19" y="f87"/>
                  </a:moveTo>
                  <a:cubicBezTo>
                    <a:pt x="f112" y="f74"/>
                    <a:pt x="f118" y="f63"/>
                    <a:pt x="f23" y="f63"/>
                  </a:cubicBezTo>
                  <a:cubicBezTo>
                    <a:pt x="f57" y="f71"/>
                    <a:pt x="f118" y="f119"/>
                    <a:pt x="f19" y="f8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382D2DB-B1DE-F284-1232-E5EB54A81A15}"/>
                </a:ext>
              </a:extLst>
            </p:cNvPr>
            <p:cNvSpPr/>
            <p:nvPr/>
          </p:nvSpPr>
          <p:spPr>
            <a:xfrm>
              <a:off x="9068443" y="2069890"/>
              <a:ext cx="702323" cy="2571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7"/>
                <a:gd name="f7" fmla="val 112"/>
                <a:gd name="f8" fmla="val 339"/>
                <a:gd name="f9" fmla="val 336"/>
                <a:gd name="f10" fmla="val 111"/>
                <a:gd name="f11" fmla="val 333"/>
                <a:gd name="f12" fmla="val 110"/>
                <a:gd name="f13" fmla="val 331"/>
                <a:gd name="f14" fmla="val 109"/>
                <a:gd name="f15" fmla="val 326"/>
                <a:gd name="f16" fmla="val 108"/>
                <a:gd name="f17" fmla="val 105"/>
                <a:gd name="f18" fmla="val 102"/>
                <a:gd name="f19" fmla="val 327"/>
                <a:gd name="f20" fmla="val 89"/>
                <a:gd name="f21" fmla="val 77"/>
                <a:gd name="f22" fmla="val 65"/>
                <a:gd name="f23" fmla="val 54"/>
                <a:gd name="f24" fmla="val 323"/>
                <a:gd name="f25" fmla="val 48"/>
                <a:gd name="f26" fmla="val 316"/>
                <a:gd name="f27" fmla="val 47"/>
                <a:gd name="f28" fmla="val 310"/>
                <a:gd name="f29" fmla="val 305"/>
                <a:gd name="f30" fmla="val 51"/>
                <a:gd name="f31" fmla="val 302"/>
                <a:gd name="f32" fmla="val 61"/>
                <a:gd name="f33" fmla="val 300"/>
                <a:gd name="f34" fmla="val 70"/>
                <a:gd name="f35" fmla="val 299"/>
                <a:gd name="f36" fmla="val 78"/>
                <a:gd name="f37" fmla="val 298"/>
                <a:gd name="f38" fmla="val 87"/>
                <a:gd name="f39" fmla="val 91"/>
                <a:gd name="f40" fmla="val 95"/>
                <a:gd name="f41" fmla="val 100"/>
                <a:gd name="f42" fmla="val 287"/>
                <a:gd name="f43" fmla="val 97"/>
                <a:gd name="f44" fmla="val 277"/>
                <a:gd name="f45" fmla="val 267"/>
                <a:gd name="f46" fmla="val 93"/>
                <a:gd name="f47" fmla="val 268"/>
                <a:gd name="f48" fmla="val 83"/>
                <a:gd name="f49" fmla="val 269"/>
                <a:gd name="f50" fmla="val 73"/>
                <a:gd name="f51" fmla="val 63"/>
                <a:gd name="f52" fmla="val 53"/>
                <a:gd name="f53" fmla="val 266"/>
                <a:gd name="f54" fmla="val 43"/>
                <a:gd name="f55" fmla="val 264"/>
                <a:gd name="f56" fmla="val 33"/>
                <a:gd name="f57" fmla="val 273"/>
                <a:gd name="f58" fmla="val 35"/>
                <a:gd name="f59" fmla="val 284"/>
                <a:gd name="f60" fmla="val 37"/>
                <a:gd name="f61" fmla="val 295"/>
                <a:gd name="f62" fmla="val 39"/>
                <a:gd name="f63" fmla="val 38"/>
                <a:gd name="f64" fmla="val 296"/>
                <a:gd name="f65" fmla="val 36"/>
                <a:gd name="f66" fmla="val 294"/>
                <a:gd name="f67" fmla="val 34"/>
                <a:gd name="f68" fmla="val 292"/>
                <a:gd name="f69" fmla="val 32"/>
                <a:gd name="f70" fmla="val 289"/>
                <a:gd name="f71" fmla="val 31"/>
                <a:gd name="f72" fmla="val 27"/>
                <a:gd name="f73" fmla="val 23"/>
                <a:gd name="f74" fmla="val 251"/>
                <a:gd name="f75" fmla="val 21"/>
                <a:gd name="f76" fmla="val 231"/>
                <a:gd name="f77" fmla="val 19"/>
                <a:gd name="f78" fmla="val 210"/>
                <a:gd name="f79" fmla="val 18"/>
                <a:gd name="f80" fmla="val 189"/>
                <a:gd name="f81" fmla="val 16"/>
                <a:gd name="f82" fmla="val 186"/>
                <a:gd name="f83" fmla="val 182"/>
                <a:gd name="f84" fmla="val 179"/>
                <a:gd name="f85" fmla="val 20"/>
                <a:gd name="f86" fmla="val 22"/>
                <a:gd name="f87" fmla="val 201"/>
                <a:gd name="f88" fmla="val 223"/>
                <a:gd name="f89" fmla="val 25"/>
                <a:gd name="f90" fmla="val 247"/>
                <a:gd name="f91" fmla="val 236"/>
                <a:gd name="f92" fmla="val 234"/>
                <a:gd name="f93" fmla="val 57"/>
                <a:gd name="f94" fmla="val 229"/>
                <a:gd name="f95" fmla="val 67"/>
                <a:gd name="f96" fmla="val 228"/>
                <a:gd name="f97" fmla="val 227"/>
                <a:gd name="f98" fmla="val 88"/>
                <a:gd name="f99" fmla="val 217"/>
                <a:gd name="f100" fmla="val 211"/>
                <a:gd name="f101" fmla="val 206"/>
                <a:gd name="f102" fmla="val 200"/>
                <a:gd name="f103" fmla="val 194"/>
                <a:gd name="f104" fmla="val 75"/>
                <a:gd name="f105" fmla="val 195"/>
                <a:gd name="f106" fmla="val 64"/>
                <a:gd name="f107" fmla="val 193"/>
                <a:gd name="f108" fmla="val 41"/>
                <a:gd name="f109" fmla="val 192"/>
                <a:gd name="f110" fmla="val 191"/>
                <a:gd name="f111" fmla="val 30"/>
                <a:gd name="f112" fmla="val 187"/>
                <a:gd name="f113" fmla="val 181"/>
                <a:gd name="f114" fmla="val 175"/>
                <a:gd name="f115" fmla="val 168"/>
                <a:gd name="f116" fmla="val 26"/>
                <a:gd name="f117" fmla="val 165"/>
                <a:gd name="f118" fmla="val 158"/>
                <a:gd name="f119" fmla="val 156"/>
                <a:gd name="f120" fmla="val 79"/>
                <a:gd name="f121" fmla="val 82"/>
                <a:gd name="f122" fmla="val 84"/>
                <a:gd name="f123" fmla="val 147"/>
                <a:gd name="f124" fmla="val 138"/>
                <a:gd name="f125" fmla="val 130"/>
                <a:gd name="f126" fmla="val 74"/>
                <a:gd name="f127" fmla="val 60"/>
                <a:gd name="f128" fmla="val 45"/>
                <a:gd name="f129" fmla="val 42"/>
                <a:gd name="f130" fmla="val 129"/>
                <a:gd name="f131" fmla="val 128"/>
                <a:gd name="f132" fmla="val 127"/>
                <a:gd name="f133" fmla="val 125"/>
                <a:gd name="f134" fmla="val 119"/>
                <a:gd name="f135" fmla="val 113"/>
                <a:gd name="f136" fmla="val 107"/>
                <a:gd name="f137" fmla="val 104"/>
                <a:gd name="f138" fmla="val 44"/>
                <a:gd name="f139" fmla="val 101"/>
                <a:gd name="f140" fmla="val 99"/>
                <a:gd name="f141" fmla="val 72"/>
                <a:gd name="f142" fmla="val 81"/>
                <a:gd name="f143" fmla="val 92"/>
                <a:gd name="f144" fmla="val 94"/>
                <a:gd name="f145" fmla="val 71"/>
                <a:gd name="f146" fmla="val 24"/>
                <a:gd name="f147" fmla="val 13"/>
                <a:gd name="f148" fmla="val 49"/>
                <a:gd name="f149" fmla="val 28"/>
                <a:gd name="f150" fmla="val 50"/>
                <a:gd name="f151" fmla="val 40"/>
                <a:gd name="f152" fmla="val 98"/>
                <a:gd name="f153" fmla="val 12"/>
                <a:gd name="f154" fmla="val 5"/>
                <a:gd name="f155" fmla="val 9"/>
                <a:gd name="f156" fmla="val 15"/>
                <a:gd name="f157" fmla="val 46"/>
                <a:gd name="f158" fmla="val 11"/>
                <a:gd name="f159" fmla="val 6"/>
                <a:gd name="f160" fmla="val 96"/>
                <a:gd name="f161" fmla="val 4"/>
                <a:gd name="f162" fmla="val 140"/>
                <a:gd name="f163" fmla="val 184"/>
                <a:gd name="f164" fmla="val 2"/>
                <a:gd name="f165" fmla="val 7"/>
                <a:gd name="f166" fmla="val 304"/>
                <a:gd name="f167" fmla="val 17"/>
                <a:gd name="f168" fmla="val 338"/>
                <a:gd name="f169" fmla="val 341"/>
                <a:gd name="f170" fmla="val 343"/>
                <a:gd name="f171" fmla="val 345"/>
                <a:gd name="f172" fmla="val 346"/>
                <a:gd name="f173" fmla="val 58"/>
                <a:gd name="f174" fmla="val 344"/>
                <a:gd name="f175" fmla="val 342"/>
                <a:gd name="f176" fmla="val 340"/>
                <a:gd name="f177" fmla="+- 0 0 -90"/>
                <a:gd name="f178" fmla="*/ f3 1 347"/>
                <a:gd name="f179" fmla="*/ f4 1 112"/>
                <a:gd name="f180" fmla="val f5"/>
                <a:gd name="f181" fmla="val f6"/>
                <a:gd name="f182" fmla="val f7"/>
                <a:gd name="f183" fmla="*/ f177 f0 1"/>
                <a:gd name="f184" fmla="+- f182 0 f180"/>
                <a:gd name="f185" fmla="+- f181 0 f180"/>
                <a:gd name="f186" fmla="*/ f183 1 f2"/>
                <a:gd name="f187" fmla="*/ f185 1 347"/>
                <a:gd name="f188" fmla="*/ f184 1 112"/>
                <a:gd name="f189" fmla="*/ 339 f185 1"/>
                <a:gd name="f190" fmla="*/ 112 f184 1"/>
                <a:gd name="f191" fmla="*/ 331 f185 1"/>
                <a:gd name="f192" fmla="*/ 109 f184 1"/>
                <a:gd name="f193" fmla="*/ 326 f185 1"/>
                <a:gd name="f194" fmla="*/ 102 f184 1"/>
                <a:gd name="f195" fmla="*/ 327 f185 1"/>
                <a:gd name="f196" fmla="*/ 65 f184 1"/>
                <a:gd name="f197" fmla="*/ 316 f185 1"/>
                <a:gd name="f198" fmla="*/ 47 f184 1"/>
                <a:gd name="f199" fmla="*/ 302 f185 1"/>
                <a:gd name="f200" fmla="*/ 61 f184 1"/>
                <a:gd name="f201" fmla="*/ 298 f185 1"/>
                <a:gd name="f202" fmla="*/ 87 f184 1"/>
                <a:gd name="f203" fmla="*/ 100 f184 1"/>
                <a:gd name="f204" fmla="*/ 267 f185 1"/>
                <a:gd name="f205" fmla="*/ 93 f184 1"/>
                <a:gd name="f206" fmla="*/ 269 f185 1"/>
                <a:gd name="f207" fmla="*/ 63 f184 1"/>
                <a:gd name="f208" fmla="*/ 264 f185 1"/>
                <a:gd name="f209" fmla="*/ 33 f184 1"/>
                <a:gd name="f210" fmla="*/ 295 f185 1"/>
                <a:gd name="f211" fmla="*/ 39 f184 1"/>
                <a:gd name="f212" fmla="*/ 296 f185 1"/>
                <a:gd name="f213" fmla="*/ 36 f184 1"/>
                <a:gd name="f214" fmla="*/ 289 f185 1"/>
                <a:gd name="f215" fmla="*/ 31 f184 1"/>
                <a:gd name="f216" fmla="*/ 251 f185 1"/>
                <a:gd name="f217" fmla="*/ 21 f184 1"/>
                <a:gd name="f218" fmla="*/ 189 f185 1"/>
                <a:gd name="f219" fmla="*/ 16 f184 1"/>
                <a:gd name="f220" fmla="*/ 179 f185 1"/>
                <a:gd name="f221" fmla="*/ 18 f184 1"/>
                <a:gd name="f222" fmla="*/ 22 f184 1"/>
                <a:gd name="f223" fmla="*/ 247 f185 1"/>
                <a:gd name="f224" fmla="*/ 27 f184 1"/>
                <a:gd name="f225" fmla="*/ 231 f185 1"/>
                <a:gd name="f226" fmla="*/ 57 f184 1"/>
                <a:gd name="f227" fmla="*/ 227 f185 1"/>
                <a:gd name="f228" fmla="*/ 89 f184 1"/>
                <a:gd name="f229" fmla="*/ 211 f185 1"/>
                <a:gd name="f230" fmla="*/ 88 f184 1"/>
                <a:gd name="f231" fmla="*/ 194 f185 1"/>
                <a:gd name="f232" fmla="*/ 53 f184 1"/>
                <a:gd name="f233" fmla="*/ 192 f185 1"/>
                <a:gd name="f234" fmla="*/ 181 f185 1"/>
                <a:gd name="f235" fmla="*/ 23 f184 1"/>
                <a:gd name="f236" fmla="*/ 165 f185 1"/>
                <a:gd name="f237" fmla="*/ 156 f185 1"/>
                <a:gd name="f238" fmla="*/ 79 f184 1"/>
                <a:gd name="f239" fmla="*/ 130 f185 1"/>
                <a:gd name="f240" fmla="*/ 45 f184 1"/>
                <a:gd name="f241" fmla="*/ 128 f185 1"/>
                <a:gd name="f242" fmla="*/ 37 f184 1"/>
                <a:gd name="f243" fmla="*/ 119 f185 1"/>
                <a:gd name="f244" fmla="*/ 107 f185 1"/>
                <a:gd name="f245" fmla="*/ 35 f184 1"/>
                <a:gd name="f246" fmla="*/ 100 f185 1"/>
                <a:gd name="f247" fmla="*/ 91 f184 1"/>
                <a:gd name="f248" fmla="*/ 73 f185 1"/>
                <a:gd name="f249" fmla="*/ 94 f184 1"/>
                <a:gd name="f250" fmla="*/ 70 f185 1"/>
                <a:gd name="f251" fmla="*/ 25 f184 1"/>
                <a:gd name="f252" fmla="*/ 97 f185 1"/>
                <a:gd name="f253" fmla="*/ 21 f185 1"/>
                <a:gd name="f254" fmla="*/ 49 f185 1"/>
                <a:gd name="f255" fmla="*/ 28 f184 1"/>
                <a:gd name="f256" fmla="*/ 35 f185 1"/>
                <a:gd name="f257" fmla="*/ 98 f184 1"/>
                <a:gd name="f258" fmla="*/ 0 f185 1"/>
                <a:gd name="f259" fmla="*/ 105 f184 1"/>
                <a:gd name="f260" fmla="*/ 13 f185 1"/>
                <a:gd name="f261" fmla="*/ 24 f184 1"/>
                <a:gd name="f262" fmla="*/ 15 f184 1"/>
                <a:gd name="f263" fmla="*/ 96 f185 1"/>
                <a:gd name="f264" fmla="*/ 4 f184 1"/>
                <a:gd name="f265" fmla="*/ 228 f185 1"/>
                <a:gd name="f266" fmla="*/ 7 f184 1"/>
                <a:gd name="f267" fmla="*/ 338 f185 1"/>
                <a:gd name="f268" fmla="*/ 34 f184 1"/>
                <a:gd name="f269" fmla="*/ 345 f185 1"/>
                <a:gd name="f270" fmla="*/ 38 f184 1"/>
                <a:gd name="f271" fmla="*/ 347 f185 1"/>
                <a:gd name="f272" fmla="*/ 42 f184 1"/>
                <a:gd name="f273" fmla="*/ 342 f185 1"/>
                <a:gd name="f274" fmla="+- f186 0 f1"/>
                <a:gd name="f275" fmla="*/ f189 1 347"/>
                <a:gd name="f276" fmla="*/ f190 1 112"/>
                <a:gd name="f277" fmla="*/ f191 1 347"/>
                <a:gd name="f278" fmla="*/ f192 1 112"/>
                <a:gd name="f279" fmla="*/ f193 1 347"/>
                <a:gd name="f280" fmla="*/ f194 1 112"/>
                <a:gd name="f281" fmla="*/ f195 1 347"/>
                <a:gd name="f282" fmla="*/ f196 1 112"/>
                <a:gd name="f283" fmla="*/ f197 1 347"/>
                <a:gd name="f284" fmla="*/ f198 1 112"/>
                <a:gd name="f285" fmla="*/ f199 1 347"/>
                <a:gd name="f286" fmla="*/ f200 1 112"/>
                <a:gd name="f287" fmla="*/ f201 1 347"/>
                <a:gd name="f288" fmla="*/ f202 1 112"/>
                <a:gd name="f289" fmla="*/ f203 1 112"/>
                <a:gd name="f290" fmla="*/ f204 1 347"/>
                <a:gd name="f291" fmla="*/ f205 1 112"/>
                <a:gd name="f292" fmla="*/ f206 1 347"/>
                <a:gd name="f293" fmla="*/ f207 1 112"/>
                <a:gd name="f294" fmla="*/ f208 1 347"/>
                <a:gd name="f295" fmla="*/ f209 1 112"/>
                <a:gd name="f296" fmla="*/ f210 1 347"/>
                <a:gd name="f297" fmla="*/ f211 1 112"/>
                <a:gd name="f298" fmla="*/ f212 1 347"/>
                <a:gd name="f299" fmla="*/ f213 1 112"/>
                <a:gd name="f300" fmla="*/ f214 1 347"/>
                <a:gd name="f301" fmla="*/ f215 1 112"/>
                <a:gd name="f302" fmla="*/ f216 1 347"/>
                <a:gd name="f303" fmla="*/ f217 1 112"/>
                <a:gd name="f304" fmla="*/ f218 1 347"/>
                <a:gd name="f305" fmla="*/ f219 1 112"/>
                <a:gd name="f306" fmla="*/ f220 1 347"/>
                <a:gd name="f307" fmla="*/ f221 1 112"/>
                <a:gd name="f308" fmla="*/ f222 1 112"/>
                <a:gd name="f309" fmla="*/ f223 1 347"/>
                <a:gd name="f310" fmla="*/ f224 1 112"/>
                <a:gd name="f311" fmla="*/ f225 1 347"/>
                <a:gd name="f312" fmla="*/ f226 1 112"/>
                <a:gd name="f313" fmla="*/ f227 1 347"/>
                <a:gd name="f314" fmla="*/ f228 1 112"/>
                <a:gd name="f315" fmla="*/ f229 1 347"/>
                <a:gd name="f316" fmla="*/ f230 1 112"/>
                <a:gd name="f317" fmla="*/ f231 1 347"/>
                <a:gd name="f318" fmla="*/ f232 1 112"/>
                <a:gd name="f319" fmla="*/ f233 1 347"/>
                <a:gd name="f320" fmla="*/ f234 1 347"/>
                <a:gd name="f321" fmla="*/ f235 1 112"/>
                <a:gd name="f322" fmla="*/ f236 1 347"/>
                <a:gd name="f323" fmla="*/ f237 1 347"/>
                <a:gd name="f324" fmla="*/ f238 1 112"/>
                <a:gd name="f325" fmla="*/ f239 1 347"/>
                <a:gd name="f326" fmla="*/ f240 1 112"/>
                <a:gd name="f327" fmla="*/ f241 1 347"/>
                <a:gd name="f328" fmla="*/ f242 1 112"/>
                <a:gd name="f329" fmla="*/ f243 1 347"/>
                <a:gd name="f330" fmla="*/ f244 1 347"/>
                <a:gd name="f331" fmla="*/ f245 1 112"/>
                <a:gd name="f332" fmla="*/ f246 1 347"/>
                <a:gd name="f333" fmla="*/ f247 1 112"/>
                <a:gd name="f334" fmla="*/ f248 1 347"/>
                <a:gd name="f335" fmla="*/ f249 1 112"/>
                <a:gd name="f336" fmla="*/ f250 1 347"/>
                <a:gd name="f337" fmla="*/ f251 1 112"/>
                <a:gd name="f338" fmla="*/ f252 1 347"/>
                <a:gd name="f339" fmla="*/ f253 1 347"/>
                <a:gd name="f340" fmla="*/ f254 1 347"/>
                <a:gd name="f341" fmla="*/ f255 1 112"/>
                <a:gd name="f342" fmla="*/ f256 1 347"/>
                <a:gd name="f343" fmla="*/ f257 1 112"/>
                <a:gd name="f344" fmla="*/ f258 1 347"/>
                <a:gd name="f345" fmla="*/ f259 1 112"/>
                <a:gd name="f346" fmla="*/ f260 1 347"/>
                <a:gd name="f347" fmla="*/ f261 1 112"/>
                <a:gd name="f348" fmla="*/ f262 1 112"/>
                <a:gd name="f349" fmla="*/ f263 1 347"/>
                <a:gd name="f350" fmla="*/ f264 1 112"/>
                <a:gd name="f351" fmla="*/ f265 1 347"/>
                <a:gd name="f352" fmla="*/ f266 1 112"/>
                <a:gd name="f353" fmla="*/ f267 1 347"/>
                <a:gd name="f354" fmla="*/ f268 1 112"/>
                <a:gd name="f355" fmla="*/ f269 1 347"/>
                <a:gd name="f356" fmla="*/ f270 1 112"/>
                <a:gd name="f357" fmla="*/ f271 1 347"/>
                <a:gd name="f358" fmla="*/ f272 1 112"/>
                <a:gd name="f359" fmla="*/ f273 1 347"/>
                <a:gd name="f360" fmla="*/ 0 1 f187"/>
                <a:gd name="f361" fmla="*/ f181 1 f187"/>
                <a:gd name="f362" fmla="*/ 0 1 f188"/>
                <a:gd name="f363" fmla="*/ f182 1 f188"/>
                <a:gd name="f364" fmla="*/ f275 1 f187"/>
                <a:gd name="f365" fmla="*/ f276 1 f188"/>
                <a:gd name="f366" fmla="*/ f277 1 f187"/>
                <a:gd name="f367" fmla="*/ f278 1 f188"/>
                <a:gd name="f368" fmla="*/ f279 1 f187"/>
                <a:gd name="f369" fmla="*/ f280 1 f188"/>
                <a:gd name="f370" fmla="*/ f281 1 f187"/>
                <a:gd name="f371" fmla="*/ f282 1 f188"/>
                <a:gd name="f372" fmla="*/ f283 1 f187"/>
                <a:gd name="f373" fmla="*/ f284 1 f188"/>
                <a:gd name="f374" fmla="*/ f285 1 f187"/>
                <a:gd name="f375" fmla="*/ f286 1 f188"/>
                <a:gd name="f376" fmla="*/ f287 1 f187"/>
                <a:gd name="f377" fmla="*/ f288 1 f188"/>
                <a:gd name="f378" fmla="*/ f289 1 f188"/>
                <a:gd name="f379" fmla="*/ f290 1 f187"/>
                <a:gd name="f380" fmla="*/ f291 1 f188"/>
                <a:gd name="f381" fmla="*/ f292 1 f187"/>
                <a:gd name="f382" fmla="*/ f293 1 f188"/>
                <a:gd name="f383" fmla="*/ f294 1 f187"/>
                <a:gd name="f384" fmla="*/ f295 1 f188"/>
                <a:gd name="f385" fmla="*/ f296 1 f187"/>
                <a:gd name="f386" fmla="*/ f297 1 f188"/>
                <a:gd name="f387" fmla="*/ f298 1 f187"/>
                <a:gd name="f388" fmla="*/ f299 1 f188"/>
                <a:gd name="f389" fmla="*/ f300 1 f187"/>
                <a:gd name="f390" fmla="*/ f301 1 f188"/>
                <a:gd name="f391" fmla="*/ f302 1 f187"/>
                <a:gd name="f392" fmla="*/ f303 1 f188"/>
                <a:gd name="f393" fmla="*/ f304 1 f187"/>
                <a:gd name="f394" fmla="*/ f305 1 f188"/>
                <a:gd name="f395" fmla="*/ f306 1 f187"/>
                <a:gd name="f396" fmla="*/ f307 1 f188"/>
                <a:gd name="f397" fmla="*/ f308 1 f188"/>
                <a:gd name="f398" fmla="*/ f309 1 f187"/>
                <a:gd name="f399" fmla="*/ f310 1 f188"/>
                <a:gd name="f400" fmla="*/ f311 1 f187"/>
                <a:gd name="f401" fmla="*/ f312 1 f188"/>
                <a:gd name="f402" fmla="*/ f313 1 f187"/>
                <a:gd name="f403" fmla="*/ f314 1 f188"/>
                <a:gd name="f404" fmla="*/ f315 1 f187"/>
                <a:gd name="f405" fmla="*/ f316 1 f188"/>
                <a:gd name="f406" fmla="*/ f317 1 f187"/>
                <a:gd name="f407" fmla="*/ f318 1 f188"/>
                <a:gd name="f408" fmla="*/ f319 1 f187"/>
                <a:gd name="f409" fmla="*/ f320 1 f187"/>
                <a:gd name="f410" fmla="*/ f321 1 f188"/>
                <a:gd name="f411" fmla="*/ f322 1 f187"/>
                <a:gd name="f412" fmla="*/ f323 1 f187"/>
                <a:gd name="f413" fmla="*/ f324 1 f188"/>
                <a:gd name="f414" fmla="*/ f325 1 f187"/>
                <a:gd name="f415" fmla="*/ f326 1 f188"/>
                <a:gd name="f416" fmla="*/ f327 1 f187"/>
                <a:gd name="f417" fmla="*/ f328 1 f188"/>
                <a:gd name="f418" fmla="*/ f329 1 f187"/>
                <a:gd name="f419" fmla="*/ f330 1 f187"/>
                <a:gd name="f420" fmla="*/ f331 1 f188"/>
                <a:gd name="f421" fmla="*/ f332 1 f187"/>
                <a:gd name="f422" fmla="*/ f333 1 f188"/>
                <a:gd name="f423" fmla="*/ f334 1 f187"/>
                <a:gd name="f424" fmla="*/ f335 1 f188"/>
                <a:gd name="f425" fmla="*/ f336 1 f187"/>
                <a:gd name="f426" fmla="*/ f337 1 f188"/>
                <a:gd name="f427" fmla="*/ f338 1 f187"/>
                <a:gd name="f428" fmla="*/ f339 1 f187"/>
                <a:gd name="f429" fmla="*/ f340 1 f187"/>
                <a:gd name="f430" fmla="*/ f341 1 f188"/>
                <a:gd name="f431" fmla="*/ f342 1 f187"/>
                <a:gd name="f432" fmla="*/ f343 1 f188"/>
                <a:gd name="f433" fmla="*/ f344 1 f187"/>
                <a:gd name="f434" fmla="*/ f345 1 f188"/>
                <a:gd name="f435" fmla="*/ f346 1 f187"/>
                <a:gd name="f436" fmla="*/ f347 1 f188"/>
                <a:gd name="f437" fmla="*/ f348 1 f188"/>
                <a:gd name="f438" fmla="*/ f349 1 f187"/>
                <a:gd name="f439" fmla="*/ f350 1 f188"/>
                <a:gd name="f440" fmla="*/ f351 1 f187"/>
                <a:gd name="f441" fmla="*/ f352 1 f188"/>
                <a:gd name="f442" fmla="*/ f353 1 f187"/>
                <a:gd name="f443" fmla="*/ f354 1 f188"/>
                <a:gd name="f444" fmla="*/ f355 1 f187"/>
                <a:gd name="f445" fmla="*/ f356 1 f188"/>
                <a:gd name="f446" fmla="*/ f357 1 f187"/>
                <a:gd name="f447" fmla="*/ f358 1 f188"/>
                <a:gd name="f448" fmla="*/ f359 1 f187"/>
                <a:gd name="f449" fmla="*/ f360 f178 1"/>
                <a:gd name="f450" fmla="*/ f361 f178 1"/>
                <a:gd name="f451" fmla="*/ f363 f179 1"/>
                <a:gd name="f452" fmla="*/ f362 f179 1"/>
                <a:gd name="f453" fmla="*/ f364 f178 1"/>
                <a:gd name="f454" fmla="*/ f365 f179 1"/>
                <a:gd name="f455" fmla="*/ f366 f178 1"/>
                <a:gd name="f456" fmla="*/ f367 f179 1"/>
                <a:gd name="f457" fmla="*/ f368 f178 1"/>
                <a:gd name="f458" fmla="*/ f369 f179 1"/>
                <a:gd name="f459" fmla="*/ f370 f178 1"/>
                <a:gd name="f460" fmla="*/ f371 f179 1"/>
                <a:gd name="f461" fmla="*/ f372 f178 1"/>
                <a:gd name="f462" fmla="*/ f373 f179 1"/>
                <a:gd name="f463" fmla="*/ f374 f178 1"/>
                <a:gd name="f464" fmla="*/ f375 f179 1"/>
                <a:gd name="f465" fmla="*/ f376 f178 1"/>
                <a:gd name="f466" fmla="*/ f377 f179 1"/>
                <a:gd name="f467" fmla="*/ f378 f179 1"/>
                <a:gd name="f468" fmla="*/ f379 f178 1"/>
                <a:gd name="f469" fmla="*/ f380 f179 1"/>
                <a:gd name="f470" fmla="*/ f381 f178 1"/>
                <a:gd name="f471" fmla="*/ f382 f179 1"/>
                <a:gd name="f472" fmla="*/ f383 f178 1"/>
                <a:gd name="f473" fmla="*/ f384 f179 1"/>
                <a:gd name="f474" fmla="*/ f385 f178 1"/>
                <a:gd name="f475" fmla="*/ f386 f179 1"/>
                <a:gd name="f476" fmla="*/ f387 f178 1"/>
                <a:gd name="f477" fmla="*/ f388 f179 1"/>
                <a:gd name="f478" fmla="*/ f389 f178 1"/>
                <a:gd name="f479" fmla="*/ f390 f179 1"/>
                <a:gd name="f480" fmla="*/ f391 f178 1"/>
                <a:gd name="f481" fmla="*/ f392 f179 1"/>
                <a:gd name="f482" fmla="*/ f393 f178 1"/>
                <a:gd name="f483" fmla="*/ f394 f179 1"/>
                <a:gd name="f484" fmla="*/ f395 f178 1"/>
                <a:gd name="f485" fmla="*/ f396 f179 1"/>
                <a:gd name="f486" fmla="*/ f397 f179 1"/>
                <a:gd name="f487" fmla="*/ f398 f178 1"/>
                <a:gd name="f488" fmla="*/ f399 f179 1"/>
                <a:gd name="f489" fmla="*/ f400 f178 1"/>
                <a:gd name="f490" fmla="*/ f401 f179 1"/>
                <a:gd name="f491" fmla="*/ f402 f178 1"/>
                <a:gd name="f492" fmla="*/ f403 f179 1"/>
                <a:gd name="f493" fmla="*/ f404 f178 1"/>
                <a:gd name="f494" fmla="*/ f405 f179 1"/>
                <a:gd name="f495" fmla="*/ f406 f178 1"/>
                <a:gd name="f496" fmla="*/ f407 f179 1"/>
                <a:gd name="f497" fmla="*/ f408 f178 1"/>
                <a:gd name="f498" fmla="*/ f409 f178 1"/>
                <a:gd name="f499" fmla="*/ f410 f179 1"/>
                <a:gd name="f500" fmla="*/ f411 f178 1"/>
                <a:gd name="f501" fmla="*/ f412 f178 1"/>
                <a:gd name="f502" fmla="*/ f413 f179 1"/>
                <a:gd name="f503" fmla="*/ f414 f178 1"/>
                <a:gd name="f504" fmla="*/ f415 f179 1"/>
                <a:gd name="f505" fmla="*/ f416 f178 1"/>
                <a:gd name="f506" fmla="*/ f417 f179 1"/>
                <a:gd name="f507" fmla="*/ f418 f178 1"/>
                <a:gd name="f508" fmla="*/ f419 f178 1"/>
                <a:gd name="f509" fmla="*/ f420 f179 1"/>
                <a:gd name="f510" fmla="*/ f421 f178 1"/>
                <a:gd name="f511" fmla="*/ f422 f179 1"/>
                <a:gd name="f512" fmla="*/ f423 f178 1"/>
                <a:gd name="f513" fmla="*/ f424 f179 1"/>
                <a:gd name="f514" fmla="*/ f425 f178 1"/>
                <a:gd name="f515" fmla="*/ f426 f179 1"/>
                <a:gd name="f516" fmla="*/ f427 f178 1"/>
                <a:gd name="f517" fmla="*/ f428 f178 1"/>
                <a:gd name="f518" fmla="*/ f429 f178 1"/>
                <a:gd name="f519" fmla="*/ f430 f179 1"/>
                <a:gd name="f520" fmla="*/ f431 f178 1"/>
                <a:gd name="f521" fmla="*/ f432 f179 1"/>
                <a:gd name="f522" fmla="*/ f433 f178 1"/>
                <a:gd name="f523" fmla="*/ f434 f179 1"/>
                <a:gd name="f524" fmla="*/ f435 f178 1"/>
                <a:gd name="f525" fmla="*/ f436 f179 1"/>
                <a:gd name="f526" fmla="*/ f437 f179 1"/>
                <a:gd name="f527" fmla="*/ f438 f178 1"/>
                <a:gd name="f528" fmla="*/ f439 f179 1"/>
                <a:gd name="f529" fmla="*/ f440 f178 1"/>
                <a:gd name="f530" fmla="*/ f441 f179 1"/>
                <a:gd name="f531" fmla="*/ f442 f178 1"/>
                <a:gd name="f532" fmla="*/ f443 f179 1"/>
                <a:gd name="f533" fmla="*/ f444 f178 1"/>
                <a:gd name="f534" fmla="*/ f445 f179 1"/>
                <a:gd name="f535" fmla="*/ f446 f178 1"/>
                <a:gd name="f536" fmla="*/ f447 f179 1"/>
                <a:gd name="f537" fmla="*/ f448 f17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4">
                  <a:pos x="f453" y="f454"/>
                </a:cxn>
                <a:cxn ang="f274">
                  <a:pos x="f455" y="f456"/>
                </a:cxn>
                <a:cxn ang="f274">
                  <a:pos x="f457" y="f458"/>
                </a:cxn>
                <a:cxn ang="f274">
                  <a:pos x="f459" y="f460"/>
                </a:cxn>
                <a:cxn ang="f274">
                  <a:pos x="f461" y="f462"/>
                </a:cxn>
                <a:cxn ang="f274">
                  <a:pos x="f463" y="f464"/>
                </a:cxn>
                <a:cxn ang="f274">
                  <a:pos x="f465" y="f466"/>
                </a:cxn>
                <a:cxn ang="f274">
                  <a:pos x="f465" y="f467"/>
                </a:cxn>
                <a:cxn ang="f274">
                  <a:pos x="f468" y="f469"/>
                </a:cxn>
                <a:cxn ang="f274">
                  <a:pos x="f470" y="f471"/>
                </a:cxn>
                <a:cxn ang="f274">
                  <a:pos x="f472" y="f473"/>
                </a:cxn>
                <a:cxn ang="f274">
                  <a:pos x="f474" y="f475"/>
                </a:cxn>
                <a:cxn ang="f274">
                  <a:pos x="f476" y="f477"/>
                </a:cxn>
                <a:cxn ang="f274">
                  <a:pos x="f478" y="f479"/>
                </a:cxn>
                <a:cxn ang="f274">
                  <a:pos x="f480" y="f481"/>
                </a:cxn>
                <a:cxn ang="f274">
                  <a:pos x="f482" y="f483"/>
                </a:cxn>
                <a:cxn ang="f274">
                  <a:pos x="f484" y="f485"/>
                </a:cxn>
                <a:cxn ang="f274">
                  <a:pos x="f484" y="f486"/>
                </a:cxn>
                <a:cxn ang="f274">
                  <a:pos x="f487" y="f488"/>
                </a:cxn>
                <a:cxn ang="f274">
                  <a:pos x="f489" y="f490"/>
                </a:cxn>
                <a:cxn ang="f274">
                  <a:pos x="f491" y="f492"/>
                </a:cxn>
                <a:cxn ang="f274">
                  <a:pos x="f493" y="f494"/>
                </a:cxn>
                <a:cxn ang="f274">
                  <a:pos x="f495" y="f494"/>
                </a:cxn>
                <a:cxn ang="f274">
                  <a:pos x="f495" y="f496"/>
                </a:cxn>
                <a:cxn ang="f274">
                  <a:pos x="f497" y="f477"/>
                </a:cxn>
                <a:cxn ang="f274">
                  <a:pos x="f498" y="f499"/>
                </a:cxn>
                <a:cxn ang="f274">
                  <a:pos x="f500" y="f473"/>
                </a:cxn>
                <a:cxn ang="f274">
                  <a:pos x="f501" y="f502"/>
                </a:cxn>
                <a:cxn ang="f274">
                  <a:pos x="f501" y="f466"/>
                </a:cxn>
                <a:cxn ang="f274">
                  <a:pos x="f503" y="f492"/>
                </a:cxn>
                <a:cxn ang="f274">
                  <a:pos x="f503" y="f504"/>
                </a:cxn>
                <a:cxn ang="f274">
                  <a:pos x="f505" y="f506"/>
                </a:cxn>
                <a:cxn ang="f274">
                  <a:pos x="f507" y="f488"/>
                </a:cxn>
                <a:cxn ang="f274">
                  <a:pos x="f508" y="f509"/>
                </a:cxn>
                <a:cxn ang="f274">
                  <a:pos x="f510" y="f471"/>
                </a:cxn>
                <a:cxn ang="f274">
                  <a:pos x="f510" y="f511"/>
                </a:cxn>
                <a:cxn ang="f274">
                  <a:pos x="f512" y="f513"/>
                </a:cxn>
                <a:cxn ang="f274">
                  <a:pos x="f514" y="f515"/>
                </a:cxn>
                <a:cxn ang="f274">
                  <a:pos x="f516" y="f486"/>
                </a:cxn>
                <a:cxn ang="f274">
                  <a:pos x="f517" y="f473"/>
                </a:cxn>
                <a:cxn ang="f274">
                  <a:pos x="f518" y="f519"/>
                </a:cxn>
                <a:cxn ang="f274">
                  <a:pos x="f520" y="f521"/>
                </a:cxn>
                <a:cxn ang="f274">
                  <a:pos x="f522" y="f523"/>
                </a:cxn>
                <a:cxn ang="f274">
                  <a:pos x="f524" y="f525"/>
                </a:cxn>
                <a:cxn ang="f274">
                  <a:pos x="f517" y="f526"/>
                </a:cxn>
                <a:cxn ang="f274">
                  <a:pos x="f527" y="f528"/>
                </a:cxn>
                <a:cxn ang="f274">
                  <a:pos x="f529" y="f530"/>
                </a:cxn>
                <a:cxn ang="f274">
                  <a:pos x="f531" y="f532"/>
                </a:cxn>
                <a:cxn ang="f274">
                  <a:pos x="f533" y="f534"/>
                </a:cxn>
                <a:cxn ang="f274">
                  <a:pos x="f535" y="f536"/>
                </a:cxn>
                <a:cxn ang="f274">
                  <a:pos x="f537" y="f511"/>
                </a:cxn>
                <a:cxn ang="f274">
                  <a:pos x="f453" y="f454"/>
                </a:cxn>
              </a:cxnLst>
              <a:rect l="f449" t="f452" r="f450" b="f451"/>
              <a:pathLst>
                <a:path w="347" h="112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5" y="f17"/>
                    <a:pt x="f15" y="f18"/>
                  </a:cubicBezTo>
                  <a:cubicBezTo>
                    <a:pt x="f19" y="f20"/>
                    <a:pt x="f19" y="f21"/>
                    <a:pt x="f19" y="f22"/>
                  </a:cubicBezTo>
                  <a:cubicBezTo>
                    <a:pt x="f19" y="f23"/>
                    <a:pt x="f24" y="f25"/>
                    <a:pt x="f26" y="f27"/>
                  </a:cubicBezTo>
                  <a:cubicBezTo>
                    <a:pt x="f28" y="f27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7" y="f39"/>
                    <a:pt x="f37" y="f40"/>
                    <a:pt x="f37" y="f41"/>
                  </a:cubicBezTo>
                  <a:cubicBezTo>
                    <a:pt x="f42" y="f43"/>
                    <a:pt x="f44" y="f40"/>
                    <a:pt x="f45" y="f46"/>
                  </a:cubicBezTo>
                  <a:cubicBezTo>
                    <a:pt x="f47" y="f48"/>
                    <a:pt x="f49" y="f50"/>
                    <a:pt x="f49" y="f51"/>
                  </a:cubicBezTo>
                  <a:cubicBezTo>
                    <a:pt x="f47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1" y="f63"/>
                    <a:pt x="f61" y="f60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44" y="f72"/>
                    <a:pt x="f55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1"/>
                    <a:pt x="f83" y="f79"/>
                    <a:pt x="f84" y="f79"/>
                  </a:cubicBezTo>
                  <a:cubicBezTo>
                    <a:pt x="f84" y="f77"/>
                    <a:pt x="f84" y="f85"/>
                    <a:pt x="f84" y="f86"/>
                  </a:cubicBezTo>
                  <a:cubicBezTo>
                    <a:pt x="f87" y="f73"/>
                    <a:pt x="f88" y="f89"/>
                    <a:pt x="f90" y="f72"/>
                  </a:cubicBezTo>
                  <a:cubicBezTo>
                    <a:pt x="f91" y="f65"/>
                    <a:pt x="f92" y="f27"/>
                    <a:pt x="f76" y="f93"/>
                  </a:cubicBezTo>
                  <a:cubicBezTo>
                    <a:pt x="f94" y="f95"/>
                    <a:pt x="f96" y="f21"/>
                    <a:pt x="f97" y="f20"/>
                  </a:cubicBezTo>
                  <a:cubicBezTo>
                    <a:pt x="f88" y="f98"/>
                    <a:pt x="f99" y="f98"/>
                    <a:pt x="f100" y="f98"/>
                  </a:cubicBezTo>
                  <a:cubicBezTo>
                    <a:pt x="f101" y="f38"/>
                    <a:pt x="f102" y="f98"/>
                    <a:pt x="f103" y="f98"/>
                  </a:cubicBezTo>
                  <a:cubicBezTo>
                    <a:pt x="f103" y="f104"/>
                    <a:pt x="f105" y="f106"/>
                    <a:pt x="f103" y="f52"/>
                  </a:cubicBezTo>
                  <a:cubicBezTo>
                    <a:pt x="f103" y="f27"/>
                    <a:pt x="f107" y="f108"/>
                    <a:pt x="f109" y="f65"/>
                  </a:cubicBezTo>
                  <a:cubicBezTo>
                    <a:pt x="f110" y="f111"/>
                    <a:pt x="f112" y="f89"/>
                    <a:pt x="f113" y="f73"/>
                  </a:cubicBezTo>
                  <a:cubicBezTo>
                    <a:pt x="f114" y="f86"/>
                    <a:pt x="f115" y="f116"/>
                    <a:pt x="f117" y="f56"/>
                  </a:cubicBezTo>
                  <a:cubicBezTo>
                    <a:pt x="f118" y="f27"/>
                    <a:pt x="f119" y="f51"/>
                    <a:pt x="f119" y="f120"/>
                  </a:cubicBezTo>
                  <a:cubicBezTo>
                    <a:pt x="f119" y="f121"/>
                    <a:pt x="f119" y="f122"/>
                    <a:pt x="f119" y="f38"/>
                  </a:cubicBezTo>
                  <a:cubicBezTo>
                    <a:pt x="f123" y="f98"/>
                    <a:pt x="f124" y="f98"/>
                    <a:pt x="f125" y="f20"/>
                  </a:cubicBezTo>
                  <a:cubicBezTo>
                    <a:pt x="f125" y="f126"/>
                    <a:pt x="f125" y="f127"/>
                    <a:pt x="f125" y="f128"/>
                  </a:cubicBezTo>
                  <a:cubicBezTo>
                    <a:pt x="f125" y="f129"/>
                    <a:pt x="f130" y="f62"/>
                    <a:pt x="f131" y="f60"/>
                  </a:cubicBezTo>
                  <a:cubicBezTo>
                    <a:pt x="f132" y="f69"/>
                    <a:pt x="f133" y="f72"/>
                    <a:pt x="f134" y="f72"/>
                  </a:cubicBezTo>
                  <a:cubicBezTo>
                    <a:pt x="f135" y="f72"/>
                    <a:pt x="f16" y="f111"/>
                    <a:pt x="f136" y="f58"/>
                  </a:cubicBezTo>
                  <a:cubicBezTo>
                    <a:pt x="f137" y="f138"/>
                    <a:pt x="f139" y="f52"/>
                    <a:pt x="f41" y="f51"/>
                  </a:cubicBezTo>
                  <a:cubicBezTo>
                    <a:pt x="f140" y="f141"/>
                    <a:pt x="f41" y="f142"/>
                    <a:pt x="f41" y="f39"/>
                  </a:cubicBezTo>
                  <a:cubicBezTo>
                    <a:pt x="f39" y="f143"/>
                    <a:pt x="f121" y="f46"/>
                    <a:pt x="f50" y="f144"/>
                  </a:cubicBezTo>
                  <a:cubicBezTo>
                    <a:pt x="f126" y="f145"/>
                    <a:pt x="f142" y="f25"/>
                    <a:pt x="f34" y="f89"/>
                  </a:cubicBezTo>
                  <a:cubicBezTo>
                    <a:pt x="f120" y="f146"/>
                    <a:pt x="f38" y="f73"/>
                    <a:pt x="f43" y="f86"/>
                  </a:cubicBezTo>
                  <a:cubicBezTo>
                    <a:pt x="f122" y="f147"/>
                    <a:pt x="f71" y="f85"/>
                    <a:pt x="f75" y="f56"/>
                  </a:cubicBezTo>
                  <a:cubicBezTo>
                    <a:pt x="f71" y="f71"/>
                    <a:pt x="f108" y="f111"/>
                    <a:pt x="f148" y="f149"/>
                  </a:cubicBezTo>
                  <a:cubicBezTo>
                    <a:pt x="f138" y="f150"/>
                    <a:pt x="f151" y="f126"/>
                    <a:pt x="f58" y="f152"/>
                  </a:cubicBezTo>
                  <a:cubicBezTo>
                    <a:pt x="f146" y="f41"/>
                    <a:pt x="f153" y="f18"/>
                    <a:pt x="f5" y="f17"/>
                  </a:cubicBezTo>
                  <a:cubicBezTo>
                    <a:pt x="f154" y="f36"/>
                    <a:pt x="f155" y="f30"/>
                    <a:pt x="f147" y="f146"/>
                  </a:cubicBezTo>
                  <a:cubicBezTo>
                    <a:pt x="f147" y="f77"/>
                    <a:pt x="f156" y="f81"/>
                    <a:pt x="f75" y="f156"/>
                  </a:cubicBezTo>
                  <a:cubicBezTo>
                    <a:pt x="f157" y="f158"/>
                    <a:pt x="f145" y="f159"/>
                    <a:pt x="f160" y="f161"/>
                  </a:cubicBezTo>
                  <a:cubicBezTo>
                    <a:pt x="f162" y="f5"/>
                    <a:pt x="f163" y="f164"/>
                    <a:pt x="f96" y="f165"/>
                  </a:cubicBezTo>
                  <a:cubicBezTo>
                    <a:pt x="f53" y="f158"/>
                    <a:pt x="f166" y="f167"/>
                    <a:pt x="f168" y="f67"/>
                  </a:cubicBezTo>
                  <a:cubicBezTo>
                    <a:pt x="f169" y="f58"/>
                    <a:pt x="f170" y="f60"/>
                    <a:pt x="f171" y="f63"/>
                  </a:cubicBezTo>
                  <a:cubicBezTo>
                    <a:pt x="f172" y="f62"/>
                    <a:pt x="f6" y="f108"/>
                    <a:pt x="f6" y="f129"/>
                  </a:cubicBezTo>
                  <a:cubicBezTo>
                    <a:pt x="f172" y="f173"/>
                    <a:pt x="f174" y="f126"/>
                    <a:pt x="f175" y="f39"/>
                  </a:cubicBezTo>
                  <a:cubicBezTo>
                    <a:pt x="f169" y="f152"/>
                    <a:pt x="f176" y="f137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BB4650B-414D-7C0C-128E-E948387C2F77}"/>
                </a:ext>
              </a:extLst>
            </p:cNvPr>
            <p:cNvSpPr/>
            <p:nvPr/>
          </p:nvSpPr>
          <p:spPr>
            <a:xfrm>
              <a:off x="9281342" y="2335725"/>
              <a:ext cx="207815" cy="5684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3"/>
                <a:gd name="f7" fmla="val 246"/>
                <a:gd name="f8" fmla="val 20"/>
                <a:gd name="f9" fmla="val 47"/>
                <a:gd name="f10" fmla="val 75"/>
                <a:gd name="f11" fmla="val 96"/>
                <a:gd name="f12" fmla="val 83"/>
                <a:gd name="f13" fmla="val 88"/>
                <a:gd name="f14" fmla="val 165"/>
                <a:gd name="f15" fmla="val 81"/>
                <a:gd name="f16" fmla="val 247"/>
                <a:gd name="f17" fmla="val 54"/>
                <a:gd name="f18" fmla="val 28"/>
                <a:gd name="f19" fmla="val 1"/>
                <a:gd name="f20" fmla="val 233"/>
                <a:gd name="f21" fmla="val 3"/>
                <a:gd name="f22" fmla="val 220"/>
                <a:gd name="f23" fmla="val 4"/>
                <a:gd name="f24" fmla="val 205"/>
                <a:gd name="f25" fmla="val 18"/>
                <a:gd name="f26" fmla="val 32"/>
                <a:gd name="f27" fmla="val 206"/>
                <a:gd name="f28" fmla="val 46"/>
                <a:gd name="f29" fmla="val 62"/>
                <a:gd name="f30" fmla="val 203"/>
                <a:gd name="f31" fmla="val 70"/>
                <a:gd name="f32" fmla="val 201"/>
                <a:gd name="f33" fmla="val 71"/>
                <a:gd name="f34" fmla="val 72"/>
                <a:gd name="f35" fmla="val 200"/>
                <a:gd name="f36" fmla="val 74"/>
                <a:gd name="f37" fmla="val 199"/>
                <a:gd name="f38" fmla="val 197"/>
                <a:gd name="f39" fmla="val 195"/>
                <a:gd name="f40" fmla="val 69"/>
                <a:gd name="f41" fmla="val 63"/>
                <a:gd name="f42" fmla="val 56"/>
                <a:gd name="f43" fmla="val 49"/>
                <a:gd name="f44" fmla="val 196"/>
                <a:gd name="f45" fmla="val 35"/>
                <a:gd name="f46" fmla="val 198"/>
                <a:gd name="f47" fmla="val 5"/>
                <a:gd name="f48" fmla="val 187"/>
                <a:gd name="f49" fmla="val 6"/>
                <a:gd name="f50" fmla="val 177"/>
                <a:gd name="f51" fmla="val 7"/>
                <a:gd name="f52" fmla="val 166"/>
                <a:gd name="f53" fmla="val 16"/>
                <a:gd name="f54" fmla="val 170"/>
                <a:gd name="f55" fmla="val 25"/>
                <a:gd name="f56" fmla="val 171"/>
                <a:gd name="f57" fmla="val 33"/>
                <a:gd name="f58" fmla="val 164"/>
                <a:gd name="f59" fmla="val 163"/>
                <a:gd name="f60" fmla="val 162"/>
                <a:gd name="f61" fmla="val 24"/>
                <a:gd name="f62" fmla="val 12"/>
                <a:gd name="f63" fmla="val 107"/>
                <a:gd name="f64" fmla="val 68"/>
                <a:gd name="f65" fmla="val 27"/>
                <a:gd name="f66" fmla="val 34"/>
                <a:gd name="f67" fmla="val 90"/>
                <a:gd name="f68" fmla="val 44"/>
                <a:gd name="f69" fmla="val 98"/>
                <a:gd name="f70" fmla="val 50"/>
                <a:gd name="f71" fmla="val 104"/>
                <a:gd name="f72" fmla="val 53"/>
                <a:gd name="f73" fmla="val 58"/>
                <a:gd name="f74" fmla="val 97"/>
                <a:gd name="f75" fmla="val 66"/>
                <a:gd name="f76" fmla="val 79"/>
                <a:gd name="f77" fmla="val 65"/>
                <a:gd name="f78" fmla="val 57"/>
                <a:gd name="f79" fmla="val 60"/>
                <a:gd name="f80" fmla="val 41"/>
                <a:gd name="f81" fmla="val 40"/>
                <a:gd name="f82" fmla="val 52"/>
                <a:gd name="f83" fmla="val 42"/>
                <a:gd name="f84" fmla="val 45"/>
                <a:gd name="f85" fmla="val 23"/>
                <a:gd name="f86" fmla="val 22"/>
                <a:gd name="f87" fmla="val 21"/>
                <a:gd name="f88" fmla="val 59"/>
                <a:gd name="f89" fmla="val 15"/>
                <a:gd name="f90" fmla="val 38"/>
                <a:gd name="f91" fmla="val 17"/>
                <a:gd name="f92" fmla="val 123"/>
                <a:gd name="f93" fmla="val 122"/>
                <a:gd name="f94" fmla="val 48"/>
                <a:gd name="f95" fmla="val 121"/>
                <a:gd name="f96" fmla="val 39"/>
                <a:gd name="f97" fmla="val 113"/>
                <a:gd name="f98" fmla="val 31"/>
                <a:gd name="f99" fmla="val 106"/>
                <a:gd name="f100" fmla="val 99"/>
                <a:gd name="f101" fmla="val 100"/>
                <a:gd name="f102" fmla="val 101"/>
                <a:gd name="f103" fmla="val 29"/>
                <a:gd name="f104" fmla="val 109"/>
                <a:gd name="f105" fmla="val 37"/>
                <a:gd name="f106" fmla="val 116"/>
                <a:gd name="f107" fmla="+- 0 0 -90"/>
                <a:gd name="f108" fmla="*/ f3 1 103"/>
                <a:gd name="f109" fmla="*/ f4 1 246"/>
                <a:gd name="f110" fmla="val f5"/>
                <a:gd name="f111" fmla="val f6"/>
                <a:gd name="f112" fmla="val f7"/>
                <a:gd name="f113" fmla="*/ f107 f0 1"/>
                <a:gd name="f114" fmla="+- f112 0 f110"/>
                <a:gd name="f115" fmla="+- f111 0 f110"/>
                <a:gd name="f116" fmla="*/ f113 1 f2"/>
                <a:gd name="f117" fmla="*/ f115 1 103"/>
                <a:gd name="f118" fmla="*/ f114 1 246"/>
                <a:gd name="f119" fmla="*/ 20 f115 1"/>
                <a:gd name="f120" fmla="*/ 0 f114 1"/>
                <a:gd name="f121" fmla="*/ 103 f115 1"/>
                <a:gd name="f122" fmla="*/ 81 f115 1"/>
                <a:gd name="f123" fmla="*/ 247 f114 1"/>
                <a:gd name="f124" fmla="*/ 0 f115 1"/>
                <a:gd name="f125" fmla="*/ 4 f115 1"/>
                <a:gd name="f126" fmla="*/ 205 f114 1"/>
                <a:gd name="f127" fmla="*/ 46 f115 1"/>
                <a:gd name="f128" fmla="*/ 70 f115 1"/>
                <a:gd name="f129" fmla="*/ 201 f114 1"/>
                <a:gd name="f130" fmla="*/ 74 f115 1"/>
                <a:gd name="f131" fmla="*/ 199 f114 1"/>
                <a:gd name="f132" fmla="*/ 69 f115 1"/>
                <a:gd name="f133" fmla="*/ 195 f114 1"/>
                <a:gd name="f134" fmla="*/ 49 f115 1"/>
                <a:gd name="f135" fmla="*/ 196 f114 1"/>
                <a:gd name="f136" fmla="*/ 198 f114 1"/>
                <a:gd name="f137" fmla="*/ 7 f115 1"/>
                <a:gd name="f138" fmla="*/ 166 f114 1"/>
                <a:gd name="f139" fmla="*/ 33 f115 1"/>
                <a:gd name="f140" fmla="*/ 164 f114 1"/>
                <a:gd name="f141" fmla="*/ 32 f115 1"/>
                <a:gd name="f142" fmla="*/ 162 f114 1"/>
                <a:gd name="f143" fmla="*/ 25 f115 1"/>
                <a:gd name="f144" fmla="*/ 68 f114 1"/>
                <a:gd name="f145" fmla="*/ 44 f115 1"/>
                <a:gd name="f146" fmla="*/ 98 f114 1"/>
                <a:gd name="f147" fmla="*/ 58 f115 1"/>
                <a:gd name="f148" fmla="*/ 97 f114 1"/>
                <a:gd name="f149" fmla="*/ 70 f114 1"/>
                <a:gd name="f150" fmla="*/ 83 f115 1"/>
                <a:gd name="f151" fmla="*/ 65 f114 1"/>
                <a:gd name="f152" fmla="*/ 60 f115 1"/>
                <a:gd name="f153" fmla="*/ 41 f114 1"/>
                <a:gd name="f154" fmla="*/ 52 f115 1"/>
                <a:gd name="f155" fmla="*/ 45 f115 1"/>
                <a:gd name="f156" fmla="*/ 45 f114 1"/>
                <a:gd name="f157" fmla="*/ 25 f114 1"/>
                <a:gd name="f158" fmla="*/ 22 f114 1"/>
                <a:gd name="f159" fmla="*/ 20 f114 1"/>
                <a:gd name="f160" fmla="*/ 123 f114 1"/>
                <a:gd name="f161" fmla="*/ 48 f115 1"/>
                <a:gd name="f162" fmla="*/ 121 f114 1"/>
                <a:gd name="f163" fmla="*/ 23 f115 1"/>
                <a:gd name="f164" fmla="*/ 99 f114 1"/>
                <a:gd name="f165" fmla="*/ 21 f115 1"/>
                <a:gd name="f166" fmla="*/ 101 f114 1"/>
                <a:gd name="f167" fmla="+- f116 0 f1"/>
                <a:gd name="f168" fmla="*/ f119 1 103"/>
                <a:gd name="f169" fmla="*/ f120 1 247"/>
                <a:gd name="f170" fmla="*/ f121 1 103"/>
                <a:gd name="f171" fmla="*/ f122 1 103"/>
                <a:gd name="f172" fmla="*/ f123 1 247"/>
                <a:gd name="f173" fmla="*/ f124 1 103"/>
                <a:gd name="f174" fmla="*/ f125 1 103"/>
                <a:gd name="f175" fmla="*/ f126 1 247"/>
                <a:gd name="f176" fmla="*/ f127 1 103"/>
                <a:gd name="f177" fmla="*/ f128 1 103"/>
                <a:gd name="f178" fmla="*/ f129 1 247"/>
                <a:gd name="f179" fmla="*/ f130 1 103"/>
                <a:gd name="f180" fmla="*/ f131 1 247"/>
                <a:gd name="f181" fmla="*/ f132 1 103"/>
                <a:gd name="f182" fmla="*/ f133 1 247"/>
                <a:gd name="f183" fmla="*/ f134 1 103"/>
                <a:gd name="f184" fmla="*/ f135 1 247"/>
                <a:gd name="f185" fmla="*/ f136 1 247"/>
                <a:gd name="f186" fmla="*/ f137 1 103"/>
                <a:gd name="f187" fmla="*/ f138 1 247"/>
                <a:gd name="f188" fmla="*/ f139 1 103"/>
                <a:gd name="f189" fmla="*/ f140 1 247"/>
                <a:gd name="f190" fmla="*/ f141 1 103"/>
                <a:gd name="f191" fmla="*/ f142 1 247"/>
                <a:gd name="f192" fmla="*/ f143 1 103"/>
                <a:gd name="f193" fmla="*/ f144 1 247"/>
                <a:gd name="f194" fmla="*/ f145 1 103"/>
                <a:gd name="f195" fmla="*/ f146 1 247"/>
                <a:gd name="f196" fmla="*/ f147 1 103"/>
                <a:gd name="f197" fmla="*/ f148 1 247"/>
                <a:gd name="f198" fmla="*/ f149 1 247"/>
                <a:gd name="f199" fmla="*/ f150 1 103"/>
                <a:gd name="f200" fmla="*/ f151 1 247"/>
                <a:gd name="f201" fmla="*/ f152 1 103"/>
                <a:gd name="f202" fmla="*/ f153 1 247"/>
                <a:gd name="f203" fmla="*/ f154 1 103"/>
                <a:gd name="f204" fmla="*/ f155 1 103"/>
                <a:gd name="f205" fmla="*/ f156 1 247"/>
                <a:gd name="f206" fmla="*/ f157 1 247"/>
                <a:gd name="f207" fmla="*/ f158 1 247"/>
                <a:gd name="f208" fmla="*/ f159 1 247"/>
                <a:gd name="f209" fmla="*/ f160 1 247"/>
                <a:gd name="f210" fmla="*/ f161 1 103"/>
                <a:gd name="f211" fmla="*/ f162 1 247"/>
                <a:gd name="f212" fmla="*/ f163 1 103"/>
                <a:gd name="f213" fmla="*/ f164 1 247"/>
                <a:gd name="f214" fmla="*/ f165 1 103"/>
                <a:gd name="f215" fmla="*/ f166 1 247"/>
                <a:gd name="f216" fmla="*/ 0 1 f117"/>
                <a:gd name="f217" fmla="*/ f111 1 f117"/>
                <a:gd name="f218" fmla="*/ 0 1 f118"/>
                <a:gd name="f219" fmla="*/ f112 1 f118"/>
                <a:gd name="f220" fmla="*/ f168 1 f117"/>
                <a:gd name="f221" fmla="*/ f169 1 f118"/>
                <a:gd name="f222" fmla="*/ f170 1 f117"/>
                <a:gd name="f223" fmla="*/ f171 1 f117"/>
                <a:gd name="f224" fmla="*/ f172 1 f118"/>
                <a:gd name="f225" fmla="*/ f173 1 f117"/>
                <a:gd name="f226" fmla="*/ f174 1 f117"/>
                <a:gd name="f227" fmla="*/ f175 1 f118"/>
                <a:gd name="f228" fmla="*/ f176 1 f117"/>
                <a:gd name="f229" fmla="*/ f177 1 f117"/>
                <a:gd name="f230" fmla="*/ f178 1 f118"/>
                <a:gd name="f231" fmla="*/ f179 1 f117"/>
                <a:gd name="f232" fmla="*/ f180 1 f118"/>
                <a:gd name="f233" fmla="*/ f181 1 f117"/>
                <a:gd name="f234" fmla="*/ f182 1 f118"/>
                <a:gd name="f235" fmla="*/ f183 1 f117"/>
                <a:gd name="f236" fmla="*/ f184 1 f118"/>
                <a:gd name="f237" fmla="*/ f185 1 f118"/>
                <a:gd name="f238" fmla="*/ f186 1 f117"/>
                <a:gd name="f239" fmla="*/ f187 1 f118"/>
                <a:gd name="f240" fmla="*/ f188 1 f117"/>
                <a:gd name="f241" fmla="*/ f189 1 f118"/>
                <a:gd name="f242" fmla="*/ f190 1 f117"/>
                <a:gd name="f243" fmla="*/ f191 1 f118"/>
                <a:gd name="f244" fmla="*/ f192 1 f117"/>
                <a:gd name="f245" fmla="*/ f193 1 f118"/>
                <a:gd name="f246" fmla="*/ f194 1 f117"/>
                <a:gd name="f247" fmla="*/ f195 1 f118"/>
                <a:gd name="f248" fmla="*/ f196 1 f117"/>
                <a:gd name="f249" fmla="*/ f197 1 f118"/>
                <a:gd name="f250" fmla="*/ f198 1 f118"/>
                <a:gd name="f251" fmla="*/ f199 1 f117"/>
                <a:gd name="f252" fmla="*/ f200 1 f118"/>
                <a:gd name="f253" fmla="*/ f201 1 f117"/>
                <a:gd name="f254" fmla="*/ f202 1 f118"/>
                <a:gd name="f255" fmla="*/ f203 1 f117"/>
                <a:gd name="f256" fmla="*/ f204 1 f117"/>
                <a:gd name="f257" fmla="*/ f205 1 f118"/>
                <a:gd name="f258" fmla="*/ f206 1 f118"/>
                <a:gd name="f259" fmla="*/ f207 1 f118"/>
                <a:gd name="f260" fmla="*/ f208 1 f118"/>
                <a:gd name="f261" fmla="*/ f209 1 f118"/>
                <a:gd name="f262" fmla="*/ f210 1 f117"/>
                <a:gd name="f263" fmla="*/ f211 1 f118"/>
                <a:gd name="f264" fmla="*/ f212 1 f117"/>
                <a:gd name="f265" fmla="*/ f213 1 f118"/>
                <a:gd name="f266" fmla="*/ f214 1 f117"/>
                <a:gd name="f267" fmla="*/ f215 1 f118"/>
                <a:gd name="f268" fmla="*/ f216 f108 1"/>
                <a:gd name="f269" fmla="*/ f217 f108 1"/>
                <a:gd name="f270" fmla="*/ f219 f109 1"/>
                <a:gd name="f271" fmla="*/ f218 f109 1"/>
                <a:gd name="f272" fmla="*/ f220 f108 1"/>
                <a:gd name="f273" fmla="*/ f221 f109 1"/>
                <a:gd name="f274" fmla="*/ f222 f108 1"/>
                <a:gd name="f275" fmla="*/ f223 f108 1"/>
                <a:gd name="f276" fmla="*/ f224 f109 1"/>
                <a:gd name="f277" fmla="*/ f225 f108 1"/>
                <a:gd name="f278" fmla="*/ f226 f108 1"/>
                <a:gd name="f279" fmla="*/ f227 f109 1"/>
                <a:gd name="f280" fmla="*/ f228 f108 1"/>
                <a:gd name="f281" fmla="*/ f229 f108 1"/>
                <a:gd name="f282" fmla="*/ f230 f109 1"/>
                <a:gd name="f283" fmla="*/ f231 f108 1"/>
                <a:gd name="f284" fmla="*/ f232 f109 1"/>
                <a:gd name="f285" fmla="*/ f233 f108 1"/>
                <a:gd name="f286" fmla="*/ f234 f109 1"/>
                <a:gd name="f287" fmla="*/ f235 f108 1"/>
                <a:gd name="f288" fmla="*/ f236 f109 1"/>
                <a:gd name="f289" fmla="*/ f237 f109 1"/>
                <a:gd name="f290" fmla="*/ f238 f108 1"/>
                <a:gd name="f291" fmla="*/ f239 f109 1"/>
                <a:gd name="f292" fmla="*/ f240 f108 1"/>
                <a:gd name="f293" fmla="*/ f241 f109 1"/>
                <a:gd name="f294" fmla="*/ f242 f108 1"/>
                <a:gd name="f295" fmla="*/ f243 f109 1"/>
                <a:gd name="f296" fmla="*/ f244 f108 1"/>
                <a:gd name="f297" fmla="*/ f245 f109 1"/>
                <a:gd name="f298" fmla="*/ f246 f108 1"/>
                <a:gd name="f299" fmla="*/ f247 f109 1"/>
                <a:gd name="f300" fmla="*/ f248 f108 1"/>
                <a:gd name="f301" fmla="*/ f249 f109 1"/>
                <a:gd name="f302" fmla="*/ f250 f109 1"/>
                <a:gd name="f303" fmla="*/ f251 f108 1"/>
                <a:gd name="f304" fmla="*/ f252 f109 1"/>
                <a:gd name="f305" fmla="*/ f253 f108 1"/>
                <a:gd name="f306" fmla="*/ f254 f109 1"/>
                <a:gd name="f307" fmla="*/ f255 f108 1"/>
                <a:gd name="f308" fmla="*/ f256 f108 1"/>
                <a:gd name="f309" fmla="*/ f257 f109 1"/>
                <a:gd name="f310" fmla="*/ f258 f109 1"/>
                <a:gd name="f311" fmla="*/ f259 f109 1"/>
                <a:gd name="f312" fmla="*/ f260 f109 1"/>
                <a:gd name="f313" fmla="*/ f261 f109 1"/>
                <a:gd name="f314" fmla="*/ f262 f108 1"/>
                <a:gd name="f315" fmla="*/ f263 f109 1"/>
                <a:gd name="f316" fmla="*/ f264 f108 1"/>
                <a:gd name="f317" fmla="*/ f265 f109 1"/>
                <a:gd name="f318" fmla="*/ f266 f108 1"/>
                <a:gd name="f319" fmla="*/ f267 f10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7">
                  <a:pos x="f272" y="f273"/>
                </a:cxn>
                <a:cxn ang="f167">
                  <a:pos x="f274" y="f273"/>
                </a:cxn>
                <a:cxn ang="f167">
                  <a:pos x="f275" y="f276"/>
                </a:cxn>
                <a:cxn ang="f167">
                  <a:pos x="f277" y="f276"/>
                </a:cxn>
                <a:cxn ang="f167">
                  <a:pos x="f278" y="f279"/>
                </a:cxn>
                <a:cxn ang="f167">
                  <a:pos x="f280" y="f279"/>
                </a:cxn>
                <a:cxn ang="f167">
                  <a:pos x="f281" y="f282"/>
                </a:cxn>
                <a:cxn ang="f167">
                  <a:pos x="f283" y="f284"/>
                </a:cxn>
                <a:cxn ang="f167">
                  <a:pos x="f285" y="f286"/>
                </a:cxn>
                <a:cxn ang="f167">
                  <a:pos x="f287" y="f288"/>
                </a:cxn>
                <a:cxn ang="f167">
                  <a:pos x="f278" y="f289"/>
                </a:cxn>
                <a:cxn ang="f167">
                  <a:pos x="f290" y="f291"/>
                </a:cxn>
                <a:cxn ang="f167">
                  <a:pos x="f292" y="f293"/>
                </a:cxn>
                <a:cxn ang="f167">
                  <a:pos x="f294" y="f295"/>
                </a:cxn>
                <a:cxn ang="f167">
                  <a:pos x="f290" y="f295"/>
                </a:cxn>
                <a:cxn ang="f167">
                  <a:pos x="f272" y="f273"/>
                </a:cxn>
                <a:cxn ang="f167">
                  <a:pos x="f296" y="f297"/>
                </a:cxn>
                <a:cxn ang="f167">
                  <a:pos x="f298" y="f299"/>
                </a:cxn>
                <a:cxn ang="f167">
                  <a:pos x="f300" y="f301"/>
                </a:cxn>
                <a:cxn ang="f167">
                  <a:pos x="f275" y="f302"/>
                </a:cxn>
                <a:cxn ang="f167">
                  <a:pos x="f303" y="f304"/>
                </a:cxn>
                <a:cxn ang="f167">
                  <a:pos x="f305" y="f306"/>
                </a:cxn>
                <a:cxn ang="f167">
                  <a:pos x="f307" y="f306"/>
                </a:cxn>
                <a:cxn ang="f167">
                  <a:pos x="f308" y="f309"/>
                </a:cxn>
                <a:cxn ang="f167">
                  <a:pos x="f296" y="f297"/>
                </a:cxn>
                <a:cxn ang="f167">
                  <a:pos x="f294" y="f310"/>
                </a:cxn>
                <a:cxn ang="f167">
                  <a:pos x="f285" y="f311"/>
                </a:cxn>
                <a:cxn ang="f167">
                  <a:pos x="f285" y="f312"/>
                </a:cxn>
                <a:cxn ang="f167">
                  <a:pos x="f294" y="f310"/>
                </a:cxn>
                <a:cxn ang="f167">
                  <a:pos x="f308" y="f313"/>
                </a:cxn>
                <a:cxn ang="f167">
                  <a:pos x="f314" y="f315"/>
                </a:cxn>
                <a:cxn ang="f167">
                  <a:pos x="f316" y="f317"/>
                </a:cxn>
                <a:cxn ang="f167">
                  <a:pos x="f318" y="f319"/>
                </a:cxn>
                <a:cxn ang="f167">
                  <a:pos x="f308" y="f313"/>
                </a:cxn>
              </a:cxnLst>
              <a:rect l="f268" t="f271" r="f269" b="f270"/>
              <a:pathLst>
                <a:path w="103" h="246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6"/>
                    <a:pt x="f18" y="f16"/>
                    <a:pt x="f5" y="f16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4"/>
                    <a:pt x="f26" y="f27"/>
                    <a:pt x="f28" y="f24"/>
                  </a:cubicBezTo>
                  <a:cubicBezTo>
                    <a:pt x="f17" y="f24"/>
                    <a:pt x="f29" y="f30"/>
                    <a:pt x="f31" y="f32"/>
                  </a:cubicBezTo>
                  <a:cubicBezTo>
                    <a:pt x="f33" y="f32"/>
                    <a:pt x="f34" y="f35"/>
                    <a:pt x="f36" y="f37"/>
                  </a:cubicBezTo>
                  <a:cubicBezTo>
                    <a:pt x="f34" y="f38"/>
                    <a:pt x="f33" y="f39"/>
                    <a:pt x="f40" y="f39"/>
                  </a:cubicBezTo>
                  <a:cubicBezTo>
                    <a:pt x="f41" y="f39"/>
                    <a:pt x="f42" y="f39"/>
                    <a:pt x="f43" y="f44"/>
                  </a:cubicBezTo>
                  <a:cubicBezTo>
                    <a:pt x="f45" y="f44"/>
                    <a:pt x="f8" y="f38"/>
                    <a:pt x="f23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7" y="f59"/>
                    <a:pt x="f26" y="f59"/>
                    <a:pt x="f26" y="f60"/>
                  </a:cubicBezTo>
                  <a:cubicBezTo>
                    <a:pt x="f61" y="f60"/>
                    <a:pt x="f53" y="f60"/>
                    <a:pt x="f51" y="f60"/>
                  </a:cubicBezTo>
                  <a:cubicBezTo>
                    <a:pt x="f62" y="f63"/>
                    <a:pt x="f53" y="f17"/>
                    <a:pt x="f8" y="f5"/>
                  </a:cubicBezTo>
                  <a:close/>
                  <a:moveTo>
                    <a:pt x="f55" y="f64"/>
                  </a:moveTo>
                  <a:cubicBezTo>
                    <a:pt x="f65" y="f15"/>
                    <a:pt x="f66" y="f67"/>
                    <a:pt x="f68" y="f69"/>
                  </a:cubicBezTo>
                  <a:cubicBezTo>
                    <a:pt x="f70" y="f71"/>
                    <a:pt x="f72" y="f6"/>
                    <a:pt x="f73" y="f74"/>
                  </a:cubicBezTo>
                  <a:cubicBezTo>
                    <a:pt x="f75" y="f13"/>
                    <a:pt x="f36" y="f76"/>
                    <a:pt x="f15" y="f31"/>
                  </a:cubicBezTo>
                  <a:cubicBezTo>
                    <a:pt x="f12" y="f40"/>
                    <a:pt x="f12" y="f75"/>
                    <a:pt x="f12" y="f77"/>
                  </a:cubicBezTo>
                  <a:cubicBezTo>
                    <a:pt x="f10" y="f78"/>
                    <a:pt x="f64" y="f43"/>
                    <a:pt x="f79" y="f80"/>
                  </a:cubicBezTo>
                  <a:cubicBezTo>
                    <a:pt x="f73" y="f81"/>
                    <a:pt x="f17" y="f81"/>
                    <a:pt x="f82" y="f80"/>
                  </a:cubicBezTo>
                  <a:cubicBezTo>
                    <a:pt x="f43" y="f83"/>
                    <a:pt x="f9" y="f68"/>
                    <a:pt x="f84" y="f84"/>
                  </a:cubicBezTo>
                  <a:cubicBezTo>
                    <a:pt x="f45" y="f70"/>
                    <a:pt x="f18" y="f78"/>
                    <a:pt x="f55" y="f64"/>
                  </a:cubicBezTo>
                  <a:close/>
                  <a:moveTo>
                    <a:pt x="f26" y="f55"/>
                  </a:moveTo>
                  <a:cubicBezTo>
                    <a:pt x="f28" y="f61"/>
                    <a:pt x="f78" y="f85"/>
                    <a:pt x="f40" y="f86"/>
                  </a:cubicBezTo>
                  <a:cubicBezTo>
                    <a:pt x="f40" y="f87"/>
                    <a:pt x="f40" y="f8"/>
                    <a:pt x="f40" y="f8"/>
                  </a:cubicBezTo>
                  <a:cubicBezTo>
                    <a:pt x="f88" y="f89"/>
                    <a:pt x="f90" y="f91"/>
                    <a:pt x="f26" y="f55"/>
                  </a:cubicBezTo>
                  <a:close/>
                  <a:moveTo>
                    <a:pt x="f84" y="f92"/>
                  </a:moveTo>
                  <a:cubicBezTo>
                    <a:pt x="f28" y="f93"/>
                    <a:pt x="f9" y="f93"/>
                    <a:pt x="f94" y="f95"/>
                  </a:cubicBezTo>
                  <a:cubicBezTo>
                    <a:pt x="f96" y="f97"/>
                    <a:pt x="f98" y="f99"/>
                    <a:pt x="f85" y="f100"/>
                  </a:cubicBezTo>
                  <a:cubicBezTo>
                    <a:pt x="f86" y="f101"/>
                    <a:pt x="f87" y="f102"/>
                    <a:pt x="f87" y="f102"/>
                  </a:cubicBezTo>
                  <a:cubicBezTo>
                    <a:pt x="f103" y="f104"/>
                    <a:pt x="f105" y="f106"/>
                    <a:pt x="f84" y="f92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ADD66DF-8478-576D-BBD6-5F4B227E10EF}"/>
                </a:ext>
              </a:extLst>
            </p:cNvPr>
            <p:cNvSpPr/>
            <p:nvPr/>
          </p:nvSpPr>
          <p:spPr>
            <a:xfrm>
              <a:off x="9491700" y="1811783"/>
              <a:ext cx="296878" cy="280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7"/>
                <a:gd name="f7" fmla="val 122"/>
                <a:gd name="f8" fmla="val 10"/>
                <a:gd name="f9" fmla="val 44"/>
                <a:gd name="f10" fmla="val 3"/>
                <a:gd name="f11" fmla="val 79"/>
                <a:gd name="f12" fmla="val 7"/>
                <a:gd name="f13" fmla="val 113"/>
                <a:gd name="f14" fmla="val 18"/>
                <a:gd name="f15" fmla="val 109"/>
                <a:gd name="f16" fmla="val 41"/>
                <a:gd name="f17" fmla="val 106"/>
                <a:gd name="f18" fmla="val 65"/>
                <a:gd name="f19" fmla="val 102"/>
                <a:gd name="f20" fmla="val 88"/>
                <a:gd name="f21" fmla="val 91"/>
                <a:gd name="f22" fmla="val 101"/>
                <a:gd name="f23" fmla="val 95"/>
                <a:gd name="f24" fmla="val 99"/>
                <a:gd name="f25" fmla="val 104"/>
                <a:gd name="f26" fmla="val 103"/>
                <a:gd name="f27" fmla="val 105"/>
                <a:gd name="f28" fmla="val 114"/>
                <a:gd name="f29" fmla="val 77"/>
                <a:gd name="f30" fmla="val 116"/>
                <a:gd name="f31" fmla="val 49"/>
                <a:gd name="f32" fmla="val 119"/>
                <a:gd name="f33" fmla="val 19"/>
                <a:gd name="f34" fmla="val 128"/>
                <a:gd name="f35" fmla="val 24"/>
                <a:gd name="f36" fmla="val 137"/>
                <a:gd name="f37" fmla="val 28"/>
                <a:gd name="f38" fmla="val 146"/>
                <a:gd name="f39" fmla="val 32"/>
                <a:gd name="f40" fmla="val 33"/>
                <a:gd name="f41" fmla="val 34"/>
                <a:gd name="f42" fmla="val 35"/>
                <a:gd name="f43" fmla="val 45"/>
                <a:gd name="f44" fmla="val 54"/>
                <a:gd name="f45" fmla="val 145"/>
                <a:gd name="f46" fmla="val 64"/>
                <a:gd name="f47" fmla="val 140"/>
                <a:gd name="f48" fmla="val 63"/>
                <a:gd name="f49" fmla="val 136"/>
                <a:gd name="f50" fmla="val 62"/>
                <a:gd name="f51" fmla="val 131"/>
                <a:gd name="f52" fmla="val 61"/>
                <a:gd name="f53" fmla="val 133"/>
                <a:gd name="f54" fmla="val 135"/>
                <a:gd name="f55" fmla="val 67"/>
                <a:gd name="f56" fmla="val 138"/>
                <a:gd name="f57" fmla="val 69"/>
                <a:gd name="f58" fmla="val 144"/>
                <a:gd name="f59" fmla="val 71"/>
                <a:gd name="f60" fmla="val 76"/>
                <a:gd name="f61" fmla="val 82"/>
                <a:gd name="f62" fmla="val 143"/>
                <a:gd name="f63" fmla="val 125"/>
                <a:gd name="f64" fmla="val 94"/>
                <a:gd name="f65" fmla="val 123"/>
                <a:gd name="f66" fmla="val 121"/>
                <a:gd name="f67" fmla="val 93"/>
                <a:gd name="f68" fmla="val 92"/>
                <a:gd name="f69" fmla="val 100"/>
                <a:gd name="f70" fmla="val 126"/>
                <a:gd name="f71" fmla="val 141"/>
                <a:gd name="f72" fmla="val 139"/>
                <a:gd name="f73" fmla="val 107"/>
                <a:gd name="f74" fmla="val 110"/>
                <a:gd name="f75" fmla="val 90"/>
                <a:gd name="f76" fmla="val 85"/>
                <a:gd name="f77" fmla="val 70"/>
                <a:gd name="f78" fmla="val 56"/>
                <a:gd name="f79" fmla="val 96"/>
                <a:gd name="f80" fmla="val 22"/>
                <a:gd name="f81" fmla="val 20"/>
                <a:gd name="f82" fmla="val 89"/>
                <a:gd name="f83" fmla="val 72"/>
                <a:gd name="f84" fmla="val 80"/>
                <a:gd name="f85" fmla="val 98"/>
                <a:gd name="f86" fmla="val 27"/>
                <a:gd name="f87" fmla="val 83"/>
                <a:gd name="f88" fmla="val 37"/>
                <a:gd name="f89" fmla="val 68"/>
                <a:gd name="f90" fmla="val 31"/>
                <a:gd name="f91" fmla="val 59"/>
                <a:gd name="f92" fmla="val 30"/>
                <a:gd name="f93" fmla="val 57"/>
                <a:gd name="f94" fmla="val 29"/>
                <a:gd name="f95" fmla="val 51"/>
                <a:gd name="f96" fmla="val 43"/>
                <a:gd name="f97" fmla="val 26"/>
                <a:gd name="f98" fmla="val 36"/>
                <a:gd name="f99" fmla="val 39"/>
                <a:gd name="f100" fmla="val 47"/>
                <a:gd name="f101" fmla="val 55"/>
                <a:gd name="f102" fmla="val 38"/>
                <a:gd name="f103" fmla="val 50"/>
                <a:gd name="f104" fmla="val 60"/>
                <a:gd name="f105" fmla="val 48"/>
                <a:gd name="f106" fmla="+- 0 0 -90"/>
                <a:gd name="f107" fmla="*/ f3 1 147"/>
                <a:gd name="f108" fmla="*/ f4 1 122"/>
                <a:gd name="f109" fmla="val f5"/>
                <a:gd name="f110" fmla="val f6"/>
                <a:gd name="f111" fmla="val f7"/>
                <a:gd name="f112" fmla="*/ f106 f0 1"/>
                <a:gd name="f113" fmla="+- f111 0 f109"/>
                <a:gd name="f114" fmla="+- f110 0 f109"/>
                <a:gd name="f115" fmla="*/ f112 1 f2"/>
                <a:gd name="f116" fmla="*/ f114 1 147"/>
                <a:gd name="f117" fmla="*/ f113 1 122"/>
                <a:gd name="f118" fmla="*/ 10 f114 1"/>
                <a:gd name="f119" fmla="*/ 0 f113 1"/>
                <a:gd name="f120" fmla="*/ 113 f114 1"/>
                <a:gd name="f121" fmla="*/ 18 f113 1"/>
                <a:gd name="f122" fmla="*/ 102 f114 1"/>
                <a:gd name="f123" fmla="*/ 88 f113 1"/>
                <a:gd name="f124" fmla="*/ 99 f113 1"/>
                <a:gd name="f125" fmla="*/ 106 f114 1"/>
                <a:gd name="f126" fmla="*/ 105 f113 1"/>
                <a:gd name="f127" fmla="*/ 119 f114 1"/>
                <a:gd name="f128" fmla="*/ 19 f113 1"/>
                <a:gd name="f129" fmla="*/ 146 f114 1"/>
                <a:gd name="f130" fmla="*/ 32 f113 1"/>
                <a:gd name="f131" fmla="*/ 147 f114 1"/>
                <a:gd name="f132" fmla="*/ 35 f113 1"/>
                <a:gd name="f133" fmla="*/ 145 f114 1"/>
                <a:gd name="f134" fmla="*/ 64 f113 1"/>
                <a:gd name="f135" fmla="*/ 131 f114 1"/>
                <a:gd name="f136" fmla="*/ 61 f113 1"/>
                <a:gd name="f137" fmla="*/ 63 f113 1"/>
                <a:gd name="f138" fmla="*/ 138 f114 1"/>
                <a:gd name="f139" fmla="*/ 69 f113 1"/>
                <a:gd name="f140" fmla="*/ 144 f114 1"/>
                <a:gd name="f141" fmla="*/ 82 f113 1"/>
                <a:gd name="f142" fmla="*/ 125 f114 1"/>
                <a:gd name="f143" fmla="*/ 94 f113 1"/>
                <a:gd name="f144" fmla="*/ 92 f113 1"/>
                <a:gd name="f145" fmla="*/ 141 f114 1"/>
                <a:gd name="f146" fmla="*/ 103 f113 1"/>
                <a:gd name="f147" fmla="*/ 139 f114 1"/>
                <a:gd name="f148" fmla="*/ 122 f113 1"/>
                <a:gd name="f149" fmla="*/ 92 f114 1"/>
                <a:gd name="f150" fmla="*/ 90 f114 1"/>
                <a:gd name="f151" fmla="*/ 56 f113 1"/>
                <a:gd name="f152" fmla="*/ 96 f114 1"/>
                <a:gd name="f153" fmla="*/ 24 f113 1"/>
                <a:gd name="f154" fmla="*/ 94 f114 1"/>
                <a:gd name="f155" fmla="*/ 80 f114 1"/>
                <a:gd name="f156" fmla="*/ 98 f113 1"/>
                <a:gd name="f157" fmla="*/ 0 f114 1"/>
                <a:gd name="f158" fmla="*/ 83 f113 1"/>
                <a:gd name="f159" fmla="*/ 67 f114 1"/>
                <a:gd name="f160" fmla="*/ 37 f113 1"/>
                <a:gd name="f161" fmla="*/ 59 f114 1"/>
                <a:gd name="f162" fmla="*/ 30 f113 1"/>
                <a:gd name="f163" fmla="*/ 51 f114 1"/>
                <a:gd name="f164" fmla="*/ 28 f113 1"/>
                <a:gd name="f165" fmla="*/ 35 f114 1"/>
                <a:gd name="f166" fmla="*/ 39 f113 1"/>
                <a:gd name="f167" fmla="*/ 32 f114 1"/>
                <a:gd name="f168" fmla="*/ 62 f113 1"/>
                <a:gd name="f169" fmla="*/ 38 f114 1"/>
                <a:gd name="f170" fmla="*/ 70 f113 1"/>
                <a:gd name="f171" fmla="*/ 55 f114 1"/>
                <a:gd name="f172" fmla="*/ 71 f113 1"/>
                <a:gd name="f173" fmla="*/ 63 f114 1"/>
                <a:gd name="f174" fmla="*/ 65 f113 1"/>
                <a:gd name="f175" fmla="+- f115 0 f1"/>
                <a:gd name="f176" fmla="*/ f118 1 147"/>
                <a:gd name="f177" fmla="*/ f119 1 122"/>
                <a:gd name="f178" fmla="*/ f120 1 147"/>
                <a:gd name="f179" fmla="*/ f121 1 122"/>
                <a:gd name="f180" fmla="*/ f122 1 147"/>
                <a:gd name="f181" fmla="*/ f123 1 122"/>
                <a:gd name="f182" fmla="*/ f124 1 122"/>
                <a:gd name="f183" fmla="*/ f125 1 147"/>
                <a:gd name="f184" fmla="*/ f126 1 122"/>
                <a:gd name="f185" fmla="*/ f127 1 147"/>
                <a:gd name="f186" fmla="*/ f128 1 122"/>
                <a:gd name="f187" fmla="*/ f129 1 147"/>
                <a:gd name="f188" fmla="*/ f130 1 122"/>
                <a:gd name="f189" fmla="*/ f131 1 147"/>
                <a:gd name="f190" fmla="*/ f132 1 122"/>
                <a:gd name="f191" fmla="*/ f133 1 147"/>
                <a:gd name="f192" fmla="*/ f134 1 122"/>
                <a:gd name="f193" fmla="*/ f135 1 147"/>
                <a:gd name="f194" fmla="*/ f136 1 122"/>
                <a:gd name="f195" fmla="*/ f137 1 122"/>
                <a:gd name="f196" fmla="*/ f138 1 147"/>
                <a:gd name="f197" fmla="*/ f139 1 122"/>
                <a:gd name="f198" fmla="*/ f140 1 147"/>
                <a:gd name="f199" fmla="*/ f141 1 122"/>
                <a:gd name="f200" fmla="*/ f142 1 147"/>
                <a:gd name="f201" fmla="*/ f143 1 122"/>
                <a:gd name="f202" fmla="*/ f144 1 122"/>
                <a:gd name="f203" fmla="*/ f145 1 147"/>
                <a:gd name="f204" fmla="*/ f146 1 122"/>
                <a:gd name="f205" fmla="*/ f147 1 147"/>
                <a:gd name="f206" fmla="*/ f148 1 122"/>
                <a:gd name="f207" fmla="*/ f149 1 147"/>
                <a:gd name="f208" fmla="*/ f150 1 147"/>
                <a:gd name="f209" fmla="*/ f151 1 122"/>
                <a:gd name="f210" fmla="*/ f152 1 147"/>
                <a:gd name="f211" fmla="*/ f153 1 122"/>
                <a:gd name="f212" fmla="*/ f154 1 147"/>
                <a:gd name="f213" fmla="*/ f155 1 147"/>
                <a:gd name="f214" fmla="*/ f156 1 122"/>
                <a:gd name="f215" fmla="*/ f157 1 147"/>
                <a:gd name="f216" fmla="*/ f158 1 122"/>
                <a:gd name="f217" fmla="*/ f159 1 147"/>
                <a:gd name="f218" fmla="*/ f160 1 122"/>
                <a:gd name="f219" fmla="*/ f161 1 147"/>
                <a:gd name="f220" fmla="*/ f162 1 122"/>
                <a:gd name="f221" fmla="*/ f163 1 147"/>
                <a:gd name="f222" fmla="*/ f164 1 122"/>
                <a:gd name="f223" fmla="*/ f165 1 147"/>
                <a:gd name="f224" fmla="*/ f166 1 122"/>
                <a:gd name="f225" fmla="*/ f167 1 147"/>
                <a:gd name="f226" fmla="*/ f168 1 122"/>
                <a:gd name="f227" fmla="*/ f169 1 147"/>
                <a:gd name="f228" fmla="*/ f170 1 122"/>
                <a:gd name="f229" fmla="*/ f171 1 147"/>
                <a:gd name="f230" fmla="*/ f172 1 122"/>
                <a:gd name="f231" fmla="*/ f173 1 147"/>
                <a:gd name="f232" fmla="*/ f174 1 122"/>
                <a:gd name="f233" fmla="*/ 0 1 f116"/>
                <a:gd name="f234" fmla="*/ f110 1 f116"/>
                <a:gd name="f235" fmla="*/ 0 1 f117"/>
                <a:gd name="f236" fmla="*/ f111 1 f117"/>
                <a:gd name="f237" fmla="*/ f176 1 f116"/>
                <a:gd name="f238" fmla="*/ f177 1 f117"/>
                <a:gd name="f239" fmla="*/ f178 1 f116"/>
                <a:gd name="f240" fmla="*/ f179 1 f117"/>
                <a:gd name="f241" fmla="*/ f180 1 f116"/>
                <a:gd name="f242" fmla="*/ f181 1 f117"/>
                <a:gd name="f243" fmla="*/ f182 1 f117"/>
                <a:gd name="f244" fmla="*/ f183 1 f116"/>
                <a:gd name="f245" fmla="*/ f184 1 f117"/>
                <a:gd name="f246" fmla="*/ f185 1 f116"/>
                <a:gd name="f247" fmla="*/ f186 1 f117"/>
                <a:gd name="f248" fmla="*/ f187 1 f116"/>
                <a:gd name="f249" fmla="*/ f188 1 f117"/>
                <a:gd name="f250" fmla="*/ f189 1 f116"/>
                <a:gd name="f251" fmla="*/ f190 1 f117"/>
                <a:gd name="f252" fmla="*/ f191 1 f116"/>
                <a:gd name="f253" fmla="*/ f192 1 f117"/>
                <a:gd name="f254" fmla="*/ f193 1 f116"/>
                <a:gd name="f255" fmla="*/ f194 1 f117"/>
                <a:gd name="f256" fmla="*/ f195 1 f117"/>
                <a:gd name="f257" fmla="*/ f196 1 f116"/>
                <a:gd name="f258" fmla="*/ f197 1 f117"/>
                <a:gd name="f259" fmla="*/ f198 1 f116"/>
                <a:gd name="f260" fmla="*/ f199 1 f117"/>
                <a:gd name="f261" fmla="*/ f200 1 f116"/>
                <a:gd name="f262" fmla="*/ f201 1 f117"/>
                <a:gd name="f263" fmla="*/ f202 1 f117"/>
                <a:gd name="f264" fmla="*/ f203 1 f116"/>
                <a:gd name="f265" fmla="*/ f204 1 f117"/>
                <a:gd name="f266" fmla="*/ f205 1 f116"/>
                <a:gd name="f267" fmla="*/ f206 1 f117"/>
                <a:gd name="f268" fmla="*/ f207 1 f116"/>
                <a:gd name="f269" fmla="*/ f208 1 f116"/>
                <a:gd name="f270" fmla="*/ f209 1 f117"/>
                <a:gd name="f271" fmla="*/ f210 1 f116"/>
                <a:gd name="f272" fmla="*/ f211 1 f117"/>
                <a:gd name="f273" fmla="*/ f212 1 f116"/>
                <a:gd name="f274" fmla="*/ f213 1 f116"/>
                <a:gd name="f275" fmla="*/ f214 1 f117"/>
                <a:gd name="f276" fmla="*/ f215 1 f116"/>
                <a:gd name="f277" fmla="*/ f216 1 f117"/>
                <a:gd name="f278" fmla="*/ f217 1 f116"/>
                <a:gd name="f279" fmla="*/ f218 1 f117"/>
                <a:gd name="f280" fmla="*/ f219 1 f116"/>
                <a:gd name="f281" fmla="*/ f220 1 f117"/>
                <a:gd name="f282" fmla="*/ f221 1 f116"/>
                <a:gd name="f283" fmla="*/ f222 1 f117"/>
                <a:gd name="f284" fmla="*/ f223 1 f116"/>
                <a:gd name="f285" fmla="*/ f224 1 f117"/>
                <a:gd name="f286" fmla="*/ f225 1 f116"/>
                <a:gd name="f287" fmla="*/ f226 1 f117"/>
                <a:gd name="f288" fmla="*/ f227 1 f116"/>
                <a:gd name="f289" fmla="*/ f228 1 f117"/>
                <a:gd name="f290" fmla="*/ f229 1 f116"/>
                <a:gd name="f291" fmla="*/ f230 1 f117"/>
                <a:gd name="f292" fmla="*/ f231 1 f116"/>
                <a:gd name="f293" fmla="*/ f232 1 f117"/>
                <a:gd name="f294" fmla="*/ f233 f107 1"/>
                <a:gd name="f295" fmla="*/ f234 f107 1"/>
                <a:gd name="f296" fmla="*/ f236 f108 1"/>
                <a:gd name="f297" fmla="*/ f235 f108 1"/>
                <a:gd name="f298" fmla="*/ f237 f107 1"/>
                <a:gd name="f299" fmla="*/ f238 f108 1"/>
                <a:gd name="f300" fmla="*/ f239 f107 1"/>
                <a:gd name="f301" fmla="*/ f240 f108 1"/>
                <a:gd name="f302" fmla="*/ f241 f107 1"/>
                <a:gd name="f303" fmla="*/ f242 f108 1"/>
                <a:gd name="f304" fmla="*/ f243 f108 1"/>
                <a:gd name="f305" fmla="*/ f244 f107 1"/>
                <a:gd name="f306" fmla="*/ f245 f108 1"/>
                <a:gd name="f307" fmla="*/ f246 f107 1"/>
                <a:gd name="f308" fmla="*/ f247 f108 1"/>
                <a:gd name="f309" fmla="*/ f248 f107 1"/>
                <a:gd name="f310" fmla="*/ f249 f108 1"/>
                <a:gd name="f311" fmla="*/ f250 f107 1"/>
                <a:gd name="f312" fmla="*/ f251 f108 1"/>
                <a:gd name="f313" fmla="*/ f252 f107 1"/>
                <a:gd name="f314" fmla="*/ f253 f108 1"/>
                <a:gd name="f315" fmla="*/ f254 f107 1"/>
                <a:gd name="f316" fmla="*/ f255 f108 1"/>
                <a:gd name="f317" fmla="*/ f256 f108 1"/>
                <a:gd name="f318" fmla="*/ f257 f107 1"/>
                <a:gd name="f319" fmla="*/ f258 f108 1"/>
                <a:gd name="f320" fmla="*/ f259 f107 1"/>
                <a:gd name="f321" fmla="*/ f260 f108 1"/>
                <a:gd name="f322" fmla="*/ f261 f107 1"/>
                <a:gd name="f323" fmla="*/ f262 f108 1"/>
                <a:gd name="f324" fmla="*/ f263 f108 1"/>
                <a:gd name="f325" fmla="*/ f264 f107 1"/>
                <a:gd name="f326" fmla="*/ f265 f108 1"/>
                <a:gd name="f327" fmla="*/ f266 f107 1"/>
                <a:gd name="f328" fmla="*/ f267 f108 1"/>
                <a:gd name="f329" fmla="*/ f268 f107 1"/>
                <a:gd name="f330" fmla="*/ f269 f107 1"/>
                <a:gd name="f331" fmla="*/ f270 f108 1"/>
                <a:gd name="f332" fmla="*/ f271 f107 1"/>
                <a:gd name="f333" fmla="*/ f272 f108 1"/>
                <a:gd name="f334" fmla="*/ f273 f107 1"/>
                <a:gd name="f335" fmla="*/ f274 f107 1"/>
                <a:gd name="f336" fmla="*/ f275 f108 1"/>
                <a:gd name="f337" fmla="*/ f276 f107 1"/>
                <a:gd name="f338" fmla="*/ f277 f108 1"/>
                <a:gd name="f339" fmla="*/ f278 f107 1"/>
                <a:gd name="f340" fmla="*/ f279 f108 1"/>
                <a:gd name="f341" fmla="*/ f280 f107 1"/>
                <a:gd name="f342" fmla="*/ f281 f108 1"/>
                <a:gd name="f343" fmla="*/ f282 f107 1"/>
                <a:gd name="f344" fmla="*/ f283 f108 1"/>
                <a:gd name="f345" fmla="*/ f284 f107 1"/>
                <a:gd name="f346" fmla="*/ f285 f108 1"/>
                <a:gd name="f347" fmla="*/ f286 f107 1"/>
                <a:gd name="f348" fmla="*/ f287 f108 1"/>
                <a:gd name="f349" fmla="*/ f288 f107 1"/>
                <a:gd name="f350" fmla="*/ f289 f108 1"/>
                <a:gd name="f351" fmla="*/ f290 f107 1"/>
                <a:gd name="f352" fmla="*/ f291 f108 1"/>
                <a:gd name="f353" fmla="*/ f292 f107 1"/>
                <a:gd name="f354" fmla="*/ f293 f10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75">
                  <a:pos x="f298" y="f299"/>
                </a:cxn>
                <a:cxn ang="f175">
                  <a:pos x="f300" y="f301"/>
                </a:cxn>
                <a:cxn ang="f175">
                  <a:pos x="f302" y="f303"/>
                </a:cxn>
                <a:cxn ang="f175">
                  <a:pos x="f302" y="f304"/>
                </a:cxn>
                <a:cxn ang="f175">
                  <a:pos x="f305" y="f306"/>
                </a:cxn>
                <a:cxn ang="f175">
                  <a:pos x="f307" y="f308"/>
                </a:cxn>
                <a:cxn ang="f175">
                  <a:pos x="f309" y="f310"/>
                </a:cxn>
                <a:cxn ang="f175">
                  <a:pos x="f311" y="f312"/>
                </a:cxn>
                <a:cxn ang="f175">
                  <a:pos x="f313" y="f314"/>
                </a:cxn>
                <a:cxn ang="f175">
                  <a:pos x="f315" y="f316"/>
                </a:cxn>
                <a:cxn ang="f175">
                  <a:pos x="f315" y="f317"/>
                </a:cxn>
                <a:cxn ang="f175">
                  <a:pos x="f318" y="f319"/>
                </a:cxn>
                <a:cxn ang="f175">
                  <a:pos x="f320" y="f321"/>
                </a:cxn>
                <a:cxn ang="f175">
                  <a:pos x="f322" y="f323"/>
                </a:cxn>
                <a:cxn ang="f175">
                  <a:pos x="f307" y="f324"/>
                </a:cxn>
                <a:cxn ang="f175">
                  <a:pos x="f325" y="f326"/>
                </a:cxn>
                <a:cxn ang="f175">
                  <a:pos x="f327" y="f328"/>
                </a:cxn>
                <a:cxn ang="f175">
                  <a:pos x="f329" y="f326"/>
                </a:cxn>
                <a:cxn ang="f175">
                  <a:pos x="f330" y="f304"/>
                </a:cxn>
                <a:cxn ang="f175">
                  <a:pos x="f329" y="f331"/>
                </a:cxn>
                <a:cxn ang="f175">
                  <a:pos x="f332" y="f333"/>
                </a:cxn>
                <a:cxn ang="f175">
                  <a:pos x="f332" y="f301"/>
                </a:cxn>
                <a:cxn ang="f175">
                  <a:pos x="f334" y="f301"/>
                </a:cxn>
                <a:cxn ang="f175">
                  <a:pos x="f335" y="f336"/>
                </a:cxn>
                <a:cxn ang="f175">
                  <a:pos x="f337" y="f338"/>
                </a:cxn>
                <a:cxn ang="f175">
                  <a:pos x="f298" y="f299"/>
                </a:cxn>
                <a:cxn ang="f175">
                  <a:pos x="f339" y="f340"/>
                </a:cxn>
                <a:cxn ang="f175">
                  <a:pos x="f341" y="f342"/>
                </a:cxn>
                <a:cxn ang="f175">
                  <a:pos x="f343" y="f344"/>
                </a:cxn>
                <a:cxn ang="f175">
                  <a:pos x="f345" y="f346"/>
                </a:cxn>
                <a:cxn ang="f175">
                  <a:pos x="f347" y="f348"/>
                </a:cxn>
                <a:cxn ang="f175">
                  <a:pos x="f349" y="f350"/>
                </a:cxn>
                <a:cxn ang="f175">
                  <a:pos x="f351" y="f352"/>
                </a:cxn>
                <a:cxn ang="f175">
                  <a:pos x="f353" y="f354"/>
                </a:cxn>
                <a:cxn ang="f175">
                  <a:pos x="f339" y="f340"/>
                </a:cxn>
              </a:cxnLst>
              <a:rect l="f294" t="f297" r="f295" b="f296"/>
              <a:pathLst>
                <a:path w="147" h="122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19" y="f21"/>
                    <a:pt x="f22" y="f23"/>
                    <a:pt x="f19" y="f24"/>
                  </a:cubicBezTo>
                  <a:cubicBezTo>
                    <a:pt x="f19" y="f22"/>
                    <a:pt x="f25" y="f26"/>
                    <a:pt x="f17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6" y="f40"/>
                    <a:pt x="f6" y="f41"/>
                    <a:pt x="f6" y="f42"/>
                  </a:cubicBezTo>
                  <a:cubicBezTo>
                    <a:pt x="f6" y="f43"/>
                    <a:pt x="f38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1" y="f50"/>
                    <a:pt x="f51" y="f50"/>
                    <a:pt x="f51" y="f48"/>
                  </a:cubicBezTo>
                  <a:cubicBezTo>
                    <a:pt x="f53" y="f18"/>
                    <a:pt x="f54" y="f55"/>
                    <a:pt x="f56" y="f57"/>
                  </a:cubicBezTo>
                  <a:cubicBezTo>
                    <a:pt x="f58" y="f59"/>
                    <a:pt x="f45" y="f60"/>
                    <a:pt x="f58" y="f61"/>
                  </a:cubicBezTo>
                  <a:cubicBezTo>
                    <a:pt x="f62" y="f23"/>
                    <a:pt x="f56" y="f24"/>
                    <a:pt x="f63" y="f64"/>
                  </a:cubicBezTo>
                  <a:cubicBezTo>
                    <a:pt x="f65" y="f64"/>
                    <a:pt x="f66" y="f67"/>
                    <a:pt x="f32" y="f68"/>
                  </a:cubicBezTo>
                  <a:cubicBezTo>
                    <a:pt x="f7" y="f69"/>
                    <a:pt x="f70" y="f19"/>
                    <a:pt x="f71" y="f26"/>
                  </a:cubicBezTo>
                  <a:cubicBezTo>
                    <a:pt x="f47" y="f15"/>
                    <a:pt x="f72" y="f30"/>
                    <a:pt x="f72" y="f7"/>
                  </a:cubicBezTo>
                  <a:cubicBezTo>
                    <a:pt x="f65" y="f30"/>
                    <a:pt x="f73" y="f74"/>
                    <a:pt x="f68" y="f26"/>
                  </a:cubicBezTo>
                  <a:cubicBezTo>
                    <a:pt x="f21" y="f26"/>
                    <a:pt x="f75" y="f22"/>
                    <a:pt x="f75" y="f24"/>
                  </a:cubicBezTo>
                  <a:cubicBezTo>
                    <a:pt x="f75" y="f76"/>
                    <a:pt x="f21" y="f77"/>
                    <a:pt x="f68" y="f78"/>
                  </a:cubicBezTo>
                  <a:cubicBezTo>
                    <a:pt x="f67" y="f43"/>
                    <a:pt x="f23" y="f42"/>
                    <a:pt x="f79" y="f35"/>
                  </a:cubicBezTo>
                  <a:cubicBezTo>
                    <a:pt x="f79" y="f80"/>
                    <a:pt x="f79" y="f81"/>
                    <a:pt x="f79" y="f14"/>
                  </a:cubicBezTo>
                  <a:cubicBezTo>
                    <a:pt x="f23" y="f14"/>
                    <a:pt x="f64" y="f14"/>
                    <a:pt x="f64" y="f14"/>
                  </a:cubicBezTo>
                  <a:cubicBezTo>
                    <a:pt x="f82" y="f43"/>
                    <a:pt x="f76" y="f83"/>
                    <a:pt x="f84" y="f85"/>
                  </a:cubicBezTo>
                  <a:cubicBezTo>
                    <a:pt x="f44" y="f67"/>
                    <a:pt x="f86" y="f20"/>
                    <a:pt x="f5" y="f87"/>
                  </a:cubicBezTo>
                  <a:cubicBezTo>
                    <a:pt x="f10" y="f78"/>
                    <a:pt x="f12" y="f37"/>
                    <a:pt x="f8" y="f5"/>
                  </a:cubicBezTo>
                  <a:close/>
                  <a:moveTo>
                    <a:pt x="f55" y="f88"/>
                  </a:moveTo>
                  <a:cubicBezTo>
                    <a:pt x="f89" y="f40"/>
                    <a:pt x="f18" y="f90"/>
                    <a:pt x="f91" y="f92"/>
                  </a:cubicBezTo>
                  <a:cubicBezTo>
                    <a:pt x="f93" y="f92"/>
                    <a:pt x="f44" y="f94"/>
                    <a:pt x="f95" y="f37"/>
                  </a:cubicBezTo>
                  <a:cubicBezTo>
                    <a:pt x="f96" y="f97"/>
                    <a:pt x="f98" y="f92"/>
                    <a:pt x="f42" y="f99"/>
                  </a:cubicBezTo>
                  <a:cubicBezTo>
                    <a:pt x="f40" y="f100"/>
                    <a:pt x="f40" y="f101"/>
                    <a:pt x="f39" y="f50"/>
                  </a:cubicBezTo>
                  <a:cubicBezTo>
                    <a:pt x="f90" y="f55"/>
                    <a:pt x="f40" y="f77"/>
                    <a:pt x="f102" y="f77"/>
                  </a:cubicBezTo>
                  <a:cubicBezTo>
                    <a:pt x="f9" y="f77"/>
                    <a:pt x="f103" y="f77"/>
                    <a:pt x="f101" y="f59"/>
                  </a:cubicBezTo>
                  <a:cubicBezTo>
                    <a:pt x="f104" y="f59"/>
                    <a:pt x="f50" y="f77"/>
                    <a:pt x="f48" y="f18"/>
                  </a:cubicBezTo>
                  <a:cubicBezTo>
                    <a:pt x="f46" y="f93"/>
                    <a:pt x="f18" y="f105"/>
                    <a:pt x="f55" y="f8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E22749-F4C6-8138-9E80-3DA5EE718952}"/>
                </a:ext>
              </a:extLst>
            </p:cNvPr>
            <p:cNvSpPr/>
            <p:nvPr/>
          </p:nvSpPr>
          <p:spPr>
            <a:xfrm>
              <a:off x="9378040" y="830613"/>
              <a:ext cx="236655" cy="1701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7"/>
                <a:gd name="f7" fmla="val 74"/>
                <a:gd name="f8" fmla="val 44"/>
                <a:gd name="f9" fmla="val 70"/>
                <a:gd name="f10" fmla="val 45"/>
                <a:gd name="f11" fmla="val 48"/>
                <a:gd name="f12" fmla="val 46"/>
                <a:gd name="f13" fmla="val 26"/>
                <a:gd name="f14" fmla="val 47"/>
                <a:gd name="f15" fmla="val 5"/>
                <a:gd name="f16" fmla="val 4"/>
                <a:gd name="f17" fmla="val 42"/>
                <a:gd name="f18" fmla="val 38"/>
                <a:gd name="f19" fmla="val 35"/>
                <a:gd name="f20" fmla="val 71"/>
                <a:gd name="f21" fmla="val 23"/>
                <a:gd name="f22" fmla="val 12"/>
                <a:gd name="f23" fmla="val 2"/>
                <a:gd name="f24" fmla="val 62"/>
                <a:gd name="f25" fmla="val 3"/>
                <a:gd name="f26" fmla="val 53"/>
                <a:gd name="f27" fmla="val 31"/>
                <a:gd name="f28" fmla="val 19"/>
                <a:gd name="f29" fmla="val 7"/>
                <a:gd name="f30" fmla="val 6"/>
                <a:gd name="f31" fmla="val 9"/>
                <a:gd name="f32" fmla="val 11"/>
                <a:gd name="f33" fmla="val 40"/>
                <a:gd name="f34" fmla="val 1"/>
                <a:gd name="f35" fmla="val 99"/>
                <a:gd name="f36" fmla="val 105"/>
                <a:gd name="f37" fmla="val 110"/>
                <a:gd name="f38" fmla="val 114"/>
                <a:gd name="f39" fmla="val 111"/>
                <a:gd name="f40" fmla="val 50"/>
                <a:gd name="f41" fmla="val 108"/>
                <a:gd name="f42" fmla="val 91"/>
                <a:gd name="f43" fmla="val 73"/>
                <a:gd name="f44" fmla="val 75"/>
                <a:gd name="f45" fmla="val 72"/>
                <a:gd name="f46" fmla="val 58"/>
                <a:gd name="f47" fmla="val 61"/>
                <a:gd name="f48" fmla="val 66"/>
                <a:gd name="f49" fmla="val 64"/>
                <a:gd name="f50" fmla="val 63"/>
                <a:gd name="f51" fmla="val 60"/>
                <a:gd name="f52" fmla="val 15"/>
                <a:gd name="f53" fmla="val 57"/>
                <a:gd name="f54" fmla="val 21"/>
                <a:gd name="f55" fmla="val 55"/>
                <a:gd name="f56" fmla="val 36"/>
                <a:gd name="f57" fmla="val 52"/>
                <a:gd name="f58" fmla="val 51"/>
                <a:gd name="f59" fmla="val 67"/>
                <a:gd name="f60" fmla="val 68"/>
                <a:gd name="f61" fmla="val 76"/>
                <a:gd name="f62" fmla="val 33"/>
                <a:gd name="f63" fmla="val 77"/>
                <a:gd name="f64" fmla="val 34"/>
                <a:gd name="f65" fmla="val 81"/>
                <a:gd name="f66" fmla="val 39"/>
                <a:gd name="f67" fmla="val 94"/>
                <a:gd name="f68" fmla="val 98"/>
                <a:gd name="f69" fmla="val 32"/>
                <a:gd name="f70" fmla="val 97"/>
                <a:gd name="f71" fmla="val 96"/>
                <a:gd name="f72" fmla="val 90"/>
                <a:gd name="f73" fmla="val 83"/>
                <a:gd name="f74" fmla="val 86"/>
                <a:gd name="f75" fmla="val 56"/>
                <a:gd name="f76" fmla="val 89"/>
                <a:gd name="f77" fmla="val 49"/>
                <a:gd name="f78" fmla="val 84"/>
                <a:gd name="f79" fmla="val 80"/>
                <a:gd name="f80" fmla="+- 0 0 -90"/>
                <a:gd name="f81" fmla="*/ f3 1 117"/>
                <a:gd name="f82" fmla="*/ f4 1 74"/>
                <a:gd name="f83" fmla="val f5"/>
                <a:gd name="f84" fmla="val f6"/>
                <a:gd name="f85" fmla="val f7"/>
                <a:gd name="f86" fmla="*/ f80 f0 1"/>
                <a:gd name="f87" fmla="+- f85 0 f83"/>
                <a:gd name="f88" fmla="+- f84 0 f83"/>
                <a:gd name="f89" fmla="*/ f86 1 f2"/>
                <a:gd name="f90" fmla="*/ f88 1 117"/>
                <a:gd name="f91" fmla="*/ f87 1 74"/>
                <a:gd name="f92" fmla="*/ 44 f88 1"/>
                <a:gd name="f93" fmla="*/ 70 f87 1"/>
                <a:gd name="f94" fmla="*/ 47 f88 1"/>
                <a:gd name="f95" fmla="*/ 5 f87 1"/>
                <a:gd name="f96" fmla="*/ 45 f88 1"/>
                <a:gd name="f97" fmla="*/ 4 f87 1"/>
                <a:gd name="f98" fmla="*/ 35 f88 1"/>
                <a:gd name="f99" fmla="*/ 71 f87 1"/>
                <a:gd name="f100" fmla="*/ 0 f88 1"/>
                <a:gd name="f101" fmla="*/ 4 f88 1"/>
                <a:gd name="f102" fmla="*/ 44 f87 1"/>
                <a:gd name="f103" fmla="*/ 7 f88 1"/>
                <a:gd name="f104" fmla="*/ 6 f87 1"/>
                <a:gd name="f105" fmla="*/ 11 f88 1"/>
                <a:gd name="f106" fmla="*/ 2 f87 1"/>
                <a:gd name="f107" fmla="*/ 99 f88 1"/>
                <a:gd name="f108" fmla="*/ 0 f87 1"/>
                <a:gd name="f109" fmla="*/ 117 f88 1"/>
                <a:gd name="f110" fmla="*/ 108 f88 1"/>
                <a:gd name="f111" fmla="*/ 74 f87 1"/>
                <a:gd name="f112" fmla="*/ 58 f88 1"/>
                <a:gd name="f113" fmla="*/ 64 f88 1"/>
                <a:gd name="f114" fmla="*/ 61 f88 1"/>
                <a:gd name="f115" fmla="*/ 3 f87 1"/>
                <a:gd name="f116" fmla="*/ 57 f88 1"/>
                <a:gd name="f117" fmla="*/ 21 f87 1"/>
                <a:gd name="f118" fmla="*/ 51 f88 1"/>
                <a:gd name="f119" fmla="*/ 67 f87 1"/>
                <a:gd name="f120" fmla="*/ 72 f87 1"/>
                <a:gd name="f121" fmla="*/ 76 f88 1"/>
                <a:gd name="f122" fmla="*/ 33 f87 1"/>
                <a:gd name="f123" fmla="*/ 77 f88 1"/>
                <a:gd name="f124" fmla="*/ 36 f87 1"/>
                <a:gd name="f125" fmla="*/ 98 f88 1"/>
                <a:gd name="f126" fmla="*/ 96 f88 1"/>
                <a:gd name="f127" fmla="*/ 31 f87 1"/>
                <a:gd name="f128" fmla="*/ 75 f88 1"/>
                <a:gd name="f129" fmla="*/ 51 f87 1"/>
                <a:gd name="f130" fmla="*/ 89 f88 1"/>
                <a:gd name="f131" fmla="*/ 49 f87 1"/>
                <a:gd name="f132" fmla="+- f89 0 f1"/>
                <a:gd name="f133" fmla="*/ f92 1 117"/>
                <a:gd name="f134" fmla="*/ f93 1 74"/>
                <a:gd name="f135" fmla="*/ f94 1 117"/>
                <a:gd name="f136" fmla="*/ f95 1 74"/>
                <a:gd name="f137" fmla="*/ f96 1 117"/>
                <a:gd name="f138" fmla="*/ f97 1 74"/>
                <a:gd name="f139" fmla="*/ f98 1 117"/>
                <a:gd name="f140" fmla="*/ f99 1 74"/>
                <a:gd name="f141" fmla="*/ f100 1 117"/>
                <a:gd name="f142" fmla="*/ f101 1 117"/>
                <a:gd name="f143" fmla="*/ f102 1 74"/>
                <a:gd name="f144" fmla="*/ f103 1 117"/>
                <a:gd name="f145" fmla="*/ f104 1 74"/>
                <a:gd name="f146" fmla="*/ f105 1 117"/>
                <a:gd name="f147" fmla="*/ f106 1 74"/>
                <a:gd name="f148" fmla="*/ f107 1 117"/>
                <a:gd name="f149" fmla="*/ f108 1 74"/>
                <a:gd name="f150" fmla="*/ f109 1 117"/>
                <a:gd name="f151" fmla="*/ f110 1 117"/>
                <a:gd name="f152" fmla="*/ f111 1 74"/>
                <a:gd name="f153" fmla="*/ f112 1 117"/>
                <a:gd name="f154" fmla="*/ f113 1 117"/>
                <a:gd name="f155" fmla="*/ f114 1 117"/>
                <a:gd name="f156" fmla="*/ f115 1 74"/>
                <a:gd name="f157" fmla="*/ f116 1 117"/>
                <a:gd name="f158" fmla="*/ f117 1 74"/>
                <a:gd name="f159" fmla="*/ f118 1 117"/>
                <a:gd name="f160" fmla="*/ f119 1 74"/>
                <a:gd name="f161" fmla="*/ f120 1 74"/>
                <a:gd name="f162" fmla="*/ f121 1 117"/>
                <a:gd name="f163" fmla="*/ f122 1 74"/>
                <a:gd name="f164" fmla="*/ f123 1 117"/>
                <a:gd name="f165" fmla="*/ f124 1 74"/>
                <a:gd name="f166" fmla="*/ f125 1 117"/>
                <a:gd name="f167" fmla="*/ f126 1 117"/>
                <a:gd name="f168" fmla="*/ f127 1 74"/>
                <a:gd name="f169" fmla="*/ f128 1 117"/>
                <a:gd name="f170" fmla="*/ f129 1 74"/>
                <a:gd name="f171" fmla="*/ f130 1 117"/>
                <a:gd name="f172" fmla="*/ f131 1 74"/>
                <a:gd name="f173" fmla="*/ 0 1 f90"/>
                <a:gd name="f174" fmla="*/ f84 1 f90"/>
                <a:gd name="f175" fmla="*/ 0 1 f91"/>
                <a:gd name="f176" fmla="*/ f85 1 f91"/>
                <a:gd name="f177" fmla="*/ f133 1 f90"/>
                <a:gd name="f178" fmla="*/ f134 1 f91"/>
                <a:gd name="f179" fmla="*/ f135 1 f90"/>
                <a:gd name="f180" fmla="*/ f136 1 f91"/>
                <a:gd name="f181" fmla="*/ f137 1 f90"/>
                <a:gd name="f182" fmla="*/ f138 1 f91"/>
                <a:gd name="f183" fmla="*/ f139 1 f90"/>
                <a:gd name="f184" fmla="*/ f140 1 f91"/>
                <a:gd name="f185" fmla="*/ f141 1 f90"/>
                <a:gd name="f186" fmla="*/ f142 1 f90"/>
                <a:gd name="f187" fmla="*/ f143 1 f91"/>
                <a:gd name="f188" fmla="*/ f144 1 f90"/>
                <a:gd name="f189" fmla="*/ f145 1 f91"/>
                <a:gd name="f190" fmla="*/ f146 1 f90"/>
                <a:gd name="f191" fmla="*/ f147 1 f91"/>
                <a:gd name="f192" fmla="*/ f148 1 f90"/>
                <a:gd name="f193" fmla="*/ f149 1 f91"/>
                <a:gd name="f194" fmla="*/ f150 1 f90"/>
                <a:gd name="f195" fmla="*/ f151 1 f90"/>
                <a:gd name="f196" fmla="*/ f152 1 f91"/>
                <a:gd name="f197" fmla="*/ f153 1 f90"/>
                <a:gd name="f198" fmla="*/ f154 1 f90"/>
                <a:gd name="f199" fmla="*/ f155 1 f90"/>
                <a:gd name="f200" fmla="*/ f156 1 f91"/>
                <a:gd name="f201" fmla="*/ f157 1 f90"/>
                <a:gd name="f202" fmla="*/ f158 1 f91"/>
                <a:gd name="f203" fmla="*/ f159 1 f90"/>
                <a:gd name="f204" fmla="*/ f160 1 f91"/>
                <a:gd name="f205" fmla="*/ f161 1 f91"/>
                <a:gd name="f206" fmla="*/ f162 1 f90"/>
                <a:gd name="f207" fmla="*/ f163 1 f91"/>
                <a:gd name="f208" fmla="*/ f164 1 f90"/>
                <a:gd name="f209" fmla="*/ f165 1 f91"/>
                <a:gd name="f210" fmla="*/ f166 1 f90"/>
                <a:gd name="f211" fmla="*/ f167 1 f90"/>
                <a:gd name="f212" fmla="*/ f168 1 f91"/>
                <a:gd name="f213" fmla="*/ f169 1 f90"/>
                <a:gd name="f214" fmla="*/ f170 1 f91"/>
                <a:gd name="f215" fmla="*/ f171 1 f90"/>
                <a:gd name="f216" fmla="*/ f172 1 f91"/>
                <a:gd name="f217" fmla="*/ f173 f81 1"/>
                <a:gd name="f218" fmla="*/ f174 f81 1"/>
                <a:gd name="f219" fmla="*/ f176 f82 1"/>
                <a:gd name="f220" fmla="*/ f175 f82 1"/>
                <a:gd name="f221" fmla="*/ f177 f81 1"/>
                <a:gd name="f222" fmla="*/ f178 f82 1"/>
                <a:gd name="f223" fmla="*/ f179 f81 1"/>
                <a:gd name="f224" fmla="*/ f180 f82 1"/>
                <a:gd name="f225" fmla="*/ f181 f81 1"/>
                <a:gd name="f226" fmla="*/ f182 f82 1"/>
                <a:gd name="f227" fmla="*/ f183 f81 1"/>
                <a:gd name="f228" fmla="*/ f184 f82 1"/>
                <a:gd name="f229" fmla="*/ f185 f81 1"/>
                <a:gd name="f230" fmla="*/ f186 f81 1"/>
                <a:gd name="f231" fmla="*/ f187 f82 1"/>
                <a:gd name="f232" fmla="*/ f188 f81 1"/>
                <a:gd name="f233" fmla="*/ f189 f82 1"/>
                <a:gd name="f234" fmla="*/ f190 f81 1"/>
                <a:gd name="f235" fmla="*/ f191 f82 1"/>
                <a:gd name="f236" fmla="*/ f192 f81 1"/>
                <a:gd name="f237" fmla="*/ f193 f82 1"/>
                <a:gd name="f238" fmla="*/ f194 f81 1"/>
                <a:gd name="f239" fmla="*/ f195 f81 1"/>
                <a:gd name="f240" fmla="*/ f196 f82 1"/>
                <a:gd name="f241" fmla="*/ f197 f81 1"/>
                <a:gd name="f242" fmla="*/ f198 f81 1"/>
                <a:gd name="f243" fmla="*/ f199 f81 1"/>
                <a:gd name="f244" fmla="*/ f200 f82 1"/>
                <a:gd name="f245" fmla="*/ f201 f81 1"/>
                <a:gd name="f246" fmla="*/ f202 f82 1"/>
                <a:gd name="f247" fmla="*/ f203 f81 1"/>
                <a:gd name="f248" fmla="*/ f204 f82 1"/>
                <a:gd name="f249" fmla="*/ f205 f82 1"/>
                <a:gd name="f250" fmla="*/ f206 f81 1"/>
                <a:gd name="f251" fmla="*/ f207 f82 1"/>
                <a:gd name="f252" fmla="*/ f208 f81 1"/>
                <a:gd name="f253" fmla="*/ f209 f82 1"/>
                <a:gd name="f254" fmla="*/ f210 f81 1"/>
                <a:gd name="f255" fmla="*/ f211 f81 1"/>
                <a:gd name="f256" fmla="*/ f212 f82 1"/>
                <a:gd name="f257" fmla="*/ f213 f81 1"/>
                <a:gd name="f258" fmla="*/ f214 f82 1"/>
                <a:gd name="f259" fmla="*/ f215 f81 1"/>
                <a:gd name="f260" fmla="*/ f216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2">
                  <a:pos x="f221" y="f222"/>
                </a:cxn>
                <a:cxn ang="f132">
                  <a:pos x="f223" y="f224"/>
                </a:cxn>
                <a:cxn ang="f132">
                  <a:pos x="f225" y="f226"/>
                </a:cxn>
                <a:cxn ang="f132">
                  <a:pos x="f227" y="f228"/>
                </a:cxn>
                <a:cxn ang="f132">
                  <a:pos x="f229" y="f228"/>
                </a:cxn>
                <a:cxn ang="f132">
                  <a:pos x="f230" y="f231"/>
                </a:cxn>
                <a:cxn ang="f132">
                  <a:pos x="f232" y="f233"/>
                </a:cxn>
                <a:cxn ang="f132">
                  <a:pos x="f234" y="f235"/>
                </a:cxn>
                <a:cxn ang="f132">
                  <a:pos x="f236" y="f237"/>
                </a:cxn>
                <a:cxn ang="f132">
                  <a:pos x="f238" y="f235"/>
                </a:cxn>
                <a:cxn ang="f132">
                  <a:pos x="f239" y="f240"/>
                </a:cxn>
                <a:cxn ang="f132">
                  <a:pos x="f241" y="f228"/>
                </a:cxn>
                <a:cxn ang="f132">
                  <a:pos x="f242" y="f226"/>
                </a:cxn>
                <a:cxn ang="f132">
                  <a:pos x="f243" y="f244"/>
                </a:cxn>
                <a:cxn ang="f132">
                  <a:pos x="f245" y="f246"/>
                </a:cxn>
                <a:cxn ang="f132">
                  <a:pos x="f247" y="f248"/>
                </a:cxn>
                <a:cxn ang="f132">
                  <a:pos x="f223" y="f249"/>
                </a:cxn>
                <a:cxn ang="f132">
                  <a:pos x="f221" y="f222"/>
                </a:cxn>
                <a:cxn ang="f132">
                  <a:pos x="f250" y="f251"/>
                </a:cxn>
                <a:cxn ang="f132">
                  <a:pos x="f252" y="f253"/>
                </a:cxn>
                <a:cxn ang="f132">
                  <a:pos x="f254" y="f253"/>
                </a:cxn>
                <a:cxn ang="f132">
                  <a:pos x="f236" y="f251"/>
                </a:cxn>
                <a:cxn ang="f132">
                  <a:pos x="f255" y="f256"/>
                </a:cxn>
                <a:cxn ang="f132">
                  <a:pos x="f250" y="f251"/>
                </a:cxn>
                <a:cxn ang="f132">
                  <a:pos x="f257" y="f258"/>
                </a:cxn>
                <a:cxn ang="f132">
                  <a:pos x="f259" y="f260"/>
                </a:cxn>
                <a:cxn ang="f132">
                  <a:pos x="f257" y="f258"/>
                </a:cxn>
              </a:cxnLst>
              <a:rect l="f217" t="f220" r="f218" b="f219"/>
              <a:pathLst>
                <a:path w="117" h="7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2" y="f16"/>
                    <a:pt x="f12" y="f16"/>
                    <a:pt x="f10" y="f16"/>
                  </a:cubicBezTo>
                  <a:cubicBezTo>
                    <a:pt x="f17" y="f13"/>
                    <a:pt x="f18" y="f11"/>
                    <a:pt x="f19" y="f20"/>
                  </a:cubicBezTo>
                  <a:cubicBezTo>
                    <a:pt x="f21" y="f20"/>
                    <a:pt x="f22" y="f20"/>
                    <a:pt x="f5" y="f20"/>
                  </a:cubicBezTo>
                  <a:cubicBezTo>
                    <a:pt x="f23" y="f24"/>
                    <a:pt x="f25" y="f26"/>
                    <a:pt x="f16" y="f8"/>
                  </a:cubicBezTo>
                  <a:cubicBezTo>
                    <a:pt x="f15" y="f27"/>
                    <a:pt x="f15" y="f28"/>
                    <a:pt x="f29" y="f30"/>
                  </a:cubicBezTo>
                  <a:cubicBezTo>
                    <a:pt x="f29" y="f16"/>
                    <a:pt x="f31" y="f23"/>
                    <a:pt x="f32" y="f23"/>
                  </a:cubicBezTo>
                  <a:cubicBezTo>
                    <a:pt x="f33" y="f34"/>
                    <a:pt x="f9" y="f34"/>
                    <a:pt x="f35" y="f5"/>
                  </a:cubicBezTo>
                  <a:cubicBezTo>
                    <a:pt x="f36" y="f5"/>
                    <a:pt x="f37" y="f34"/>
                    <a:pt x="f6" y="f23"/>
                  </a:cubicBezTo>
                  <a:cubicBezTo>
                    <a:pt x="f38" y="f13"/>
                    <a:pt x="f39" y="f40"/>
                    <a:pt x="f41" y="f7"/>
                  </a:cubicBezTo>
                  <a:cubicBezTo>
                    <a:pt x="f42" y="f43"/>
                    <a:pt x="f44" y="f45"/>
                    <a:pt x="f46" y="f20"/>
                  </a:cubicBezTo>
                  <a:cubicBezTo>
                    <a:pt x="f47" y="f11"/>
                    <a:pt x="f48" y="f13"/>
                    <a:pt x="f49" y="f16"/>
                  </a:cubicBezTo>
                  <a:cubicBezTo>
                    <a:pt x="f50" y="f16"/>
                    <a:pt x="f24" y="f16"/>
                    <a:pt x="f47" y="f25"/>
                  </a:cubicBezTo>
                  <a:cubicBezTo>
                    <a:pt x="f51" y="f31"/>
                    <a:pt x="f46" y="f52"/>
                    <a:pt x="f53" y="f54"/>
                  </a:cubicBezTo>
                  <a:cubicBezTo>
                    <a:pt x="f55" y="f56"/>
                    <a:pt x="f26" y="f57"/>
                    <a:pt x="f58" y="f59"/>
                  </a:cubicBezTo>
                  <a:cubicBezTo>
                    <a:pt x="f58" y="f60"/>
                    <a:pt x="f11" y="f9"/>
                    <a:pt x="f14" y="f45"/>
                  </a:cubicBezTo>
                  <a:cubicBezTo>
                    <a:pt x="f12" y="f20"/>
                    <a:pt x="f10" y="f9"/>
                    <a:pt x="f8" y="f9"/>
                  </a:cubicBezTo>
                  <a:close/>
                  <a:moveTo>
                    <a:pt x="f61" y="f62"/>
                  </a:moveTo>
                  <a:cubicBezTo>
                    <a:pt x="f63" y="f64"/>
                    <a:pt x="f63" y="f56"/>
                    <a:pt x="f63" y="f56"/>
                  </a:cubicBezTo>
                  <a:cubicBezTo>
                    <a:pt x="f65" y="f66"/>
                    <a:pt x="f67" y="f66"/>
                    <a:pt x="f68" y="f56"/>
                  </a:cubicBezTo>
                  <a:cubicBezTo>
                    <a:pt x="f68" y="f19"/>
                    <a:pt x="f35" y="f62"/>
                    <a:pt x="f35" y="f62"/>
                  </a:cubicBezTo>
                  <a:cubicBezTo>
                    <a:pt x="f68" y="f69"/>
                    <a:pt x="f70" y="f27"/>
                    <a:pt x="f71" y="f27"/>
                  </a:cubicBezTo>
                  <a:cubicBezTo>
                    <a:pt x="f72" y="f27"/>
                    <a:pt x="f73" y="f69"/>
                    <a:pt x="f61" y="f62"/>
                  </a:cubicBezTo>
                  <a:close/>
                  <a:moveTo>
                    <a:pt x="f44" y="f58"/>
                  </a:moveTo>
                  <a:cubicBezTo>
                    <a:pt x="f65" y="f53"/>
                    <a:pt x="f74" y="f75"/>
                    <a:pt x="f76" y="f77"/>
                  </a:cubicBezTo>
                  <a:cubicBezTo>
                    <a:pt x="f78" y="f77"/>
                    <a:pt x="f79" y="f40"/>
                    <a:pt x="f44" y="f5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905F820-F5DF-28DF-9D0D-38978FB5F76D}"/>
                </a:ext>
              </a:extLst>
            </p:cNvPr>
            <p:cNvSpPr/>
            <p:nvPr/>
          </p:nvSpPr>
          <p:spPr>
            <a:xfrm>
              <a:off x="9497644" y="616973"/>
              <a:ext cx="251075" cy="1653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"/>
                <a:gd name="f7" fmla="val 72"/>
                <a:gd name="f8" fmla="val 112"/>
                <a:gd name="f9" fmla="val 74"/>
                <a:gd name="f10" fmla="val 68"/>
                <a:gd name="f11" fmla="val 37"/>
                <a:gd name="f12" fmla="val 65"/>
                <a:gd name="f13" fmla="val 61"/>
                <a:gd name="f14" fmla="val 2"/>
                <a:gd name="f15" fmla="val 42"/>
                <a:gd name="f16" fmla="val 4"/>
                <a:gd name="f17" fmla="val 22"/>
                <a:gd name="f18" fmla="val 7"/>
                <a:gd name="f19" fmla="val 1"/>
                <a:gd name="f20" fmla="val 9"/>
                <a:gd name="f21" fmla="val 11"/>
                <a:gd name="f22" fmla="val 45"/>
                <a:gd name="f23" fmla="val 80"/>
                <a:gd name="f24" fmla="val 113"/>
                <a:gd name="f25" fmla="val 123"/>
                <a:gd name="f26" fmla="val 121"/>
                <a:gd name="f27" fmla="val 20"/>
                <a:gd name="f28" fmla="val 120"/>
                <a:gd name="f29" fmla="val 23"/>
                <a:gd name="f30" fmla="val 25"/>
                <a:gd name="f31" fmla="val 118"/>
                <a:gd name="f32" fmla="val 24"/>
                <a:gd name="f33" fmla="val 116"/>
                <a:gd name="f34" fmla="val 114"/>
                <a:gd name="f35" fmla="val 111"/>
                <a:gd name="f36" fmla="val 108"/>
                <a:gd name="f37" fmla="val 21"/>
                <a:gd name="f38" fmla="val 109"/>
                <a:gd name="f39" fmla="val 110"/>
                <a:gd name="f40" fmla="val 122"/>
                <a:gd name="f41" fmla="val 28"/>
                <a:gd name="f42" fmla="val 36"/>
                <a:gd name="f43" fmla="val 117"/>
                <a:gd name="f44" fmla="val 44"/>
                <a:gd name="f45" fmla="val 43"/>
                <a:gd name="f46" fmla="val 104"/>
                <a:gd name="f47" fmla="val 97"/>
                <a:gd name="f48" fmla="val 40"/>
                <a:gd name="f49" fmla="val 41"/>
                <a:gd name="f50" fmla="val 103"/>
                <a:gd name="f51" fmla="val 46"/>
                <a:gd name="f52" fmla="val 48"/>
                <a:gd name="f53" fmla="val 50"/>
                <a:gd name="f54" fmla="val 115"/>
                <a:gd name="f55" fmla="val 58"/>
                <a:gd name="f56" fmla="val 34"/>
                <a:gd name="f57" fmla="val 54"/>
                <a:gd name="f58" fmla="val 63"/>
                <a:gd name="f59" fmla="val 69"/>
                <a:gd name="f60" fmla="val 33"/>
                <a:gd name="f61" fmla="val 66"/>
                <a:gd name="f62" fmla="val 60"/>
                <a:gd name="f63" fmla="val 53"/>
                <a:gd name="f64" fmla="val 51"/>
                <a:gd name="f65" fmla="val 39"/>
                <a:gd name="f66" fmla="val 38"/>
                <a:gd name="f67" fmla="val 49"/>
                <a:gd name="f68" fmla="val 52"/>
                <a:gd name="f69" fmla="val 56"/>
                <a:gd name="f70" fmla="val 67"/>
                <a:gd name="f71" fmla="val 31"/>
                <a:gd name="f72" fmla="val 64"/>
                <a:gd name="f73" fmla="val 17"/>
                <a:gd name="f74" fmla="val 16"/>
                <a:gd name="f75" fmla="val 35"/>
                <a:gd name="f76" fmla="+- 0 0 -90"/>
                <a:gd name="f77" fmla="*/ f3 1 124"/>
                <a:gd name="f78" fmla="*/ f4 1 72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124"/>
                <a:gd name="f87" fmla="*/ f83 1 72"/>
                <a:gd name="f88" fmla="*/ 112 f84 1"/>
                <a:gd name="f89" fmla="*/ 72 f83 1"/>
                <a:gd name="f90" fmla="*/ 0 f84 1"/>
                <a:gd name="f91" fmla="*/ 61 f83 1"/>
                <a:gd name="f92" fmla="*/ 7 f84 1"/>
                <a:gd name="f93" fmla="*/ 2 f83 1"/>
                <a:gd name="f94" fmla="*/ 11 f84 1"/>
                <a:gd name="f95" fmla="*/ 1 f83 1"/>
                <a:gd name="f96" fmla="*/ 113 f84 1"/>
                <a:gd name="f97" fmla="*/ 9 f83 1"/>
                <a:gd name="f98" fmla="*/ 121 f84 1"/>
                <a:gd name="f99" fmla="*/ 20 f83 1"/>
                <a:gd name="f100" fmla="*/ 120 f84 1"/>
                <a:gd name="f101" fmla="*/ 25 f83 1"/>
                <a:gd name="f102" fmla="*/ 114 f84 1"/>
                <a:gd name="f103" fmla="*/ 23 f83 1"/>
                <a:gd name="f104" fmla="*/ 108 f84 1"/>
                <a:gd name="f105" fmla="*/ 21 f83 1"/>
                <a:gd name="f106" fmla="*/ 110 f84 1"/>
                <a:gd name="f107" fmla="*/ 24 f83 1"/>
                <a:gd name="f108" fmla="*/ 117 f84 1"/>
                <a:gd name="f109" fmla="*/ 44 f83 1"/>
                <a:gd name="f110" fmla="*/ 97 f84 1"/>
                <a:gd name="f111" fmla="*/ 40 f83 1"/>
                <a:gd name="f112" fmla="*/ 43 f83 1"/>
                <a:gd name="f113" fmla="*/ 116 f84 1"/>
                <a:gd name="f114" fmla="*/ 50 f83 1"/>
                <a:gd name="f115" fmla="*/ 37 f84 1"/>
                <a:gd name="f116" fmla="*/ 41 f83 1"/>
                <a:gd name="f117" fmla="*/ 54 f84 1"/>
                <a:gd name="f118" fmla="*/ 65 f84 1"/>
                <a:gd name="f119" fmla="*/ 28 f83 1"/>
                <a:gd name="f120" fmla="*/ 60 f84 1"/>
                <a:gd name="f121" fmla="*/ 48 f83 1"/>
                <a:gd name="f122" fmla="*/ 41 f84 1"/>
                <a:gd name="f123" fmla="*/ 45 f83 1"/>
                <a:gd name="f124" fmla="*/ 39 f84 1"/>
                <a:gd name="f125" fmla="*/ 42 f83 1"/>
                <a:gd name="f126" fmla="*/ 44 f84 1"/>
                <a:gd name="f127" fmla="*/ 53 f83 1"/>
                <a:gd name="f128" fmla="*/ 67 f84 1"/>
                <a:gd name="f129" fmla="*/ 69 f84 1"/>
                <a:gd name="f130" fmla="*/ 45 f84 1"/>
                <a:gd name="f131" fmla="*/ 25 f84 1"/>
                <a:gd name="f132" fmla="*/ 39 f83 1"/>
                <a:gd name="f133" fmla="*/ 16 f83 1"/>
                <a:gd name="f134" fmla="+- f85 0 f1"/>
                <a:gd name="f135" fmla="*/ f88 1 124"/>
                <a:gd name="f136" fmla="*/ f89 1 72"/>
                <a:gd name="f137" fmla="*/ f90 1 124"/>
                <a:gd name="f138" fmla="*/ f91 1 72"/>
                <a:gd name="f139" fmla="*/ f92 1 124"/>
                <a:gd name="f140" fmla="*/ f93 1 72"/>
                <a:gd name="f141" fmla="*/ f94 1 124"/>
                <a:gd name="f142" fmla="*/ f95 1 72"/>
                <a:gd name="f143" fmla="*/ f96 1 124"/>
                <a:gd name="f144" fmla="*/ f97 1 72"/>
                <a:gd name="f145" fmla="*/ f98 1 124"/>
                <a:gd name="f146" fmla="*/ f99 1 72"/>
                <a:gd name="f147" fmla="*/ f100 1 124"/>
                <a:gd name="f148" fmla="*/ f101 1 72"/>
                <a:gd name="f149" fmla="*/ f102 1 124"/>
                <a:gd name="f150" fmla="*/ f103 1 72"/>
                <a:gd name="f151" fmla="*/ f104 1 124"/>
                <a:gd name="f152" fmla="*/ f105 1 72"/>
                <a:gd name="f153" fmla="*/ f106 1 124"/>
                <a:gd name="f154" fmla="*/ f107 1 72"/>
                <a:gd name="f155" fmla="*/ f108 1 124"/>
                <a:gd name="f156" fmla="*/ f109 1 72"/>
                <a:gd name="f157" fmla="*/ f110 1 124"/>
                <a:gd name="f158" fmla="*/ f111 1 72"/>
                <a:gd name="f159" fmla="*/ f112 1 72"/>
                <a:gd name="f160" fmla="*/ f113 1 124"/>
                <a:gd name="f161" fmla="*/ f114 1 72"/>
                <a:gd name="f162" fmla="*/ f115 1 124"/>
                <a:gd name="f163" fmla="*/ f116 1 72"/>
                <a:gd name="f164" fmla="*/ f117 1 124"/>
                <a:gd name="f165" fmla="*/ f118 1 124"/>
                <a:gd name="f166" fmla="*/ f119 1 72"/>
                <a:gd name="f167" fmla="*/ f120 1 124"/>
                <a:gd name="f168" fmla="*/ f121 1 72"/>
                <a:gd name="f169" fmla="*/ f122 1 124"/>
                <a:gd name="f170" fmla="*/ f123 1 72"/>
                <a:gd name="f171" fmla="*/ f124 1 124"/>
                <a:gd name="f172" fmla="*/ f125 1 72"/>
                <a:gd name="f173" fmla="*/ f126 1 124"/>
                <a:gd name="f174" fmla="*/ f127 1 72"/>
                <a:gd name="f175" fmla="*/ f128 1 124"/>
                <a:gd name="f176" fmla="*/ f129 1 124"/>
                <a:gd name="f177" fmla="*/ f130 1 124"/>
                <a:gd name="f178" fmla="*/ f131 1 124"/>
                <a:gd name="f179" fmla="*/ f132 1 72"/>
                <a:gd name="f180" fmla="*/ f133 1 72"/>
                <a:gd name="f181" fmla="*/ 0 1 f86"/>
                <a:gd name="f182" fmla="*/ f80 1 f86"/>
                <a:gd name="f183" fmla="*/ 0 1 f87"/>
                <a:gd name="f184" fmla="*/ f81 1 f87"/>
                <a:gd name="f185" fmla="*/ f135 1 f86"/>
                <a:gd name="f186" fmla="*/ f136 1 f87"/>
                <a:gd name="f187" fmla="*/ f137 1 f86"/>
                <a:gd name="f188" fmla="*/ f138 1 f87"/>
                <a:gd name="f189" fmla="*/ f139 1 f86"/>
                <a:gd name="f190" fmla="*/ f140 1 f87"/>
                <a:gd name="f191" fmla="*/ f141 1 f86"/>
                <a:gd name="f192" fmla="*/ f142 1 f87"/>
                <a:gd name="f193" fmla="*/ f143 1 f86"/>
                <a:gd name="f194" fmla="*/ f144 1 f87"/>
                <a:gd name="f195" fmla="*/ f145 1 f86"/>
                <a:gd name="f196" fmla="*/ f146 1 f87"/>
                <a:gd name="f197" fmla="*/ f147 1 f86"/>
                <a:gd name="f198" fmla="*/ f148 1 f87"/>
                <a:gd name="f199" fmla="*/ f149 1 f86"/>
                <a:gd name="f200" fmla="*/ f150 1 f87"/>
                <a:gd name="f201" fmla="*/ f151 1 f86"/>
                <a:gd name="f202" fmla="*/ f152 1 f87"/>
                <a:gd name="f203" fmla="*/ f153 1 f86"/>
                <a:gd name="f204" fmla="*/ f154 1 f87"/>
                <a:gd name="f205" fmla="*/ f155 1 f86"/>
                <a:gd name="f206" fmla="*/ f156 1 f87"/>
                <a:gd name="f207" fmla="*/ f157 1 f86"/>
                <a:gd name="f208" fmla="*/ f158 1 f87"/>
                <a:gd name="f209" fmla="*/ f159 1 f87"/>
                <a:gd name="f210" fmla="*/ f160 1 f86"/>
                <a:gd name="f211" fmla="*/ f161 1 f87"/>
                <a:gd name="f212" fmla="*/ f162 1 f86"/>
                <a:gd name="f213" fmla="*/ f163 1 f87"/>
                <a:gd name="f214" fmla="*/ f164 1 f86"/>
                <a:gd name="f215" fmla="*/ f165 1 f86"/>
                <a:gd name="f216" fmla="*/ f166 1 f87"/>
                <a:gd name="f217" fmla="*/ f167 1 f86"/>
                <a:gd name="f218" fmla="*/ f168 1 f87"/>
                <a:gd name="f219" fmla="*/ f169 1 f86"/>
                <a:gd name="f220" fmla="*/ f170 1 f87"/>
                <a:gd name="f221" fmla="*/ f171 1 f86"/>
                <a:gd name="f222" fmla="*/ f172 1 f87"/>
                <a:gd name="f223" fmla="*/ f173 1 f86"/>
                <a:gd name="f224" fmla="*/ f174 1 f87"/>
                <a:gd name="f225" fmla="*/ f175 1 f86"/>
                <a:gd name="f226" fmla="*/ f176 1 f86"/>
                <a:gd name="f227" fmla="*/ f177 1 f86"/>
                <a:gd name="f228" fmla="*/ f178 1 f86"/>
                <a:gd name="f229" fmla="*/ f179 1 f87"/>
                <a:gd name="f230" fmla="*/ f180 1 f87"/>
                <a:gd name="f231" fmla="*/ f181 f77 1"/>
                <a:gd name="f232" fmla="*/ f182 f77 1"/>
                <a:gd name="f233" fmla="*/ f184 f78 1"/>
                <a:gd name="f234" fmla="*/ f183 f78 1"/>
                <a:gd name="f235" fmla="*/ f185 f77 1"/>
                <a:gd name="f236" fmla="*/ f186 f78 1"/>
                <a:gd name="f237" fmla="*/ f187 f77 1"/>
                <a:gd name="f238" fmla="*/ f188 f78 1"/>
                <a:gd name="f239" fmla="*/ f189 f77 1"/>
                <a:gd name="f240" fmla="*/ f190 f78 1"/>
                <a:gd name="f241" fmla="*/ f191 f77 1"/>
                <a:gd name="f242" fmla="*/ f192 f78 1"/>
                <a:gd name="f243" fmla="*/ f193 f77 1"/>
                <a:gd name="f244" fmla="*/ f194 f78 1"/>
                <a:gd name="f245" fmla="*/ f195 f77 1"/>
                <a:gd name="f246" fmla="*/ f196 f78 1"/>
                <a:gd name="f247" fmla="*/ f197 f77 1"/>
                <a:gd name="f248" fmla="*/ f198 f78 1"/>
                <a:gd name="f249" fmla="*/ f199 f77 1"/>
                <a:gd name="f250" fmla="*/ f200 f78 1"/>
                <a:gd name="f251" fmla="*/ f201 f77 1"/>
                <a:gd name="f252" fmla="*/ f202 f78 1"/>
                <a:gd name="f253" fmla="*/ f203 f77 1"/>
                <a:gd name="f254" fmla="*/ f204 f78 1"/>
                <a:gd name="f255" fmla="*/ f205 f77 1"/>
                <a:gd name="f256" fmla="*/ f206 f78 1"/>
                <a:gd name="f257" fmla="*/ f207 f77 1"/>
                <a:gd name="f258" fmla="*/ f208 f78 1"/>
                <a:gd name="f259" fmla="*/ f209 f78 1"/>
                <a:gd name="f260" fmla="*/ f210 f77 1"/>
                <a:gd name="f261" fmla="*/ f211 f78 1"/>
                <a:gd name="f262" fmla="*/ f212 f77 1"/>
                <a:gd name="f263" fmla="*/ f213 f78 1"/>
                <a:gd name="f264" fmla="*/ f214 f77 1"/>
                <a:gd name="f265" fmla="*/ f215 f77 1"/>
                <a:gd name="f266" fmla="*/ f216 f78 1"/>
                <a:gd name="f267" fmla="*/ f217 f77 1"/>
                <a:gd name="f268" fmla="*/ f218 f78 1"/>
                <a:gd name="f269" fmla="*/ f219 f77 1"/>
                <a:gd name="f270" fmla="*/ f220 f78 1"/>
                <a:gd name="f271" fmla="*/ f221 f77 1"/>
                <a:gd name="f272" fmla="*/ f222 f78 1"/>
                <a:gd name="f273" fmla="*/ f223 f77 1"/>
                <a:gd name="f274" fmla="*/ f224 f78 1"/>
                <a:gd name="f275" fmla="*/ f225 f77 1"/>
                <a:gd name="f276" fmla="*/ f226 f77 1"/>
                <a:gd name="f277" fmla="*/ f227 f77 1"/>
                <a:gd name="f278" fmla="*/ f228 f77 1"/>
                <a:gd name="f279" fmla="*/ f229 f78 1"/>
                <a:gd name="f280" fmla="*/ f230 f7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4">
                  <a:pos x="f235" y="f236"/>
                </a:cxn>
                <a:cxn ang="f134">
                  <a:pos x="f237" y="f238"/>
                </a:cxn>
                <a:cxn ang="f134">
                  <a:pos x="f239" y="f240"/>
                </a:cxn>
                <a:cxn ang="f134">
                  <a:pos x="f241" y="f242"/>
                </a:cxn>
                <a:cxn ang="f134">
                  <a:pos x="f243" y="f244"/>
                </a:cxn>
                <a:cxn ang="f134">
                  <a:pos x="f245" y="f246"/>
                </a:cxn>
                <a:cxn ang="f134">
                  <a:pos x="f247" y="f248"/>
                </a:cxn>
                <a:cxn ang="f134">
                  <a:pos x="f249" y="f250"/>
                </a:cxn>
                <a:cxn ang="f134">
                  <a:pos x="f251" y="f252"/>
                </a:cxn>
                <a:cxn ang="f134">
                  <a:pos x="f253" y="f254"/>
                </a:cxn>
                <a:cxn ang="f134">
                  <a:pos x="f255" y="f256"/>
                </a:cxn>
                <a:cxn ang="f134">
                  <a:pos x="f257" y="f258"/>
                </a:cxn>
                <a:cxn ang="f134">
                  <a:pos x="f257" y="f259"/>
                </a:cxn>
                <a:cxn ang="f134">
                  <a:pos x="f260" y="f261"/>
                </a:cxn>
                <a:cxn ang="f134">
                  <a:pos x="f235" y="f236"/>
                </a:cxn>
                <a:cxn ang="f134">
                  <a:pos x="f262" y="f263"/>
                </a:cxn>
                <a:cxn ang="f134">
                  <a:pos x="f264" y="f254"/>
                </a:cxn>
                <a:cxn ang="f134">
                  <a:pos x="f265" y="f266"/>
                </a:cxn>
                <a:cxn ang="f134">
                  <a:pos x="f267" y="f268"/>
                </a:cxn>
                <a:cxn ang="f134">
                  <a:pos x="f269" y="f270"/>
                </a:cxn>
                <a:cxn ang="f134">
                  <a:pos x="f271" y="f272"/>
                </a:cxn>
                <a:cxn ang="f134">
                  <a:pos x="f273" y="f274"/>
                </a:cxn>
                <a:cxn ang="f134">
                  <a:pos x="f275" y="f261"/>
                </a:cxn>
                <a:cxn ang="f134">
                  <a:pos x="f276" y="f254"/>
                </a:cxn>
                <a:cxn ang="f134">
                  <a:pos x="f277" y="f246"/>
                </a:cxn>
                <a:cxn ang="f134">
                  <a:pos x="f262" y="f263"/>
                </a:cxn>
                <a:cxn ang="f134">
                  <a:pos x="f278" y="f279"/>
                </a:cxn>
                <a:cxn ang="f134">
                  <a:pos x="f278" y="f280"/>
                </a:cxn>
                <a:cxn ang="f134">
                  <a:pos x="f278" y="f279"/>
                </a:cxn>
              </a:cxnLst>
              <a:rect l="f231" t="f234" r="f232" b="f233"/>
              <a:pathLst>
                <a:path w="124" h="72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4"/>
                  </a:cubicBezTo>
                  <a:cubicBezTo>
                    <a:pt x="f18" y="f19"/>
                    <a:pt x="f20" y="f19"/>
                    <a:pt x="f21" y="f19"/>
                  </a:cubicBezTo>
                  <a:cubicBezTo>
                    <a:pt x="f22" y="f5"/>
                    <a:pt x="f23" y="f19"/>
                    <a:pt x="f24" y="f20"/>
                  </a:cubicBezTo>
                  <a:cubicBezTo>
                    <a:pt x="f6" y="f21"/>
                    <a:pt x="f25" y="f21"/>
                    <a:pt x="f26" y="f27"/>
                  </a:cubicBezTo>
                  <a:cubicBezTo>
                    <a:pt x="f28" y="f17"/>
                    <a:pt x="f28" y="f29"/>
                    <a:pt x="f28" y="f30"/>
                  </a:cubicBezTo>
                  <a:cubicBezTo>
                    <a:pt x="f31" y="f32"/>
                    <a:pt x="f33" y="f32"/>
                    <a:pt x="f34" y="f29"/>
                  </a:cubicBezTo>
                  <a:cubicBezTo>
                    <a:pt x="f24" y="f29"/>
                    <a:pt x="f35" y="f17"/>
                    <a:pt x="f36" y="f37"/>
                  </a:cubicBezTo>
                  <a:cubicBezTo>
                    <a:pt x="f38" y="f29"/>
                    <a:pt x="f39" y="f32"/>
                    <a:pt x="f39" y="f32"/>
                  </a:cubicBezTo>
                  <a:cubicBezTo>
                    <a:pt x="f40" y="f41"/>
                    <a:pt x="f31" y="f42"/>
                    <a:pt x="f43" y="f44"/>
                  </a:cubicBezTo>
                  <a:cubicBezTo>
                    <a:pt x="f39" y="f45"/>
                    <a:pt x="f46" y="f15"/>
                    <a:pt x="f47" y="f48"/>
                  </a:cubicBezTo>
                  <a:cubicBezTo>
                    <a:pt x="f47" y="f49"/>
                    <a:pt x="f47" y="f15"/>
                    <a:pt x="f47" y="f45"/>
                  </a:cubicBezTo>
                  <a:cubicBezTo>
                    <a:pt x="f50" y="f51"/>
                    <a:pt x="f38" y="f52"/>
                    <a:pt x="f33" y="f53"/>
                  </a:cubicBezTo>
                  <a:cubicBezTo>
                    <a:pt x="f54" y="f55"/>
                    <a:pt x="f34" y="f12"/>
                    <a:pt x="f8" y="f7"/>
                  </a:cubicBezTo>
                  <a:close/>
                  <a:moveTo>
                    <a:pt x="f11" y="f49"/>
                  </a:moveTo>
                  <a:cubicBezTo>
                    <a:pt x="f49" y="f56"/>
                    <a:pt x="f22" y="f30"/>
                    <a:pt x="f57" y="f32"/>
                  </a:cubicBezTo>
                  <a:cubicBezTo>
                    <a:pt x="f55" y="f32"/>
                    <a:pt x="f58" y="f30"/>
                    <a:pt x="f12" y="f41"/>
                  </a:cubicBezTo>
                  <a:cubicBezTo>
                    <a:pt x="f59" y="f60"/>
                    <a:pt x="f61" y="f44"/>
                    <a:pt x="f62" y="f52"/>
                  </a:cubicBezTo>
                  <a:cubicBezTo>
                    <a:pt x="f57" y="f63"/>
                    <a:pt x="f51" y="f64"/>
                    <a:pt x="f49" y="f22"/>
                  </a:cubicBezTo>
                  <a:cubicBezTo>
                    <a:pt x="f49" y="f44"/>
                    <a:pt x="f48" y="f45"/>
                    <a:pt x="f65" y="f15"/>
                  </a:cubicBezTo>
                  <a:cubicBezTo>
                    <a:pt x="f66" y="f51"/>
                    <a:pt x="f65" y="f67"/>
                    <a:pt x="f44" y="f63"/>
                  </a:cubicBezTo>
                  <a:cubicBezTo>
                    <a:pt x="f68" y="f55"/>
                    <a:pt x="f13" y="f69"/>
                    <a:pt x="f70" y="f53"/>
                  </a:cubicBezTo>
                  <a:cubicBezTo>
                    <a:pt x="f9" y="f45"/>
                    <a:pt x="f9" y="f71"/>
                    <a:pt x="f59" y="f32"/>
                  </a:cubicBezTo>
                  <a:cubicBezTo>
                    <a:pt x="f72" y="f73"/>
                    <a:pt x="f57" y="f74"/>
                    <a:pt x="f22" y="f27"/>
                  </a:cubicBezTo>
                  <a:cubicBezTo>
                    <a:pt x="f75" y="f32"/>
                    <a:pt x="f60" y="f41"/>
                    <a:pt x="f11" y="f49"/>
                  </a:cubicBezTo>
                  <a:close/>
                  <a:moveTo>
                    <a:pt x="f30" y="f65"/>
                  </a:moveTo>
                  <a:cubicBezTo>
                    <a:pt x="f30" y="f71"/>
                    <a:pt x="f30" y="f32"/>
                    <a:pt x="f30" y="f74"/>
                  </a:cubicBezTo>
                  <a:cubicBezTo>
                    <a:pt x="f73" y="f29"/>
                    <a:pt x="f73" y="f71"/>
                    <a:pt x="f30" y="f6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624D457-2C0F-E7EB-8AF6-8C5C5862CFEE}"/>
                </a:ext>
              </a:extLst>
            </p:cNvPr>
            <p:cNvSpPr/>
            <p:nvPr/>
          </p:nvSpPr>
          <p:spPr>
            <a:xfrm>
              <a:off x="9491700" y="1549816"/>
              <a:ext cx="190003" cy="2136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"/>
                <a:gd name="f7" fmla="val 93"/>
                <a:gd name="f8" fmla="val 46"/>
                <a:gd name="f9" fmla="val 64"/>
                <a:gd name="f10" fmla="val 52"/>
                <a:gd name="f11" fmla="val 68"/>
                <a:gd name="f12" fmla="val 57"/>
                <a:gd name="f13" fmla="val 71"/>
                <a:gd name="f14" fmla="val 63"/>
                <a:gd name="f15" fmla="val 74"/>
                <a:gd name="f16" fmla="val 69"/>
                <a:gd name="f17" fmla="val 77"/>
                <a:gd name="f18" fmla="val 75"/>
                <a:gd name="f19" fmla="val 79"/>
                <a:gd name="f20" fmla="val 82"/>
                <a:gd name="f21" fmla="val 81"/>
                <a:gd name="f22" fmla="val 85"/>
                <a:gd name="f23" fmla="val 89"/>
                <a:gd name="f24" fmla="val 59"/>
                <a:gd name="f25" fmla="val 38"/>
                <a:gd name="f26" fmla="val 86"/>
                <a:gd name="f27" fmla="val 17"/>
                <a:gd name="f28" fmla="val 19"/>
                <a:gd name="f29" fmla="val 56"/>
                <a:gd name="f30" fmla="val 26"/>
                <a:gd name="f31" fmla="val 30"/>
                <a:gd name="f32" fmla="val 24"/>
                <a:gd name="f33" fmla="val 4"/>
                <a:gd name="f34" fmla="val 23"/>
                <a:gd name="f35" fmla="val 3"/>
                <a:gd name="f36" fmla="val 22"/>
                <a:gd name="f37" fmla="val 21"/>
                <a:gd name="f38" fmla="val 20"/>
                <a:gd name="f39" fmla="val 8"/>
                <a:gd name="f40" fmla="val 18"/>
                <a:gd name="f41" fmla="val 14"/>
                <a:gd name="f42" fmla="val 40"/>
                <a:gd name="f43" fmla="val 11"/>
                <a:gd name="f44" fmla="val 60"/>
                <a:gd name="f45" fmla="val 6"/>
                <a:gd name="f46" fmla="val 54"/>
                <a:gd name="f47" fmla="val 5"/>
                <a:gd name="f48" fmla="val 27"/>
                <a:gd name="f49" fmla="val 7"/>
                <a:gd name="f50" fmla="val 16"/>
                <a:gd name="f51" fmla="val 25"/>
                <a:gd name="f52" fmla="val 1"/>
                <a:gd name="f53" fmla="val 33"/>
                <a:gd name="f54" fmla="val 2"/>
                <a:gd name="f55" fmla="val 70"/>
                <a:gd name="f56" fmla="val 88"/>
                <a:gd name="f57" fmla="val 10"/>
                <a:gd name="f58" fmla="val 12"/>
                <a:gd name="f59" fmla="val 92"/>
                <a:gd name="f60" fmla="val 91"/>
                <a:gd name="f61" fmla="val 28"/>
                <a:gd name="f62" fmla="val 90"/>
                <a:gd name="f63" fmla="val 34"/>
                <a:gd name="f64" fmla="val 31"/>
                <a:gd name="f65" fmla="val 66"/>
                <a:gd name="f66" fmla="val 29"/>
                <a:gd name="f67" fmla="val 32"/>
                <a:gd name="f68" fmla="val 67"/>
                <a:gd name="f69" fmla="val 76"/>
                <a:gd name="f70" fmla="val 37"/>
                <a:gd name="f71" fmla="val 87"/>
                <a:gd name="f72" fmla="val 41"/>
                <a:gd name="f73" fmla="val 44"/>
                <a:gd name="f74" fmla="val 45"/>
                <a:gd name="f75" fmla="val 84"/>
                <a:gd name="f76" fmla="val 73"/>
                <a:gd name="f77" fmla="val 65"/>
                <a:gd name="f78" fmla="val 48"/>
                <a:gd name="f79" fmla="val 61"/>
                <a:gd name="f80" fmla="val 47"/>
                <a:gd name="f81" fmla="val 62"/>
                <a:gd name="f82" fmla="+- 0 0 -90"/>
                <a:gd name="f83" fmla="*/ f3 1 94"/>
                <a:gd name="f84" fmla="*/ f4 1 93"/>
                <a:gd name="f85" fmla="val f5"/>
                <a:gd name="f86" fmla="val f6"/>
                <a:gd name="f87" fmla="val f7"/>
                <a:gd name="f88" fmla="*/ f82 f0 1"/>
                <a:gd name="f89" fmla="+- f87 0 f85"/>
                <a:gd name="f90" fmla="+- f86 0 f85"/>
                <a:gd name="f91" fmla="*/ f88 1 f2"/>
                <a:gd name="f92" fmla="*/ f90 1 94"/>
                <a:gd name="f93" fmla="*/ f89 1 93"/>
                <a:gd name="f94" fmla="*/ 46 f90 1"/>
                <a:gd name="f95" fmla="*/ 64 f89 1"/>
                <a:gd name="f96" fmla="*/ 63 f90 1"/>
                <a:gd name="f97" fmla="*/ 74 f89 1"/>
                <a:gd name="f98" fmla="*/ 82 f90 1"/>
                <a:gd name="f99" fmla="*/ 82 f89 1"/>
                <a:gd name="f100" fmla="*/ 81 f90 1"/>
                <a:gd name="f101" fmla="*/ 93 f89 1"/>
                <a:gd name="f102" fmla="*/ 17 f90 1"/>
                <a:gd name="f103" fmla="*/ 24 f90 1"/>
                <a:gd name="f104" fmla="*/ 4 f89 1"/>
                <a:gd name="f105" fmla="*/ 21 f90 1"/>
                <a:gd name="f106" fmla="*/ 3 f89 1"/>
                <a:gd name="f107" fmla="*/ 19 f89 1"/>
                <a:gd name="f108" fmla="*/ 8 f90 1"/>
                <a:gd name="f109" fmla="*/ 0 f90 1"/>
                <a:gd name="f110" fmla="*/ 81 f89 1"/>
                <a:gd name="f111" fmla="*/ 7 f90 1"/>
                <a:gd name="f112" fmla="*/ 0 f89 1"/>
                <a:gd name="f113" fmla="*/ 33 f90 1"/>
                <a:gd name="f114" fmla="*/ 2 f89 1"/>
                <a:gd name="f115" fmla="*/ 88 f90 1"/>
                <a:gd name="f116" fmla="*/ 10 f89 1"/>
                <a:gd name="f117" fmla="*/ 93 f90 1"/>
                <a:gd name="f118" fmla="*/ 17 f89 1"/>
                <a:gd name="f119" fmla="*/ 90 f90 1"/>
                <a:gd name="f120" fmla="*/ 34 f89 1"/>
                <a:gd name="f121" fmla="*/ 52 f90 1"/>
                <a:gd name="f122" fmla="*/ 29 f89 1"/>
                <a:gd name="f123" fmla="*/ 59 f90 1"/>
                <a:gd name="f124" fmla="*/ 32 f89 1"/>
                <a:gd name="f125" fmla="*/ 85 f90 1"/>
                <a:gd name="f126" fmla="*/ 40 f89 1"/>
                <a:gd name="f127" fmla="*/ 45 f89 1"/>
                <a:gd name="f128" fmla="*/ 84 f90 1"/>
                <a:gd name="f129" fmla="*/ 73 f89 1"/>
                <a:gd name="f130" fmla="*/ 48 f90 1"/>
                <a:gd name="f131" fmla="*/ 61 f89 1"/>
                <a:gd name="f132" fmla="+- f91 0 f1"/>
                <a:gd name="f133" fmla="*/ f94 1 94"/>
                <a:gd name="f134" fmla="*/ f95 1 93"/>
                <a:gd name="f135" fmla="*/ f96 1 94"/>
                <a:gd name="f136" fmla="*/ f97 1 93"/>
                <a:gd name="f137" fmla="*/ f98 1 94"/>
                <a:gd name="f138" fmla="*/ f99 1 93"/>
                <a:gd name="f139" fmla="*/ f100 1 94"/>
                <a:gd name="f140" fmla="*/ f101 1 93"/>
                <a:gd name="f141" fmla="*/ f102 1 94"/>
                <a:gd name="f142" fmla="*/ f103 1 94"/>
                <a:gd name="f143" fmla="*/ f104 1 93"/>
                <a:gd name="f144" fmla="*/ f105 1 94"/>
                <a:gd name="f145" fmla="*/ f106 1 93"/>
                <a:gd name="f146" fmla="*/ f107 1 93"/>
                <a:gd name="f147" fmla="*/ f108 1 94"/>
                <a:gd name="f148" fmla="*/ f109 1 94"/>
                <a:gd name="f149" fmla="*/ f110 1 93"/>
                <a:gd name="f150" fmla="*/ f111 1 94"/>
                <a:gd name="f151" fmla="*/ f112 1 93"/>
                <a:gd name="f152" fmla="*/ f113 1 94"/>
                <a:gd name="f153" fmla="*/ f114 1 93"/>
                <a:gd name="f154" fmla="*/ f115 1 94"/>
                <a:gd name="f155" fmla="*/ f116 1 93"/>
                <a:gd name="f156" fmla="*/ f117 1 94"/>
                <a:gd name="f157" fmla="*/ f118 1 93"/>
                <a:gd name="f158" fmla="*/ f119 1 94"/>
                <a:gd name="f159" fmla="*/ f120 1 93"/>
                <a:gd name="f160" fmla="*/ f121 1 94"/>
                <a:gd name="f161" fmla="*/ f122 1 93"/>
                <a:gd name="f162" fmla="*/ f123 1 94"/>
                <a:gd name="f163" fmla="*/ f124 1 93"/>
                <a:gd name="f164" fmla="*/ f125 1 94"/>
                <a:gd name="f165" fmla="*/ f126 1 93"/>
                <a:gd name="f166" fmla="*/ f127 1 93"/>
                <a:gd name="f167" fmla="*/ f128 1 94"/>
                <a:gd name="f168" fmla="*/ f129 1 93"/>
                <a:gd name="f169" fmla="*/ f130 1 94"/>
                <a:gd name="f170" fmla="*/ f131 1 93"/>
                <a:gd name="f171" fmla="*/ 0 1 f92"/>
                <a:gd name="f172" fmla="*/ f86 1 f92"/>
                <a:gd name="f173" fmla="*/ 0 1 f93"/>
                <a:gd name="f174" fmla="*/ f87 1 f93"/>
                <a:gd name="f175" fmla="*/ f133 1 f92"/>
                <a:gd name="f176" fmla="*/ f134 1 f93"/>
                <a:gd name="f177" fmla="*/ f135 1 f92"/>
                <a:gd name="f178" fmla="*/ f136 1 f93"/>
                <a:gd name="f179" fmla="*/ f137 1 f92"/>
                <a:gd name="f180" fmla="*/ f138 1 f93"/>
                <a:gd name="f181" fmla="*/ f139 1 f92"/>
                <a:gd name="f182" fmla="*/ f140 1 f93"/>
                <a:gd name="f183" fmla="*/ f141 1 f92"/>
                <a:gd name="f184" fmla="*/ f142 1 f92"/>
                <a:gd name="f185" fmla="*/ f143 1 f93"/>
                <a:gd name="f186" fmla="*/ f144 1 f92"/>
                <a:gd name="f187" fmla="*/ f145 1 f93"/>
                <a:gd name="f188" fmla="*/ f146 1 f93"/>
                <a:gd name="f189" fmla="*/ f147 1 f92"/>
                <a:gd name="f190" fmla="*/ f148 1 f92"/>
                <a:gd name="f191" fmla="*/ f149 1 f93"/>
                <a:gd name="f192" fmla="*/ f150 1 f92"/>
                <a:gd name="f193" fmla="*/ f151 1 f93"/>
                <a:gd name="f194" fmla="*/ f152 1 f92"/>
                <a:gd name="f195" fmla="*/ f153 1 f93"/>
                <a:gd name="f196" fmla="*/ f154 1 f92"/>
                <a:gd name="f197" fmla="*/ f155 1 f93"/>
                <a:gd name="f198" fmla="*/ f156 1 f92"/>
                <a:gd name="f199" fmla="*/ f157 1 f93"/>
                <a:gd name="f200" fmla="*/ f158 1 f92"/>
                <a:gd name="f201" fmla="*/ f159 1 f93"/>
                <a:gd name="f202" fmla="*/ f160 1 f92"/>
                <a:gd name="f203" fmla="*/ f161 1 f93"/>
                <a:gd name="f204" fmla="*/ f162 1 f92"/>
                <a:gd name="f205" fmla="*/ f163 1 f93"/>
                <a:gd name="f206" fmla="*/ f164 1 f92"/>
                <a:gd name="f207" fmla="*/ f165 1 f93"/>
                <a:gd name="f208" fmla="*/ f166 1 f93"/>
                <a:gd name="f209" fmla="*/ f167 1 f92"/>
                <a:gd name="f210" fmla="*/ f168 1 f93"/>
                <a:gd name="f211" fmla="*/ f169 1 f92"/>
                <a:gd name="f212" fmla="*/ f170 1 f93"/>
                <a:gd name="f213" fmla="*/ f171 f83 1"/>
                <a:gd name="f214" fmla="*/ f172 f83 1"/>
                <a:gd name="f215" fmla="*/ f174 f84 1"/>
                <a:gd name="f216" fmla="*/ f173 f84 1"/>
                <a:gd name="f217" fmla="*/ f175 f83 1"/>
                <a:gd name="f218" fmla="*/ f176 f84 1"/>
                <a:gd name="f219" fmla="*/ f177 f83 1"/>
                <a:gd name="f220" fmla="*/ f178 f84 1"/>
                <a:gd name="f221" fmla="*/ f179 f83 1"/>
                <a:gd name="f222" fmla="*/ f180 f84 1"/>
                <a:gd name="f223" fmla="*/ f181 f83 1"/>
                <a:gd name="f224" fmla="*/ f182 f84 1"/>
                <a:gd name="f225" fmla="*/ f183 f83 1"/>
                <a:gd name="f226" fmla="*/ f184 f83 1"/>
                <a:gd name="f227" fmla="*/ f185 f84 1"/>
                <a:gd name="f228" fmla="*/ f186 f83 1"/>
                <a:gd name="f229" fmla="*/ f187 f84 1"/>
                <a:gd name="f230" fmla="*/ f188 f84 1"/>
                <a:gd name="f231" fmla="*/ f189 f83 1"/>
                <a:gd name="f232" fmla="*/ f190 f83 1"/>
                <a:gd name="f233" fmla="*/ f191 f84 1"/>
                <a:gd name="f234" fmla="*/ f192 f83 1"/>
                <a:gd name="f235" fmla="*/ f193 f84 1"/>
                <a:gd name="f236" fmla="*/ f194 f83 1"/>
                <a:gd name="f237" fmla="*/ f195 f84 1"/>
                <a:gd name="f238" fmla="*/ f196 f83 1"/>
                <a:gd name="f239" fmla="*/ f197 f84 1"/>
                <a:gd name="f240" fmla="*/ f198 f83 1"/>
                <a:gd name="f241" fmla="*/ f199 f84 1"/>
                <a:gd name="f242" fmla="*/ f200 f83 1"/>
                <a:gd name="f243" fmla="*/ f201 f84 1"/>
                <a:gd name="f244" fmla="*/ f202 f83 1"/>
                <a:gd name="f245" fmla="*/ f203 f84 1"/>
                <a:gd name="f246" fmla="*/ f204 f83 1"/>
                <a:gd name="f247" fmla="*/ f205 f84 1"/>
                <a:gd name="f248" fmla="*/ f206 f83 1"/>
                <a:gd name="f249" fmla="*/ f207 f84 1"/>
                <a:gd name="f250" fmla="*/ f208 f84 1"/>
                <a:gd name="f251" fmla="*/ f209 f83 1"/>
                <a:gd name="f252" fmla="*/ f210 f84 1"/>
                <a:gd name="f253" fmla="*/ f211 f83 1"/>
                <a:gd name="f254" fmla="*/ f212 f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2">
                  <a:pos x="f217" y="f218"/>
                </a:cxn>
                <a:cxn ang="f132">
                  <a:pos x="f219" y="f220"/>
                </a:cxn>
                <a:cxn ang="f132">
                  <a:pos x="f221" y="f222"/>
                </a:cxn>
                <a:cxn ang="f132">
                  <a:pos x="f223" y="f224"/>
                </a:cxn>
                <a:cxn ang="f132">
                  <a:pos x="f225" y="f222"/>
                </a:cxn>
                <a:cxn ang="f132">
                  <a:pos x="f226" y="f227"/>
                </a:cxn>
                <a:cxn ang="f132">
                  <a:pos x="f228" y="f229"/>
                </a:cxn>
                <a:cxn ang="f132">
                  <a:pos x="f225" y="f230"/>
                </a:cxn>
                <a:cxn ang="f132">
                  <a:pos x="f231" y="f222"/>
                </a:cxn>
                <a:cxn ang="f132">
                  <a:pos x="f232" y="f233"/>
                </a:cxn>
                <a:cxn ang="f132">
                  <a:pos x="f234" y="f235"/>
                </a:cxn>
                <a:cxn ang="f132">
                  <a:pos x="f236" y="f237"/>
                </a:cxn>
                <a:cxn ang="f132">
                  <a:pos x="f238" y="f239"/>
                </a:cxn>
                <a:cxn ang="f132">
                  <a:pos x="f240" y="f241"/>
                </a:cxn>
                <a:cxn ang="f132">
                  <a:pos x="f242" y="f243"/>
                </a:cxn>
                <a:cxn ang="f132">
                  <a:pos x="f244" y="f245"/>
                </a:cxn>
                <a:cxn ang="f132">
                  <a:pos x="f246" y="f247"/>
                </a:cxn>
                <a:cxn ang="f132">
                  <a:pos x="f248" y="f249"/>
                </a:cxn>
                <a:cxn ang="f132">
                  <a:pos x="f238" y="f250"/>
                </a:cxn>
                <a:cxn ang="f132">
                  <a:pos x="f251" y="f252"/>
                </a:cxn>
                <a:cxn ang="f132">
                  <a:pos x="f253" y="f254"/>
                </a:cxn>
                <a:cxn ang="f132">
                  <a:pos x="f217" y="f218"/>
                </a:cxn>
              </a:cxnLst>
              <a:rect l="f213" t="f216" r="f214" b="f215"/>
              <a:pathLst>
                <a:path w="94" h="9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0"/>
                  </a:cubicBezTo>
                  <a:cubicBezTo>
                    <a:pt x="f21" y="f22"/>
                    <a:pt x="f21" y="f23"/>
                    <a:pt x="f21" y="f7"/>
                  </a:cubicBezTo>
                  <a:cubicBezTo>
                    <a:pt x="f24" y="f23"/>
                    <a:pt x="f25" y="f26"/>
                    <a:pt x="f27" y="f20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5"/>
                    <a:pt x="f37" y="f35"/>
                  </a:cubicBezTo>
                  <a:cubicBezTo>
                    <a:pt x="f38" y="f39"/>
                    <a:pt x="f40" y="f41"/>
                    <a:pt x="f27" y="f28"/>
                  </a:cubicBezTo>
                  <a:cubicBezTo>
                    <a:pt x="f41" y="f42"/>
                    <a:pt x="f43" y="f44"/>
                    <a:pt x="f39" y="f20"/>
                  </a:cubicBezTo>
                  <a:cubicBezTo>
                    <a:pt x="f45" y="f20"/>
                    <a:pt x="f35" y="f21"/>
                    <a:pt x="f5" y="f21"/>
                  </a:cubicBezTo>
                  <a:cubicBezTo>
                    <a:pt x="f35" y="f46"/>
                    <a:pt x="f47" y="f48"/>
                    <a:pt x="f49" y="f5"/>
                  </a:cubicBezTo>
                  <a:cubicBezTo>
                    <a:pt x="f50" y="f5"/>
                    <a:pt x="f51" y="f52"/>
                    <a:pt x="f53" y="f54"/>
                  </a:cubicBezTo>
                  <a:cubicBezTo>
                    <a:pt x="f10" y="f33"/>
                    <a:pt x="f55" y="f49"/>
                    <a:pt x="f56" y="f57"/>
                  </a:cubicBezTo>
                  <a:cubicBezTo>
                    <a:pt x="f7" y="f57"/>
                    <a:pt x="f6" y="f58"/>
                    <a:pt x="f7" y="f27"/>
                  </a:cubicBezTo>
                  <a:cubicBezTo>
                    <a:pt x="f59" y="f34"/>
                    <a:pt x="f60" y="f61"/>
                    <a:pt x="f62" y="f63"/>
                  </a:cubicBezTo>
                  <a:cubicBezTo>
                    <a:pt x="f17" y="f64"/>
                    <a:pt x="f65" y="f32"/>
                    <a:pt x="f10" y="f66"/>
                  </a:cubicBezTo>
                  <a:cubicBezTo>
                    <a:pt x="f46" y="f31"/>
                    <a:pt x="f29" y="f64"/>
                    <a:pt x="f24" y="f67"/>
                  </a:cubicBezTo>
                  <a:cubicBezTo>
                    <a:pt x="f68" y="f63"/>
                    <a:pt x="f69" y="f70"/>
                    <a:pt x="f22" y="f42"/>
                  </a:cubicBezTo>
                  <a:cubicBezTo>
                    <a:pt x="f71" y="f72"/>
                    <a:pt x="f56" y="f73"/>
                    <a:pt x="f56" y="f74"/>
                  </a:cubicBezTo>
                  <a:cubicBezTo>
                    <a:pt x="f71" y="f46"/>
                    <a:pt x="f22" y="f14"/>
                    <a:pt x="f75" y="f76"/>
                  </a:cubicBezTo>
                  <a:cubicBezTo>
                    <a:pt x="f13" y="f16"/>
                    <a:pt x="f24" y="f77"/>
                    <a:pt x="f78" y="f79"/>
                  </a:cubicBezTo>
                  <a:cubicBezTo>
                    <a:pt x="f80" y="f81"/>
                    <a:pt x="f80" y="f14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9C57A44-E2F2-E3AB-8AEB-214D9FC07A29}"/>
                </a:ext>
              </a:extLst>
            </p:cNvPr>
            <p:cNvSpPr/>
            <p:nvPr/>
          </p:nvSpPr>
          <p:spPr>
            <a:xfrm>
              <a:off x="9566352" y="1065513"/>
              <a:ext cx="172190" cy="2039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5"/>
                <a:gd name="f7" fmla="val 89"/>
                <a:gd name="f8" fmla="val 11"/>
                <a:gd name="f9" fmla="val 83"/>
                <a:gd name="f10" fmla="val 21"/>
                <a:gd name="f11" fmla="val 82"/>
                <a:gd name="f12" fmla="val 29"/>
                <a:gd name="f13" fmla="val 80"/>
                <a:gd name="f14" fmla="val 37"/>
                <a:gd name="f15" fmla="val 73"/>
                <a:gd name="f16" fmla="val 66"/>
                <a:gd name="f17" fmla="val 36"/>
                <a:gd name="f18" fmla="val 59"/>
                <a:gd name="f19" fmla="val 38"/>
                <a:gd name="f20" fmla="val 65"/>
                <a:gd name="f21" fmla="val 40"/>
                <a:gd name="f22" fmla="val 72"/>
                <a:gd name="f23" fmla="val 42"/>
                <a:gd name="f24" fmla="val 79"/>
                <a:gd name="f25" fmla="val 44"/>
                <a:gd name="f26" fmla="val 78"/>
                <a:gd name="f27" fmla="val 51"/>
                <a:gd name="f28" fmla="val 77"/>
                <a:gd name="f29" fmla="val 58"/>
                <a:gd name="f30" fmla="val 75"/>
                <a:gd name="f31" fmla="val 64"/>
                <a:gd name="f32" fmla="val 54"/>
                <a:gd name="f33" fmla="val 43"/>
                <a:gd name="f34" fmla="val 62"/>
                <a:gd name="f35" fmla="val 63"/>
                <a:gd name="f36" fmla="val 52"/>
                <a:gd name="f37" fmla="val 70"/>
                <a:gd name="f38" fmla="val 69"/>
                <a:gd name="f39" fmla="val 74"/>
                <a:gd name="f40" fmla="val 71"/>
                <a:gd name="f41" fmla="val 55"/>
                <a:gd name="f42" fmla="val 19"/>
                <a:gd name="f43" fmla="val 22"/>
                <a:gd name="f44" fmla="val 31"/>
                <a:gd name="f45" fmla="val 26"/>
                <a:gd name="f46" fmla="val 6"/>
                <a:gd name="f47" fmla="val 18"/>
                <a:gd name="f48" fmla="val 16"/>
                <a:gd name="f49" fmla="val 17"/>
                <a:gd name="f50" fmla="val 41"/>
                <a:gd name="f51" fmla="val 15"/>
                <a:gd name="f52" fmla="val 53"/>
                <a:gd name="f53" fmla="val 13"/>
                <a:gd name="f54" fmla="val 8"/>
                <a:gd name="f55" fmla="val 5"/>
                <a:gd name="f56" fmla="val 3"/>
                <a:gd name="f57" fmla="val 27"/>
                <a:gd name="f58" fmla="val 34"/>
                <a:gd name="f59" fmla="val 4"/>
                <a:gd name="f60" fmla="val 7"/>
                <a:gd name="f61" fmla="+- 0 0 -90"/>
                <a:gd name="f62" fmla="*/ f3 1 85"/>
                <a:gd name="f63" fmla="*/ f4 1 89"/>
                <a:gd name="f64" fmla="val f5"/>
                <a:gd name="f65" fmla="val f6"/>
                <a:gd name="f66" fmla="val f7"/>
                <a:gd name="f67" fmla="*/ f61 f0 1"/>
                <a:gd name="f68" fmla="+- f66 0 f64"/>
                <a:gd name="f69" fmla="+- f65 0 f64"/>
                <a:gd name="f70" fmla="*/ f67 1 f2"/>
                <a:gd name="f71" fmla="*/ f69 1 85"/>
                <a:gd name="f72" fmla="*/ f68 1 89"/>
                <a:gd name="f73" fmla="*/ 85 f69 1"/>
                <a:gd name="f74" fmla="*/ 11 f68 1"/>
                <a:gd name="f75" fmla="*/ 80 f69 1"/>
                <a:gd name="f76" fmla="*/ 37 f68 1"/>
                <a:gd name="f77" fmla="*/ 59 f69 1"/>
                <a:gd name="f78" fmla="*/ 36 f68 1"/>
                <a:gd name="f79" fmla="*/ 38 f68 1"/>
                <a:gd name="f80" fmla="*/ 79 f69 1"/>
                <a:gd name="f81" fmla="*/ 44 f68 1"/>
                <a:gd name="f82" fmla="*/ 75 f69 1"/>
                <a:gd name="f83" fmla="*/ 66 f68 1"/>
                <a:gd name="f84" fmla="*/ 43 f69 1"/>
                <a:gd name="f85" fmla="*/ 62 f68 1"/>
                <a:gd name="f86" fmla="*/ 65 f68 1"/>
                <a:gd name="f87" fmla="*/ 74 f69 1"/>
                <a:gd name="f88" fmla="*/ 71 f68 1"/>
                <a:gd name="f89" fmla="*/ 73 f69 1"/>
                <a:gd name="f90" fmla="*/ 89 f68 1"/>
                <a:gd name="f91" fmla="*/ 19 f69 1"/>
                <a:gd name="f92" fmla="*/ 78 f68 1"/>
                <a:gd name="f93" fmla="*/ 26 f69 1"/>
                <a:gd name="f94" fmla="*/ 6 f68 1"/>
                <a:gd name="f95" fmla="*/ 17 f69 1"/>
                <a:gd name="f96" fmla="*/ 41 f68 1"/>
                <a:gd name="f97" fmla="*/ 11 f69 1"/>
                <a:gd name="f98" fmla="*/ 77 f68 1"/>
                <a:gd name="f99" fmla="*/ 0 f69 1"/>
                <a:gd name="f100" fmla="*/ 8 f69 1"/>
                <a:gd name="f101" fmla="*/ 0 f68 1"/>
                <a:gd name="f102" fmla="+- f70 0 f1"/>
                <a:gd name="f103" fmla="*/ f73 1 85"/>
                <a:gd name="f104" fmla="*/ f74 1 89"/>
                <a:gd name="f105" fmla="*/ f75 1 85"/>
                <a:gd name="f106" fmla="*/ f76 1 89"/>
                <a:gd name="f107" fmla="*/ f77 1 85"/>
                <a:gd name="f108" fmla="*/ f78 1 89"/>
                <a:gd name="f109" fmla="*/ f79 1 89"/>
                <a:gd name="f110" fmla="*/ f80 1 85"/>
                <a:gd name="f111" fmla="*/ f81 1 89"/>
                <a:gd name="f112" fmla="*/ f82 1 85"/>
                <a:gd name="f113" fmla="*/ f83 1 89"/>
                <a:gd name="f114" fmla="*/ f84 1 85"/>
                <a:gd name="f115" fmla="*/ f85 1 89"/>
                <a:gd name="f116" fmla="*/ f86 1 89"/>
                <a:gd name="f117" fmla="*/ f87 1 85"/>
                <a:gd name="f118" fmla="*/ f88 1 89"/>
                <a:gd name="f119" fmla="*/ f89 1 85"/>
                <a:gd name="f120" fmla="*/ f90 1 89"/>
                <a:gd name="f121" fmla="*/ f91 1 85"/>
                <a:gd name="f122" fmla="*/ f92 1 89"/>
                <a:gd name="f123" fmla="*/ f93 1 85"/>
                <a:gd name="f124" fmla="*/ f94 1 89"/>
                <a:gd name="f125" fmla="*/ f95 1 85"/>
                <a:gd name="f126" fmla="*/ f96 1 89"/>
                <a:gd name="f127" fmla="*/ f97 1 85"/>
                <a:gd name="f128" fmla="*/ f98 1 89"/>
                <a:gd name="f129" fmla="*/ f99 1 85"/>
                <a:gd name="f130" fmla="*/ f100 1 85"/>
                <a:gd name="f131" fmla="*/ f101 1 89"/>
                <a:gd name="f132" fmla="*/ 0 1 f71"/>
                <a:gd name="f133" fmla="*/ f65 1 f71"/>
                <a:gd name="f134" fmla="*/ 0 1 f72"/>
                <a:gd name="f135" fmla="*/ f66 1 f72"/>
                <a:gd name="f136" fmla="*/ f103 1 f71"/>
                <a:gd name="f137" fmla="*/ f104 1 f72"/>
                <a:gd name="f138" fmla="*/ f105 1 f71"/>
                <a:gd name="f139" fmla="*/ f106 1 f72"/>
                <a:gd name="f140" fmla="*/ f107 1 f71"/>
                <a:gd name="f141" fmla="*/ f108 1 f72"/>
                <a:gd name="f142" fmla="*/ f109 1 f72"/>
                <a:gd name="f143" fmla="*/ f110 1 f71"/>
                <a:gd name="f144" fmla="*/ f111 1 f72"/>
                <a:gd name="f145" fmla="*/ f112 1 f71"/>
                <a:gd name="f146" fmla="*/ f113 1 f72"/>
                <a:gd name="f147" fmla="*/ f114 1 f71"/>
                <a:gd name="f148" fmla="*/ f115 1 f72"/>
                <a:gd name="f149" fmla="*/ f116 1 f72"/>
                <a:gd name="f150" fmla="*/ f117 1 f71"/>
                <a:gd name="f151" fmla="*/ f118 1 f72"/>
                <a:gd name="f152" fmla="*/ f119 1 f71"/>
                <a:gd name="f153" fmla="*/ f120 1 f72"/>
                <a:gd name="f154" fmla="*/ f121 1 f71"/>
                <a:gd name="f155" fmla="*/ f122 1 f72"/>
                <a:gd name="f156" fmla="*/ f123 1 f71"/>
                <a:gd name="f157" fmla="*/ f124 1 f72"/>
                <a:gd name="f158" fmla="*/ f125 1 f71"/>
                <a:gd name="f159" fmla="*/ f126 1 f72"/>
                <a:gd name="f160" fmla="*/ f127 1 f71"/>
                <a:gd name="f161" fmla="*/ f128 1 f72"/>
                <a:gd name="f162" fmla="*/ f129 1 f71"/>
                <a:gd name="f163" fmla="*/ f130 1 f71"/>
                <a:gd name="f164" fmla="*/ f131 1 f72"/>
                <a:gd name="f165" fmla="*/ f132 f62 1"/>
                <a:gd name="f166" fmla="*/ f133 f62 1"/>
                <a:gd name="f167" fmla="*/ f135 f63 1"/>
                <a:gd name="f168" fmla="*/ f134 f63 1"/>
                <a:gd name="f169" fmla="*/ f136 f62 1"/>
                <a:gd name="f170" fmla="*/ f137 f63 1"/>
                <a:gd name="f171" fmla="*/ f138 f62 1"/>
                <a:gd name="f172" fmla="*/ f139 f63 1"/>
                <a:gd name="f173" fmla="*/ f140 f62 1"/>
                <a:gd name="f174" fmla="*/ f141 f63 1"/>
                <a:gd name="f175" fmla="*/ f142 f63 1"/>
                <a:gd name="f176" fmla="*/ f143 f62 1"/>
                <a:gd name="f177" fmla="*/ f144 f63 1"/>
                <a:gd name="f178" fmla="*/ f145 f62 1"/>
                <a:gd name="f179" fmla="*/ f146 f63 1"/>
                <a:gd name="f180" fmla="*/ f147 f62 1"/>
                <a:gd name="f181" fmla="*/ f148 f63 1"/>
                <a:gd name="f182" fmla="*/ f149 f63 1"/>
                <a:gd name="f183" fmla="*/ f150 f62 1"/>
                <a:gd name="f184" fmla="*/ f151 f63 1"/>
                <a:gd name="f185" fmla="*/ f152 f62 1"/>
                <a:gd name="f186" fmla="*/ f153 f63 1"/>
                <a:gd name="f187" fmla="*/ f154 f62 1"/>
                <a:gd name="f188" fmla="*/ f155 f63 1"/>
                <a:gd name="f189" fmla="*/ f156 f62 1"/>
                <a:gd name="f190" fmla="*/ f157 f63 1"/>
                <a:gd name="f191" fmla="*/ f158 f62 1"/>
                <a:gd name="f192" fmla="*/ f159 f63 1"/>
                <a:gd name="f193" fmla="*/ f160 f62 1"/>
                <a:gd name="f194" fmla="*/ f161 f63 1"/>
                <a:gd name="f195" fmla="*/ f162 f62 1"/>
                <a:gd name="f196" fmla="*/ f163 f62 1"/>
                <a:gd name="f197" fmla="*/ f164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2">
                  <a:pos x="f169" y="f170"/>
                </a:cxn>
                <a:cxn ang="f102">
                  <a:pos x="f171" y="f172"/>
                </a:cxn>
                <a:cxn ang="f102">
                  <a:pos x="f173" y="f174"/>
                </a:cxn>
                <a:cxn ang="f102">
                  <a:pos x="f173" y="f175"/>
                </a:cxn>
                <a:cxn ang="f102">
                  <a:pos x="f176" y="f177"/>
                </a:cxn>
                <a:cxn ang="f102">
                  <a:pos x="f178" y="f179"/>
                </a:cxn>
                <a:cxn ang="f102">
                  <a:pos x="f180" y="f181"/>
                </a:cxn>
                <a:cxn ang="f102">
                  <a:pos x="f180" y="f182"/>
                </a:cxn>
                <a:cxn ang="f102">
                  <a:pos x="f183" y="f184"/>
                </a:cxn>
                <a:cxn ang="f102">
                  <a:pos x="f185" y="f186"/>
                </a:cxn>
                <a:cxn ang="f102">
                  <a:pos x="f187" y="f188"/>
                </a:cxn>
                <a:cxn ang="f102">
                  <a:pos x="f189" y="f190"/>
                </a:cxn>
                <a:cxn ang="f102">
                  <a:pos x="f191" y="f192"/>
                </a:cxn>
                <a:cxn ang="f102">
                  <a:pos x="f193" y="f194"/>
                </a:cxn>
                <a:cxn ang="f102">
                  <a:pos x="f195" y="f194"/>
                </a:cxn>
                <a:cxn ang="f102">
                  <a:pos x="f196" y="f197"/>
                </a:cxn>
                <a:cxn ang="f102">
                  <a:pos x="f169" y="f170"/>
                </a:cxn>
              </a:cxnLst>
              <a:rect l="f165" t="f168" r="f166" b="f167"/>
              <a:pathLst>
                <a:path w="85" h="89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4"/>
                    <a:pt x="f16" y="f17"/>
                    <a:pt x="f18" y="f17"/>
                  </a:cubicBezTo>
                  <a:cubicBezTo>
                    <a:pt x="f18" y="f17"/>
                    <a:pt x="f18" y="f14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16"/>
                  </a:cubicBezTo>
                  <a:cubicBezTo>
                    <a:pt x="f31" y="f20"/>
                    <a:pt x="f32" y="f31"/>
                    <a:pt x="f33" y="f34"/>
                  </a:cubicBezTo>
                  <a:cubicBezTo>
                    <a:pt x="f33" y="f35"/>
                    <a:pt x="f33" y="f31"/>
                    <a:pt x="f33" y="f20"/>
                  </a:cubicBezTo>
                  <a:cubicBezTo>
                    <a:pt x="f36" y="f37"/>
                    <a:pt x="f35" y="f38"/>
                    <a:pt x="f39" y="f40"/>
                  </a:cubicBezTo>
                  <a:cubicBezTo>
                    <a:pt x="f15" y="f26"/>
                    <a:pt x="f15" y="f9"/>
                    <a:pt x="f15" y="f7"/>
                  </a:cubicBezTo>
                  <a:cubicBezTo>
                    <a:pt x="f41" y="f6"/>
                    <a:pt x="f14" y="f11"/>
                    <a:pt x="f42" y="f26"/>
                  </a:cubicBezTo>
                  <a:cubicBezTo>
                    <a:pt x="f43" y="f32"/>
                    <a:pt x="f12" y="f44"/>
                    <a:pt x="f45" y="f46"/>
                  </a:cubicBezTo>
                  <a:cubicBezTo>
                    <a:pt x="f47" y="f48"/>
                    <a:pt x="f42" y="f12"/>
                    <a:pt x="f49" y="f50"/>
                  </a:cubicBezTo>
                  <a:cubicBezTo>
                    <a:pt x="f51" y="f52"/>
                    <a:pt x="f53" y="f20"/>
                    <a:pt x="f8" y="f28"/>
                  </a:cubicBezTo>
                  <a:cubicBezTo>
                    <a:pt x="f54" y="f28"/>
                    <a:pt x="f55" y="f28"/>
                    <a:pt x="f5" y="f28"/>
                  </a:cubicBezTo>
                  <a:cubicBezTo>
                    <a:pt x="f56" y="f27"/>
                    <a:pt x="f55" y="f57"/>
                    <a:pt x="f54" y="f5"/>
                  </a:cubicBezTo>
                  <a:cubicBezTo>
                    <a:pt x="f58" y="f59"/>
                    <a:pt x="f18" y="f60"/>
                    <a:pt x="f6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4167880-E4D3-74B4-5CA7-9492562AC89F}"/>
                </a:ext>
              </a:extLst>
            </p:cNvPr>
            <p:cNvSpPr/>
            <p:nvPr/>
          </p:nvSpPr>
          <p:spPr>
            <a:xfrm>
              <a:off x="9574828" y="1309119"/>
              <a:ext cx="150985" cy="2068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5"/>
                <a:gd name="f7" fmla="val 90"/>
                <a:gd name="f8" fmla="val 78"/>
                <a:gd name="f9" fmla="val 3"/>
                <a:gd name="f10" fmla="val 52"/>
                <a:gd name="f11" fmla="val 7"/>
                <a:gd name="f12" fmla="val 27"/>
                <a:gd name="f13" fmla="val 10"/>
                <a:gd name="f14" fmla="val 31"/>
                <a:gd name="f15" fmla="val 4"/>
                <a:gd name="f16" fmla="val 53"/>
                <a:gd name="f17" fmla="val 8"/>
                <a:gd name="f18" fmla="val 12"/>
                <a:gd name="f19" fmla="val 71"/>
                <a:gd name="f20" fmla="val 38"/>
                <a:gd name="f21" fmla="val 67"/>
                <a:gd name="f22" fmla="val 64"/>
                <a:gd name="f23" fmla="val 63"/>
                <a:gd name="f24" fmla="val 61"/>
                <a:gd name="f25" fmla="val 89"/>
                <a:gd name="f26" fmla="val 58"/>
                <a:gd name="f27" fmla="val 55"/>
                <a:gd name="f28" fmla="val 88"/>
                <a:gd name="f29" fmla="val 57"/>
                <a:gd name="f30" fmla="val 59"/>
                <a:gd name="f31" fmla="val 37"/>
                <a:gd name="f32" fmla="val 62"/>
                <a:gd name="f33" fmla="val 60"/>
                <a:gd name="f34" fmla="val 36"/>
                <a:gd name="f35" fmla="val 51"/>
                <a:gd name="f36" fmla="val 46"/>
                <a:gd name="f37" fmla="val 86"/>
                <a:gd name="f38" fmla="val 83"/>
                <a:gd name="f39" fmla="val 15"/>
                <a:gd name="f40" fmla="val 80"/>
                <a:gd name="f41" fmla="val 19"/>
                <a:gd name="f42" fmla="val 23"/>
                <a:gd name="f43" fmla="val 18"/>
                <a:gd name="f44" fmla="val 24"/>
                <a:gd name="f45" fmla="val 25"/>
                <a:gd name="f46" fmla="val 26"/>
                <a:gd name="f47" fmla="val 20"/>
                <a:gd name="f48" fmla="val 28"/>
                <a:gd name="f49" fmla="val 21"/>
                <a:gd name="f50" fmla="val 29"/>
                <a:gd name="f51" fmla="val 30"/>
                <a:gd name="f52" fmla="val 35"/>
                <a:gd name="f53" fmla="val 34"/>
                <a:gd name="f54" fmla="val 47"/>
                <a:gd name="f55" fmla="val 56"/>
                <a:gd name="f56" fmla="val 39"/>
                <a:gd name="f57" fmla="val 49"/>
                <a:gd name="f58" fmla="val 32"/>
                <a:gd name="f59" fmla="val 48"/>
                <a:gd name="f60" fmla="+- 0 0 -90"/>
                <a:gd name="f61" fmla="*/ f3 1 75"/>
                <a:gd name="f62" fmla="*/ f4 1 90"/>
                <a:gd name="f63" fmla="val f5"/>
                <a:gd name="f64" fmla="val f6"/>
                <a:gd name="f65" fmla="val f7"/>
                <a:gd name="f66" fmla="*/ f60 f0 1"/>
                <a:gd name="f67" fmla="+- f65 0 f63"/>
                <a:gd name="f68" fmla="+- f64 0 f63"/>
                <a:gd name="f69" fmla="*/ f66 1 f2"/>
                <a:gd name="f70" fmla="*/ f68 1 75"/>
                <a:gd name="f71" fmla="*/ f67 1 90"/>
                <a:gd name="f72" fmla="*/ 0 f68 1"/>
                <a:gd name="f73" fmla="*/ 78 f67 1"/>
                <a:gd name="f74" fmla="*/ 10 f68 1"/>
                <a:gd name="f75" fmla="*/ 0 f67 1"/>
                <a:gd name="f76" fmla="*/ 75 f68 1"/>
                <a:gd name="f77" fmla="*/ 12 f67 1"/>
                <a:gd name="f78" fmla="*/ 63 f68 1"/>
                <a:gd name="f79" fmla="*/ 90 f67 1"/>
                <a:gd name="f80" fmla="*/ 55 f68 1"/>
                <a:gd name="f81" fmla="*/ 88 f67 1"/>
                <a:gd name="f82" fmla="*/ 62 f68 1"/>
                <a:gd name="f83" fmla="*/ 59 f68 1"/>
                <a:gd name="f84" fmla="*/ 46 f68 1"/>
                <a:gd name="f85" fmla="*/ 86 f67 1"/>
                <a:gd name="f86" fmla="*/ 19 f68 1"/>
                <a:gd name="f87" fmla="*/ 23 f67 1"/>
                <a:gd name="f88" fmla="*/ 18 f68 1"/>
                <a:gd name="f89" fmla="*/ 25 f67 1"/>
                <a:gd name="f90" fmla="*/ 21 f68 1"/>
                <a:gd name="f91" fmla="*/ 28 f67 1"/>
                <a:gd name="f92" fmla="*/ 35 f68 1"/>
                <a:gd name="f93" fmla="*/ 37 f68 1"/>
                <a:gd name="f94" fmla="*/ 34 f68 1"/>
                <a:gd name="f95" fmla="*/ 47 f67 1"/>
                <a:gd name="f96" fmla="*/ 39 f68 1"/>
                <a:gd name="f97" fmla="*/ 49 f67 1"/>
                <a:gd name="f98" fmla="+- f69 0 f1"/>
                <a:gd name="f99" fmla="*/ f72 1 75"/>
                <a:gd name="f100" fmla="*/ f73 1 90"/>
                <a:gd name="f101" fmla="*/ f74 1 75"/>
                <a:gd name="f102" fmla="*/ f75 1 90"/>
                <a:gd name="f103" fmla="*/ f76 1 75"/>
                <a:gd name="f104" fmla="*/ f77 1 90"/>
                <a:gd name="f105" fmla="*/ f78 1 75"/>
                <a:gd name="f106" fmla="*/ f79 1 90"/>
                <a:gd name="f107" fmla="*/ f80 1 75"/>
                <a:gd name="f108" fmla="*/ f81 1 90"/>
                <a:gd name="f109" fmla="*/ f82 1 75"/>
                <a:gd name="f110" fmla="*/ f83 1 75"/>
                <a:gd name="f111" fmla="*/ f84 1 75"/>
                <a:gd name="f112" fmla="*/ f85 1 90"/>
                <a:gd name="f113" fmla="*/ f86 1 75"/>
                <a:gd name="f114" fmla="*/ f87 1 90"/>
                <a:gd name="f115" fmla="*/ f88 1 75"/>
                <a:gd name="f116" fmla="*/ f89 1 90"/>
                <a:gd name="f117" fmla="*/ f90 1 75"/>
                <a:gd name="f118" fmla="*/ f91 1 90"/>
                <a:gd name="f119" fmla="*/ f92 1 75"/>
                <a:gd name="f120" fmla="*/ f93 1 75"/>
                <a:gd name="f121" fmla="*/ f94 1 75"/>
                <a:gd name="f122" fmla="*/ f95 1 90"/>
                <a:gd name="f123" fmla="*/ f96 1 75"/>
                <a:gd name="f124" fmla="*/ f97 1 90"/>
                <a:gd name="f125" fmla="*/ 0 1 f70"/>
                <a:gd name="f126" fmla="*/ f64 1 f70"/>
                <a:gd name="f127" fmla="*/ 0 1 f71"/>
                <a:gd name="f128" fmla="*/ f65 1 f71"/>
                <a:gd name="f129" fmla="*/ f99 1 f70"/>
                <a:gd name="f130" fmla="*/ f100 1 f71"/>
                <a:gd name="f131" fmla="*/ f101 1 f70"/>
                <a:gd name="f132" fmla="*/ f102 1 f71"/>
                <a:gd name="f133" fmla="*/ f103 1 f70"/>
                <a:gd name="f134" fmla="*/ f104 1 f71"/>
                <a:gd name="f135" fmla="*/ f105 1 f70"/>
                <a:gd name="f136" fmla="*/ f106 1 f71"/>
                <a:gd name="f137" fmla="*/ f107 1 f70"/>
                <a:gd name="f138" fmla="*/ f108 1 f71"/>
                <a:gd name="f139" fmla="*/ f109 1 f70"/>
                <a:gd name="f140" fmla="*/ f110 1 f70"/>
                <a:gd name="f141" fmla="*/ f111 1 f70"/>
                <a:gd name="f142" fmla="*/ f112 1 f71"/>
                <a:gd name="f143" fmla="*/ f113 1 f70"/>
                <a:gd name="f144" fmla="*/ f114 1 f71"/>
                <a:gd name="f145" fmla="*/ f115 1 f70"/>
                <a:gd name="f146" fmla="*/ f116 1 f71"/>
                <a:gd name="f147" fmla="*/ f117 1 f70"/>
                <a:gd name="f148" fmla="*/ f118 1 f71"/>
                <a:gd name="f149" fmla="*/ f119 1 f70"/>
                <a:gd name="f150" fmla="*/ f120 1 f70"/>
                <a:gd name="f151" fmla="*/ f121 1 f70"/>
                <a:gd name="f152" fmla="*/ f122 1 f71"/>
                <a:gd name="f153" fmla="*/ f123 1 f70"/>
                <a:gd name="f154" fmla="*/ f124 1 f71"/>
                <a:gd name="f155" fmla="*/ f125 f61 1"/>
                <a:gd name="f156" fmla="*/ f126 f61 1"/>
                <a:gd name="f157" fmla="*/ f128 f62 1"/>
                <a:gd name="f158" fmla="*/ f127 f62 1"/>
                <a:gd name="f159" fmla="*/ f129 f61 1"/>
                <a:gd name="f160" fmla="*/ f130 f62 1"/>
                <a:gd name="f161" fmla="*/ f131 f61 1"/>
                <a:gd name="f162" fmla="*/ f132 f62 1"/>
                <a:gd name="f163" fmla="*/ f133 f61 1"/>
                <a:gd name="f164" fmla="*/ f134 f62 1"/>
                <a:gd name="f165" fmla="*/ f135 f61 1"/>
                <a:gd name="f166" fmla="*/ f136 f62 1"/>
                <a:gd name="f167" fmla="*/ f137 f61 1"/>
                <a:gd name="f168" fmla="*/ f138 f62 1"/>
                <a:gd name="f169" fmla="*/ f139 f61 1"/>
                <a:gd name="f170" fmla="*/ f140 f61 1"/>
                <a:gd name="f171" fmla="*/ f141 f61 1"/>
                <a:gd name="f172" fmla="*/ f142 f62 1"/>
                <a:gd name="f173" fmla="*/ f143 f61 1"/>
                <a:gd name="f174" fmla="*/ f144 f62 1"/>
                <a:gd name="f175" fmla="*/ f145 f61 1"/>
                <a:gd name="f176" fmla="*/ f146 f62 1"/>
                <a:gd name="f177" fmla="*/ f147 f61 1"/>
                <a:gd name="f178" fmla="*/ f148 f62 1"/>
                <a:gd name="f179" fmla="*/ f149 f61 1"/>
                <a:gd name="f180" fmla="*/ f150 f61 1"/>
                <a:gd name="f181" fmla="*/ f151 f61 1"/>
                <a:gd name="f182" fmla="*/ f152 f62 1"/>
                <a:gd name="f183" fmla="*/ f153 f61 1"/>
                <a:gd name="f184" fmla="*/ f154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8">
                  <a:pos x="f159" y="f160"/>
                </a:cxn>
                <a:cxn ang="f98">
                  <a:pos x="f161" y="f162"/>
                </a:cxn>
                <a:cxn ang="f98">
                  <a:pos x="f163" y="f164"/>
                </a:cxn>
                <a:cxn ang="f98">
                  <a:pos x="f165" y="f166"/>
                </a:cxn>
                <a:cxn ang="f98">
                  <a:pos x="f167" y="f168"/>
                </a:cxn>
                <a:cxn ang="f98">
                  <a:pos x="f169" y="f164"/>
                </a:cxn>
                <a:cxn ang="f98">
                  <a:pos x="f170" y="f164"/>
                </a:cxn>
                <a:cxn ang="f98">
                  <a:pos x="f171" y="f172"/>
                </a:cxn>
                <a:cxn ang="f98">
                  <a:pos x="f159" y="f160"/>
                </a:cxn>
                <a:cxn ang="f98">
                  <a:pos x="f173" y="f174"/>
                </a:cxn>
                <a:cxn ang="f98">
                  <a:pos x="f175" y="f176"/>
                </a:cxn>
                <a:cxn ang="f98">
                  <a:pos x="f177" y="f178"/>
                </a:cxn>
                <a:cxn ang="f98">
                  <a:pos x="f179" y="f178"/>
                </a:cxn>
                <a:cxn ang="f98">
                  <a:pos x="f180" y="f176"/>
                </a:cxn>
                <a:cxn ang="f98">
                  <a:pos x="f181" y="f174"/>
                </a:cxn>
                <a:cxn ang="f98">
                  <a:pos x="f173" y="f174"/>
                </a:cxn>
                <a:cxn ang="f98">
                  <a:pos x="f173" y="f182"/>
                </a:cxn>
                <a:cxn ang="f98">
                  <a:pos x="f183" y="f184"/>
                </a:cxn>
                <a:cxn ang="f98">
                  <a:pos x="f173" y="f182"/>
                </a:cxn>
              </a:cxnLst>
              <a:rect l="f155" t="f158" r="f156" b="f157"/>
              <a:pathLst>
                <a:path w="75" h="90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6" y="f17"/>
                    <a:pt x="f6" y="f18"/>
                  </a:cubicBezTo>
                  <a:cubicBezTo>
                    <a:pt x="f19" y="f20"/>
                    <a:pt x="f21" y="f22"/>
                    <a:pt x="f23" y="f7"/>
                  </a:cubicBezTo>
                  <a:cubicBezTo>
                    <a:pt x="f24" y="f25"/>
                    <a:pt x="f26" y="f25"/>
                    <a:pt x="f27" y="f28"/>
                  </a:cubicBezTo>
                  <a:cubicBezTo>
                    <a:pt x="f29" y="f23"/>
                    <a:pt x="f30" y="f31"/>
                    <a:pt x="f32" y="f18"/>
                  </a:cubicBezTo>
                  <a:cubicBezTo>
                    <a:pt x="f24" y="f18"/>
                    <a:pt x="f33" y="f18"/>
                    <a:pt x="f30" y="f18"/>
                  </a:cubicBezTo>
                  <a:cubicBezTo>
                    <a:pt x="f27" y="f34"/>
                    <a:pt x="f35" y="f24"/>
                    <a:pt x="f36" y="f37"/>
                  </a:cubicBezTo>
                  <a:cubicBezTo>
                    <a:pt x="f14" y="f38"/>
                    <a:pt x="f39" y="f40"/>
                    <a:pt x="f5" y="f8"/>
                  </a:cubicBezTo>
                  <a:close/>
                  <a:moveTo>
                    <a:pt x="f41" y="f42"/>
                  </a:moveTo>
                  <a:cubicBezTo>
                    <a:pt x="f43" y="f42"/>
                    <a:pt x="f43" y="f44"/>
                    <a:pt x="f43" y="f45"/>
                  </a:cubicBezTo>
                  <a:cubicBezTo>
                    <a:pt x="f41" y="f46"/>
                    <a:pt x="f47" y="f48"/>
                    <a:pt x="f49" y="f48"/>
                  </a:cubicBezTo>
                  <a:cubicBezTo>
                    <a:pt x="f46" y="f50"/>
                    <a:pt x="f51" y="f48"/>
                    <a:pt x="f52" y="f48"/>
                  </a:cubicBezTo>
                  <a:cubicBezTo>
                    <a:pt x="f34" y="f48"/>
                    <a:pt x="f31" y="f46"/>
                    <a:pt x="f31" y="f45"/>
                  </a:cubicBezTo>
                  <a:cubicBezTo>
                    <a:pt x="f34" y="f44"/>
                    <a:pt x="f52" y="f42"/>
                    <a:pt x="f53" y="f42"/>
                  </a:cubicBezTo>
                  <a:cubicBezTo>
                    <a:pt x="f50" y="f42"/>
                    <a:pt x="f44" y="f42"/>
                    <a:pt x="f41" y="f42"/>
                  </a:cubicBezTo>
                  <a:close/>
                  <a:moveTo>
                    <a:pt x="f41" y="f54"/>
                  </a:moveTo>
                  <a:cubicBezTo>
                    <a:pt x="f45" y="f27"/>
                    <a:pt x="f52" y="f55"/>
                    <a:pt x="f56" y="f57"/>
                  </a:cubicBezTo>
                  <a:cubicBezTo>
                    <a:pt x="f58" y="f59"/>
                    <a:pt x="f45" y="f59"/>
                    <a:pt x="f41" y="f54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4A68C1A-F761-FBFF-67E9-03C15826B46F}"/>
                </a:ext>
              </a:extLst>
            </p:cNvPr>
            <p:cNvSpPr/>
            <p:nvPr/>
          </p:nvSpPr>
          <p:spPr>
            <a:xfrm>
              <a:off x="9070134" y="2016727"/>
              <a:ext cx="735406" cy="142097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63"/>
                <a:gd name="f8" fmla="val 62"/>
                <a:gd name="f9" fmla="val 362"/>
                <a:gd name="f10" fmla="val 357"/>
                <a:gd name="f11" fmla="val 355"/>
                <a:gd name="f12" fmla="val 61"/>
                <a:gd name="f13" fmla="val 330"/>
                <a:gd name="f14" fmla="val 41"/>
                <a:gd name="f15" fmla="val 301"/>
                <a:gd name="f16" fmla="val 32"/>
                <a:gd name="f17" fmla="val 270"/>
                <a:gd name="f18" fmla="val 27"/>
                <a:gd name="f19" fmla="val 220"/>
                <a:gd name="f20" fmla="val 19"/>
                <a:gd name="f21" fmla="val 170"/>
                <a:gd name="f22" fmla="val 15"/>
                <a:gd name="f23" fmla="val 119"/>
                <a:gd name="f24" fmla="val 16"/>
                <a:gd name="f25" fmla="val 84"/>
                <a:gd name="f26" fmla="val 18"/>
                <a:gd name="f27" fmla="val 49"/>
                <a:gd name="f28" fmla="val 28"/>
                <a:gd name="f29" fmla="val 11"/>
                <a:gd name="f30" fmla="val 29"/>
                <a:gd name="f31" fmla="val 7"/>
                <a:gd name="f32" fmla="val 4"/>
                <a:gd name="f33" fmla="val 2"/>
                <a:gd name="f34" fmla="val 26"/>
                <a:gd name="f35" fmla="val 25"/>
                <a:gd name="f36" fmla="val 1"/>
                <a:gd name="f37" fmla="val 23"/>
                <a:gd name="f38" fmla="val 22"/>
                <a:gd name="f39" fmla="val 20"/>
                <a:gd name="f40" fmla="val 10"/>
                <a:gd name="f41" fmla="val 9"/>
                <a:gd name="f42" fmla="val 5"/>
                <a:gd name="f43" fmla="val 69"/>
                <a:gd name="f44" fmla="val 133"/>
                <a:gd name="f45" fmla="val 195"/>
                <a:gd name="f46" fmla="val 3"/>
                <a:gd name="f47" fmla="val 258"/>
                <a:gd name="f48" fmla="val 290"/>
                <a:gd name="f49" fmla="val 319"/>
                <a:gd name="f50" fmla="val 33"/>
                <a:gd name="f51" fmla="val 348"/>
                <a:gd name="f52" fmla="val 48"/>
                <a:gd name="f53" fmla="val 354"/>
                <a:gd name="f54" fmla="val 51"/>
                <a:gd name="f55" fmla="val 358"/>
                <a:gd name="f56" fmla="val 56"/>
                <a:gd name="f57" fmla="val 60"/>
                <a:gd name="f58" fmla="+- 0 0 -90"/>
                <a:gd name="f59" fmla="*/ f4 1 363"/>
                <a:gd name="f60" fmla="*/ f5 1 62"/>
                <a:gd name="f61" fmla="val f6"/>
                <a:gd name="f62" fmla="val f7"/>
                <a:gd name="f63" fmla="val f8"/>
                <a:gd name="f64" fmla="*/ f58 f0 1"/>
                <a:gd name="f65" fmla="+- f63 0 f61"/>
                <a:gd name="f66" fmla="+- f62 0 f61"/>
                <a:gd name="f67" fmla="*/ f64 1 f3"/>
                <a:gd name="f68" fmla="*/ f66 1 363"/>
                <a:gd name="f69" fmla="*/ f65 1 62"/>
                <a:gd name="f70" fmla="*/ 362 f66 1"/>
                <a:gd name="f71" fmla="*/ 62 f65 1"/>
                <a:gd name="f72" fmla="*/ 355 f66 1"/>
                <a:gd name="f73" fmla="*/ 61 f65 1"/>
                <a:gd name="f74" fmla="*/ 270 f66 1"/>
                <a:gd name="f75" fmla="*/ 27 f65 1"/>
                <a:gd name="f76" fmla="*/ 119 f66 1"/>
                <a:gd name="f77" fmla="*/ 16 f65 1"/>
                <a:gd name="f78" fmla="*/ 15 f66 1"/>
                <a:gd name="f79" fmla="*/ 28 f65 1"/>
                <a:gd name="f80" fmla="*/ 4 f66 1"/>
                <a:gd name="f81" fmla="*/ 29 f65 1"/>
                <a:gd name="f82" fmla="*/ 0 f66 1"/>
                <a:gd name="f83" fmla="*/ 26 f65 1"/>
                <a:gd name="f84" fmla="*/ 2 f66 1"/>
                <a:gd name="f85" fmla="*/ 22 f65 1"/>
                <a:gd name="f86" fmla="*/ 10 f66 1"/>
                <a:gd name="f87" fmla="*/ 18 f65 1"/>
                <a:gd name="f88" fmla="*/ 69 f66 1"/>
                <a:gd name="f89" fmla="*/ 4 f65 1"/>
                <a:gd name="f90" fmla="*/ 258 f66 1"/>
                <a:gd name="f91" fmla="*/ 15 f65 1"/>
                <a:gd name="f92" fmla="*/ 348 f66 1"/>
                <a:gd name="f93" fmla="*/ 48 f65 1"/>
                <a:gd name="f94" fmla="*/ 363 f66 1"/>
                <a:gd name="f95" fmla="*/ 60 f65 1"/>
                <a:gd name="f96" fmla="+- f67 0 f1"/>
                <a:gd name="f97" fmla="*/ f70 1 363"/>
                <a:gd name="f98" fmla="*/ f71 1 62"/>
                <a:gd name="f99" fmla="*/ f72 1 363"/>
                <a:gd name="f100" fmla="*/ f73 1 62"/>
                <a:gd name="f101" fmla="*/ f74 1 363"/>
                <a:gd name="f102" fmla="*/ f75 1 62"/>
                <a:gd name="f103" fmla="*/ f76 1 363"/>
                <a:gd name="f104" fmla="*/ f77 1 62"/>
                <a:gd name="f105" fmla="*/ f78 1 363"/>
                <a:gd name="f106" fmla="*/ f79 1 62"/>
                <a:gd name="f107" fmla="*/ f80 1 363"/>
                <a:gd name="f108" fmla="*/ f81 1 62"/>
                <a:gd name="f109" fmla="*/ f82 1 363"/>
                <a:gd name="f110" fmla="*/ f83 1 62"/>
                <a:gd name="f111" fmla="*/ f84 1 363"/>
                <a:gd name="f112" fmla="*/ f85 1 62"/>
                <a:gd name="f113" fmla="*/ f86 1 363"/>
                <a:gd name="f114" fmla="*/ f87 1 62"/>
                <a:gd name="f115" fmla="*/ f88 1 363"/>
                <a:gd name="f116" fmla="*/ f89 1 62"/>
                <a:gd name="f117" fmla="*/ f90 1 363"/>
                <a:gd name="f118" fmla="*/ f91 1 62"/>
                <a:gd name="f119" fmla="*/ f92 1 363"/>
                <a:gd name="f120" fmla="*/ f93 1 62"/>
                <a:gd name="f121" fmla="*/ f94 1 363"/>
                <a:gd name="f122" fmla="*/ f95 1 62"/>
                <a:gd name="f123" fmla="*/ 0 1 f68"/>
                <a:gd name="f124" fmla="*/ f62 1 f68"/>
                <a:gd name="f125" fmla="*/ 0 1 f69"/>
                <a:gd name="f126" fmla="*/ f63 1 f69"/>
                <a:gd name="f127" fmla="*/ f97 1 f68"/>
                <a:gd name="f128" fmla="*/ f98 1 f69"/>
                <a:gd name="f129" fmla="*/ f99 1 f68"/>
                <a:gd name="f130" fmla="*/ f100 1 f69"/>
                <a:gd name="f131" fmla="*/ f101 1 f68"/>
                <a:gd name="f132" fmla="*/ f102 1 f69"/>
                <a:gd name="f133" fmla="*/ f103 1 f68"/>
                <a:gd name="f134" fmla="*/ f104 1 f69"/>
                <a:gd name="f135" fmla="*/ f105 1 f68"/>
                <a:gd name="f136" fmla="*/ f106 1 f69"/>
                <a:gd name="f137" fmla="*/ f107 1 f68"/>
                <a:gd name="f138" fmla="*/ f108 1 f69"/>
                <a:gd name="f139" fmla="*/ f109 1 f68"/>
                <a:gd name="f140" fmla="*/ f110 1 f69"/>
                <a:gd name="f141" fmla="*/ f111 1 f68"/>
                <a:gd name="f142" fmla="*/ f112 1 f69"/>
                <a:gd name="f143" fmla="*/ f113 1 f68"/>
                <a:gd name="f144" fmla="*/ f114 1 f69"/>
                <a:gd name="f145" fmla="*/ f115 1 f68"/>
                <a:gd name="f146" fmla="*/ f116 1 f69"/>
                <a:gd name="f147" fmla="*/ f117 1 f68"/>
                <a:gd name="f148" fmla="*/ f118 1 f69"/>
                <a:gd name="f149" fmla="*/ f119 1 f68"/>
                <a:gd name="f150" fmla="*/ f120 1 f69"/>
                <a:gd name="f151" fmla="*/ f121 1 f68"/>
                <a:gd name="f152" fmla="*/ f122 1 f69"/>
                <a:gd name="f153" fmla="*/ f123 f59 1"/>
                <a:gd name="f154" fmla="*/ f124 f59 1"/>
                <a:gd name="f155" fmla="*/ f126 f60 1"/>
                <a:gd name="f156" fmla="*/ f125 f60 1"/>
                <a:gd name="f157" fmla="*/ f127 f59 1"/>
                <a:gd name="f158" fmla="*/ f128 f60 1"/>
                <a:gd name="f159" fmla="*/ f129 f59 1"/>
                <a:gd name="f160" fmla="*/ f130 f60 1"/>
                <a:gd name="f161" fmla="*/ f131 f59 1"/>
                <a:gd name="f162" fmla="*/ f132 f60 1"/>
                <a:gd name="f163" fmla="*/ f133 f59 1"/>
                <a:gd name="f164" fmla="*/ f134 f60 1"/>
                <a:gd name="f165" fmla="*/ f135 f59 1"/>
                <a:gd name="f166" fmla="*/ f136 f60 1"/>
                <a:gd name="f167" fmla="*/ f137 f59 1"/>
                <a:gd name="f168" fmla="*/ f138 f60 1"/>
                <a:gd name="f169" fmla="*/ f139 f59 1"/>
                <a:gd name="f170" fmla="*/ f140 f60 1"/>
                <a:gd name="f171" fmla="*/ f141 f59 1"/>
                <a:gd name="f172" fmla="*/ f142 f60 1"/>
                <a:gd name="f173" fmla="*/ f143 f59 1"/>
                <a:gd name="f174" fmla="*/ f144 f60 1"/>
                <a:gd name="f175" fmla="*/ f145 f59 1"/>
                <a:gd name="f176" fmla="*/ f146 f60 1"/>
                <a:gd name="f177" fmla="*/ f147 f59 1"/>
                <a:gd name="f178" fmla="*/ f148 f60 1"/>
                <a:gd name="f179" fmla="*/ f149 f59 1"/>
                <a:gd name="f180" fmla="*/ f150 f60 1"/>
                <a:gd name="f181" fmla="*/ f151 f59 1"/>
                <a:gd name="f182" fmla="*/ f152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6">
                  <a:pos x="f157" y="f158"/>
                </a:cxn>
                <a:cxn ang="f96">
                  <a:pos x="f159" y="f160"/>
                </a:cxn>
                <a:cxn ang="f96">
                  <a:pos x="f161" y="f162"/>
                </a:cxn>
                <a:cxn ang="f96">
                  <a:pos x="f163" y="f164"/>
                </a:cxn>
                <a:cxn ang="f96">
                  <a:pos x="f165" y="f166"/>
                </a:cxn>
                <a:cxn ang="f96">
                  <a:pos x="f167" y="f168"/>
                </a:cxn>
                <a:cxn ang="f96">
                  <a:pos x="f169" y="f170"/>
                </a:cxn>
                <a:cxn ang="f96">
                  <a:pos x="f171" y="f172"/>
                </a:cxn>
                <a:cxn ang="f96">
                  <a:pos x="f173" y="f174"/>
                </a:cxn>
                <a:cxn ang="f96">
                  <a:pos x="f175" y="f176"/>
                </a:cxn>
                <a:cxn ang="f96">
                  <a:pos x="f177" y="f178"/>
                </a:cxn>
                <a:cxn ang="f96">
                  <a:pos x="f179" y="f180"/>
                </a:cxn>
                <a:cxn ang="f96">
                  <a:pos x="f181" y="f182"/>
                </a:cxn>
                <a:cxn ang="f96">
                  <a:pos x="f157" y="f158"/>
                </a:cxn>
              </a:cxnLst>
              <a:rect l="f153" t="f156" r="f154" b="f155"/>
              <a:pathLst>
                <a:path w="363" h="62">
                  <a:moveTo>
                    <a:pt x="f9" y="f8"/>
                  </a:moveTo>
                  <a:cubicBezTo>
                    <a:pt x="f2" y="f8"/>
                    <a:pt x="f10" y="f8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0"/>
                    <a:pt x="f22" y="f28"/>
                  </a:cubicBezTo>
                  <a:cubicBezTo>
                    <a:pt x="f29" y="f30"/>
                    <a:pt x="f31" y="f30"/>
                    <a:pt x="f32" y="f30"/>
                  </a:cubicBezTo>
                  <a:cubicBezTo>
                    <a:pt x="f33" y="f28"/>
                    <a:pt x="f6" y="f18"/>
                    <a:pt x="f6" y="f34"/>
                  </a:cubicBezTo>
                  <a:cubicBezTo>
                    <a:pt x="f6" y="f35"/>
                    <a:pt x="f36" y="f37"/>
                    <a:pt x="f33" y="f38"/>
                  </a:cubicBezTo>
                  <a:cubicBezTo>
                    <a:pt x="f32" y="f39"/>
                    <a:pt x="f31" y="f20"/>
                    <a:pt x="f40" y="f26"/>
                  </a:cubicBezTo>
                  <a:cubicBezTo>
                    <a:pt x="f30" y="f41"/>
                    <a:pt x="f27" y="f42"/>
                    <a:pt x="f43" y="f32"/>
                  </a:cubicBezTo>
                  <a:cubicBezTo>
                    <a:pt x="f44" y="f6"/>
                    <a:pt x="f45" y="f46"/>
                    <a:pt x="f47" y="f22"/>
                  </a:cubicBezTo>
                  <a:cubicBezTo>
                    <a:pt x="f48" y="f39"/>
                    <a:pt x="f49" y="f50"/>
                    <a:pt x="f51" y="f52"/>
                  </a:cubicBezTo>
                  <a:cubicBezTo>
                    <a:pt x="f53" y="f54"/>
                    <a:pt x="f55" y="f56"/>
                    <a:pt x="f7" y="f57"/>
                  </a:cubicBezTo>
                  <a:cubicBezTo>
                    <a:pt x="f9" y="f12"/>
                    <a:pt x="f9" y="f8"/>
                    <a:pt x="f9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EA9038E-0DF7-759A-196D-30407841EC1A}"/>
                </a:ext>
              </a:extLst>
            </p:cNvPr>
            <p:cNvSpPr/>
            <p:nvPr/>
          </p:nvSpPr>
          <p:spPr>
            <a:xfrm>
              <a:off x="9106610" y="1752822"/>
              <a:ext cx="716743" cy="1372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4"/>
                <a:gd name="f7" fmla="val 60"/>
                <a:gd name="f8" fmla="val 23"/>
                <a:gd name="f9" fmla="val 2"/>
                <a:gd name="f10" fmla="val 21"/>
                <a:gd name="f11" fmla="val 4"/>
                <a:gd name="f12" fmla="val 20"/>
                <a:gd name="f13" fmla="val 5"/>
                <a:gd name="f14" fmla="val 19"/>
                <a:gd name="f15" fmla="val 22"/>
                <a:gd name="f16" fmla="val 10"/>
                <a:gd name="f17" fmla="val 39"/>
                <a:gd name="f18" fmla="val 6"/>
                <a:gd name="f19" fmla="val 58"/>
                <a:gd name="f20" fmla="val 93"/>
                <a:gd name="f21" fmla="val 129"/>
                <a:gd name="f22" fmla="val 165"/>
                <a:gd name="f23" fmla="val 3"/>
                <a:gd name="f24" fmla="val 205"/>
                <a:gd name="f25" fmla="val 246"/>
                <a:gd name="f26" fmla="val 9"/>
                <a:gd name="f27" fmla="val 284"/>
                <a:gd name="f28" fmla="val 303"/>
                <a:gd name="f29" fmla="val 28"/>
                <a:gd name="f30" fmla="val 320"/>
                <a:gd name="f31" fmla="val 36"/>
                <a:gd name="f32" fmla="val 338"/>
                <a:gd name="f33" fmla="val 45"/>
                <a:gd name="f34" fmla="val 344"/>
                <a:gd name="f35" fmla="val 48"/>
                <a:gd name="f36" fmla="val 348"/>
                <a:gd name="f37" fmla="val 53"/>
                <a:gd name="f38" fmla="val 353"/>
                <a:gd name="f39" fmla="val 59"/>
                <a:gd name="f40" fmla="val 351"/>
                <a:gd name="f41" fmla="val 346"/>
                <a:gd name="f42" fmla="val 322"/>
                <a:gd name="f43" fmla="val 38"/>
                <a:gd name="f44" fmla="val 292"/>
                <a:gd name="f45" fmla="val 29"/>
                <a:gd name="f46" fmla="val 262"/>
                <a:gd name="f47" fmla="val 24"/>
                <a:gd name="f48" fmla="val 210"/>
                <a:gd name="f49" fmla="val 16"/>
                <a:gd name="f50" fmla="val 157"/>
                <a:gd name="f51" fmla="val 13"/>
                <a:gd name="f52" fmla="val 105"/>
                <a:gd name="f53" fmla="val 15"/>
                <a:gd name="f54" fmla="val 75"/>
                <a:gd name="f55" fmla="val 46"/>
                <a:gd name="f56" fmla="val 17"/>
                <a:gd name="f57" fmla="val 25"/>
                <a:gd name="f58" fmla="val 12"/>
                <a:gd name="f59" fmla="val 26"/>
                <a:gd name="f60" fmla="val 1"/>
                <a:gd name="f61" fmla="+- 0 0 -90"/>
                <a:gd name="f62" fmla="*/ f3 1 354"/>
                <a:gd name="f63" fmla="*/ f4 1 60"/>
                <a:gd name="f64" fmla="val f5"/>
                <a:gd name="f65" fmla="val f6"/>
                <a:gd name="f66" fmla="val f7"/>
                <a:gd name="f67" fmla="*/ f61 f0 1"/>
                <a:gd name="f68" fmla="+- f66 0 f64"/>
                <a:gd name="f69" fmla="+- f65 0 f64"/>
                <a:gd name="f70" fmla="*/ f67 1 f2"/>
                <a:gd name="f71" fmla="*/ f69 1 354"/>
                <a:gd name="f72" fmla="*/ f68 1 60"/>
                <a:gd name="f73" fmla="*/ 0 f69 1"/>
                <a:gd name="f74" fmla="*/ 23 f68 1"/>
                <a:gd name="f75" fmla="*/ 5 f69 1"/>
                <a:gd name="f76" fmla="*/ 19 f68 1"/>
                <a:gd name="f77" fmla="*/ 58 f69 1"/>
                <a:gd name="f78" fmla="*/ 4 f68 1"/>
                <a:gd name="f79" fmla="*/ 165 f69 1"/>
                <a:gd name="f80" fmla="*/ 3 f68 1"/>
                <a:gd name="f81" fmla="*/ 284 f69 1"/>
                <a:gd name="f82" fmla="*/ 22 f68 1"/>
                <a:gd name="f83" fmla="*/ 338 f69 1"/>
                <a:gd name="f84" fmla="*/ 45 f68 1"/>
                <a:gd name="f85" fmla="*/ 354 f69 1"/>
                <a:gd name="f86" fmla="*/ 58 f68 1"/>
                <a:gd name="f87" fmla="*/ 353 f69 1"/>
                <a:gd name="f88" fmla="*/ 60 f68 1"/>
                <a:gd name="f89" fmla="*/ 346 f69 1"/>
                <a:gd name="f90" fmla="*/ 262 f69 1"/>
                <a:gd name="f91" fmla="*/ 24 f68 1"/>
                <a:gd name="f92" fmla="*/ 105 f69 1"/>
                <a:gd name="f93" fmla="*/ 15 f68 1"/>
                <a:gd name="f94" fmla="*/ 17 f69 1"/>
                <a:gd name="f95" fmla="*/ 25 f68 1"/>
                <a:gd name="f96" fmla="*/ 1 f69 1"/>
                <a:gd name="f97" fmla="+- f70 0 f1"/>
                <a:gd name="f98" fmla="*/ f73 1 354"/>
                <a:gd name="f99" fmla="*/ f74 1 60"/>
                <a:gd name="f100" fmla="*/ f75 1 354"/>
                <a:gd name="f101" fmla="*/ f76 1 60"/>
                <a:gd name="f102" fmla="*/ f77 1 354"/>
                <a:gd name="f103" fmla="*/ f78 1 60"/>
                <a:gd name="f104" fmla="*/ f79 1 354"/>
                <a:gd name="f105" fmla="*/ f80 1 60"/>
                <a:gd name="f106" fmla="*/ f81 1 354"/>
                <a:gd name="f107" fmla="*/ f82 1 60"/>
                <a:gd name="f108" fmla="*/ f83 1 354"/>
                <a:gd name="f109" fmla="*/ f84 1 60"/>
                <a:gd name="f110" fmla="*/ f85 1 354"/>
                <a:gd name="f111" fmla="*/ f86 1 60"/>
                <a:gd name="f112" fmla="*/ f87 1 354"/>
                <a:gd name="f113" fmla="*/ f88 1 60"/>
                <a:gd name="f114" fmla="*/ f89 1 354"/>
                <a:gd name="f115" fmla="*/ f90 1 354"/>
                <a:gd name="f116" fmla="*/ f91 1 60"/>
                <a:gd name="f117" fmla="*/ f92 1 354"/>
                <a:gd name="f118" fmla="*/ f93 1 60"/>
                <a:gd name="f119" fmla="*/ f94 1 354"/>
                <a:gd name="f120" fmla="*/ f95 1 60"/>
                <a:gd name="f121" fmla="*/ f96 1 354"/>
                <a:gd name="f122" fmla="*/ 0 1 f71"/>
                <a:gd name="f123" fmla="*/ f65 1 f71"/>
                <a:gd name="f124" fmla="*/ 0 1 f72"/>
                <a:gd name="f125" fmla="*/ f66 1 f72"/>
                <a:gd name="f126" fmla="*/ f98 1 f71"/>
                <a:gd name="f127" fmla="*/ f99 1 f72"/>
                <a:gd name="f128" fmla="*/ f100 1 f71"/>
                <a:gd name="f129" fmla="*/ f101 1 f72"/>
                <a:gd name="f130" fmla="*/ f102 1 f71"/>
                <a:gd name="f131" fmla="*/ f103 1 f72"/>
                <a:gd name="f132" fmla="*/ f104 1 f71"/>
                <a:gd name="f133" fmla="*/ f105 1 f72"/>
                <a:gd name="f134" fmla="*/ f106 1 f71"/>
                <a:gd name="f135" fmla="*/ f107 1 f72"/>
                <a:gd name="f136" fmla="*/ f108 1 f71"/>
                <a:gd name="f137" fmla="*/ f109 1 f72"/>
                <a:gd name="f138" fmla="*/ f110 1 f71"/>
                <a:gd name="f139" fmla="*/ f111 1 f72"/>
                <a:gd name="f140" fmla="*/ f112 1 f71"/>
                <a:gd name="f141" fmla="*/ f113 1 f72"/>
                <a:gd name="f142" fmla="*/ f114 1 f71"/>
                <a:gd name="f143" fmla="*/ f115 1 f71"/>
                <a:gd name="f144" fmla="*/ f116 1 f72"/>
                <a:gd name="f145" fmla="*/ f117 1 f71"/>
                <a:gd name="f146" fmla="*/ f118 1 f72"/>
                <a:gd name="f147" fmla="*/ f119 1 f71"/>
                <a:gd name="f148" fmla="*/ f120 1 f72"/>
                <a:gd name="f149" fmla="*/ f121 1 f71"/>
                <a:gd name="f150" fmla="*/ f122 f62 1"/>
                <a:gd name="f151" fmla="*/ f123 f62 1"/>
                <a:gd name="f152" fmla="*/ f125 f63 1"/>
                <a:gd name="f153" fmla="*/ f124 f63 1"/>
                <a:gd name="f154" fmla="*/ f126 f62 1"/>
                <a:gd name="f155" fmla="*/ f127 f63 1"/>
                <a:gd name="f156" fmla="*/ f128 f62 1"/>
                <a:gd name="f157" fmla="*/ f129 f63 1"/>
                <a:gd name="f158" fmla="*/ f130 f62 1"/>
                <a:gd name="f159" fmla="*/ f131 f63 1"/>
                <a:gd name="f160" fmla="*/ f132 f62 1"/>
                <a:gd name="f161" fmla="*/ f133 f63 1"/>
                <a:gd name="f162" fmla="*/ f134 f62 1"/>
                <a:gd name="f163" fmla="*/ f135 f63 1"/>
                <a:gd name="f164" fmla="*/ f136 f62 1"/>
                <a:gd name="f165" fmla="*/ f137 f63 1"/>
                <a:gd name="f166" fmla="*/ f138 f62 1"/>
                <a:gd name="f167" fmla="*/ f139 f63 1"/>
                <a:gd name="f168" fmla="*/ f140 f62 1"/>
                <a:gd name="f169" fmla="*/ f141 f63 1"/>
                <a:gd name="f170" fmla="*/ f142 f62 1"/>
                <a:gd name="f171" fmla="*/ f143 f62 1"/>
                <a:gd name="f172" fmla="*/ f144 f63 1"/>
                <a:gd name="f173" fmla="*/ f145 f62 1"/>
                <a:gd name="f174" fmla="*/ f146 f63 1"/>
                <a:gd name="f175" fmla="*/ f147 f62 1"/>
                <a:gd name="f176" fmla="*/ f148 f63 1"/>
                <a:gd name="f177" fmla="*/ f149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7">
                  <a:pos x="f154" y="f155"/>
                </a:cxn>
                <a:cxn ang="f97">
                  <a:pos x="f156" y="f157"/>
                </a:cxn>
                <a:cxn ang="f97">
                  <a:pos x="f158" y="f159"/>
                </a:cxn>
                <a:cxn ang="f97">
                  <a:pos x="f160" y="f161"/>
                </a:cxn>
                <a:cxn ang="f97">
                  <a:pos x="f162" y="f163"/>
                </a:cxn>
                <a:cxn ang="f97">
                  <a:pos x="f164" y="f165"/>
                </a:cxn>
                <a:cxn ang="f97">
                  <a:pos x="f166" y="f167"/>
                </a:cxn>
                <a:cxn ang="f97">
                  <a:pos x="f168" y="f169"/>
                </a:cxn>
                <a:cxn ang="f97">
                  <a:pos x="f170" y="f167"/>
                </a:cxn>
                <a:cxn ang="f97">
                  <a:pos x="f171" y="f172"/>
                </a:cxn>
                <a:cxn ang="f97">
                  <a:pos x="f173" y="f174"/>
                </a:cxn>
                <a:cxn ang="f97">
                  <a:pos x="f175" y="f176"/>
                </a:cxn>
                <a:cxn ang="f97">
                  <a:pos x="f177" y="f176"/>
                </a:cxn>
                <a:cxn ang="f97">
                  <a:pos x="f154" y="f155"/>
                </a:cxn>
              </a:cxnLst>
              <a:rect l="f150" t="f153" r="f151" b="f152"/>
              <a:pathLst>
                <a:path w="354" h="60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11"/>
                  </a:cubicBezTo>
                  <a:cubicBezTo>
                    <a:pt x="f20" y="f5"/>
                    <a:pt x="f21" y="f5"/>
                    <a:pt x="f22" y="f23"/>
                  </a:cubicBezTo>
                  <a:cubicBezTo>
                    <a:pt x="f24" y="f13"/>
                    <a:pt x="f25" y="f26"/>
                    <a:pt x="f27" y="f15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6" y="f19"/>
                  </a:cubicBezTo>
                  <a:cubicBezTo>
                    <a:pt x="f6" y="f19"/>
                    <a:pt x="f38" y="f39"/>
                    <a:pt x="f38" y="f7"/>
                  </a:cubicBezTo>
                  <a:cubicBezTo>
                    <a:pt x="f40" y="f39"/>
                    <a:pt x="f36" y="f39"/>
                    <a:pt x="f41" y="f19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49"/>
                    <a:pt x="f55" y="f14"/>
                    <a:pt x="f56" y="f57"/>
                  </a:cubicBezTo>
                  <a:cubicBezTo>
                    <a:pt x="f58" y="f59"/>
                    <a:pt x="f18" y="f57"/>
                    <a:pt x="f60" y="f57"/>
                  </a:cubicBezTo>
                  <a:cubicBezTo>
                    <a:pt x="f60" y="f47"/>
                    <a:pt x="f5" y="f8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C155509-C1EF-3E83-4667-CE0DB3D7ACFE}"/>
                </a:ext>
              </a:extLst>
            </p:cNvPr>
            <p:cNvSpPr/>
            <p:nvPr/>
          </p:nvSpPr>
          <p:spPr>
            <a:xfrm>
              <a:off x="9671526" y="1577852"/>
              <a:ext cx="115360" cy="2368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03"/>
                <a:gd name="f8" fmla="val 21"/>
                <a:gd name="f9" fmla="val 8"/>
                <a:gd name="f10" fmla="val 14"/>
                <a:gd name="f11" fmla="val 33"/>
                <a:gd name="f12" fmla="val 13"/>
                <a:gd name="f13" fmla="val 60"/>
                <a:gd name="f14" fmla="val 7"/>
                <a:gd name="f15" fmla="val 86"/>
                <a:gd name="f16" fmla="val 5"/>
                <a:gd name="f17" fmla="val 3"/>
                <a:gd name="f18" fmla="val 85"/>
                <a:gd name="f19" fmla="val 84"/>
                <a:gd name="f20" fmla="val 56"/>
                <a:gd name="f21" fmla="val 29"/>
                <a:gd name="f22" fmla="val 25"/>
                <a:gd name="f23" fmla="val 41"/>
                <a:gd name="f24" fmla="val 10"/>
                <a:gd name="f25" fmla="val 18"/>
                <a:gd name="f26" fmla="val 31"/>
                <a:gd name="f27" fmla="val 55"/>
                <a:gd name="f28" fmla="val 43"/>
                <a:gd name="f29" fmla="val 53"/>
                <a:gd name="f30" fmla="val 61"/>
                <a:gd name="f31" fmla="val 48"/>
                <a:gd name="f32" fmla="val 44"/>
                <a:gd name="f33" fmla="val 59"/>
                <a:gd name="f34" fmla="val 40"/>
                <a:gd name="f35" fmla="val 36"/>
                <a:gd name="f36" fmla="val 58"/>
                <a:gd name="f37" fmla="val 35"/>
                <a:gd name="f38" fmla="val 39"/>
                <a:gd name="f39" fmla="val 62"/>
                <a:gd name="f40" fmla="val 42"/>
                <a:gd name="f41" fmla="val 65"/>
                <a:gd name="f42" fmla="val 46"/>
                <a:gd name="f43" fmla="val 66"/>
                <a:gd name="f44" fmla="val 51"/>
                <a:gd name="f45" fmla="val 69"/>
                <a:gd name="f46" fmla="val 71"/>
                <a:gd name="f47" fmla="val 52"/>
                <a:gd name="f48" fmla="val 77"/>
                <a:gd name="f49" fmla="val 83"/>
                <a:gd name="f50" fmla="val 47"/>
                <a:gd name="f51" fmla="val 87"/>
                <a:gd name="f52" fmla="val 49"/>
                <a:gd name="f53" fmla="val 90"/>
                <a:gd name="f54" fmla="val 93"/>
                <a:gd name="f55" fmla="val 50"/>
                <a:gd name="f56" fmla="val 98"/>
                <a:gd name="f57" fmla="val 38"/>
                <a:gd name="f58" fmla="val 28"/>
                <a:gd name="f59" fmla="val 94"/>
                <a:gd name="f60" fmla="val 17"/>
                <a:gd name="f61" fmla="val 16"/>
                <a:gd name="f62" fmla="val 89"/>
                <a:gd name="f63" fmla="val 19"/>
                <a:gd name="f64" fmla="val 64"/>
                <a:gd name="f65" fmla="val 22"/>
                <a:gd name="f66" fmla="val 24"/>
                <a:gd name="f67" fmla="val 23"/>
                <a:gd name="f68" fmla="+- 0 0 -90"/>
                <a:gd name="f69" fmla="*/ f3 1 57"/>
                <a:gd name="f70" fmla="*/ f4 1 103"/>
                <a:gd name="f71" fmla="val f5"/>
                <a:gd name="f72" fmla="val f6"/>
                <a:gd name="f73" fmla="val f7"/>
                <a:gd name="f74" fmla="*/ f68 f0 1"/>
                <a:gd name="f75" fmla="+- f73 0 f71"/>
                <a:gd name="f76" fmla="+- f72 0 f71"/>
                <a:gd name="f77" fmla="*/ f74 1 f2"/>
                <a:gd name="f78" fmla="*/ f76 1 57"/>
                <a:gd name="f79" fmla="*/ f75 1 103"/>
                <a:gd name="f80" fmla="*/ 21 f76 1"/>
                <a:gd name="f81" fmla="*/ 8 f75 1"/>
                <a:gd name="f82" fmla="*/ 7 f76 1"/>
                <a:gd name="f83" fmla="*/ 86 f75 1"/>
                <a:gd name="f84" fmla="*/ 0 f76 1"/>
                <a:gd name="f85" fmla="*/ 84 f75 1"/>
                <a:gd name="f86" fmla="*/ 8 f76 1"/>
                <a:gd name="f87" fmla="*/ 0 f75 1"/>
                <a:gd name="f88" fmla="*/ 57 f76 1"/>
                <a:gd name="f89" fmla="*/ 18 f75 1"/>
                <a:gd name="f90" fmla="*/ 55 f76 1"/>
                <a:gd name="f91" fmla="*/ 55 f75 1"/>
                <a:gd name="f92" fmla="*/ 48 f76 1"/>
                <a:gd name="f93" fmla="*/ 60 f75 1"/>
                <a:gd name="f94" fmla="*/ 36 f76 1"/>
                <a:gd name="f95" fmla="*/ 58 f75 1"/>
                <a:gd name="f96" fmla="*/ 35 f76 1"/>
                <a:gd name="f97" fmla="*/ 46 f76 1"/>
                <a:gd name="f98" fmla="*/ 66 f75 1"/>
                <a:gd name="f99" fmla="*/ 52 f76 1"/>
                <a:gd name="f100" fmla="*/ 77 f75 1"/>
                <a:gd name="f101" fmla="*/ 43 f76 1"/>
                <a:gd name="f102" fmla="*/ 40 f76 1"/>
                <a:gd name="f103" fmla="*/ 49 f76 1"/>
                <a:gd name="f104" fmla="*/ 90 f75 1"/>
                <a:gd name="f105" fmla="*/ 50 f76 1"/>
                <a:gd name="f106" fmla="*/ 103 f75 1"/>
                <a:gd name="f107" fmla="*/ 17 f76 1"/>
                <a:gd name="f108" fmla="*/ 16 f76 1"/>
                <a:gd name="f109" fmla="*/ 85 f75 1"/>
                <a:gd name="f110" fmla="*/ 24 f76 1"/>
                <a:gd name="f111" fmla="*/ 22 f75 1"/>
                <a:gd name="f112" fmla="+- f77 0 f1"/>
                <a:gd name="f113" fmla="*/ f80 1 57"/>
                <a:gd name="f114" fmla="*/ f81 1 103"/>
                <a:gd name="f115" fmla="*/ f82 1 57"/>
                <a:gd name="f116" fmla="*/ f83 1 103"/>
                <a:gd name="f117" fmla="*/ f84 1 57"/>
                <a:gd name="f118" fmla="*/ f85 1 103"/>
                <a:gd name="f119" fmla="*/ f86 1 57"/>
                <a:gd name="f120" fmla="*/ f87 1 103"/>
                <a:gd name="f121" fmla="*/ f88 1 57"/>
                <a:gd name="f122" fmla="*/ f89 1 103"/>
                <a:gd name="f123" fmla="*/ f90 1 57"/>
                <a:gd name="f124" fmla="*/ f91 1 103"/>
                <a:gd name="f125" fmla="*/ f92 1 57"/>
                <a:gd name="f126" fmla="*/ f93 1 103"/>
                <a:gd name="f127" fmla="*/ f94 1 57"/>
                <a:gd name="f128" fmla="*/ f95 1 103"/>
                <a:gd name="f129" fmla="*/ f96 1 57"/>
                <a:gd name="f130" fmla="*/ f97 1 57"/>
                <a:gd name="f131" fmla="*/ f98 1 103"/>
                <a:gd name="f132" fmla="*/ f99 1 57"/>
                <a:gd name="f133" fmla="*/ f100 1 103"/>
                <a:gd name="f134" fmla="*/ f101 1 57"/>
                <a:gd name="f135" fmla="*/ f102 1 57"/>
                <a:gd name="f136" fmla="*/ f103 1 57"/>
                <a:gd name="f137" fmla="*/ f104 1 103"/>
                <a:gd name="f138" fmla="*/ f105 1 57"/>
                <a:gd name="f139" fmla="*/ f106 1 103"/>
                <a:gd name="f140" fmla="*/ f107 1 57"/>
                <a:gd name="f141" fmla="*/ f108 1 57"/>
                <a:gd name="f142" fmla="*/ f109 1 103"/>
                <a:gd name="f143" fmla="*/ f110 1 57"/>
                <a:gd name="f144" fmla="*/ f111 1 103"/>
                <a:gd name="f145" fmla="*/ 0 1 f78"/>
                <a:gd name="f146" fmla="*/ f72 1 f78"/>
                <a:gd name="f147" fmla="*/ 0 1 f79"/>
                <a:gd name="f148" fmla="*/ f73 1 f79"/>
                <a:gd name="f149" fmla="*/ f113 1 f78"/>
                <a:gd name="f150" fmla="*/ f114 1 f79"/>
                <a:gd name="f151" fmla="*/ f115 1 f78"/>
                <a:gd name="f152" fmla="*/ f116 1 f79"/>
                <a:gd name="f153" fmla="*/ f117 1 f78"/>
                <a:gd name="f154" fmla="*/ f118 1 f79"/>
                <a:gd name="f155" fmla="*/ f119 1 f78"/>
                <a:gd name="f156" fmla="*/ f120 1 f79"/>
                <a:gd name="f157" fmla="*/ f121 1 f78"/>
                <a:gd name="f158" fmla="*/ f122 1 f79"/>
                <a:gd name="f159" fmla="*/ f123 1 f78"/>
                <a:gd name="f160" fmla="*/ f124 1 f79"/>
                <a:gd name="f161" fmla="*/ f125 1 f78"/>
                <a:gd name="f162" fmla="*/ f126 1 f79"/>
                <a:gd name="f163" fmla="*/ f127 1 f78"/>
                <a:gd name="f164" fmla="*/ f128 1 f79"/>
                <a:gd name="f165" fmla="*/ f129 1 f78"/>
                <a:gd name="f166" fmla="*/ f130 1 f78"/>
                <a:gd name="f167" fmla="*/ f131 1 f79"/>
                <a:gd name="f168" fmla="*/ f132 1 f78"/>
                <a:gd name="f169" fmla="*/ f133 1 f79"/>
                <a:gd name="f170" fmla="*/ f134 1 f78"/>
                <a:gd name="f171" fmla="*/ f135 1 f78"/>
                <a:gd name="f172" fmla="*/ f136 1 f78"/>
                <a:gd name="f173" fmla="*/ f137 1 f79"/>
                <a:gd name="f174" fmla="*/ f138 1 f78"/>
                <a:gd name="f175" fmla="*/ f139 1 f79"/>
                <a:gd name="f176" fmla="*/ f140 1 f78"/>
                <a:gd name="f177" fmla="*/ f141 1 f78"/>
                <a:gd name="f178" fmla="*/ f142 1 f79"/>
                <a:gd name="f179" fmla="*/ f143 1 f78"/>
                <a:gd name="f180" fmla="*/ f144 1 f79"/>
                <a:gd name="f181" fmla="*/ f145 f69 1"/>
                <a:gd name="f182" fmla="*/ f146 f69 1"/>
                <a:gd name="f183" fmla="*/ f148 f70 1"/>
                <a:gd name="f184" fmla="*/ f147 f70 1"/>
                <a:gd name="f185" fmla="*/ f149 f69 1"/>
                <a:gd name="f186" fmla="*/ f150 f70 1"/>
                <a:gd name="f187" fmla="*/ f151 f69 1"/>
                <a:gd name="f188" fmla="*/ f152 f70 1"/>
                <a:gd name="f189" fmla="*/ f153 f69 1"/>
                <a:gd name="f190" fmla="*/ f154 f70 1"/>
                <a:gd name="f191" fmla="*/ f155 f69 1"/>
                <a:gd name="f192" fmla="*/ f156 f70 1"/>
                <a:gd name="f193" fmla="*/ f157 f69 1"/>
                <a:gd name="f194" fmla="*/ f158 f70 1"/>
                <a:gd name="f195" fmla="*/ f159 f69 1"/>
                <a:gd name="f196" fmla="*/ f160 f70 1"/>
                <a:gd name="f197" fmla="*/ f161 f69 1"/>
                <a:gd name="f198" fmla="*/ f162 f70 1"/>
                <a:gd name="f199" fmla="*/ f163 f69 1"/>
                <a:gd name="f200" fmla="*/ f164 f70 1"/>
                <a:gd name="f201" fmla="*/ f165 f69 1"/>
                <a:gd name="f202" fmla="*/ f166 f69 1"/>
                <a:gd name="f203" fmla="*/ f167 f70 1"/>
                <a:gd name="f204" fmla="*/ f168 f69 1"/>
                <a:gd name="f205" fmla="*/ f169 f70 1"/>
                <a:gd name="f206" fmla="*/ f170 f69 1"/>
                <a:gd name="f207" fmla="*/ f171 f69 1"/>
                <a:gd name="f208" fmla="*/ f172 f69 1"/>
                <a:gd name="f209" fmla="*/ f173 f70 1"/>
                <a:gd name="f210" fmla="*/ f174 f69 1"/>
                <a:gd name="f211" fmla="*/ f175 f70 1"/>
                <a:gd name="f212" fmla="*/ f176 f69 1"/>
                <a:gd name="f213" fmla="*/ f177 f69 1"/>
                <a:gd name="f214" fmla="*/ f178 f70 1"/>
                <a:gd name="f215" fmla="*/ f179 f69 1"/>
                <a:gd name="f216" fmla="*/ f180 f7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85" y="f186"/>
                </a:cxn>
                <a:cxn ang="f112">
                  <a:pos x="f187" y="f188"/>
                </a:cxn>
                <a:cxn ang="f112">
                  <a:pos x="f189" y="f190"/>
                </a:cxn>
                <a:cxn ang="f112">
                  <a:pos x="f191" y="f192"/>
                </a:cxn>
                <a:cxn ang="f112">
                  <a:pos x="f193" y="f194"/>
                </a:cxn>
                <a:cxn ang="f112">
                  <a:pos x="f195" y="f196"/>
                </a:cxn>
                <a:cxn ang="f112">
                  <a:pos x="f197" y="f198"/>
                </a:cxn>
                <a:cxn ang="f112">
                  <a:pos x="f199" y="f200"/>
                </a:cxn>
                <a:cxn ang="f112">
                  <a:pos x="f201" y="f198"/>
                </a:cxn>
                <a:cxn ang="f112">
                  <a:pos x="f202" y="f203"/>
                </a:cxn>
                <a:cxn ang="f112">
                  <a:pos x="f204" y="f205"/>
                </a:cxn>
                <a:cxn ang="f112">
                  <a:pos x="f206" y="f190"/>
                </a:cxn>
                <a:cxn ang="f112">
                  <a:pos x="f207" y="f190"/>
                </a:cxn>
                <a:cxn ang="f112">
                  <a:pos x="f208" y="f209"/>
                </a:cxn>
                <a:cxn ang="f112">
                  <a:pos x="f210" y="f211"/>
                </a:cxn>
                <a:cxn ang="f112">
                  <a:pos x="f212" y="f209"/>
                </a:cxn>
                <a:cxn ang="f112">
                  <a:pos x="f213" y="f214"/>
                </a:cxn>
                <a:cxn ang="f112">
                  <a:pos x="f215" y="f216"/>
                </a:cxn>
                <a:cxn ang="f112">
                  <a:pos x="f215" y="f186"/>
                </a:cxn>
                <a:cxn ang="f112">
                  <a:pos x="f185" y="f186"/>
                </a:cxn>
              </a:cxnLst>
              <a:rect l="f181" t="f184" r="f182" b="f183"/>
              <a:pathLst>
                <a:path w="57" h="10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18"/>
                    <a:pt x="f5" y="f19"/>
                  </a:cubicBezTo>
                  <a:cubicBezTo>
                    <a:pt x="f17" y="f20"/>
                    <a:pt x="f16" y="f21"/>
                    <a:pt x="f9" y="f5"/>
                  </a:cubicBezTo>
                  <a:cubicBezTo>
                    <a:pt x="f22" y="f17"/>
                    <a:pt x="f23" y="f24"/>
                    <a:pt x="f6" y="f25"/>
                  </a:cubicBezTo>
                  <a:cubicBezTo>
                    <a:pt x="f20" y="f26"/>
                    <a:pt x="f27" y="f28"/>
                    <a:pt x="f27" y="f27"/>
                  </a:cubicBezTo>
                  <a:cubicBezTo>
                    <a:pt x="f27" y="f13"/>
                    <a:pt x="f29" y="f30"/>
                    <a:pt x="f31" y="f13"/>
                  </a:cubicBezTo>
                  <a:cubicBezTo>
                    <a:pt x="f32" y="f33"/>
                    <a:pt x="f34" y="f33"/>
                    <a:pt x="f35" y="f36"/>
                  </a:cubicBezTo>
                  <a:cubicBezTo>
                    <a:pt x="f35" y="f33"/>
                    <a:pt x="f35" y="f13"/>
                    <a:pt x="f37" y="f13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29" y="f46"/>
                    <a:pt x="f47" y="f48"/>
                  </a:cubicBezTo>
                  <a:cubicBezTo>
                    <a:pt x="f44" y="f49"/>
                    <a:pt x="f50" y="f49"/>
                    <a:pt x="f28" y="f19"/>
                  </a:cubicBezTo>
                  <a:cubicBezTo>
                    <a:pt x="f40" y="f19"/>
                    <a:pt x="f23" y="f19"/>
                    <a:pt x="f34" y="f19"/>
                  </a:cubicBezTo>
                  <a:cubicBezTo>
                    <a:pt x="f28" y="f15"/>
                    <a:pt x="f31" y="f51"/>
                    <a:pt x="f52" y="f53"/>
                  </a:cubicBezTo>
                  <a:cubicBezTo>
                    <a:pt x="f44" y="f54"/>
                    <a:pt x="f55" y="f56"/>
                    <a:pt x="f55" y="f7"/>
                  </a:cubicBezTo>
                  <a:cubicBezTo>
                    <a:pt x="f57" y="f56"/>
                    <a:pt x="f58" y="f59"/>
                    <a:pt x="f60" y="f53"/>
                  </a:cubicBezTo>
                  <a:cubicBezTo>
                    <a:pt x="f61" y="f62"/>
                    <a:pt x="f61" y="f51"/>
                    <a:pt x="f61" y="f18"/>
                  </a:cubicBezTo>
                  <a:cubicBezTo>
                    <a:pt x="f63" y="f64"/>
                    <a:pt x="f65" y="f28"/>
                    <a:pt x="f66" y="f65"/>
                  </a:cubicBezTo>
                  <a:cubicBezTo>
                    <a:pt x="f22" y="f60"/>
                    <a:pt x="f66" y="f12"/>
                    <a:pt x="f66" y="f9"/>
                  </a:cubicBezTo>
                  <a:cubicBezTo>
                    <a:pt x="f67" y="f9"/>
                    <a:pt x="f65" y="f9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DADCEE2-0158-A994-6CBB-71F88EC5EF95}"/>
                </a:ext>
              </a:extLst>
            </p:cNvPr>
            <p:cNvSpPr/>
            <p:nvPr/>
          </p:nvSpPr>
          <p:spPr>
            <a:xfrm>
              <a:off x="9452683" y="1065513"/>
              <a:ext cx="123837" cy="1740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"/>
                <a:gd name="f7" fmla="val 76"/>
                <a:gd name="f8" fmla="val 29"/>
                <a:gd name="f9" fmla="val 26"/>
                <a:gd name="f10" fmla="val 33"/>
                <a:gd name="f11" fmla="val 28"/>
                <a:gd name="f12" fmla="val 37"/>
                <a:gd name="f13" fmla="val 31"/>
                <a:gd name="f14" fmla="val 41"/>
                <a:gd name="f15" fmla="val 32"/>
                <a:gd name="f16" fmla="val 45"/>
                <a:gd name="f17" fmla="val 34"/>
                <a:gd name="f18" fmla="val 49"/>
                <a:gd name="f19" fmla="val 35"/>
                <a:gd name="f20" fmla="val 54"/>
                <a:gd name="f21" fmla="val 52"/>
                <a:gd name="f22" fmla="val 50"/>
                <a:gd name="f23" fmla="val 62"/>
                <a:gd name="f24" fmla="val 48"/>
                <a:gd name="f25" fmla="val 75"/>
                <a:gd name="f26" fmla="val 16"/>
                <a:gd name="f27" fmla="val 74"/>
                <a:gd name="f28" fmla="val 73"/>
                <a:gd name="f29" fmla="val 3"/>
                <a:gd name="f30" fmla="val 6"/>
                <a:gd name="f31" fmla="val 24"/>
                <a:gd name="f32" fmla="val 9"/>
                <a:gd name="f33" fmla="val 25"/>
                <a:gd name="f34" fmla="val 43"/>
                <a:gd name="f35" fmla="val 59"/>
                <a:gd name="f36" fmla="val 11"/>
                <a:gd name="f37" fmla="val 57"/>
                <a:gd name="f38" fmla="val 21"/>
                <a:gd name="f39" fmla="val 55"/>
                <a:gd name="f40" fmla="val 46"/>
                <a:gd name="f41" fmla="val 38"/>
                <a:gd name="f42" fmla="val 30"/>
                <a:gd name="f43" fmla="+- 0 0 -90"/>
                <a:gd name="f44" fmla="*/ f3 1 61"/>
                <a:gd name="f45" fmla="*/ f4 1 76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61"/>
                <a:gd name="f54" fmla="*/ f50 1 76"/>
                <a:gd name="f55" fmla="*/ 29 f51 1"/>
                <a:gd name="f56" fmla="*/ 26 f50 1"/>
                <a:gd name="f57" fmla="*/ 41 f51 1"/>
                <a:gd name="f58" fmla="*/ 32 f50 1"/>
                <a:gd name="f59" fmla="*/ 54 f51 1"/>
                <a:gd name="f60" fmla="*/ 37 f50 1"/>
                <a:gd name="f61" fmla="*/ 48 f51 1"/>
                <a:gd name="f62" fmla="*/ 76 f50 1"/>
                <a:gd name="f63" fmla="*/ 0 f51 1"/>
                <a:gd name="f64" fmla="*/ 73 f50 1"/>
                <a:gd name="f65" fmla="*/ 9 f51 1"/>
                <a:gd name="f66" fmla="*/ 0 f50 1"/>
                <a:gd name="f67" fmla="*/ 61 f51 1"/>
                <a:gd name="f68" fmla="*/ 55 f51 1"/>
                <a:gd name="f69" fmla="*/ 30 f51 1"/>
                <a:gd name="f70" fmla="*/ 24 f50 1"/>
                <a:gd name="f71" fmla="+- f52 0 f1"/>
                <a:gd name="f72" fmla="*/ f55 1 61"/>
                <a:gd name="f73" fmla="*/ f56 1 76"/>
                <a:gd name="f74" fmla="*/ f57 1 61"/>
                <a:gd name="f75" fmla="*/ f58 1 76"/>
                <a:gd name="f76" fmla="*/ f59 1 61"/>
                <a:gd name="f77" fmla="*/ f60 1 76"/>
                <a:gd name="f78" fmla="*/ f61 1 61"/>
                <a:gd name="f79" fmla="*/ f62 1 76"/>
                <a:gd name="f80" fmla="*/ f63 1 61"/>
                <a:gd name="f81" fmla="*/ f64 1 76"/>
                <a:gd name="f82" fmla="*/ f65 1 61"/>
                <a:gd name="f83" fmla="*/ f66 1 76"/>
                <a:gd name="f84" fmla="*/ f67 1 61"/>
                <a:gd name="f85" fmla="*/ f68 1 61"/>
                <a:gd name="f86" fmla="*/ f69 1 61"/>
                <a:gd name="f87" fmla="*/ f70 1 76"/>
                <a:gd name="f88" fmla="*/ 0 1 f53"/>
                <a:gd name="f89" fmla="*/ f47 1 f53"/>
                <a:gd name="f90" fmla="*/ 0 1 f54"/>
                <a:gd name="f91" fmla="*/ f48 1 f54"/>
                <a:gd name="f92" fmla="*/ f72 1 f53"/>
                <a:gd name="f93" fmla="*/ f73 1 f54"/>
                <a:gd name="f94" fmla="*/ f74 1 f53"/>
                <a:gd name="f95" fmla="*/ f75 1 f54"/>
                <a:gd name="f96" fmla="*/ f76 1 f53"/>
                <a:gd name="f97" fmla="*/ f77 1 f54"/>
                <a:gd name="f98" fmla="*/ f78 1 f53"/>
                <a:gd name="f99" fmla="*/ f79 1 f54"/>
                <a:gd name="f100" fmla="*/ f80 1 f53"/>
                <a:gd name="f101" fmla="*/ f81 1 f54"/>
                <a:gd name="f102" fmla="*/ f82 1 f53"/>
                <a:gd name="f103" fmla="*/ f83 1 f54"/>
                <a:gd name="f104" fmla="*/ f84 1 f53"/>
                <a:gd name="f105" fmla="*/ f85 1 f53"/>
                <a:gd name="f106" fmla="*/ f86 1 f53"/>
                <a:gd name="f107" fmla="*/ f87 1 f54"/>
                <a:gd name="f108" fmla="*/ f88 f44 1"/>
                <a:gd name="f109" fmla="*/ f89 f44 1"/>
                <a:gd name="f110" fmla="*/ f91 f45 1"/>
                <a:gd name="f111" fmla="*/ f90 f45 1"/>
                <a:gd name="f112" fmla="*/ f92 f44 1"/>
                <a:gd name="f113" fmla="*/ f93 f45 1"/>
                <a:gd name="f114" fmla="*/ f94 f44 1"/>
                <a:gd name="f115" fmla="*/ f95 f45 1"/>
                <a:gd name="f116" fmla="*/ f96 f44 1"/>
                <a:gd name="f117" fmla="*/ f97 f45 1"/>
                <a:gd name="f118" fmla="*/ f98 f44 1"/>
                <a:gd name="f119" fmla="*/ f99 f45 1"/>
                <a:gd name="f120" fmla="*/ f100 f44 1"/>
                <a:gd name="f121" fmla="*/ f101 f45 1"/>
                <a:gd name="f122" fmla="*/ f102 f44 1"/>
                <a:gd name="f123" fmla="*/ f103 f45 1"/>
                <a:gd name="f124" fmla="*/ f104 f44 1"/>
                <a:gd name="f125" fmla="*/ f105 f44 1"/>
                <a:gd name="f126" fmla="*/ f106 f44 1"/>
                <a:gd name="f127" fmla="*/ f107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1">
                  <a:pos x="f112" y="f113"/>
                </a:cxn>
                <a:cxn ang="f71">
                  <a:pos x="f114" y="f115"/>
                </a:cxn>
                <a:cxn ang="f71">
                  <a:pos x="f116" y="f117"/>
                </a:cxn>
                <a:cxn ang="f71">
                  <a:pos x="f118" y="f119"/>
                </a:cxn>
                <a:cxn ang="f71">
                  <a:pos x="f120" y="f121"/>
                </a:cxn>
                <a:cxn ang="f71">
                  <a:pos x="f122" y="f123"/>
                </a:cxn>
                <a:cxn ang="f71">
                  <a:pos x="f124" y="f123"/>
                </a:cxn>
                <a:cxn ang="f71">
                  <a:pos x="f125" y="f115"/>
                </a:cxn>
                <a:cxn ang="f71">
                  <a:pos x="f126" y="f127"/>
                </a:cxn>
                <a:cxn ang="f71">
                  <a:pos x="f112" y="f113"/>
                </a:cxn>
              </a:cxnLst>
              <a:rect l="f108" t="f111" r="f109" b="f110"/>
              <a:pathLst>
                <a:path w="61" h="7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12"/>
                  </a:cubicBezTo>
                  <a:cubicBezTo>
                    <a:pt x="f21" y="f22"/>
                    <a:pt x="f22" y="f23"/>
                    <a:pt x="f24" y="f7"/>
                  </a:cubicBezTo>
                  <a:cubicBezTo>
                    <a:pt x="f15" y="f25"/>
                    <a:pt x="f26" y="f27"/>
                    <a:pt x="f5" y="f28"/>
                  </a:cubicBezTo>
                  <a:cubicBezTo>
                    <a:pt x="f29" y="f24"/>
                    <a:pt x="f30" y="f31"/>
                    <a:pt x="f32" y="f5"/>
                  </a:cubicBezTo>
                  <a:cubicBezTo>
                    <a:pt x="f33" y="f5"/>
                    <a:pt x="f34" y="f5"/>
                    <a:pt x="f6" y="f5"/>
                  </a:cubicBezTo>
                  <a:cubicBezTo>
                    <a:pt x="f35" y="f36"/>
                    <a:pt x="f37" y="f38"/>
                    <a:pt x="f39" y="f15"/>
                  </a:cubicBezTo>
                  <a:cubicBezTo>
                    <a:pt x="f40" y="f8"/>
                    <a:pt x="f41" y="f9"/>
                    <a:pt x="f42" y="f31"/>
                  </a:cubicBezTo>
                  <a:cubicBezTo>
                    <a:pt x="f42" y="f31"/>
                    <a:pt x="f42" y="f33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1DB9421-EBBB-2A27-A61D-576693F72F87}"/>
                </a:ext>
              </a:extLst>
            </p:cNvPr>
            <p:cNvSpPr/>
            <p:nvPr/>
          </p:nvSpPr>
          <p:spPr>
            <a:xfrm>
              <a:off x="9467103" y="2335725"/>
              <a:ext cx="68708" cy="5751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"/>
                <a:gd name="f7" fmla="val 250"/>
                <a:gd name="f8" fmla="val 249"/>
                <a:gd name="f9" fmla="val 7"/>
                <a:gd name="f10" fmla="val 166"/>
                <a:gd name="f11" fmla="val 13"/>
                <a:gd name="f12" fmla="val 83"/>
                <a:gd name="f13" fmla="val 20"/>
                <a:gd name="f14" fmla="val 24"/>
                <a:gd name="f15" fmla="val 29"/>
                <a:gd name="f16" fmla="val 1"/>
                <a:gd name="f17" fmla="val 32"/>
                <a:gd name="f18" fmla="val 22"/>
                <a:gd name="f19" fmla="val 31"/>
                <a:gd name="f20" fmla="val 42"/>
                <a:gd name="f21" fmla="val 30"/>
                <a:gd name="f22" fmla="val 62"/>
                <a:gd name="f23" fmla="val 27"/>
                <a:gd name="f24" fmla="val 96"/>
                <a:gd name="f25" fmla="val 130"/>
                <a:gd name="f26" fmla="val 21"/>
                <a:gd name="f27" fmla="val 164"/>
                <a:gd name="f28" fmla="val 18"/>
                <a:gd name="f29" fmla="val 191"/>
                <a:gd name="f30" fmla="val 16"/>
                <a:gd name="f31" fmla="val 217"/>
                <a:gd name="f32" fmla="val 14"/>
                <a:gd name="f33" fmla="val 244"/>
                <a:gd name="f34" fmla="val 248"/>
                <a:gd name="f35" fmla="val 12"/>
                <a:gd name="f36" fmla="val 8"/>
                <a:gd name="f37" fmla="val 6"/>
                <a:gd name="f38" fmla="val 3"/>
                <a:gd name="f39" fmla="+- 0 0 -90"/>
                <a:gd name="f40" fmla="*/ f3 1 34"/>
                <a:gd name="f41" fmla="*/ f4 1 250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34"/>
                <a:gd name="f50" fmla="*/ f46 1 250"/>
                <a:gd name="f51" fmla="*/ 0 f47 1"/>
                <a:gd name="f52" fmla="*/ 249 f46 1"/>
                <a:gd name="f53" fmla="*/ 20 f47 1"/>
                <a:gd name="f54" fmla="*/ 0 f46 1"/>
                <a:gd name="f55" fmla="*/ 34 f47 1"/>
                <a:gd name="f56" fmla="*/ 1 f46 1"/>
                <a:gd name="f57" fmla="*/ 30 f47 1"/>
                <a:gd name="f58" fmla="*/ 62 f46 1"/>
                <a:gd name="f59" fmla="*/ 21 f47 1"/>
                <a:gd name="f60" fmla="*/ 164 f46 1"/>
                <a:gd name="f61" fmla="*/ 14 f47 1"/>
                <a:gd name="f62" fmla="*/ 244 f46 1"/>
                <a:gd name="f63" fmla="*/ 8 f47 1"/>
                <a:gd name="f64" fmla="+- f48 0 f1"/>
                <a:gd name="f65" fmla="*/ f51 1 34"/>
                <a:gd name="f66" fmla="*/ f52 1 250"/>
                <a:gd name="f67" fmla="*/ f53 1 34"/>
                <a:gd name="f68" fmla="*/ f54 1 250"/>
                <a:gd name="f69" fmla="*/ f55 1 34"/>
                <a:gd name="f70" fmla="*/ f56 1 250"/>
                <a:gd name="f71" fmla="*/ f57 1 34"/>
                <a:gd name="f72" fmla="*/ f58 1 250"/>
                <a:gd name="f73" fmla="*/ f59 1 34"/>
                <a:gd name="f74" fmla="*/ f60 1 250"/>
                <a:gd name="f75" fmla="*/ f61 1 34"/>
                <a:gd name="f76" fmla="*/ f62 1 250"/>
                <a:gd name="f77" fmla="*/ f63 1 34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49"/>
                <a:gd name="f91" fmla="*/ f74 1 f50"/>
                <a:gd name="f92" fmla="*/ f75 1 f49"/>
                <a:gd name="f93" fmla="*/ f76 1 f50"/>
                <a:gd name="f94" fmla="*/ f77 1 f49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0 1"/>
                <a:gd name="f108" fmla="*/ f91 f41 1"/>
                <a:gd name="f109" fmla="*/ f92 f40 1"/>
                <a:gd name="f110" fmla="*/ f93 f41 1"/>
                <a:gd name="f111" fmla="*/ f94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9" y="f110"/>
                </a:cxn>
                <a:cxn ang="f64">
                  <a:pos x="f111" y="f100"/>
                </a:cxn>
                <a:cxn ang="f64">
                  <a:pos x="f99" y="f100"/>
                </a:cxn>
              </a:cxnLst>
              <a:rect l="f95" t="f98" r="f96" b="f97"/>
              <a:pathLst>
                <a:path w="34" h="250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5"/>
                    <a:pt x="f15" y="f16"/>
                    <a:pt x="f6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1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2" y="f34"/>
                    <a:pt x="f35" y="f7"/>
                    <a:pt x="f36" y="f8"/>
                  </a:cubicBezTo>
                  <a:cubicBezTo>
                    <a:pt x="f37" y="f8"/>
                    <a:pt x="f38" y="f8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FB675EE-7B03-0FF2-F344-568C201BEB96}"/>
                </a:ext>
              </a:extLst>
            </p:cNvPr>
            <p:cNvSpPr/>
            <p:nvPr/>
          </p:nvSpPr>
          <p:spPr>
            <a:xfrm>
              <a:off x="9232148" y="2338623"/>
              <a:ext cx="71250" cy="5674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"/>
                <a:gd name="f7" fmla="val 246"/>
                <a:gd name="f8" fmla="val 245"/>
                <a:gd name="f9" fmla="val 1"/>
                <a:gd name="f10" fmla="val 233"/>
                <a:gd name="f11" fmla="val 2"/>
                <a:gd name="f12" fmla="val 221"/>
                <a:gd name="f13" fmla="val 3"/>
                <a:gd name="f14" fmla="val 209"/>
                <a:gd name="f15" fmla="val 6"/>
                <a:gd name="f16" fmla="val 172"/>
                <a:gd name="f17" fmla="val 9"/>
                <a:gd name="f18" fmla="val 135"/>
                <a:gd name="f19" fmla="val 12"/>
                <a:gd name="f20" fmla="val 98"/>
                <a:gd name="f21" fmla="val 15"/>
                <a:gd name="f22" fmla="val 67"/>
                <a:gd name="f23" fmla="val 17"/>
                <a:gd name="f24" fmla="val 36"/>
                <a:gd name="f25" fmla="val 19"/>
                <a:gd name="f26" fmla="val 5"/>
                <a:gd name="f27" fmla="val 4"/>
                <a:gd name="f28" fmla="val 21"/>
                <a:gd name="f29" fmla="val 23"/>
                <a:gd name="f30" fmla="val 26"/>
                <a:gd name="f31" fmla="val 31"/>
                <a:gd name="f32" fmla="val 30"/>
                <a:gd name="f33" fmla="val 53"/>
                <a:gd name="f34" fmla="val 106"/>
                <a:gd name="f35" fmla="val 22"/>
                <a:gd name="f36" fmla="val 158"/>
                <a:gd name="f37" fmla="val 185"/>
                <a:gd name="f38" fmla="val 213"/>
                <a:gd name="f39" fmla="val 14"/>
                <a:gd name="f40" fmla="val 240"/>
                <a:gd name="f41" fmla="val 13"/>
                <a:gd name="f42" fmla="val 11"/>
                <a:gd name="f43" fmla="val 247"/>
                <a:gd name="f44" fmla="+- 0 0 -90"/>
                <a:gd name="f45" fmla="*/ f3 1 35"/>
                <a:gd name="f46" fmla="*/ f4 1 246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35"/>
                <a:gd name="f55" fmla="*/ f51 1 246"/>
                <a:gd name="f56" fmla="*/ 0 f52 1"/>
                <a:gd name="f57" fmla="*/ 245 f51 1"/>
                <a:gd name="f58" fmla="*/ 3 f52 1"/>
                <a:gd name="f59" fmla="*/ 209 f51 1"/>
                <a:gd name="f60" fmla="*/ 12 f52 1"/>
                <a:gd name="f61" fmla="*/ 98 f51 1"/>
                <a:gd name="f62" fmla="*/ 19 f52 1"/>
                <a:gd name="f63" fmla="*/ 5 f51 1"/>
                <a:gd name="f64" fmla="*/ 23 f52 1"/>
                <a:gd name="f65" fmla="*/ 1 f51 1"/>
                <a:gd name="f66" fmla="*/ 35 f52 1"/>
                <a:gd name="f67" fmla="*/ 0 f51 1"/>
                <a:gd name="f68" fmla="*/ 22 f52 1"/>
                <a:gd name="f69" fmla="*/ 158 f51 1"/>
                <a:gd name="f70" fmla="*/ 14 f52 1"/>
                <a:gd name="f71" fmla="*/ 240 f51 1"/>
                <a:gd name="f72" fmla="+- f53 0 f1"/>
                <a:gd name="f73" fmla="*/ f56 1 35"/>
                <a:gd name="f74" fmla="*/ f57 1 247"/>
                <a:gd name="f75" fmla="*/ f58 1 35"/>
                <a:gd name="f76" fmla="*/ f59 1 247"/>
                <a:gd name="f77" fmla="*/ f60 1 35"/>
                <a:gd name="f78" fmla="*/ f61 1 247"/>
                <a:gd name="f79" fmla="*/ f62 1 35"/>
                <a:gd name="f80" fmla="*/ f63 1 247"/>
                <a:gd name="f81" fmla="*/ f64 1 35"/>
                <a:gd name="f82" fmla="*/ f65 1 247"/>
                <a:gd name="f83" fmla="*/ f66 1 35"/>
                <a:gd name="f84" fmla="*/ f67 1 247"/>
                <a:gd name="f85" fmla="*/ f68 1 35"/>
                <a:gd name="f86" fmla="*/ f69 1 247"/>
                <a:gd name="f87" fmla="*/ f70 1 35"/>
                <a:gd name="f88" fmla="*/ f71 1 247"/>
                <a:gd name="f89" fmla="*/ 0 1 f54"/>
                <a:gd name="f90" fmla="*/ f48 1 f54"/>
                <a:gd name="f91" fmla="*/ 0 1 f55"/>
                <a:gd name="f92" fmla="*/ f49 1 f55"/>
                <a:gd name="f93" fmla="*/ f73 1 f54"/>
                <a:gd name="f94" fmla="*/ f74 1 f55"/>
                <a:gd name="f95" fmla="*/ f75 1 f54"/>
                <a:gd name="f96" fmla="*/ f76 1 f55"/>
                <a:gd name="f97" fmla="*/ f77 1 f54"/>
                <a:gd name="f98" fmla="*/ f78 1 f55"/>
                <a:gd name="f99" fmla="*/ f79 1 f54"/>
                <a:gd name="f100" fmla="*/ f80 1 f55"/>
                <a:gd name="f101" fmla="*/ f81 1 f54"/>
                <a:gd name="f102" fmla="*/ f82 1 f55"/>
                <a:gd name="f103" fmla="*/ f83 1 f54"/>
                <a:gd name="f104" fmla="*/ f84 1 f55"/>
                <a:gd name="f105" fmla="*/ f85 1 f54"/>
                <a:gd name="f106" fmla="*/ f86 1 f55"/>
                <a:gd name="f107" fmla="*/ f87 1 f54"/>
                <a:gd name="f108" fmla="*/ f88 1 f55"/>
                <a:gd name="f109" fmla="*/ f89 f45 1"/>
                <a:gd name="f110" fmla="*/ f90 f45 1"/>
                <a:gd name="f111" fmla="*/ f92 f46 1"/>
                <a:gd name="f112" fmla="*/ f91 f46 1"/>
                <a:gd name="f113" fmla="*/ f93 f45 1"/>
                <a:gd name="f114" fmla="*/ f94 f46 1"/>
                <a:gd name="f115" fmla="*/ f95 f45 1"/>
                <a:gd name="f116" fmla="*/ f96 f46 1"/>
                <a:gd name="f117" fmla="*/ f97 f45 1"/>
                <a:gd name="f118" fmla="*/ f98 f46 1"/>
                <a:gd name="f119" fmla="*/ f99 f45 1"/>
                <a:gd name="f120" fmla="*/ f100 f46 1"/>
                <a:gd name="f121" fmla="*/ f101 f45 1"/>
                <a:gd name="f122" fmla="*/ f102 f46 1"/>
                <a:gd name="f123" fmla="*/ f103 f45 1"/>
                <a:gd name="f124" fmla="*/ f104 f46 1"/>
                <a:gd name="f125" fmla="*/ f105 f45 1"/>
                <a:gd name="f126" fmla="*/ f106 f46 1"/>
                <a:gd name="f127" fmla="*/ f107 f45 1"/>
                <a:gd name="f128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3" y="f114"/>
                </a:cxn>
                <a:cxn ang="f72">
                  <a:pos x="f115" y="f116"/>
                </a:cxn>
                <a:cxn ang="f72">
                  <a:pos x="f117" y="f118"/>
                </a:cxn>
                <a:cxn ang="f72">
                  <a:pos x="f119" y="f120"/>
                </a:cxn>
                <a:cxn ang="f72">
                  <a:pos x="f121" y="f122"/>
                </a:cxn>
                <a:cxn ang="f72">
                  <a:pos x="f123" y="f124"/>
                </a:cxn>
                <a:cxn ang="f72">
                  <a:pos x="f125" y="f126"/>
                </a:cxn>
                <a:cxn ang="f72">
                  <a:pos x="f127" y="f128"/>
                </a:cxn>
                <a:cxn ang="f72">
                  <a:pos x="f113" y="f114"/>
                </a:cxn>
              </a:cxnLst>
              <a:rect l="f109" t="f112" r="f110" b="f111"/>
              <a:pathLst>
                <a:path w="35" h="246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5" y="f27"/>
                    <a:pt x="f28" y="f9"/>
                    <a:pt x="f29" y="f9"/>
                  </a:cubicBezTo>
                  <a:cubicBezTo>
                    <a:pt x="f30" y="f5"/>
                    <a:pt x="f31" y="f5"/>
                    <a:pt x="f6" y="f5"/>
                  </a:cubicBezTo>
                  <a:cubicBezTo>
                    <a:pt x="f32" y="f33"/>
                    <a:pt x="f30" y="f34"/>
                    <a:pt x="f35" y="f36"/>
                  </a:cubicBezTo>
                  <a:cubicBezTo>
                    <a:pt x="f25" y="f37"/>
                    <a:pt x="f23" y="f38"/>
                    <a:pt x="f39" y="f40"/>
                  </a:cubicBezTo>
                  <a:cubicBezTo>
                    <a:pt x="f41" y="f7"/>
                    <a:pt x="f42" y="f43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E444329-098A-2309-ECBA-2343DC8FE952}"/>
                </a:ext>
              </a:extLst>
            </p:cNvPr>
            <p:cNvSpPr/>
            <p:nvPr/>
          </p:nvSpPr>
          <p:spPr>
            <a:xfrm>
              <a:off x="9167682" y="1497613"/>
              <a:ext cx="653978" cy="121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3"/>
                <a:gd name="f7" fmla="val 52"/>
                <a:gd name="f8" fmla="val 18"/>
                <a:gd name="f9" fmla="val 8"/>
                <a:gd name="f10" fmla="val 12"/>
                <a:gd name="f11" fmla="val 27"/>
                <a:gd name="f12" fmla="val 7"/>
                <a:gd name="f13" fmla="val 48"/>
                <a:gd name="f14" fmla="val 4"/>
                <a:gd name="f15" fmla="val 69"/>
                <a:gd name="f16" fmla="val 2"/>
                <a:gd name="f17" fmla="val 90"/>
                <a:gd name="f18" fmla="val 1"/>
                <a:gd name="f19" fmla="val 146"/>
                <a:gd name="f20" fmla="val 201"/>
                <a:gd name="f21" fmla="val 255"/>
                <a:gd name="f22" fmla="val 275"/>
                <a:gd name="f23" fmla="val 22"/>
                <a:gd name="f24" fmla="val 293"/>
                <a:gd name="f25" fmla="val 30"/>
                <a:gd name="f26" fmla="val 312"/>
                <a:gd name="f27" fmla="val 37"/>
                <a:gd name="f28" fmla="val 316"/>
                <a:gd name="f29" fmla="val 39"/>
                <a:gd name="f30" fmla="val 319"/>
                <a:gd name="f31" fmla="val 41"/>
                <a:gd name="f32" fmla="val 321"/>
                <a:gd name="f33" fmla="val 44"/>
                <a:gd name="f34" fmla="val 45"/>
                <a:gd name="f35" fmla="val 49"/>
                <a:gd name="f36" fmla="val 317"/>
                <a:gd name="f37" fmla="val 53"/>
                <a:gd name="f38" fmla="val 315"/>
                <a:gd name="f39" fmla="val 51"/>
                <a:gd name="f40" fmla="val 308"/>
                <a:gd name="f41" fmla="val 303"/>
                <a:gd name="f42" fmla="val 43"/>
                <a:gd name="f43" fmla="val 296"/>
                <a:gd name="f44" fmla="val 28"/>
                <a:gd name="f45" fmla="val 252"/>
                <a:gd name="f46" fmla="val 24"/>
                <a:gd name="f47" fmla="val 229"/>
                <a:gd name="f48" fmla="val 20"/>
                <a:gd name="f49" fmla="val 188"/>
                <a:gd name="f50" fmla="val 14"/>
                <a:gd name="f51" fmla="val 11"/>
                <a:gd name="f52" fmla="val 104"/>
                <a:gd name="f53" fmla="val 13"/>
                <a:gd name="f54" fmla="val 74"/>
                <a:gd name="f55" fmla="val 15"/>
                <a:gd name="f56" fmla="val 10"/>
                <a:gd name="f57" fmla="val 23"/>
                <a:gd name="f58" fmla="val 5"/>
                <a:gd name="f59" fmla="val 21"/>
                <a:gd name="f60" fmla="val 19"/>
                <a:gd name="f61" fmla="+- 0 0 -90"/>
                <a:gd name="f62" fmla="*/ f3 1 323"/>
                <a:gd name="f63" fmla="*/ f4 1 52"/>
                <a:gd name="f64" fmla="val f5"/>
                <a:gd name="f65" fmla="val f6"/>
                <a:gd name="f66" fmla="val f7"/>
                <a:gd name="f67" fmla="*/ f61 f0 1"/>
                <a:gd name="f68" fmla="+- f66 0 f64"/>
                <a:gd name="f69" fmla="+- f65 0 f64"/>
                <a:gd name="f70" fmla="*/ f67 1 f2"/>
                <a:gd name="f71" fmla="*/ f69 1 323"/>
                <a:gd name="f72" fmla="*/ f68 1 52"/>
                <a:gd name="f73" fmla="*/ 0 f69 1"/>
                <a:gd name="f74" fmla="*/ 18 f68 1"/>
                <a:gd name="f75" fmla="*/ 27 f69 1"/>
                <a:gd name="f76" fmla="*/ 7 f68 1"/>
                <a:gd name="f77" fmla="*/ 90 f69 1"/>
                <a:gd name="f78" fmla="*/ 1 f68 1"/>
                <a:gd name="f79" fmla="*/ 255 f69 1"/>
                <a:gd name="f80" fmla="*/ 312 f69 1"/>
                <a:gd name="f81" fmla="*/ 37 f68 1"/>
                <a:gd name="f82" fmla="*/ 321 f69 1"/>
                <a:gd name="f83" fmla="*/ 44 f68 1"/>
                <a:gd name="f84" fmla="*/ 323 f69 1"/>
                <a:gd name="f85" fmla="*/ 52 f68 1"/>
                <a:gd name="f86" fmla="*/ 315 f69 1"/>
                <a:gd name="f87" fmla="*/ 51 f68 1"/>
                <a:gd name="f88" fmla="*/ 296 f69 1"/>
                <a:gd name="f89" fmla="*/ 39 f68 1"/>
                <a:gd name="f90" fmla="*/ 229 f69 1"/>
                <a:gd name="f91" fmla="*/ 20 f68 1"/>
                <a:gd name="f92" fmla="*/ 104 f69 1"/>
                <a:gd name="f93" fmla="*/ 13 f68 1"/>
                <a:gd name="f94" fmla="*/ 14 f69 1"/>
                <a:gd name="f95" fmla="*/ 22 f68 1"/>
                <a:gd name="f96" fmla="+- f70 0 f1"/>
                <a:gd name="f97" fmla="*/ f73 1 323"/>
                <a:gd name="f98" fmla="*/ f74 1 53"/>
                <a:gd name="f99" fmla="*/ f75 1 323"/>
                <a:gd name="f100" fmla="*/ f76 1 53"/>
                <a:gd name="f101" fmla="*/ f77 1 323"/>
                <a:gd name="f102" fmla="*/ f78 1 53"/>
                <a:gd name="f103" fmla="*/ f79 1 323"/>
                <a:gd name="f104" fmla="*/ f80 1 323"/>
                <a:gd name="f105" fmla="*/ f81 1 53"/>
                <a:gd name="f106" fmla="*/ f82 1 323"/>
                <a:gd name="f107" fmla="*/ f83 1 53"/>
                <a:gd name="f108" fmla="*/ f84 1 323"/>
                <a:gd name="f109" fmla="*/ f85 1 53"/>
                <a:gd name="f110" fmla="*/ f86 1 323"/>
                <a:gd name="f111" fmla="*/ f87 1 53"/>
                <a:gd name="f112" fmla="*/ f88 1 323"/>
                <a:gd name="f113" fmla="*/ f89 1 53"/>
                <a:gd name="f114" fmla="*/ f90 1 323"/>
                <a:gd name="f115" fmla="*/ f91 1 53"/>
                <a:gd name="f116" fmla="*/ f92 1 323"/>
                <a:gd name="f117" fmla="*/ f93 1 53"/>
                <a:gd name="f118" fmla="*/ f94 1 323"/>
                <a:gd name="f119" fmla="*/ f95 1 53"/>
                <a:gd name="f120" fmla="*/ 0 1 f71"/>
                <a:gd name="f121" fmla="*/ f65 1 f71"/>
                <a:gd name="f122" fmla="*/ 0 1 f72"/>
                <a:gd name="f123" fmla="*/ f66 1 f72"/>
                <a:gd name="f124" fmla="*/ f97 1 f71"/>
                <a:gd name="f125" fmla="*/ f98 1 f72"/>
                <a:gd name="f126" fmla="*/ f99 1 f71"/>
                <a:gd name="f127" fmla="*/ f100 1 f72"/>
                <a:gd name="f128" fmla="*/ f101 1 f71"/>
                <a:gd name="f129" fmla="*/ f102 1 f72"/>
                <a:gd name="f130" fmla="*/ f103 1 f71"/>
                <a:gd name="f131" fmla="*/ f104 1 f71"/>
                <a:gd name="f132" fmla="*/ f105 1 f72"/>
                <a:gd name="f133" fmla="*/ f106 1 f71"/>
                <a:gd name="f134" fmla="*/ f107 1 f72"/>
                <a:gd name="f135" fmla="*/ f108 1 f71"/>
                <a:gd name="f136" fmla="*/ f109 1 f72"/>
                <a:gd name="f137" fmla="*/ f110 1 f71"/>
                <a:gd name="f138" fmla="*/ f111 1 f72"/>
                <a:gd name="f139" fmla="*/ f112 1 f71"/>
                <a:gd name="f140" fmla="*/ f113 1 f72"/>
                <a:gd name="f141" fmla="*/ f114 1 f71"/>
                <a:gd name="f142" fmla="*/ f115 1 f72"/>
                <a:gd name="f143" fmla="*/ f116 1 f71"/>
                <a:gd name="f144" fmla="*/ f117 1 f72"/>
                <a:gd name="f145" fmla="*/ f118 1 f71"/>
                <a:gd name="f146" fmla="*/ f119 1 f72"/>
                <a:gd name="f147" fmla="*/ f120 f62 1"/>
                <a:gd name="f148" fmla="*/ f121 f62 1"/>
                <a:gd name="f149" fmla="*/ f123 f63 1"/>
                <a:gd name="f150" fmla="*/ f122 f63 1"/>
                <a:gd name="f151" fmla="*/ f124 f62 1"/>
                <a:gd name="f152" fmla="*/ f125 f63 1"/>
                <a:gd name="f153" fmla="*/ f126 f62 1"/>
                <a:gd name="f154" fmla="*/ f127 f63 1"/>
                <a:gd name="f155" fmla="*/ f128 f62 1"/>
                <a:gd name="f156" fmla="*/ f129 f63 1"/>
                <a:gd name="f157" fmla="*/ f130 f62 1"/>
                <a:gd name="f158" fmla="*/ f131 f62 1"/>
                <a:gd name="f159" fmla="*/ f132 f63 1"/>
                <a:gd name="f160" fmla="*/ f133 f62 1"/>
                <a:gd name="f161" fmla="*/ f134 f63 1"/>
                <a:gd name="f162" fmla="*/ f135 f62 1"/>
                <a:gd name="f163" fmla="*/ f136 f63 1"/>
                <a:gd name="f164" fmla="*/ f137 f62 1"/>
                <a:gd name="f165" fmla="*/ f138 f63 1"/>
                <a:gd name="f166" fmla="*/ f139 f62 1"/>
                <a:gd name="f167" fmla="*/ f140 f63 1"/>
                <a:gd name="f168" fmla="*/ f141 f62 1"/>
                <a:gd name="f169" fmla="*/ f142 f63 1"/>
                <a:gd name="f170" fmla="*/ f143 f62 1"/>
                <a:gd name="f171" fmla="*/ f144 f63 1"/>
                <a:gd name="f172" fmla="*/ f145 f62 1"/>
                <a:gd name="f173" fmla="*/ f146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6">
                  <a:pos x="f151" y="f152"/>
                </a:cxn>
                <a:cxn ang="f96">
                  <a:pos x="f153" y="f154"/>
                </a:cxn>
                <a:cxn ang="f96">
                  <a:pos x="f155" y="f156"/>
                </a:cxn>
                <a:cxn ang="f96">
                  <a:pos x="f157" y="f152"/>
                </a:cxn>
                <a:cxn ang="f96">
                  <a:pos x="f158" y="f159"/>
                </a:cxn>
                <a:cxn ang="f96">
                  <a:pos x="f160" y="f161"/>
                </a:cxn>
                <a:cxn ang="f96">
                  <a:pos x="f162" y="f163"/>
                </a:cxn>
                <a:cxn ang="f96">
                  <a:pos x="f164" y="f165"/>
                </a:cxn>
                <a:cxn ang="f96">
                  <a:pos x="f166" y="f167"/>
                </a:cxn>
                <a:cxn ang="f96">
                  <a:pos x="f168" y="f169"/>
                </a:cxn>
                <a:cxn ang="f96">
                  <a:pos x="f170" y="f171"/>
                </a:cxn>
                <a:cxn ang="f96">
                  <a:pos x="f172" y="f173"/>
                </a:cxn>
                <a:cxn ang="f96">
                  <a:pos x="f151" y="f173"/>
                </a:cxn>
                <a:cxn ang="f96">
                  <a:pos x="f151" y="f152"/>
                </a:cxn>
              </a:cxnLst>
              <a:rect l="f147" t="f150" r="f148" b="f149"/>
              <a:pathLst>
                <a:path w="323" h="52">
                  <a:moveTo>
                    <a:pt x="f5" y="f8"/>
                  </a:moveTo>
                  <a:cubicBezTo>
                    <a:pt x="f9" y="f10"/>
                    <a:pt x="f8" y="f9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5"/>
                    <a:pt x="f20" y="f14"/>
                    <a:pt x="f21" y="f8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6" y="f34"/>
                    <a:pt x="f6" y="f35"/>
                    <a:pt x="f6" y="f7"/>
                  </a:cubicBezTo>
                  <a:cubicBezTo>
                    <a:pt x="f32" y="f7"/>
                    <a:pt x="f36" y="f37"/>
                    <a:pt x="f38" y="f39"/>
                  </a:cubicBezTo>
                  <a:cubicBezTo>
                    <a:pt x="f40" y="f13"/>
                    <a:pt x="f41" y="f42"/>
                    <a:pt x="f43" y="f29"/>
                  </a:cubicBezTo>
                  <a:cubicBezTo>
                    <a:pt x="f22" y="f44"/>
                    <a:pt x="f45" y="f46"/>
                    <a:pt x="f47" y="f48"/>
                  </a:cubicBezTo>
                  <a:cubicBezTo>
                    <a:pt x="f49" y="f50"/>
                    <a:pt x="f19" y="f51"/>
                    <a:pt x="f52" y="f53"/>
                  </a:cubicBezTo>
                  <a:cubicBezTo>
                    <a:pt x="f54" y="f50"/>
                    <a:pt x="f33" y="f55"/>
                    <a:pt x="f50" y="f23"/>
                  </a:cubicBezTo>
                  <a:cubicBezTo>
                    <a:pt x="f56" y="f57"/>
                    <a:pt x="f58" y="f23"/>
                    <a:pt x="f5" y="f23"/>
                  </a:cubicBezTo>
                  <a:cubicBezTo>
                    <a:pt x="f5" y="f59"/>
                    <a:pt x="f5" y="f60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234C2D7-1D30-8184-ADFD-000D8EEFAFA7}"/>
                </a:ext>
              </a:extLst>
            </p:cNvPr>
            <p:cNvSpPr/>
            <p:nvPr/>
          </p:nvSpPr>
          <p:spPr>
            <a:xfrm>
              <a:off x="9643536" y="840278"/>
              <a:ext cx="108575" cy="188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"/>
                <a:gd name="f7" fmla="val 82"/>
                <a:gd name="f8" fmla="val 23"/>
                <a:gd name="f9" fmla="val 66"/>
                <a:gd name="f10" fmla="val 50"/>
                <a:gd name="f11" fmla="val 74"/>
                <a:gd name="f12" fmla="val 47"/>
                <a:gd name="f13" fmla="val 45"/>
                <a:gd name="f14" fmla="val 30"/>
                <a:gd name="f15" fmla="val 79"/>
                <a:gd name="f16" fmla="val 15"/>
                <a:gd name="f17" fmla="val 76"/>
                <a:gd name="f18" fmla="val 73"/>
                <a:gd name="f19" fmla="val 2"/>
                <a:gd name="f20" fmla="val 49"/>
                <a:gd name="f21" fmla="val 5"/>
                <a:gd name="f22" fmla="val 25"/>
                <a:gd name="f23" fmla="val 8"/>
                <a:gd name="f24" fmla="val 38"/>
                <a:gd name="f25" fmla="val 4"/>
                <a:gd name="f26" fmla="val 7"/>
                <a:gd name="f27" fmla="val 53"/>
                <a:gd name="f28" fmla="val 17"/>
                <a:gd name="f29" fmla="val 52"/>
                <a:gd name="f30" fmla="val 26"/>
                <a:gd name="f31" fmla="val 35"/>
                <a:gd name="f32" fmla="val 44"/>
                <a:gd name="f33" fmla="val 34"/>
                <a:gd name="f34" fmla="val 32"/>
                <a:gd name="f35" fmla="val 31"/>
                <a:gd name="f36" fmla="val 33"/>
                <a:gd name="f37" fmla="val 36"/>
                <a:gd name="f38" fmla="val 41"/>
                <a:gd name="f39" fmla="val 37"/>
                <a:gd name="f40" fmla="val 39"/>
                <a:gd name="f41" fmla="val 40"/>
                <a:gd name="f42" fmla="val 42"/>
                <a:gd name="f43" fmla="val 43"/>
                <a:gd name="f44" fmla="val 48"/>
                <a:gd name="f45" fmla="val 60"/>
                <a:gd name="f46" fmla="val 70"/>
                <a:gd name="f47" fmla="val 65"/>
                <a:gd name="f48" fmla="val 63"/>
                <a:gd name="f49" fmla="+- 0 0 -90"/>
                <a:gd name="f50" fmla="*/ f3 1 54"/>
                <a:gd name="f51" fmla="*/ f4 1 82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54"/>
                <a:gd name="f60" fmla="*/ f56 1 82"/>
                <a:gd name="f61" fmla="*/ 23 f57 1"/>
                <a:gd name="f62" fmla="*/ 66 f56 1"/>
                <a:gd name="f63" fmla="*/ 45 f57 1"/>
                <a:gd name="f64" fmla="*/ 82 f56 1"/>
                <a:gd name="f65" fmla="*/ 0 f57 1"/>
                <a:gd name="f66" fmla="*/ 73 f56 1"/>
                <a:gd name="f67" fmla="*/ 8 f57 1"/>
                <a:gd name="f68" fmla="*/ 0 f56 1"/>
                <a:gd name="f69" fmla="*/ 54 f57 1"/>
                <a:gd name="f70" fmla="*/ 7 f56 1"/>
                <a:gd name="f71" fmla="*/ 50 f57 1"/>
                <a:gd name="f72" fmla="*/ 35 f56 1"/>
                <a:gd name="f73" fmla="*/ 32 f57 1"/>
                <a:gd name="f74" fmla="*/ 31 f56 1"/>
                <a:gd name="f75" fmla="*/ 31 f57 1"/>
                <a:gd name="f76" fmla="*/ 33 f56 1"/>
                <a:gd name="f77" fmla="*/ 39 f56 1"/>
                <a:gd name="f78" fmla="*/ 49 f57 1"/>
                <a:gd name="f79" fmla="*/ 43 f56 1"/>
                <a:gd name="f80" fmla="*/ 47 f57 1"/>
                <a:gd name="f81" fmla="*/ 70 f56 1"/>
                <a:gd name="f82" fmla="+- f58 0 f1"/>
                <a:gd name="f83" fmla="*/ f61 1 54"/>
                <a:gd name="f84" fmla="*/ f62 1 82"/>
                <a:gd name="f85" fmla="*/ f63 1 54"/>
                <a:gd name="f86" fmla="*/ f64 1 82"/>
                <a:gd name="f87" fmla="*/ f65 1 54"/>
                <a:gd name="f88" fmla="*/ f66 1 82"/>
                <a:gd name="f89" fmla="*/ f67 1 54"/>
                <a:gd name="f90" fmla="*/ f68 1 82"/>
                <a:gd name="f91" fmla="*/ f69 1 54"/>
                <a:gd name="f92" fmla="*/ f70 1 82"/>
                <a:gd name="f93" fmla="*/ f71 1 54"/>
                <a:gd name="f94" fmla="*/ f72 1 82"/>
                <a:gd name="f95" fmla="*/ f73 1 54"/>
                <a:gd name="f96" fmla="*/ f74 1 82"/>
                <a:gd name="f97" fmla="*/ f75 1 54"/>
                <a:gd name="f98" fmla="*/ f76 1 82"/>
                <a:gd name="f99" fmla="*/ f77 1 82"/>
                <a:gd name="f100" fmla="*/ f78 1 54"/>
                <a:gd name="f101" fmla="*/ f79 1 82"/>
                <a:gd name="f102" fmla="*/ f80 1 54"/>
                <a:gd name="f103" fmla="*/ f81 1 82"/>
                <a:gd name="f104" fmla="*/ 0 1 f59"/>
                <a:gd name="f105" fmla="*/ f53 1 f59"/>
                <a:gd name="f106" fmla="*/ 0 1 f60"/>
                <a:gd name="f107" fmla="*/ f54 1 f60"/>
                <a:gd name="f108" fmla="*/ f83 1 f59"/>
                <a:gd name="f109" fmla="*/ f84 1 f60"/>
                <a:gd name="f110" fmla="*/ f85 1 f59"/>
                <a:gd name="f111" fmla="*/ f86 1 f60"/>
                <a:gd name="f112" fmla="*/ f87 1 f59"/>
                <a:gd name="f113" fmla="*/ f88 1 f60"/>
                <a:gd name="f114" fmla="*/ f89 1 f59"/>
                <a:gd name="f115" fmla="*/ f90 1 f60"/>
                <a:gd name="f116" fmla="*/ f91 1 f59"/>
                <a:gd name="f117" fmla="*/ f92 1 f60"/>
                <a:gd name="f118" fmla="*/ f93 1 f59"/>
                <a:gd name="f119" fmla="*/ f94 1 f60"/>
                <a:gd name="f120" fmla="*/ f95 1 f59"/>
                <a:gd name="f121" fmla="*/ f96 1 f60"/>
                <a:gd name="f122" fmla="*/ f97 1 f59"/>
                <a:gd name="f123" fmla="*/ f98 1 f60"/>
                <a:gd name="f124" fmla="*/ f99 1 f60"/>
                <a:gd name="f125" fmla="*/ f100 1 f59"/>
                <a:gd name="f126" fmla="*/ f101 1 f60"/>
                <a:gd name="f127" fmla="*/ f102 1 f59"/>
                <a:gd name="f128" fmla="*/ f103 1 f60"/>
                <a:gd name="f129" fmla="*/ f104 f50 1"/>
                <a:gd name="f130" fmla="*/ f105 f50 1"/>
                <a:gd name="f131" fmla="*/ f107 f51 1"/>
                <a:gd name="f132" fmla="*/ f106 f51 1"/>
                <a:gd name="f133" fmla="*/ f108 f50 1"/>
                <a:gd name="f134" fmla="*/ f109 f51 1"/>
                <a:gd name="f135" fmla="*/ f110 f50 1"/>
                <a:gd name="f136" fmla="*/ f111 f51 1"/>
                <a:gd name="f137" fmla="*/ f112 f50 1"/>
                <a:gd name="f138" fmla="*/ f113 f51 1"/>
                <a:gd name="f139" fmla="*/ f114 f50 1"/>
                <a:gd name="f140" fmla="*/ f115 f51 1"/>
                <a:gd name="f141" fmla="*/ f116 f50 1"/>
                <a:gd name="f142" fmla="*/ f117 f51 1"/>
                <a:gd name="f143" fmla="*/ f118 f50 1"/>
                <a:gd name="f144" fmla="*/ f119 f51 1"/>
                <a:gd name="f145" fmla="*/ f120 f50 1"/>
                <a:gd name="f146" fmla="*/ f121 f51 1"/>
                <a:gd name="f147" fmla="*/ f122 f50 1"/>
                <a:gd name="f148" fmla="*/ f123 f51 1"/>
                <a:gd name="f149" fmla="*/ f124 f51 1"/>
                <a:gd name="f150" fmla="*/ f125 f50 1"/>
                <a:gd name="f151" fmla="*/ f126 f51 1"/>
                <a:gd name="f152" fmla="*/ f127 f50 1"/>
                <a:gd name="f153" fmla="*/ f128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133" y="f134"/>
                </a:cxn>
                <a:cxn ang="f82">
                  <a:pos x="f135" y="f136"/>
                </a:cxn>
                <a:cxn ang="f82">
                  <a:pos x="f137" y="f138"/>
                </a:cxn>
                <a:cxn ang="f82">
                  <a:pos x="f139" y="f140"/>
                </a:cxn>
                <a:cxn ang="f82">
                  <a:pos x="f141" y="f142"/>
                </a:cxn>
                <a:cxn ang="f82">
                  <a:pos x="f143" y="f144"/>
                </a:cxn>
                <a:cxn ang="f82">
                  <a:pos x="f145" y="f146"/>
                </a:cxn>
                <a:cxn ang="f82">
                  <a:pos x="f147" y="f148"/>
                </a:cxn>
                <a:cxn ang="f82">
                  <a:pos x="f135" y="f149"/>
                </a:cxn>
                <a:cxn ang="f82">
                  <a:pos x="f150" y="f151"/>
                </a:cxn>
                <a:cxn ang="f82">
                  <a:pos x="f152" y="f153"/>
                </a:cxn>
                <a:cxn ang="f82">
                  <a:pos x="f133" y="f134"/>
                </a:cxn>
              </a:cxnLst>
              <a:rect l="f129" t="f132" r="f130" b="f131"/>
              <a:pathLst>
                <a:path w="54" h="82">
                  <a:moveTo>
                    <a:pt x="f8" y="f9"/>
                  </a:moveTo>
                  <a:cubicBezTo>
                    <a:pt x="f10" y="f11"/>
                    <a:pt x="f12" y="f11"/>
                    <a:pt x="f13" y="f7"/>
                  </a:cubicBezTo>
                  <a:cubicBezTo>
                    <a:pt x="f14" y="f15"/>
                    <a:pt x="f16" y="f17"/>
                    <a:pt x="f5" y="f18"/>
                  </a:cubicBezTo>
                  <a:cubicBezTo>
                    <a:pt x="f19" y="f20"/>
                    <a:pt x="f21" y="f22"/>
                    <a:pt x="f23" y="f5"/>
                  </a:cubicBezTo>
                  <a:cubicBezTo>
                    <a:pt x="f8" y="f19"/>
                    <a:pt x="f24" y="f25"/>
                    <a:pt x="f6" y="f26"/>
                  </a:cubicBezTo>
                  <a:cubicBezTo>
                    <a:pt x="f27" y="f28"/>
                    <a:pt x="f29" y="f30"/>
                    <a:pt x="f10" y="f31"/>
                  </a:cubicBezTo>
                  <a:cubicBezTo>
                    <a:pt x="f32" y="f33"/>
                    <a:pt x="f24" y="f34"/>
                    <a:pt x="f34" y="f35"/>
                  </a:cubicBezTo>
                  <a:cubicBezTo>
                    <a:pt x="f34" y="f34"/>
                    <a:pt x="f35" y="f36"/>
                    <a:pt x="f35" y="f36"/>
                  </a:cubicBezTo>
                  <a:cubicBezTo>
                    <a:pt x="f37" y="f31"/>
                    <a:pt x="f38" y="f39"/>
                    <a:pt x="f13" y="f40"/>
                  </a:cubicBezTo>
                  <a:cubicBezTo>
                    <a:pt x="f12" y="f41"/>
                    <a:pt x="f20" y="f42"/>
                    <a:pt x="f20" y="f43"/>
                  </a:cubicBezTo>
                  <a:cubicBezTo>
                    <a:pt x="f20" y="f29"/>
                    <a:pt x="f44" y="f45"/>
                    <a:pt x="f12" y="f46"/>
                  </a:cubicBezTo>
                  <a:cubicBezTo>
                    <a:pt x="f40" y="f47"/>
                    <a:pt x="f34" y="f48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51FB5F3-BD8D-C837-BBC4-96369B9827E2}"/>
                </a:ext>
              </a:extLst>
            </p:cNvPr>
            <p:cNvSpPr/>
            <p:nvPr/>
          </p:nvSpPr>
          <p:spPr>
            <a:xfrm>
              <a:off x="9303398" y="1302352"/>
              <a:ext cx="115360" cy="1720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75"/>
                <a:gd name="f8" fmla="val 2"/>
                <a:gd name="f9" fmla="val 58"/>
                <a:gd name="f10" fmla="val 4"/>
                <a:gd name="f11" fmla="val 42"/>
                <a:gd name="f12" fmla="val 7"/>
                <a:gd name="f13" fmla="val 25"/>
                <a:gd name="f14" fmla="val 19"/>
                <a:gd name="f15" fmla="val 14"/>
                <a:gd name="f16" fmla="val 8"/>
                <a:gd name="f17" fmla="val 6"/>
                <a:gd name="f18" fmla="val 10"/>
                <a:gd name="f19" fmla="val 11"/>
                <a:gd name="f20" fmla="val 3"/>
                <a:gd name="f21" fmla="val 26"/>
                <a:gd name="f22" fmla="val 41"/>
                <a:gd name="f23" fmla="val 1"/>
                <a:gd name="f24" fmla="val 52"/>
                <a:gd name="f25" fmla="val 48"/>
                <a:gd name="f26" fmla="val 50"/>
                <a:gd name="f27" fmla="val 43"/>
                <a:gd name="f28" fmla="val 29"/>
                <a:gd name="f29" fmla="val 15"/>
                <a:gd name="f30" fmla="val 23"/>
                <a:gd name="f31" fmla="val 38"/>
                <a:gd name="f32" fmla="val 39"/>
                <a:gd name="f33" fmla="val 40"/>
                <a:gd name="f34" fmla="val 28"/>
                <a:gd name="f35" fmla="val 34"/>
                <a:gd name="f36" fmla="+- 0 0 -90"/>
                <a:gd name="f37" fmla="*/ f3 1 57"/>
                <a:gd name="f38" fmla="*/ f4 1 75"/>
                <a:gd name="f39" fmla="val f5"/>
                <a:gd name="f40" fmla="val f6"/>
                <a:gd name="f41" fmla="val f7"/>
                <a:gd name="f42" fmla="*/ f36 f0 1"/>
                <a:gd name="f43" fmla="+- f41 0 f39"/>
                <a:gd name="f44" fmla="+- f40 0 f39"/>
                <a:gd name="f45" fmla="*/ f42 1 f2"/>
                <a:gd name="f46" fmla="*/ f44 1 57"/>
                <a:gd name="f47" fmla="*/ f43 1 75"/>
                <a:gd name="f48" fmla="*/ 0 f44 1"/>
                <a:gd name="f49" fmla="*/ 75 f43 1"/>
                <a:gd name="f50" fmla="*/ 7 f44 1"/>
                <a:gd name="f51" fmla="*/ 25 f43 1"/>
                <a:gd name="f52" fmla="*/ 8 f44 1"/>
                <a:gd name="f53" fmla="*/ 8 f43 1"/>
                <a:gd name="f54" fmla="*/ 11 f44 1"/>
                <a:gd name="f55" fmla="*/ 3 f43 1"/>
                <a:gd name="f56" fmla="*/ 57 f44 1"/>
                <a:gd name="f57" fmla="*/ 0 f43 1"/>
                <a:gd name="f58" fmla="*/ 43 f44 1"/>
                <a:gd name="f59" fmla="*/ 23 f44 1"/>
                <a:gd name="f60" fmla="*/ 38 f43 1"/>
                <a:gd name="f61" fmla="*/ 40 f43 1"/>
                <a:gd name="f62" fmla="*/ 39 f44 1"/>
                <a:gd name="f63" fmla="+- f45 0 f1"/>
                <a:gd name="f64" fmla="*/ f48 1 57"/>
                <a:gd name="f65" fmla="*/ f49 1 75"/>
                <a:gd name="f66" fmla="*/ f50 1 57"/>
                <a:gd name="f67" fmla="*/ f51 1 75"/>
                <a:gd name="f68" fmla="*/ f52 1 57"/>
                <a:gd name="f69" fmla="*/ f53 1 75"/>
                <a:gd name="f70" fmla="*/ f54 1 57"/>
                <a:gd name="f71" fmla="*/ f55 1 75"/>
                <a:gd name="f72" fmla="*/ f56 1 57"/>
                <a:gd name="f73" fmla="*/ f57 1 75"/>
                <a:gd name="f74" fmla="*/ f58 1 57"/>
                <a:gd name="f75" fmla="*/ f59 1 57"/>
                <a:gd name="f76" fmla="*/ f60 1 75"/>
                <a:gd name="f77" fmla="*/ f61 1 75"/>
                <a:gd name="f78" fmla="*/ f62 1 57"/>
                <a:gd name="f79" fmla="*/ 0 1 f46"/>
                <a:gd name="f80" fmla="*/ f40 1 f46"/>
                <a:gd name="f81" fmla="*/ 0 1 f47"/>
                <a:gd name="f82" fmla="*/ f41 1 f47"/>
                <a:gd name="f83" fmla="*/ f64 1 f46"/>
                <a:gd name="f84" fmla="*/ f65 1 f47"/>
                <a:gd name="f85" fmla="*/ f66 1 f46"/>
                <a:gd name="f86" fmla="*/ f67 1 f47"/>
                <a:gd name="f87" fmla="*/ f68 1 f46"/>
                <a:gd name="f88" fmla="*/ f69 1 f47"/>
                <a:gd name="f89" fmla="*/ f70 1 f46"/>
                <a:gd name="f90" fmla="*/ f71 1 f47"/>
                <a:gd name="f91" fmla="*/ f72 1 f46"/>
                <a:gd name="f92" fmla="*/ f73 1 f47"/>
                <a:gd name="f93" fmla="*/ f74 1 f46"/>
                <a:gd name="f94" fmla="*/ f75 1 f46"/>
                <a:gd name="f95" fmla="*/ f76 1 f47"/>
                <a:gd name="f96" fmla="*/ f77 1 f47"/>
                <a:gd name="f97" fmla="*/ f78 1 f46"/>
                <a:gd name="f98" fmla="*/ f79 f37 1"/>
                <a:gd name="f99" fmla="*/ f80 f37 1"/>
                <a:gd name="f100" fmla="*/ f82 f38 1"/>
                <a:gd name="f101" fmla="*/ f81 f38 1"/>
                <a:gd name="f102" fmla="*/ f83 f37 1"/>
                <a:gd name="f103" fmla="*/ f84 f38 1"/>
                <a:gd name="f104" fmla="*/ f85 f37 1"/>
                <a:gd name="f105" fmla="*/ f86 f38 1"/>
                <a:gd name="f106" fmla="*/ f87 f37 1"/>
                <a:gd name="f107" fmla="*/ f88 f38 1"/>
                <a:gd name="f108" fmla="*/ f89 f37 1"/>
                <a:gd name="f109" fmla="*/ f90 f38 1"/>
                <a:gd name="f110" fmla="*/ f91 f37 1"/>
                <a:gd name="f111" fmla="*/ f92 f38 1"/>
                <a:gd name="f112" fmla="*/ f93 f37 1"/>
                <a:gd name="f113" fmla="*/ f94 f37 1"/>
                <a:gd name="f114" fmla="*/ f95 f38 1"/>
                <a:gd name="f115" fmla="*/ f96 f38 1"/>
                <a:gd name="f116" fmla="*/ f9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6" y="f107"/>
                </a:cxn>
                <a:cxn ang="f63">
                  <a:pos x="f108" y="f109"/>
                </a:cxn>
                <a:cxn ang="f63">
                  <a:pos x="f110" y="f111"/>
                </a:cxn>
                <a:cxn ang="f63">
                  <a:pos x="f112" y="f103"/>
                </a:cxn>
                <a:cxn ang="f63">
                  <a:pos x="f102" y="f103"/>
                </a:cxn>
                <a:cxn ang="f63">
                  <a:pos x="f113" y="f114"/>
                </a:cxn>
                <a:cxn ang="f63">
                  <a:pos x="f113" y="f115"/>
                </a:cxn>
                <a:cxn ang="f63">
                  <a:pos x="f116" y="f115"/>
                </a:cxn>
                <a:cxn ang="f63">
                  <a:pos x="f116" y="f114"/>
                </a:cxn>
                <a:cxn ang="f63">
                  <a:pos x="f113" y="f114"/>
                </a:cxn>
              </a:cxnLst>
              <a:rect l="f98" t="f101" r="f99" b="f100"/>
              <a:pathLst>
                <a:path w="57" h="75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2" y="f14"/>
                    <a:pt x="f12" y="f15"/>
                    <a:pt x="f16" y="f16"/>
                  </a:cubicBezTo>
                  <a:cubicBezTo>
                    <a:pt x="f16" y="f17"/>
                    <a:pt x="f18" y="f10"/>
                    <a:pt x="f19" y="f20"/>
                  </a:cubicBezTo>
                  <a:cubicBezTo>
                    <a:pt x="f21" y="f8"/>
                    <a:pt x="f22" y="f23"/>
                    <a:pt x="f6" y="f5"/>
                  </a:cubicBezTo>
                  <a:cubicBezTo>
                    <a:pt x="f24" y="f13"/>
                    <a:pt x="f25" y="f26"/>
                    <a:pt x="f27" y="f7"/>
                  </a:cubicBezTo>
                  <a:cubicBezTo>
                    <a:pt x="f28" y="f7"/>
                    <a:pt x="f29" y="f7"/>
                    <a:pt x="f5" y="f7"/>
                  </a:cubicBezTo>
                  <a:close/>
                  <a:moveTo>
                    <a:pt x="f30" y="f31"/>
                  </a:moveTo>
                  <a:cubicBezTo>
                    <a:pt x="f30" y="f31"/>
                    <a:pt x="f30" y="f32"/>
                    <a:pt x="f30" y="f33"/>
                  </a:cubicBezTo>
                  <a:cubicBezTo>
                    <a:pt x="f34" y="f33"/>
                    <a:pt x="f35" y="f33"/>
                    <a:pt x="f32" y="f33"/>
                  </a:cubicBezTo>
                  <a:cubicBezTo>
                    <a:pt x="f32" y="f32"/>
                    <a:pt x="f32" y="f31"/>
                    <a:pt x="f32" y="f31"/>
                  </a:cubicBezTo>
                  <a:cubicBezTo>
                    <a:pt x="f35" y="f31"/>
                    <a:pt x="f34" y="f31"/>
                    <a:pt x="f30" y="f31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8B9B7EA-90AD-A4F5-974C-CF328994AFA4}"/>
                </a:ext>
              </a:extLst>
            </p:cNvPr>
            <p:cNvSpPr/>
            <p:nvPr/>
          </p:nvSpPr>
          <p:spPr>
            <a:xfrm>
              <a:off x="9337331" y="561871"/>
              <a:ext cx="508086" cy="1082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1"/>
                <a:gd name="f7" fmla="val 47"/>
                <a:gd name="f8" fmla="val 24"/>
                <a:gd name="f9" fmla="val 1"/>
                <a:gd name="f10" fmla="val 23"/>
                <a:gd name="f11" fmla="val 2"/>
                <a:gd name="f12" fmla="val 22"/>
                <a:gd name="f13" fmla="val 3"/>
                <a:gd name="f14" fmla="val 21"/>
                <a:gd name="f15" fmla="val 9"/>
                <a:gd name="f16" fmla="val 71"/>
                <a:gd name="f17" fmla="val 119"/>
                <a:gd name="f18" fmla="val 167"/>
                <a:gd name="f19" fmla="val 213"/>
                <a:gd name="f20" fmla="val 17"/>
                <a:gd name="f21" fmla="val 222"/>
                <a:gd name="f22" fmla="val 20"/>
                <a:gd name="f23" fmla="val 231"/>
                <a:gd name="f24" fmla="val 240"/>
                <a:gd name="f25" fmla="val 27"/>
                <a:gd name="f26" fmla="val 246"/>
                <a:gd name="f27" fmla="val 29"/>
                <a:gd name="f28" fmla="val 250"/>
                <a:gd name="f29" fmla="val 34"/>
                <a:gd name="f30" fmla="val 41"/>
                <a:gd name="f31" fmla="val 43"/>
                <a:gd name="f32" fmla="val 249"/>
                <a:gd name="f33" fmla="val 45"/>
                <a:gd name="f34" fmla="val 248"/>
                <a:gd name="f35" fmla="val 46"/>
                <a:gd name="f36" fmla="val 247"/>
                <a:gd name="f37" fmla="val 245"/>
                <a:gd name="f38" fmla="val 243"/>
                <a:gd name="f39" fmla="val 221"/>
                <a:gd name="f40" fmla="val 28"/>
                <a:gd name="f41" fmla="val 195"/>
                <a:gd name="f42" fmla="val 126"/>
                <a:gd name="f43" fmla="val 15"/>
                <a:gd name="f44" fmla="val 84"/>
                <a:gd name="f45" fmla="val 14"/>
                <a:gd name="f46" fmla="val 42"/>
                <a:gd name="f47" fmla="val 19"/>
                <a:gd name="f48" fmla="val 30"/>
                <a:gd name="f49" fmla="val 18"/>
                <a:gd name="f50" fmla="val 7"/>
                <a:gd name="f51" fmla="val 25"/>
                <a:gd name="f52" fmla="val 5"/>
                <a:gd name="f53" fmla="val 26"/>
                <a:gd name="f54" fmla="+- 0 0 -90"/>
                <a:gd name="f55" fmla="*/ f3 1 251"/>
                <a:gd name="f56" fmla="*/ f4 1 47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251"/>
                <a:gd name="f65" fmla="*/ f61 1 47"/>
                <a:gd name="f66" fmla="*/ 0 f62 1"/>
                <a:gd name="f67" fmla="*/ 24 f61 1"/>
                <a:gd name="f68" fmla="*/ 3 f62 1"/>
                <a:gd name="f69" fmla="*/ 21 f61 1"/>
                <a:gd name="f70" fmla="*/ 71 f62 1"/>
                <a:gd name="f71" fmla="*/ 1 f61 1"/>
                <a:gd name="f72" fmla="*/ 213 f62 1"/>
                <a:gd name="f73" fmla="*/ 17 f61 1"/>
                <a:gd name="f74" fmla="*/ 240 f62 1"/>
                <a:gd name="f75" fmla="*/ 27 f61 1"/>
                <a:gd name="f76" fmla="*/ 251 f62 1"/>
                <a:gd name="f77" fmla="*/ 41 f61 1"/>
                <a:gd name="f78" fmla="*/ 248 f62 1"/>
                <a:gd name="f79" fmla="*/ 46 f61 1"/>
                <a:gd name="f80" fmla="*/ 243 f62 1"/>
                <a:gd name="f81" fmla="*/ 45 f61 1"/>
                <a:gd name="f82" fmla="*/ 167 f62 1"/>
                <a:gd name="f83" fmla="*/ 20 f61 1"/>
                <a:gd name="f84" fmla="*/ 42 f62 1"/>
                <a:gd name="f85" fmla="*/ 19 f61 1"/>
                <a:gd name="f86" fmla="*/ 7 f62 1"/>
                <a:gd name="f87" fmla="*/ 25 f61 1"/>
                <a:gd name="f88" fmla="*/ 1 f62 1"/>
                <a:gd name="f89" fmla="*/ 26 f61 1"/>
                <a:gd name="f90" fmla="+- f63 0 f1"/>
                <a:gd name="f91" fmla="*/ f66 1 251"/>
                <a:gd name="f92" fmla="*/ f67 1 47"/>
                <a:gd name="f93" fmla="*/ f68 1 251"/>
                <a:gd name="f94" fmla="*/ f69 1 47"/>
                <a:gd name="f95" fmla="*/ f70 1 251"/>
                <a:gd name="f96" fmla="*/ f71 1 47"/>
                <a:gd name="f97" fmla="*/ f72 1 251"/>
                <a:gd name="f98" fmla="*/ f73 1 47"/>
                <a:gd name="f99" fmla="*/ f74 1 251"/>
                <a:gd name="f100" fmla="*/ f75 1 47"/>
                <a:gd name="f101" fmla="*/ f76 1 251"/>
                <a:gd name="f102" fmla="*/ f77 1 47"/>
                <a:gd name="f103" fmla="*/ f78 1 251"/>
                <a:gd name="f104" fmla="*/ f79 1 47"/>
                <a:gd name="f105" fmla="*/ f80 1 251"/>
                <a:gd name="f106" fmla="*/ f81 1 47"/>
                <a:gd name="f107" fmla="*/ f82 1 251"/>
                <a:gd name="f108" fmla="*/ f83 1 47"/>
                <a:gd name="f109" fmla="*/ f84 1 251"/>
                <a:gd name="f110" fmla="*/ f85 1 47"/>
                <a:gd name="f111" fmla="*/ f86 1 251"/>
                <a:gd name="f112" fmla="*/ f87 1 47"/>
                <a:gd name="f113" fmla="*/ f88 1 251"/>
                <a:gd name="f114" fmla="*/ f89 1 47"/>
                <a:gd name="f115" fmla="*/ 0 1 f64"/>
                <a:gd name="f116" fmla="*/ f58 1 f64"/>
                <a:gd name="f117" fmla="*/ 0 1 f65"/>
                <a:gd name="f118" fmla="*/ f59 1 f65"/>
                <a:gd name="f119" fmla="*/ f91 1 f64"/>
                <a:gd name="f120" fmla="*/ f92 1 f65"/>
                <a:gd name="f121" fmla="*/ f93 1 f64"/>
                <a:gd name="f122" fmla="*/ f94 1 f65"/>
                <a:gd name="f123" fmla="*/ f95 1 f64"/>
                <a:gd name="f124" fmla="*/ f96 1 f65"/>
                <a:gd name="f125" fmla="*/ f97 1 f64"/>
                <a:gd name="f126" fmla="*/ f98 1 f65"/>
                <a:gd name="f127" fmla="*/ f99 1 f64"/>
                <a:gd name="f128" fmla="*/ f100 1 f65"/>
                <a:gd name="f129" fmla="*/ f101 1 f64"/>
                <a:gd name="f130" fmla="*/ f102 1 f65"/>
                <a:gd name="f131" fmla="*/ f103 1 f64"/>
                <a:gd name="f132" fmla="*/ f104 1 f65"/>
                <a:gd name="f133" fmla="*/ f105 1 f64"/>
                <a:gd name="f134" fmla="*/ f106 1 f65"/>
                <a:gd name="f135" fmla="*/ f107 1 f64"/>
                <a:gd name="f136" fmla="*/ f108 1 f65"/>
                <a:gd name="f137" fmla="*/ f109 1 f64"/>
                <a:gd name="f138" fmla="*/ f110 1 f65"/>
                <a:gd name="f139" fmla="*/ f111 1 f64"/>
                <a:gd name="f140" fmla="*/ f112 1 f65"/>
                <a:gd name="f141" fmla="*/ f113 1 f64"/>
                <a:gd name="f142" fmla="*/ f114 1 f65"/>
                <a:gd name="f143" fmla="*/ f115 f55 1"/>
                <a:gd name="f144" fmla="*/ f116 f55 1"/>
                <a:gd name="f145" fmla="*/ f118 f56 1"/>
                <a:gd name="f146" fmla="*/ f117 f56 1"/>
                <a:gd name="f147" fmla="*/ f119 f55 1"/>
                <a:gd name="f148" fmla="*/ f120 f56 1"/>
                <a:gd name="f149" fmla="*/ f121 f55 1"/>
                <a:gd name="f150" fmla="*/ f122 f56 1"/>
                <a:gd name="f151" fmla="*/ f123 f55 1"/>
                <a:gd name="f152" fmla="*/ f124 f56 1"/>
                <a:gd name="f153" fmla="*/ f125 f55 1"/>
                <a:gd name="f154" fmla="*/ f126 f56 1"/>
                <a:gd name="f155" fmla="*/ f127 f55 1"/>
                <a:gd name="f156" fmla="*/ f128 f56 1"/>
                <a:gd name="f157" fmla="*/ f129 f55 1"/>
                <a:gd name="f158" fmla="*/ f130 f56 1"/>
                <a:gd name="f159" fmla="*/ f131 f55 1"/>
                <a:gd name="f160" fmla="*/ f132 f56 1"/>
                <a:gd name="f161" fmla="*/ f133 f55 1"/>
                <a:gd name="f162" fmla="*/ f134 f56 1"/>
                <a:gd name="f163" fmla="*/ f135 f55 1"/>
                <a:gd name="f164" fmla="*/ f136 f56 1"/>
                <a:gd name="f165" fmla="*/ f137 f55 1"/>
                <a:gd name="f166" fmla="*/ f138 f56 1"/>
                <a:gd name="f167" fmla="*/ f139 f55 1"/>
                <a:gd name="f168" fmla="*/ f140 f56 1"/>
                <a:gd name="f169" fmla="*/ f141 f55 1"/>
                <a:gd name="f170" fmla="*/ f142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0">
                  <a:pos x="f147" y="f148"/>
                </a:cxn>
                <a:cxn ang="f90">
                  <a:pos x="f149" y="f150"/>
                </a:cxn>
                <a:cxn ang="f90">
                  <a:pos x="f151" y="f152"/>
                </a:cxn>
                <a:cxn ang="f90">
                  <a:pos x="f153" y="f154"/>
                </a:cxn>
                <a:cxn ang="f90">
                  <a:pos x="f155" y="f156"/>
                </a:cxn>
                <a:cxn ang="f90">
                  <a:pos x="f157" y="f158"/>
                </a:cxn>
                <a:cxn ang="f90">
                  <a:pos x="f159" y="f160"/>
                </a:cxn>
                <a:cxn ang="f90">
                  <a:pos x="f161" y="f162"/>
                </a:cxn>
                <a:cxn ang="f90">
                  <a:pos x="f163" y="f164"/>
                </a:cxn>
                <a:cxn ang="f90">
                  <a:pos x="f165" y="f166"/>
                </a:cxn>
                <a:cxn ang="f90">
                  <a:pos x="f167" y="f168"/>
                </a:cxn>
                <a:cxn ang="f90">
                  <a:pos x="f169" y="f170"/>
                </a:cxn>
                <a:cxn ang="f90">
                  <a:pos x="f147" y="f148"/>
                </a:cxn>
              </a:cxnLst>
              <a:rect l="f143" t="f146" r="f144" b="f145"/>
              <a:pathLst>
                <a:path w="251" h="47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8" y="f15"/>
                    <a:pt x="f7" y="f11"/>
                    <a:pt x="f16" y="f9"/>
                  </a:cubicBezTo>
                  <a:cubicBezTo>
                    <a:pt x="f17" y="f5"/>
                    <a:pt x="f18" y="f13"/>
                    <a:pt x="f19" y="f20"/>
                  </a:cubicBezTo>
                  <a:cubicBezTo>
                    <a:pt x="f21" y="f22"/>
                    <a:pt x="f23" y="f10"/>
                    <a:pt x="f24" y="f25"/>
                  </a:cubicBezTo>
                  <a:cubicBezTo>
                    <a:pt x="f26" y="f27"/>
                    <a:pt x="f28" y="f29"/>
                    <a:pt x="f6" y="f30"/>
                  </a:cubicBezTo>
                  <a:cubicBezTo>
                    <a:pt x="f6" y="f31"/>
                    <a:pt x="f32" y="f33"/>
                    <a:pt x="f34" y="f35"/>
                  </a:cubicBezTo>
                  <a:cubicBezTo>
                    <a:pt x="f36" y="f7"/>
                    <a:pt x="f37" y="f35"/>
                    <a:pt x="f38" y="f33"/>
                  </a:cubicBezTo>
                  <a:cubicBezTo>
                    <a:pt x="f39" y="f40"/>
                    <a:pt x="f41" y="f10"/>
                    <a:pt x="f18" y="f2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22"/>
                    <a:pt x="f49" y="f10"/>
                    <a:pt x="f50" y="f51"/>
                  </a:cubicBezTo>
                  <a:cubicBezTo>
                    <a:pt x="f52" y="f51"/>
                    <a:pt x="f13" y="f51"/>
                    <a:pt x="f9" y="f53"/>
                  </a:cubicBezTo>
                  <a:cubicBezTo>
                    <a:pt x="f9" y="f51"/>
                    <a:pt x="f9" y="f51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15ED2F8B-2E40-96A0-5DF9-2C2302409627}"/>
                </a:ext>
              </a:extLst>
            </p:cNvPr>
            <p:cNvSpPr/>
            <p:nvPr/>
          </p:nvSpPr>
          <p:spPr>
            <a:xfrm>
              <a:off x="9440814" y="1304281"/>
              <a:ext cx="109417" cy="1768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"/>
                <a:gd name="f7" fmla="val 77"/>
                <a:gd name="f8" fmla="val 10"/>
                <a:gd name="f9" fmla="val 25"/>
                <a:gd name="f10" fmla="val 39"/>
                <a:gd name="f11" fmla="val 50"/>
                <a:gd name="f12" fmla="val 26"/>
                <a:gd name="f13" fmla="val 45"/>
                <a:gd name="f14" fmla="val 51"/>
                <a:gd name="f15" fmla="val 41"/>
                <a:gd name="f16" fmla="val 28"/>
                <a:gd name="f17" fmla="val 76"/>
                <a:gd name="f18" fmla="val 14"/>
                <a:gd name="f19" fmla="val 75"/>
                <a:gd name="f20" fmla="val 3"/>
                <a:gd name="f21" fmla="val 62"/>
                <a:gd name="f22" fmla="val 5"/>
                <a:gd name="f23" fmla="val 49"/>
                <a:gd name="f24" fmla="val 6"/>
                <a:gd name="f25" fmla="val 37"/>
                <a:gd name="f26" fmla="val 8"/>
                <a:gd name="f27" fmla="val 9"/>
                <a:gd name="f28" fmla="val 12"/>
                <a:gd name="f29" fmla="+- 0 0 -90"/>
                <a:gd name="f30" fmla="*/ f3 1 54"/>
                <a:gd name="f31" fmla="*/ f4 1 7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54"/>
                <a:gd name="f40" fmla="*/ f36 1 77"/>
                <a:gd name="f41" fmla="*/ 10 f37 1"/>
                <a:gd name="f42" fmla="*/ 0 f36 1"/>
                <a:gd name="f43" fmla="*/ 54 f37 1"/>
                <a:gd name="f44" fmla="*/ 41 f37 1"/>
                <a:gd name="f45" fmla="*/ 77 f36 1"/>
                <a:gd name="f46" fmla="*/ 0 f37 1"/>
                <a:gd name="f47" fmla="*/ 75 f36 1"/>
                <a:gd name="f48" fmla="*/ 6 f37 1"/>
                <a:gd name="f49" fmla="*/ 37 f36 1"/>
                <a:gd name="f50" fmla="+- f38 0 f1"/>
                <a:gd name="f51" fmla="*/ f41 1 54"/>
                <a:gd name="f52" fmla="*/ f42 1 77"/>
                <a:gd name="f53" fmla="*/ f43 1 54"/>
                <a:gd name="f54" fmla="*/ f44 1 54"/>
                <a:gd name="f55" fmla="*/ f45 1 77"/>
                <a:gd name="f56" fmla="*/ f46 1 54"/>
                <a:gd name="f57" fmla="*/ f47 1 77"/>
                <a:gd name="f58" fmla="*/ f48 1 54"/>
                <a:gd name="f59" fmla="*/ f49 1 77"/>
                <a:gd name="f60" fmla="*/ 0 1 f39"/>
                <a:gd name="f61" fmla="*/ f33 1 f39"/>
                <a:gd name="f62" fmla="*/ 0 1 f40"/>
                <a:gd name="f63" fmla="*/ f34 1 f40"/>
                <a:gd name="f64" fmla="*/ f51 1 f39"/>
                <a:gd name="f65" fmla="*/ f52 1 f40"/>
                <a:gd name="f66" fmla="*/ f53 1 f39"/>
                <a:gd name="f67" fmla="*/ f54 1 f39"/>
                <a:gd name="f68" fmla="*/ f55 1 f40"/>
                <a:gd name="f69" fmla="*/ f56 1 f39"/>
                <a:gd name="f70" fmla="*/ f57 1 f40"/>
                <a:gd name="f71" fmla="*/ f58 1 f39"/>
                <a:gd name="f72" fmla="*/ f59 1 f40"/>
                <a:gd name="f73" fmla="*/ f60 f30 1"/>
                <a:gd name="f74" fmla="*/ f61 f30 1"/>
                <a:gd name="f75" fmla="*/ f63 f31 1"/>
                <a:gd name="f76" fmla="*/ f62 f31 1"/>
                <a:gd name="f77" fmla="*/ f64 f30 1"/>
                <a:gd name="f78" fmla="*/ f65 f31 1"/>
                <a:gd name="f79" fmla="*/ f66 f30 1"/>
                <a:gd name="f80" fmla="*/ f67 f30 1"/>
                <a:gd name="f81" fmla="*/ f68 f31 1"/>
                <a:gd name="f82" fmla="*/ f69 f30 1"/>
                <a:gd name="f83" fmla="*/ f70 f31 1"/>
                <a:gd name="f84" fmla="*/ f71 f30 1"/>
                <a:gd name="f85" fmla="*/ f7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7" y="f78"/>
                </a:cxn>
                <a:cxn ang="f50">
                  <a:pos x="f79" y="f78"/>
                </a:cxn>
                <a:cxn ang="f50">
                  <a:pos x="f80" y="f81"/>
                </a:cxn>
                <a:cxn ang="f50">
                  <a:pos x="f82" y="f83"/>
                </a:cxn>
                <a:cxn ang="f50">
                  <a:pos x="f84" y="f85"/>
                </a:cxn>
                <a:cxn ang="f50">
                  <a:pos x="f77" y="f78"/>
                </a:cxn>
              </a:cxnLst>
              <a:rect l="f73" t="f76" r="f74" b="f75"/>
              <a:pathLst>
                <a:path w="54" h="77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1" y="f12"/>
                    <a:pt x="f13" y="f14"/>
                    <a:pt x="f15" y="f7"/>
                  </a:cubicBezTo>
                  <a:cubicBezTo>
                    <a:pt x="f16" y="f17"/>
                    <a:pt x="f18" y="f17"/>
                    <a:pt x="f5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9"/>
                    <a:pt x="f27" y="f28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C2AE227-0B80-FB5D-F130-190FDC1A32BC}"/>
                </a:ext>
              </a:extLst>
            </p:cNvPr>
            <p:cNvSpPr/>
            <p:nvPr/>
          </p:nvSpPr>
          <p:spPr>
            <a:xfrm>
              <a:off x="9202457" y="1254017"/>
              <a:ext cx="631073" cy="121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2"/>
                <a:gd name="f7" fmla="val 52"/>
                <a:gd name="f8" fmla="val 18"/>
                <a:gd name="f9" fmla="val 9"/>
                <a:gd name="f10" fmla="val 11"/>
                <a:gd name="f11" fmla="val 20"/>
                <a:gd name="f12" fmla="val 8"/>
                <a:gd name="f13" fmla="val 31"/>
                <a:gd name="f14" fmla="val 6"/>
                <a:gd name="f15" fmla="val 62"/>
                <a:gd name="f16" fmla="val 1"/>
                <a:gd name="f17" fmla="val 94"/>
                <a:gd name="f18" fmla="val 125"/>
                <a:gd name="f19" fmla="val 171"/>
                <a:gd name="f20" fmla="val 3"/>
                <a:gd name="f21" fmla="val 217"/>
                <a:gd name="f22" fmla="val 261"/>
                <a:gd name="f23" fmla="val 21"/>
                <a:gd name="f24" fmla="val 276"/>
                <a:gd name="f25" fmla="val 26"/>
                <a:gd name="f26" fmla="val 289"/>
                <a:gd name="f27" fmla="val 32"/>
                <a:gd name="f28" fmla="val 303"/>
                <a:gd name="f29" fmla="val 38"/>
                <a:gd name="f30" fmla="val 305"/>
                <a:gd name="f31" fmla="val 39"/>
                <a:gd name="f32" fmla="val 307"/>
                <a:gd name="f33" fmla="val 308"/>
                <a:gd name="f34" fmla="val 41"/>
                <a:gd name="f35" fmla="val 309"/>
                <a:gd name="f36" fmla="val 43"/>
                <a:gd name="f37" fmla="val 48"/>
                <a:gd name="f38" fmla="val 311"/>
                <a:gd name="f39" fmla="val 49"/>
                <a:gd name="f40" fmla="val 53"/>
                <a:gd name="f41" fmla="val 51"/>
                <a:gd name="f42" fmla="val 302"/>
                <a:gd name="f43" fmla="val 279"/>
                <a:gd name="f44" fmla="val 251"/>
                <a:gd name="f45" fmla="val 23"/>
                <a:gd name="f46" fmla="val 223"/>
                <a:gd name="f47" fmla="val 188"/>
                <a:gd name="f48" fmla="val 16"/>
                <a:gd name="f49" fmla="val 153"/>
                <a:gd name="f50" fmla="val 13"/>
                <a:gd name="f51" fmla="val 118"/>
                <a:gd name="f52" fmla="val 12"/>
                <a:gd name="f53" fmla="val 82"/>
                <a:gd name="f54" fmla="val 46"/>
                <a:gd name="f55" fmla="val 14"/>
                <a:gd name="f56" fmla="val 7"/>
                <a:gd name="f57" fmla="val 22"/>
                <a:gd name="f58" fmla="val 4"/>
                <a:gd name="f59" fmla="val 19"/>
                <a:gd name="f60" fmla="+- 0 0 -90"/>
                <a:gd name="f61" fmla="*/ f3 1 312"/>
                <a:gd name="f62" fmla="*/ f4 1 52"/>
                <a:gd name="f63" fmla="val f5"/>
                <a:gd name="f64" fmla="val f6"/>
                <a:gd name="f65" fmla="val f7"/>
                <a:gd name="f66" fmla="*/ f60 f0 1"/>
                <a:gd name="f67" fmla="+- f65 0 f63"/>
                <a:gd name="f68" fmla="+- f64 0 f63"/>
                <a:gd name="f69" fmla="*/ f66 1 f2"/>
                <a:gd name="f70" fmla="*/ f68 1 312"/>
                <a:gd name="f71" fmla="*/ f67 1 52"/>
                <a:gd name="f72" fmla="*/ 0 f68 1"/>
                <a:gd name="f73" fmla="*/ 18 f67 1"/>
                <a:gd name="f74" fmla="*/ 31 f68 1"/>
                <a:gd name="f75" fmla="*/ 6 f67 1"/>
                <a:gd name="f76" fmla="*/ 125 f68 1"/>
                <a:gd name="f77" fmla="*/ 1 f67 1"/>
                <a:gd name="f78" fmla="*/ 261 f68 1"/>
                <a:gd name="f79" fmla="*/ 21 f67 1"/>
                <a:gd name="f80" fmla="*/ 303 f68 1"/>
                <a:gd name="f81" fmla="*/ 38 f67 1"/>
                <a:gd name="f82" fmla="*/ 308 f68 1"/>
                <a:gd name="f83" fmla="*/ 41 f67 1"/>
                <a:gd name="f84" fmla="*/ 311 f68 1"/>
                <a:gd name="f85" fmla="*/ 49 f67 1"/>
                <a:gd name="f86" fmla="*/ 302 f68 1"/>
                <a:gd name="f87" fmla="*/ 223 f68 1"/>
                <a:gd name="f88" fmla="*/ 20 f67 1"/>
                <a:gd name="f89" fmla="*/ 118 f68 1"/>
                <a:gd name="f90" fmla="*/ 12 f67 1"/>
                <a:gd name="f91" fmla="*/ 11 f68 1"/>
                <a:gd name="f92" fmla="+- f69 0 f1"/>
                <a:gd name="f93" fmla="*/ f72 1 312"/>
                <a:gd name="f94" fmla="*/ f73 1 53"/>
                <a:gd name="f95" fmla="*/ f74 1 312"/>
                <a:gd name="f96" fmla="*/ f75 1 53"/>
                <a:gd name="f97" fmla="*/ f76 1 312"/>
                <a:gd name="f98" fmla="*/ f77 1 53"/>
                <a:gd name="f99" fmla="*/ f78 1 312"/>
                <a:gd name="f100" fmla="*/ f79 1 53"/>
                <a:gd name="f101" fmla="*/ f80 1 312"/>
                <a:gd name="f102" fmla="*/ f81 1 53"/>
                <a:gd name="f103" fmla="*/ f82 1 312"/>
                <a:gd name="f104" fmla="*/ f83 1 53"/>
                <a:gd name="f105" fmla="*/ f84 1 312"/>
                <a:gd name="f106" fmla="*/ f85 1 53"/>
                <a:gd name="f107" fmla="*/ f86 1 312"/>
                <a:gd name="f108" fmla="*/ f87 1 312"/>
                <a:gd name="f109" fmla="*/ f88 1 53"/>
                <a:gd name="f110" fmla="*/ f89 1 312"/>
                <a:gd name="f111" fmla="*/ f90 1 53"/>
                <a:gd name="f112" fmla="*/ f91 1 312"/>
                <a:gd name="f113" fmla="*/ 0 1 f70"/>
                <a:gd name="f114" fmla="*/ f64 1 f70"/>
                <a:gd name="f115" fmla="*/ 0 1 f71"/>
                <a:gd name="f116" fmla="*/ f65 1 f71"/>
                <a:gd name="f117" fmla="*/ f93 1 f70"/>
                <a:gd name="f118" fmla="*/ f94 1 f71"/>
                <a:gd name="f119" fmla="*/ f95 1 f70"/>
                <a:gd name="f120" fmla="*/ f96 1 f71"/>
                <a:gd name="f121" fmla="*/ f97 1 f70"/>
                <a:gd name="f122" fmla="*/ f98 1 f71"/>
                <a:gd name="f123" fmla="*/ f99 1 f70"/>
                <a:gd name="f124" fmla="*/ f100 1 f71"/>
                <a:gd name="f125" fmla="*/ f101 1 f70"/>
                <a:gd name="f126" fmla="*/ f102 1 f71"/>
                <a:gd name="f127" fmla="*/ f103 1 f70"/>
                <a:gd name="f128" fmla="*/ f104 1 f71"/>
                <a:gd name="f129" fmla="*/ f105 1 f70"/>
                <a:gd name="f130" fmla="*/ f106 1 f71"/>
                <a:gd name="f131" fmla="*/ f107 1 f70"/>
                <a:gd name="f132" fmla="*/ f108 1 f70"/>
                <a:gd name="f133" fmla="*/ f109 1 f71"/>
                <a:gd name="f134" fmla="*/ f110 1 f70"/>
                <a:gd name="f135" fmla="*/ f111 1 f71"/>
                <a:gd name="f136" fmla="*/ f112 1 f70"/>
                <a:gd name="f137" fmla="*/ f113 f61 1"/>
                <a:gd name="f138" fmla="*/ f114 f61 1"/>
                <a:gd name="f139" fmla="*/ f116 f62 1"/>
                <a:gd name="f140" fmla="*/ f115 f62 1"/>
                <a:gd name="f141" fmla="*/ f117 f61 1"/>
                <a:gd name="f142" fmla="*/ f118 f62 1"/>
                <a:gd name="f143" fmla="*/ f119 f61 1"/>
                <a:gd name="f144" fmla="*/ f120 f62 1"/>
                <a:gd name="f145" fmla="*/ f121 f61 1"/>
                <a:gd name="f146" fmla="*/ f122 f62 1"/>
                <a:gd name="f147" fmla="*/ f123 f61 1"/>
                <a:gd name="f148" fmla="*/ f124 f62 1"/>
                <a:gd name="f149" fmla="*/ f125 f61 1"/>
                <a:gd name="f150" fmla="*/ f126 f62 1"/>
                <a:gd name="f151" fmla="*/ f127 f61 1"/>
                <a:gd name="f152" fmla="*/ f128 f62 1"/>
                <a:gd name="f153" fmla="*/ f129 f61 1"/>
                <a:gd name="f154" fmla="*/ f130 f62 1"/>
                <a:gd name="f155" fmla="*/ f131 f61 1"/>
                <a:gd name="f156" fmla="*/ f132 f61 1"/>
                <a:gd name="f157" fmla="*/ f133 f62 1"/>
                <a:gd name="f158" fmla="*/ f134 f61 1"/>
                <a:gd name="f159" fmla="*/ f135 f62 1"/>
                <a:gd name="f160" fmla="*/ f136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41" y="f142"/>
                </a:cxn>
                <a:cxn ang="f92">
                  <a:pos x="f143" y="f144"/>
                </a:cxn>
                <a:cxn ang="f92">
                  <a:pos x="f145" y="f146"/>
                </a:cxn>
                <a:cxn ang="f92">
                  <a:pos x="f147" y="f148"/>
                </a:cxn>
                <a:cxn ang="f92">
                  <a:pos x="f149" y="f150"/>
                </a:cxn>
                <a:cxn ang="f92">
                  <a:pos x="f151" y="f152"/>
                </a:cxn>
                <a:cxn ang="f92">
                  <a:pos x="f153" y="f154"/>
                </a:cxn>
                <a:cxn ang="f92">
                  <a:pos x="f155" y="f154"/>
                </a:cxn>
                <a:cxn ang="f92">
                  <a:pos x="f156" y="f157"/>
                </a:cxn>
                <a:cxn ang="f92">
                  <a:pos x="f158" y="f159"/>
                </a:cxn>
                <a:cxn ang="f92">
                  <a:pos x="f160" y="f148"/>
                </a:cxn>
                <a:cxn ang="f92">
                  <a:pos x="f141" y="f148"/>
                </a:cxn>
                <a:cxn ang="f92">
                  <a:pos x="f141" y="f142"/>
                </a:cxn>
              </a:cxnLst>
              <a:rect l="f137" t="f140" r="f138" b="f139"/>
              <a:pathLst>
                <a:path w="312" h="52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5"/>
                    <a:pt x="f18" y="f16"/>
                  </a:cubicBezTo>
                  <a:cubicBezTo>
                    <a:pt x="f19" y="f20"/>
                    <a:pt x="f21" y="f12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1"/>
                    <a:pt x="f33" y="f34"/>
                  </a:cubicBezTo>
                  <a:cubicBezTo>
                    <a:pt x="f35" y="f36"/>
                    <a:pt x="f6" y="f37"/>
                    <a:pt x="f38" y="f39"/>
                  </a:cubicBezTo>
                  <a:cubicBezTo>
                    <a:pt x="f35" y="f40"/>
                    <a:pt x="f30" y="f41"/>
                    <a:pt x="f42" y="f39"/>
                  </a:cubicBezTo>
                  <a:cubicBezTo>
                    <a:pt x="f43" y="f13"/>
                    <a:pt x="f44" y="f45"/>
                    <a:pt x="f46" y="f11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10"/>
                    <a:pt x="f54" y="f55"/>
                    <a:pt x="f10" y="f23"/>
                  </a:cubicBezTo>
                  <a:cubicBezTo>
                    <a:pt x="f56" y="f57"/>
                    <a:pt x="f58" y="f23"/>
                    <a:pt x="f5" y="f23"/>
                  </a:cubicBezTo>
                  <a:cubicBezTo>
                    <a:pt x="f5" y="f11"/>
                    <a:pt x="f5" y="f59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858E208-7EB5-DDB7-5C0A-D857D48490A9}"/>
                </a:ext>
              </a:extLst>
            </p:cNvPr>
            <p:cNvSpPr/>
            <p:nvPr/>
          </p:nvSpPr>
          <p:spPr>
            <a:xfrm>
              <a:off x="9394161" y="1545948"/>
              <a:ext cx="105183" cy="1856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"/>
                <a:gd name="f7" fmla="val 81"/>
                <a:gd name="f8" fmla="val 48"/>
                <a:gd name="f9" fmla="val 29"/>
                <a:gd name="f10" fmla="val 44"/>
                <a:gd name="f11" fmla="val 55"/>
                <a:gd name="f12" fmla="val 39"/>
                <a:gd name="f13" fmla="val 26"/>
                <a:gd name="f14" fmla="val 13"/>
                <a:gd name="f15" fmla="val 2"/>
                <a:gd name="f16" fmla="val 63"/>
                <a:gd name="f17" fmla="val 5"/>
                <a:gd name="f18" fmla="val 45"/>
                <a:gd name="f19" fmla="val 8"/>
                <a:gd name="f20" fmla="val 27"/>
                <a:gd name="f21" fmla="val 14"/>
                <a:gd name="f22" fmla="val 28"/>
                <a:gd name="f23" fmla="val 20"/>
                <a:gd name="f24" fmla="val 34"/>
                <a:gd name="f25" fmla="val 25"/>
                <a:gd name="f26" fmla="val 19"/>
                <a:gd name="f27" fmla="val 9"/>
                <a:gd name="f28" fmla="val 18"/>
                <a:gd name="f29" fmla="val 11"/>
                <a:gd name="f30" fmla="val 4"/>
                <a:gd name="f31" fmla="val 3"/>
                <a:gd name="f32" fmla="val 12"/>
                <a:gd name="f33" fmla="val 1"/>
                <a:gd name="f34" fmla="val 47"/>
                <a:gd name="f35" fmla="val 56"/>
                <a:gd name="f36" fmla="val 23"/>
                <a:gd name="f37" fmla="val 61"/>
                <a:gd name="f38" fmla="val 31"/>
                <a:gd name="f39" fmla="val 59"/>
                <a:gd name="f40" fmla="val 33"/>
                <a:gd name="f41" fmla="val 36"/>
                <a:gd name="f42" fmla="val 53"/>
                <a:gd name="f43" fmla="val 51"/>
                <a:gd name="f44" fmla="val 49"/>
                <a:gd name="f45" fmla="val 16"/>
                <a:gd name="f46" fmla="+- 0 0 -90"/>
                <a:gd name="f47" fmla="*/ f3 1 52"/>
                <a:gd name="f48" fmla="*/ f4 1 81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52"/>
                <a:gd name="f57" fmla="*/ f53 1 81"/>
                <a:gd name="f58" fmla="*/ 52 f54 1"/>
                <a:gd name="f59" fmla="*/ 0 f53 1"/>
                <a:gd name="f60" fmla="*/ 39 f54 1"/>
                <a:gd name="f61" fmla="*/ 81 f53 1"/>
                <a:gd name="f62" fmla="*/ 0 f54 1"/>
                <a:gd name="f63" fmla="*/ 8 f54 1"/>
                <a:gd name="f64" fmla="*/ 27 f53 1"/>
                <a:gd name="f65" fmla="*/ 26 f54 1"/>
                <a:gd name="f66" fmla="*/ 25 f53 1"/>
                <a:gd name="f67" fmla="*/ 9 f54 1"/>
                <a:gd name="f68" fmla="*/ 4 f53 1"/>
                <a:gd name="f69" fmla="*/ 14 f54 1"/>
                <a:gd name="f70" fmla="*/ 1 f53 1"/>
                <a:gd name="f71" fmla="*/ 47 f53 1"/>
                <a:gd name="f72" fmla="*/ 31 f54 1"/>
                <a:gd name="f73" fmla="*/ 59 f53 1"/>
                <a:gd name="f74" fmla="*/ 36 f54 1"/>
                <a:gd name="f75" fmla="*/ 55 f53 1"/>
                <a:gd name="f76" fmla="*/ 51 f53 1"/>
                <a:gd name="f77" fmla="+- f55 0 f1"/>
                <a:gd name="f78" fmla="*/ f58 1 52"/>
                <a:gd name="f79" fmla="*/ f59 1 81"/>
                <a:gd name="f80" fmla="*/ f60 1 52"/>
                <a:gd name="f81" fmla="*/ f61 1 81"/>
                <a:gd name="f82" fmla="*/ f62 1 52"/>
                <a:gd name="f83" fmla="*/ f63 1 52"/>
                <a:gd name="f84" fmla="*/ f64 1 81"/>
                <a:gd name="f85" fmla="*/ f65 1 52"/>
                <a:gd name="f86" fmla="*/ f66 1 81"/>
                <a:gd name="f87" fmla="*/ f67 1 52"/>
                <a:gd name="f88" fmla="*/ f68 1 81"/>
                <a:gd name="f89" fmla="*/ f69 1 52"/>
                <a:gd name="f90" fmla="*/ f70 1 81"/>
                <a:gd name="f91" fmla="*/ f71 1 81"/>
                <a:gd name="f92" fmla="*/ f72 1 52"/>
                <a:gd name="f93" fmla="*/ f73 1 81"/>
                <a:gd name="f94" fmla="*/ f74 1 52"/>
                <a:gd name="f95" fmla="*/ f75 1 81"/>
                <a:gd name="f96" fmla="*/ f76 1 81"/>
                <a:gd name="f97" fmla="*/ 0 1 f56"/>
                <a:gd name="f98" fmla="*/ f50 1 f56"/>
                <a:gd name="f99" fmla="*/ 0 1 f57"/>
                <a:gd name="f100" fmla="*/ f51 1 f57"/>
                <a:gd name="f101" fmla="*/ f78 1 f56"/>
                <a:gd name="f102" fmla="*/ f79 1 f57"/>
                <a:gd name="f103" fmla="*/ f80 1 f56"/>
                <a:gd name="f104" fmla="*/ f81 1 f57"/>
                <a:gd name="f105" fmla="*/ f82 1 f56"/>
                <a:gd name="f106" fmla="*/ f83 1 f56"/>
                <a:gd name="f107" fmla="*/ f84 1 f57"/>
                <a:gd name="f108" fmla="*/ f85 1 f56"/>
                <a:gd name="f109" fmla="*/ f86 1 f57"/>
                <a:gd name="f110" fmla="*/ f87 1 f56"/>
                <a:gd name="f111" fmla="*/ f88 1 f57"/>
                <a:gd name="f112" fmla="*/ f89 1 f56"/>
                <a:gd name="f113" fmla="*/ f90 1 f57"/>
                <a:gd name="f114" fmla="*/ f91 1 f57"/>
                <a:gd name="f115" fmla="*/ f92 1 f56"/>
                <a:gd name="f116" fmla="*/ f93 1 f57"/>
                <a:gd name="f117" fmla="*/ f94 1 f56"/>
                <a:gd name="f118" fmla="*/ f95 1 f57"/>
                <a:gd name="f119" fmla="*/ f96 1 f57"/>
                <a:gd name="f120" fmla="*/ f97 f47 1"/>
                <a:gd name="f121" fmla="*/ f98 f47 1"/>
                <a:gd name="f122" fmla="*/ f100 f48 1"/>
                <a:gd name="f123" fmla="*/ f99 f48 1"/>
                <a:gd name="f124" fmla="*/ f101 f47 1"/>
                <a:gd name="f125" fmla="*/ f102 f48 1"/>
                <a:gd name="f126" fmla="*/ f103 f47 1"/>
                <a:gd name="f127" fmla="*/ f104 f48 1"/>
                <a:gd name="f128" fmla="*/ f105 f47 1"/>
                <a:gd name="f129" fmla="*/ f106 f47 1"/>
                <a:gd name="f130" fmla="*/ f107 f48 1"/>
                <a:gd name="f131" fmla="*/ f108 f47 1"/>
                <a:gd name="f132" fmla="*/ f109 f48 1"/>
                <a:gd name="f133" fmla="*/ f110 f47 1"/>
                <a:gd name="f134" fmla="*/ f111 f48 1"/>
                <a:gd name="f135" fmla="*/ f112 f47 1"/>
                <a:gd name="f136" fmla="*/ f113 f48 1"/>
                <a:gd name="f137" fmla="*/ f114 f48 1"/>
                <a:gd name="f138" fmla="*/ f115 f47 1"/>
                <a:gd name="f139" fmla="*/ f116 f48 1"/>
                <a:gd name="f140" fmla="*/ f117 f47 1"/>
                <a:gd name="f141" fmla="*/ f118 f48 1"/>
                <a:gd name="f142" fmla="*/ f119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7">
                  <a:pos x="f124" y="f125"/>
                </a:cxn>
                <a:cxn ang="f77">
                  <a:pos x="f126" y="f127"/>
                </a:cxn>
                <a:cxn ang="f77">
                  <a:pos x="f128" y="f127"/>
                </a:cxn>
                <a:cxn ang="f77">
                  <a:pos x="f129" y="f130"/>
                </a:cxn>
                <a:cxn ang="f77">
                  <a:pos x="f131" y="f132"/>
                </a:cxn>
                <a:cxn ang="f77">
                  <a:pos x="f133" y="f132"/>
                </a:cxn>
                <a:cxn ang="f77">
                  <a:pos x="f133" y="f134"/>
                </a:cxn>
                <a:cxn ang="f77">
                  <a:pos x="f135" y="f136"/>
                </a:cxn>
                <a:cxn ang="f77">
                  <a:pos x="f124" y="f125"/>
                </a:cxn>
                <a:cxn ang="f77">
                  <a:pos x="f129" y="f137"/>
                </a:cxn>
                <a:cxn ang="f77">
                  <a:pos x="f138" y="f139"/>
                </a:cxn>
                <a:cxn ang="f77">
                  <a:pos x="f140" y="f141"/>
                </a:cxn>
                <a:cxn ang="f77">
                  <a:pos x="f138" y="f142"/>
                </a:cxn>
                <a:cxn ang="f77">
                  <a:pos x="f129" y="f137"/>
                </a:cxn>
              </a:cxnLst>
              <a:rect l="f120" t="f123" r="f121" b="f122"/>
              <a:pathLst>
                <a:path w="52" h="81">
                  <a:moveTo>
                    <a:pt x="f6" y="f5"/>
                  </a:moveTo>
                  <a:cubicBezTo>
                    <a:pt x="f8" y="f9"/>
                    <a:pt x="f10" y="f11"/>
                    <a:pt x="f12" y="f7"/>
                  </a:cubicBezTo>
                  <a:cubicBezTo>
                    <a:pt x="f13" y="f7"/>
                    <a:pt x="f14" y="f7"/>
                    <a:pt x="f5" y="f7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13" y="f25"/>
                  </a:cubicBezTo>
                  <a:cubicBezTo>
                    <a:pt x="f26" y="f25"/>
                    <a:pt x="f21" y="f25"/>
                    <a:pt x="f27" y="f25"/>
                  </a:cubicBezTo>
                  <a:cubicBezTo>
                    <a:pt x="f27" y="f28"/>
                    <a:pt x="f27" y="f29"/>
                    <a:pt x="f27" y="f30"/>
                  </a:cubicBezTo>
                  <a:cubicBezTo>
                    <a:pt x="f27" y="f31"/>
                    <a:pt x="f32" y="f33"/>
                    <a:pt x="f21" y="f33"/>
                  </a:cubicBezTo>
                  <a:cubicBezTo>
                    <a:pt x="f13" y="f5"/>
                    <a:pt x="f12" y="f5"/>
                    <a:pt x="f6" y="f5"/>
                  </a:cubicBezTo>
                  <a:close/>
                  <a:moveTo>
                    <a:pt x="f19" y="f34"/>
                  </a:moveTo>
                  <a:cubicBezTo>
                    <a:pt x="f32" y="f35"/>
                    <a:pt x="f36" y="f37"/>
                    <a:pt x="f38" y="f39"/>
                  </a:cubicBezTo>
                  <a:cubicBezTo>
                    <a:pt x="f40" y="f39"/>
                    <a:pt x="f24" y="f35"/>
                    <a:pt x="f41" y="f11"/>
                  </a:cubicBezTo>
                  <a:cubicBezTo>
                    <a:pt x="f24" y="f42"/>
                    <a:pt x="f40" y="f43"/>
                    <a:pt x="f38" y="f43"/>
                  </a:cubicBezTo>
                  <a:cubicBezTo>
                    <a:pt x="f36" y="f44"/>
                    <a:pt x="f45" y="f8"/>
                    <a:pt x="f19" y="f34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B6BDE52A-BE8B-6AD8-DBAC-FBBB322D5319}"/>
                </a:ext>
              </a:extLst>
            </p:cNvPr>
            <p:cNvSpPr/>
            <p:nvPr/>
          </p:nvSpPr>
          <p:spPr>
            <a:xfrm>
              <a:off x="9408581" y="481641"/>
              <a:ext cx="368128" cy="918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2"/>
                <a:gd name="f7" fmla="val 40"/>
                <a:gd name="f8" fmla="val 122"/>
                <a:gd name="f9" fmla="val 26"/>
                <a:gd name="f10" fmla="val 62"/>
                <a:gd name="f11" fmla="val 20"/>
                <a:gd name="f12" fmla="val 30"/>
                <a:gd name="f13" fmla="val 28"/>
                <a:gd name="f14" fmla="val 9"/>
                <a:gd name="f15" fmla="val 60"/>
                <a:gd name="f16" fmla="val 95"/>
                <a:gd name="f17" fmla="val 3"/>
                <a:gd name="f18" fmla="val 127"/>
                <a:gd name="f19" fmla="val 7"/>
                <a:gd name="f20" fmla="val 157"/>
                <a:gd name="f21" fmla="val 17"/>
                <a:gd name="f22" fmla="+- 0 0 -90"/>
                <a:gd name="f23" fmla="*/ f3 1 182"/>
                <a:gd name="f24" fmla="*/ f4 1 40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82"/>
                <a:gd name="f33" fmla="*/ f29 1 40"/>
                <a:gd name="f34" fmla="*/ 182 f30 1"/>
                <a:gd name="f35" fmla="*/ 40 f29 1"/>
                <a:gd name="f36" fmla="*/ 0 f30 1"/>
                <a:gd name="f37" fmla="*/ 30 f29 1"/>
                <a:gd name="f38" fmla="*/ 95 f30 1"/>
                <a:gd name="f39" fmla="*/ 3 f29 1"/>
                <a:gd name="f40" fmla="+- f31 0 f1"/>
                <a:gd name="f41" fmla="*/ f34 1 182"/>
                <a:gd name="f42" fmla="*/ f35 1 40"/>
                <a:gd name="f43" fmla="*/ f36 1 182"/>
                <a:gd name="f44" fmla="*/ f37 1 40"/>
                <a:gd name="f45" fmla="*/ f38 1 182"/>
                <a:gd name="f46" fmla="*/ f39 1 40"/>
                <a:gd name="f47" fmla="*/ 0 1 f32"/>
                <a:gd name="f48" fmla="*/ f26 1 f32"/>
                <a:gd name="f49" fmla="*/ 0 1 f33"/>
                <a:gd name="f50" fmla="*/ f27 1 f33"/>
                <a:gd name="f51" fmla="*/ f41 1 f32"/>
                <a:gd name="f52" fmla="*/ f42 1 f33"/>
                <a:gd name="f53" fmla="*/ f43 1 f32"/>
                <a:gd name="f54" fmla="*/ f44 1 f33"/>
                <a:gd name="f55" fmla="*/ f45 1 f32"/>
                <a:gd name="f56" fmla="*/ f46 1 f33"/>
                <a:gd name="f57" fmla="*/ f47 f23 1"/>
                <a:gd name="f58" fmla="*/ f48 f23 1"/>
                <a:gd name="f59" fmla="*/ f50 f24 1"/>
                <a:gd name="f60" fmla="*/ f49 f24 1"/>
                <a:gd name="f61" fmla="*/ f51 f23 1"/>
                <a:gd name="f62" fmla="*/ f52 f24 1"/>
                <a:gd name="f63" fmla="*/ f53 f23 1"/>
                <a:gd name="f64" fmla="*/ f54 f24 1"/>
                <a:gd name="f65" fmla="*/ f55 f23 1"/>
                <a:gd name="f66" fmla="*/ f56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61" y="f62"/>
                </a:cxn>
                <a:cxn ang="f40">
                  <a:pos x="f63" y="f64"/>
                </a:cxn>
                <a:cxn ang="f40">
                  <a:pos x="f65" y="f66"/>
                </a:cxn>
                <a:cxn ang="f40">
                  <a:pos x="f61" y="f62"/>
                </a:cxn>
              </a:cxnLst>
              <a:rect l="f57" t="f60" r="f58" b="f59"/>
              <a:pathLst>
                <a:path w="182" h="40">
                  <a:moveTo>
                    <a:pt x="f6" y="f7"/>
                  </a:moveTo>
                  <a:cubicBezTo>
                    <a:pt x="f8" y="f9"/>
                    <a:pt x="f10" y="f11"/>
                    <a:pt x="f5" y="f12"/>
                  </a:cubicBezTo>
                  <a:cubicBezTo>
                    <a:pt x="f13" y="f14"/>
                    <a:pt x="f15" y="f5"/>
                    <a:pt x="f16" y="f17"/>
                  </a:cubicBezTo>
                  <a:cubicBezTo>
                    <a:pt x="f18" y="f19"/>
                    <a:pt x="f20" y="f21"/>
                    <a:pt x="f6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AEFAEB3-D0DA-BE4D-70D5-CEC62FE328D5}"/>
                </a:ext>
              </a:extLst>
            </p:cNvPr>
            <p:cNvSpPr/>
            <p:nvPr/>
          </p:nvSpPr>
          <p:spPr>
            <a:xfrm>
              <a:off x="9360228" y="1807924"/>
              <a:ext cx="100940" cy="192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"/>
                <a:gd name="f7" fmla="val 84"/>
                <a:gd name="f8" fmla="val 36"/>
                <a:gd name="f9" fmla="val 24"/>
                <a:gd name="f10" fmla="val 12"/>
                <a:gd name="f11" fmla="val 1"/>
                <a:gd name="f12" fmla="val 73"/>
                <a:gd name="f13" fmla="val 3"/>
                <a:gd name="f14" fmla="val 63"/>
                <a:gd name="f15" fmla="val 4"/>
                <a:gd name="f16" fmla="val 53"/>
                <a:gd name="f17" fmla="val 6"/>
                <a:gd name="f18" fmla="val 37"/>
                <a:gd name="f19" fmla="val 8"/>
                <a:gd name="f20" fmla="val 21"/>
                <a:gd name="f21" fmla="val 9"/>
                <a:gd name="f22" fmla="val 5"/>
                <a:gd name="f23" fmla="val 10"/>
                <a:gd name="f24" fmla="val 11"/>
                <a:gd name="f25" fmla="val 14"/>
                <a:gd name="f26" fmla="val 26"/>
                <a:gd name="f27" fmla="val 48"/>
                <a:gd name="f28" fmla="val 47"/>
                <a:gd name="f29" fmla="val 18"/>
                <a:gd name="f30" fmla="val 46"/>
                <a:gd name="f31" fmla="val 25"/>
                <a:gd name="f32" fmla="val 41"/>
                <a:gd name="f33" fmla="val 32"/>
                <a:gd name="f34" fmla="val 23"/>
                <a:gd name="f35" fmla="val 31"/>
                <a:gd name="f36" fmla="val 30"/>
                <a:gd name="f37" fmla="val 29"/>
                <a:gd name="f38" fmla="val 27"/>
                <a:gd name="f39" fmla="val 40"/>
                <a:gd name="f40" fmla="val 44"/>
                <a:gd name="f41" fmla="val 45"/>
                <a:gd name="f42" fmla="val 59"/>
                <a:gd name="f43" fmla="val 35"/>
                <a:gd name="f44" fmla="val 56"/>
                <a:gd name="f45" fmla="val 39"/>
                <a:gd name="f46" fmla="val 65"/>
                <a:gd name="f47" fmla="val 38"/>
                <a:gd name="f48" fmla="val 75"/>
                <a:gd name="f49" fmla="+- 0 0 -90"/>
                <a:gd name="f50" fmla="*/ f3 1 50"/>
                <a:gd name="f51" fmla="*/ f4 1 84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50"/>
                <a:gd name="f60" fmla="*/ f56 1 84"/>
                <a:gd name="f61" fmla="*/ 36 f57 1"/>
                <a:gd name="f62" fmla="*/ 84 f56 1"/>
                <a:gd name="f63" fmla="*/ 0 f57 1"/>
                <a:gd name="f64" fmla="*/ 4 f57 1"/>
                <a:gd name="f65" fmla="*/ 53 f56 1"/>
                <a:gd name="f66" fmla="*/ 9 f57 1"/>
                <a:gd name="f67" fmla="*/ 5 f56 1"/>
                <a:gd name="f68" fmla="*/ 14 f57 1"/>
                <a:gd name="f69" fmla="*/ 0 f56 1"/>
                <a:gd name="f70" fmla="*/ 50 f57 1"/>
                <a:gd name="f71" fmla="*/ 46 f57 1"/>
                <a:gd name="f72" fmla="*/ 25 f56 1"/>
                <a:gd name="f73" fmla="*/ 32 f57 1"/>
                <a:gd name="f74" fmla="*/ 23 f56 1"/>
                <a:gd name="f75" fmla="*/ 29 f57 1"/>
                <a:gd name="f76" fmla="*/ 26 f56 1"/>
                <a:gd name="f77" fmla="*/ 29 f56 1"/>
                <a:gd name="f78" fmla="*/ 44 f57 1"/>
                <a:gd name="f79" fmla="*/ 30 f56 1"/>
                <a:gd name="f80" fmla="*/ 25 f57 1"/>
                <a:gd name="f81" fmla="*/ 40 f57 1"/>
                <a:gd name="f82" fmla="*/ 56 f56 1"/>
                <a:gd name="f83" fmla="+- f58 0 f1"/>
                <a:gd name="f84" fmla="*/ f61 1 50"/>
                <a:gd name="f85" fmla="*/ f62 1 84"/>
                <a:gd name="f86" fmla="*/ f63 1 50"/>
                <a:gd name="f87" fmla="*/ f64 1 50"/>
                <a:gd name="f88" fmla="*/ f65 1 84"/>
                <a:gd name="f89" fmla="*/ f66 1 50"/>
                <a:gd name="f90" fmla="*/ f67 1 84"/>
                <a:gd name="f91" fmla="*/ f68 1 50"/>
                <a:gd name="f92" fmla="*/ f69 1 84"/>
                <a:gd name="f93" fmla="*/ f70 1 50"/>
                <a:gd name="f94" fmla="*/ f71 1 50"/>
                <a:gd name="f95" fmla="*/ f72 1 84"/>
                <a:gd name="f96" fmla="*/ f73 1 50"/>
                <a:gd name="f97" fmla="*/ f74 1 84"/>
                <a:gd name="f98" fmla="*/ f75 1 50"/>
                <a:gd name="f99" fmla="*/ f76 1 84"/>
                <a:gd name="f100" fmla="*/ f77 1 84"/>
                <a:gd name="f101" fmla="*/ f78 1 50"/>
                <a:gd name="f102" fmla="*/ f79 1 84"/>
                <a:gd name="f103" fmla="*/ f80 1 50"/>
                <a:gd name="f104" fmla="*/ f81 1 50"/>
                <a:gd name="f105" fmla="*/ f82 1 84"/>
                <a:gd name="f106" fmla="*/ 0 1 f59"/>
                <a:gd name="f107" fmla="*/ f53 1 f59"/>
                <a:gd name="f108" fmla="*/ 0 1 f60"/>
                <a:gd name="f109" fmla="*/ f54 1 f60"/>
                <a:gd name="f110" fmla="*/ f84 1 f59"/>
                <a:gd name="f111" fmla="*/ f85 1 f60"/>
                <a:gd name="f112" fmla="*/ f86 1 f59"/>
                <a:gd name="f113" fmla="*/ f87 1 f59"/>
                <a:gd name="f114" fmla="*/ f88 1 f60"/>
                <a:gd name="f115" fmla="*/ f89 1 f59"/>
                <a:gd name="f116" fmla="*/ f90 1 f60"/>
                <a:gd name="f117" fmla="*/ f91 1 f59"/>
                <a:gd name="f118" fmla="*/ f92 1 f60"/>
                <a:gd name="f119" fmla="*/ f93 1 f59"/>
                <a:gd name="f120" fmla="*/ f94 1 f59"/>
                <a:gd name="f121" fmla="*/ f95 1 f60"/>
                <a:gd name="f122" fmla="*/ f96 1 f59"/>
                <a:gd name="f123" fmla="*/ f97 1 f60"/>
                <a:gd name="f124" fmla="*/ f98 1 f59"/>
                <a:gd name="f125" fmla="*/ f99 1 f60"/>
                <a:gd name="f126" fmla="*/ f100 1 f60"/>
                <a:gd name="f127" fmla="*/ f101 1 f59"/>
                <a:gd name="f128" fmla="*/ f102 1 f60"/>
                <a:gd name="f129" fmla="*/ f103 1 f59"/>
                <a:gd name="f130" fmla="*/ f104 1 f59"/>
                <a:gd name="f131" fmla="*/ f105 1 f60"/>
                <a:gd name="f132" fmla="*/ f106 f50 1"/>
                <a:gd name="f133" fmla="*/ f107 f50 1"/>
                <a:gd name="f134" fmla="*/ f109 f51 1"/>
                <a:gd name="f135" fmla="*/ f108 f51 1"/>
                <a:gd name="f136" fmla="*/ f110 f50 1"/>
                <a:gd name="f137" fmla="*/ f111 f51 1"/>
                <a:gd name="f138" fmla="*/ f112 f50 1"/>
                <a:gd name="f139" fmla="*/ f113 f50 1"/>
                <a:gd name="f140" fmla="*/ f114 f51 1"/>
                <a:gd name="f141" fmla="*/ f115 f50 1"/>
                <a:gd name="f142" fmla="*/ f116 f51 1"/>
                <a:gd name="f143" fmla="*/ f117 f50 1"/>
                <a:gd name="f144" fmla="*/ f118 f51 1"/>
                <a:gd name="f145" fmla="*/ f119 f50 1"/>
                <a:gd name="f146" fmla="*/ f120 f50 1"/>
                <a:gd name="f147" fmla="*/ f121 f51 1"/>
                <a:gd name="f148" fmla="*/ f122 f50 1"/>
                <a:gd name="f149" fmla="*/ f123 f51 1"/>
                <a:gd name="f150" fmla="*/ f124 f50 1"/>
                <a:gd name="f151" fmla="*/ f125 f51 1"/>
                <a:gd name="f152" fmla="*/ f126 f51 1"/>
                <a:gd name="f153" fmla="*/ f127 f50 1"/>
                <a:gd name="f154" fmla="*/ f128 f51 1"/>
                <a:gd name="f155" fmla="*/ f129 f50 1"/>
                <a:gd name="f156" fmla="*/ f130 f50 1"/>
                <a:gd name="f157" fmla="*/ f13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3">
                  <a:pos x="f136" y="f137"/>
                </a:cxn>
                <a:cxn ang="f83">
                  <a:pos x="f138" y="f137"/>
                </a:cxn>
                <a:cxn ang="f83">
                  <a:pos x="f139" y="f140"/>
                </a:cxn>
                <a:cxn ang="f83">
                  <a:pos x="f141" y="f142"/>
                </a:cxn>
                <a:cxn ang="f83">
                  <a:pos x="f143" y="f144"/>
                </a:cxn>
                <a:cxn ang="f83">
                  <a:pos x="f145" y="f144"/>
                </a:cxn>
                <a:cxn ang="f83">
                  <a:pos x="f146" y="f147"/>
                </a:cxn>
                <a:cxn ang="f83">
                  <a:pos x="f148" y="f149"/>
                </a:cxn>
                <a:cxn ang="f83">
                  <a:pos x="f150" y="f151"/>
                </a:cxn>
                <a:cxn ang="f83">
                  <a:pos x="f148" y="f152"/>
                </a:cxn>
                <a:cxn ang="f83">
                  <a:pos x="f153" y="f154"/>
                </a:cxn>
                <a:cxn ang="f83">
                  <a:pos x="f155" y="f140"/>
                </a:cxn>
                <a:cxn ang="f83">
                  <a:pos x="f156" y="f157"/>
                </a:cxn>
                <a:cxn ang="f83">
                  <a:pos x="f136" y="f137"/>
                </a:cxn>
              </a:cxnLst>
              <a:rect l="f132" t="f135" r="f133" b="f134"/>
              <a:pathLst>
                <a:path w="50" h="84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11"/>
                    <a:pt x="f24" y="f5"/>
                    <a:pt x="f25" y="f5"/>
                  </a:cubicBezTo>
                  <a:cubicBezTo>
                    <a:pt x="f26" y="f5"/>
                    <a:pt x="f18" y="f5"/>
                    <a:pt x="f6" y="f5"/>
                  </a:cubicBezTo>
                  <a:cubicBezTo>
                    <a:pt x="f27" y="f23"/>
                    <a:pt x="f28" y="f29"/>
                    <a:pt x="f30" y="f31"/>
                  </a:cubicBezTo>
                  <a:cubicBezTo>
                    <a:pt x="f32" y="f9"/>
                    <a:pt x="f8" y="f9"/>
                    <a:pt x="f33" y="f34"/>
                  </a:cubicBezTo>
                  <a:cubicBezTo>
                    <a:pt x="f35" y="f34"/>
                    <a:pt x="f36" y="f31"/>
                    <a:pt x="f37" y="f26"/>
                  </a:cubicBezTo>
                  <a:cubicBezTo>
                    <a:pt x="f36" y="f38"/>
                    <a:pt x="f35" y="f37"/>
                    <a:pt x="f33" y="f37"/>
                  </a:cubicBezTo>
                  <a:cubicBezTo>
                    <a:pt x="f8" y="f36"/>
                    <a:pt x="f39" y="f36"/>
                    <a:pt x="f40" y="f36"/>
                  </a:cubicBezTo>
                  <a:cubicBezTo>
                    <a:pt x="f28" y="f41"/>
                    <a:pt x="f18" y="f6"/>
                    <a:pt x="f31" y="f16"/>
                  </a:cubicBezTo>
                  <a:cubicBezTo>
                    <a:pt x="f36" y="f42"/>
                    <a:pt x="f43" y="f44"/>
                    <a:pt x="f39" y="f44"/>
                  </a:cubicBezTo>
                  <a:cubicBezTo>
                    <a:pt x="f45" y="f46"/>
                    <a:pt x="f47" y="f48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C131F3EF-FA3B-C37B-36D6-F8E61E44FB46}"/>
                </a:ext>
              </a:extLst>
            </p:cNvPr>
            <p:cNvSpPr/>
            <p:nvPr/>
          </p:nvSpPr>
          <p:spPr>
            <a:xfrm>
              <a:off x="9240633" y="1017178"/>
              <a:ext cx="619204" cy="1150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6"/>
                <a:gd name="f7" fmla="val 50"/>
                <a:gd name="f8" fmla="val 90"/>
                <a:gd name="f9" fmla="val 148"/>
                <a:gd name="f10" fmla="val 1"/>
                <a:gd name="f11" fmla="val 197"/>
                <a:gd name="f12" fmla="val 4"/>
                <a:gd name="f13" fmla="val 246"/>
                <a:gd name="f14" fmla="val 18"/>
                <a:gd name="f15" fmla="val 262"/>
                <a:gd name="f16" fmla="val 22"/>
                <a:gd name="f17" fmla="val 279"/>
                <a:gd name="f18" fmla="val 29"/>
                <a:gd name="f19" fmla="val 295"/>
                <a:gd name="f20" fmla="val 36"/>
                <a:gd name="f21" fmla="val 298"/>
                <a:gd name="f22" fmla="val 37"/>
                <a:gd name="f23" fmla="val 302"/>
                <a:gd name="f24" fmla="val 39"/>
                <a:gd name="f25" fmla="val 304"/>
                <a:gd name="f26" fmla="val 42"/>
                <a:gd name="f27" fmla="val 43"/>
                <a:gd name="f28" fmla="val 305"/>
                <a:gd name="f29" fmla="val 47"/>
                <a:gd name="f30" fmla="val 49"/>
                <a:gd name="f31" fmla="val 303"/>
                <a:gd name="f32" fmla="val 300"/>
                <a:gd name="f33" fmla="val 299"/>
                <a:gd name="f34" fmla="val 270"/>
                <a:gd name="f35" fmla="val 26"/>
                <a:gd name="f36" fmla="val 237"/>
                <a:gd name="f37" fmla="val 20"/>
                <a:gd name="f38" fmla="val 202"/>
                <a:gd name="f39" fmla="val 16"/>
                <a:gd name="f40" fmla="val 165"/>
                <a:gd name="f41" fmla="val 12"/>
                <a:gd name="f42" fmla="val 127"/>
                <a:gd name="f43" fmla="val 10"/>
                <a:gd name="f44" fmla="val 63"/>
                <a:gd name="f45" fmla="val 14"/>
                <a:gd name="f46" fmla="val 8"/>
                <a:gd name="f47" fmla="val 21"/>
                <a:gd name="f48" fmla="val 7"/>
                <a:gd name="f49" fmla="val 6"/>
                <a:gd name="f50" fmla="val 5"/>
                <a:gd name="f51" fmla="val 3"/>
                <a:gd name="f52" fmla="val 2"/>
                <a:gd name="f53" fmla="val 19"/>
                <a:gd name="f54" fmla="val 17"/>
                <a:gd name="f55" fmla="val 15"/>
                <a:gd name="f56" fmla="val 33"/>
                <a:gd name="f57" fmla="val 65"/>
                <a:gd name="f58" fmla="val 81"/>
                <a:gd name="f59" fmla="+- 0 0 -90"/>
                <a:gd name="f60" fmla="*/ f3 1 306"/>
                <a:gd name="f61" fmla="*/ f4 1 50"/>
                <a:gd name="f62" fmla="val f5"/>
                <a:gd name="f63" fmla="val f6"/>
                <a:gd name="f64" fmla="val f7"/>
                <a:gd name="f65" fmla="*/ f59 f0 1"/>
                <a:gd name="f66" fmla="+- f64 0 f62"/>
                <a:gd name="f67" fmla="+- f63 0 f62"/>
                <a:gd name="f68" fmla="*/ f65 1 f2"/>
                <a:gd name="f69" fmla="*/ f67 1 306"/>
                <a:gd name="f70" fmla="*/ f66 1 50"/>
                <a:gd name="f71" fmla="*/ 90 f67 1"/>
                <a:gd name="f72" fmla="*/ 0 f66 1"/>
                <a:gd name="f73" fmla="*/ 246 f67 1"/>
                <a:gd name="f74" fmla="*/ 18 f66 1"/>
                <a:gd name="f75" fmla="*/ 295 f67 1"/>
                <a:gd name="f76" fmla="*/ 36 f66 1"/>
                <a:gd name="f77" fmla="*/ 304 f67 1"/>
                <a:gd name="f78" fmla="*/ 42 f66 1"/>
                <a:gd name="f79" fmla="*/ 305 f67 1"/>
                <a:gd name="f80" fmla="*/ 49 f66 1"/>
                <a:gd name="f81" fmla="*/ 299 f67 1"/>
                <a:gd name="f82" fmla="*/ 202 f67 1"/>
                <a:gd name="f83" fmla="*/ 16 f66 1"/>
                <a:gd name="f84" fmla="*/ 12 f66 1"/>
                <a:gd name="f85" fmla="*/ 8 f67 1"/>
                <a:gd name="f86" fmla="*/ 21 f66 1"/>
                <a:gd name="f87" fmla="*/ 5 f67 1"/>
                <a:gd name="f88" fmla="*/ 0 f67 1"/>
                <a:gd name="f89" fmla="*/ 19 f66 1"/>
                <a:gd name="f90" fmla="*/ 3 f67 1"/>
                <a:gd name="f91" fmla="*/ 14 f66 1"/>
                <a:gd name="f92" fmla="*/ 49 f67 1"/>
                <a:gd name="f93" fmla="*/ 3 f66 1"/>
                <a:gd name="f94" fmla="+- f68 0 f1"/>
                <a:gd name="f95" fmla="*/ f71 1 306"/>
                <a:gd name="f96" fmla="*/ f72 1 50"/>
                <a:gd name="f97" fmla="*/ f73 1 306"/>
                <a:gd name="f98" fmla="*/ f74 1 50"/>
                <a:gd name="f99" fmla="*/ f75 1 306"/>
                <a:gd name="f100" fmla="*/ f76 1 50"/>
                <a:gd name="f101" fmla="*/ f77 1 306"/>
                <a:gd name="f102" fmla="*/ f78 1 50"/>
                <a:gd name="f103" fmla="*/ f79 1 306"/>
                <a:gd name="f104" fmla="*/ f80 1 50"/>
                <a:gd name="f105" fmla="*/ f81 1 306"/>
                <a:gd name="f106" fmla="*/ f82 1 306"/>
                <a:gd name="f107" fmla="*/ f83 1 50"/>
                <a:gd name="f108" fmla="*/ f84 1 50"/>
                <a:gd name="f109" fmla="*/ f85 1 306"/>
                <a:gd name="f110" fmla="*/ f86 1 50"/>
                <a:gd name="f111" fmla="*/ f87 1 306"/>
                <a:gd name="f112" fmla="*/ f88 1 306"/>
                <a:gd name="f113" fmla="*/ f89 1 50"/>
                <a:gd name="f114" fmla="*/ f90 1 306"/>
                <a:gd name="f115" fmla="*/ f91 1 50"/>
                <a:gd name="f116" fmla="*/ f92 1 306"/>
                <a:gd name="f117" fmla="*/ f93 1 50"/>
                <a:gd name="f118" fmla="*/ 0 1 f69"/>
                <a:gd name="f119" fmla="*/ f63 1 f69"/>
                <a:gd name="f120" fmla="*/ 0 1 f70"/>
                <a:gd name="f121" fmla="*/ f64 1 f70"/>
                <a:gd name="f122" fmla="*/ f95 1 f69"/>
                <a:gd name="f123" fmla="*/ f96 1 f70"/>
                <a:gd name="f124" fmla="*/ f97 1 f69"/>
                <a:gd name="f125" fmla="*/ f98 1 f70"/>
                <a:gd name="f126" fmla="*/ f99 1 f69"/>
                <a:gd name="f127" fmla="*/ f100 1 f70"/>
                <a:gd name="f128" fmla="*/ f101 1 f69"/>
                <a:gd name="f129" fmla="*/ f102 1 f70"/>
                <a:gd name="f130" fmla="*/ f103 1 f69"/>
                <a:gd name="f131" fmla="*/ f104 1 f70"/>
                <a:gd name="f132" fmla="*/ f105 1 f69"/>
                <a:gd name="f133" fmla="*/ f106 1 f69"/>
                <a:gd name="f134" fmla="*/ f107 1 f70"/>
                <a:gd name="f135" fmla="*/ f108 1 f70"/>
                <a:gd name="f136" fmla="*/ f109 1 f69"/>
                <a:gd name="f137" fmla="*/ f110 1 f70"/>
                <a:gd name="f138" fmla="*/ f111 1 f69"/>
                <a:gd name="f139" fmla="*/ f112 1 f69"/>
                <a:gd name="f140" fmla="*/ f113 1 f70"/>
                <a:gd name="f141" fmla="*/ f114 1 f69"/>
                <a:gd name="f142" fmla="*/ f115 1 f70"/>
                <a:gd name="f143" fmla="*/ f116 1 f69"/>
                <a:gd name="f144" fmla="*/ f117 1 f70"/>
                <a:gd name="f145" fmla="*/ f118 f60 1"/>
                <a:gd name="f146" fmla="*/ f119 f60 1"/>
                <a:gd name="f147" fmla="*/ f121 f61 1"/>
                <a:gd name="f148" fmla="*/ f120 f61 1"/>
                <a:gd name="f149" fmla="*/ f122 f60 1"/>
                <a:gd name="f150" fmla="*/ f123 f61 1"/>
                <a:gd name="f151" fmla="*/ f124 f60 1"/>
                <a:gd name="f152" fmla="*/ f125 f61 1"/>
                <a:gd name="f153" fmla="*/ f126 f60 1"/>
                <a:gd name="f154" fmla="*/ f127 f61 1"/>
                <a:gd name="f155" fmla="*/ f128 f60 1"/>
                <a:gd name="f156" fmla="*/ f129 f61 1"/>
                <a:gd name="f157" fmla="*/ f130 f60 1"/>
                <a:gd name="f158" fmla="*/ f131 f61 1"/>
                <a:gd name="f159" fmla="*/ f132 f60 1"/>
                <a:gd name="f160" fmla="*/ f133 f60 1"/>
                <a:gd name="f161" fmla="*/ f134 f61 1"/>
                <a:gd name="f162" fmla="*/ f135 f61 1"/>
                <a:gd name="f163" fmla="*/ f136 f60 1"/>
                <a:gd name="f164" fmla="*/ f137 f61 1"/>
                <a:gd name="f165" fmla="*/ f138 f60 1"/>
                <a:gd name="f166" fmla="*/ f139 f60 1"/>
                <a:gd name="f167" fmla="*/ f140 f61 1"/>
                <a:gd name="f168" fmla="*/ f141 f60 1"/>
                <a:gd name="f169" fmla="*/ f142 f61 1"/>
                <a:gd name="f170" fmla="*/ f143 f60 1"/>
                <a:gd name="f171" fmla="*/ f144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4">
                  <a:pos x="f149" y="f150"/>
                </a:cxn>
                <a:cxn ang="f94">
                  <a:pos x="f151" y="f152"/>
                </a:cxn>
                <a:cxn ang="f94">
                  <a:pos x="f153" y="f154"/>
                </a:cxn>
                <a:cxn ang="f94">
                  <a:pos x="f155" y="f156"/>
                </a:cxn>
                <a:cxn ang="f94">
                  <a:pos x="f157" y="f158"/>
                </a:cxn>
                <a:cxn ang="f94">
                  <a:pos x="f159" y="f158"/>
                </a:cxn>
                <a:cxn ang="f94">
                  <a:pos x="f160" y="f161"/>
                </a:cxn>
                <a:cxn ang="f94">
                  <a:pos x="f149" y="f162"/>
                </a:cxn>
                <a:cxn ang="f94">
                  <a:pos x="f163" y="f164"/>
                </a:cxn>
                <a:cxn ang="f94">
                  <a:pos x="f165" y="f164"/>
                </a:cxn>
                <a:cxn ang="f94">
                  <a:pos x="f166" y="f167"/>
                </a:cxn>
                <a:cxn ang="f94">
                  <a:pos x="f168" y="f169"/>
                </a:cxn>
                <a:cxn ang="f94">
                  <a:pos x="f170" y="f171"/>
                </a:cxn>
                <a:cxn ang="f94">
                  <a:pos x="f149" y="f150"/>
                </a:cxn>
              </a:cxnLst>
              <a:rect l="f145" t="f148" r="f146" b="f147"/>
              <a:pathLst>
                <a:path w="306" h="50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6" y="f27"/>
                    <a:pt x="f28" y="f29"/>
                    <a:pt x="f28" y="f30"/>
                  </a:cubicBezTo>
                  <a:cubicBezTo>
                    <a:pt x="f31" y="f30"/>
                    <a:pt x="f32" y="f7"/>
                    <a:pt x="f33" y="f30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8" y="f41"/>
                  </a:cubicBezTo>
                  <a:cubicBezTo>
                    <a:pt x="f44" y="f45"/>
                    <a:pt x="f20" y="f14"/>
                    <a:pt x="f46" y="f47"/>
                  </a:cubicBezTo>
                  <a:cubicBezTo>
                    <a:pt x="f48" y="f47"/>
                    <a:pt x="f49" y="f47"/>
                    <a:pt x="f50" y="f47"/>
                  </a:cubicBezTo>
                  <a:cubicBezTo>
                    <a:pt x="f51" y="f47"/>
                    <a:pt x="f52" y="f37"/>
                    <a:pt x="f5" y="f53"/>
                  </a:cubicBezTo>
                  <a:cubicBezTo>
                    <a:pt x="f10" y="f54"/>
                    <a:pt x="f52" y="f55"/>
                    <a:pt x="f51" y="f45"/>
                  </a:cubicBezTo>
                  <a:cubicBezTo>
                    <a:pt x="f54" y="f48"/>
                    <a:pt x="f56" y="f12"/>
                    <a:pt x="f30" y="f51"/>
                  </a:cubicBezTo>
                  <a:cubicBezTo>
                    <a:pt x="f57" y="f10"/>
                    <a:pt x="f58" y="f10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71EA86CF-E64D-976D-763A-9410F65BCBC1}"/>
                </a:ext>
              </a:extLst>
            </p:cNvPr>
            <p:cNvSpPr/>
            <p:nvPr/>
          </p:nvSpPr>
          <p:spPr>
            <a:xfrm>
              <a:off x="9264380" y="782278"/>
              <a:ext cx="621746" cy="1150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7"/>
                <a:gd name="f7" fmla="val 50"/>
                <a:gd name="f8" fmla="val 18"/>
                <a:gd name="f9" fmla="val 12"/>
                <a:gd name="f10" fmla="val 10"/>
                <a:gd name="f11" fmla="val 25"/>
                <a:gd name="f12" fmla="val 7"/>
                <a:gd name="f13" fmla="val 38"/>
                <a:gd name="f14" fmla="val 5"/>
                <a:gd name="f15" fmla="val 72"/>
                <a:gd name="f16" fmla="val 105"/>
                <a:gd name="f17" fmla="val 138"/>
                <a:gd name="f18" fmla="val 2"/>
                <a:gd name="f19" fmla="val 173"/>
                <a:gd name="f20" fmla="val 4"/>
                <a:gd name="f21" fmla="val 208"/>
                <a:gd name="f22" fmla="val 242"/>
                <a:gd name="f23" fmla="val 17"/>
                <a:gd name="f24" fmla="val 260"/>
                <a:gd name="f25" fmla="val 22"/>
                <a:gd name="f26" fmla="val 277"/>
                <a:gd name="f27" fmla="val 29"/>
                <a:gd name="f28" fmla="val 295"/>
                <a:gd name="f29" fmla="val 35"/>
                <a:gd name="f30" fmla="val 299"/>
                <a:gd name="f31" fmla="val 37"/>
                <a:gd name="f32" fmla="val 303"/>
                <a:gd name="f33" fmla="val 40"/>
                <a:gd name="f34" fmla="val 306"/>
                <a:gd name="f35" fmla="val 43"/>
                <a:gd name="f36" fmla="val 44"/>
                <a:gd name="f37" fmla="val 47"/>
                <a:gd name="f38" fmla="val 49"/>
                <a:gd name="f39" fmla="val 305"/>
                <a:gd name="f40" fmla="val 302"/>
                <a:gd name="f41" fmla="val 300"/>
                <a:gd name="f42" fmla="val 273"/>
                <a:gd name="f43" fmla="val 28"/>
                <a:gd name="f44" fmla="val 241"/>
                <a:gd name="f45" fmla="val 20"/>
                <a:gd name="f46" fmla="val 207"/>
                <a:gd name="f47" fmla="val 176"/>
                <a:gd name="f48" fmla="val 14"/>
                <a:gd name="f49" fmla="val 144"/>
                <a:gd name="f50" fmla="val 113"/>
                <a:gd name="f51" fmla="val 80"/>
                <a:gd name="f52" fmla="val 13"/>
                <a:gd name="f53" fmla="val 48"/>
                <a:gd name="f54" fmla="val 16"/>
                <a:gd name="f55" fmla="val 11"/>
                <a:gd name="f56" fmla="val 21"/>
                <a:gd name="f57" fmla="val 23"/>
                <a:gd name="f58" fmla="+- 0 0 -90"/>
                <a:gd name="f59" fmla="*/ f3 1 307"/>
                <a:gd name="f60" fmla="*/ f4 1 50"/>
                <a:gd name="f61" fmla="val f5"/>
                <a:gd name="f62" fmla="val f6"/>
                <a:gd name="f63" fmla="val f7"/>
                <a:gd name="f64" fmla="*/ f58 f0 1"/>
                <a:gd name="f65" fmla="+- f63 0 f61"/>
                <a:gd name="f66" fmla="+- f62 0 f61"/>
                <a:gd name="f67" fmla="*/ f64 1 f2"/>
                <a:gd name="f68" fmla="*/ f66 1 307"/>
                <a:gd name="f69" fmla="*/ f65 1 50"/>
                <a:gd name="f70" fmla="*/ 0 f66 1"/>
                <a:gd name="f71" fmla="*/ 18 f65 1"/>
                <a:gd name="f72" fmla="*/ 38 f66 1"/>
                <a:gd name="f73" fmla="*/ 5 f65 1"/>
                <a:gd name="f74" fmla="*/ 138 f66 1"/>
                <a:gd name="f75" fmla="*/ 2 f65 1"/>
                <a:gd name="f76" fmla="*/ 242 f66 1"/>
                <a:gd name="f77" fmla="*/ 17 f65 1"/>
                <a:gd name="f78" fmla="*/ 295 f66 1"/>
                <a:gd name="f79" fmla="*/ 35 f65 1"/>
                <a:gd name="f80" fmla="*/ 306 f66 1"/>
                <a:gd name="f81" fmla="*/ 43 f65 1"/>
                <a:gd name="f82" fmla="*/ 307 f66 1"/>
                <a:gd name="f83" fmla="*/ 49 f65 1"/>
                <a:gd name="f84" fmla="*/ 300 f66 1"/>
                <a:gd name="f85" fmla="*/ 207 f66 1"/>
                <a:gd name="f86" fmla="*/ 113 f66 1"/>
                <a:gd name="f87" fmla="*/ 12 f65 1"/>
                <a:gd name="f88" fmla="*/ 16 f66 1"/>
                <a:gd name="f89" fmla="*/ 20 f65 1"/>
                <a:gd name="f90" fmla="+- f67 0 f1"/>
                <a:gd name="f91" fmla="*/ f70 1 307"/>
                <a:gd name="f92" fmla="*/ f71 1 50"/>
                <a:gd name="f93" fmla="*/ f72 1 307"/>
                <a:gd name="f94" fmla="*/ f73 1 50"/>
                <a:gd name="f95" fmla="*/ f74 1 307"/>
                <a:gd name="f96" fmla="*/ f75 1 50"/>
                <a:gd name="f97" fmla="*/ f76 1 307"/>
                <a:gd name="f98" fmla="*/ f77 1 50"/>
                <a:gd name="f99" fmla="*/ f78 1 307"/>
                <a:gd name="f100" fmla="*/ f79 1 50"/>
                <a:gd name="f101" fmla="*/ f80 1 307"/>
                <a:gd name="f102" fmla="*/ f81 1 50"/>
                <a:gd name="f103" fmla="*/ f82 1 307"/>
                <a:gd name="f104" fmla="*/ f83 1 50"/>
                <a:gd name="f105" fmla="*/ f84 1 307"/>
                <a:gd name="f106" fmla="*/ f85 1 307"/>
                <a:gd name="f107" fmla="*/ f86 1 307"/>
                <a:gd name="f108" fmla="*/ f87 1 50"/>
                <a:gd name="f109" fmla="*/ f88 1 307"/>
                <a:gd name="f110" fmla="*/ f89 1 50"/>
                <a:gd name="f111" fmla="*/ 0 1 f68"/>
                <a:gd name="f112" fmla="*/ f62 1 f68"/>
                <a:gd name="f113" fmla="*/ 0 1 f69"/>
                <a:gd name="f114" fmla="*/ f63 1 f69"/>
                <a:gd name="f115" fmla="*/ f91 1 f68"/>
                <a:gd name="f116" fmla="*/ f92 1 f69"/>
                <a:gd name="f117" fmla="*/ f93 1 f68"/>
                <a:gd name="f118" fmla="*/ f94 1 f69"/>
                <a:gd name="f119" fmla="*/ f95 1 f68"/>
                <a:gd name="f120" fmla="*/ f96 1 f69"/>
                <a:gd name="f121" fmla="*/ f97 1 f68"/>
                <a:gd name="f122" fmla="*/ f98 1 f69"/>
                <a:gd name="f123" fmla="*/ f99 1 f68"/>
                <a:gd name="f124" fmla="*/ f100 1 f69"/>
                <a:gd name="f125" fmla="*/ f101 1 f68"/>
                <a:gd name="f126" fmla="*/ f102 1 f69"/>
                <a:gd name="f127" fmla="*/ f103 1 f68"/>
                <a:gd name="f128" fmla="*/ f104 1 f69"/>
                <a:gd name="f129" fmla="*/ f105 1 f68"/>
                <a:gd name="f130" fmla="*/ f106 1 f68"/>
                <a:gd name="f131" fmla="*/ f107 1 f68"/>
                <a:gd name="f132" fmla="*/ f108 1 f69"/>
                <a:gd name="f133" fmla="*/ f109 1 f68"/>
                <a:gd name="f134" fmla="*/ f110 1 f69"/>
                <a:gd name="f135" fmla="*/ f111 f59 1"/>
                <a:gd name="f136" fmla="*/ f112 f59 1"/>
                <a:gd name="f137" fmla="*/ f114 f60 1"/>
                <a:gd name="f138" fmla="*/ f113 f60 1"/>
                <a:gd name="f139" fmla="*/ f115 f59 1"/>
                <a:gd name="f140" fmla="*/ f116 f60 1"/>
                <a:gd name="f141" fmla="*/ f117 f59 1"/>
                <a:gd name="f142" fmla="*/ f118 f60 1"/>
                <a:gd name="f143" fmla="*/ f119 f59 1"/>
                <a:gd name="f144" fmla="*/ f120 f60 1"/>
                <a:gd name="f145" fmla="*/ f121 f59 1"/>
                <a:gd name="f146" fmla="*/ f122 f60 1"/>
                <a:gd name="f147" fmla="*/ f123 f59 1"/>
                <a:gd name="f148" fmla="*/ f124 f60 1"/>
                <a:gd name="f149" fmla="*/ f125 f59 1"/>
                <a:gd name="f150" fmla="*/ f126 f60 1"/>
                <a:gd name="f151" fmla="*/ f127 f59 1"/>
                <a:gd name="f152" fmla="*/ f128 f60 1"/>
                <a:gd name="f153" fmla="*/ f129 f59 1"/>
                <a:gd name="f154" fmla="*/ f130 f59 1"/>
                <a:gd name="f155" fmla="*/ f131 f59 1"/>
                <a:gd name="f156" fmla="*/ f132 f60 1"/>
                <a:gd name="f157" fmla="*/ f133 f59 1"/>
                <a:gd name="f158" fmla="*/ f134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0">
                  <a:pos x="f139" y="f140"/>
                </a:cxn>
                <a:cxn ang="f90">
                  <a:pos x="f141" y="f142"/>
                </a:cxn>
                <a:cxn ang="f90">
                  <a:pos x="f143" y="f144"/>
                </a:cxn>
                <a:cxn ang="f90">
                  <a:pos x="f145" y="f146"/>
                </a:cxn>
                <a:cxn ang="f90">
                  <a:pos x="f147" y="f148"/>
                </a:cxn>
                <a:cxn ang="f90">
                  <a:pos x="f149" y="f150"/>
                </a:cxn>
                <a:cxn ang="f90">
                  <a:pos x="f151" y="f152"/>
                </a:cxn>
                <a:cxn ang="f90">
                  <a:pos x="f153" y="f152"/>
                </a:cxn>
                <a:cxn ang="f90">
                  <a:pos x="f154" y="f146"/>
                </a:cxn>
                <a:cxn ang="f90">
                  <a:pos x="f155" y="f156"/>
                </a:cxn>
                <a:cxn ang="f90">
                  <a:pos x="f157" y="f158"/>
                </a:cxn>
                <a:cxn ang="f90">
                  <a:pos x="f139" y="f140"/>
                </a:cxn>
              </a:cxnLst>
              <a:rect l="f135" t="f138" r="f136" b="f137"/>
              <a:pathLst>
                <a:path w="307" h="50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5"/>
                    <a:pt x="f16" y="f5"/>
                    <a:pt x="f17" y="f18"/>
                  </a:cubicBezTo>
                  <a:cubicBezTo>
                    <a:pt x="f19" y="f20"/>
                    <a:pt x="f21" y="f12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6" y="f36"/>
                    <a:pt x="f6" y="f37"/>
                    <a:pt x="f6" y="f38"/>
                  </a:cubicBezTo>
                  <a:cubicBezTo>
                    <a:pt x="f39" y="f38"/>
                    <a:pt x="f40" y="f7"/>
                    <a:pt x="f41" y="f38"/>
                  </a:cubicBezTo>
                  <a:cubicBezTo>
                    <a:pt x="f42" y="f43"/>
                    <a:pt x="f44" y="f45"/>
                    <a:pt x="f46" y="f23"/>
                  </a:cubicBezTo>
                  <a:cubicBezTo>
                    <a:pt x="f47" y="f48"/>
                    <a:pt x="f49" y="f9"/>
                    <a:pt x="f50" y="f9"/>
                  </a:cubicBezTo>
                  <a:cubicBezTo>
                    <a:pt x="f51" y="f52"/>
                    <a:pt x="f53" y="f23"/>
                    <a:pt x="f54" y="f45"/>
                  </a:cubicBezTo>
                  <a:cubicBezTo>
                    <a:pt x="f55" y="f56"/>
                    <a:pt x="f14" y="f57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4309FF2-9E2E-BA8D-D8BE-F3D6DF697063}"/>
                </a:ext>
              </a:extLst>
            </p:cNvPr>
            <p:cNvSpPr/>
            <p:nvPr/>
          </p:nvSpPr>
          <p:spPr>
            <a:xfrm>
              <a:off x="9274558" y="1547887"/>
              <a:ext cx="95847" cy="18173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"/>
                <a:gd name="f7" fmla="val 79"/>
                <a:gd name="f8" fmla="val 34"/>
                <a:gd name="f9" fmla="val 22"/>
                <a:gd name="f10" fmla="val 11"/>
                <a:gd name="f11" fmla="val 3"/>
                <a:gd name="f12" fmla="val 54"/>
                <a:gd name="f13" fmla="val 6"/>
                <a:gd name="f14" fmla="val 29"/>
                <a:gd name="f15" fmla="val 9"/>
                <a:gd name="f16" fmla="val 20"/>
                <a:gd name="f17" fmla="val 2"/>
                <a:gd name="f18" fmla="val 33"/>
                <a:gd name="f19" fmla="val 1"/>
                <a:gd name="f20" fmla="val 42"/>
                <a:gd name="f21" fmla="val 26"/>
                <a:gd name="f22" fmla="val 38"/>
                <a:gd name="f23" fmla="val 52"/>
                <a:gd name="f24" fmla="val 28"/>
                <a:gd name="f25" fmla="val 15"/>
                <a:gd name="f26" fmla="val 35"/>
                <a:gd name="f27" fmla="val 25"/>
                <a:gd name="f28" fmla="val 21"/>
                <a:gd name="f29" fmla="val 16"/>
                <a:gd name="f30" fmla="+- 0 0 -90"/>
                <a:gd name="f31" fmla="*/ f3 1 47"/>
                <a:gd name="f32" fmla="*/ f4 1 79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47"/>
                <a:gd name="f41" fmla="*/ f37 1 79"/>
                <a:gd name="f42" fmla="*/ 34 f38 1"/>
                <a:gd name="f43" fmla="*/ 79 f37 1"/>
                <a:gd name="f44" fmla="*/ 0 f38 1"/>
                <a:gd name="f45" fmla="*/ 9 f38 1"/>
                <a:gd name="f46" fmla="*/ 3 f37 1"/>
                <a:gd name="f47" fmla="*/ 47 f38 1"/>
                <a:gd name="f48" fmla="*/ 0 f37 1"/>
                <a:gd name="f49" fmla="*/ 11 f38 1"/>
                <a:gd name="f50" fmla="*/ 28 f37 1"/>
                <a:gd name="f51" fmla="*/ 25 f38 1"/>
                <a:gd name="f52" fmla="*/ 29 f37 1"/>
                <a:gd name="f53" fmla="+- f39 0 f1"/>
                <a:gd name="f54" fmla="*/ f42 1 47"/>
                <a:gd name="f55" fmla="*/ f43 1 79"/>
                <a:gd name="f56" fmla="*/ f44 1 47"/>
                <a:gd name="f57" fmla="*/ f45 1 47"/>
                <a:gd name="f58" fmla="*/ f46 1 79"/>
                <a:gd name="f59" fmla="*/ f47 1 47"/>
                <a:gd name="f60" fmla="*/ f48 1 79"/>
                <a:gd name="f61" fmla="*/ f49 1 47"/>
                <a:gd name="f62" fmla="*/ f50 1 79"/>
                <a:gd name="f63" fmla="*/ f51 1 47"/>
                <a:gd name="f64" fmla="*/ f52 1 79"/>
                <a:gd name="f65" fmla="*/ 0 1 f40"/>
                <a:gd name="f66" fmla="*/ f34 1 f40"/>
                <a:gd name="f67" fmla="*/ 0 1 f41"/>
                <a:gd name="f68" fmla="*/ f35 1 f41"/>
                <a:gd name="f69" fmla="*/ f54 1 f40"/>
                <a:gd name="f70" fmla="*/ f55 1 f41"/>
                <a:gd name="f71" fmla="*/ f56 1 f40"/>
                <a:gd name="f72" fmla="*/ f57 1 f40"/>
                <a:gd name="f73" fmla="*/ f58 1 f41"/>
                <a:gd name="f74" fmla="*/ f59 1 f40"/>
                <a:gd name="f75" fmla="*/ f60 1 f41"/>
                <a:gd name="f76" fmla="*/ f61 1 f40"/>
                <a:gd name="f77" fmla="*/ f62 1 f41"/>
                <a:gd name="f78" fmla="*/ f63 1 f40"/>
                <a:gd name="f79" fmla="*/ f64 1 f41"/>
                <a:gd name="f80" fmla="*/ f65 f31 1"/>
                <a:gd name="f81" fmla="*/ f66 f31 1"/>
                <a:gd name="f82" fmla="*/ f68 f32 1"/>
                <a:gd name="f83" fmla="*/ f67 f32 1"/>
                <a:gd name="f84" fmla="*/ f69 f31 1"/>
                <a:gd name="f85" fmla="*/ f70 f32 1"/>
                <a:gd name="f86" fmla="*/ f71 f31 1"/>
                <a:gd name="f87" fmla="*/ f72 f31 1"/>
                <a:gd name="f88" fmla="*/ f73 f32 1"/>
                <a:gd name="f89" fmla="*/ f74 f31 1"/>
                <a:gd name="f90" fmla="*/ f75 f32 1"/>
                <a:gd name="f91" fmla="*/ f76 f31 1"/>
                <a:gd name="f92" fmla="*/ f77 f32 1"/>
                <a:gd name="f93" fmla="*/ f78 f31 1"/>
                <a:gd name="f94" fmla="*/ f7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4" y="f85"/>
                </a:cxn>
                <a:cxn ang="f53">
                  <a:pos x="f86" y="f85"/>
                </a:cxn>
                <a:cxn ang="f53">
                  <a:pos x="f87" y="f88"/>
                </a:cxn>
                <a:cxn ang="f53">
                  <a:pos x="f89" y="f90"/>
                </a:cxn>
                <a:cxn ang="f53">
                  <a:pos x="f84" y="f85"/>
                </a:cxn>
                <a:cxn ang="f53">
                  <a:pos x="f91" y="f92"/>
                </a:cxn>
                <a:cxn ang="f53">
                  <a:pos x="f93" y="f94"/>
                </a:cxn>
                <a:cxn ang="f53">
                  <a:pos x="f91" y="f92"/>
                </a:cxn>
              </a:cxnLst>
              <a:rect l="f80" t="f83" r="f81" b="f82"/>
              <a:pathLst>
                <a:path w="47" h="79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11" y="f12"/>
                    <a:pt x="f13" y="f14"/>
                    <a:pt x="f15" y="f11"/>
                  </a:cubicBezTo>
                  <a:cubicBezTo>
                    <a:pt x="f16" y="f17"/>
                    <a:pt x="f18" y="f19"/>
                    <a:pt x="f6" y="f5"/>
                  </a:cubicBezTo>
                  <a:cubicBezTo>
                    <a:pt x="f20" y="f21"/>
                    <a:pt x="f22" y="f23"/>
                    <a:pt x="f8" y="f7"/>
                  </a:cubicBezTo>
                  <a:close/>
                  <a:moveTo>
                    <a:pt x="f10" y="f24"/>
                  </a:moveTo>
                  <a:cubicBezTo>
                    <a:pt x="f25" y="f26"/>
                    <a:pt x="f16" y="f26"/>
                    <a:pt x="f27" y="f14"/>
                  </a:cubicBezTo>
                  <a:cubicBezTo>
                    <a:pt x="f28" y="f14"/>
                    <a:pt x="f29" y="f14"/>
                    <a:pt x="f10" y="f24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111E30-6B12-61CD-46B3-6189CA4E54E9}"/>
                </a:ext>
              </a:extLst>
            </p:cNvPr>
            <p:cNvSpPr/>
            <p:nvPr/>
          </p:nvSpPr>
          <p:spPr>
            <a:xfrm>
              <a:off x="9341565" y="621810"/>
              <a:ext cx="125537" cy="14500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2"/>
                <a:gd name="f7" fmla="val 59"/>
                <a:gd name="f8" fmla="val 21"/>
                <a:gd name="f9" fmla="val 56"/>
                <a:gd name="f10" fmla="val 41"/>
                <a:gd name="f11" fmla="val 53"/>
                <a:gd name="f12" fmla="val 60"/>
                <a:gd name="f13" fmla="val 35"/>
                <a:gd name="f14" fmla="val 61"/>
                <a:gd name="f15" fmla="val 17"/>
                <a:gd name="f16" fmla="val 63"/>
                <a:gd name="f17" fmla="val 3"/>
                <a:gd name="f18" fmla="val 49"/>
                <a:gd name="f19" fmla="val 16"/>
                <a:gd name="f20" fmla="val 48"/>
                <a:gd name="f21" fmla="val 22"/>
                <a:gd name="f22" fmla="val 47"/>
                <a:gd name="f23" fmla="val 28"/>
                <a:gd name="f24" fmla="val 46"/>
                <a:gd name="f25" fmla="val 37"/>
                <a:gd name="f26" fmla="val 39"/>
                <a:gd name="f27" fmla="val 45"/>
                <a:gd name="f28" fmla="val 43"/>
                <a:gd name="f29" fmla="val 29"/>
                <a:gd name="f30" fmla="val 38"/>
                <a:gd name="f31" fmla="val 42"/>
                <a:gd name="f32" fmla="val 4"/>
                <a:gd name="f33" fmla="val 5"/>
                <a:gd name="f34" fmla="val 31"/>
                <a:gd name="f35" fmla="val 13"/>
                <a:gd name="f36" fmla="val 30"/>
                <a:gd name="f37" fmla="val 14"/>
                <a:gd name="f38" fmla="val 27"/>
                <a:gd name="f39" fmla="val 6"/>
                <a:gd name="f40" fmla="val 25"/>
                <a:gd name="f41" fmla="val 20"/>
                <a:gd name="f42" fmla="val 7"/>
                <a:gd name="f43" fmla="val 8"/>
                <a:gd name="f44" fmla="val 11"/>
                <a:gd name="f45" fmla="val 10"/>
                <a:gd name="f46" fmla="val 44"/>
                <a:gd name="f47" fmla="+- 0 0 -90"/>
                <a:gd name="f48" fmla="*/ f3 1 62"/>
                <a:gd name="f49" fmla="*/ f4 1 62"/>
                <a:gd name="f50" fmla="val f5"/>
                <a:gd name="f51" fmla="val f6"/>
                <a:gd name="f52" fmla="*/ f47 f0 1"/>
                <a:gd name="f53" fmla="+- f51 0 f50"/>
                <a:gd name="f54" fmla="*/ f52 1 f2"/>
                <a:gd name="f55" fmla="*/ f53 1 62"/>
                <a:gd name="f56" fmla="*/ 62 f53 1"/>
                <a:gd name="f57" fmla="*/ 0 f53 1"/>
                <a:gd name="f58" fmla="*/ 53 f53 1"/>
                <a:gd name="f59" fmla="*/ 60 f53 1"/>
                <a:gd name="f60" fmla="*/ 63 f53 1"/>
                <a:gd name="f61" fmla="*/ 61 f53 1"/>
                <a:gd name="f62" fmla="*/ 16 f53 1"/>
                <a:gd name="f63" fmla="*/ 48 f53 1"/>
                <a:gd name="f64" fmla="*/ 35 f53 1"/>
                <a:gd name="f65" fmla="*/ 46 f53 1"/>
                <a:gd name="f66" fmla="*/ 41 f53 1"/>
                <a:gd name="f67" fmla="*/ 43 f53 1"/>
                <a:gd name="f68" fmla="*/ 4 f53 1"/>
                <a:gd name="f69" fmla="*/ 5 f53 1"/>
                <a:gd name="f70" fmla="*/ 31 f53 1"/>
                <a:gd name="f71" fmla="*/ 29 f53 1"/>
                <a:gd name="f72" fmla="*/ 6 f53 1"/>
                <a:gd name="f73" fmla="*/ 25 f53 1"/>
                <a:gd name="f74" fmla="*/ 8 f53 1"/>
                <a:gd name="f75" fmla="*/ 11 f53 1"/>
                <a:gd name="f76" fmla="+- f54 0 f1"/>
                <a:gd name="f77" fmla="*/ f56 1 62"/>
                <a:gd name="f78" fmla="*/ f57 1 63"/>
                <a:gd name="f79" fmla="*/ f58 1 62"/>
                <a:gd name="f80" fmla="*/ f59 1 63"/>
                <a:gd name="f81" fmla="*/ f57 1 62"/>
                <a:gd name="f82" fmla="*/ f60 1 63"/>
                <a:gd name="f83" fmla="*/ f61 1 63"/>
                <a:gd name="f84" fmla="*/ f62 1 62"/>
                <a:gd name="f85" fmla="*/ f63 1 63"/>
                <a:gd name="f86" fmla="*/ f64 1 62"/>
                <a:gd name="f87" fmla="*/ f65 1 63"/>
                <a:gd name="f88" fmla="*/ f66 1 62"/>
                <a:gd name="f89" fmla="*/ f67 1 63"/>
                <a:gd name="f90" fmla="*/ f68 1 62"/>
                <a:gd name="f91" fmla="*/ f69 1 62"/>
                <a:gd name="f92" fmla="*/ f70 1 63"/>
                <a:gd name="f93" fmla="*/ f71 1 62"/>
                <a:gd name="f94" fmla="*/ f71 1 63"/>
                <a:gd name="f95" fmla="*/ f72 1 62"/>
                <a:gd name="f96" fmla="*/ f73 1 63"/>
                <a:gd name="f97" fmla="*/ f74 1 62"/>
                <a:gd name="f98" fmla="*/ f75 1 63"/>
                <a:gd name="f99" fmla="*/ f75 1 62"/>
                <a:gd name="f100" fmla="*/ f74 1 63"/>
                <a:gd name="f101" fmla="*/ 0 1 f55"/>
                <a:gd name="f102" fmla="*/ f51 1 f55"/>
                <a:gd name="f103" fmla="*/ f77 1 f55"/>
                <a:gd name="f104" fmla="*/ f78 1 f55"/>
                <a:gd name="f105" fmla="*/ f79 1 f55"/>
                <a:gd name="f106" fmla="*/ f80 1 f55"/>
                <a:gd name="f107" fmla="*/ f81 1 f55"/>
                <a:gd name="f108" fmla="*/ f82 1 f55"/>
                <a:gd name="f109" fmla="*/ f83 1 f55"/>
                <a:gd name="f110" fmla="*/ f84 1 f55"/>
                <a:gd name="f111" fmla="*/ f85 1 f55"/>
                <a:gd name="f112" fmla="*/ f86 1 f55"/>
                <a:gd name="f113" fmla="*/ f87 1 f55"/>
                <a:gd name="f114" fmla="*/ f88 1 f55"/>
                <a:gd name="f115" fmla="*/ f89 1 f55"/>
                <a:gd name="f116" fmla="*/ f90 1 f55"/>
                <a:gd name="f117" fmla="*/ f91 1 f55"/>
                <a:gd name="f118" fmla="*/ f92 1 f55"/>
                <a:gd name="f119" fmla="*/ f93 1 f55"/>
                <a:gd name="f120" fmla="*/ f94 1 f55"/>
                <a:gd name="f121" fmla="*/ f95 1 f55"/>
                <a:gd name="f122" fmla="*/ f96 1 f55"/>
                <a:gd name="f123" fmla="*/ f97 1 f55"/>
                <a:gd name="f124" fmla="*/ f98 1 f55"/>
                <a:gd name="f125" fmla="*/ f99 1 f55"/>
                <a:gd name="f126" fmla="*/ f100 1 f55"/>
                <a:gd name="f127" fmla="*/ f101 f48 1"/>
                <a:gd name="f128" fmla="*/ f102 f48 1"/>
                <a:gd name="f129" fmla="*/ f102 f49 1"/>
                <a:gd name="f130" fmla="*/ f101 f49 1"/>
                <a:gd name="f131" fmla="*/ f103 f48 1"/>
                <a:gd name="f132" fmla="*/ f104 f49 1"/>
                <a:gd name="f133" fmla="*/ f105 f48 1"/>
                <a:gd name="f134" fmla="*/ f106 f49 1"/>
                <a:gd name="f135" fmla="*/ f107 f48 1"/>
                <a:gd name="f136" fmla="*/ f108 f49 1"/>
                <a:gd name="f137" fmla="*/ f109 f49 1"/>
                <a:gd name="f138" fmla="*/ f110 f48 1"/>
                <a:gd name="f139" fmla="*/ f111 f49 1"/>
                <a:gd name="f140" fmla="*/ f112 f48 1"/>
                <a:gd name="f141" fmla="*/ f113 f49 1"/>
                <a:gd name="f142" fmla="*/ f114 f48 1"/>
                <a:gd name="f143" fmla="*/ f115 f49 1"/>
                <a:gd name="f144" fmla="*/ f116 f48 1"/>
                <a:gd name="f145" fmla="*/ f117 f48 1"/>
                <a:gd name="f146" fmla="*/ f118 f49 1"/>
                <a:gd name="f147" fmla="*/ f119 f48 1"/>
                <a:gd name="f148" fmla="*/ f120 f49 1"/>
                <a:gd name="f149" fmla="*/ f121 f48 1"/>
                <a:gd name="f150" fmla="*/ f122 f49 1"/>
                <a:gd name="f151" fmla="*/ f123 f48 1"/>
                <a:gd name="f152" fmla="*/ f124 f49 1"/>
                <a:gd name="f153" fmla="*/ f125 f48 1"/>
                <a:gd name="f154" fmla="*/ f126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6">
                  <a:pos x="f131" y="f132"/>
                </a:cxn>
                <a:cxn ang="f76">
                  <a:pos x="f133" y="f134"/>
                </a:cxn>
                <a:cxn ang="f76">
                  <a:pos x="f135" y="f136"/>
                </a:cxn>
                <a:cxn ang="f76">
                  <a:pos x="f135" y="f137"/>
                </a:cxn>
                <a:cxn ang="f76">
                  <a:pos x="f138" y="f139"/>
                </a:cxn>
                <a:cxn ang="f76">
                  <a:pos x="f140" y="f141"/>
                </a:cxn>
                <a:cxn ang="f76">
                  <a:pos x="f142" y="f143"/>
                </a:cxn>
                <a:cxn ang="f76">
                  <a:pos x="f144" y="f143"/>
                </a:cxn>
                <a:cxn ang="f76">
                  <a:pos x="f145" y="f146"/>
                </a:cxn>
                <a:cxn ang="f76">
                  <a:pos x="f147" y="f146"/>
                </a:cxn>
                <a:cxn ang="f76">
                  <a:pos x="f147" y="f148"/>
                </a:cxn>
                <a:cxn ang="f76">
                  <a:pos x="f149" y="f150"/>
                </a:cxn>
                <a:cxn ang="f76">
                  <a:pos x="f151" y="f152"/>
                </a:cxn>
                <a:cxn ang="f76">
                  <a:pos x="f153" y="f154"/>
                </a:cxn>
                <a:cxn ang="f76">
                  <a:pos x="f131" y="f132"/>
                </a:cxn>
              </a:cxnLst>
              <a:rect l="f127" t="f130" r="f128" b="f129"/>
              <a:pathLst>
                <a:path w="62" h="62">
                  <a:moveTo>
                    <a:pt x="f6" y="f5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6"/>
                    <a:pt x="f5" y="f16"/>
                  </a:cubicBezTo>
                  <a:cubicBezTo>
                    <a:pt x="f5" y="f6"/>
                    <a:pt x="f5" y="f6"/>
                    <a:pt x="f5" y="f14"/>
                  </a:cubicBezTo>
                  <a:cubicBezTo>
                    <a:pt x="f17" y="f18"/>
                    <a:pt x="f17" y="f18"/>
                    <a:pt x="f19" y="f20"/>
                  </a:cubicBezTo>
                  <a:cubicBezTo>
                    <a:pt x="f21" y="f22"/>
                    <a:pt x="f23" y="f22"/>
                    <a:pt x="f13" y="f24"/>
                  </a:cubicBezTo>
                  <a:cubicBezTo>
                    <a:pt x="f25" y="f24"/>
                    <a:pt x="f26" y="f27"/>
                    <a:pt x="f10" y="f28"/>
                  </a:cubicBezTo>
                  <a:cubicBezTo>
                    <a:pt x="f29" y="f30"/>
                    <a:pt x="f15" y="f31"/>
                    <a:pt x="f32" y="f28"/>
                  </a:cubicBezTo>
                  <a:cubicBezTo>
                    <a:pt x="f32" y="f26"/>
                    <a:pt x="f33" y="f13"/>
                    <a:pt x="f33" y="f34"/>
                  </a:cubicBezTo>
                  <a:cubicBezTo>
                    <a:pt x="f35" y="f34"/>
                    <a:pt x="f8" y="f34"/>
                    <a:pt x="f29" y="f34"/>
                  </a:cubicBezTo>
                  <a:cubicBezTo>
                    <a:pt x="f29" y="f34"/>
                    <a:pt x="f29" y="f36"/>
                    <a:pt x="f29" y="f29"/>
                  </a:cubicBezTo>
                  <a:cubicBezTo>
                    <a:pt x="f21" y="f23"/>
                    <a:pt x="f37" y="f38"/>
                    <a:pt x="f39" y="f40"/>
                  </a:cubicBezTo>
                  <a:cubicBezTo>
                    <a:pt x="f39" y="f41"/>
                    <a:pt x="f42" y="f19"/>
                    <a:pt x="f43" y="f44"/>
                  </a:cubicBezTo>
                  <a:cubicBezTo>
                    <a:pt x="f43" y="f45"/>
                    <a:pt x="f45" y="f43"/>
                    <a:pt x="f44" y="f43"/>
                  </a:cubicBezTo>
                  <a:cubicBezTo>
                    <a:pt x="f38" y="f33"/>
                    <a:pt x="f46" y="f17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0FAC3011-CFDF-7E34-679F-427E9FB21E65}"/>
                </a:ext>
              </a:extLst>
            </p:cNvPr>
            <p:cNvSpPr/>
            <p:nvPr/>
          </p:nvSpPr>
          <p:spPr>
            <a:xfrm>
              <a:off x="9240633" y="1807924"/>
              <a:ext cx="89062" cy="188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"/>
                <a:gd name="f7" fmla="val 82"/>
                <a:gd name="f8" fmla="val 42"/>
                <a:gd name="f9" fmla="val 12"/>
                <a:gd name="f10" fmla="val 36"/>
                <a:gd name="f11" fmla="val 13"/>
                <a:gd name="f12" fmla="val 31"/>
                <a:gd name="f13" fmla="val 14"/>
                <a:gd name="f14" fmla="val 26"/>
                <a:gd name="f15" fmla="val 15"/>
                <a:gd name="f16" fmla="val 16"/>
                <a:gd name="f17" fmla="val 17"/>
                <a:gd name="f18" fmla="val 18"/>
                <a:gd name="f19" fmla="val 35"/>
                <a:gd name="f20" fmla="val 19"/>
                <a:gd name="f21" fmla="val 41"/>
                <a:gd name="f22" fmla="val 20"/>
                <a:gd name="f23" fmla="val 39"/>
                <a:gd name="f24" fmla="val 28"/>
                <a:gd name="f25" fmla="val 38"/>
                <a:gd name="f26" fmla="val 37"/>
                <a:gd name="f27" fmla="val 46"/>
                <a:gd name="f28" fmla="val 29"/>
                <a:gd name="f29" fmla="val 45"/>
                <a:gd name="f30" fmla="val 22"/>
                <a:gd name="f31" fmla="val 52"/>
                <a:gd name="f32" fmla="val 50"/>
                <a:gd name="f33" fmla="val 34"/>
                <a:gd name="f34" fmla="val 53"/>
                <a:gd name="f35" fmla="val 33"/>
                <a:gd name="f36" fmla="val 63"/>
                <a:gd name="f37" fmla="val 32"/>
                <a:gd name="f38" fmla="val 72"/>
                <a:gd name="f39" fmla="val 21"/>
                <a:gd name="f40" fmla="val 10"/>
                <a:gd name="f41" fmla="val 3"/>
                <a:gd name="f42" fmla="val 57"/>
                <a:gd name="f43" fmla="val 6"/>
                <a:gd name="f44" fmla="val 30"/>
                <a:gd name="f45" fmla="val 2"/>
                <a:gd name="f46" fmla="val 1"/>
                <a:gd name="f47" fmla="val 43"/>
                <a:gd name="f48" fmla="val 5"/>
                <a:gd name="f49" fmla="val 9"/>
                <a:gd name="f50" fmla="+- 0 0 -90"/>
                <a:gd name="f51" fmla="*/ f3 1 44"/>
                <a:gd name="f52" fmla="*/ f4 1 82"/>
                <a:gd name="f53" fmla="val f5"/>
                <a:gd name="f54" fmla="val f6"/>
                <a:gd name="f55" fmla="val f7"/>
                <a:gd name="f56" fmla="*/ f50 f0 1"/>
                <a:gd name="f57" fmla="+- f55 0 f53"/>
                <a:gd name="f58" fmla="+- f54 0 f53"/>
                <a:gd name="f59" fmla="*/ f56 1 f2"/>
                <a:gd name="f60" fmla="*/ f58 1 44"/>
                <a:gd name="f61" fmla="*/ f57 1 82"/>
                <a:gd name="f62" fmla="*/ 42 f58 1"/>
                <a:gd name="f63" fmla="*/ 12 f57 1"/>
                <a:gd name="f64" fmla="*/ 26 f58 1"/>
                <a:gd name="f65" fmla="*/ 15 f57 1"/>
                <a:gd name="f66" fmla="*/ 18 f57 1"/>
                <a:gd name="f67" fmla="*/ 41 f58 1"/>
                <a:gd name="f68" fmla="*/ 20 f57 1"/>
                <a:gd name="f69" fmla="*/ 37 f58 1"/>
                <a:gd name="f70" fmla="*/ 46 f57 1"/>
                <a:gd name="f71" fmla="*/ 14 f58 1"/>
                <a:gd name="f72" fmla="*/ 44 f57 1"/>
                <a:gd name="f73" fmla="*/ 34 f58 1"/>
                <a:gd name="f74" fmla="*/ 53 f57 1"/>
                <a:gd name="f75" fmla="*/ 31 f58 1"/>
                <a:gd name="f76" fmla="*/ 82 f57 1"/>
                <a:gd name="f77" fmla="*/ 0 f58 1"/>
                <a:gd name="f78" fmla="*/ 10 f58 1"/>
                <a:gd name="f79" fmla="*/ 3 f57 1"/>
                <a:gd name="f80" fmla="*/ 44 f58 1"/>
                <a:gd name="f81" fmla="*/ 0 f57 1"/>
                <a:gd name="f82" fmla="+- f59 0 f1"/>
                <a:gd name="f83" fmla="*/ f62 1 44"/>
                <a:gd name="f84" fmla="*/ f63 1 82"/>
                <a:gd name="f85" fmla="*/ f64 1 44"/>
                <a:gd name="f86" fmla="*/ f65 1 82"/>
                <a:gd name="f87" fmla="*/ f66 1 82"/>
                <a:gd name="f88" fmla="*/ f67 1 44"/>
                <a:gd name="f89" fmla="*/ f68 1 82"/>
                <a:gd name="f90" fmla="*/ f69 1 44"/>
                <a:gd name="f91" fmla="*/ f70 1 82"/>
                <a:gd name="f92" fmla="*/ f71 1 44"/>
                <a:gd name="f93" fmla="*/ f72 1 82"/>
                <a:gd name="f94" fmla="*/ f73 1 44"/>
                <a:gd name="f95" fmla="*/ f74 1 82"/>
                <a:gd name="f96" fmla="*/ f75 1 44"/>
                <a:gd name="f97" fmla="*/ f76 1 82"/>
                <a:gd name="f98" fmla="*/ f77 1 44"/>
                <a:gd name="f99" fmla="*/ f78 1 44"/>
                <a:gd name="f100" fmla="*/ f79 1 82"/>
                <a:gd name="f101" fmla="*/ f80 1 44"/>
                <a:gd name="f102" fmla="*/ f81 1 82"/>
                <a:gd name="f103" fmla="*/ 0 1 f60"/>
                <a:gd name="f104" fmla="*/ f54 1 f60"/>
                <a:gd name="f105" fmla="*/ 0 1 f61"/>
                <a:gd name="f106" fmla="*/ f55 1 f61"/>
                <a:gd name="f107" fmla="*/ f83 1 f60"/>
                <a:gd name="f108" fmla="*/ f84 1 f61"/>
                <a:gd name="f109" fmla="*/ f85 1 f60"/>
                <a:gd name="f110" fmla="*/ f86 1 f61"/>
                <a:gd name="f111" fmla="*/ f87 1 f61"/>
                <a:gd name="f112" fmla="*/ f88 1 f60"/>
                <a:gd name="f113" fmla="*/ f89 1 f61"/>
                <a:gd name="f114" fmla="*/ f90 1 f60"/>
                <a:gd name="f115" fmla="*/ f91 1 f61"/>
                <a:gd name="f116" fmla="*/ f92 1 f60"/>
                <a:gd name="f117" fmla="*/ f93 1 f61"/>
                <a:gd name="f118" fmla="*/ f94 1 f60"/>
                <a:gd name="f119" fmla="*/ f95 1 f61"/>
                <a:gd name="f120" fmla="*/ f96 1 f60"/>
                <a:gd name="f121" fmla="*/ f97 1 f61"/>
                <a:gd name="f122" fmla="*/ f98 1 f60"/>
                <a:gd name="f123" fmla="*/ f99 1 f60"/>
                <a:gd name="f124" fmla="*/ f100 1 f61"/>
                <a:gd name="f125" fmla="*/ f101 1 f60"/>
                <a:gd name="f126" fmla="*/ f102 1 f61"/>
                <a:gd name="f127" fmla="*/ f103 f51 1"/>
                <a:gd name="f128" fmla="*/ f104 f51 1"/>
                <a:gd name="f129" fmla="*/ f106 f52 1"/>
                <a:gd name="f130" fmla="*/ f105 f52 1"/>
                <a:gd name="f131" fmla="*/ f107 f51 1"/>
                <a:gd name="f132" fmla="*/ f108 f52 1"/>
                <a:gd name="f133" fmla="*/ f109 f51 1"/>
                <a:gd name="f134" fmla="*/ f110 f52 1"/>
                <a:gd name="f135" fmla="*/ f111 f52 1"/>
                <a:gd name="f136" fmla="*/ f112 f51 1"/>
                <a:gd name="f137" fmla="*/ f113 f52 1"/>
                <a:gd name="f138" fmla="*/ f114 f51 1"/>
                <a:gd name="f139" fmla="*/ f115 f52 1"/>
                <a:gd name="f140" fmla="*/ f116 f51 1"/>
                <a:gd name="f141" fmla="*/ f117 f52 1"/>
                <a:gd name="f142" fmla="*/ f118 f51 1"/>
                <a:gd name="f143" fmla="*/ f119 f52 1"/>
                <a:gd name="f144" fmla="*/ f120 f51 1"/>
                <a:gd name="f145" fmla="*/ f121 f52 1"/>
                <a:gd name="f146" fmla="*/ f122 f51 1"/>
                <a:gd name="f147" fmla="*/ f123 f51 1"/>
                <a:gd name="f148" fmla="*/ f124 f52 1"/>
                <a:gd name="f149" fmla="*/ f125 f51 1"/>
                <a:gd name="f150" fmla="*/ f126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131" y="f132"/>
                </a:cxn>
                <a:cxn ang="f82">
                  <a:pos x="f133" y="f134"/>
                </a:cxn>
                <a:cxn ang="f82">
                  <a:pos x="f133" y="f135"/>
                </a:cxn>
                <a:cxn ang="f82">
                  <a:pos x="f136" y="f137"/>
                </a:cxn>
                <a:cxn ang="f82">
                  <a:pos x="f138" y="f139"/>
                </a:cxn>
                <a:cxn ang="f82">
                  <a:pos x="f140" y="f141"/>
                </a:cxn>
                <a:cxn ang="f82">
                  <a:pos x="f140" y="f139"/>
                </a:cxn>
                <a:cxn ang="f82">
                  <a:pos x="f142" y="f143"/>
                </a:cxn>
                <a:cxn ang="f82">
                  <a:pos x="f144" y="f145"/>
                </a:cxn>
                <a:cxn ang="f82">
                  <a:pos x="f146" y="f145"/>
                </a:cxn>
                <a:cxn ang="f82">
                  <a:pos x="f147" y="f148"/>
                </a:cxn>
                <a:cxn ang="f82">
                  <a:pos x="f149" y="f150"/>
                </a:cxn>
                <a:cxn ang="f82">
                  <a:pos x="f131" y="f132"/>
                </a:cxn>
              </a:cxnLst>
              <a:rect l="f127" t="f130" r="f128" b="f129"/>
              <a:pathLst>
                <a:path w="44" h="8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4" y="f16"/>
                    <a:pt x="f14" y="f17"/>
                    <a:pt x="f14" y="f18"/>
                  </a:cubicBezTo>
                  <a:cubicBezTo>
                    <a:pt x="f12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6" y="f27"/>
                  </a:cubicBezTo>
                  <a:cubicBezTo>
                    <a:pt x="f28" y="f29"/>
                    <a:pt x="f30" y="f6"/>
                    <a:pt x="f13" y="f6"/>
                  </a:cubicBezTo>
                  <a:cubicBezTo>
                    <a:pt x="f13" y="f6"/>
                    <a:pt x="f13" y="f29"/>
                    <a:pt x="f13" y="f27"/>
                  </a:cubicBezTo>
                  <a:cubicBezTo>
                    <a:pt x="f20" y="f31"/>
                    <a:pt x="f24" y="f32"/>
                    <a:pt x="f33" y="f34"/>
                  </a:cubicBezTo>
                  <a:cubicBezTo>
                    <a:pt x="f35" y="f36"/>
                    <a:pt x="f37" y="f38"/>
                    <a:pt x="f12" y="f7"/>
                  </a:cubicBezTo>
                  <a:cubicBezTo>
                    <a:pt x="f39" y="f7"/>
                    <a:pt x="f40" y="f7"/>
                    <a:pt x="f5" y="f7"/>
                  </a:cubicBezTo>
                  <a:cubicBezTo>
                    <a:pt x="f41" y="f42"/>
                    <a:pt x="f43" y="f44"/>
                    <a:pt x="f40" y="f41"/>
                  </a:cubicBezTo>
                  <a:cubicBezTo>
                    <a:pt x="f22" y="f45"/>
                    <a:pt x="f37" y="f46"/>
                    <a:pt x="f6" y="f5"/>
                  </a:cubicBezTo>
                  <a:cubicBezTo>
                    <a:pt x="f47" y="f48"/>
                    <a:pt x="f8" y="f49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14E9B2A2-AA86-6BED-AFC6-8DEADB9E19E4}"/>
                </a:ext>
              </a:extLst>
            </p:cNvPr>
            <p:cNvSpPr/>
            <p:nvPr/>
          </p:nvSpPr>
          <p:spPr>
            <a:xfrm>
              <a:off x="9718179" y="1341013"/>
              <a:ext cx="80576" cy="2068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0"/>
                <a:gd name="f7" fmla="val 90"/>
                <a:gd name="f8" fmla="val 37"/>
                <a:gd name="f9" fmla="val 57"/>
                <a:gd name="f10" fmla="val 29"/>
                <a:gd name="f11" fmla="val 56"/>
                <a:gd name="f12" fmla="val 22"/>
                <a:gd name="f13" fmla="val 55"/>
                <a:gd name="f14" fmla="val 15"/>
                <a:gd name="f15" fmla="val 54"/>
                <a:gd name="f16" fmla="val 14"/>
                <a:gd name="f17" fmla="val 19"/>
                <a:gd name="f18" fmla="val 64"/>
                <a:gd name="f19" fmla="val 28"/>
                <a:gd name="f20" fmla="val 62"/>
                <a:gd name="f21" fmla="val 36"/>
                <a:gd name="f22" fmla="val 65"/>
                <a:gd name="f23" fmla="val 35"/>
                <a:gd name="f24" fmla="val 69"/>
                <a:gd name="f25" fmla="val 74"/>
                <a:gd name="f26" fmla="val 33"/>
                <a:gd name="f27" fmla="val 76"/>
                <a:gd name="f28" fmla="val 30"/>
                <a:gd name="f29" fmla="val 78"/>
                <a:gd name="f30" fmla="val 25"/>
                <a:gd name="f31" fmla="val 77"/>
                <a:gd name="f32" fmla="val 21"/>
                <a:gd name="f33" fmla="val 85"/>
                <a:gd name="f34" fmla="val 34"/>
                <a:gd name="f35" fmla="val 80"/>
                <a:gd name="f36" fmla="val 32"/>
                <a:gd name="f37" fmla="val 86"/>
                <a:gd name="f38" fmla="val 10"/>
                <a:gd name="f39" fmla="val 82"/>
                <a:gd name="f40" fmla="val 3"/>
                <a:gd name="f41" fmla="val 53"/>
                <a:gd name="f42" fmla="val 7"/>
                <a:gd name="f43" fmla="val 27"/>
                <a:gd name="f44" fmla="val 11"/>
                <a:gd name="f45" fmla="val 4"/>
                <a:gd name="f46" fmla="val 8"/>
                <a:gd name="f47" fmla="val 38"/>
                <a:gd name="f48" fmla="val 13"/>
                <a:gd name="f49" fmla="val 39"/>
                <a:gd name="f50" fmla="val 16"/>
                <a:gd name="f51" fmla="val 43"/>
                <a:gd name="f52" fmla="+- 0 0 -90"/>
                <a:gd name="f53" fmla="*/ f3 1 40"/>
                <a:gd name="f54" fmla="*/ f4 1 90"/>
                <a:gd name="f55" fmla="val f5"/>
                <a:gd name="f56" fmla="val f6"/>
                <a:gd name="f57" fmla="val f7"/>
                <a:gd name="f58" fmla="*/ f52 f0 1"/>
                <a:gd name="f59" fmla="+- f57 0 f55"/>
                <a:gd name="f60" fmla="+- f56 0 f55"/>
                <a:gd name="f61" fmla="*/ f58 1 f2"/>
                <a:gd name="f62" fmla="*/ f60 1 40"/>
                <a:gd name="f63" fmla="*/ f59 1 90"/>
                <a:gd name="f64" fmla="*/ 37 f60 1"/>
                <a:gd name="f65" fmla="*/ 57 f59 1"/>
                <a:gd name="f66" fmla="*/ 15 f60 1"/>
                <a:gd name="f67" fmla="*/ 54 f59 1"/>
                <a:gd name="f68" fmla="*/ 14 f60 1"/>
                <a:gd name="f69" fmla="*/ 36 f60 1"/>
                <a:gd name="f70" fmla="*/ 65 f59 1"/>
                <a:gd name="f71" fmla="*/ 33 f60 1"/>
                <a:gd name="f72" fmla="*/ 76 f59 1"/>
                <a:gd name="f73" fmla="*/ 21 f60 1"/>
                <a:gd name="f74" fmla="*/ 78 f59 1"/>
                <a:gd name="f75" fmla="*/ 32 f60 1"/>
                <a:gd name="f76" fmla="*/ 90 f59 1"/>
                <a:gd name="f77" fmla="*/ 0 f60 1"/>
                <a:gd name="f78" fmla="*/ 11 f60 1"/>
                <a:gd name="f79" fmla="*/ 0 f59 1"/>
                <a:gd name="f80" fmla="*/ 38 f60 1"/>
                <a:gd name="f81" fmla="*/ 13 f59 1"/>
                <a:gd name="f82" fmla="*/ 40 f60 1"/>
                <a:gd name="f83" fmla="*/ 16 f59 1"/>
                <a:gd name="f84" fmla="+- f61 0 f1"/>
                <a:gd name="f85" fmla="*/ f64 1 40"/>
                <a:gd name="f86" fmla="*/ f65 1 90"/>
                <a:gd name="f87" fmla="*/ f66 1 40"/>
                <a:gd name="f88" fmla="*/ f67 1 90"/>
                <a:gd name="f89" fmla="*/ f68 1 40"/>
                <a:gd name="f90" fmla="*/ f69 1 40"/>
                <a:gd name="f91" fmla="*/ f70 1 90"/>
                <a:gd name="f92" fmla="*/ f71 1 40"/>
                <a:gd name="f93" fmla="*/ f72 1 90"/>
                <a:gd name="f94" fmla="*/ f73 1 40"/>
                <a:gd name="f95" fmla="*/ f74 1 90"/>
                <a:gd name="f96" fmla="*/ f75 1 40"/>
                <a:gd name="f97" fmla="*/ f76 1 90"/>
                <a:gd name="f98" fmla="*/ f77 1 40"/>
                <a:gd name="f99" fmla="*/ f78 1 40"/>
                <a:gd name="f100" fmla="*/ f79 1 90"/>
                <a:gd name="f101" fmla="*/ f80 1 40"/>
                <a:gd name="f102" fmla="*/ f81 1 90"/>
                <a:gd name="f103" fmla="*/ f82 1 40"/>
                <a:gd name="f104" fmla="*/ f83 1 90"/>
                <a:gd name="f105" fmla="*/ 0 1 f62"/>
                <a:gd name="f106" fmla="*/ f56 1 f62"/>
                <a:gd name="f107" fmla="*/ 0 1 f63"/>
                <a:gd name="f108" fmla="*/ f57 1 f63"/>
                <a:gd name="f109" fmla="*/ f85 1 f62"/>
                <a:gd name="f110" fmla="*/ f86 1 f63"/>
                <a:gd name="f111" fmla="*/ f87 1 f62"/>
                <a:gd name="f112" fmla="*/ f88 1 f63"/>
                <a:gd name="f113" fmla="*/ f89 1 f62"/>
                <a:gd name="f114" fmla="*/ f90 1 f62"/>
                <a:gd name="f115" fmla="*/ f91 1 f63"/>
                <a:gd name="f116" fmla="*/ f92 1 f62"/>
                <a:gd name="f117" fmla="*/ f93 1 f63"/>
                <a:gd name="f118" fmla="*/ f94 1 f62"/>
                <a:gd name="f119" fmla="*/ f95 1 f63"/>
                <a:gd name="f120" fmla="*/ f96 1 f62"/>
                <a:gd name="f121" fmla="*/ f97 1 f63"/>
                <a:gd name="f122" fmla="*/ f98 1 f62"/>
                <a:gd name="f123" fmla="*/ f99 1 f62"/>
                <a:gd name="f124" fmla="*/ f100 1 f63"/>
                <a:gd name="f125" fmla="*/ f101 1 f62"/>
                <a:gd name="f126" fmla="*/ f102 1 f63"/>
                <a:gd name="f127" fmla="*/ f103 1 f62"/>
                <a:gd name="f128" fmla="*/ f104 1 f63"/>
                <a:gd name="f129" fmla="*/ f105 f53 1"/>
                <a:gd name="f130" fmla="*/ f106 f53 1"/>
                <a:gd name="f131" fmla="*/ f108 f54 1"/>
                <a:gd name="f132" fmla="*/ f107 f54 1"/>
                <a:gd name="f133" fmla="*/ f109 f53 1"/>
                <a:gd name="f134" fmla="*/ f110 f54 1"/>
                <a:gd name="f135" fmla="*/ f111 f53 1"/>
                <a:gd name="f136" fmla="*/ f112 f54 1"/>
                <a:gd name="f137" fmla="*/ f113 f53 1"/>
                <a:gd name="f138" fmla="*/ f114 f53 1"/>
                <a:gd name="f139" fmla="*/ f115 f54 1"/>
                <a:gd name="f140" fmla="*/ f116 f53 1"/>
                <a:gd name="f141" fmla="*/ f117 f54 1"/>
                <a:gd name="f142" fmla="*/ f118 f53 1"/>
                <a:gd name="f143" fmla="*/ f119 f54 1"/>
                <a:gd name="f144" fmla="*/ f120 f53 1"/>
                <a:gd name="f145" fmla="*/ f121 f54 1"/>
                <a:gd name="f146" fmla="*/ f122 f53 1"/>
                <a:gd name="f147" fmla="*/ f123 f53 1"/>
                <a:gd name="f148" fmla="*/ f124 f54 1"/>
                <a:gd name="f149" fmla="*/ f125 f53 1"/>
                <a:gd name="f150" fmla="*/ f126 f54 1"/>
                <a:gd name="f151" fmla="*/ f127 f53 1"/>
                <a:gd name="f152" fmla="*/ f128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4">
                  <a:pos x="f133" y="f134"/>
                </a:cxn>
                <a:cxn ang="f84">
                  <a:pos x="f135" y="f136"/>
                </a:cxn>
                <a:cxn ang="f84">
                  <a:pos x="f137" y="f134"/>
                </a:cxn>
                <a:cxn ang="f84">
                  <a:pos x="f138" y="f139"/>
                </a:cxn>
                <a:cxn ang="f84">
                  <a:pos x="f140" y="f141"/>
                </a:cxn>
                <a:cxn ang="f84">
                  <a:pos x="f142" y="f143"/>
                </a:cxn>
                <a:cxn ang="f84">
                  <a:pos x="f144" y="f145"/>
                </a:cxn>
                <a:cxn ang="f84">
                  <a:pos x="f146" y="f143"/>
                </a:cxn>
                <a:cxn ang="f84">
                  <a:pos x="f147" y="f148"/>
                </a:cxn>
                <a:cxn ang="f84">
                  <a:pos x="f149" y="f150"/>
                </a:cxn>
                <a:cxn ang="f84">
                  <a:pos x="f151" y="f152"/>
                </a:cxn>
                <a:cxn ang="f84">
                  <a:pos x="f133" y="f134"/>
                </a:cxn>
              </a:cxnLst>
              <a:rect l="f129" t="f132" r="f130" b="f131"/>
              <a:pathLst>
                <a:path w="40" h="9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4" y="f13"/>
                    <a:pt x="f16" y="f11"/>
                    <a:pt x="f16" y="f9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3" y="f25"/>
                    <a:pt x="f26" y="f27"/>
                  </a:cubicBezTo>
                  <a:cubicBezTo>
                    <a:pt x="f28" y="f29"/>
                    <a:pt x="f30" y="f31"/>
                    <a:pt x="f32" y="f29"/>
                  </a:cubicBezTo>
                  <a:cubicBezTo>
                    <a:pt x="f32" y="f33"/>
                    <a:pt x="f34" y="f35"/>
                    <a:pt x="f36" y="f7"/>
                  </a:cubicBezTo>
                  <a:cubicBezTo>
                    <a:pt x="f32" y="f37"/>
                    <a:pt x="f38" y="f39"/>
                    <a:pt x="f5" y="f29"/>
                  </a:cubicBezTo>
                  <a:cubicBezTo>
                    <a:pt x="f40" y="f41"/>
                    <a:pt x="f42" y="f43"/>
                    <a:pt x="f44" y="f5"/>
                  </a:cubicBezTo>
                  <a:cubicBezTo>
                    <a:pt x="f17" y="f45"/>
                    <a:pt x="f10" y="f46"/>
                    <a:pt x="f47" y="f48"/>
                  </a:cubicBezTo>
                  <a:cubicBezTo>
                    <a:pt x="f49" y="f48"/>
                    <a:pt x="f6" y="f14"/>
                    <a:pt x="f6" y="f50"/>
                  </a:cubicBezTo>
                  <a:cubicBezTo>
                    <a:pt x="f49" y="f10"/>
                    <a:pt x="f47" y="f51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BF5069AF-C0DF-E000-CE64-8B2089070F0E}"/>
                </a:ext>
              </a:extLst>
            </p:cNvPr>
            <p:cNvSpPr/>
            <p:nvPr/>
          </p:nvSpPr>
          <p:spPr>
            <a:xfrm>
              <a:off x="9109161" y="1819518"/>
              <a:ext cx="94997" cy="1991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"/>
                <a:gd name="f7" fmla="val 87"/>
                <a:gd name="f8" fmla="val 1"/>
                <a:gd name="f9" fmla="val 82"/>
                <a:gd name="f10" fmla="val 2"/>
                <a:gd name="f11" fmla="val 77"/>
                <a:gd name="f12" fmla="val 3"/>
                <a:gd name="f13" fmla="val 73"/>
                <a:gd name="f14" fmla="val 9"/>
                <a:gd name="f15" fmla="val 14"/>
                <a:gd name="f16" fmla="val 19"/>
                <a:gd name="f17" fmla="val 22"/>
                <a:gd name="f18" fmla="val 25"/>
                <a:gd name="f19" fmla="val 27"/>
                <a:gd name="f20" fmla="val 72"/>
                <a:gd name="f21" fmla="val 29"/>
                <a:gd name="f22" fmla="val 70"/>
                <a:gd name="f23" fmla="val 30"/>
                <a:gd name="f24" fmla="val 67"/>
                <a:gd name="f25" fmla="val 32"/>
                <a:gd name="f26" fmla="val 65"/>
                <a:gd name="f27" fmla="val 64"/>
                <a:gd name="f28" fmla="val 61"/>
                <a:gd name="f29" fmla="val 12"/>
                <a:gd name="f30" fmla="val 62"/>
                <a:gd name="f31" fmla="val 5"/>
                <a:gd name="f32" fmla="val 63"/>
                <a:gd name="f33" fmla="val 6"/>
                <a:gd name="f34" fmla="val 53"/>
                <a:gd name="f35" fmla="val 7"/>
                <a:gd name="f36" fmla="val 44"/>
                <a:gd name="f37" fmla="val 35"/>
                <a:gd name="f38" fmla="val 34"/>
                <a:gd name="f39" fmla="val 33"/>
                <a:gd name="f40" fmla="val 13"/>
                <a:gd name="f41" fmla="val 31"/>
                <a:gd name="f42" fmla="val 24"/>
                <a:gd name="f43" fmla="val 17"/>
                <a:gd name="f44" fmla="val 10"/>
                <a:gd name="f45" fmla="val 26"/>
                <a:gd name="f46" fmla="val 11"/>
                <a:gd name="f47" fmla="val 21"/>
                <a:gd name="f48" fmla="val 16"/>
                <a:gd name="f49" fmla="val 8"/>
                <a:gd name="f50" fmla="val 36"/>
                <a:gd name="f51" fmla="val 43"/>
                <a:gd name="f52" fmla="val 28"/>
                <a:gd name="f53" fmla="val 39"/>
                <a:gd name="f54" fmla="val 54"/>
                <a:gd name="f55" fmla="val 80"/>
                <a:gd name="f56" fmla="val 85"/>
                <a:gd name="f57" fmla="+- 0 0 -90"/>
                <a:gd name="f58" fmla="*/ f3 1 47"/>
                <a:gd name="f59" fmla="*/ f4 1 87"/>
                <a:gd name="f60" fmla="val f5"/>
                <a:gd name="f61" fmla="val f6"/>
                <a:gd name="f62" fmla="val f7"/>
                <a:gd name="f63" fmla="*/ f57 f0 1"/>
                <a:gd name="f64" fmla="+- f62 0 f60"/>
                <a:gd name="f65" fmla="+- f61 0 f60"/>
                <a:gd name="f66" fmla="*/ f63 1 f2"/>
                <a:gd name="f67" fmla="*/ f65 1 47"/>
                <a:gd name="f68" fmla="*/ f64 1 87"/>
                <a:gd name="f69" fmla="*/ 0 f65 1"/>
                <a:gd name="f70" fmla="*/ 87 f64 1"/>
                <a:gd name="f71" fmla="*/ 3 f65 1"/>
                <a:gd name="f72" fmla="*/ 73 f64 1"/>
                <a:gd name="f73" fmla="*/ 19 f65 1"/>
                <a:gd name="f74" fmla="*/ 27 f65 1"/>
                <a:gd name="f75" fmla="*/ 72 f64 1"/>
                <a:gd name="f76" fmla="*/ 32 f65 1"/>
                <a:gd name="f77" fmla="*/ 65 f64 1"/>
                <a:gd name="f78" fmla="*/ 25 f65 1"/>
                <a:gd name="f79" fmla="*/ 61 f64 1"/>
                <a:gd name="f80" fmla="*/ 5 f65 1"/>
                <a:gd name="f81" fmla="*/ 63 f64 1"/>
                <a:gd name="f82" fmla="*/ 9 f65 1"/>
                <a:gd name="f83" fmla="*/ 35 f64 1"/>
                <a:gd name="f84" fmla="*/ 13 f65 1"/>
                <a:gd name="f85" fmla="*/ 32 f64 1"/>
                <a:gd name="f86" fmla="*/ 31 f65 1"/>
                <a:gd name="f87" fmla="*/ 30 f64 1"/>
                <a:gd name="f88" fmla="*/ 10 f65 1"/>
                <a:gd name="f89" fmla="*/ 26 f64 1"/>
                <a:gd name="f90" fmla="*/ 12 f65 1"/>
                <a:gd name="f91" fmla="*/ 11 f64 1"/>
                <a:gd name="f92" fmla="*/ 16 f65 1"/>
                <a:gd name="f93" fmla="*/ 8 f64 1"/>
                <a:gd name="f94" fmla="*/ 47 f65 1"/>
                <a:gd name="f95" fmla="*/ 0 f64 1"/>
                <a:gd name="f96" fmla="*/ 36 f65 1"/>
                <a:gd name="f97" fmla="*/ 80 f64 1"/>
                <a:gd name="f98" fmla="+- f66 0 f1"/>
                <a:gd name="f99" fmla="*/ f69 1 47"/>
                <a:gd name="f100" fmla="*/ f70 1 87"/>
                <a:gd name="f101" fmla="*/ f71 1 47"/>
                <a:gd name="f102" fmla="*/ f72 1 87"/>
                <a:gd name="f103" fmla="*/ f73 1 47"/>
                <a:gd name="f104" fmla="*/ f74 1 47"/>
                <a:gd name="f105" fmla="*/ f75 1 87"/>
                <a:gd name="f106" fmla="*/ f76 1 47"/>
                <a:gd name="f107" fmla="*/ f77 1 87"/>
                <a:gd name="f108" fmla="*/ f78 1 47"/>
                <a:gd name="f109" fmla="*/ f79 1 87"/>
                <a:gd name="f110" fmla="*/ f80 1 47"/>
                <a:gd name="f111" fmla="*/ f81 1 87"/>
                <a:gd name="f112" fmla="*/ f82 1 47"/>
                <a:gd name="f113" fmla="*/ f83 1 87"/>
                <a:gd name="f114" fmla="*/ f84 1 47"/>
                <a:gd name="f115" fmla="*/ f85 1 87"/>
                <a:gd name="f116" fmla="*/ f86 1 47"/>
                <a:gd name="f117" fmla="*/ f87 1 87"/>
                <a:gd name="f118" fmla="*/ f88 1 47"/>
                <a:gd name="f119" fmla="*/ f89 1 87"/>
                <a:gd name="f120" fmla="*/ f90 1 47"/>
                <a:gd name="f121" fmla="*/ f91 1 87"/>
                <a:gd name="f122" fmla="*/ f92 1 47"/>
                <a:gd name="f123" fmla="*/ f93 1 87"/>
                <a:gd name="f124" fmla="*/ f94 1 47"/>
                <a:gd name="f125" fmla="*/ f95 1 87"/>
                <a:gd name="f126" fmla="*/ f96 1 47"/>
                <a:gd name="f127" fmla="*/ f97 1 87"/>
                <a:gd name="f128" fmla="*/ 0 1 f67"/>
                <a:gd name="f129" fmla="*/ f61 1 f67"/>
                <a:gd name="f130" fmla="*/ 0 1 f68"/>
                <a:gd name="f131" fmla="*/ f62 1 f68"/>
                <a:gd name="f132" fmla="*/ f99 1 f67"/>
                <a:gd name="f133" fmla="*/ f100 1 f68"/>
                <a:gd name="f134" fmla="*/ f101 1 f67"/>
                <a:gd name="f135" fmla="*/ f102 1 f68"/>
                <a:gd name="f136" fmla="*/ f103 1 f67"/>
                <a:gd name="f137" fmla="*/ f104 1 f67"/>
                <a:gd name="f138" fmla="*/ f105 1 f68"/>
                <a:gd name="f139" fmla="*/ f106 1 f67"/>
                <a:gd name="f140" fmla="*/ f107 1 f68"/>
                <a:gd name="f141" fmla="*/ f108 1 f67"/>
                <a:gd name="f142" fmla="*/ f109 1 f68"/>
                <a:gd name="f143" fmla="*/ f110 1 f67"/>
                <a:gd name="f144" fmla="*/ f111 1 f68"/>
                <a:gd name="f145" fmla="*/ f112 1 f67"/>
                <a:gd name="f146" fmla="*/ f113 1 f68"/>
                <a:gd name="f147" fmla="*/ f114 1 f67"/>
                <a:gd name="f148" fmla="*/ f115 1 f68"/>
                <a:gd name="f149" fmla="*/ f116 1 f67"/>
                <a:gd name="f150" fmla="*/ f117 1 f68"/>
                <a:gd name="f151" fmla="*/ f118 1 f67"/>
                <a:gd name="f152" fmla="*/ f119 1 f68"/>
                <a:gd name="f153" fmla="*/ f120 1 f67"/>
                <a:gd name="f154" fmla="*/ f121 1 f68"/>
                <a:gd name="f155" fmla="*/ f122 1 f67"/>
                <a:gd name="f156" fmla="*/ f123 1 f68"/>
                <a:gd name="f157" fmla="*/ f124 1 f67"/>
                <a:gd name="f158" fmla="*/ f125 1 f68"/>
                <a:gd name="f159" fmla="*/ f126 1 f67"/>
                <a:gd name="f160" fmla="*/ f127 1 f68"/>
                <a:gd name="f161" fmla="*/ f128 f58 1"/>
                <a:gd name="f162" fmla="*/ f129 f58 1"/>
                <a:gd name="f163" fmla="*/ f131 f59 1"/>
                <a:gd name="f164" fmla="*/ f130 f59 1"/>
                <a:gd name="f165" fmla="*/ f132 f58 1"/>
                <a:gd name="f166" fmla="*/ f133 f59 1"/>
                <a:gd name="f167" fmla="*/ f134 f58 1"/>
                <a:gd name="f168" fmla="*/ f135 f59 1"/>
                <a:gd name="f169" fmla="*/ f136 f58 1"/>
                <a:gd name="f170" fmla="*/ f137 f58 1"/>
                <a:gd name="f171" fmla="*/ f138 f59 1"/>
                <a:gd name="f172" fmla="*/ f139 f58 1"/>
                <a:gd name="f173" fmla="*/ f140 f59 1"/>
                <a:gd name="f174" fmla="*/ f141 f58 1"/>
                <a:gd name="f175" fmla="*/ f142 f59 1"/>
                <a:gd name="f176" fmla="*/ f143 f58 1"/>
                <a:gd name="f177" fmla="*/ f144 f59 1"/>
                <a:gd name="f178" fmla="*/ f145 f58 1"/>
                <a:gd name="f179" fmla="*/ f146 f59 1"/>
                <a:gd name="f180" fmla="*/ f147 f58 1"/>
                <a:gd name="f181" fmla="*/ f148 f59 1"/>
                <a:gd name="f182" fmla="*/ f149 f58 1"/>
                <a:gd name="f183" fmla="*/ f150 f59 1"/>
                <a:gd name="f184" fmla="*/ f151 f58 1"/>
                <a:gd name="f185" fmla="*/ f152 f59 1"/>
                <a:gd name="f186" fmla="*/ f153 f58 1"/>
                <a:gd name="f187" fmla="*/ f154 f59 1"/>
                <a:gd name="f188" fmla="*/ f155 f58 1"/>
                <a:gd name="f189" fmla="*/ f156 f59 1"/>
                <a:gd name="f190" fmla="*/ f157 f58 1"/>
                <a:gd name="f191" fmla="*/ f158 f59 1"/>
                <a:gd name="f192" fmla="*/ f159 f58 1"/>
                <a:gd name="f193" fmla="*/ f160 f5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8">
                  <a:pos x="f165" y="f166"/>
                </a:cxn>
                <a:cxn ang="f98">
                  <a:pos x="f167" y="f168"/>
                </a:cxn>
                <a:cxn ang="f98">
                  <a:pos x="f169" y="f168"/>
                </a:cxn>
                <a:cxn ang="f98">
                  <a:pos x="f170" y="f171"/>
                </a:cxn>
                <a:cxn ang="f98">
                  <a:pos x="f172" y="f173"/>
                </a:cxn>
                <a:cxn ang="f98">
                  <a:pos x="f174" y="f175"/>
                </a:cxn>
                <a:cxn ang="f98">
                  <a:pos x="f176" y="f177"/>
                </a:cxn>
                <a:cxn ang="f98">
                  <a:pos x="f178" y="f179"/>
                </a:cxn>
                <a:cxn ang="f98">
                  <a:pos x="f180" y="f181"/>
                </a:cxn>
                <a:cxn ang="f98">
                  <a:pos x="f182" y="f183"/>
                </a:cxn>
                <a:cxn ang="f98">
                  <a:pos x="f184" y="f185"/>
                </a:cxn>
                <a:cxn ang="f98">
                  <a:pos x="f186" y="f187"/>
                </a:cxn>
                <a:cxn ang="f98">
                  <a:pos x="f188" y="f189"/>
                </a:cxn>
                <a:cxn ang="f98">
                  <a:pos x="f190" y="f191"/>
                </a:cxn>
                <a:cxn ang="f98">
                  <a:pos x="f192" y="f193"/>
                </a:cxn>
                <a:cxn ang="f98">
                  <a:pos x="f165" y="f166"/>
                </a:cxn>
              </a:cxnLst>
              <a:rect l="f161" t="f164" r="f162" b="f163"/>
              <a:pathLst>
                <a:path w="47" h="87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3"/>
                    <a:pt x="f15" y="f13"/>
                    <a:pt x="f16" y="f13"/>
                  </a:cubicBezTo>
                  <a:cubicBezTo>
                    <a:pt x="f17" y="f13"/>
                    <a:pt x="f18" y="f13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3" y="f27"/>
                    <a:pt x="f19" y="f28"/>
                    <a:pt x="f18" y="f28"/>
                  </a:cubicBezTo>
                  <a:cubicBezTo>
                    <a:pt x="f16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14" y="f37"/>
                  </a:cubicBezTo>
                  <a:cubicBezTo>
                    <a:pt x="f14" y="f38"/>
                    <a:pt x="f29" y="f39"/>
                    <a:pt x="f40" y="f25"/>
                  </a:cubicBezTo>
                  <a:cubicBezTo>
                    <a:pt x="f16" y="f41"/>
                    <a:pt x="f42" y="f41"/>
                    <a:pt x="f41" y="f23"/>
                  </a:cubicBezTo>
                  <a:cubicBezTo>
                    <a:pt x="f42" y="f17"/>
                    <a:pt x="f43" y="f19"/>
                    <a:pt x="f44" y="f45"/>
                  </a:cubicBezTo>
                  <a:cubicBezTo>
                    <a:pt x="f46" y="f47"/>
                    <a:pt x="f46" y="f48"/>
                    <a:pt x="f29" y="f46"/>
                  </a:cubicBezTo>
                  <a:cubicBezTo>
                    <a:pt x="f40" y="f44"/>
                    <a:pt x="f15" y="f49"/>
                    <a:pt x="f48" y="f49"/>
                  </a:cubicBezTo>
                  <a:cubicBezTo>
                    <a:pt x="f45" y="f31"/>
                    <a:pt x="f50" y="f12"/>
                    <a:pt x="f6" y="f5"/>
                  </a:cubicBezTo>
                  <a:cubicBezTo>
                    <a:pt x="f51" y="f52"/>
                    <a:pt x="f53" y="f54"/>
                    <a:pt x="f50" y="f55"/>
                  </a:cubicBezTo>
                  <a:cubicBezTo>
                    <a:pt x="f18" y="f9"/>
                    <a:pt x="f40" y="f56"/>
                    <a:pt x="f5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B2B38662-CDC6-A2B7-1C16-E2C2D187462B}"/>
                </a:ext>
              </a:extLst>
            </p:cNvPr>
            <p:cNvSpPr/>
            <p:nvPr/>
          </p:nvSpPr>
          <p:spPr>
            <a:xfrm>
              <a:off x="9339873" y="1065513"/>
              <a:ext cx="86520" cy="1672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"/>
                <a:gd name="f7" fmla="val 73"/>
                <a:gd name="f8" fmla="val 72"/>
                <a:gd name="f9" fmla="val 4"/>
                <a:gd name="f10" fmla="val 49"/>
                <a:gd name="f11" fmla="val 7"/>
                <a:gd name="f12" fmla="val 26"/>
                <a:gd name="f13" fmla="val 11"/>
                <a:gd name="f14" fmla="val 2"/>
                <a:gd name="f15" fmla="val 20"/>
                <a:gd name="f16" fmla="val 1"/>
                <a:gd name="f17" fmla="val 31"/>
                <a:gd name="f18" fmla="val 40"/>
                <a:gd name="f19" fmla="val 15"/>
                <a:gd name="f20" fmla="val 38"/>
                <a:gd name="f21" fmla="val 28"/>
                <a:gd name="f22" fmla="val 35"/>
                <a:gd name="f23" fmla="val 42"/>
                <a:gd name="f24" fmla="val 34"/>
                <a:gd name="f25" fmla="val 51"/>
                <a:gd name="f26" fmla="val 32"/>
                <a:gd name="f27" fmla="val 59"/>
                <a:gd name="f28" fmla="val 67"/>
                <a:gd name="f29" fmla="val 70"/>
                <a:gd name="f30" fmla="val 27"/>
                <a:gd name="f31" fmla="val 18"/>
                <a:gd name="f32" fmla="val 9"/>
                <a:gd name="f33" fmla="+- 0 0 -90"/>
                <a:gd name="f34" fmla="*/ f3 1 43"/>
                <a:gd name="f35" fmla="*/ f4 1 73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43"/>
                <a:gd name="f44" fmla="*/ f40 1 73"/>
                <a:gd name="f45" fmla="*/ 0 f41 1"/>
                <a:gd name="f46" fmla="*/ 72 f40 1"/>
                <a:gd name="f47" fmla="*/ 11 f41 1"/>
                <a:gd name="f48" fmla="*/ 2 f40 1"/>
                <a:gd name="f49" fmla="*/ 43 f41 1"/>
                <a:gd name="f50" fmla="*/ 0 f40 1"/>
                <a:gd name="f51" fmla="*/ 35 f41 1"/>
                <a:gd name="f52" fmla="*/ 42 f40 1"/>
                <a:gd name="f53" fmla="*/ 31 f41 1"/>
                <a:gd name="f54" fmla="*/ 67 f40 1"/>
                <a:gd name="f55" fmla="*/ 27 f41 1"/>
                <a:gd name="f56" fmla="*/ 73 f40 1"/>
                <a:gd name="f57" fmla="+- f42 0 f1"/>
                <a:gd name="f58" fmla="*/ f45 1 43"/>
                <a:gd name="f59" fmla="*/ f46 1 73"/>
                <a:gd name="f60" fmla="*/ f47 1 43"/>
                <a:gd name="f61" fmla="*/ f48 1 73"/>
                <a:gd name="f62" fmla="*/ f49 1 43"/>
                <a:gd name="f63" fmla="*/ f50 1 73"/>
                <a:gd name="f64" fmla="*/ f51 1 43"/>
                <a:gd name="f65" fmla="*/ f52 1 73"/>
                <a:gd name="f66" fmla="*/ f53 1 43"/>
                <a:gd name="f67" fmla="*/ f54 1 73"/>
                <a:gd name="f68" fmla="*/ f55 1 43"/>
                <a:gd name="f69" fmla="*/ f56 1 73"/>
                <a:gd name="f70" fmla="*/ 0 1 f43"/>
                <a:gd name="f71" fmla="*/ f37 1 f43"/>
                <a:gd name="f72" fmla="*/ 0 1 f44"/>
                <a:gd name="f73" fmla="*/ f38 1 f44"/>
                <a:gd name="f74" fmla="*/ f58 1 f43"/>
                <a:gd name="f75" fmla="*/ f59 1 f44"/>
                <a:gd name="f76" fmla="*/ f60 1 f43"/>
                <a:gd name="f77" fmla="*/ f61 1 f44"/>
                <a:gd name="f78" fmla="*/ f62 1 f43"/>
                <a:gd name="f79" fmla="*/ f63 1 f44"/>
                <a:gd name="f80" fmla="*/ f64 1 f43"/>
                <a:gd name="f81" fmla="*/ f65 1 f44"/>
                <a:gd name="f82" fmla="*/ f66 1 f43"/>
                <a:gd name="f83" fmla="*/ f67 1 f44"/>
                <a:gd name="f84" fmla="*/ f68 1 f43"/>
                <a:gd name="f85" fmla="*/ f69 1 f44"/>
                <a:gd name="f86" fmla="*/ f70 f34 1"/>
                <a:gd name="f87" fmla="*/ f71 f34 1"/>
                <a:gd name="f88" fmla="*/ f73 f35 1"/>
                <a:gd name="f89" fmla="*/ f72 f35 1"/>
                <a:gd name="f90" fmla="*/ f74 f34 1"/>
                <a:gd name="f91" fmla="*/ f75 f35 1"/>
                <a:gd name="f92" fmla="*/ f76 f34 1"/>
                <a:gd name="f93" fmla="*/ f77 f35 1"/>
                <a:gd name="f94" fmla="*/ f78 f34 1"/>
                <a:gd name="f95" fmla="*/ f79 f35 1"/>
                <a:gd name="f96" fmla="*/ f80 f34 1"/>
                <a:gd name="f97" fmla="*/ f81 f35 1"/>
                <a:gd name="f98" fmla="*/ f82 f34 1"/>
                <a:gd name="f99" fmla="*/ f83 f35 1"/>
                <a:gd name="f100" fmla="*/ f84 f34 1"/>
                <a:gd name="f101" fmla="*/ f8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90" y="f91"/>
                </a:cxn>
                <a:cxn ang="f57">
                  <a:pos x="f92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8" y="f99"/>
                </a:cxn>
                <a:cxn ang="f57">
                  <a:pos x="f100" y="f101"/>
                </a:cxn>
                <a:cxn ang="f57">
                  <a:pos x="f90" y="f91"/>
                </a:cxn>
              </a:cxnLst>
              <a:rect l="f86" t="f89" r="f87" b="f88"/>
              <a:pathLst>
                <a:path w="43" h="73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5"/>
                    <a:pt x="f6" y="f5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17" y="f28"/>
                  </a:cubicBezTo>
                  <a:cubicBezTo>
                    <a:pt x="f17" y="f29"/>
                    <a:pt x="f17" y="f7"/>
                    <a:pt x="f30" y="f7"/>
                  </a:cubicBezTo>
                  <a:cubicBezTo>
                    <a:pt x="f31" y="f8"/>
                    <a:pt x="f32" y="f8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E1A36465-725D-3E99-6B79-6E988D4BBC6B}"/>
                </a:ext>
              </a:extLst>
            </p:cNvPr>
            <p:cNvSpPr/>
            <p:nvPr/>
          </p:nvSpPr>
          <p:spPr>
            <a:xfrm>
              <a:off x="9780943" y="870243"/>
              <a:ext cx="72950" cy="2001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6"/>
                <a:gd name="f7" fmla="val 87"/>
                <a:gd name="f8" fmla="val 11"/>
                <a:gd name="f9" fmla="val 57"/>
                <a:gd name="f10" fmla="val 17"/>
                <a:gd name="f11" fmla="val 59"/>
                <a:gd name="f12" fmla="val 24"/>
                <a:gd name="f13" fmla="val 61"/>
                <a:gd name="f14" fmla="val 32"/>
                <a:gd name="f15" fmla="val 64"/>
                <a:gd name="f16" fmla="val 31"/>
                <a:gd name="f17" fmla="val 71"/>
                <a:gd name="f18" fmla="val 30"/>
                <a:gd name="f19" fmla="val 79"/>
                <a:gd name="f20" fmla="val 29"/>
                <a:gd name="f21" fmla="val 18"/>
                <a:gd name="f22" fmla="val 83"/>
                <a:gd name="f23" fmla="val 9"/>
                <a:gd name="f24" fmla="val 76"/>
                <a:gd name="f25" fmla="val 2"/>
                <a:gd name="f26" fmla="val 51"/>
                <a:gd name="f27" fmla="val 5"/>
                <a:gd name="f28" fmla="val 26"/>
                <a:gd name="f29" fmla="val 8"/>
                <a:gd name="f30" fmla="val 4"/>
                <a:gd name="f31" fmla="val 25"/>
                <a:gd name="f32" fmla="val 34"/>
                <a:gd name="f33" fmla="val 12"/>
                <a:gd name="f34" fmla="val 35"/>
                <a:gd name="f35" fmla="val 14"/>
                <a:gd name="f36" fmla="val 15"/>
                <a:gd name="f37" fmla="val 20"/>
                <a:gd name="f38" fmla="val 28"/>
                <a:gd name="f39" fmla="val 43"/>
                <a:gd name="f40" fmla="val 56"/>
                <a:gd name="f41" fmla="val 22"/>
                <a:gd name="f42" fmla="val 55"/>
                <a:gd name="f43" fmla="val 54"/>
                <a:gd name="f44" fmla="+- 0 0 -90"/>
                <a:gd name="f45" fmla="*/ f3 1 36"/>
                <a:gd name="f46" fmla="*/ f4 1 87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36"/>
                <a:gd name="f55" fmla="*/ f51 1 87"/>
                <a:gd name="f56" fmla="*/ 11 f52 1"/>
                <a:gd name="f57" fmla="*/ 57 f51 1"/>
                <a:gd name="f58" fmla="*/ 32 f52 1"/>
                <a:gd name="f59" fmla="*/ 64 f51 1"/>
                <a:gd name="f60" fmla="*/ 29 f52 1"/>
                <a:gd name="f61" fmla="*/ 87 f51 1"/>
                <a:gd name="f62" fmla="*/ 0 f52 1"/>
                <a:gd name="f63" fmla="*/ 76 f51 1"/>
                <a:gd name="f64" fmla="*/ 8 f52 1"/>
                <a:gd name="f65" fmla="*/ 0 f51 1"/>
                <a:gd name="f66" fmla="*/ 34 f52 1"/>
                <a:gd name="f67" fmla="*/ 12 f51 1"/>
                <a:gd name="f68" fmla="*/ 36 f52 1"/>
                <a:gd name="f69" fmla="*/ 15 f51 1"/>
                <a:gd name="f70" fmla="*/ 30 f51 1"/>
                <a:gd name="f71" fmla="*/ 25 f52 1"/>
                <a:gd name="f72" fmla="*/ 32 f51 1"/>
                <a:gd name="f73" fmla="*/ 51 f51 1"/>
                <a:gd name="f74" fmla="*/ 26 f52 1"/>
                <a:gd name="f75" fmla="*/ 56 f51 1"/>
                <a:gd name="f76" fmla="*/ 12 f52 1"/>
                <a:gd name="f77" fmla="*/ 54 f51 1"/>
                <a:gd name="f78" fmla="+- f53 0 f1"/>
                <a:gd name="f79" fmla="*/ f56 1 36"/>
                <a:gd name="f80" fmla="*/ f57 1 87"/>
                <a:gd name="f81" fmla="*/ f58 1 36"/>
                <a:gd name="f82" fmla="*/ f59 1 87"/>
                <a:gd name="f83" fmla="*/ f60 1 36"/>
                <a:gd name="f84" fmla="*/ f61 1 87"/>
                <a:gd name="f85" fmla="*/ f62 1 36"/>
                <a:gd name="f86" fmla="*/ f63 1 87"/>
                <a:gd name="f87" fmla="*/ f64 1 36"/>
                <a:gd name="f88" fmla="*/ f65 1 87"/>
                <a:gd name="f89" fmla="*/ f66 1 36"/>
                <a:gd name="f90" fmla="*/ f67 1 87"/>
                <a:gd name="f91" fmla="*/ f68 1 36"/>
                <a:gd name="f92" fmla="*/ f69 1 87"/>
                <a:gd name="f93" fmla="*/ f70 1 87"/>
                <a:gd name="f94" fmla="*/ f71 1 36"/>
                <a:gd name="f95" fmla="*/ f72 1 87"/>
                <a:gd name="f96" fmla="*/ f73 1 87"/>
                <a:gd name="f97" fmla="*/ f74 1 36"/>
                <a:gd name="f98" fmla="*/ f75 1 87"/>
                <a:gd name="f99" fmla="*/ f76 1 36"/>
                <a:gd name="f100" fmla="*/ f77 1 87"/>
                <a:gd name="f101" fmla="*/ 0 1 f54"/>
                <a:gd name="f102" fmla="*/ f48 1 f54"/>
                <a:gd name="f103" fmla="*/ 0 1 f55"/>
                <a:gd name="f104" fmla="*/ f49 1 f55"/>
                <a:gd name="f105" fmla="*/ f79 1 f54"/>
                <a:gd name="f106" fmla="*/ f80 1 f55"/>
                <a:gd name="f107" fmla="*/ f81 1 f54"/>
                <a:gd name="f108" fmla="*/ f82 1 f55"/>
                <a:gd name="f109" fmla="*/ f83 1 f54"/>
                <a:gd name="f110" fmla="*/ f84 1 f55"/>
                <a:gd name="f111" fmla="*/ f85 1 f54"/>
                <a:gd name="f112" fmla="*/ f86 1 f55"/>
                <a:gd name="f113" fmla="*/ f87 1 f54"/>
                <a:gd name="f114" fmla="*/ f88 1 f55"/>
                <a:gd name="f115" fmla="*/ f89 1 f54"/>
                <a:gd name="f116" fmla="*/ f90 1 f55"/>
                <a:gd name="f117" fmla="*/ f91 1 f54"/>
                <a:gd name="f118" fmla="*/ f92 1 f55"/>
                <a:gd name="f119" fmla="*/ f93 1 f55"/>
                <a:gd name="f120" fmla="*/ f94 1 f54"/>
                <a:gd name="f121" fmla="*/ f95 1 f55"/>
                <a:gd name="f122" fmla="*/ f96 1 f55"/>
                <a:gd name="f123" fmla="*/ f97 1 f54"/>
                <a:gd name="f124" fmla="*/ f98 1 f55"/>
                <a:gd name="f125" fmla="*/ f99 1 f54"/>
                <a:gd name="f126" fmla="*/ f100 1 f55"/>
                <a:gd name="f127" fmla="*/ f101 f45 1"/>
                <a:gd name="f128" fmla="*/ f102 f45 1"/>
                <a:gd name="f129" fmla="*/ f104 f46 1"/>
                <a:gd name="f130" fmla="*/ f103 f46 1"/>
                <a:gd name="f131" fmla="*/ f105 f45 1"/>
                <a:gd name="f132" fmla="*/ f106 f46 1"/>
                <a:gd name="f133" fmla="*/ f107 f45 1"/>
                <a:gd name="f134" fmla="*/ f108 f46 1"/>
                <a:gd name="f135" fmla="*/ f109 f45 1"/>
                <a:gd name="f136" fmla="*/ f110 f46 1"/>
                <a:gd name="f137" fmla="*/ f111 f45 1"/>
                <a:gd name="f138" fmla="*/ f112 f46 1"/>
                <a:gd name="f139" fmla="*/ f113 f45 1"/>
                <a:gd name="f140" fmla="*/ f114 f46 1"/>
                <a:gd name="f141" fmla="*/ f115 f45 1"/>
                <a:gd name="f142" fmla="*/ f116 f46 1"/>
                <a:gd name="f143" fmla="*/ f117 f45 1"/>
                <a:gd name="f144" fmla="*/ f118 f46 1"/>
                <a:gd name="f145" fmla="*/ f119 f46 1"/>
                <a:gd name="f146" fmla="*/ f120 f45 1"/>
                <a:gd name="f147" fmla="*/ f121 f46 1"/>
                <a:gd name="f148" fmla="*/ f122 f46 1"/>
                <a:gd name="f149" fmla="*/ f123 f45 1"/>
                <a:gd name="f150" fmla="*/ f124 f46 1"/>
                <a:gd name="f151" fmla="*/ f125 f45 1"/>
                <a:gd name="f152" fmla="*/ f126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35" y="f136"/>
                </a:cxn>
                <a:cxn ang="f78">
                  <a:pos x="f137" y="f138"/>
                </a:cxn>
                <a:cxn ang="f78">
                  <a:pos x="f139" y="f140"/>
                </a:cxn>
                <a:cxn ang="f78">
                  <a:pos x="f141" y="f142"/>
                </a:cxn>
                <a:cxn ang="f78">
                  <a:pos x="f143" y="f144"/>
                </a:cxn>
                <a:cxn ang="f78">
                  <a:pos x="f141" y="f145"/>
                </a:cxn>
                <a:cxn ang="f78">
                  <a:pos x="f146" y="f145"/>
                </a:cxn>
                <a:cxn ang="f78">
                  <a:pos x="f146" y="f147"/>
                </a:cxn>
                <a:cxn ang="f78">
                  <a:pos x="f141" y="f148"/>
                </a:cxn>
                <a:cxn ang="f78">
                  <a:pos x="f149" y="f150"/>
                </a:cxn>
                <a:cxn ang="f78">
                  <a:pos x="f151" y="f152"/>
                </a:cxn>
                <a:cxn ang="f78">
                  <a:pos x="f131" y="f132"/>
                </a:cxn>
              </a:cxnLst>
              <a:rect l="f127" t="f130" r="f128" b="f129"/>
              <a:pathLst>
                <a:path w="36" h="8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22"/>
                    <a:pt x="f23" y="f19"/>
                    <a:pt x="f5" y="f24"/>
                  </a:cubicBezTo>
                  <a:cubicBezTo>
                    <a:pt x="f25" y="f26"/>
                    <a:pt x="f27" y="f28"/>
                    <a:pt x="f29" y="f5"/>
                  </a:cubicBezTo>
                  <a:cubicBezTo>
                    <a:pt x="f10" y="f30"/>
                    <a:pt x="f31" y="f29"/>
                    <a:pt x="f32" y="f33"/>
                  </a:cubicBezTo>
                  <a:cubicBezTo>
                    <a:pt x="f34" y="f33"/>
                    <a:pt x="f6" y="f35"/>
                    <a:pt x="f6" y="f36"/>
                  </a:cubicBezTo>
                  <a:cubicBezTo>
                    <a:pt x="f6" y="f37"/>
                    <a:pt x="f34" y="f31"/>
                    <a:pt x="f32" y="f18"/>
                  </a:cubicBezTo>
                  <a:cubicBezTo>
                    <a:pt x="f16" y="f18"/>
                    <a:pt x="f38" y="f18"/>
                    <a:pt x="f31" y="f18"/>
                  </a:cubicBezTo>
                  <a:cubicBezTo>
                    <a:pt x="f31" y="f16"/>
                    <a:pt x="f31" y="f14"/>
                    <a:pt x="f31" y="f14"/>
                  </a:cubicBezTo>
                  <a:cubicBezTo>
                    <a:pt x="f6" y="f32"/>
                    <a:pt x="f32" y="f39"/>
                    <a:pt x="f32" y="f26"/>
                  </a:cubicBezTo>
                  <a:cubicBezTo>
                    <a:pt x="f32" y="f40"/>
                    <a:pt x="f14" y="f9"/>
                    <a:pt x="f28" y="f40"/>
                  </a:cubicBezTo>
                  <a:cubicBezTo>
                    <a:pt x="f41" y="f42"/>
                    <a:pt x="f10" y="f43"/>
                    <a:pt x="f33" y="f43"/>
                  </a:cubicBezTo>
                  <a:cubicBezTo>
                    <a:pt x="f8" y="f42"/>
                    <a:pt x="f8" y="f40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63009158-472C-9F46-698D-F345AA5728E0}"/>
                </a:ext>
              </a:extLst>
            </p:cNvPr>
            <p:cNvSpPr/>
            <p:nvPr/>
          </p:nvSpPr>
          <p:spPr>
            <a:xfrm>
              <a:off x="9262689" y="840278"/>
              <a:ext cx="89062" cy="1720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"/>
                <a:gd name="f7" fmla="val 75"/>
                <a:gd name="f8" fmla="val 1"/>
                <a:gd name="f9" fmla="val 72"/>
                <a:gd name="f10" fmla="val 70"/>
                <a:gd name="f11" fmla="val 2"/>
                <a:gd name="f12" fmla="val 67"/>
                <a:gd name="f13" fmla="val 64"/>
                <a:gd name="f14" fmla="val 4"/>
                <a:gd name="f15" fmla="val 61"/>
                <a:gd name="f16" fmla="val 8"/>
                <a:gd name="f17" fmla="val 62"/>
                <a:gd name="f18" fmla="val 9"/>
                <a:gd name="f19" fmla="val 11"/>
                <a:gd name="f20" fmla="val 12"/>
                <a:gd name="f21" fmla="val 14"/>
                <a:gd name="f22" fmla="val 60"/>
                <a:gd name="f23" fmla="val 15"/>
                <a:gd name="f24" fmla="val 58"/>
                <a:gd name="f25" fmla="val 16"/>
                <a:gd name="f26" fmla="val 57"/>
                <a:gd name="f27" fmla="val 56"/>
                <a:gd name="f28" fmla="val 55"/>
                <a:gd name="f29" fmla="val 7"/>
                <a:gd name="f30" fmla="val 5"/>
                <a:gd name="f31" fmla="val 51"/>
                <a:gd name="f32" fmla="val 46"/>
                <a:gd name="f33" fmla="val 6"/>
                <a:gd name="f34" fmla="val 40"/>
                <a:gd name="f35" fmla="val 13"/>
                <a:gd name="f36" fmla="val 38"/>
                <a:gd name="f37" fmla="val 22"/>
                <a:gd name="f38" fmla="val 41"/>
                <a:gd name="f39" fmla="val 28"/>
                <a:gd name="f40" fmla="val 35"/>
                <a:gd name="f41" fmla="val 27"/>
                <a:gd name="f42" fmla="val 34"/>
                <a:gd name="f43" fmla="val 33"/>
                <a:gd name="f44" fmla="val 21"/>
                <a:gd name="f45" fmla="val 26"/>
                <a:gd name="f46" fmla="val 18"/>
                <a:gd name="f47" fmla="val 10"/>
                <a:gd name="f48" fmla="val 23"/>
                <a:gd name="f49" fmla="val 24"/>
                <a:gd name="f50" fmla="val 37"/>
                <a:gd name="f51" fmla="val 69"/>
                <a:gd name="f52" fmla="val 71"/>
                <a:gd name="f53" fmla="val 73"/>
                <a:gd name="f54" fmla="+- 0 0 -90"/>
                <a:gd name="f55" fmla="*/ f3 1 44"/>
                <a:gd name="f56" fmla="*/ f4 1 75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44"/>
                <a:gd name="f65" fmla="*/ f61 1 75"/>
                <a:gd name="f66" fmla="*/ 0 f62 1"/>
                <a:gd name="f67" fmla="*/ 75 f61 1"/>
                <a:gd name="f68" fmla="*/ 2 f62 1"/>
                <a:gd name="f69" fmla="*/ 67 f61 1"/>
                <a:gd name="f70" fmla="*/ 8 f62 1"/>
                <a:gd name="f71" fmla="*/ 62 f61 1"/>
                <a:gd name="f72" fmla="*/ 12 f62 1"/>
                <a:gd name="f73" fmla="*/ 61 f61 1"/>
                <a:gd name="f74" fmla="*/ 16 f62 1"/>
                <a:gd name="f75" fmla="*/ 57 f61 1"/>
                <a:gd name="f76" fmla="*/ 11 f62 1"/>
                <a:gd name="f77" fmla="*/ 55 f61 1"/>
                <a:gd name="f78" fmla="*/ 4 f62 1"/>
                <a:gd name="f79" fmla="*/ 56 f61 1"/>
                <a:gd name="f80" fmla="*/ 6 f62 1"/>
                <a:gd name="f81" fmla="*/ 40 f61 1"/>
                <a:gd name="f82" fmla="*/ 28 f62 1"/>
                <a:gd name="f83" fmla="*/ 35 f61 1"/>
                <a:gd name="f84" fmla="*/ 27 f62 1"/>
                <a:gd name="f85" fmla="*/ 33 f61 1"/>
                <a:gd name="f86" fmla="*/ 7 f62 1"/>
                <a:gd name="f87" fmla="*/ 34 f61 1"/>
                <a:gd name="f88" fmla="*/ 10 f62 1"/>
                <a:gd name="f89" fmla="*/ 10 f61 1"/>
                <a:gd name="f90" fmla="*/ 13 f62 1"/>
                <a:gd name="f91" fmla="*/ 7 f61 1"/>
                <a:gd name="f92" fmla="*/ 44 f62 1"/>
                <a:gd name="f93" fmla="*/ 0 f61 1"/>
                <a:gd name="f94" fmla="*/ 33 f62 1"/>
                <a:gd name="f95" fmla="*/ 69 f61 1"/>
                <a:gd name="f96" fmla="+- f63 0 f1"/>
                <a:gd name="f97" fmla="*/ f66 1 44"/>
                <a:gd name="f98" fmla="*/ f67 1 75"/>
                <a:gd name="f99" fmla="*/ f68 1 44"/>
                <a:gd name="f100" fmla="*/ f69 1 75"/>
                <a:gd name="f101" fmla="*/ f70 1 44"/>
                <a:gd name="f102" fmla="*/ f71 1 75"/>
                <a:gd name="f103" fmla="*/ f72 1 44"/>
                <a:gd name="f104" fmla="*/ f73 1 75"/>
                <a:gd name="f105" fmla="*/ f74 1 44"/>
                <a:gd name="f106" fmla="*/ f75 1 75"/>
                <a:gd name="f107" fmla="*/ f76 1 44"/>
                <a:gd name="f108" fmla="*/ f77 1 75"/>
                <a:gd name="f109" fmla="*/ f78 1 44"/>
                <a:gd name="f110" fmla="*/ f79 1 75"/>
                <a:gd name="f111" fmla="*/ f80 1 44"/>
                <a:gd name="f112" fmla="*/ f81 1 75"/>
                <a:gd name="f113" fmla="*/ f82 1 44"/>
                <a:gd name="f114" fmla="*/ f83 1 75"/>
                <a:gd name="f115" fmla="*/ f84 1 44"/>
                <a:gd name="f116" fmla="*/ f85 1 75"/>
                <a:gd name="f117" fmla="*/ f86 1 44"/>
                <a:gd name="f118" fmla="*/ f87 1 75"/>
                <a:gd name="f119" fmla="*/ f88 1 44"/>
                <a:gd name="f120" fmla="*/ f89 1 75"/>
                <a:gd name="f121" fmla="*/ f90 1 44"/>
                <a:gd name="f122" fmla="*/ f91 1 75"/>
                <a:gd name="f123" fmla="*/ f92 1 44"/>
                <a:gd name="f124" fmla="*/ f93 1 75"/>
                <a:gd name="f125" fmla="*/ f94 1 44"/>
                <a:gd name="f126" fmla="*/ f95 1 75"/>
                <a:gd name="f127" fmla="*/ 0 1 f64"/>
                <a:gd name="f128" fmla="*/ f58 1 f64"/>
                <a:gd name="f129" fmla="*/ 0 1 f65"/>
                <a:gd name="f130" fmla="*/ f59 1 f65"/>
                <a:gd name="f131" fmla="*/ f97 1 f64"/>
                <a:gd name="f132" fmla="*/ f98 1 f65"/>
                <a:gd name="f133" fmla="*/ f99 1 f64"/>
                <a:gd name="f134" fmla="*/ f100 1 f65"/>
                <a:gd name="f135" fmla="*/ f101 1 f64"/>
                <a:gd name="f136" fmla="*/ f102 1 f65"/>
                <a:gd name="f137" fmla="*/ f103 1 f64"/>
                <a:gd name="f138" fmla="*/ f104 1 f65"/>
                <a:gd name="f139" fmla="*/ f105 1 f64"/>
                <a:gd name="f140" fmla="*/ f106 1 f65"/>
                <a:gd name="f141" fmla="*/ f107 1 f64"/>
                <a:gd name="f142" fmla="*/ f108 1 f65"/>
                <a:gd name="f143" fmla="*/ f109 1 f64"/>
                <a:gd name="f144" fmla="*/ f110 1 f65"/>
                <a:gd name="f145" fmla="*/ f111 1 f64"/>
                <a:gd name="f146" fmla="*/ f112 1 f65"/>
                <a:gd name="f147" fmla="*/ f113 1 f64"/>
                <a:gd name="f148" fmla="*/ f114 1 f65"/>
                <a:gd name="f149" fmla="*/ f115 1 f64"/>
                <a:gd name="f150" fmla="*/ f116 1 f65"/>
                <a:gd name="f151" fmla="*/ f117 1 f64"/>
                <a:gd name="f152" fmla="*/ f118 1 f65"/>
                <a:gd name="f153" fmla="*/ f119 1 f64"/>
                <a:gd name="f154" fmla="*/ f120 1 f65"/>
                <a:gd name="f155" fmla="*/ f121 1 f64"/>
                <a:gd name="f156" fmla="*/ f122 1 f65"/>
                <a:gd name="f157" fmla="*/ f123 1 f64"/>
                <a:gd name="f158" fmla="*/ f124 1 f65"/>
                <a:gd name="f159" fmla="*/ f125 1 f64"/>
                <a:gd name="f160" fmla="*/ f126 1 f65"/>
                <a:gd name="f161" fmla="*/ f127 f55 1"/>
                <a:gd name="f162" fmla="*/ f128 f55 1"/>
                <a:gd name="f163" fmla="*/ f130 f56 1"/>
                <a:gd name="f164" fmla="*/ f129 f56 1"/>
                <a:gd name="f165" fmla="*/ f131 f55 1"/>
                <a:gd name="f166" fmla="*/ f132 f56 1"/>
                <a:gd name="f167" fmla="*/ f133 f55 1"/>
                <a:gd name="f168" fmla="*/ f134 f56 1"/>
                <a:gd name="f169" fmla="*/ f135 f55 1"/>
                <a:gd name="f170" fmla="*/ f136 f56 1"/>
                <a:gd name="f171" fmla="*/ f137 f55 1"/>
                <a:gd name="f172" fmla="*/ f138 f56 1"/>
                <a:gd name="f173" fmla="*/ f139 f55 1"/>
                <a:gd name="f174" fmla="*/ f140 f56 1"/>
                <a:gd name="f175" fmla="*/ f141 f55 1"/>
                <a:gd name="f176" fmla="*/ f142 f56 1"/>
                <a:gd name="f177" fmla="*/ f143 f55 1"/>
                <a:gd name="f178" fmla="*/ f144 f56 1"/>
                <a:gd name="f179" fmla="*/ f145 f55 1"/>
                <a:gd name="f180" fmla="*/ f146 f56 1"/>
                <a:gd name="f181" fmla="*/ f147 f55 1"/>
                <a:gd name="f182" fmla="*/ f148 f56 1"/>
                <a:gd name="f183" fmla="*/ f149 f55 1"/>
                <a:gd name="f184" fmla="*/ f150 f56 1"/>
                <a:gd name="f185" fmla="*/ f151 f55 1"/>
                <a:gd name="f186" fmla="*/ f152 f56 1"/>
                <a:gd name="f187" fmla="*/ f153 f55 1"/>
                <a:gd name="f188" fmla="*/ f154 f56 1"/>
                <a:gd name="f189" fmla="*/ f155 f55 1"/>
                <a:gd name="f190" fmla="*/ f156 f56 1"/>
                <a:gd name="f191" fmla="*/ f157 f55 1"/>
                <a:gd name="f192" fmla="*/ f158 f56 1"/>
                <a:gd name="f193" fmla="*/ f159 f55 1"/>
                <a:gd name="f194" fmla="*/ f160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6">
                  <a:pos x="f165" y="f166"/>
                </a:cxn>
                <a:cxn ang="f96">
                  <a:pos x="f167" y="f168"/>
                </a:cxn>
                <a:cxn ang="f96">
                  <a:pos x="f169" y="f170"/>
                </a:cxn>
                <a:cxn ang="f96">
                  <a:pos x="f171" y="f172"/>
                </a:cxn>
                <a:cxn ang="f96">
                  <a:pos x="f173" y="f174"/>
                </a:cxn>
                <a:cxn ang="f96">
                  <a:pos x="f175" y="f176"/>
                </a:cxn>
                <a:cxn ang="f96">
                  <a:pos x="f177" y="f178"/>
                </a:cxn>
                <a:cxn ang="f96">
                  <a:pos x="f179" y="f180"/>
                </a:cxn>
                <a:cxn ang="f96">
                  <a:pos x="f181" y="f182"/>
                </a:cxn>
                <a:cxn ang="f96">
                  <a:pos x="f183" y="f184"/>
                </a:cxn>
                <a:cxn ang="f96">
                  <a:pos x="f185" y="f186"/>
                </a:cxn>
                <a:cxn ang="f96">
                  <a:pos x="f187" y="f188"/>
                </a:cxn>
                <a:cxn ang="f96">
                  <a:pos x="f189" y="f190"/>
                </a:cxn>
                <a:cxn ang="f96">
                  <a:pos x="f191" y="f192"/>
                </a:cxn>
                <a:cxn ang="f96">
                  <a:pos x="f193" y="f194"/>
                </a:cxn>
                <a:cxn ang="f96">
                  <a:pos x="f165" y="f166"/>
                </a:cxn>
              </a:cxnLst>
              <a:rect l="f161" t="f164" r="f162" b="f163"/>
              <a:pathLst>
                <a:path w="44" h="75">
                  <a:moveTo>
                    <a:pt x="f5" y="f7"/>
                  </a:moveTo>
                  <a:cubicBezTo>
                    <a:pt x="f8" y="f9"/>
                    <a:pt x="f8" y="f10"/>
                    <a:pt x="f11" y="f12"/>
                  </a:cubicBezTo>
                  <a:cubicBezTo>
                    <a:pt x="f11" y="f13"/>
                    <a:pt x="f14" y="f15"/>
                    <a:pt x="f16" y="f17"/>
                  </a:cubicBezTo>
                  <a:cubicBezTo>
                    <a:pt x="f18" y="f17"/>
                    <a:pt x="f19" y="f17"/>
                    <a:pt x="f20" y="f15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1" y="f27"/>
                    <a:pt x="f20" y="f28"/>
                    <a:pt x="f19" y="f28"/>
                  </a:cubicBezTo>
                  <a:cubicBezTo>
                    <a:pt x="f18" y="f28"/>
                    <a:pt x="f29" y="f27"/>
                    <a:pt x="f14" y="f27"/>
                  </a:cubicBezTo>
                  <a:cubicBezTo>
                    <a:pt x="f30" y="f31"/>
                    <a:pt x="f30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1" y="f43"/>
                    <a:pt x="f41" y="f43"/>
                  </a:cubicBezTo>
                  <a:cubicBezTo>
                    <a:pt x="f44" y="f43"/>
                    <a:pt x="f21" y="f43"/>
                    <a:pt x="f29" y="f42"/>
                  </a:cubicBezTo>
                  <a:cubicBezTo>
                    <a:pt x="f16" y="f45"/>
                    <a:pt x="f18" y="f46"/>
                    <a:pt x="f47" y="f47"/>
                  </a:cubicBezTo>
                  <a:cubicBezTo>
                    <a:pt x="f47" y="f18"/>
                    <a:pt x="f20" y="f29"/>
                    <a:pt x="f35" y="f29"/>
                  </a:cubicBezTo>
                  <a:cubicBezTo>
                    <a:pt x="f48" y="f14"/>
                    <a:pt x="f43" y="f11"/>
                    <a:pt x="f6" y="f5"/>
                  </a:cubicBezTo>
                  <a:cubicBezTo>
                    <a:pt x="f34" y="f49"/>
                    <a:pt x="f50" y="f32"/>
                    <a:pt x="f43" y="f51"/>
                  </a:cubicBezTo>
                  <a:cubicBezTo>
                    <a:pt x="f48" y="f52"/>
                    <a:pt x="f20" y="f53"/>
                    <a:pt x="f5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69F1FB33-EC49-5A05-2E79-4B3BDD8A2F75}"/>
                </a:ext>
              </a:extLst>
            </p:cNvPr>
            <p:cNvSpPr/>
            <p:nvPr/>
          </p:nvSpPr>
          <p:spPr>
            <a:xfrm>
              <a:off x="9161748" y="1559481"/>
              <a:ext cx="84819" cy="188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"/>
                <a:gd name="f7" fmla="val 82"/>
                <a:gd name="f8" fmla="val 5"/>
                <a:gd name="f9" fmla="val 63"/>
                <a:gd name="f10" fmla="val 9"/>
                <a:gd name="f11" fmla="val 14"/>
                <a:gd name="f12" fmla="val 18"/>
                <a:gd name="f13" fmla="val 62"/>
                <a:gd name="f14" fmla="val 20"/>
                <a:gd name="f15" fmla="val 61"/>
                <a:gd name="f16" fmla="val 21"/>
                <a:gd name="f17" fmla="val 58"/>
                <a:gd name="f18" fmla="val 23"/>
                <a:gd name="f19" fmla="val 57"/>
                <a:gd name="f20" fmla="val 56"/>
                <a:gd name="f21" fmla="val 19"/>
                <a:gd name="f22" fmla="val 54"/>
                <a:gd name="f23" fmla="val 17"/>
                <a:gd name="f24" fmla="val 13"/>
                <a:gd name="f25" fmla="val 10"/>
                <a:gd name="f26" fmla="val 55"/>
                <a:gd name="f27" fmla="val 6"/>
                <a:gd name="f28" fmla="val 7"/>
                <a:gd name="f29" fmla="val 49"/>
                <a:gd name="f30" fmla="val 43"/>
                <a:gd name="f31" fmla="val 8"/>
                <a:gd name="f32" fmla="val 37"/>
                <a:gd name="f33" fmla="val 15"/>
                <a:gd name="f34" fmla="val 36"/>
                <a:gd name="f35" fmla="val 34"/>
                <a:gd name="f36" fmla="val 28"/>
                <a:gd name="f37" fmla="val 33"/>
                <a:gd name="f38" fmla="val 22"/>
                <a:gd name="f39" fmla="val 24"/>
                <a:gd name="f40" fmla="val 31"/>
                <a:gd name="f41" fmla="val 29"/>
                <a:gd name="f42" fmla="val 11"/>
                <a:gd name="f43" fmla="val 12"/>
                <a:gd name="f44" fmla="val 4"/>
                <a:gd name="f45" fmla="val 32"/>
                <a:gd name="f46" fmla="val 2"/>
                <a:gd name="f47" fmla="val 41"/>
                <a:gd name="f48" fmla="val 40"/>
                <a:gd name="f49" fmla="val 39"/>
                <a:gd name="f50" fmla="val 30"/>
                <a:gd name="f51" fmla="val 73"/>
                <a:gd name="f52" fmla="val 75"/>
                <a:gd name="f53" fmla="val 27"/>
                <a:gd name="f54" fmla="val 77"/>
                <a:gd name="f55" fmla="val 25"/>
                <a:gd name="f56" fmla="val 78"/>
                <a:gd name="f57" fmla="val 79"/>
                <a:gd name="f58" fmla="val 80"/>
                <a:gd name="f59" fmla="val 3"/>
                <a:gd name="f60" fmla="val 69"/>
                <a:gd name="f61" fmla="+- 0 0 -90"/>
                <a:gd name="f62" fmla="*/ f3 1 42"/>
                <a:gd name="f63" fmla="*/ f4 1 82"/>
                <a:gd name="f64" fmla="val f5"/>
                <a:gd name="f65" fmla="val f6"/>
                <a:gd name="f66" fmla="val f7"/>
                <a:gd name="f67" fmla="*/ f61 f0 1"/>
                <a:gd name="f68" fmla="+- f66 0 f64"/>
                <a:gd name="f69" fmla="+- f65 0 f64"/>
                <a:gd name="f70" fmla="*/ f67 1 f2"/>
                <a:gd name="f71" fmla="*/ f69 1 42"/>
                <a:gd name="f72" fmla="*/ f68 1 82"/>
                <a:gd name="f73" fmla="*/ 5 f69 1"/>
                <a:gd name="f74" fmla="*/ 63 f68 1"/>
                <a:gd name="f75" fmla="*/ 18 f69 1"/>
                <a:gd name="f76" fmla="*/ 62 f68 1"/>
                <a:gd name="f77" fmla="*/ 23 f69 1"/>
                <a:gd name="f78" fmla="*/ 57 f68 1"/>
                <a:gd name="f79" fmla="*/ 17 f69 1"/>
                <a:gd name="f80" fmla="*/ 54 f68 1"/>
                <a:gd name="f81" fmla="*/ 6 f69 1"/>
                <a:gd name="f82" fmla="*/ 56 f68 1"/>
                <a:gd name="f83" fmla="*/ 8 f69 1"/>
                <a:gd name="f84" fmla="*/ 37 f68 1"/>
                <a:gd name="f85" fmla="*/ 28 f69 1"/>
                <a:gd name="f86" fmla="*/ 33 f68 1"/>
                <a:gd name="f87" fmla="*/ 9 f69 1"/>
                <a:gd name="f88" fmla="*/ 29 f68 1"/>
                <a:gd name="f89" fmla="*/ 12 f69 1"/>
                <a:gd name="f90" fmla="*/ 9 f68 1"/>
                <a:gd name="f91" fmla="*/ 15 f69 1"/>
                <a:gd name="f92" fmla="*/ 6 f68 1"/>
                <a:gd name="f93" fmla="*/ 42 f69 1"/>
                <a:gd name="f94" fmla="*/ 0 f68 1"/>
                <a:gd name="f95" fmla="*/ 39 f69 1"/>
                <a:gd name="f96" fmla="*/ 17 f68 1"/>
                <a:gd name="f97" fmla="*/ 30 f69 1"/>
                <a:gd name="f98" fmla="*/ 73 f68 1"/>
                <a:gd name="f99" fmla="*/ 25 f69 1"/>
                <a:gd name="f100" fmla="*/ 78 f68 1"/>
                <a:gd name="f101" fmla="*/ 0 f69 1"/>
                <a:gd name="f102" fmla="*/ 82 f68 1"/>
                <a:gd name="f103" fmla="+- f70 0 f1"/>
                <a:gd name="f104" fmla="*/ f73 1 42"/>
                <a:gd name="f105" fmla="*/ f74 1 82"/>
                <a:gd name="f106" fmla="*/ f75 1 42"/>
                <a:gd name="f107" fmla="*/ f76 1 82"/>
                <a:gd name="f108" fmla="*/ f77 1 42"/>
                <a:gd name="f109" fmla="*/ f78 1 82"/>
                <a:gd name="f110" fmla="*/ f79 1 42"/>
                <a:gd name="f111" fmla="*/ f80 1 82"/>
                <a:gd name="f112" fmla="*/ f81 1 42"/>
                <a:gd name="f113" fmla="*/ f82 1 82"/>
                <a:gd name="f114" fmla="*/ f83 1 42"/>
                <a:gd name="f115" fmla="*/ f84 1 82"/>
                <a:gd name="f116" fmla="*/ f85 1 42"/>
                <a:gd name="f117" fmla="*/ f86 1 82"/>
                <a:gd name="f118" fmla="*/ f87 1 42"/>
                <a:gd name="f119" fmla="*/ f88 1 82"/>
                <a:gd name="f120" fmla="*/ f89 1 42"/>
                <a:gd name="f121" fmla="*/ f90 1 82"/>
                <a:gd name="f122" fmla="*/ f91 1 42"/>
                <a:gd name="f123" fmla="*/ f92 1 82"/>
                <a:gd name="f124" fmla="*/ f93 1 42"/>
                <a:gd name="f125" fmla="*/ f94 1 82"/>
                <a:gd name="f126" fmla="*/ f95 1 42"/>
                <a:gd name="f127" fmla="*/ f96 1 82"/>
                <a:gd name="f128" fmla="*/ f97 1 42"/>
                <a:gd name="f129" fmla="*/ f98 1 82"/>
                <a:gd name="f130" fmla="*/ f99 1 42"/>
                <a:gd name="f131" fmla="*/ f100 1 82"/>
                <a:gd name="f132" fmla="*/ f101 1 42"/>
                <a:gd name="f133" fmla="*/ f102 1 82"/>
                <a:gd name="f134" fmla="*/ 0 1 f71"/>
                <a:gd name="f135" fmla="*/ f65 1 f71"/>
                <a:gd name="f136" fmla="*/ 0 1 f72"/>
                <a:gd name="f137" fmla="*/ f66 1 f72"/>
                <a:gd name="f138" fmla="*/ f104 1 f71"/>
                <a:gd name="f139" fmla="*/ f105 1 f72"/>
                <a:gd name="f140" fmla="*/ f106 1 f71"/>
                <a:gd name="f141" fmla="*/ f107 1 f72"/>
                <a:gd name="f142" fmla="*/ f108 1 f71"/>
                <a:gd name="f143" fmla="*/ f109 1 f72"/>
                <a:gd name="f144" fmla="*/ f110 1 f71"/>
                <a:gd name="f145" fmla="*/ f111 1 f72"/>
                <a:gd name="f146" fmla="*/ f112 1 f71"/>
                <a:gd name="f147" fmla="*/ f113 1 f72"/>
                <a:gd name="f148" fmla="*/ f114 1 f71"/>
                <a:gd name="f149" fmla="*/ f115 1 f72"/>
                <a:gd name="f150" fmla="*/ f116 1 f71"/>
                <a:gd name="f151" fmla="*/ f117 1 f72"/>
                <a:gd name="f152" fmla="*/ f118 1 f71"/>
                <a:gd name="f153" fmla="*/ f119 1 f72"/>
                <a:gd name="f154" fmla="*/ f120 1 f71"/>
                <a:gd name="f155" fmla="*/ f121 1 f72"/>
                <a:gd name="f156" fmla="*/ f122 1 f71"/>
                <a:gd name="f157" fmla="*/ f123 1 f72"/>
                <a:gd name="f158" fmla="*/ f124 1 f71"/>
                <a:gd name="f159" fmla="*/ f125 1 f72"/>
                <a:gd name="f160" fmla="*/ f126 1 f71"/>
                <a:gd name="f161" fmla="*/ f127 1 f72"/>
                <a:gd name="f162" fmla="*/ f128 1 f71"/>
                <a:gd name="f163" fmla="*/ f129 1 f72"/>
                <a:gd name="f164" fmla="*/ f130 1 f71"/>
                <a:gd name="f165" fmla="*/ f131 1 f72"/>
                <a:gd name="f166" fmla="*/ f132 1 f71"/>
                <a:gd name="f167" fmla="*/ f133 1 f72"/>
                <a:gd name="f168" fmla="*/ f134 f62 1"/>
                <a:gd name="f169" fmla="*/ f135 f62 1"/>
                <a:gd name="f170" fmla="*/ f137 f63 1"/>
                <a:gd name="f171" fmla="*/ f136 f63 1"/>
                <a:gd name="f172" fmla="*/ f138 f62 1"/>
                <a:gd name="f173" fmla="*/ f139 f63 1"/>
                <a:gd name="f174" fmla="*/ f140 f62 1"/>
                <a:gd name="f175" fmla="*/ f141 f63 1"/>
                <a:gd name="f176" fmla="*/ f142 f62 1"/>
                <a:gd name="f177" fmla="*/ f143 f63 1"/>
                <a:gd name="f178" fmla="*/ f144 f62 1"/>
                <a:gd name="f179" fmla="*/ f145 f63 1"/>
                <a:gd name="f180" fmla="*/ f146 f62 1"/>
                <a:gd name="f181" fmla="*/ f147 f63 1"/>
                <a:gd name="f182" fmla="*/ f148 f62 1"/>
                <a:gd name="f183" fmla="*/ f149 f63 1"/>
                <a:gd name="f184" fmla="*/ f150 f62 1"/>
                <a:gd name="f185" fmla="*/ f151 f63 1"/>
                <a:gd name="f186" fmla="*/ f152 f62 1"/>
                <a:gd name="f187" fmla="*/ f153 f63 1"/>
                <a:gd name="f188" fmla="*/ f154 f62 1"/>
                <a:gd name="f189" fmla="*/ f155 f63 1"/>
                <a:gd name="f190" fmla="*/ f156 f62 1"/>
                <a:gd name="f191" fmla="*/ f157 f63 1"/>
                <a:gd name="f192" fmla="*/ f158 f62 1"/>
                <a:gd name="f193" fmla="*/ f159 f63 1"/>
                <a:gd name="f194" fmla="*/ f160 f62 1"/>
                <a:gd name="f195" fmla="*/ f161 f63 1"/>
                <a:gd name="f196" fmla="*/ f162 f62 1"/>
                <a:gd name="f197" fmla="*/ f163 f63 1"/>
                <a:gd name="f198" fmla="*/ f164 f62 1"/>
                <a:gd name="f199" fmla="*/ f165 f63 1"/>
                <a:gd name="f200" fmla="*/ f166 f62 1"/>
                <a:gd name="f201" fmla="*/ f167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3">
                  <a:pos x="f172" y="f173"/>
                </a:cxn>
                <a:cxn ang="f103">
                  <a:pos x="f174" y="f175"/>
                </a:cxn>
                <a:cxn ang="f103">
                  <a:pos x="f176" y="f177"/>
                </a:cxn>
                <a:cxn ang="f103">
                  <a:pos x="f178" y="f179"/>
                </a:cxn>
                <a:cxn ang="f103">
                  <a:pos x="f180" y="f181"/>
                </a:cxn>
                <a:cxn ang="f103">
                  <a:pos x="f182" y="f183"/>
                </a:cxn>
                <a:cxn ang="f103">
                  <a:pos x="f184" y="f185"/>
                </a:cxn>
                <a:cxn ang="f103">
                  <a:pos x="f186" y="f187"/>
                </a:cxn>
                <a:cxn ang="f103">
                  <a:pos x="f188" y="f189"/>
                </a:cxn>
                <a:cxn ang="f103">
                  <a:pos x="f190" y="f191"/>
                </a:cxn>
                <a:cxn ang="f103">
                  <a:pos x="f192" y="f193"/>
                </a:cxn>
                <a:cxn ang="f103">
                  <a:pos x="f194" y="f195"/>
                </a:cxn>
                <a:cxn ang="f103">
                  <a:pos x="f196" y="f197"/>
                </a:cxn>
                <a:cxn ang="f103">
                  <a:pos x="f198" y="f199"/>
                </a:cxn>
                <a:cxn ang="f103">
                  <a:pos x="f200" y="f201"/>
                </a:cxn>
                <a:cxn ang="f103">
                  <a:pos x="f172" y="f173"/>
                </a:cxn>
              </a:cxnLst>
              <a:rect l="f168" t="f171" r="f169" b="f170"/>
              <a:pathLst>
                <a:path w="42" h="82">
                  <a:moveTo>
                    <a:pt x="f8" y="f9"/>
                  </a:moveTo>
                  <a:cubicBezTo>
                    <a:pt x="f10" y="f9"/>
                    <a:pt x="f11" y="f9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6" y="f20"/>
                    <a:pt x="f21" y="f22"/>
                    <a:pt x="f23" y="f22"/>
                  </a:cubicBezTo>
                  <a:cubicBezTo>
                    <a:pt x="f24" y="f22"/>
                    <a:pt x="f25" y="f26"/>
                    <a:pt x="f27" y="f20"/>
                  </a:cubicBezTo>
                  <a:cubicBezTo>
                    <a:pt x="f28" y="f29"/>
                    <a:pt x="f28" y="f30"/>
                    <a:pt x="f31" y="f32"/>
                  </a:cubicBezTo>
                  <a:cubicBezTo>
                    <a:pt x="f33" y="f34"/>
                    <a:pt x="f16" y="f35"/>
                    <a:pt x="f36" y="f37"/>
                  </a:cubicBezTo>
                  <a:cubicBezTo>
                    <a:pt x="f38" y="f39"/>
                    <a:pt x="f33" y="f40"/>
                    <a:pt x="f10" y="f41"/>
                  </a:cubicBezTo>
                  <a:cubicBezTo>
                    <a:pt x="f25" y="f38"/>
                    <a:pt x="f42" y="f33"/>
                    <a:pt x="f43" y="f10"/>
                  </a:cubicBezTo>
                  <a:cubicBezTo>
                    <a:pt x="f43" y="f31"/>
                    <a:pt x="f11" y="f28"/>
                    <a:pt x="f33" y="f27"/>
                  </a:cubicBezTo>
                  <a:cubicBezTo>
                    <a:pt x="f18" y="f44"/>
                    <a:pt x="f45" y="f46"/>
                    <a:pt x="f6" y="f5"/>
                  </a:cubicBezTo>
                  <a:cubicBezTo>
                    <a:pt x="f47" y="f28"/>
                    <a:pt x="f48" y="f43"/>
                    <a:pt x="f49" y="f23"/>
                  </a:cubicBezTo>
                  <a:cubicBezTo>
                    <a:pt x="f34" y="f34"/>
                    <a:pt x="f37" y="f22"/>
                    <a:pt x="f50" y="f51"/>
                  </a:cubicBezTo>
                  <a:cubicBezTo>
                    <a:pt x="f50" y="f52"/>
                    <a:pt x="f53" y="f54"/>
                    <a:pt x="f55" y="f56"/>
                  </a:cubicBezTo>
                  <a:cubicBezTo>
                    <a:pt x="f23" y="f57"/>
                    <a:pt x="f10" y="f58"/>
                    <a:pt x="f5" y="f7"/>
                  </a:cubicBezTo>
                  <a:cubicBezTo>
                    <a:pt x="f46" y="f52"/>
                    <a:pt x="f59" y="f60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EC6E3B9E-2C35-A242-42E2-6B9048DE7772}"/>
                </a:ext>
              </a:extLst>
            </p:cNvPr>
            <p:cNvSpPr/>
            <p:nvPr/>
          </p:nvSpPr>
          <p:spPr>
            <a:xfrm>
              <a:off x="9764831" y="1110941"/>
              <a:ext cx="62764" cy="1981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"/>
                <a:gd name="f7" fmla="val 86"/>
                <a:gd name="f8" fmla="val 23"/>
                <a:gd name="f9" fmla="val 15"/>
                <a:gd name="f10" fmla="val 83"/>
                <a:gd name="f11" fmla="val 7"/>
                <a:gd name="f12" fmla="val 80"/>
                <a:gd name="f13" fmla="val 77"/>
                <a:gd name="f14" fmla="val 4"/>
                <a:gd name="f15" fmla="val 51"/>
                <a:gd name="f16" fmla="val 26"/>
                <a:gd name="f17" fmla="val 11"/>
                <a:gd name="f18" fmla="val 16"/>
                <a:gd name="f19" fmla="val 2"/>
                <a:gd name="f20" fmla="val 22"/>
                <a:gd name="f21" fmla="val 5"/>
                <a:gd name="f22" fmla="val 28"/>
                <a:gd name="f23" fmla="val 8"/>
                <a:gd name="f24" fmla="val 29"/>
                <a:gd name="f25" fmla="val 9"/>
                <a:gd name="f26" fmla="val 30"/>
                <a:gd name="f27" fmla="val 13"/>
                <a:gd name="f28" fmla="val 35"/>
                <a:gd name="f29" fmla="val 58"/>
                <a:gd name="f30" fmla="val 24"/>
                <a:gd name="f31" fmla="val 81"/>
                <a:gd name="f32" fmla="val 84"/>
                <a:gd name="f33" fmla="+- 0 0 -90"/>
                <a:gd name="f34" fmla="*/ f3 1 31"/>
                <a:gd name="f35" fmla="*/ f4 1 86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31"/>
                <a:gd name="f44" fmla="*/ f40 1 86"/>
                <a:gd name="f45" fmla="*/ 23 f41 1"/>
                <a:gd name="f46" fmla="*/ 86 f40 1"/>
                <a:gd name="f47" fmla="*/ 0 f41 1"/>
                <a:gd name="f48" fmla="*/ 77 f40 1"/>
                <a:gd name="f49" fmla="*/ 11 f41 1"/>
                <a:gd name="f50" fmla="*/ 0 f40 1"/>
                <a:gd name="f51" fmla="*/ 28 f41 1"/>
                <a:gd name="f52" fmla="*/ 8 f40 1"/>
                <a:gd name="f53" fmla="*/ 30 f41 1"/>
                <a:gd name="f54" fmla="*/ 13 f40 1"/>
                <a:gd name="f55" fmla="*/ 24 f41 1"/>
                <a:gd name="f56" fmla="*/ 81 f40 1"/>
                <a:gd name="f57" fmla="+- f42 0 f1"/>
                <a:gd name="f58" fmla="*/ f45 1 31"/>
                <a:gd name="f59" fmla="*/ f46 1 86"/>
                <a:gd name="f60" fmla="*/ f47 1 31"/>
                <a:gd name="f61" fmla="*/ f48 1 86"/>
                <a:gd name="f62" fmla="*/ f49 1 31"/>
                <a:gd name="f63" fmla="*/ f50 1 86"/>
                <a:gd name="f64" fmla="*/ f51 1 31"/>
                <a:gd name="f65" fmla="*/ f52 1 86"/>
                <a:gd name="f66" fmla="*/ f53 1 31"/>
                <a:gd name="f67" fmla="*/ f54 1 86"/>
                <a:gd name="f68" fmla="*/ f55 1 31"/>
                <a:gd name="f69" fmla="*/ f56 1 86"/>
                <a:gd name="f70" fmla="*/ 0 1 f43"/>
                <a:gd name="f71" fmla="*/ f37 1 f43"/>
                <a:gd name="f72" fmla="*/ 0 1 f44"/>
                <a:gd name="f73" fmla="*/ f38 1 f44"/>
                <a:gd name="f74" fmla="*/ f58 1 f43"/>
                <a:gd name="f75" fmla="*/ f59 1 f44"/>
                <a:gd name="f76" fmla="*/ f60 1 f43"/>
                <a:gd name="f77" fmla="*/ f61 1 f44"/>
                <a:gd name="f78" fmla="*/ f62 1 f43"/>
                <a:gd name="f79" fmla="*/ f63 1 f44"/>
                <a:gd name="f80" fmla="*/ f64 1 f43"/>
                <a:gd name="f81" fmla="*/ f65 1 f44"/>
                <a:gd name="f82" fmla="*/ f66 1 f43"/>
                <a:gd name="f83" fmla="*/ f67 1 f44"/>
                <a:gd name="f84" fmla="*/ f68 1 f43"/>
                <a:gd name="f85" fmla="*/ f69 1 f44"/>
                <a:gd name="f86" fmla="*/ f70 f34 1"/>
                <a:gd name="f87" fmla="*/ f71 f34 1"/>
                <a:gd name="f88" fmla="*/ f73 f35 1"/>
                <a:gd name="f89" fmla="*/ f72 f35 1"/>
                <a:gd name="f90" fmla="*/ f74 f34 1"/>
                <a:gd name="f91" fmla="*/ f75 f35 1"/>
                <a:gd name="f92" fmla="*/ f76 f34 1"/>
                <a:gd name="f93" fmla="*/ f77 f35 1"/>
                <a:gd name="f94" fmla="*/ f78 f34 1"/>
                <a:gd name="f95" fmla="*/ f79 f35 1"/>
                <a:gd name="f96" fmla="*/ f80 f34 1"/>
                <a:gd name="f97" fmla="*/ f81 f35 1"/>
                <a:gd name="f98" fmla="*/ f82 f34 1"/>
                <a:gd name="f99" fmla="*/ f83 f35 1"/>
                <a:gd name="f100" fmla="*/ f84 f34 1"/>
                <a:gd name="f101" fmla="*/ f8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90" y="f91"/>
                </a:cxn>
                <a:cxn ang="f57">
                  <a:pos x="f92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8" y="f99"/>
                </a:cxn>
                <a:cxn ang="f57">
                  <a:pos x="f100" y="f101"/>
                </a:cxn>
                <a:cxn ang="f57">
                  <a:pos x="f90" y="f91"/>
                </a:cxn>
              </a:cxnLst>
              <a:rect l="f86" t="f89" r="f87" b="f88"/>
              <a:pathLst>
                <a:path w="31" h="86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1" y="f16"/>
                    <a:pt x="f17" y="f5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6" y="f17"/>
                    <a:pt x="f26" y="f27"/>
                  </a:cubicBezTo>
                  <a:cubicBezTo>
                    <a:pt x="f22" y="f28"/>
                    <a:pt x="f16" y="f29"/>
                    <a:pt x="f30" y="f31"/>
                  </a:cubicBezTo>
                  <a:cubicBezTo>
                    <a:pt x="f30" y="f10"/>
                    <a:pt x="f8" y="f32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3106CC0B-27CD-DFAD-25EF-66CD2FD94386}"/>
                </a:ext>
              </a:extLst>
            </p:cNvPr>
            <p:cNvSpPr/>
            <p:nvPr/>
          </p:nvSpPr>
          <p:spPr>
            <a:xfrm>
              <a:off x="9234690" y="1074209"/>
              <a:ext cx="83128" cy="1749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1"/>
                <a:gd name="f7" fmla="val 76"/>
                <a:gd name="f8" fmla="val 4"/>
                <a:gd name="f9" fmla="val 58"/>
                <a:gd name="f10" fmla="val 11"/>
                <a:gd name="f11" fmla="val 17"/>
                <a:gd name="f12" fmla="val 23"/>
                <a:gd name="f13" fmla="val 57"/>
                <a:gd name="f14" fmla="val 24"/>
                <a:gd name="f15" fmla="val 56"/>
                <a:gd name="f16" fmla="val 55"/>
                <a:gd name="f17" fmla="val 19"/>
                <a:gd name="f18" fmla="val 50"/>
                <a:gd name="f19" fmla="val 54"/>
                <a:gd name="f20" fmla="val 5"/>
                <a:gd name="f21" fmla="val 52"/>
                <a:gd name="f22" fmla="val 6"/>
                <a:gd name="f23" fmla="val 46"/>
                <a:gd name="f24" fmla="val 7"/>
                <a:gd name="f25" fmla="val 36"/>
                <a:gd name="f26" fmla="val 13"/>
                <a:gd name="f27" fmla="val 26"/>
                <a:gd name="f28" fmla="val 20"/>
                <a:gd name="f29" fmla="val 29"/>
                <a:gd name="f30" fmla="val 14"/>
                <a:gd name="f31" fmla="val 30"/>
                <a:gd name="f32" fmla="val 8"/>
                <a:gd name="f33" fmla="val 28"/>
                <a:gd name="f34" fmla="val 9"/>
                <a:gd name="f35" fmla="val 22"/>
                <a:gd name="f36" fmla="val 16"/>
                <a:gd name="f37" fmla="val 15"/>
                <a:gd name="f38" fmla="val 31"/>
                <a:gd name="f39" fmla="val 2"/>
                <a:gd name="f40" fmla="val 32"/>
                <a:gd name="f41" fmla="val 47"/>
                <a:gd name="f42" fmla="val 27"/>
                <a:gd name="f43" fmla="val 71"/>
                <a:gd name="f44" fmla="val 72"/>
                <a:gd name="f45" fmla="val 74"/>
                <a:gd name="f46" fmla="val 70"/>
                <a:gd name="f47" fmla="val 3"/>
                <a:gd name="f48" fmla="val 64"/>
                <a:gd name="f49" fmla="+- 0 0 -90"/>
                <a:gd name="f50" fmla="*/ f3 1 41"/>
                <a:gd name="f51" fmla="*/ f4 1 76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41"/>
                <a:gd name="f60" fmla="*/ f56 1 76"/>
                <a:gd name="f61" fmla="*/ 4 f57 1"/>
                <a:gd name="f62" fmla="*/ 58 f56 1"/>
                <a:gd name="f63" fmla="*/ 23 f57 1"/>
                <a:gd name="f64" fmla="*/ 24 f57 1"/>
                <a:gd name="f65" fmla="*/ 55 f56 1"/>
                <a:gd name="f66" fmla="*/ 5 f57 1"/>
                <a:gd name="f67" fmla="*/ 52 f56 1"/>
                <a:gd name="f68" fmla="*/ 7 f57 1"/>
                <a:gd name="f69" fmla="*/ 36 f56 1"/>
                <a:gd name="f70" fmla="*/ 26 f57 1"/>
                <a:gd name="f71" fmla="*/ 8 f57 1"/>
                <a:gd name="f72" fmla="*/ 28 f56 1"/>
                <a:gd name="f73" fmla="*/ 11 f57 1"/>
                <a:gd name="f74" fmla="*/ 9 f56 1"/>
                <a:gd name="f75" fmla="*/ 15 f57 1"/>
                <a:gd name="f76" fmla="*/ 6 f56 1"/>
                <a:gd name="f77" fmla="*/ 41 f57 1"/>
                <a:gd name="f78" fmla="*/ 0 f56 1"/>
                <a:gd name="f79" fmla="*/ 27 f57 1"/>
                <a:gd name="f80" fmla="*/ 71 f56 1"/>
                <a:gd name="f81" fmla="*/ 0 f57 1"/>
                <a:gd name="f82" fmla="*/ 76 f56 1"/>
                <a:gd name="f83" fmla="+- f58 0 f1"/>
                <a:gd name="f84" fmla="*/ f61 1 41"/>
                <a:gd name="f85" fmla="*/ f62 1 76"/>
                <a:gd name="f86" fmla="*/ f63 1 41"/>
                <a:gd name="f87" fmla="*/ f64 1 41"/>
                <a:gd name="f88" fmla="*/ f65 1 76"/>
                <a:gd name="f89" fmla="*/ f66 1 41"/>
                <a:gd name="f90" fmla="*/ f67 1 76"/>
                <a:gd name="f91" fmla="*/ f68 1 41"/>
                <a:gd name="f92" fmla="*/ f69 1 76"/>
                <a:gd name="f93" fmla="*/ f70 1 41"/>
                <a:gd name="f94" fmla="*/ f71 1 41"/>
                <a:gd name="f95" fmla="*/ f72 1 76"/>
                <a:gd name="f96" fmla="*/ f73 1 41"/>
                <a:gd name="f97" fmla="*/ f74 1 76"/>
                <a:gd name="f98" fmla="*/ f75 1 41"/>
                <a:gd name="f99" fmla="*/ f76 1 76"/>
                <a:gd name="f100" fmla="*/ f77 1 41"/>
                <a:gd name="f101" fmla="*/ f78 1 76"/>
                <a:gd name="f102" fmla="*/ f79 1 41"/>
                <a:gd name="f103" fmla="*/ f80 1 76"/>
                <a:gd name="f104" fmla="*/ f81 1 41"/>
                <a:gd name="f105" fmla="*/ f82 1 76"/>
                <a:gd name="f106" fmla="*/ 0 1 f59"/>
                <a:gd name="f107" fmla="*/ f53 1 f59"/>
                <a:gd name="f108" fmla="*/ 0 1 f60"/>
                <a:gd name="f109" fmla="*/ f54 1 f60"/>
                <a:gd name="f110" fmla="*/ f84 1 f59"/>
                <a:gd name="f111" fmla="*/ f85 1 f60"/>
                <a:gd name="f112" fmla="*/ f86 1 f59"/>
                <a:gd name="f113" fmla="*/ f87 1 f59"/>
                <a:gd name="f114" fmla="*/ f88 1 f60"/>
                <a:gd name="f115" fmla="*/ f89 1 f59"/>
                <a:gd name="f116" fmla="*/ f90 1 f60"/>
                <a:gd name="f117" fmla="*/ f91 1 f59"/>
                <a:gd name="f118" fmla="*/ f92 1 f60"/>
                <a:gd name="f119" fmla="*/ f93 1 f59"/>
                <a:gd name="f120" fmla="*/ f94 1 f59"/>
                <a:gd name="f121" fmla="*/ f95 1 f60"/>
                <a:gd name="f122" fmla="*/ f96 1 f59"/>
                <a:gd name="f123" fmla="*/ f97 1 f60"/>
                <a:gd name="f124" fmla="*/ f98 1 f59"/>
                <a:gd name="f125" fmla="*/ f99 1 f60"/>
                <a:gd name="f126" fmla="*/ f100 1 f59"/>
                <a:gd name="f127" fmla="*/ f101 1 f60"/>
                <a:gd name="f128" fmla="*/ f102 1 f59"/>
                <a:gd name="f129" fmla="*/ f103 1 f60"/>
                <a:gd name="f130" fmla="*/ f104 1 f59"/>
                <a:gd name="f131" fmla="*/ f105 1 f60"/>
                <a:gd name="f132" fmla="*/ f106 f50 1"/>
                <a:gd name="f133" fmla="*/ f107 f50 1"/>
                <a:gd name="f134" fmla="*/ f109 f51 1"/>
                <a:gd name="f135" fmla="*/ f108 f51 1"/>
                <a:gd name="f136" fmla="*/ f110 f50 1"/>
                <a:gd name="f137" fmla="*/ f111 f51 1"/>
                <a:gd name="f138" fmla="*/ f112 f50 1"/>
                <a:gd name="f139" fmla="*/ f113 f50 1"/>
                <a:gd name="f140" fmla="*/ f114 f51 1"/>
                <a:gd name="f141" fmla="*/ f115 f50 1"/>
                <a:gd name="f142" fmla="*/ f116 f51 1"/>
                <a:gd name="f143" fmla="*/ f117 f50 1"/>
                <a:gd name="f144" fmla="*/ f118 f51 1"/>
                <a:gd name="f145" fmla="*/ f119 f50 1"/>
                <a:gd name="f146" fmla="*/ f120 f50 1"/>
                <a:gd name="f147" fmla="*/ f121 f51 1"/>
                <a:gd name="f148" fmla="*/ f122 f50 1"/>
                <a:gd name="f149" fmla="*/ f123 f51 1"/>
                <a:gd name="f150" fmla="*/ f124 f50 1"/>
                <a:gd name="f151" fmla="*/ f125 f51 1"/>
                <a:gd name="f152" fmla="*/ f126 f50 1"/>
                <a:gd name="f153" fmla="*/ f127 f51 1"/>
                <a:gd name="f154" fmla="*/ f128 f50 1"/>
                <a:gd name="f155" fmla="*/ f129 f51 1"/>
                <a:gd name="f156" fmla="*/ f130 f50 1"/>
                <a:gd name="f157" fmla="*/ f13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3">
                  <a:pos x="f136" y="f137"/>
                </a:cxn>
                <a:cxn ang="f83">
                  <a:pos x="f138" y="f137"/>
                </a:cxn>
                <a:cxn ang="f83">
                  <a:pos x="f139" y="f140"/>
                </a:cxn>
                <a:cxn ang="f83">
                  <a:pos x="f141" y="f142"/>
                </a:cxn>
                <a:cxn ang="f83">
                  <a:pos x="f143" y="f144"/>
                </a:cxn>
                <a:cxn ang="f83">
                  <a:pos x="f145" y="f144"/>
                </a:cxn>
                <a:cxn ang="f83">
                  <a:pos x="f146" y="f147"/>
                </a:cxn>
                <a:cxn ang="f83">
                  <a:pos x="f148" y="f149"/>
                </a:cxn>
                <a:cxn ang="f83">
                  <a:pos x="f150" y="f151"/>
                </a:cxn>
                <a:cxn ang="f83">
                  <a:pos x="f152" y="f153"/>
                </a:cxn>
                <a:cxn ang="f83">
                  <a:pos x="f154" y="f155"/>
                </a:cxn>
                <a:cxn ang="f83">
                  <a:pos x="f156" y="f157"/>
                </a:cxn>
                <a:cxn ang="f83">
                  <a:pos x="f136" y="f137"/>
                </a:cxn>
              </a:cxnLst>
              <a:rect l="f132" t="f135" r="f133" b="f134"/>
              <a:pathLst>
                <a:path w="41" h="76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2" y="f13"/>
                    <a:pt x="f14" y="f15"/>
                    <a:pt x="f14" y="f16"/>
                  </a:cubicBezTo>
                  <a:cubicBezTo>
                    <a:pt x="f17" y="f18"/>
                    <a:pt x="f10" y="f19"/>
                    <a:pt x="f20" y="f21"/>
                  </a:cubicBezTo>
                  <a:cubicBezTo>
                    <a:pt x="f22" y="f23"/>
                    <a:pt x="f24" y="f6"/>
                    <a:pt x="f24" y="f25"/>
                  </a:cubicBezTo>
                  <a:cubicBezTo>
                    <a:pt x="f26" y="f25"/>
                    <a:pt x="f17" y="f25"/>
                    <a:pt x="f27" y="f25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4" y="f36"/>
                    <a:pt x="f10" y="f34"/>
                  </a:cubicBezTo>
                  <a:cubicBezTo>
                    <a:pt x="f10" y="f32"/>
                    <a:pt x="f26" y="f22"/>
                    <a:pt x="f37" y="f22"/>
                  </a:cubicBezTo>
                  <a:cubicBezTo>
                    <a:pt x="f12" y="f8"/>
                    <a:pt x="f38" y="f39"/>
                    <a:pt x="f6" y="f5"/>
                  </a:cubicBezTo>
                  <a:cubicBezTo>
                    <a:pt x="f25" y="f14"/>
                    <a:pt x="f40" y="f41"/>
                    <a:pt x="f42" y="f43"/>
                  </a:cubicBezTo>
                  <a:cubicBezTo>
                    <a:pt x="f28" y="f44"/>
                    <a:pt x="f10" y="f45"/>
                    <a:pt x="f5" y="f7"/>
                  </a:cubicBezTo>
                  <a:cubicBezTo>
                    <a:pt x="f39" y="f46"/>
                    <a:pt x="f47" y="f48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8C6BE1CD-5442-6723-47C6-580B413D5CA8}"/>
                </a:ext>
              </a:extLst>
            </p:cNvPr>
            <p:cNvSpPr/>
            <p:nvPr/>
          </p:nvSpPr>
          <p:spPr>
            <a:xfrm>
              <a:off x="9198223" y="1315876"/>
              <a:ext cx="78885" cy="1788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"/>
                <a:gd name="f7" fmla="val 78"/>
                <a:gd name="f8" fmla="val 35"/>
                <a:gd name="f9" fmla="val 19"/>
                <a:gd name="f10" fmla="val 32"/>
                <a:gd name="f11" fmla="val 36"/>
                <a:gd name="f12" fmla="val 29"/>
                <a:gd name="f13" fmla="val 53"/>
                <a:gd name="f14" fmla="val 28"/>
                <a:gd name="f15" fmla="val 57"/>
                <a:gd name="f16" fmla="val 27"/>
                <a:gd name="f17" fmla="val 62"/>
                <a:gd name="f18" fmla="val 66"/>
                <a:gd name="f19" fmla="val 71"/>
                <a:gd name="f20" fmla="val 26"/>
                <a:gd name="f21" fmla="val 73"/>
                <a:gd name="f22" fmla="val 21"/>
                <a:gd name="f23" fmla="val 14"/>
                <a:gd name="f24" fmla="val 74"/>
                <a:gd name="f25" fmla="val 7"/>
                <a:gd name="f26" fmla="val 76"/>
                <a:gd name="f27" fmla="val 2"/>
                <a:gd name="f28" fmla="val 65"/>
                <a:gd name="f29" fmla="val 5"/>
                <a:gd name="f30" fmla="val 52"/>
                <a:gd name="f31" fmla="val 38"/>
                <a:gd name="f32" fmla="val 12"/>
                <a:gd name="f33" fmla="val 17"/>
                <a:gd name="f34" fmla="val 37"/>
                <a:gd name="f35" fmla="val 22"/>
                <a:gd name="f36" fmla="val 23"/>
                <a:gd name="f37" fmla="val 24"/>
                <a:gd name="f38" fmla="val 34"/>
                <a:gd name="f39" fmla="val 30"/>
                <a:gd name="f40" fmla="val 13"/>
                <a:gd name="f41" fmla="val 8"/>
                <a:gd name="f42" fmla="val 9"/>
                <a:gd name="f43" fmla="val 16"/>
                <a:gd name="f44" fmla="val 10"/>
                <a:gd name="f45" fmla="val 11"/>
                <a:gd name="f46" fmla="val 6"/>
                <a:gd name="f47" fmla="val 4"/>
                <a:gd name="f48" fmla="val 3"/>
                <a:gd name="f49" fmla="+- 0 0 -90"/>
                <a:gd name="f50" fmla="*/ f3 1 39"/>
                <a:gd name="f51" fmla="*/ f4 1 78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39"/>
                <a:gd name="f60" fmla="*/ f56 1 78"/>
                <a:gd name="f61" fmla="*/ 39 f57 1"/>
                <a:gd name="f62" fmla="*/ 0 f56 1"/>
                <a:gd name="f63" fmla="*/ 29 f57 1"/>
                <a:gd name="f64" fmla="*/ 53 f56 1"/>
                <a:gd name="f65" fmla="*/ 27 f57 1"/>
                <a:gd name="f66" fmla="*/ 66 f56 1"/>
                <a:gd name="f67" fmla="*/ 21 f57 1"/>
                <a:gd name="f68" fmla="*/ 73 f56 1"/>
                <a:gd name="f69" fmla="*/ 0 f57 1"/>
                <a:gd name="f70" fmla="*/ 78 f56 1"/>
                <a:gd name="f71" fmla="*/ 7 f57 1"/>
                <a:gd name="f72" fmla="*/ 38 f56 1"/>
                <a:gd name="f73" fmla="*/ 22 f57 1"/>
                <a:gd name="f74" fmla="*/ 37 f56 1"/>
                <a:gd name="f75" fmla="*/ 26 f57 1"/>
                <a:gd name="f76" fmla="*/ 34 f56 1"/>
                <a:gd name="f77" fmla="*/ 30 f56 1"/>
                <a:gd name="f78" fmla="*/ 8 f57 1"/>
                <a:gd name="f79" fmla="*/ 29 f56 1"/>
                <a:gd name="f80" fmla="*/ 10 f57 1"/>
                <a:gd name="f81" fmla="*/ 9 f56 1"/>
                <a:gd name="f82" fmla="*/ 13 f57 1"/>
                <a:gd name="f83" fmla="*/ 6 f56 1"/>
                <a:gd name="f84" fmla="+- f58 0 f1"/>
                <a:gd name="f85" fmla="*/ f61 1 39"/>
                <a:gd name="f86" fmla="*/ f62 1 78"/>
                <a:gd name="f87" fmla="*/ f63 1 39"/>
                <a:gd name="f88" fmla="*/ f64 1 78"/>
                <a:gd name="f89" fmla="*/ f65 1 39"/>
                <a:gd name="f90" fmla="*/ f66 1 78"/>
                <a:gd name="f91" fmla="*/ f67 1 39"/>
                <a:gd name="f92" fmla="*/ f68 1 78"/>
                <a:gd name="f93" fmla="*/ f69 1 39"/>
                <a:gd name="f94" fmla="*/ f70 1 78"/>
                <a:gd name="f95" fmla="*/ f71 1 39"/>
                <a:gd name="f96" fmla="*/ f72 1 78"/>
                <a:gd name="f97" fmla="*/ f73 1 39"/>
                <a:gd name="f98" fmla="*/ f74 1 78"/>
                <a:gd name="f99" fmla="*/ f75 1 39"/>
                <a:gd name="f100" fmla="*/ f76 1 78"/>
                <a:gd name="f101" fmla="*/ f77 1 78"/>
                <a:gd name="f102" fmla="*/ f78 1 39"/>
                <a:gd name="f103" fmla="*/ f79 1 78"/>
                <a:gd name="f104" fmla="*/ f80 1 39"/>
                <a:gd name="f105" fmla="*/ f81 1 78"/>
                <a:gd name="f106" fmla="*/ f82 1 39"/>
                <a:gd name="f107" fmla="*/ f83 1 78"/>
                <a:gd name="f108" fmla="*/ 0 1 f59"/>
                <a:gd name="f109" fmla="*/ f53 1 f59"/>
                <a:gd name="f110" fmla="*/ 0 1 f60"/>
                <a:gd name="f111" fmla="*/ f54 1 f60"/>
                <a:gd name="f112" fmla="*/ f85 1 f59"/>
                <a:gd name="f113" fmla="*/ f86 1 f60"/>
                <a:gd name="f114" fmla="*/ f87 1 f59"/>
                <a:gd name="f115" fmla="*/ f88 1 f60"/>
                <a:gd name="f116" fmla="*/ f89 1 f59"/>
                <a:gd name="f117" fmla="*/ f90 1 f60"/>
                <a:gd name="f118" fmla="*/ f91 1 f59"/>
                <a:gd name="f119" fmla="*/ f92 1 f60"/>
                <a:gd name="f120" fmla="*/ f93 1 f59"/>
                <a:gd name="f121" fmla="*/ f94 1 f60"/>
                <a:gd name="f122" fmla="*/ f95 1 f59"/>
                <a:gd name="f123" fmla="*/ f96 1 f60"/>
                <a:gd name="f124" fmla="*/ f97 1 f59"/>
                <a:gd name="f125" fmla="*/ f98 1 f60"/>
                <a:gd name="f126" fmla="*/ f99 1 f59"/>
                <a:gd name="f127" fmla="*/ f100 1 f60"/>
                <a:gd name="f128" fmla="*/ f101 1 f60"/>
                <a:gd name="f129" fmla="*/ f102 1 f59"/>
                <a:gd name="f130" fmla="*/ f103 1 f60"/>
                <a:gd name="f131" fmla="*/ f104 1 f59"/>
                <a:gd name="f132" fmla="*/ f105 1 f60"/>
                <a:gd name="f133" fmla="*/ f106 1 f59"/>
                <a:gd name="f134" fmla="*/ f107 1 f60"/>
                <a:gd name="f135" fmla="*/ f108 f50 1"/>
                <a:gd name="f136" fmla="*/ f109 f50 1"/>
                <a:gd name="f137" fmla="*/ f111 f51 1"/>
                <a:gd name="f138" fmla="*/ f110 f51 1"/>
                <a:gd name="f139" fmla="*/ f112 f50 1"/>
                <a:gd name="f140" fmla="*/ f113 f51 1"/>
                <a:gd name="f141" fmla="*/ f114 f50 1"/>
                <a:gd name="f142" fmla="*/ f115 f51 1"/>
                <a:gd name="f143" fmla="*/ f116 f50 1"/>
                <a:gd name="f144" fmla="*/ f117 f51 1"/>
                <a:gd name="f145" fmla="*/ f118 f50 1"/>
                <a:gd name="f146" fmla="*/ f119 f51 1"/>
                <a:gd name="f147" fmla="*/ f120 f50 1"/>
                <a:gd name="f148" fmla="*/ f121 f51 1"/>
                <a:gd name="f149" fmla="*/ f122 f50 1"/>
                <a:gd name="f150" fmla="*/ f123 f51 1"/>
                <a:gd name="f151" fmla="*/ f124 f50 1"/>
                <a:gd name="f152" fmla="*/ f125 f51 1"/>
                <a:gd name="f153" fmla="*/ f126 f50 1"/>
                <a:gd name="f154" fmla="*/ f127 f51 1"/>
                <a:gd name="f155" fmla="*/ f128 f51 1"/>
                <a:gd name="f156" fmla="*/ f129 f50 1"/>
                <a:gd name="f157" fmla="*/ f130 f51 1"/>
                <a:gd name="f158" fmla="*/ f131 f50 1"/>
                <a:gd name="f159" fmla="*/ f132 f51 1"/>
                <a:gd name="f160" fmla="*/ f133 f50 1"/>
                <a:gd name="f161" fmla="*/ f134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4">
                  <a:pos x="f139" y="f140"/>
                </a:cxn>
                <a:cxn ang="f84">
                  <a:pos x="f141" y="f142"/>
                </a:cxn>
                <a:cxn ang="f84">
                  <a:pos x="f143" y="f144"/>
                </a:cxn>
                <a:cxn ang="f84">
                  <a:pos x="f145" y="f146"/>
                </a:cxn>
                <a:cxn ang="f84">
                  <a:pos x="f147" y="f148"/>
                </a:cxn>
                <a:cxn ang="f84">
                  <a:pos x="f149" y="f150"/>
                </a:cxn>
                <a:cxn ang="f84">
                  <a:pos x="f151" y="f152"/>
                </a:cxn>
                <a:cxn ang="f84">
                  <a:pos x="f153" y="f154"/>
                </a:cxn>
                <a:cxn ang="f84">
                  <a:pos x="f151" y="f155"/>
                </a:cxn>
                <a:cxn ang="f84">
                  <a:pos x="f156" y="f157"/>
                </a:cxn>
                <a:cxn ang="f84">
                  <a:pos x="f158" y="f159"/>
                </a:cxn>
                <a:cxn ang="f84">
                  <a:pos x="f160" y="f161"/>
                </a:cxn>
                <a:cxn ang="f84">
                  <a:pos x="f139" y="f140"/>
                </a:cxn>
              </a:cxnLst>
              <a:rect l="f135" t="f138" r="f136" b="f137"/>
              <a:pathLst>
                <a:path w="39" h="78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6" y="f18"/>
                  </a:cubicBezTo>
                  <a:cubicBezTo>
                    <a:pt x="f16" y="f19"/>
                    <a:pt x="f20" y="f21"/>
                    <a:pt x="f22" y="f21"/>
                  </a:cubicBezTo>
                  <a:cubicBezTo>
                    <a:pt x="f23" y="f24"/>
                    <a:pt x="f25" y="f26"/>
                    <a:pt x="f5" y="f7"/>
                  </a:cubicBezTo>
                  <a:cubicBezTo>
                    <a:pt x="f27" y="f28"/>
                    <a:pt x="f29" y="f30"/>
                    <a:pt x="f25" y="f31"/>
                  </a:cubicBezTo>
                  <a:cubicBezTo>
                    <a:pt x="f32" y="f31"/>
                    <a:pt x="f33" y="f34"/>
                    <a:pt x="f35" y="f34"/>
                  </a:cubicBezTo>
                  <a:cubicBezTo>
                    <a:pt x="f36" y="f11"/>
                    <a:pt x="f37" y="f8"/>
                    <a:pt x="f20" y="f38"/>
                  </a:cubicBezTo>
                  <a:cubicBezTo>
                    <a:pt x="f37" y="f10"/>
                    <a:pt x="f36" y="f39"/>
                    <a:pt x="f35" y="f39"/>
                  </a:cubicBezTo>
                  <a:cubicBezTo>
                    <a:pt x="f33" y="f12"/>
                    <a:pt x="f40" y="f12"/>
                    <a:pt x="f41" y="f12"/>
                  </a:cubicBezTo>
                  <a:cubicBezTo>
                    <a:pt x="f41" y="f35"/>
                    <a:pt x="f42" y="f43"/>
                    <a:pt x="f44" y="f42"/>
                  </a:cubicBezTo>
                  <a:cubicBezTo>
                    <a:pt x="f45" y="f41"/>
                    <a:pt x="f32" y="f25"/>
                    <a:pt x="f40" y="f46"/>
                  </a:cubicBezTo>
                  <a:cubicBezTo>
                    <a:pt x="f22" y="f47"/>
                    <a:pt x="f12" y="f48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45DBDF8A-737A-EEC3-C199-71F322296D67}"/>
                </a:ext>
              </a:extLst>
            </p:cNvPr>
            <p:cNvSpPr/>
            <p:nvPr/>
          </p:nvSpPr>
          <p:spPr>
            <a:xfrm>
              <a:off x="9450991" y="1807924"/>
              <a:ext cx="48353" cy="1971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86"/>
                <a:gd name="f8" fmla="val 85"/>
                <a:gd name="f9" fmla="val 3"/>
                <a:gd name="f10" fmla="val 56"/>
                <a:gd name="f11" fmla="val 5"/>
                <a:gd name="f12" fmla="val 29"/>
                <a:gd name="f13" fmla="val 7"/>
                <a:gd name="f14" fmla="val 13"/>
                <a:gd name="f15" fmla="val 1"/>
                <a:gd name="f16" fmla="val 19"/>
                <a:gd name="f17" fmla="val 2"/>
                <a:gd name="f18" fmla="val 20"/>
                <a:gd name="f19" fmla="val 30"/>
                <a:gd name="f20" fmla="val 16"/>
                <a:gd name="f21" fmla="val 57"/>
                <a:gd name="f22" fmla="val 11"/>
                <a:gd name="f23" fmla="val 8"/>
                <a:gd name="f24" fmla="val 4"/>
                <a:gd name="f25" fmla="+- 0 0 -90"/>
                <a:gd name="f26" fmla="*/ f3 1 24"/>
                <a:gd name="f27" fmla="*/ f4 1 86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24"/>
                <a:gd name="f36" fmla="*/ f32 1 86"/>
                <a:gd name="f37" fmla="*/ 0 f33 1"/>
                <a:gd name="f38" fmla="*/ 85 f32 1"/>
                <a:gd name="f39" fmla="*/ 7 f33 1"/>
                <a:gd name="f40" fmla="*/ 0 f32 1"/>
                <a:gd name="f41" fmla="*/ 24 f33 1"/>
                <a:gd name="f42" fmla="*/ 2 f32 1"/>
                <a:gd name="f43" fmla="*/ 11 f33 1"/>
                <a:gd name="f44" fmla="*/ 86 f32 1"/>
                <a:gd name="f45" fmla="+- f34 0 f1"/>
                <a:gd name="f46" fmla="*/ f37 1 24"/>
                <a:gd name="f47" fmla="*/ f38 1 86"/>
                <a:gd name="f48" fmla="*/ f39 1 24"/>
                <a:gd name="f49" fmla="*/ f40 1 86"/>
                <a:gd name="f50" fmla="*/ f41 1 24"/>
                <a:gd name="f51" fmla="*/ f42 1 86"/>
                <a:gd name="f52" fmla="*/ f43 1 24"/>
                <a:gd name="f53" fmla="*/ f44 1 86"/>
                <a:gd name="f54" fmla="*/ 0 1 f35"/>
                <a:gd name="f55" fmla="*/ f29 1 f35"/>
                <a:gd name="f56" fmla="*/ 0 1 f36"/>
                <a:gd name="f57" fmla="*/ f30 1 f36"/>
                <a:gd name="f58" fmla="*/ f46 1 f35"/>
                <a:gd name="f59" fmla="*/ f47 1 f36"/>
                <a:gd name="f60" fmla="*/ f48 1 f35"/>
                <a:gd name="f61" fmla="*/ f49 1 f36"/>
                <a:gd name="f62" fmla="*/ f50 1 f35"/>
                <a:gd name="f63" fmla="*/ f51 1 f36"/>
                <a:gd name="f64" fmla="*/ f52 1 f35"/>
                <a:gd name="f65" fmla="*/ f53 1 f36"/>
                <a:gd name="f66" fmla="*/ f54 f26 1"/>
                <a:gd name="f67" fmla="*/ f55 f26 1"/>
                <a:gd name="f68" fmla="*/ f57 f27 1"/>
                <a:gd name="f69" fmla="*/ f56 f27 1"/>
                <a:gd name="f70" fmla="*/ f58 f26 1"/>
                <a:gd name="f71" fmla="*/ f59 f27 1"/>
                <a:gd name="f72" fmla="*/ f60 f26 1"/>
                <a:gd name="f73" fmla="*/ f61 f27 1"/>
                <a:gd name="f74" fmla="*/ f62 f26 1"/>
                <a:gd name="f75" fmla="*/ f63 f27 1"/>
                <a:gd name="f76" fmla="*/ f64 f26 1"/>
                <a:gd name="f77" fmla="*/ f65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">
                  <a:pos x="f70" y="f71"/>
                </a:cxn>
                <a:cxn ang="f45">
                  <a:pos x="f72" y="f73"/>
                </a:cxn>
                <a:cxn ang="f45">
                  <a:pos x="f74" y="f75"/>
                </a:cxn>
                <a:cxn ang="f45">
                  <a:pos x="f76" y="f77"/>
                </a:cxn>
                <a:cxn ang="f45">
                  <a:pos x="f70" y="f71"/>
                </a:cxn>
              </a:cxnLst>
              <a:rect l="f66" t="f69" r="f67" b="f68"/>
              <a:pathLst>
                <a:path w="24" h="86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6" y="f15"/>
                    <a:pt x="f6" y="f17"/>
                  </a:cubicBezTo>
                  <a:cubicBezTo>
                    <a:pt x="f18" y="f19"/>
                    <a:pt x="f20" y="f21"/>
                    <a:pt x="f22" y="f7"/>
                  </a:cubicBezTo>
                  <a:cubicBezTo>
                    <a:pt x="f23" y="f8"/>
                    <a:pt x="f24" y="f8"/>
                    <a:pt x="f5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11BCE66-B06F-37E9-C165-A8C37ED3AFFA}"/>
                </a:ext>
              </a:extLst>
            </p:cNvPr>
            <p:cNvSpPr/>
            <p:nvPr/>
          </p:nvSpPr>
          <p:spPr>
            <a:xfrm>
              <a:off x="9198223" y="1816620"/>
              <a:ext cx="46652" cy="1865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"/>
                <a:gd name="f7" fmla="val 81"/>
                <a:gd name="f8" fmla="val 2"/>
                <a:gd name="f9" fmla="val 54"/>
                <a:gd name="f10" fmla="val 4"/>
                <a:gd name="f11" fmla="val 29"/>
                <a:gd name="f12" fmla="val 6"/>
                <a:gd name="f13" fmla="val 11"/>
                <a:gd name="f14" fmla="val 1"/>
                <a:gd name="f15" fmla="val 17"/>
                <a:gd name="f16" fmla="val 20"/>
                <a:gd name="f17" fmla="val 26"/>
                <a:gd name="f18" fmla="val 16"/>
                <a:gd name="f19" fmla="val 52"/>
                <a:gd name="f20" fmla="val 12"/>
                <a:gd name="f21" fmla="val 80"/>
                <a:gd name="f22" fmla="val 10"/>
                <a:gd name="f23" fmla="val 5"/>
                <a:gd name="f24" fmla="+- 0 0 -90"/>
                <a:gd name="f25" fmla="*/ f3 1 23"/>
                <a:gd name="f26" fmla="*/ f4 1 81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23"/>
                <a:gd name="f35" fmla="*/ f31 1 81"/>
                <a:gd name="f36" fmla="*/ 0 f32 1"/>
                <a:gd name="f37" fmla="*/ 81 f31 1"/>
                <a:gd name="f38" fmla="*/ 6 f32 1"/>
                <a:gd name="f39" fmla="*/ 2 f31 1"/>
                <a:gd name="f40" fmla="*/ 23 f32 1"/>
                <a:gd name="f41" fmla="*/ 0 f31 1"/>
                <a:gd name="f42" fmla="*/ 12 f32 1"/>
                <a:gd name="f43" fmla="*/ 80 f31 1"/>
                <a:gd name="f44" fmla="+- f33 0 f1"/>
                <a:gd name="f45" fmla="*/ f36 1 23"/>
                <a:gd name="f46" fmla="*/ f37 1 81"/>
                <a:gd name="f47" fmla="*/ f38 1 23"/>
                <a:gd name="f48" fmla="*/ f39 1 81"/>
                <a:gd name="f49" fmla="*/ f40 1 23"/>
                <a:gd name="f50" fmla="*/ f41 1 81"/>
                <a:gd name="f51" fmla="*/ f42 1 23"/>
                <a:gd name="f52" fmla="*/ f43 1 81"/>
                <a:gd name="f53" fmla="*/ 0 1 f34"/>
                <a:gd name="f54" fmla="*/ f28 1 f34"/>
                <a:gd name="f55" fmla="*/ 0 1 f35"/>
                <a:gd name="f56" fmla="*/ f29 1 f35"/>
                <a:gd name="f57" fmla="*/ f45 1 f34"/>
                <a:gd name="f58" fmla="*/ f46 1 f35"/>
                <a:gd name="f59" fmla="*/ f47 1 f34"/>
                <a:gd name="f60" fmla="*/ f48 1 f35"/>
                <a:gd name="f61" fmla="*/ f49 1 f34"/>
                <a:gd name="f62" fmla="*/ f50 1 f35"/>
                <a:gd name="f63" fmla="*/ f51 1 f34"/>
                <a:gd name="f64" fmla="*/ f52 1 f35"/>
                <a:gd name="f65" fmla="*/ f53 f25 1"/>
                <a:gd name="f66" fmla="*/ f54 f25 1"/>
                <a:gd name="f67" fmla="*/ f56 f26 1"/>
                <a:gd name="f68" fmla="*/ f55 f26 1"/>
                <a:gd name="f69" fmla="*/ f57 f25 1"/>
                <a:gd name="f70" fmla="*/ f58 f26 1"/>
                <a:gd name="f71" fmla="*/ f59 f25 1"/>
                <a:gd name="f72" fmla="*/ f60 f26 1"/>
                <a:gd name="f73" fmla="*/ f61 f25 1"/>
                <a:gd name="f74" fmla="*/ f62 f26 1"/>
                <a:gd name="f75" fmla="*/ f63 f25 1"/>
                <a:gd name="f76" fmla="*/ f64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69" y="f70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69" y="f70"/>
                </a:cxn>
              </a:cxnLst>
              <a:rect l="f65" t="f68" r="f66" b="f67"/>
              <a:pathLst>
                <a:path w="23" h="81">
                  <a:moveTo>
                    <a:pt x="f5" y="f7"/>
                  </a:moveTo>
                  <a:cubicBezTo>
                    <a:pt x="f8" y="f9"/>
                    <a:pt x="f10" y="f11"/>
                    <a:pt x="f12" y="f8"/>
                  </a:cubicBezTo>
                  <a:cubicBezTo>
                    <a:pt x="f13" y="f14"/>
                    <a:pt x="f15" y="f5"/>
                    <a:pt x="f6" y="f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1"/>
                    <a:pt x="f23" y="f21"/>
                    <a:pt x="f5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6656B618-6F85-C429-6AC5-C46CE0F47369}"/>
                </a:ext>
              </a:extLst>
            </p:cNvPr>
            <p:cNvSpPr/>
            <p:nvPr/>
          </p:nvSpPr>
          <p:spPr>
            <a:xfrm>
              <a:off x="9321210" y="1807924"/>
              <a:ext cx="46652" cy="188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"/>
                <a:gd name="f7" fmla="val 82"/>
                <a:gd name="f8" fmla="val 7"/>
                <a:gd name="f9" fmla="val 13"/>
                <a:gd name="f10" fmla="val 18"/>
                <a:gd name="f11" fmla="val 19"/>
                <a:gd name="f12" fmla="val 28"/>
                <a:gd name="f13" fmla="val 15"/>
                <a:gd name="f14" fmla="val 55"/>
                <a:gd name="f15" fmla="val 11"/>
                <a:gd name="f16" fmla="val 8"/>
                <a:gd name="f17" fmla="val 5"/>
                <a:gd name="f18" fmla="val 2"/>
                <a:gd name="f19" fmla="val 4"/>
                <a:gd name="f20" fmla="+- 0 0 -90"/>
                <a:gd name="f21" fmla="*/ f3 1 23"/>
                <a:gd name="f22" fmla="*/ f4 1 82"/>
                <a:gd name="f23" fmla="val f5"/>
                <a:gd name="f24" fmla="val f6"/>
                <a:gd name="f25" fmla="val f7"/>
                <a:gd name="f26" fmla="*/ f20 f0 1"/>
                <a:gd name="f27" fmla="+- f25 0 f23"/>
                <a:gd name="f28" fmla="+- f24 0 f23"/>
                <a:gd name="f29" fmla="*/ f26 1 f2"/>
                <a:gd name="f30" fmla="*/ f28 1 23"/>
                <a:gd name="f31" fmla="*/ f27 1 82"/>
                <a:gd name="f32" fmla="*/ 7 f28 1"/>
                <a:gd name="f33" fmla="*/ 0 f27 1"/>
                <a:gd name="f34" fmla="*/ 23 f28 1"/>
                <a:gd name="f35" fmla="*/ 11 f28 1"/>
                <a:gd name="f36" fmla="*/ 82 f27 1"/>
                <a:gd name="f37" fmla="*/ 0 f28 1"/>
                <a:gd name="f38" fmla="+- f29 0 f1"/>
                <a:gd name="f39" fmla="*/ f32 1 23"/>
                <a:gd name="f40" fmla="*/ f33 1 82"/>
                <a:gd name="f41" fmla="*/ f34 1 23"/>
                <a:gd name="f42" fmla="*/ f35 1 23"/>
                <a:gd name="f43" fmla="*/ f36 1 82"/>
                <a:gd name="f44" fmla="*/ f37 1 23"/>
                <a:gd name="f45" fmla="*/ 0 1 f30"/>
                <a:gd name="f46" fmla="*/ f24 1 f30"/>
                <a:gd name="f47" fmla="*/ 0 1 f31"/>
                <a:gd name="f48" fmla="*/ f25 1 f31"/>
                <a:gd name="f49" fmla="*/ f39 1 f30"/>
                <a:gd name="f50" fmla="*/ f40 1 f31"/>
                <a:gd name="f51" fmla="*/ f41 1 f30"/>
                <a:gd name="f52" fmla="*/ f42 1 f30"/>
                <a:gd name="f53" fmla="*/ f43 1 f31"/>
                <a:gd name="f54" fmla="*/ f44 1 f30"/>
                <a:gd name="f55" fmla="*/ f45 f21 1"/>
                <a:gd name="f56" fmla="*/ f46 f21 1"/>
                <a:gd name="f57" fmla="*/ f48 f22 1"/>
                <a:gd name="f58" fmla="*/ f47 f22 1"/>
                <a:gd name="f59" fmla="*/ f49 f21 1"/>
                <a:gd name="f60" fmla="*/ f50 f22 1"/>
                <a:gd name="f61" fmla="*/ f51 f21 1"/>
                <a:gd name="f62" fmla="*/ f52 f21 1"/>
                <a:gd name="f63" fmla="*/ f53 f22 1"/>
                <a:gd name="f64" fmla="*/ f54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59" y="f60"/>
                </a:cxn>
                <a:cxn ang="f38">
                  <a:pos x="f61" y="f60"/>
                </a:cxn>
                <a:cxn ang="f38">
                  <a:pos x="f62" y="f63"/>
                </a:cxn>
                <a:cxn ang="f38">
                  <a:pos x="f64" y="f63"/>
                </a:cxn>
                <a:cxn ang="f38">
                  <a:pos x="f59" y="f60"/>
                </a:cxn>
              </a:cxnLst>
              <a:rect l="f55" t="f58" r="f56" b="f57"/>
              <a:pathLst>
                <a:path w="23" h="82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1" y="f12"/>
                    <a:pt x="f13" y="f14"/>
                    <a:pt x="f15" y="f7"/>
                  </a:cubicBezTo>
                  <a:cubicBezTo>
                    <a:pt x="f16" y="f7"/>
                    <a:pt x="f17" y="f7"/>
                    <a:pt x="f5" y="f7"/>
                  </a:cubicBezTo>
                  <a:cubicBezTo>
                    <a:pt x="f18" y="f14"/>
                    <a:pt x="f19" y="f12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D4C589E2-AD1E-2802-35B1-33CCC527A366}"/>
                </a:ext>
              </a:extLst>
            </p:cNvPr>
            <p:cNvSpPr/>
            <p:nvPr/>
          </p:nvSpPr>
          <p:spPr>
            <a:xfrm>
              <a:off x="9538353" y="2158825"/>
              <a:ext cx="54287" cy="121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"/>
                <a:gd name="f7" fmla="val 52"/>
                <a:gd name="f8" fmla="val 53"/>
                <a:gd name="f9" fmla="val 18"/>
                <a:gd name="f10" fmla="val 10"/>
                <a:gd name="f11" fmla="val 51"/>
                <a:gd name="f12" fmla="val 50"/>
                <a:gd name="f13" fmla="val 4"/>
                <a:gd name="f14" fmla="val 35"/>
                <a:gd name="f15" fmla="val 7"/>
                <a:gd name="f16" fmla="val 21"/>
                <a:gd name="f17" fmla="val 11"/>
                <a:gd name="f18" fmla="val 12"/>
                <a:gd name="f19" fmla="val 3"/>
                <a:gd name="f20" fmla="val 14"/>
                <a:gd name="f21" fmla="val 2"/>
                <a:gd name="f22" fmla="val 26"/>
                <a:gd name="f23" fmla="val 6"/>
                <a:gd name="f24" fmla="val 9"/>
                <a:gd name="f25" fmla="val 36"/>
                <a:gd name="f26" fmla="val 42"/>
                <a:gd name="f27" fmla="val 47"/>
                <a:gd name="f28" fmla="+- 0 0 -90"/>
                <a:gd name="f29" fmla="*/ f3 1 27"/>
                <a:gd name="f30" fmla="*/ f4 1 52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27"/>
                <a:gd name="f39" fmla="*/ f35 1 52"/>
                <a:gd name="f40" fmla="*/ 27 f36 1"/>
                <a:gd name="f41" fmla="*/ 53 f35 1"/>
                <a:gd name="f42" fmla="*/ 0 f36 1"/>
                <a:gd name="f43" fmla="*/ 50 f35 1"/>
                <a:gd name="f44" fmla="*/ 11 f36 1"/>
                <a:gd name="f45" fmla="*/ 7 f35 1"/>
                <a:gd name="f46" fmla="*/ 18 f36 1"/>
                <a:gd name="f47" fmla="*/ 2 f35 1"/>
                <a:gd name="f48" fmla="*/ 26 f36 1"/>
                <a:gd name="f49" fmla="*/ 9 f35 1"/>
                <a:gd name="f50" fmla="*/ 36 f35 1"/>
                <a:gd name="f51" fmla="+- f37 0 f1"/>
                <a:gd name="f52" fmla="*/ f40 1 27"/>
                <a:gd name="f53" fmla="*/ f41 1 53"/>
                <a:gd name="f54" fmla="*/ f42 1 27"/>
                <a:gd name="f55" fmla="*/ f43 1 53"/>
                <a:gd name="f56" fmla="*/ f44 1 27"/>
                <a:gd name="f57" fmla="*/ f45 1 53"/>
                <a:gd name="f58" fmla="*/ f46 1 27"/>
                <a:gd name="f59" fmla="*/ f47 1 53"/>
                <a:gd name="f60" fmla="*/ f48 1 27"/>
                <a:gd name="f61" fmla="*/ f49 1 53"/>
                <a:gd name="f62" fmla="*/ f50 1 53"/>
                <a:gd name="f63" fmla="*/ 0 1 f38"/>
                <a:gd name="f64" fmla="*/ f32 1 f38"/>
                <a:gd name="f65" fmla="*/ 0 1 f39"/>
                <a:gd name="f66" fmla="*/ f33 1 f39"/>
                <a:gd name="f67" fmla="*/ f52 1 f38"/>
                <a:gd name="f68" fmla="*/ f53 1 f39"/>
                <a:gd name="f69" fmla="*/ f54 1 f38"/>
                <a:gd name="f70" fmla="*/ f55 1 f39"/>
                <a:gd name="f71" fmla="*/ f56 1 f38"/>
                <a:gd name="f72" fmla="*/ f57 1 f39"/>
                <a:gd name="f73" fmla="*/ f58 1 f38"/>
                <a:gd name="f74" fmla="*/ f59 1 f39"/>
                <a:gd name="f75" fmla="*/ f60 1 f38"/>
                <a:gd name="f76" fmla="*/ f61 1 f39"/>
                <a:gd name="f77" fmla="*/ f62 1 f39"/>
                <a:gd name="f78" fmla="*/ f63 f29 1"/>
                <a:gd name="f79" fmla="*/ f64 f29 1"/>
                <a:gd name="f80" fmla="*/ f66 f30 1"/>
                <a:gd name="f81" fmla="*/ f65 f30 1"/>
                <a:gd name="f82" fmla="*/ f67 f29 1"/>
                <a:gd name="f83" fmla="*/ f68 f30 1"/>
                <a:gd name="f84" fmla="*/ f69 f29 1"/>
                <a:gd name="f85" fmla="*/ f70 f30 1"/>
                <a:gd name="f86" fmla="*/ f71 f29 1"/>
                <a:gd name="f87" fmla="*/ f72 f30 1"/>
                <a:gd name="f88" fmla="*/ f73 f29 1"/>
                <a:gd name="f89" fmla="*/ f74 f30 1"/>
                <a:gd name="f90" fmla="*/ f75 f29 1"/>
                <a:gd name="f91" fmla="*/ f76 f30 1"/>
                <a:gd name="f92" fmla="*/ f7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90" y="f91"/>
                </a:cxn>
                <a:cxn ang="f51">
                  <a:pos x="f82" y="f92"/>
                </a:cxn>
                <a:cxn ang="f51">
                  <a:pos x="f82" y="f83"/>
                </a:cxn>
              </a:cxnLst>
              <a:rect l="f78" t="f81" r="f79" b="f80"/>
              <a:pathLst>
                <a:path w="27" h="52">
                  <a:moveTo>
                    <a:pt x="f6" y="f8"/>
                  </a:moveTo>
                  <a:cubicBezTo>
                    <a:pt x="f9" y="f7"/>
                    <a:pt x="f10" y="f11"/>
                    <a:pt x="f5" y="f12"/>
                  </a:cubicBezTo>
                  <a:cubicBezTo>
                    <a:pt x="f13" y="f14"/>
                    <a:pt x="f15" y="f16"/>
                    <a:pt x="f17" y="f15"/>
                  </a:cubicBezTo>
                  <a:cubicBezTo>
                    <a:pt x="f18" y="f19"/>
                    <a:pt x="f20" y="f5"/>
                    <a:pt x="f9" y="f21"/>
                  </a:cubicBezTo>
                  <a:cubicBezTo>
                    <a:pt x="f16" y="f19"/>
                    <a:pt x="f22" y="f23"/>
                    <a:pt x="f22" y="f24"/>
                  </a:cubicBezTo>
                  <a:cubicBezTo>
                    <a:pt x="f6" y="f9"/>
                    <a:pt x="f6" y="f6"/>
                    <a:pt x="f6" y="f25"/>
                  </a:cubicBezTo>
                  <a:cubicBezTo>
                    <a:pt x="f6" y="f26"/>
                    <a:pt x="f6" y="f27"/>
                    <a:pt x="f6" y="f8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48CC7E52-2C99-B6B1-CA0F-9024A0FAC2AC}"/>
                </a:ext>
              </a:extLst>
            </p:cNvPr>
            <p:cNvSpPr/>
            <p:nvPr/>
          </p:nvSpPr>
          <p:spPr>
            <a:xfrm>
              <a:off x="9728356" y="1095478"/>
              <a:ext cx="44110" cy="188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82"/>
                <a:gd name="f8" fmla="val 8"/>
                <a:gd name="f9" fmla="val 14"/>
                <a:gd name="f10" fmla="val 2"/>
                <a:gd name="f11" fmla="val 18"/>
                <a:gd name="f12" fmla="val 3"/>
                <a:gd name="f13" fmla="val 5"/>
                <a:gd name="f14" fmla="val 31"/>
                <a:gd name="f15" fmla="val 56"/>
                <a:gd name="f16" fmla="val 10"/>
                <a:gd name="f17" fmla="val 7"/>
                <a:gd name="f18" fmla="val 80"/>
                <a:gd name="f19" fmla="val 79"/>
                <a:gd name="f20" fmla="val 78"/>
                <a:gd name="f21" fmla="val 52"/>
                <a:gd name="f22" fmla="val 27"/>
                <a:gd name="f23" fmla="+- 0 0 -90"/>
                <a:gd name="f24" fmla="*/ f3 1 22"/>
                <a:gd name="f25" fmla="*/ f4 1 82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22"/>
                <a:gd name="f34" fmla="*/ f30 1 82"/>
                <a:gd name="f35" fmla="*/ 8 f31 1"/>
                <a:gd name="f36" fmla="*/ 0 f30 1"/>
                <a:gd name="f37" fmla="*/ 22 f31 1"/>
                <a:gd name="f38" fmla="*/ 5 f30 1"/>
                <a:gd name="f39" fmla="*/ 10 f31 1"/>
                <a:gd name="f40" fmla="*/ 82 f30 1"/>
                <a:gd name="f41" fmla="*/ 0 f31 1"/>
                <a:gd name="f42" fmla="*/ 78 f30 1"/>
                <a:gd name="f43" fmla="+- f32 0 f1"/>
                <a:gd name="f44" fmla="*/ f35 1 22"/>
                <a:gd name="f45" fmla="*/ f36 1 82"/>
                <a:gd name="f46" fmla="*/ f37 1 22"/>
                <a:gd name="f47" fmla="*/ f38 1 82"/>
                <a:gd name="f48" fmla="*/ f39 1 22"/>
                <a:gd name="f49" fmla="*/ f40 1 82"/>
                <a:gd name="f50" fmla="*/ f41 1 22"/>
                <a:gd name="f51" fmla="*/ f42 1 82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22" h="82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1" y="f14"/>
                    <a:pt x="f9" y="f15"/>
                    <a:pt x="f16" y="f7"/>
                  </a:cubicBezTo>
                  <a:cubicBezTo>
                    <a:pt x="f17" y="f18"/>
                    <a:pt x="f12" y="f19"/>
                    <a:pt x="f5" y="f20"/>
                  </a:cubicBezTo>
                  <a:cubicBezTo>
                    <a:pt x="f12" y="f21"/>
                    <a:pt x="f13" y="f22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74F9C819-CD26-3F7F-1471-847C2A296855}"/>
                </a:ext>
              </a:extLst>
            </p:cNvPr>
            <p:cNvSpPr/>
            <p:nvPr/>
          </p:nvSpPr>
          <p:spPr>
            <a:xfrm>
              <a:off x="9394161" y="2158825"/>
              <a:ext cx="48353" cy="110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48"/>
                <a:gd name="f8" fmla="val 23"/>
                <a:gd name="f9" fmla="val 14"/>
                <a:gd name="f10" fmla="val 7"/>
                <a:gd name="f11" fmla="val 2"/>
                <a:gd name="f12" fmla="val 34"/>
                <a:gd name="f13" fmla="val 5"/>
                <a:gd name="f14" fmla="val 20"/>
                <a:gd name="f15" fmla="val 8"/>
                <a:gd name="f16" fmla="val 9"/>
                <a:gd name="f17" fmla="val 1"/>
                <a:gd name="f18" fmla="val 13"/>
                <a:gd name="f19" fmla="val 18"/>
                <a:gd name="f20" fmla="val 4"/>
                <a:gd name="f21" fmla="val 21"/>
                <a:gd name="f22" fmla="+- 0 0 -90"/>
                <a:gd name="f23" fmla="*/ f3 1 24"/>
                <a:gd name="f24" fmla="*/ f4 1 48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24"/>
                <a:gd name="f33" fmla="*/ f29 1 48"/>
                <a:gd name="f34" fmla="*/ 23 f30 1"/>
                <a:gd name="f35" fmla="*/ 48 f29 1"/>
                <a:gd name="f36" fmla="*/ 0 f30 1"/>
                <a:gd name="f37" fmla="*/ 8 f30 1"/>
                <a:gd name="f38" fmla="*/ 7 f29 1"/>
                <a:gd name="f39" fmla="*/ 18 f30 1"/>
                <a:gd name="f40" fmla="*/ 0 f29 1"/>
                <a:gd name="f41" fmla="*/ 24 f30 1"/>
                <a:gd name="f42" fmla="*/ 9 f29 1"/>
                <a:gd name="f43" fmla="+- f31 0 f1"/>
                <a:gd name="f44" fmla="*/ f34 1 24"/>
                <a:gd name="f45" fmla="*/ f35 1 48"/>
                <a:gd name="f46" fmla="*/ f36 1 24"/>
                <a:gd name="f47" fmla="*/ f37 1 24"/>
                <a:gd name="f48" fmla="*/ f38 1 48"/>
                <a:gd name="f49" fmla="*/ f39 1 24"/>
                <a:gd name="f50" fmla="*/ f40 1 48"/>
                <a:gd name="f51" fmla="*/ f41 1 24"/>
                <a:gd name="f52" fmla="*/ f42 1 48"/>
                <a:gd name="f53" fmla="*/ 0 1 f32"/>
                <a:gd name="f54" fmla="*/ f26 1 f32"/>
                <a:gd name="f55" fmla="*/ 0 1 f33"/>
                <a:gd name="f56" fmla="*/ f27 1 f33"/>
                <a:gd name="f57" fmla="*/ f44 1 f32"/>
                <a:gd name="f58" fmla="*/ f45 1 f33"/>
                <a:gd name="f59" fmla="*/ f46 1 f32"/>
                <a:gd name="f60" fmla="*/ f47 1 f32"/>
                <a:gd name="f61" fmla="*/ f48 1 f33"/>
                <a:gd name="f62" fmla="*/ f49 1 f32"/>
                <a:gd name="f63" fmla="*/ f50 1 f33"/>
                <a:gd name="f64" fmla="*/ f51 1 f32"/>
                <a:gd name="f65" fmla="*/ f52 1 f33"/>
                <a:gd name="f66" fmla="*/ f53 f23 1"/>
                <a:gd name="f67" fmla="*/ f54 f23 1"/>
                <a:gd name="f68" fmla="*/ f56 f24 1"/>
                <a:gd name="f69" fmla="*/ f55 f24 1"/>
                <a:gd name="f70" fmla="*/ f57 f23 1"/>
                <a:gd name="f71" fmla="*/ f58 f24 1"/>
                <a:gd name="f72" fmla="*/ f59 f23 1"/>
                <a:gd name="f73" fmla="*/ f60 f23 1"/>
                <a:gd name="f74" fmla="*/ f61 f24 1"/>
                <a:gd name="f75" fmla="*/ f62 f23 1"/>
                <a:gd name="f76" fmla="*/ f63 f24 1"/>
                <a:gd name="f77" fmla="*/ f64 f23 1"/>
                <a:gd name="f78" fmla="*/ f65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0" y="f71"/>
                </a:cxn>
                <a:cxn ang="f43">
                  <a:pos x="f72" y="f71"/>
                </a:cxn>
                <a:cxn ang="f43">
                  <a:pos x="f73" y="f74"/>
                </a:cxn>
                <a:cxn ang="f43">
                  <a:pos x="f75" y="f76"/>
                </a:cxn>
                <a:cxn ang="f43">
                  <a:pos x="f77" y="f78"/>
                </a:cxn>
                <a:cxn ang="f43">
                  <a:pos x="f70" y="f71"/>
                </a:cxn>
              </a:cxnLst>
              <a:rect l="f66" t="f69" r="f67" b="f68"/>
              <a:pathLst>
                <a:path w="24" h="48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11" y="f12"/>
                    <a:pt x="f13" y="f14"/>
                    <a:pt x="f15" y="f10"/>
                  </a:cubicBezTo>
                  <a:cubicBezTo>
                    <a:pt x="f16" y="f17"/>
                    <a:pt x="f18" y="f5"/>
                    <a:pt x="f19" y="f5"/>
                  </a:cubicBezTo>
                  <a:cubicBezTo>
                    <a:pt x="f8" y="f17"/>
                    <a:pt x="f6" y="f20"/>
                    <a:pt x="f6" y="f16"/>
                  </a:cubicBezTo>
                  <a:cubicBezTo>
                    <a:pt x="f8" y="f21"/>
                    <a:pt x="f8" y="f12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60FC0B09-9042-0397-E8F6-5A24E6DBF2FA}"/>
                </a:ext>
              </a:extLst>
            </p:cNvPr>
            <p:cNvSpPr/>
            <p:nvPr/>
          </p:nvSpPr>
          <p:spPr>
            <a:xfrm>
              <a:off x="9770766" y="658541"/>
              <a:ext cx="48353" cy="1517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66"/>
                <a:gd name="f8" fmla="val 8"/>
                <a:gd name="f9" fmla="val 13"/>
                <a:gd name="f10" fmla="val 2"/>
                <a:gd name="f11" fmla="val 18"/>
                <a:gd name="f12" fmla="val 5"/>
                <a:gd name="f13" fmla="val 23"/>
                <a:gd name="f14" fmla="val 7"/>
                <a:gd name="f15" fmla="val 22"/>
                <a:gd name="f16" fmla="val 14"/>
                <a:gd name="f17" fmla="val 21"/>
                <a:gd name="f18" fmla="val 20"/>
                <a:gd name="f19" fmla="val 27"/>
                <a:gd name="f20" fmla="val 17"/>
                <a:gd name="f21" fmla="val 26"/>
                <a:gd name="f22" fmla="val 25"/>
                <a:gd name="f23" fmla="val 12"/>
                <a:gd name="f24" fmla="val 30"/>
                <a:gd name="f25" fmla="val 34"/>
                <a:gd name="f26" fmla="val 19"/>
                <a:gd name="f27" fmla="val 44"/>
                <a:gd name="f28" fmla="val 16"/>
                <a:gd name="f29" fmla="val 43"/>
                <a:gd name="f30" fmla="val 47"/>
                <a:gd name="f31" fmla="val 49"/>
                <a:gd name="f32" fmla="val 53"/>
                <a:gd name="f33" fmla="val 56"/>
                <a:gd name="f34" fmla="val 61"/>
                <a:gd name="f35" fmla="val 11"/>
                <a:gd name="f36" fmla="val 64"/>
                <a:gd name="f37" fmla="val 6"/>
                <a:gd name="f38" fmla="val 63"/>
                <a:gd name="f39" fmla="val 51"/>
                <a:gd name="f40" fmla="val 3"/>
                <a:gd name="f41" fmla="val 41"/>
                <a:gd name="f42" fmla="val 31"/>
                <a:gd name="f43" fmla="+- 0 0 -90"/>
                <a:gd name="f44" fmla="*/ f3 1 24"/>
                <a:gd name="f45" fmla="*/ f4 1 66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24"/>
                <a:gd name="f54" fmla="*/ f50 1 66"/>
                <a:gd name="f55" fmla="*/ 8 f51 1"/>
                <a:gd name="f56" fmla="*/ 0 f50 1"/>
                <a:gd name="f57" fmla="*/ 23 f51 1"/>
                <a:gd name="f58" fmla="*/ 7 f50 1"/>
                <a:gd name="f59" fmla="*/ 20 f51 1"/>
                <a:gd name="f60" fmla="*/ 27 f50 1"/>
                <a:gd name="f61" fmla="*/ 12 f51 1"/>
                <a:gd name="f62" fmla="*/ 24 f50 1"/>
                <a:gd name="f63" fmla="*/ 19 f51 1"/>
                <a:gd name="f64" fmla="*/ 44 f50 1"/>
                <a:gd name="f65" fmla="*/ 43 f50 1"/>
                <a:gd name="f66" fmla="*/ 18 f51 1"/>
                <a:gd name="f67" fmla="*/ 53 f50 1"/>
                <a:gd name="f68" fmla="*/ 17 f51 1"/>
                <a:gd name="f69" fmla="*/ 66 f50 1"/>
                <a:gd name="f70" fmla="*/ 0 f51 1"/>
                <a:gd name="f71" fmla="*/ 61 f50 1"/>
                <a:gd name="f72" fmla="*/ 5 f51 1"/>
                <a:gd name="f73" fmla="*/ 31 f50 1"/>
                <a:gd name="f74" fmla="+- f52 0 f1"/>
                <a:gd name="f75" fmla="*/ f55 1 24"/>
                <a:gd name="f76" fmla="*/ f56 1 66"/>
                <a:gd name="f77" fmla="*/ f57 1 24"/>
                <a:gd name="f78" fmla="*/ f58 1 66"/>
                <a:gd name="f79" fmla="*/ f59 1 24"/>
                <a:gd name="f80" fmla="*/ f60 1 66"/>
                <a:gd name="f81" fmla="*/ f61 1 24"/>
                <a:gd name="f82" fmla="*/ f62 1 66"/>
                <a:gd name="f83" fmla="*/ f63 1 24"/>
                <a:gd name="f84" fmla="*/ f64 1 66"/>
                <a:gd name="f85" fmla="*/ f65 1 66"/>
                <a:gd name="f86" fmla="*/ f66 1 24"/>
                <a:gd name="f87" fmla="*/ f67 1 66"/>
                <a:gd name="f88" fmla="*/ f68 1 24"/>
                <a:gd name="f89" fmla="*/ f69 1 66"/>
                <a:gd name="f90" fmla="*/ f70 1 24"/>
                <a:gd name="f91" fmla="*/ f71 1 66"/>
                <a:gd name="f92" fmla="*/ f72 1 24"/>
                <a:gd name="f93" fmla="*/ f73 1 66"/>
                <a:gd name="f94" fmla="*/ 0 1 f53"/>
                <a:gd name="f95" fmla="*/ f47 1 f53"/>
                <a:gd name="f96" fmla="*/ 0 1 f54"/>
                <a:gd name="f97" fmla="*/ f48 1 f54"/>
                <a:gd name="f98" fmla="*/ f75 1 f53"/>
                <a:gd name="f99" fmla="*/ f76 1 f54"/>
                <a:gd name="f100" fmla="*/ f77 1 f53"/>
                <a:gd name="f101" fmla="*/ f78 1 f54"/>
                <a:gd name="f102" fmla="*/ f79 1 f53"/>
                <a:gd name="f103" fmla="*/ f80 1 f54"/>
                <a:gd name="f104" fmla="*/ f81 1 f53"/>
                <a:gd name="f105" fmla="*/ f82 1 f54"/>
                <a:gd name="f106" fmla="*/ f83 1 f53"/>
                <a:gd name="f107" fmla="*/ f84 1 f54"/>
                <a:gd name="f108" fmla="*/ f85 1 f54"/>
                <a:gd name="f109" fmla="*/ f86 1 f53"/>
                <a:gd name="f110" fmla="*/ f87 1 f54"/>
                <a:gd name="f111" fmla="*/ f88 1 f53"/>
                <a:gd name="f112" fmla="*/ f89 1 f54"/>
                <a:gd name="f113" fmla="*/ f90 1 f53"/>
                <a:gd name="f114" fmla="*/ f91 1 f54"/>
                <a:gd name="f115" fmla="*/ f92 1 f53"/>
                <a:gd name="f116" fmla="*/ f93 1 f54"/>
                <a:gd name="f117" fmla="*/ f94 f44 1"/>
                <a:gd name="f118" fmla="*/ f95 f44 1"/>
                <a:gd name="f119" fmla="*/ f97 f45 1"/>
                <a:gd name="f120" fmla="*/ f96 f45 1"/>
                <a:gd name="f121" fmla="*/ f98 f44 1"/>
                <a:gd name="f122" fmla="*/ f99 f45 1"/>
                <a:gd name="f123" fmla="*/ f100 f44 1"/>
                <a:gd name="f124" fmla="*/ f101 f45 1"/>
                <a:gd name="f125" fmla="*/ f102 f44 1"/>
                <a:gd name="f126" fmla="*/ f103 f45 1"/>
                <a:gd name="f127" fmla="*/ f104 f44 1"/>
                <a:gd name="f128" fmla="*/ f105 f45 1"/>
                <a:gd name="f129" fmla="*/ f106 f44 1"/>
                <a:gd name="f130" fmla="*/ f107 f45 1"/>
                <a:gd name="f131" fmla="*/ f108 f45 1"/>
                <a:gd name="f132" fmla="*/ f109 f44 1"/>
                <a:gd name="f133" fmla="*/ f110 f45 1"/>
                <a:gd name="f134" fmla="*/ f111 f44 1"/>
                <a:gd name="f135" fmla="*/ f112 f45 1"/>
                <a:gd name="f136" fmla="*/ f113 f44 1"/>
                <a:gd name="f137" fmla="*/ f114 f45 1"/>
                <a:gd name="f138" fmla="*/ f115 f44 1"/>
                <a:gd name="f139" fmla="*/ f116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21" y="f122"/>
                </a:cxn>
                <a:cxn ang="f74">
                  <a:pos x="f123" y="f124"/>
                </a:cxn>
                <a:cxn ang="f74">
                  <a:pos x="f125" y="f126"/>
                </a:cxn>
                <a:cxn ang="f74">
                  <a:pos x="f127" y="f128"/>
                </a:cxn>
                <a:cxn ang="f74">
                  <a:pos x="f129" y="f130"/>
                </a:cxn>
                <a:cxn ang="f74">
                  <a:pos x="f121" y="f131"/>
                </a:cxn>
                <a:cxn ang="f74">
                  <a:pos x="f132" y="f133"/>
                </a:cxn>
                <a:cxn ang="f74">
                  <a:pos x="f134" y="f135"/>
                </a:cxn>
                <a:cxn ang="f74">
                  <a:pos x="f136" y="f137"/>
                </a:cxn>
                <a:cxn ang="f74">
                  <a:pos x="f138" y="f139"/>
                </a:cxn>
                <a:cxn ang="f74">
                  <a:pos x="f121" y="f122"/>
                </a:cxn>
              </a:cxnLst>
              <a:rect l="f117" t="f120" r="f118" b="f119"/>
              <a:pathLst>
                <a:path w="24" h="66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8" y="f19"/>
                  </a:cubicBezTo>
                  <a:cubicBezTo>
                    <a:pt x="f20" y="f21"/>
                    <a:pt x="f16" y="f22"/>
                    <a:pt x="f23" y="f6"/>
                  </a:cubicBezTo>
                  <a:cubicBezTo>
                    <a:pt x="f11" y="f24"/>
                    <a:pt x="f6" y="f25"/>
                    <a:pt x="f26" y="f27"/>
                  </a:cubicBezTo>
                  <a:cubicBezTo>
                    <a:pt x="f28" y="f27"/>
                    <a:pt x="f9" y="f27"/>
                    <a:pt x="f8" y="f29"/>
                  </a:cubicBezTo>
                  <a:cubicBezTo>
                    <a:pt x="f23" y="f30"/>
                    <a:pt x="f20" y="f31"/>
                    <a:pt x="f11" y="f32"/>
                  </a:cubicBezTo>
                  <a:cubicBezTo>
                    <a:pt x="f26" y="f33"/>
                    <a:pt x="f20" y="f34"/>
                    <a:pt x="f20" y="f7"/>
                  </a:cubicBezTo>
                  <a:cubicBezTo>
                    <a:pt x="f35" y="f36"/>
                    <a:pt x="f37" y="f38"/>
                    <a:pt x="f5" y="f34"/>
                  </a:cubicBezTo>
                  <a:cubicBezTo>
                    <a:pt x="f10" y="f39"/>
                    <a:pt x="f40" y="f41"/>
                    <a:pt x="f12" y="f42"/>
                  </a:cubicBezTo>
                  <a:cubicBezTo>
                    <a:pt x="f37" y="f17"/>
                    <a:pt x="f14" y="f35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27636A7A-62C8-A679-D791-128C95BBFEC6}"/>
                </a:ext>
              </a:extLst>
            </p:cNvPr>
            <p:cNvSpPr/>
            <p:nvPr/>
          </p:nvSpPr>
          <p:spPr>
            <a:xfrm>
              <a:off x="9159206" y="2150120"/>
              <a:ext cx="46652" cy="1420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"/>
                <a:gd name="f7" fmla="val 62"/>
                <a:gd name="f8" fmla="val 3"/>
                <a:gd name="f9" fmla="val 45"/>
                <a:gd name="f10" fmla="val 5"/>
                <a:gd name="f11" fmla="val 29"/>
                <a:gd name="f12" fmla="val 7"/>
                <a:gd name="f13" fmla="val 13"/>
                <a:gd name="f14" fmla="val 8"/>
                <a:gd name="f15" fmla="val 16"/>
                <a:gd name="f16" fmla="val 1"/>
                <a:gd name="f17" fmla="val 21"/>
                <a:gd name="f18" fmla="val 9"/>
                <a:gd name="f19" fmla="val 14"/>
                <a:gd name="f20" fmla="val 20"/>
                <a:gd name="f21" fmla="val 19"/>
                <a:gd name="f22" fmla="val 44"/>
                <a:gd name="f23" fmla="val 18"/>
                <a:gd name="f24" fmla="val 60"/>
                <a:gd name="f25" fmla="val 11"/>
                <a:gd name="f26" fmla="val 61"/>
                <a:gd name="f27" fmla="val 6"/>
                <a:gd name="f28" fmla="+- 0 0 -90"/>
                <a:gd name="f29" fmla="*/ f3 1 23"/>
                <a:gd name="f30" fmla="*/ f4 1 62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23"/>
                <a:gd name="f39" fmla="*/ f35 1 62"/>
                <a:gd name="f40" fmla="*/ 0 f36 1"/>
                <a:gd name="f41" fmla="*/ 62 f35 1"/>
                <a:gd name="f42" fmla="*/ 7 f36 1"/>
                <a:gd name="f43" fmla="*/ 13 f35 1"/>
                <a:gd name="f44" fmla="*/ 16 f36 1"/>
                <a:gd name="f45" fmla="*/ 1 f35 1"/>
                <a:gd name="f46" fmla="*/ 21 f36 1"/>
                <a:gd name="f47" fmla="*/ 14 f35 1"/>
                <a:gd name="f48" fmla="*/ 18 f36 1"/>
                <a:gd name="f49" fmla="*/ 60 f35 1"/>
                <a:gd name="f50" fmla="+- f37 0 f1"/>
                <a:gd name="f51" fmla="*/ f40 1 23"/>
                <a:gd name="f52" fmla="*/ f41 1 62"/>
                <a:gd name="f53" fmla="*/ f42 1 23"/>
                <a:gd name="f54" fmla="*/ f43 1 62"/>
                <a:gd name="f55" fmla="*/ f44 1 23"/>
                <a:gd name="f56" fmla="*/ f45 1 62"/>
                <a:gd name="f57" fmla="*/ f46 1 23"/>
                <a:gd name="f58" fmla="*/ f47 1 62"/>
                <a:gd name="f59" fmla="*/ f48 1 23"/>
                <a:gd name="f60" fmla="*/ f49 1 62"/>
                <a:gd name="f61" fmla="*/ 0 1 f38"/>
                <a:gd name="f62" fmla="*/ f32 1 f38"/>
                <a:gd name="f63" fmla="*/ 0 1 f39"/>
                <a:gd name="f64" fmla="*/ f33 1 f39"/>
                <a:gd name="f65" fmla="*/ f51 1 f38"/>
                <a:gd name="f66" fmla="*/ f52 1 f39"/>
                <a:gd name="f67" fmla="*/ f53 1 f38"/>
                <a:gd name="f68" fmla="*/ f54 1 f39"/>
                <a:gd name="f69" fmla="*/ f55 1 f38"/>
                <a:gd name="f70" fmla="*/ f56 1 f39"/>
                <a:gd name="f71" fmla="*/ f57 1 f38"/>
                <a:gd name="f72" fmla="*/ f58 1 f39"/>
                <a:gd name="f73" fmla="*/ f59 1 f38"/>
                <a:gd name="f74" fmla="*/ f60 1 f39"/>
                <a:gd name="f75" fmla="*/ f61 f29 1"/>
                <a:gd name="f76" fmla="*/ f62 f29 1"/>
                <a:gd name="f77" fmla="*/ f64 f30 1"/>
                <a:gd name="f78" fmla="*/ f63 f30 1"/>
                <a:gd name="f79" fmla="*/ f65 f29 1"/>
                <a:gd name="f80" fmla="*/ f66 f30 1"/>
                <a:gd name="f81" fmla="*/ f67 f29 1"/>
                <a:gd name="f82" fmla="*/ f68 f30 1"/>
                <a:gd name="f83" fmla="*/ f69 f29 1"/>
                <a:gd name="f84" fmla="*/ f70 f30 1"/>
                <a:gd name="f85" fmla="*/ f71 f29 1"/>
                <a:gd name="f86" fmla="*/ f72 f30 1"/>
                <a:gd name="f87" fmla="*/ f73 f29 1"/>
                <a:gd name="f88" fmla="*/ f74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9" y="f80"/>
                </a:cxn>
                <a:cxn ang="f50">
                  <a:pos x="f81" y="f82"/>
                </a:cxn>
                <a:cxn ang="f50">
                  <a:pos x="f83" y="f84"/>
                </a:cxn>
                <a:cxn ang="f50">
                  <a:pos x="f85" y="f86"/>
                </a:cxn>
                <a:cxn ang="f50">
                  <a:pos x="f87" y="f88"/>
                </a:cxn>
                <a:cxn ang="f50">
                  <a:pos x="f79" y="f80"/>
                </a:cxn>
              </a:cxnLst>
              <a:rect l="f75" t="f78" r="f76" b="f77"/>
              <a:pathLst>
                <a:path w="23" h="62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4"/>
                    <a:pt x="f14" y="f5"/>
                    <a:pt x="f15" y="f16"/>
                  </a:cubicBezTo>
                  <a:cubicBezTo>
                    <a:pt x="f6" y="f16"/>
                    <a:pt x="f17" y="f18"/>
                    <a:pt x="f17" y="f19"/>
                  </a:cubicBezTo>
                  <a:cubicBezTo>
                    <a:pt x="f20" y="f11"/>
                    <a:pt x="f21" y="f22"/>
                    <a:pt x="f23" y="f24"/>
                  </a:cubicBezTo>
                  <a:cubicBezTo>
                    <a:pt x="f25" y="f26"/>
                    <a:pt x="f27" y="f26"/>
                    <a:pt x="f5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C10CFE36-7FBF-428E-9983-8D76057B276B}"/>
                </a:ext>
              </a:extLst>
            </p:cNvPr>
            <p:cNvSpPr/>
            <p:nvPr/>
          </p:nvSpPr>
          <p:spPr>
            <a:xfrm>
              <a:off x="9361928" y="1547887"/>
              <a:ext cx="38167" cy="1836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80"/>
                <a:gd name="f8" fmla="val 6"/>
                <a:gd name="f9" fmla="val 11"/>
                <a:gd name="f10" fmla="val 15"/>
                <a:gd name="f11" fmla="val 27"/>
                <a:gd name="f12" fmla="val 12"/>
                <a:gd name="f13" fmla="val 53"/>
                <a:gd name="f14" fmla="val 8"/>
                <a:gd name="f15" fmla="val 4"/>
                <a:gd name="f16" fmla="val 2"/>
                <a:gd name="f17" fmla="+- 0 0 -90"/>
                <a:gd name="f18" fmla="*/ f3 1 19"/>
                <a:gd name="f19" fmla="*/ f4 1 80"/>
                <a:gd name="f20" fmla="val f5"/>
                <a:gd name="f21" fmla="val f6"/>
                <a:gd name="f22" fmla="val f7"/>
                <a:gd name="f23" fmla="*/ f17 f0 1"/>
                <a:gd name="f24" fmla="+- f22 0 f20"/>
                <a:gd name="f25" fmla="+- f21 0 f20"/>
                <a:gd name="f26" fmla="*/ f23 1 f2"/>
                <a:gd name="f27" fmla="*/ f25 1 19"/>
                <a:gd name="f28" fmla="*/ f24 1 80"/>
                <a:gd name="f29" fmla="*/ 6 f25 1"/>
                <a:gd name="f30" fmla="*/ 0 f24 1"/>
                <a:gd name="f31" fmla="*/ 19 f25 1"/>
                <a:gd name="f32" fmla="*/ 8 f25 1"/>
                <a:gd name="f33" fmla="*/ 80 f24 1"/>
                <a:gd name="f34" fmla="*/ 0 f25 1"/>
                <a:gd name="f35" fmla="+- f26 0 f1"/>
                <a:gd name="f36" fmla="*/ f29 1 19"/>
                <a:gd name="f37" fmla="*/ f30 1 80"/>
                <a:gd name="f38" fmla="*/ f31 1 19"/>
                <a:gd name="f39" fmla="*/ f32 1 19"/>
                <a:gd name="f40" fmla="*/ f33 1 80"/>
                <a:gd name="f41" fmla="*/ f34 1 19"/>
                <a:gd name="f42" fmla="*/ 0 1 f27"/>
                <a:gd name="f43" fmla="*/ f21 1 f27"/>
                <a:gd name="f44" fmla="*/ 0 1 f28"/>
                <a:gd name="f45" fmla="*/ f22 1 f28"/>
                <a:gd name="f46" fmla="*/ f36 1 f27"/>
                <a:gd name="f47" fmla="*/ f37 1 f28"/>
                <a:gd name="f48" fmla="*/ f38 1 f27"/>
                <a:gd name="f49" fmla="*/ f39 1 f27"/>
                <a:gd name="f50" fmla="*/ f40 1 f28"/>
                <a:gd name="f51" fmla="*/ f41 1 f27"/>
                <a:gd name="f52" fmla="*/ f42 f18 1"/>
                <a:gd name="f53" fmla="*/ f43 f18 1"/>
                <a:gd name="f54" fmla="*/ f45 f19 1"/>
                <a:gd name="f55" fmla="*/ f44 f19 1"/>
                <a:gd name="f56" fmla="*/ f46 f18 1"/>
                <a:gd name="f57" fmla="*/ f47 f19 1"/>
                <a:gd name="f58" fmla="*/ f48 f18 1"/>
                <a:gd name="f59" fmla="*/ f49 f18 1"/>
                <a:gd name="f60" fmla="*/ f50 f19 1"/>
                <a:gd name="f61" fmla="*/ f51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56" y="f57"/>
                </a:cxn>
                <a:cxn ang="f35">
                  <a:pos x="f58" y="f57"/>
                </a:cxn>
                <a:cxn ang="f35">
                  <a:pos x="f59" y="f60"/>
                </a:cxn>
                <a:cxn ang="f35">
                  <a:pos x="f61" y="f60"/>
                </a:cxn>
                <a:cxn ang="f35">
                  <a:pos x="f56" y="f57"/>
                </a:cxn>
              </a:cxnLst>
              <a:rect l="f52" t="f55" r="f53" b="f54"/>
              <a:pathLst>
                <a:path w="19" h="80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0" y="f11"/>
                    <a:pt x="f12" y="f13"/>
                    <a:pt x="f14" y="f7"/>
                  </a:cubicBezTo>
                  <a:cubicBezTo>
                    <a:pt x="f8" y="f7"/>
                    <a:pt x="f15" y="f7"/>
                    <a:pt x="f5" y="f7"/>
                  </a:cubicBezTo>
                  <a:cubicBezTo>
                    <a:pt x="f16" y="f13"/>
                    <a:pt x="f15" y="f11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73C5D9AA-0F13-1092-3C32-B0E8E023F84D}"/>
                </a:ext>
              </a:extLst>
            </p:cNvPr>
            <p:cNvSpPr/>
            <p:nvPr/>
          </p:nvSpPr>
          <p:spPr>
            <a:xfrm>
              <a:off x="9540054" y="1306211"/>
              <a:ext cx="40718" cy="179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78"/>
                <a:gd name="f8" fmla="val 7"/>
                <a:gd name="f9" fmla="val 12"/>
                <a:gd name="f10" fmla="val 1"/>
                <a:gd name="f11" fmla="val 16"/>
                <a:gd name="f12" fmla="val 27"/>
                <a:gd name="f13" fmla="val 13"/>
                <a:gd name="f14" fmla="val 52"/>
                <a:gd name="f15" fmla="val 9"/>
                <a:gd name="f16" fmla="val 6"/>
                <a:gd name="f17" fmla="val 77"/>
                <a:gd name="f18" fmla="val 4"/>
                <a:gd name="f19" fmla="val 3"/>
                <a:gd name="f20" fmla="val 51"/>
                <a:gd name="f21" fmla="val 5"/>
                <a:gd name="f22" fmla="val 26"/>
                <a:gd name="f23" fmla="+- 0 0 -90"/>
                <a:gd name="f24" fmla="*/ f3 1 20"/>
                <a:gd name="f25" fmla="*/ f4 1 78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20"/>
                <a:gd name="f34" fmla="*/ f30 1 78"/>
                <a:gd name="f35" fmla="*/ 7 f31 1"/>
                <a:gd name="f36" fmla="*/ 0 f30 1"/>
                <a:gd name="f37" fmla="*/ 20 f31 1"/>
                <a:gd name="f38" fmla="*/ 1 f30 1"/>
                <a:gd name="f39" fmla="*/ 9 f31 1"/>
                <a:gd name="f40" fmla="*/ 78 f30 1"/>
                <a:gd name="f41" fmla="*/ 0 f31 1"/>
                <a:gd name="f42" fmla="*/ 77 f30 1"/>
                <a:gd name="f43" fmla="+- f32 0 f1"/>
                <a:gd name="f44" fmla="*/ f35 1 20"/>
                <a:gd name="f45" fmla="*/ f36 1 78"/>
                <a:gd name="f46" fmla="*/ f37 1 20"/>
                <a:gd name="f47" fmla="*/ f38 1 78"/>
                <a:gd name="f48" fmla="*/ f39 1 20"/>
                <a:gd name="f49" fmla="*/ f40 1 78"/>
                <a:gd name="f50" fmla="*/ f41 1 20"/>
                <a:gd name="f51" fmla="*/ f42 1 78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20" h="78">
                  <a:moveTo>
                    <a:pt x="f8" y="f5"/>
                  </a:moveTo>
                  <a:cubicBezTo>
                    <a:pt x="f9" y="f10"/>
                    <a:pt x="f11" y="f10"/>
                    <a:pt x="f6" y="f10"/>
                  </a:cubicBezTo>
                  <a:cubicBezTo>
                    <a:pt x="f11" y="f12"/>
                    <a:pt x="f13" y="f14"/>
                    <a:pt x="f15" y="f7"/>
                  </a:cubicBezTo>
                  <a:cubicBezTo>
                    <a:pt x="f16" y="f17"/>
                    <a:pt x="f18" y="f17"/>
                    <a:pt x="f5" y="f17"/>
                  </a:cubicBezTo>
                  <a:cubicBezTo>
                    <a:pt x="f19" y="f20"/>
                    <a:pt x="f21" y="f22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37CC881C-ED09-B0DC-7601-C443AB6F2ECE}"/>
                </a:ext>
              </a:extLst>
            </p:cNvPr>
            <p:cNvSpPr/>
            <p:nvPr/>
          </p:nvSpPr>
          <p:spPr>
            <a:xfrm>
              <a:off x="9408581" y="1302352"/>
              <a:ext cx="40718" cy="1720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75"/>
                <a:gd name="f8" fmla="val 8"/>
                <a:gd name="f9" fmla="val 12"/>
                <a:gd name="f10" fmla="val 16"/>
                <a:gd name="f11" fmla="val 25"/>
                <a:gd name="f12" fmla="val 13"/>
                <a:gd name="f13" fmla="val 50"/>
                <a:gd name="f14" fmla="val 9"/>
                <a:gd name="f15" fmla="val 6"/>
                <a:gd name="f16" fmla="val 4"/>
                <a:gd name="f17" fmla="val 3"/>
                <a:gd name="f18" fmla="val 5"/>
                <a:gd name="f19" fmla="+- 0 0 -90"/>
                <a:gd name="f20" fmla="*/ f3 1 20"/>
                <a:gd name="f21" fmla="*/ f4 1 75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20"/>
                <a:gd name="f30" fmla="*/ f26 1 75"/>
                <a:gd name="f31" fmla="*/ 8 f27 1"/>
                <a:gd name="f32" fmla="*/ 0 f26 1"/>
                <a:gd name="f33" fmla="*/ 20 f27 1"/>
                <a:gd name="f34" fmla="*/ 9 f27 1"/>
                <a:gd name="f35" fmla="*/ 75 f26 1"/>
                <a:gd name="f36" fmla="*/ 0 f27 1"/>
                <a:gd name="f37" fmla="+- f28 0 f1"/>
                <a:gd name="f38" fmla="*/ f31 1 20"/>
                <a:gd name="f39" fmla="*/ f32 1 75"/>
                <a:gd name="f40" fmla="*/ f33 1 20"/>
                <a:gd name="f41" fmla="*/ f34 1 20"/>
                <a:gd name="f42" fmla="*/ f35 1 75"/>
                <a:gd name="f43" fmla="*/ f36 1 20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29"/>
                <a:gd name="f52" fmla="*/ f42 1 f30"/>
                <a:gd name="f53" fmla="*/ f43 1 f29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0 1"/>
                <a:gd name="f62" fmla="*/ f52 f21 1"/>
                <a:gd name="f63" fmla="*/ f53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59"/>
                </a:cxn>
                <a:cxn ang="f37">
                  <a:pos x="f61" y="f62"/>
                </a:cxn>
                <a:cxn ang="f37">
                  <a:pos x="f63" y="f62"/>
                </a:cxn>
                <a:cxn ang="f37">
                  <a:pos x="f58" y="f59"/>
                </a:cxn>
              </a:cxnLst>
              <a:rect l="f54" t="f57" r="f55" b="f56"/>
              <a:pathLst>
                <a:path w="20" h="75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0" y="f11"/>
                    <a:pt x="f12" y="f13"/>
                    <a:pt x="f14" y="f7"/>
                  </a:cubicBezTo>
                  <a:cubicBezTo>
                    <a:pt x="f15" y="f7"/>
                    <a:pt x="f16" y="f7"/>
                    <a:pt x="f5" y="f7"/>
                  </a:cubicBezTo>
                  <a:cubicBezTo>
                    <a:pt x="f17" y="f13"/>
                    <a:pt x="f18" y="f11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EF8FF697-29B5-A865-D7E6-25933F948877}"/>
                </a:ext>
              </a:extLst>
            </p:cNvPr>
            <p:cNvSpPr/>
            <p:nvPr/>
          </p:nvSpPr>
          <p:spPr>
            <a:xfrm>
              <a:off x="9238082" y="1557552"/>
              <a:ext cx="40718" cy="1768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77"/>
                <a:gd name="f8" fmla="val 16"/>
                <a:gd name="f9" fmla="val 26"/>
                <a:gd name="f10" fmla="val 12"/>
                <a:gd name="f11" fmla="val 51"/>
                <a:gd name="f12" fmla="val 9"/>
                <a:gd name="f13" fmla="val 76"/>
                <a:gd name="f14" fmla="val 6"/>
                <a:gd name="f15" fmla="val 4"/>
                <a:gd name="f16" fmla="val 3"/>
                <a:gd name="f17" fmla="val 52"/>
                <a:gd name="f18" fmla="val 5"/>
                <a:gd name="f19" fmla="val 27"/>
                <a:gd name="f20" fmla="val 7"/>
                <a:gd name="f21" fmla="val 2"/>
                <a:gd name="f22" fmla="val 11"/>
                <a:gd name="f23" fmla="val 1"/>
                <a:gd name="f24" fmla="+- 0 0 -90"/>
                <a:gd name="f25" fmla="*/ f3 1 20"/>
                <a:gd name="f26" fmla="*/ f4 1 77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20"/>
                <a:gd name="f35" fmla="*/ f31 1 77"/>
                <a:gd name="f36" fmla="*/ 20 f32 1"/>
                <a:gd name="f37" fmla="*/ 0 f31 1"/>
                <a:gd name="f38" fmla="*/ 9 f32 1"/>
                <a:gd name="f39" fmla="*/ 76 f31 1"/>
                <a:gd name="f40" fmla="*/ 0 f32 1"/>
                <a:gd name="f41" fmla="*/ 77 f31 1"/>
                <a:gd name="f42" fmla="*/ 7 f32 1"/>
                <a:gd name="f43" fmla="*/ 2 f31 1"/>
                <a:gd name="f44" fmla="+- f33 0 f1"/>
                <a:gd name="f45" fmla="*/ f36 1 20"/>
                <a:gd name="f46" fmla="*/ f37 1 77"/>
                <a:gd name="f47" fmla="*/ f38 1 20"/>
                <a:gd name="f48" fmla="*/ f39 1 77"/>
                <a:gd name="f49" fmla="*/ f40 1 20"/>
                <a:gd name="f50" fmla="*/ f41 1 77"/>
                <a:gd name="f51" fmla="*/ f42 1 20"/>
                <a:gd name="f52" fmla="*/ f43 1 77"/>
                <a:gd name="f53" fmla="*/ 0 1 f34"/>
                <a:gd name="f54" fmla="*/ f28 1 f34"/>
                <a:gd name="f55" fmla="*/ 0 1 f35"/>
                <a:gd name="f56" fmla="*/ f29 1 f35"/>
                <a:gd name="f57" fmla="*/ f45 1 f34"/>
                <a:gd name="f58" fmla="*/ f46 1 f35"/>
                <a:gd name="f59" fmla="*/ f47 1 f34"/>
                <a:gd name="f60" fmla="*/ f48 1 f35"/>
                <a:gd name="f61" fmla="*/ f49 1 f34"/>
                <a:gd name="f62" fmla="*/ f50 1 f35"/>
                <a:gd name="f63" fmla="*/ f51 1 f34"/>
                <a:gd name="f64" fmla="*/ f52 1 f35"/>
                <a:gd name="f65" fmla="*/ f53 f25 1"/>
                <a:gd name="f66" fmla="*/ f54 f25 1"/>
                <a:gd name="f67" fmla="*/ f56 f26 1"/>
                <a:gd name="f68" fmla="*/ f55 f26 1"/>
                <a:gd name="f69" fmla="*/ f57 f25 1"/>
                <a:gd name="f70" fmla="*/ f58 f26 1"/>
                <a:gd name="f71" fmla="*/ f59 f25 1"/>
                <a:gd name="f72" fmla="*/ f60 f26 1"/>
                <a:gd name="f73" fmla="*/ f61 f25 1"/>
                <a:gd name="f74" fmla="*/ f62 f26 1"/>
                <a:gd name="f75" fmla="*/ f63 f25 1"/>
                <a:gd name="f76" fmla="*/ f64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69" y="f70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69" y="f70"/>
                </a:cxn>
              </a:cxnLst>
              <a:rect l="f65" t="f68" r="f66" b="f67"/>
              <a:pathLst>
                <a:path w="20" h="77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7"/>
                    <a:pt x="f15" y="f7"/>
                    <a:pt x="f5" y="f7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8" y="f5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F08E65C3-B85A-C8D4-7880-2A0C90478049}"/>
                </a:ext>
              </a:extLst>
            </p:cNvPr>
            <p:cNvSpPr/>
            <p:nvPr/>
          </p:nvSpPr>
          <p:spPr>
            <a:xfrm>
              <a:off x="9418758" y="1062615"/>
              <a:ext cx="38167" cy="168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73"/>
                <a:gd name="f8" fmla="val 8"/>
                <a:gd name="f9" fmla="val 6"/>
                <a:gd name="f10" fmla="val 3"/>
                <a:gd name="f11" fmla="val 2"/>
                <a:gd name="f12" fmla="val 49"/>
                <a:gd name="f13" fmla="val 4"/>
                <a:gd name="f14" fmla="val 25"/>
                <a:gd name="f15" fmla="val 7"/>
                <a:gd name="f16" fmla="val 1"/>
                <a:gd name="f17" fmla="val 11"/>
                <a:gd name="f18" fmla="val 15"/>
                <a:gd name="f19" fmla="val 16"/>
                <a:gd name="f20" fmla="val 12"/>
                <a:gd name="f21" fmla="+- 0 0 -90"/>
                <a:gd name="f22" fmla="*/ f3 1 19"/>
                <a:gd name="f23" fmla="*/ f4 1 73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9"/>
                <a:gd name="f32" fmla="*/ f28 1 73"/>
                <a:gd name="f33" fmla="*/ 8 f29 1"/>
                <a:gd name="f34" fmla="*/ 73 f28 1"/>
                <a:gd name="f35" fmla="*/ 0 f29 1"/>
                <a:gd name="f36" fmla="*/ 7 f29 1"/>
                <a:gd name="f37" fmla="*/ 1 f28 1"/>
                <a:gd name="f38" fmla="*/ 19 f29 1"/>
                <a:gd name="f39" fmla="*/ 0 f28 1"/>
                <a:gd name="f40" fmla="+- f30 0 f1"/>
                <a:gd name="f41" fmla="*/ f33 1 19"/>
                <a:gd name="f42" fmla="*/ f34 1 73"/>
                <a:gd name="f43" fmla="*/ f35 1 19"/>
                <a:gd name="f44" fmla="*/ f36 1 19"/>
                <a:gd name="f45" fmla="*/ f37 1 73"/>
                <a:gd name="f46" fmla="*/ f38 1 19"/>
                <a:gd name="f47" fmla="*/ f39 1 73"/>
                <a:gd name="f48" fmla="*/ 0 1 f31"/>
                <a:gd name="f49" fmla="*/ f25 1 f31"/>
                <a:gd name="f50" fmla="*/ 0 1 f32"/>
                <a:gd name="f51" fmla="*/ f26 1 f32"/>
                <a:gd name="f52" fmla="*/ f41 1 f31"/>
                <a:gd name="f53" fmla="*/ f42 1 f32"/>
                <a:gd name="f54" fmla="*/ f43 1 f31"/>
                <a:gd name="f55" fmla="*/ f44 1 f31"/>
                <a:gd name="f56" fmla="*/ f45 1 f32"/>
                <a:gd name="f57" fmla="*/ f46 1 f31"/>
                <a:gd name="f58" fmla="*/ f47 1 f32"/>
                <a:gd name="f59" fmla="*/ f48 f22 1"/>
                <a:gd name="f60" fmla="*/ f49 f22 1"/>
                <a:gd name="f61" fmla="*/ f51 f23 1"/>
                <a:gd name="f62" fmla="*/ f50 f23 1"/>
                <a:gd name="f63" fmla="*/ f52 f22 1"/>
                <a:gd name="f64" fmla="*/ f53 f23 1"/>
                <a:gd name="f65" fmla="*/ f54 f22 1"/>
                <a:gd name="f66" fmla="*/ f55 f22 1"/>
                <a:gd name="f67" fmla="*/ f56 f23 1"/>
                <a:gd name="f68" fmla="*/ f57 f22 1"/>
                <a:gd name="f69" fmla="*/ f58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63" y="f64"/>
                </a:cxn>
                <a:cxn ang="f40">
                  <a:pos x="f65" y="f64"/>
                </a:cxn>
                <a:cxn ang="f40">
                  <a:pos x="f66" y="f67"/>
                </a:cxn>
                <a:cxn ang="f40">
                  <a:pos x="f68" y="f69"/>
                </a:cxn>
                <a:cxn ang="f40">
                  <a:pos x="f63" y="f64"/>
                </a:cxn>
              </a:cxnLst>
              <a:rect l="f59" t="f62" r="f60" b="f61"/>
              <a:pathLst>
                <a:path w="19" h="73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6"/>
                    <a:pt x="f18" y="f5"/>
                    <a:pt x="f6" y="f5"/>
                  </a:cubicBezTo>
                  <a:cubicBezTo>
                    <a:pt x="f19" y="f14"/>
                    <a:pt x="f20" y="f12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2380A486-FAF0-5770-7E5E-57AFE3DE379D}"/>
                </a:ext>
              </a:extLst>
            </p:cNvPr>
            <p:cNvSpPr/>
            <p:nvPr/>
          </p:nvSpPr>
          <p:spPr>
            <a:xfrm>
              <a:off x="9271165" y="1311048"/>
              <a:ext cx="36475" cy="168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"/>
                <a:gd name="f7" fmla="val 73"/>
                <a:gd name="f8" fmla="val 7"/>
                <a:gd name="f9" fmla="val 72"/>
                <a:gd name="f10" fmla="val 5"/>
                <a:gd name="f11" fmla="val 2"/>
                <a:gd name="f12" fmla="val 1"/>
                <a:gd name="f13" fmla="val 61"/>
                <a:gd name="f14" fmla="val 49"/>
                <a:gd name="f15" fmla="val 37"/>
                <a:gd name="f16" fmla="val 26"/>
                <a:gd name="f17" fmla="val 14"/>
                <a:gd name="f18" fmla="val 6"/>
                <a:gd name="f19" fmla="val 10"/>
                <a:gd name="f20" fmla="val 24"/>
                <a:gd name="f21" fmla="val 11"/>
                <a:gd name="f22" fmla="val 48"/>
                <a:gd name="f23" fmla="+- 0 0 -90"/>
                <a:gd name="f24" fmla="*/ f3 1 18"/>
                <a:gd name="f25" fmla="*/ f4 1 73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18"/>
                <a:gd name="f34" fmla="*/ f30 1 73"/>
                <a:gd name="f35" fmla="*/ 7 f31 1"/>
                <a:gd name="f36" fmla="*/ 72 f30 1"/>
                <a:gd name="f37" fmla="*/ 1 f31 1"/>
                <a:gd name="f38" fmla="*/ 73 f30 1"/>
                <a:gd name="f39" fmla="*/ 37 f30 1"/>
                <a:gd name="f40" fmla="*/ 6 f31 1"/>
                <a:gd name="f41" fmla="*/ 2 f30 1"/>
                <a:gd name="f42" fmla="*/ 18 f31 1"/>
                <a:gd name="f43" fmla="*/ 0 f30 1"/>
                <a:gd name="f44" fmla="+- f32 0 f1"/>
                <a:gd name="f45" fmla="*/ f35 1 18"/>
                <a:gd name="f46" fmla="*/ f36 1 73"/>
                <a:gd name="f47" fmla="*/ f37 1 18"/>
                <a:gd name="f48" fmla="*/ f38 1 73"/>
                <a:gd name="f49" fmla="*/ f39 1 73"/>
                <a:gd name="f50" fmla="*/ f40 1 18"/>
                <a:gd name="f51" fmla="*/ f41 1 73"/>
                <a:gd name="f52" fmla="*/ f42 1 18"/>
                <a:gd name="f53" fmla="*/ f43 1 73"/>
                <a:gd name="f54" fmla="*/ 0 1 f33"/>
                <a:gd name="f55" fmla="*/ f27 1 f33"/>
                <a:gd name="f56" fmla="*/ 0 1 f34"/>
                <a:gd name="f57" fmla="*/ f28 1 f34"/>
                <a:gd name="f58" fmla="*/ f45 1 f33"/>
                <a:gd name="f59" fmla="*/ f46 1 f34"/>
                <a:gd name="f60" fmla="*/ f47 1 f33"/>
                <a:gd name="f61" fmla="*/ f48 1 f34"/>
                <a:gd name="f62" fmla="*/ f49 1 f34"/>
                <a:gd name="f63" fmla="*/ f50 1 f33"/>
                <a:gd name="f64" fmla="*/ f51 1 f34"/>
                <a:gd name="f65" fmla="*/ f52 1 f33"/>
                <a:gd name="f66" fmla="*/ f53 1 f34"/>
                <a:gd name="f67" fmla="*/ f54 f24 1"/>
                <a:gd name="f68" fmla="*/ f55 f24 1"/>
                <a:gd name="f69" fmla="*/ f57 f25 1"/>
                <a:gd name="f70" fmla="*/ f56 f25 1"/>
                <a:gd name="f71" fmla="*/ f58 f24 1"/>
                <a:gd name="f72" fmla="*/ f59 f25 1"/>
                <a:gd name="f73" fmla="*/ f60 f24 1"/>
                <a:gd name="f74" fmla="*/ f61 f25 1"/>
                <a:gd name="f75" fmla="*/ f62 f25 1"/>
                <a:gd name="f76" fmla="*/ f63 f24 1"/>
                <a:gd name="f77" fmla="*/ f64 f25 1"/>
                <a:gd name="f78" fmla="*/ f65 f24 1"/>
                <a:gd name="f79" fmla="*/ f66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3" y="f75"/>
                </a:cxn>
                <a:cxn ang="f44">
                  <a:pos x="f76" y="f77"/>
                </a:cxn>
                <a:cxn ang="f44">
                  <a:pos x="f78" y="f79"/>
                </a:cxn>
                <a:cxn ang="f44">
                  <a:pos x="f71" y="f72"/>
                </a:cxn>
              </a:cxnLst>
              <a:rect l="f67" t="f70" r="f68" b="f69"/>
              <a:pathLst>
                <a:path w="18" h="73">
                  <a:moveTo>
                    <a:pt x="f8" y="f9"/>
                  </a:moveTo>
                  <a:cubicBezTo>
                    <a:pt x="f10" y="f7"/>
                    <a:pt x="f11" y="f7"/>
                    <a:pt x="f12" y="f7"/>
                  </a:cubicBezTo>
                  <a:cubicBezTo>
                    <a:pt x="f12" y="f13"/>
                    <a:pt x="f5" y="f14"/>
                    <a:pt x="f12" y="f15"/>
                  </a:cubicBezTo>
                  <a:cubicBezTo>
                    <a:pt x="f11" y="f16"/>
                    <a:pt x="f10" y="f17"/>
                    <a:pt x="f18" y="f11"/>
                  </a:cubicBezTo>
                  <a:cubicBezTo>
                    <a:pt x="f19" y="f11"/>
                    <a:pt x="f17" y="f12"/>
                    <a:pt x="f6" y="f5"/>
                  </a:cubicBezTo>
                  <a:cubicBezTo>
                    <a:pt x="f17" y="f20"/>
                    <a:pt x="f21" y="f22"/>
                    <a:pt x="f8" y="f9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51D283FE-D297-01B9-A4A1-5A183FC4C56A}"/>
                </a:ext>
              </a:extLst>
            </p:cNvPr>
            <p:cNvSpPr/>
            <p:nvPr/>
          </p:nvSpPr>
          <p:spPr>
            <a:xfrm>
              <a:off x="9307641" y="1072280"/>
              <a:ext cx="39867" cy="1633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71"/>
                <a:gd name="f8" fmla="val 8"/>
                <a:gd name="f9" fmla="val 6"/>
                <a:gd name="f10" fmla="val 3"/>
                <a:gd name="f11" fmla="val 2"/>
                <a:gd name="f12" fmla="val 49"/>
                <a:gd name="f13" fmla="val 5"/>
                <a:gd name="f14" fmla="val 27"/>
                <a:gd name="f15" fmla="val 10"/>
                <a:gd name="f16" fmla="val 1"/>
                <a:gd name="f17" fmla="val 12"/>
                <a:gd name="f18" fmla="val 15"/>
                <a:gd name="f19" fmla="val 18"/>
                <a:gd name="f20" fmla="val 16"/>
                <a:gd name="f21" fmla="val 23"/>
                <a:gd name="f22" fmla="val 46"/>
                <a:gd name="f23" fmla="+- 0 0 -90"/>
                <a:gd name="f24" fmla="*/ f3 1 20"/>
                <a:gd name="f25" fmla="*/ f4 1 71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20"/>
                <a:gd name="f34" fmla="*/ f30 1 71"/>
                <a:gd name="f35" fmla="*/ 8 f31 1"/>
                <a:gd name="f36" fmla="*/ 71 f30 1"/>
                <a:gd name="f37" fmla="*/ 0 f31 1"/>
                <a:gd name="f38" fmla="*/ 5 f30 1"/>
                <a:gd name="f39" fmla="*/ 12 f31 1"/>
                <a:gd name="f40" fmla="*/ 1 f30 1"/>
                <a:gd name="f41" fmla="*/ 20 f31 1"/>
                <a:gd name="f42" fmla="*/ 0 f30 1"/>
                <a:gd name="f43" fmla="+- f32 0 f1"/>
                <a:gd name="f44" fmla="*/ f35 1 20"/>
                <a:gd name="f45" fmla="*/ f36 1 71"/>
                <a:gd name="f46" fmla="*/ f37 1 20"/>
                <a:gd name="f47" fmla="*/ f38 1 71"/>
                <a:gd name="f48" fmla="*/ f39 1 20"/>
                <a:gd name="f49" fmla="*/ f40 1 71"/>
                <a:gd name="f50" fmla="*/ f41 1 20"/>
                <a:gd name="f51" fmla="*/ f42 1 71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69"/>
                </a:cxn>
                <a:cxn ang="f43">
                  <a:pos x="f68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20" h="71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11" y="f12"/>
                    <a:pt x="f13" y="f14"/>
                    <a:pt x="f8" y="f13"/>
                  </a:cubicBezTo>
                  <a:cubicBezTo>
                    <a:pt x="f8" y="f10"/>
                    <a:pt x="f15" y="f16"/>
                    <a:pt x="f17" y="f16"/>
                  </a:cubicBezTo>
                  <a:cubicBezTo>
                    <a:pt x="f18" y="f5"/>
                    <a:pt x="f19" y="f5"/>
                    <a:pt x="f6" y="f5"/>
                  </a:cubicBezTo>
                  <a:cubicBezTo>
                    <a:pt x="f20" y="f21"/>
                    <a:pt x="f17" y="f22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17538AA8-8126-E561-0259-CC875A8C66B1}"/>
                </a:ext>
              </a:extLst>
            </p:cNvPr>
            <p:cNvSpPr/>
            <p:nvPr/>
          </p:nvSpPr>
          <p:spPr>
            <a:xfrm>
              <a:off x="9752103" y="858639"/>
              <a:ext cx="30531" cy="1788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78"/>
                <a:gd name="f8" fmla="val 3"/>
                <a:gd name="f9" fmla="val 7"/>
                <a:gd name="f10" fmla="val 1"/>
                <a:gd name="f11" fmla="val 11"/>
                <a:gd name="f12" fmla="val 2"/>
                <a:gd name="f13" fmla="val 12"/>
                <a:gd name="f14" fmla="val 28"/>
                <a:gd name="f15" fmla="val 9"/>
                <a:gd name="f16" fmla="val 53"/>
                <a:gd name="f17" fmla="val 6"/>
                <a:gd name="f18" fmla="val 76"/>
                <a:gd name="f19" fmla="val 72"/>
                <a:gd name="f20" fmla="val 55"/>
                <a:gd name="f21" fmla="val 38"/>
                <a:gd name="f22" fmla="val 21"/>
                <a:gd name="f23" fmla="val 14"/>
                <a:gd name="f24" fmla="val 8"/>
                <a:gd name="f25" fmla="+- 0 0 -90"/>
                <a:gd name="f26" fmla="*/ f3 1 15"/>
                <a:gd name="f27" fmla="*/ f4 1 78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15"/>
                <a:gd name="f36" fmla="*/ f32 1 78"/>
                <a:gd name="f37" fmla="*/ 3 f33 1"/>
                <a:gd name="f38" fmla="*/ 0 f32 1"/>
                <a:gd name="f39" fmla="*/ 15 f33 1"/>
                <a:gd name="f40" fmla="*/ 3 f32 1"/>
                <a:gd name="f41" fmla="*/ 6 f33 1"/>
                <a:gd name="f42" fmla="*/ 78 f32 1"/>
                <a:gd name="f43" fmla="*/ 0 f33 1"/>
                <a:gd name="f44" fmla="*/ 72 f32 1"/>
                <a:gd name="f45" fmla="*/ 2 f33 1"/>
                <a:gd name="f46" fmla="*/ 21 f32 1"/>
                <a:gd name="f47" fmla="+- f34 0 f1"/>
                <a:gd name="f48" fmla="*/ f37 1 15"/>
                <a:gd name="f49" fmla="*/ f38 1 78"/>
                <a:gd name="f50" fmla="*/ f39 1 15"/>
                <a:gd name="f51" fmla="*/ f40 1 78"/>
                <a:gd name="f52" fmla="*/ f41 1 15"/>
                <a:gd name="f53" fmla="*/ f42 1 78"/>
                <a:gd name="f54" fmla="*/ f43 1 15"/>
                <a:gd name="f55" fmla="*/ f44 1 78"/>
                <a:gd name="f56" fmla="*/ f45 1 15"/>
                <a:gd name="f57" fmla="*/ f46 1 78"/>
                <a:gd name="f58" fmla="*/ 0 1 f35"/>
                <a:gd name="f59" fmla="*/ f29 1 f35"/>
                <a:gd name="f60" fmla="*/ 0 1 f36"/>
                <a:gd name="f61" fmla="*/ f30 1 f36"/>
                <a:gd name="f62" fmla="*/ f48 1 f35"/>
                <a:gd name="f63" fmla="*/ f49 1 f36"/>
                <a:gd name="f64" fmla="*/ f50 1 f35"/>
                <a:gd name="f65" fmla="*/ f51 1 f36"/>
                <a:gd name="f66" fmla="*/ f52 1 f35"/>
                <a:gd name="f67" fmla="*/ f53 1 f36"/>
                <a:gd name="f68" fmla="*/ f54 1 f35"/>
                <a:gd name="f69" fmla="*/ f55 1 f36"/>
                <a:gd name="f70" fmla="*/ f56 1 f35"/>
                <a:gd name="f71" fmla="*/ f57 1 f36"/>
                <a:gd name="f72" fmla="*/ f58 f26 1"/>
                <a:gd name="f73" fmla="*/ f59 f26 1"/>
                <a:gd name="f74" fmla="*/ f61 f27 1"/>
                <a:gd name="f75" fmla="*/ f60 f27 1"/>
                <a:gd name="f76" fmla="*/ f62 f26 1"/>
                <a:gd name="f77" fmla="*/ f63 f27 1"/>
                <a:gd name="f78" fmla="*/ f64 f26 1"/>
                <a:gd name="f79" fmla="*/ f65 f27 1"/>
                <a:gd name="f80" fmla="*/ f66 f26 1"/>
                <a:gd name="f81" fmla="*/ f67 f27 1"/>
                <a:gd name="f82" fmla="*/ f68 f26 1"/>
                <a:gd name="f83" fmla="*/ f69 f27 1"/>
                <a:gd name="f84" fmla="*/ f70 f26 1"/>
                <a:gd name="f85" fmla="*/ f71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6" y="f77"/>
                </a:cxn>
                <a:cxn ang="f47">
                  <a:pos x="f78" y="f79"/>
                </a:cxn>
                <a:cxn ang="f47">
                  <a:pos x="f80" y="f81"/>
                </a:cxn>
                <a:cxn ang="f47">
                  <a:pos x="f82" y="f83"/>
                </a:cxn>
                <a:cxn ang="f47">
                  <a:pos x="f84" y="f85"/>
                </a:cxn>
                <a:cxn ang="f47">
                  <a:pos x="f76" y="f77"/>
                </a:cxn>
              </a:cxnLst>
              <a:rect l="f72" t="f75" r="f73" b="f74"/>
              <a:pathLst>
                <a:path w="15" h="78">
                  <a:moveTo>
                    <a:pt x="f8" y="f5"/>
                  </a:moveTo>
                  <a:cubicBezTo>
                    <a:pt x="f9" y="f10"/>
                    <a:pt x="f11" y="f12"/>
                    <a:pt x="f6" y="f8"/>
                  </a:cubicBezTo>
                  <a:cubicBezTo>
                    <a:pt x="f13" y="f14"/>
                    <a:pt x="f15" y="f16"/>
                    <a:pt x="f17" y="f7"/>
                  </a:cubicBezTo>
                  <a:cubicBezTo>
                    <a:pt x="f10" y="f7"/>
                    <a:pt x="f5" y="f18"/>
                    <a:pt x="f5" y="f19"/>
                  </a:cubicBezTo>
                  <a:cubicBezTo>
                    <a:pt x="f5" y="f20"/>
                    <a:pt x="f10" y="f21"/>
                    <a:pt x="f12" y="f22"/>
                  </a:cubicBezTo>
                  <a:cubicBezTo>
                    <a:pt x="f12" y="f23"/>
                    <a:pt x="f8" y="f24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68E40A71-5C2B-C9B2-E7CA-A6DFDA3CB383}"/>
                </a:ext>
              </a:extLst>
            </p:cNvPr>
            <p:cNvSpPr/>
            <p:nvPr/>
          </p:nvSpPr>
          <p:spPr>
            <a:xfrm>
              <a:off x="9612995" y="837380"/>
              <a:ext cx="32232" cy="168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"/>
                <a:gd name="f7" fmla="val 73"/>
                <a:gd name="f8" fmla="val 13"/>
                <a:gd name="f9" fmla="val 25"/>
                <a:gd name="f10" fmla="val 10"/>
                <a:gd name="f11" fmla="val 48"/>
                <a:gd name="f12" fmla="val 6"/>
                <a:gd name="f13" fmla="val 5"/>
                <a:gd name="f14" fmla="val 3"/>
                <a:gd name="f15" fmla="val 1"/>
                <a:gd name="f16" fmla="val 2"/>
                <a:gd name="f17" fmla="val 24"/>
                <a:gd name="f18" fmla="val 4"/>
                <a:gd name="f19" fmla="val 8"/>
                <a:gd name="f20" fmla="val 12"/>
                <a:gd name="f21" fmla="+- 0 0 -90"/>
                <a:gd name="f22" fmla="*/ f3 1 16"/>
                <a:gd name="f23" fmla="*/ f4 1 73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6"/>
                <a:gd name="f32" fmla="*/ f28 1 73"/>
                <a:gd name="f33" fmla="*/ 16 f29 1"/>
                <a:gd name="f34" fmla="*/ 0 f28 1"/>
                <a:gd name="f35" fmla="*/ 6 f29 1"/>
                <a:gd name="f36" fmla="*/ 73 f28 1"/>
                <a:gd name="f37" fmla="*/ 0 f29 1"/>
                <a:gd name="f38" fmla="*/ 4 f29 1"/>
                <a:gd name="f39" fmla="+- f30 0 f1"/>
                <a:gd name="f40" fmla="*/ f33 1 16"/>
                <a:gd name="f41" fmla="*/ f34 1 73"/>
                <a:gd name="f42" fmla="*/ f35 1 16"/>
                <a:gd name="f43" fmla="*/ f36 1 73"/>
                <a:gd name="f44" fmla="*/ f37 1 16"/>
                <a:gd name="f45" fmla="*/ f38 1 16"/>
                <a:gd name="f46" fmla="*/ 0 1 f31"/>
                <a:gd name="f47" fmla="*/ f25 1 f31"/>
                <a:gd name="f48" fmla="*/ 0 1 f32"/>
                <a:gd name="f49" fmla="*/ f26 1 f32"/>
                <a:gd name="f50" fmla="*/ f40 1 f31"/>
                <a:gd name="f51" fmla="*/ f41 1 f32"/>
                <a:gd name="f52" fmla="*/ f42 1 f31"/>
                <a:gd name="f53" fmla="*/ f43 1 f32"/>
                <a:gd name="f54" fmla="*/ f44 1 f31"/>
                <a:gd name="f55" fmla="*/ f45 1 f31"/>
                <a:gd name="f56" fmla="*/ f46 f22 1"/>
                <a:gd name="f57" fmla="*/ f47 f22 1"/>
                <a:gd name="f58" fmla="*/ f49 f23 1"/>
                <a:gd name="f59" fmla="*/ f48 f23 1"/>
                <a:gd name="f60" fmla="*/ f50 f22 1"/>
                <a:gd name="f61" fmla="*/ f51 f23 1"/>
                <a:gd name="f62" fmla="*/ f52 f22 1"/>
                <a:gd name="f63" fmla="*/ f53 f23 1"/>
                <a:gd name="f64" fmla="*/ f54 f22 1"/>
                <a:gd name="f65" fmla="*/ f55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60" y="f61"/>
                </a:cxn>
                <a:cxn ang="f39">
                  <a:pos x="f62" y="f63"/>
                </a:cxn>
                <a:cxn ang="f39">
                  <a:pos x="f64" y="f63"/>
                </a:cxn>
                <a:cxn ang="f39">
                  <a:pos x="f65" y="f61"/>
                </a:cxn>
                <a:cxn ang="f39">
                  <a:pos x="f60" y="f61"/>
                </a:cxn>
              </a:cxnLst>
              <a:rect l="f56" t="f59" r="f57" b="f58"/>
              <a:pathLst>
                <a:path w="16" h="73">
                  <a:moveTo>
                    <a:pt x="f6" y="f5"/>
                  </a:moveTo>
                  <a:cubicBezTo>
                    <a:pt x="f8" y="f9"/>
                    <a:pt x="f10" y="f11"/>
                    <a:pt x="f12" y="f7"/>
                  </a:cubicBezTo>
                  <a:cubicBezTo>
                    <a:pt x="f13" y="f7"/>
                    <a:pt x="f14" y="f7"/>
                    <a:pt x="f5" y="f7"/>
                  </a:cubicBezTo>
                  <a:cubicBezTo>
                    <a:pt x="f15" y="f11"/>
                    <a:pt x="f16" y="f17"/>
                    <a:pt x="f18" y="f5"/>
                  </a:cubicBezTo>
                  <a:cubicBezTo>
                    <a:pt x="f19" y="f5"/>
                    <a:pt x="f20" y="f5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25D237DE-1478-3591-6D41-D3CB970147DF}"/>
                </a:ext>
              </a:extLst>
            </p:cNvPr>
            <p:cNvSpPr/>
            <p:nvPr/>
          </p:nvSpPr>
          <p:spPr>
            <a:xfrm>
              <a:off x="9278800" y="2154957"/>
              <a:ext cx="39017" cy="1237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54"/>
                <a:gd name="f8" fmla="val 2"/>
                <a:gd name="f9" fmla="val 39"/>
                <a:gd name="f10" fmla="val 4"/>
                <a:gd name="f11" fmla="val 25"/>
                <a:gd name="f12" fmla="val 6"/>
                <a:gd name="f13" fmla="val 12"/>
                <a:gd name="f14" fmla="val 7"/>
                <a:gd name="f15" fmla="val 13"/>
                <a:gd name="f16" fmla="val 1"/>
                <a:gd name="f17" fmla="val 17"/>
                <a:gd name="f18" fmla="val 8"/>
                <a:gd name="f19" fmla="val 24"/>
                <a:gd name="f20" fmla="val 16"/>
                <a:gd name="f21" fmla="val 35"/>
                <a:gd name="f22" fmla="val 46"/>
                <a:gd name="f23" fmla="val 51"/>
                <a:gd name="f24" fmla="val 53"/>
                <a:gd name="f25" fmla="val 11"/>
                <a:gd name="f26" fmla="val 3"/>
                <a:gd name="f27" fmla="+- 0 0 -90"/>
                <a:gd name="f28" fmla="*/ f3 1 19"/>
                <a:gd name="f29" fmla="*/ f4 1 54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19"/>
                <a:gd name="f38" fmla="*/ f34 1 54"/>
                <a:gd name="f39" fmla="*/ 0 f35 1"/>
                <a:gd name="f40" fmla="*/ 54 f34 1"/>
                <a:gd name="f41" fmla="*/ 6 f35 1"/>
                <a:gd name="f42" fmla="*/ 12 f34 1"/>
                <a:gd name="f43" fmla="*/ 13 f35 1"/>
                <a:gd name="f44" fmla="*/ 0 f34 1"/>
                <a:gd name="f45" fmla="*/ 17 f35 1"/>
                <a:gd name="f46" fmla="*/ 13 f34 1"/>
                <a:gd name="f47" fmla="*/ 46 f34 1"/>
                <a:gd name="f48" fmla="*/ 11 f35 1"/>
                <a:gd name="f49" fmla="*/ 53 f34 1"/>
                <a:gd name="f50" fmla="+- f36 0 f1"/>
                <a:gd name="f51" fmla="*/ f39 1 19"/>
                <a:gd name="f52" fmla="*/ f40 1 54"/>
                <a:gd name="f53" fmla="*/ f41 1 19"/>
                <a:gd name="f54" fmla="*/ f42 1 54"/>
                <a:gd name="f55" fmla="*/ f43 1 19"/>
                <a:gd name="f56" fmla="*/ f44 1 54"/>
                <a:gd name="f57" fmla="*/ f45 1 19"/>
                <a:gd name="f58" fmla="*/ f46 1 54"/>
                <a:gd name="f59" fmla="*/ f47 1 54"/>
                <a:gd name="f60" fmla="*/ f48 1 19"/>
                <a:gd name="f61" fmla="*/ f49 1 54"/>
                <a:gd name="f62" fmla="*/ 0 1 f37"/>
                <a:gd name="f63" fmla="*/ f31 1 f37"/>
                <a:gd name="f64" fmla="*/ 0 1 f38"/>
                <a:gd name="f65" fmla="*/ f32 1 f38"/>
                <a:gd name="f66" fmla="*/ f51 1 f37"/>
                <a:gd name="f67" fmla="*/ f52 1 f38"/>
                <a:gd name="f68" fmla="*/ f53 1 f37"/>
                <a:gd name="f69" fmla="*/ f54 1 f38"/>
                <a:gd name="f70" fmla="*/ f55 1 f37"/>
                <a:gd name="f71" fmla="*/ f56 1 f38"/>
                <a:gd name="f72" fmla="*/ f57 1 f37"/>
                <a:gd name="f73" fmla="*/ f58 1 f38"/>
                <a:gd name="f74" fmla="*/ f59 1 f38"/>
                <a:gd name="f75" fmla="*/ f60 1 f37"/>
                <a:gd name="f76" fmla="*/ f61 1 f38"/>
                <a:gd name="f77" fmla="*/ f62 f28 1"/>
                <a:gd name="f78" fmla="*/ f63 f28 1"/>
                <a:gd name="f79" fmla="*/ f65 f29 1"/>
                <a:gd name="f80" fmla="*/ f64 f29 1"/>
                <a:gd name="f81" fmla="*/ f66 f28 1"/>
                <a:gd name="f82" fmla="*/ f67 f29 1"/>
                <a:gd name="f83" fmla="*/ f68 f28 1"/>
                <a:gd name="f84" fmla="*/ f69 f29 1"/>
                <a:gd name="f85" fmla="*/ f70 f28 1"/>
                <a:gd name="f86" fmla="*/ f71 f29 1"/>
                <a:gd name="f87" fmla="*/ f72 f28 1"/>
                <a:gd name="f88" fmla="*/ f73 f29 1"/>
                <a:gd name="f89" fmla="*/ f74 f29 1"/>
                <a:gd name="f90" fmla="*/ f75 f28 1"/>
                <a:gd name="f91" fmla="*/ f7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81" y="f82"/>
                </a:cxn>
                <a:cxn ang="f50">
                  <a:pos x="f83" y="f84"/>
                </a:cxn>
                <a:cxn ang="f50">
                  <a:pos x="f85" y="f86"/>
                </a:cxn>
                <a:cxn ang="f50">
                  <a:pos x="f87" y="f88"/>
                </a:cxn>
                <a:cxn ang="f50">
                  <a:pos x="f87" y="f89"/>
                </a:cxn>
                <a:cxn ang="f50">
                  <a:pos x="f90" y="f91"/>
                </a:cxn>
                <a:cxn ang="f50">
                  <a:pos x="f81" y="f82"/>
                </a:cxn>
              </a:cxnLst>
              <a:rect l="f77" t="f80" r="f78" b="f79"/>
              <a:pathLst>
                <a:path w="19" h="54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2" y="f14"/>
                    <a:pt x="f14" y="f5"/>
                    <a:pt x="f15" y="f5"/>
                  </a:cubicBezTo>
                  <a:cubicBezTo>
                    <a:pt x="f6" y="f16"/>
                    <a:pt x="f17" y="f18"/>
                    <a:pt x="f17" y="f15"/>
                  </a:cubicBezTo>
                  <a:cubicBezTo>
                    <a:pt x="f17" y="f19"/>
                    <a:pt x="f20" y="f21"/>
                    <a:pt x="f17" y="f22"/>
                  </a:cubicBezTo>
                  <a:cubicBezTo>
                    <a:pt x="f17" y="f23"/>
                    <a:pt x="f20" y="f24"/>
                    <a:pt x="f25" y="f24"/>
                  </a:cubicBezTo>
                  <a:cubicBezTo>
                    <a:pt x="f14" y="f24"/>
                    <a:pt x="f26" y="f24"/>
                    <a:pt x="f5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97EF8376-BCD8-5C77-67B8-5FD23EEE66DC}"/>
                </a:ext>
              </a:extLst>
            </p:cNvPr>
            <p:cNvSpPr/>
            <p:nvPr/>
          </p:nvSpPr>
          <p:spPr>
            <a:xfrm>
              <a:off x="9350050" y="837380"/>
              <a:ext cx="32232" cy="16143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"/>
                <a:gd name="f7" fmla="val 70"/>
                <a:gd name="f8" fmla="val 13"/>
                <a:gd name="f9" fmla="val 21"/>
                <a:gd name="f10" fmla="val 10"/>
                <a:gd name="f11" fmla="val 42"/>
                <a:gd name="f12" fmla="val 7"/>
                <a:gd name="f13" fmla="val 63"/>
                <a:gd name="f14" fmla="val 66"/>
                <a:gd name="f15" fmla="val 68"/>
                <a:gd name="f16" fmla="val 1"/>
                <a:gd name="f17" fmla="val 47"/>
                <a:gd name="f18" fmla="val 2"/>
                <a:gd name="f19" fmla="val 24"/>
                <a:gd name="f20" fmla="val 3"/>
                <a:gd name="f21" fmla="val 8"/>
                <a:gd name="f22" fmla="val 12"/>
                <a:gd name="f23" fmla="+- 0 0 -90"/>
                <a:gd name="f24" fmla="*/ f3 1 16"/>
                <a:gd name="f25" fmla="*/ f4 1 70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16"/>
                <a:gd name="f34" fmla="*/ f30 1 70"/>
                <a:gd name="f35" fmla="*/ 16 f31 1"/>
                <a:gd name="f36" fmla="*/ 0 f30 1"/>
                <a:gd name="f37" fmla="*/ 7 f31 1"/>
                <a:gd name="f38" fmla="*/ 63 f30 1"/>
                <a:gd name="f39" fmla="*/ 0 f31 1"/>
                <a:gd name="f40" fmla="*/ 68 f30 1"/>
                <a:gd name="f41" fmla="*/ 3 f31 1"/>
                <a:gd name="f42" fmla="*/ 1 f30 1"/>
                <a:gd name="f43" fmla="+- f32 0 f1"/>
                <a:gd name="f44" fmla="*/ f35 1 16"/>
                <a:gd name="f45" fmla="*/ f36 1 70"/>
                <a:gd name="f46" fmla="*/ f37 1 16"/>
                <a:gd name="f47" fmla="*/ f38 1 70"/>
                <a:gd name="f48" fmla="*/ f39 1 16"/>
                <a:gd name="f49" fmla="*/ f40 1 70"/>
                <a:gd name="f50" fmla="*/ f41 1 16"/>
                <a:gd name="f51" fmla="*/ f42 1 70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16" h="70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2" y="f14"/>
                    <a:pt x="f12" y="f7"/>
                    <a:pt x="f5" y="f15"/>
                  </a:cubicBezTo>
                  <a:cubicBezTo>
                    <a:pt x="f16" y="f17"/>
                    <a:pt x="f18" y="f19"/>
                    <a:pt x="f20" y="f16"/>
                  </a:cubicBezTo>
                  <a:cubicBezTo>
                    <a:pt x="f21" y="f16"/>
                    <a:pt x="f22" y="f5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2C445C88-CDFA-D4CB-35B0-F3925BEE08D0}"/>
                </a:ext>
              </a:extLst>
            </p:cNvPr>
            <p:cNvSpPr/>
            <p:nvPr/>
          </p:nvSpPr>
          <p:spPr>
            <a:xfrm>
              <a:off x="9677460" y="2200393"/>
              <a:ext cx="39017" cy="110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48"/>
                <a:gd name="f8" fmla="val 11"/>
                <a:gd name="f9" fmla="val 46"/>
                <a:gd name="f10" fmla="val 6"/>
                <a:gd name="f11" fmla="val 45"/>
                <a:gd name="f12" fmla="val 43"/>
                <a:gd name="f13" fmla="val 3"/>
                <a:gd name="f14" fmla="val 31"/>
                <a:gd name="f15" fmla="val 5"/>
                <a:gd name="f16" fmla="val 9"/>
                <a:gd name="f17" fmla="val 7"/>
                <a:gd name="f18" fmla="val 10"/>
                <a:gd name="f19" fmla="val 4"/>
                <a:gd name="f20" fmla="val 13"/>
                <a:gd name="f21" fmla="val 2"/>
                <a:gd name="f22" fmla="val 15"/>
                <a:gd name="f23" fmla="val 17"/>
                <a:gd name="f24" fmla="val 8"/>
                <a:gd name="f25" fmla="val 21"/>
                <a:gd name="f26" fmla="val 34"/>
                <a:gd name="f27" fmla="+- 0 0 -90"/>
                <a:gd name="f28" fmla="*/ f3 1 19"/>
                <a:gd name="f29" fmla="*/ f4 1 48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19"/>
                <a:gd name="f38" fmla="*/ f34 1 48"/>
                <a:gd name="f39" fmla="*/ 19 f35 1"/>
                <a:gd name="f40" fmla="*/ 48 f34 1"/>
                <a:gd name="f41" fmla="*/ 0 f35 1"/>
                <a:gd name="f42" fmla="*/ 43 f34 1"/>
                <a:gd name="f43" fmla="*/ 9 f35 1"/>
                <a:gd name="f44" fmla="*/ 7 f34 1"/>
                <a:gd name="f45" fmla="*/ 15 f35 1"/>
                <a:gd name="f46" fmla="*/ 0 f34 1"/>
                <a:gd name="f47" fmla="*/ 8 f34 1"/>
                <a:gd name="f48" fmla="+- f36 0 f1"/>
                <a:gd name="f49" fmla="*/ f39 1 19"/>
                <a:gd name="f50" fmla="*/ f40 1 48"/>
                <a:gd name="f51" fmla="*/ f41 1 19"/>
                <a:gd name="f52" fmla="*/ f42 1 48"/>
                <a:gd name="f53" fmla="*/ f43 1 19"/>
                <a:gd name="f54" fmla="*/ f44 1 48"/>
                <a:gd name="f55" fmla="*/ f45 1 19"/>
                <a:gd name="f56" fmla="*/ f46 1 48"/>
                <a:gd name="f57" fmla="*/ f47 1 48"/>
                <a:gd name="f58" fmla="*/ 0 1 f37"/>
                <a:gd name="f59" fmla="*/ f31 1 f37"/>
                <a:gd name="f60" fmla="*/ 0 1 f38"/>
                <a:gd name="f61" fmla="*/ f32 1 f38"/>
                <a:gd name="f62" fmla="*/ f49 1 f37"/>
                <a:gd name="f63" fmla="*/ f50 1 f38"/>
                <a:gd name="f64" fmla="*/ f51 1 f37"/>
                <a:gd name="f65" fmla="*/ f52 1 f38"/>
                <a:gd name="f66" fmla="*/ f53 1 f37"/>
                <a:gd name="f67" fmla="*/ f54 1 f38"/>
                <a:gd name="f68" fmla="*/ f55 1 f37"/>
                <a:gd name="f69" fmla="*/ f56 1 f38"/>
                <a:gd name="f70" fmla="*/ f57 1 f38"/>
                <a:gd name="f71" fmla="*/ f58 f28 1"/>
                <a:gd name="f72" fmla="*/ f59 f28 1"/>
                <a:gd name="f73" fmla="*/ f61 f29 1"/>
                <a:gd name="f74" fmla="*/ f60 f29 1"/>
                <a:gd name="f75" fmla="*/ f62 f28 1"/>
                <a:gd name="f76" fmla="*/ f63 f29 1"/>
                <a:gd name="f77" fmla="*/ f64 f28 1"/>
                <a:gd name="f78" fmla="*/ f65 f29 1"/>
                <a:gd name="f79" fmla="*/ f66 f28 1"/>
                <a:gd name="f80" fmla="*/ f67 f29 1"/>
                <a:gd name="f81" fmla="*/ f68 f28 1"/>
                <a:gd name="f82" fmla="*/ f69 f29 1"/>
                <a:gd name="f83" fmla="*/ f70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5" y="f76"/>
                </a:cxn>
                <a:cxn ang="f48">
                  <a:pos x="f77" y="f78"/>
                </a:cxn>
                <a:cxn ang="f48">
                  <a:pos x="f79" y="f80"/>
                </a:cxn>
                <a:cxn ang="f48">
                  <a:pos x="f81" y="f82"/>
                </a:cxn>
                <a:cxn ang="f48">
                  <a:pos x="f75" y="f83"/>
                </a:cxn>
                <a:cxn ang="f48">
                  <a:pos x="f75" y="f76"/>
                </a:cxn>
              </a:cxnLst>
              <a:rect l="f71" t="f74" r="f72" b="f73"/>
              <a:pathLst>
                <a:path w="19" h="48">
                  <a:moveTo>
                    <a:pt x="f6" y="f7"/>
                  </a:moveTo>
                  <a:cubicBezTo>
                    <a:pt x="f8" y="f9"/>
                    <a:pt x="f10" y="f11"/>
                    <a:pt x="f5" y="f12"/>
                  </a:cubicBezTo>
                  <a:cubicBezTo>
                    <a:pt x="f13" y="f14"/>
                    <a:pt x="f15" y="f6"/>
                    <a:pt x="f16" y="f17"/>
                  </a:cubicBezTo>
                  <a:cubicBezTo>
                    <a:pt x="f18" y="f19"/>
                    <a:pt x="f20" y="f21"/>
                    <a:pt x="f22" y="f5"/>
                  </a:cubicBezTo>
                  <a:cubicBezTo>
                    <a:pt x="f23" y="f13"/>
                    <a:pt x="f6" y="f15"/>
                    <a:pt x="f6" y="f24"/>
                  </a:cubicBezTo>
                  <a:cubicBezTo>
                    <a:pt x="f6" y="f25"/>
                    <a:pt x="f6" y="f26"/>
                    <a:pt x="f6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3D6E2F22-E46E-E6B5-B094-1C7095B695A9}"/>
                </a:ext>
              </a:extLst>
            </p:cNvPr>
            <p:cNvSpPr/>
            <p:nvPr/>
          </p:nvSpPr>
          <p:spPr>
            <a:xfrm>
              <a:off x="9744477" y="645008"/>
              <a:ext cx="27989" cy="1517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"/>
                <a:gd name="f7" fmla="val 66"/>
                <a:gd name="f8" fmla="val 2"/>
                <a:gd name="f9" fmla="val 7"/>
                <a:gd name="f10" fmla="val 1"/>
                <a:gd name="f11" fmla="val 11"/>
                <a:gd name="f12" fmla="val 3"/>
                <a:gd name="f13" fmla="val 24"/>
                <a:gd name="f14" fmla="val 8"/>
                <a:gd name="f15" fmla="val 44"/>
                <a:gd name="f16" fmla="val 6"/>
                <a:gd name="f17" fmla="val 64"/>
                <a:gd name="f18" fmla="val 63"/>
                <a:gd name="f19" fmla="val 59"/>
                <a:gd name="f20" fmla="val 40"/>
                <a:gd name="f21" fmla="val 20"/>
                <a:gd name="f22" fmla="+- 0 0 -90"/>
                <a:gd name="f23" fmla="*/ f3 1 14"/>
                <a:gd name="f24" fmla="*/ f4 1 66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4"/>
                <a:gd name="f33" fmla="*/ f29 1 66"/>
                <a:gd name="f34" fmla="*/ 2 f30 1"/>
                <a:gd name="f35" fmla="*/ 0 f29 1"/>
                <a:gd name="f36" fmla="*/ 14 f30 1"/>
                <a:gd name="f37" fmla="*/ 3 f29 1"/>
                <a:gd name="f38" fmla="*/ 6 f30 1"/>
                <a:gd name="f39" fmla="*/ 64 f29 1"/>
                <a:gd name="f40" fmla="*/ 0 f30 1"/>
                <a:gd name="f41" fmla="*/ 59 f29 1"/>
                <a:gd name="f42" fmla="+- f31 0 f1"/>
                <a:gd name="f43" fmla="*/ f34 1 14"/>
                <a:gd name="f44" fmla="*/ f35 1 66"/>
                <a:gd name="f45" fmla="*/ f36 1 14"/>
                <a:gd name="f46" fmla="*/ f37 1 66"/>
                <a:gd name="f47" fmla="*/ f38 1 14"/>
                <a:gd name="f48" fmla="*/ f39 1 66"/>
                <a:gd name="f49" fmla="*/ f40 1 14"/>
                <a:gd name="f50" fmla="*/ f41 1 66"/>
                <a:gd name="f51" fmla="*/ 0 1 f32"/>
                <a:gd name="f52" fmla="*/ f26 1 f32"/>
                <a:gd name="f53" fmla="*/ 0 1 f33"/>
                <a:gd name="f54" fmla="*/ f27 1 f33"/>
                <a:gd name="f55" fmla="*/ f43 1 f32"/>
                <a:gd name="f56" fmla="*/ f44 1 f33"/>
                <a:gd name="f57" fmla="*/ f45 1 f32"/>
                <a:gd name="f58" fmla="*/ f46 1 f33"/>
                <a:gd name="f59" fmla="*/ f47 1 f32"/>
                <a:gd name="f60" fmla="*/ f48 1 f33"/>
                <a:gd name="f61" fmla="*/ f49 1 f32"/>
                <a:gd name="f62" fmla="*/ f50 1 f33"/>
                <a:gd name="f63" fmla="*/ f51 f23 1"/>
                <a:gd name="f64" fmla="*/ f52 f23 1"/>
                <a:gd name="f65" fmla="*/ f54 f24 1"/>
                <a:gd name="f66" fmla="*/ f53 f24 1"/>
                <a:gd name="f67" fmla="*/ f55 f23 1"/>
                <a:gd name="f68" fmla="*/ f56 f24 1"/>
                <a:gd name="f69" fmla="*/ f57 f23 1"/>
                <a:gd name="f70" fmla="*/ f58 f24 1"/>
                <a:gd name="f71" fmla="*/ f59 f23 1"/>
                <a:gd name="f72" fmla="*/ f60 f24 1"/>
                <a:gd name="f73" fmla="*/ f61 f23 1"/>
                <a:gd name="f74" fmla="*/ f62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67" y="f68"/>
                </a:cxn>
                <a:cxn ang="f42">
                  <a:pos x="f69" y="f70"/>
                </a:cxn>
                <a:cxn ang="f42">
                  <a:pos x="f71" y="f72"/>
                </a:cxn>
                <a:cxn ang="f42">
                  <a:pos x="f73" y="f74"/>
                </a:cxn>
                <a:cxn ang="f42">
                  <a:pos x="f67" y="f68"/>
                </a:cxn>
              </a:cxnLst>
              <a:rect l="f63" t="f66" r="f64" b="f65"/>
              <a:pathLst>
                <a:path w="14" h="66">
                  <a:moveTo>
                    <a:pt x="f8" y="f5"/>
                  </a:moveTo>
                  <a:cubicBezTo>
                    <a:pt x="f9" y="f10"/>
                    <a:pt x="f11" y="f8"/>
                    <a:pt x="f6" y="f12"/>
                  </a:cubicBezTo>
                  <a:cubicBezTo>
                    <a:pt x="f11" y="f13"/>
                    <a:pt x="f14" y="f15"/>
                    <a:pt x="f16" y="f17"/>
                  </a:cubicBezTo>
                  <a:cubicBezTo>
                    <a:pt x="f10" y="f7"/>
                    <a:pt x="f5" y="f18"/>
                    <a:pt x="f5" y="f19"/>
                  </a:cubicBezTo>
                  <a:cubicBezTo>
                    <a:pt x="f10" y="f20"/>
                    <a:pt x="f10" y="f21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0F75344F-E519-60C8-D462-8487A78BB34D}"/>
                </a:ext>
              </a:extLst>
            </p:cNvPr>
            <p:cNvSpPr/>
            <p:nvPr/>
          </p:nvSpPr>
          <p:spPr>
            <a:xfrm>
              <a:off x="9467103" y="619871"/>
              <a:ext cx="30531" cy="1420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62"/>
                <a:gd name="f8" fmla="val 12"/>
                <a:gd name="f9" fmla="val 20"/>
                <a:gd name="f10" fmla="val 9"/>
                <a:gd name="f11" fmla="val 38"/>
                <a:gd name="f12" fmla="val 7"/>
                <a:gd name="f13" fmla="val 57"/>
                <a:gd name="f14" fmla="val 6"/>
                <a:gd name="f15" fmla="val 59"/>
                <a:gd name="f16" fmla="val 4"/>
                <a:gd name="f17" fmla="val 60"/>
                <a:gd name="f18" fmla="val 3"/>
                <a:gd name="f19" fmla="val 2"/>
                <a:gd name="f20" fmla="val 58"/>
                <a:gd name="f21" fmla="val 1"/>
                <a:gd name="f22" fmla="val 11"/>
                <a:gd name="f23" fmla="+- 0 0 -90"/>
                <a:gd name="f24" fmla="*/ f3 1 15"/>
                <a:gd name="f25" fmla="*/ f4 1 62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15"/>
                <a:gd name="f34" fmla="*/ f30 1 62"/>
                <a:gd name="f35" fmla="*/ 15 f31 1"/>
                <a:gd name="f36" fmla="*/ 0 f30 1"/>
                <a:gd name="f37" fmla="*/ 7 f31 1"/>
                <a:gd name="f38" fmla="*/ 57 f30 1"/>
                <a:gd name="f39" fmla="*/ 3 f31 1"/>
                <a:gd name="f40" fmla="*/ 62 f30 1"/>
                <a:gd name="f41" fmla="*/ 0 f31 1"/>
                <a:gd name="f42" fmla="*/ 2 f31 1"/>
                <a:gd name="f43" fmla="*/ 1 f30 1"/>
                <a:gd name="f44" fmla="+- f32 0 f1"/>
                <a:gd name="f45" fmla="*/ f35 1 15"/>
                <a:gd name="f46" fmla="*/ f36 1 62"/>
                <a:gd name="f47" fmla="*/ f37 1 15"/>
                <a:gd name="f48" fmla="*/ f38 1 62"/>
                <a:gd name="f49" fmla="*/ f39 1 15"/>
                <a:gd name="f50" fmla="*/ f40 1 62"/>
                <a:gd name="f51" fmla="*/ f41 1 15"/>
                <a:gd name="f52" fmla="*/ f42 1 15"/>
                <a:gd name="f53" fmla="*/ f43 1 62"/>
                <a:gd name="f54" fmla="*/ 0 1 f33"/>
                <a:gd name="f55" fmla="*/ f27 1 f33"/>
                <a:gd name="f56" fmla="*/ 0 1 f34"/>
                <a:gd name="f57" fmla="*/ f28 1 f34"/>
                <a:gd name="f58" fmla="*/ f45 1 f33"/>
                <a:gd name="f59" fmla="*/ f46 1 f34"/>
                <a:gd name="f60" fmla="*/ f47 1 f33"/>
                <a:gd name="f61" fmla="*/ f48 1 f34"/>
                <a:gd name="f62" fmla="*/ f49 1 f33"/>
                <a:gd name="f63" fmla="*/ f50 1 f34"/>
                <a:gd name="f64" fmla="*/ f51 1 f33"/>
                <a:gd name="f65" fmla="*/ f52 1 f33"/>
                <a:gd name="f66" fmla="*/ f53 1 f34"/>
                <a:gd name="f67" fmla="*/ f54 f24 1"/>
                <a:gd name="f68" fmla="*/ f55 f24 1"/>
                <a:gd name="f69" fmla="*/ f57 f25 1"/>
                <a:gd name="f70" fmla="*/ f56 f25 1"/>
                <a:gd name="f71" fmla="*/ f58 f24 1"/>
                <a:gd name="f72" fmla="*/ f59 f25 1"/>
                <a:gd name="f73" fmla="*/ f60 f24 1"/>
                <a:gd name="f74" fmla="*/ f61 f25 1"/>
                <a:gd name="f75" fmla="*/ f62 f24 1"/>
                <a:gd name="f76" fmla="*/ f63 f25 1"/>
                <a:gd name="f77" fmla="*/ f64 f24 1"/>
                <a:gd name="f78" fmla="*/ f65 f24 1"/>
                <a:gd name="f79" fmla="*/ f66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77" y="f74"/>
                </a:cxn>
                <a:cxn ang="f44">
                  <a:pos x="f78" y="f79"/>
                </a:cxn>
                <a:cxn ang="f44">
                  <a:pos x="f71" y="f72"/>
                </a:cxn>
              </a:cxnLst>
              <a:rect l="f67" t="f70" r="f68" b="f69"/>
              <a:pathLst>
                <a:path w="15" h="62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7"/>
                  </a:cubicBezTo>
                  <a:cubicBezTo>
                    <a:pt x="f19" y="f17"/>
                    <a:pt x="f5" y="f20"/>
                    <a:pt x="f5" y="f13"/>
                  </a:cubicBezTo>
                  <a:cubicBezTo>
                    <a:pt x="f21" y="f11"/>
                    <a:pt x="f19" y="f9"/>
                    <a:pt x="f19" y="f21"/>
                  </a:cubicBezTo>
                  <a:cubicBezTo>
                    <a:pt x="f12" y="f21"/>
                    <a:pt x="f22" y="f21"/>
                    <a:pt x="f6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2383671B-D85B-CD11-7CD3-0BBDA0A3E155}"/>
                </a:ext>
              </a:extLst>
            </p:cNvPr>
            <p:cNvSpPr/>
            <p:nvPr/>
          </p:nvSpPr>
          <p:spPr>
            <a:xfrm>
              <a:off x="9129515" y="2442060"/>
              <a:ext cx="78885" cy="1102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"/>
                <a:gd name="f7" fmla="val 48"/>
                <a:gd name="f8" fmla="val 17"/>
                <a:gd name="f9" fmla="val 27"/>
                <a:gd name="f10" fmla="val 2"/>
                <a:gd name="f11" fmla="val 32"/>
                <a:gd name="f12" fmla="val 12"/>
                <a:gd name="f13" fmla="val 20"/>
                <a:gd name="f14" fmla="val 31"/>
                <a:gd name="f15" fmla="val 29"/>
                <a:gd name="f16" fmla="val 23"/>
                <a:gd name="f17" fmla="val 38"/>
                <a:gd name="f18" fmla="val 14"/>
                <a:gd name="f19" fmla="val 7"/>
                <a:gd name="f20" fmla="val 41"/>
                <a:gd name="f21" fmla="val 1"/>
                <a:gd name="f22" fmla="val 34"/>
                <a:gd name="f23" fmla="val 24"/>
                <a:gd name="f24" fmla="val 3"/>
                <a:gd name="f25" fmla="val 16"/>
                <a:gd name="f26" fmla="val 6"/>
                <a:gd name="f27" fmla="val 9"/>
                <a:gd name="f28" fmla="val 8"/>
                <a:gd name="f29" fmla="val 13"/>
                <a:gd name="f30" fmla="val 4"/>
                <a:gd name="f31" fmla="+- 0 0 -90"/>
                <a:gd name="f32" fmla="*/ f3 1 39"/>
                <a:gd name="f33" fmla="*/ f4 1 48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39"/>
                <a:gd name="f42" fmla="*/ f38 1 48"/>
                <a:gd name="f43" fmla="*/ 17 f39 1"/>
                <a:gd name="f44" fmla="*/ 0 f38 1"/>
                <a:gd name="f45" fmla="*/ 39 f39 1"/>
                <a:gd name="f46" fmla="*/ 20 f38 1"/>
                <a:gd name="f47" fmla="*/ 14 f39 1"/>
                <a:gd name="f48" fmla="*/ 48 f38 1"/>
                <a:gd name="f49" fmla="*/ 0 f39 1"/>
                <a:gd name="f50" fmla="*/ 24 f38 1"/>
                <a:gd name="f51" fmla="*/ 6 f39 1"/>
                <a:gd name="f52" fmla="*/ 12 f38 1"/>
                <a:gd name="f53" fmla="+- f40 0 f1"/>
                <a:gd name="f54" fmla="*/ f43 1 39"/>
                <a:gd name="f55" fmla="*/ f44 1 48"/>
                <a:gd name="f56" fmla="*/ f45 1 39"/>
                <a:gd name="f57" fmla="*/ f46 1 48"/>
                <a:gd name="f58" fmla="*/ f47 1 39"/>
                <a:gd name="f59" fmla="*/ f48 1 48"/>
                <a:gd name="f60" fmla="*/ f49 1 39"/>
                <a:gd name="f61" fmla="*/ f50 1 48"/>
                <a:gd name="f62" fmla="*/ f51 1 39"/>
                <a:gd name="f63" fmla="*/ f52 1 48"/>
                <a:gd name="f64" fmla="*/ 0 1 f41"/>
                <a:gd name="f65" fmla="*/ f35 1 f41"/>
                <a:gd name="f66" fmla="*/ 0 1 f42"/>
                <a:gd name="f67" fmla="*/ f36 1 f42"/>
                <a:gd name="f68" fmla="*/ f54 1 f41"/>
                <a:gd name="f69" fmla="*/ f55 1 f42"/>
                <a:gd name="f70" fmla="*/ f56 1 f41"/>
                <a:gd name="f71" fmla="*/ f57 1 f42"/>
                <a:gd name="f72" fmla="*/ f58 1 f41"/>
                <a:gd name="f73" fmla="*/ f59 1 f42"/>
                <a:gd name="f74" fmla="*/ f60 1 f41"/>
                <a:gd name="f75" fmla="*/ f61 1 f42"/>
                <a:gd name="f76" fmla="*/ f62 1 f41"/>
                <a:gd name="f77" fmla="*/ f63 1 f42"/>
                <a:gd name="f78" fmla="*/ f64 f32 1"/>
                <a:gd name="f79" fmla="*/ f65 f32 1"/>
                <a:gd name="f80" fmla="*/ f67 f33 1"/>
                <a:gd name="f81" fmla="*/ f66 f33 1"/>
                <a:gd name="f82" fmla="*/ f68 f32 1"/>
                <a:gd name="f83" fmla="*/ f69 f33 1"/>
                <a:gd name="f84" fmla="*/ f70 f32 1"/>
                <a:gd name="f85" fmla="*/ f71 f33 1"/>
                <a:gd name="f86" fmla="*/ f72 f32 1"/>
                <a:gd name="f87" fmla="*/ f73 f33 1"/>
                <a:gd name="f88" fmla="*/ f74 f32 1"/>
                <a:gd name="f89" fmla="*/ f75 f33 1"/>
                <a:gd name="f90" fmla="*/ f76 f32 1"/>
                <a:gd name="f91" fmla="*/ f77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2" y="f83"/>
                </a:cxn>
                <a:cxn ang="f53">
                  <a:pos x="f84" y="f85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82" y="f83"/>
                </a:cxn>
              </a:cxnLst>
              <a:rect l="f78" t="f81" r="f79" b="f80"/>
              <a:pathLst>
                <a:path w="39" h="48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15"/>
                    <a:pt x="f16" y="f17"/>
                    <a:pt x="f18" y="f7"/>
                  </a:cubicBezTo>
                  <a:cubicBezTo>
                    <a:pt x="f19" y="f20"/>
                    <a:pt x="f21" y="f22"/>
                    <a:pt x="f5" y="f23"/>
                  </a:cubicBezTo>
                  <a:cubicBezTo>
                    <a:pt x="f5" y="f13"/>
                    <a:pt x="f24" y="f25"/>
                    <a:pt x="f26" y="f12"/>
                  </a:cubicBezTo>
                  <a:cubicBezTo>
                    <a:pt x="f27" y="f28"/>
                    <a:pt x="f29" y="f30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06173AF7-9E31-1C48-206C-3E5E74E06227}"/>
                </a:ext>
              </a:extLst>
            </p:cNvPr>
            <p:cNvSpPr/>
            <p:nvPr/>
          </p:nvSpPr>
          <p:spPr>
            <a:xfrm>
              <a:off x="9588398" y="2453664"/>
              <a:ext cx="81427" cy="11213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0"/>
                <a:gd name="f7" fmla="val 49"/>
                <a:gd name="f8" fmla="val 15"/>
                <a:gd name="f9" fmla="val 10"/>
                <a:gd name="f10" fmla="val 41"/>
                <a:gd name="f11" fmla="val 6"/>
                <a:gd name="f12" fmla="val 35"/>
                <a:gd name="f13" fmla="val 2"/>
                <a:gd name="f14" fmla="val 28"/>
                <a:gd name="f15" fmla="val 22"/>
                <a:gd name="f16" fmla="val 16"/>
                <a:gd name="f17" fmla="val 7"/>
                <a:gd name="f18" fmla="val 12"/>
                <a:gd name="f19" fmla="val 11"/>
                <a:gd name="f20" fmla="val 9"/>
                <a:gd name="f21" fmla="val 14"/>
                <a:gd name="f22" fmla="val 5"/>
                <a:gd name="f23" fmla="val 18"/>
                <a:gd name="f24" fmla="val 24"/>
                <a:gd name="f25" fmla="val 32"/>
                <a:gd name="f26" fmla="val 20"/>
                <a:gd name="f27" fmla="val 29"/>
                <a:gd name="f28" fmla="val 38"/>
                <a:gd name="f29" fmla="+- 0 0 -90"/>
                <a:gd name="f30" fmla="*/ f3 1 40"/>
                <a:gd name="f31" fmla="*/ f4 1 49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40"/>
                <a:gd name="f40" fmla="*/ f36 1 49"/>
                <a:gd name="f41" fmla="*/ 15 f37 1"/>
                <a:gd name="f42" fmla="*/ 49 f36 1"/>
                <a:gd name="f43" fmla="*/ 2 f37 1"/>
                <a:gd name="f44" fmla="*/ 28 f36 1"/>
                <a:gd name="f45" fmla="*/ 7 f37 1"/>
                <a:gd name="f46" fmla="*/ 12 f36 1"/>
                <a:gd name="f47" fmla="*/ 18 f37 1"/>
                <a:gd name="f48" fmla="*/ 0 f36 1"/>
                <a:gd name="f49" fmla="*/ 40 f37 1"/>
                <a:gd name="f50" fmla="*/ 20 f36 1"/>
                <a:gd name="f51" fmla="+- f38 0 f1"/>
                <a:gd name="f52" fmla="*/ f41 1 40"/>
                <a:gd name="f53" fmla="*/ f42 1 49"/>
                <a:gd name="f54" fmla="*/ f43 1 40"/>
                <a:gd name="f55" fmla="*/ f44 1 49"/>
                <a:gd name="f56" fmla="*/ f45 1 40"/>
                <a:gd name="f57" fmla="*/ f46 1 49"/>
                <a:gd name="f58" fmla="*/ f47 1 40"/>
                <a:gd name="f59" fmla="*/ f48 1 49"/>
                <a:gd name="f60" fmla="*/ f49 1 40"/>
                <a:gd name="f61" fmla="*/ f50 1 49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40" h="4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22"/>
                    <a:pt x="f23" y="f5"/>
                  </a:cubicBezTo>
                  <a:cubicBezTo>
                    <a:pt x="f24" y="f5"/>
                    <a:pt x="f25" y="f11"/>
                    <a:pt x="f6" y="f26"/>
                  </a:cubicBezTo>
                  <a:cubicBezTo>
                    <a:pt x="f25" y="f27"/>
                    <a:pt x="f24" y="f28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1EE9D795-6FB1-6A43-B811-EE33C3DD18AC}"/>
                </a:ext>
              </a:extLst>
            </p:cNvPr>
            <p:cNvSpPr/>
            <p:nvPr/>
          </p:nvSpPr>
          <p:spPr>
            <a:xfrm>
              <a:off x="9350050" y="2442060"/>
              <a:ext cx="84819" cy="11213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"/>
                <a:gd name="f7" fmla="val 49"/>
                <a:gd name="f8" fmla="val 19"/>
                <a:gd name="f9" fmla="val 29"/>
                <a:gd name="f10" fmla="val 2"/>
                <a:gd name="f11" fmla="val 34"/>
                <a:gd name="f12" fmla="val 12"/>
                <a:gd name="f13" fmla="val 20"/>
                <a:gd name="f14" fmla="val 33"/>
                <a:gd name="f15" fmla="val 25"/>
                <a:gd name="f16" fmla="val 38"/>
                <a:gd name="f17" fmla="val 16"/>
                <a:gd name="f18" fmla="val 11"/>
                <a:gd name="f19" fmla="val 41"/>
                <a:gd name="f20" fmla="val 6"/>
                <a:gd name="f21" fmla="val 3"/>
                <a:gd name="f22" fmla="val 26"/>
                <a:gd name="f23" fmla="val 4"/>
                <a:gd name="f24" fmla="val 8"/>
                <a:gd name="f25" fmla="val 15"/>
                <a:gd name="f26" fmla="+- 0 0 -90"/>
                <a:gd name="f27" fmla="*/ f3 1 42"/>
                <a:gd name="f28" fmla="*/ f4 1 49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42"/>
                <a:gd name="f37" fmla="*/ f33 1 49"/>
                <a:gd name="f38" fmla="*/ 19 f34 1"/>
                <a:gd name="f39" fmla="*/ 0 f33 1"/>
                <a:gd name="f40" fmla="*/ 42 f34 1"/>
                <a:gd name="f41" fmla="*/ 20 f33 1"/>
                <a:gd name="f42" fmla="*/ 16 f34 1"/>
                <a:gd name="f43" fmla="*/ 49 f33 1"/>
                <a:gd name="f44" fmla="*/ 3 f34 1"/>
                <a:gd name="f45" fmla="*/ 26 f33 1"/>
                <a:gd name="f46" fmla="*/ 8 f34 1"/>
                <a:gd name="f47" fmla="*/ 12 f33 1"/>
                <a:gd name="f48" fmla="+- f35 0 f1"/>
                <a:gd name="f49" fmla="*/ f38 1 42"/>
                <a:gd name="f50" fmla="*/ f39 1 49"/>
                <a:gd name="f51" fmla="*/ f40 1 42"/>
                <a:gd name="f52" fmla="*/ f41 1 49"/>
                <a:gd name="f53" fmla="*/ f42 1 42"/>
                <a:gd name="f54" fmla="*/ f43 1 49"/>
                <a:gd name="f55" fmla="*/ f44 1 42"/>
                <a:gd name="f56" fmla="*/ f45 1 49"/>
                <a:gd name="f57" fmla="*/ f46 1 42"/>
                <a:gd name="f58" fmla="*/ f47 1 49"/>
                <a:gd name="f59" fmla="*/ 0 1 f36"/>
                <a:gd name="f60" fmla="*/ f30 1 f36"/>
                <a:gd name="f61" fmla="*/ 0 1 f37"/>
                <a:gd name="f62" fmla="*/ f31 1 f37"/>
                <a:gd name="f63" fmla="*/ f49 1 f36"/>
                <a:gd name="f64" fmla="*/ f50 1 f37"/>
                <a:gd name="f65" fmla="*/ f51 1 f36"/>
                <a:gd name="f66" fmla="*/ f52 1 f37"/>
                <a:gd name="f67" fmla="*/ f53 1 f36"/>
                <a:gd name="f68" fmla="*/ f54 1 f37"/>
                <a:gd name="f69" fmla="*/ f55 1 f36"/>
                <a:gd name="f70" fmla="*/ f56 1 f37"/>
                <a:gd name="f71" fmla="*/ f57 1 f36"/>
                <a:gd name="f72" fmla="*/ f58 1 f37"/>
                <a:gd name="f73" fmla="*/ f59 f27 1"/>
                <a:gd name="f74" fmla="*/ f60 f27 1"/>
                <a:gd name="f75" fmla="*/ f62 f28 1"/>
                <a:gd name="f76" fmla="*/ f61 f28 1"/>
                <a:gd name="f77" fmla="*/ f63 f27 1"/>
                <a:gd name="f78" fmla="*/ f64 f28 1"/>
                <a:gd name="f79" fmla="*/ f65 f27 1"/>
                <a:gd name="f80" fmla="*/ f66 f28 1"/>
                <a:gd name="f81" fmla="*/ f67 f27 1"/>
                <a:gd name="f82" fmla="*/ f68 f28 1"/>
                <a:gd name="f83" fmla="*/ f69 f27 1"/>
                <a:gd name="f84" fmla="*/ f70 f28 1"/>
                <a:gd name="f85" fmla="*/ f71 f27 1"/>
                <a:gd name="f86" fmla="*/ f72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7" y="f78"/>
                </a:cxn>
                <a:cxn ang="f48">
                  <a:pos x="f79" y="f80"/>
                </a:cxn>
                <a:cxn ang="f48">
                  <a:pos x="f81" y="f82"/>
                </a:cxn>
                <a:cxn ang="f48">
                  <a:pos x="f83" y="f84"/>
                </a:cxn>
                <a:cxn ang="f48">
                  <a:pos x="f85" y="f86"/>
                </a:cxn>
                <a:cxn ang="f48">
                  <a:pos x="f77" y="f78"/>
                </a:cxn>
              </a:cxnLst>
              <a:rect l="f73" t="f76" r="f74" b="f75"/>
              <a:pathLst>
                <a:path w="42" h="49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9"/>
                    <a:pt x="f15" y="f16"/>
                    <a:pt x="f17" y="f7"/>
                  </a:cubicBezTo>
                  <a:cubicBezTo>
                    <a:pt x="f18" y="f19"/>
                    <a:pt x="f20" y="f11"/>
                    <a:pt x="f21" y="f22"/>
                  </a:cubicBezTo>
                  <a:cubicBezTo>
                    <a:pt x="f5" y="f13"/>
                    <a:pt x="f23" y="f17"/>
                    <a:pt x="f24" y="f12"/>
                  </a:cubicBezTo>
                  <a:cubicBezTo>
                    <a:pt x="f12" y="f24"/>
                    <a:pt x="f25" y="f23"/>
                    <a:pt x="f8" y="f5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C72EC35C-EB18-999F-A31F-D7F738D430E9}"/>
                </a:ext>
              </a:extLst>
            </p:cNvPr>
            <p:cNvSpPr/>
            <p:nvPr/>
          </p:nvSpPr>
          <p:spPr>
            <a:xfrm>
              <a:off x="9576529" y="1890092"/>
              <a:ext cx="30531" cy="647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28"/>
                <a:gd name="f8" fmla="val 12"/>
                <a:gd name="f9" fmla="val 8"/>
                <a:gd name="f10" fmla="val 4"/>
                <a:gd name="f11" fmla="val 21"/>
                <a:gd name="f12" fmla="val 13"/>
                <a:gd name="f13" fmla="val 1"/>
                <a:gd name="f14" fmla="val 6"/>
                <a:gd name="f15" fmla="val 2"/>
                <a:gd name="f16" fmla="val 7"/>
                <a:gd name="f17" fmla="val 14"/>
                <a:gd name="f18" fmla="val 20"/>
                <a:gd name="f19" fmla="+- 0 0 -90"/>
                <a:gd name="f20" fmla="*/ f3 1 15"/>
                <a:gd name="f21" fmla="*/ f4 1 28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15"/>
                <a:gd name="f30" fmla="*/ f26 1 28"/>
                <a:gd name="f31" fmla="*/ 12 f27 1"/>
                <a:gd name="f32" fmla="*/ 28 f26 1"/>
                <a:gd name="f33" fmla="*/ 0 f27 1"/>
                <a:gd name="f34" fmla="*/ 1 f27 1"/>
                <a:gd name="f35" fmla="*/ 6 f26 1"/>
                <a:gd name="f36" fmla="*/ 15 f27 1"/>
                <a:gd name="f37" fmla="*/ 4 f26 1"/>
                <a:gd name="f38" fmla="+- f28 0 f1"/>
                <a:gd name="f39" fmla="*/ f31 1 15"/>
                <a:gd name="f40" fmla="*/ f32 1 28"/>
                <a:gd name="f41" fmla="*/ f33 1 15"/>
                <a:gd name="f42" fmla="*/ f34 1 15"/>
                <a:gd name="f43" fmla="*/ f35 1 28"/>
                <a:gd name="f44" fmla="*/ f36 1 15"/>
                <a:gd name="f45" fmla="*/ f37 1 28"/>
                <a:gd name="f46" fmla="*/ 0 1 f29"/>
                <a:gd name="f47" fmla="*/ f23 1 f29"/>
                <a:gd name="f48" fmla="*/ 0 1 f30"/>
                <a:gd name="f49" fmla="*/ f24 1 f30"/>
                <a:gd name="f50" fmla="*/ f39 1 f29"/>
                <a:gd name="f51" fmla="*/ f40 1 f30"/>
                <a:gd name="f52" fmla="*/ f41 1 f29"/>
                <a:gd name="f53" fmla="*/ f42 1 f29"/>
                <a:gd name="f54" fmla="*/ f43 1 f30"/>
                <a:gd name="f55" fmla="*/ f44 1 f29"/>
                <a:gd name="f56" fmla="*/ f45 1 f30"/>
                <a:gd name="f57" fmla="*/ f46 f20 1"/>
                <a:gd name="f58" fmla="*/ f47 f20 1"/>
                <a:gd name="f59" fmla="*/ f49 f21 1"/>
                <a:gd name="f60" fmla="*/ f48 f21 1"/>
                <a:gd name="f61" fmla="*/ f50 f20 1"/>
                <a:gd name="f62" fmla="*/ f51 f21 1"/>
                <a:gd name="f63" fmla="*/ f52 f20 1"/>
                <a:gd name="f64" fmla="*/ f53 f20 1"/>
                <a:gd name="f65" fmla="*/ f54 f21 1"/>
                <a:gd name="f66" fmla="*/ f55 f20 1"/>
                <a:gd name="f67" fmla="*/ f56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61" y="f62"/>
                </a:cxn>
                <a:cxn ang="f38">
                  <a:pos x="f63" y="f62"/>
                </a:cxn>
                <a:cxn ang="f38">
                  <a:pos x="f64" y="f65"/>
                </a:cxn>
                <a:cxn ang="f38">
                  <a:pos x="f66" y="f67"/>
                </a:cxn>
                <a:cxn ang="f38">
                  <a:pos x="f61" y="f62"/>
                </a:cxn>
              </a:cxnLst>
              <a:rect l="f57" t="f60" r="f58" b="f59"/>
              <a:pathLst>
                <a:path w="15" h="28">
                  <a:moveTo>
                    <a:pt x="f8" y="f7"/>
                  </a:moveTo>
                  <a:cubicBezTo>
                    <a:pt x="f9" y="f7"/>
                    <a:pt x="f10" y="f7"/>
                    <a:pt x="f5" y="f7"/>
                  </a:cubicBezTo>
                  <a:cubicBezTo>
                    <a:pt x="f5" y="f11"/>
                    <a:pt x="f5" y="f12"/>
                    <a:pt x="f13" y="f14"/>
                  </a:cubicBezTo>
                  <a:cubicBezTo>
                    <a:pt x="f15" y="f13"/>
                    <a:pt x="f16" y="f5"/>
                    <a:pt x="f6" y="f10"/>
                  </a:cubicBezTo>
                  <a:cubicBezTo>
                    <a:pt x="f17" y="f8"/>
                    <a:pt x="f12" y="f18"/>
                    <a:pt x="f8" y="f7"/>
                  </a:cubicBezTo>
                  <a:close/>
                </a:path>
              </a:pathLst>
            </a:custGeom>
            <a:solidFill>
              <a:srgbClr val="F6F6F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29">
            <a:extLst>
              <a:ext uri="{FF2B5EF4-FFF2-40B4-BE49-F238E27FC236}">
                <a16:creationId xmlns:a16="http://schemas.microsoft.com/office/drawing/2014/main" id="{FCC945B1-7F11-D269-430F-177FF2EED04B}"/>
              </a:ext>
            </a:extLst>
          </p:cNvPr>
          <p:cNvSpPr/>
          <p:nvPr/>
        </p:nvSpPr>
        <p:spPr>
          <a:xfrm>
            <a:off x="9772842" y="3891293"/>
            <a:ext cx="2085280" cy="2542480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Rectángulo 28">
            <a:extLst>
              <a:ext uri="{FF2B5EF4-FFF2-40B4-BE49-F238E27FC236}">
                <a16:creationId xmlns:a16="http://schemas.microsoft.com/office/drawing/2014/main" id="{AE2BD106-0EE0-F8CE-183A-14F642FE3B3A}"/>
              </a:ext>
            </a:extLst>
          </p:cNvPr>
          <p:cNvSpPr/>
          <p:nvPr/>
        </p:nvSpPr>
        <p:spPr>
          <a:xfrm>
            <a:off x="6096003" y="437604"/>
            <a:ext cx="2085280" cy="2542480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Rectángulo 27">
            <a:extLst>
              <a:ext uri="{FF2B5EF4-FFF2-40B4-BE49-F238E27FC236}">
                <a16:creationId xmlns:a16="http://schemas.microsoft.com/office/drawing/2014/main" id="{FA5E8029-2FD3-33F0-F707-15D0C5BC4D64}"/>
              </a:ext>
            </a:extLst>
          </p:cNvPr>
          <p:cNvSpPr/>
          <p:nvPr/>
        </p:nvSpPr>
        <p:spPr>
          <a:xfrm>
            <a:off x="4017718" y="3813770"/>
            <a:ext cx="2085280" cy="2542480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Rectángulo 20">
            <a:extLst>
              <a:ext uri="{FF2B5EF4-FFF2-40B4-BE49-F238E27FC236}">
                <a16:creationId xmlns:a16="http://schemas.microsoft.com/office/drawing/2014/main" id="{6731F124-CA42-E807-E60E-DF191346F9F0}"/>
              </a:ext>
            </a:extLst>
          </p:cNvPr>
          <p:cNvSpPr/>
          <p:nvPr/>
        </p:nvSpPr>
        <p:spPr>
          <a:xfrm>
            <a:off x="144968" y="512960"/>
            <a:ext cx="2085280" cy="2542480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6" name="Picture 8" descr="torre inclinada de pisa bajo un cielo azul y blanco nublado durante el día">
            <a:extLst>
              <a:ext uri="{FF2B5EF4-FFF2-40B4-BE49-F238E27FC236}">
                <a16:creationId xmlns:a16="http://schemas.microsoft.com/office/drawing/2014/main" id="{8F877534-3BEE-E656-D934-55EB0FA0E2F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15841" r="15841"/>
          <a:stretch>
            <a:fillRect/>
          </a:stretch>
        </p:blipFill>
        <p:spPr>
          <a:xfrm>
            <a:off x="9117720" y="-630"/>
            <a:ext cx="2603497" cy="5346697"/>
          </a:xfrm>
        </p:spPr>
      </p:pic>
      <p:pic>
        <p:nvPicPr>
          <p:cNvPr id="7" name="Picture 6" descr="edificio de hormigón blanco bajo un cielo azul durante el día">
            <a:extLst>
              <a:ext uri="{FF2B5EF4-FFF2-40B4-BE49-F238E27FC236}">
                <a16:creationId xmlns:a16="http://schemas.microsoft.com/office/drawing/2014/main" id="{D49FFBED-4DF1-A19D-436A-3D0817C96E47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 l="17546" r="17546"/>
          <a:stretch>
            <a:fillRect/>
          </a:stretch>
        </p:blipFill>
        <p:spPr>
          <a:xfrm>
            <a:off x="6220608" y="1511302"/>
            <a:ext cx="2603497" cy="5346697"/>
          </a:xfrm>
        </p:spPr>
      </p:pic>
      <p:pic>
        <p:nvPicPr>
          <p:cNvPr id="8" name="Picture 4" descr="torre inclinada de pisa italia">
            <a:extLst>
              <a:ext uri="{FF2B5EF4-FFF2-40B4-BE49-F238E27FC236}">
                <a16:creationId xmlns:a16="http://schemas.microsoft.com/office/drawing/2014/main" id="{16E9D7DD-0ED5-C3C0-C856-8FE882DC413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 l="19567" r="19567"/>
          <a:stretch>
            <a:fillRect/>
          </a:stretch>
        </p:blipFill>
        <p:spPr>
          <a:xfrm>
            <a:off x="3341610" y="-630"/>
            <a:ext cx="2603497" cy="5346697"/>
          </a:xfrm>
        </p:spPr>
      </p:pic>
      <p:pic>
        <p:nvPicPr>
          <p:cNvPr id="9" name="Picture 2" descr="edificio de hormigón blanco bajo un cielo azul durante el día">
            <a:extLst>
              <a:ext uri="{FF2B5EF4-FFF2-40B4-BE49-F238E27FC236}">
                <a16:creationId xmlns:a16="http://schemas.microsoft.com/office/drawing/2014/main" id="{9635C044-DA69-8B9F-7E0D-F9BA9C336BED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 l="18544" r="18544"/>
          <a:stretch>
            <a:fillRect/>
          </a:stretch>
        </p:blipFill>
        <p:spPr>
          <a:xfrm>
            <a:off x="444498" y="1511302"/>
            <a:ext cx="2603497" cy="5346697"/>
          </a:xfrm>
        </p:spPr>
      </p:pic>
      <p:sp>
        <p:nvSpPr>
          <p:cNvPr id="10" name="CuadroTexto 3">
            <a:extLst>
              <a:ext uri="{FF2B5EF4-FFF2-40B4-BE49-F238E27FC236}">
                <a16:creationId xmlns:a16="http://schemas.microsoft.com/office/drawing/2014/main" id="{9C6C9235-B685-816B-45A5-E0EB54C50785}"/>
              </a:ext>
            </a:extLst>
          </p:cNvPr>
          <p:cNvSpPr txBox="1"/>
          <p:nvPr/>
        </p:nvSpPr>
        <p:spPr>
          <a:xfrm>
            <a:off x="461397" y="2384224"/>
            <a:ext cx="2586609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01</a:t>
            </a:r>
            <a:endParaRPr lang="es-ES" sz="54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11" name="CuadroTexto 5">
            <a:extLst>
              <a:ext uri="{FF2B5EF4-FFF2-40B4-BE49-F238E27FC236}">
                <a16:creationId xmlns:a16="http://schemas.microsoft.com/office/drawing/2014/main" id="{8B6BB2C2-DE94-A461-EF48-7FB4EBA1EB6C}"/>
              </a:ext>
            </a:extLst>
          </p:cNvPr>
          <p:cNvSpPr txBox="1"/>
          <p:nvPr/>
        </p:nvSpPr>
        <p:spPr>
          <a:xfrm>
            <a:off x="461397" y="3642850"/>
            <a:ext cx="258660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3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Arial" pitchFamily="34"/>
              </a:rPr>
              <a:t>INTRODUCTION</a:t>
            </a:r>
          </a:p>
        </p:txBody>
      </p:sp>
      <p:sp>
        <p:nvSpPr>
          <p:cNvPr id="12" name="CuadroTexto 7">
            <a:extLst>
              <a:ext uri="{FF2B5EF4-FFF2-40B4-BE49-F238E27FC236}">
                <a16:creationId xmlns:a16="http://schemas.microsoft.com/office/drawing/2014/main" id="{371B3771-55E2-4987-2363-D69935B2044E}"/>
              </a:ext>
            </a:extLst>
          </p:cNvPr>
          <p:cNvSpPr txBox="1"/>
          <p:nvPr/>
        </p:nvSpPr>
        <p:spPr>
          <a:xfrm>
            <a:off x="3338702" y="2384224"/>
            <a:ext cx="260349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02</a:t>
            </a:r>
            <a:endParaRPr lang="es-ES" sz="54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6C24D0DF-141E-295F-DA58-790972D719BB}"/>
              </a:ext>
            </a:extLst>
          </p:cNvPr>
          <p:cNvSpPr txBox="1"/>
          <p:nvPr/>
        </p:nvSpPr>
        <p:spPr>
          <a:xfrm>
            <a:off x="3338702" y="3642850"/>
            <a:ext cx="260349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3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Arial" pitchFamily="34"/>
              </a:rPr>
              <a:t>FACTS TO KNOW</a:t>
            </a:r>
          </a:p>
        </p:txBody>
      </p:sp>
      <p:sp>
        <p:nvSpPr>
          <p:cNvPr id="14" name="CuadroTexto 10">
            <a:extLst>
              <a:ext uri="{FF2B5EF4-FFF2-40B4-BE49-F238E27FC236}">
                <a16:creationId xmlns:a16="http://schemas.microsoft.com/office/drawing/2014/main" id="{62C592B5-3CB3-AEB6-C11D-2FEDCA9065F5}"/>
              </a:ext>
            </a:extLst>
          </p:cNvPr>
          <p:cNvSpPr txBox="1"/>
          <p:nvPr/>
        </p:nvSpPr>
        <p:spPr>
          <a:xfrm>
            <a:off x="6232907" y="2384224"/>
            <a:ext cx="260349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03</a:t>
            </a:r>
            <a:endParaRPr lang="es-ES" sz="54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15" name="CuadroTexto 11">
            <a:extLst>
              <a:ext uri="{FF2B5EF4-FFF2-40B4-BE49-F238E27FC236}">
                <a16:creationId xmlns:a16="http://schemas.microsoft.com/office/drawing/2014/main" id="{0F9FF63C-162B-36F7-CB00-C4DFC4CB5381}"/>
              </a:ext>
            </a:extLst>
          </p:cNvPr>
          <p:cNvSpPr txBox="1"/>
          <p:nvPr/>
        </p:nvSpPr>
        <p:spPr>
          <a:xfrm>
            <a:off x="6249795" y="3642850"/>
            <a:ext cx="258659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3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Arial" pitchFamily="34"/>
              </a:rPr>
              <a:t>SOLUTIONS</a:t>
            </a:r>
          </a:p>
        </p:txBody>
      </p:sp>
      <p:sp>
        <p:nvSpPr>
          <p:cNvPr id="16" name="CuadroTexto 13">
            <a:extLst>
              <a:ext uri="{FF2B5EF4-FFF2-40B4-BE49-F238E27FC236}">
                <a16:creationId xmlns:a16="http://schemas.microsoft.com/office/drawing/2014/main" id="{C090FE52-982B-F40C-B453-2B8E7B8A46E5}"/>
              </a:ext>
            </a:extLst>
          </p:cNvPr>
          <p:cNvSpPr txBox="1"/>
          <p:nvPr/>
        </p:nvSpPr>
        <p:spPr>
          <a:xfrm>
            <a:off x="9127101" y="2384224"/>
            <a:ext cx="2603497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04</a:t>
            </a:r>
            <a:endParaRPr lang="es-ES" sz="54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17" name="CuadroTexto 14">
            <a:extLst>
              <a:ext uri="{FF2B5EF4-FFF2-40B4-BE49-F238E27FC236}">
                <a16:creationId xmlns:a16="http://schemas.microsoft.com/office/drawing/2014/main" id="{69737258-1BAB-74A2-01BC-8F1E0CBCB58C}"/>
              </a:ext>
            </a:extLst>
          </p:cNvPr>
          <p:cNvSpPr txBox="1"/>
          <p:nvPr/>
        </p:nvSpPr>
        <p:spPr>
          <a:xfrm>
            <a:off x="9127111" y="3642850"/>
            <a:ext cx="260349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3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Arial" pitchFamily="34"/>
              </a:rPr>
              <a:t>CONCLUSION</a:t>
            </a:r>
          </a:p>
        </p:txBody>
      </p:sp>
      <p:sp>
        <p:nvSpPr>
          <p:cNvPr id="18" name="Rectángulo 30">
            <a:extLst>
              <a:ext uri="{FF2B5EF4-FFF2-40B4-BE49-F238E27FC236}">
                <a16:creationId xmlns:a16="http://schemas.microsoft.com/office/drawing/2014/main" id="{9E029016-F1A5-11AB-BF02-6C8AB8105E42}"/>
              </a:ext>
            </a:extLst>
          </p:cNvPr>
          <p:cNvSpPr/>
          <p:nvPr/>
        </p:nvSpPr>
        <p:spPr>
          <a:xfrm>
            <a:off x="11731" y="0"/>
            <a:ext cx="12180274" cy="6896103"/>
          </a:xfrm>
          <a:prstGeom prst="rect">
            <a:avLst/>
          </a:prstGeom>
          <a:noFill/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7;p16">
            <a:extLst>
              <a:ext uri="{FF2B5EF4-FFF2-40B4-BE49-F238E27FC236}">
                <a16:creationId xmlns:a16="http://schemas.microsoft.com/office/drawing/2014/main" id="{CEB67027-1F61-F2CB-E103-824BE8A1BC7E}"/>
              </a:ext>
            </a:extLst>
          </p:cNvPr>
          <p:cNvSpPr txBox="1"/>
          <p:nvPr/>
        </p:nvSpPr>
        <p:spPr>
          <a:xfrm>
            <a:off x="415603" y="390165"/>
            <a:ext cx="11360798" cy="7635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733" b="1" i="0" u="none" strike="noStrike" kern="1200" cap="none" spc="0" baseline="0">
                <a:solidFill>
                  <a:srgbClr val="C00000"/>
                </a:solidFill>
                <a:uFillTx/>
                <a:latin typeface="Fira Sans"/>
                <a:ea typeface="Fira Sans"/>
                <a:cs typeface="Fira Sans"/>
              </a:rPr>
              <a:t>CITY INFOGRAPHICS</a:t>
            </a:r>
          </a:p>
        </p:txBody>
      </p:sp>
      <p:sp>
        <p:nvSpPr>
          <p:cNvPr id="3" name="Google Shape;970;p16">
            <a:extLst>
              <a:ext uri="{FF2B5EF4-FFF2-40B4-BE49-F238E27FC236}">
                <a16:creationId xmlns:a16="http://schemas.microsoft.com/office/drawing/2014/main" id="{FBD891AF-79BB-EECD-4578-8D38821893FB}"/>
              </a:ext>
            </a:extLst>
          </p:cNvPr>
          <p:cNvSpPr txBox="1"/>
          <p:nvPr/>
        </p:nvSpPr>
        <p:spPr>
          <a:xfrm>
            <a:off x="491864" y="3563179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Saturn is composed of hydrogen and helium and is the ringed one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4" name="Google Shape;971;p16">
            <a:extLst>
              <a:ext uri="{FF2B5EF4-FFF2-40B4-BE49-F238E27FC236}">
                <a16:creationId xmlns:a16="http://schemas.microsoft.com/office/drawing/2014/main" id="{A1A6A554-7AE4-6DAC-6B38-C0BC2DE052BD}"/>
              </a:ext>
            </a:extLst>
          </p:cNvPr>
          <p:cNvSpPr txBox="1"/>
          <p:nvPr/>
        </p:nvSpPr>
        <p:spPr>
          <a:xfrm>
            <a:off x="491864" y="5544555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Venus has a beautiful name and is the second planet from the Sun</a:t>
            </a:r>
          </a:p>
        </p:txBody>
      </p:sp>
      <p:sp>
        <p:nvSpPr>
          <p:cNvPr id="5" name="Google Shape;972;p16">
            <a:extLst>
              <a:ext uri="{FF2B5EF4-FFF2-40B4-BE49-F238E27FC236}">
                <a16:creationId xmlns:a16="http://schemas.microsoft.com/office/drawing/2014/main" id="{6C818CB5-FA90-6676-A2F5-17E5F6FC5B43}"/>
              </a:ext>
            </a:extLst>
          </p:cNvPr>
          <p:cNvSpPr txBox="1"/>
          <p:nvPr/>
        </p:nvSpPr>
        <p:spPr>
          <a:xfrm>
            <a:off x="491864" y="1708803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Mercury is the closest planet to the Sun and the smallest one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6" name="Google Shape;973;p16">
            <a:extLst>
              <a:ext uri="{FF2B5EF4-FFF2-40B4-BE49-F238E27FC236}">
                <a16:creationId xmlns:a16="http://schemas.microsoft.com/office/drawing/2014/main" id="{F7831031-F9BE-7B13-CA27-794752417209}"/>
              </a:ext>
            </a:extLst>
          </p:cNvPr>
          <p:cNvSpPr txBox="1"/>
          <p:nvPr/>
        </p:nvSpPr>
        <p:spPr>
          <a:xfrm>
            <a:off x="491864" y="1293464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C00000"/>
                </a:solidFill>
                <a:uFillTx/>
                <a:latin typeface="Fira Sans"/>
                <a:ea typeface="Fira Sans"/>
                <a:cs typeface="Fira Sans"/>
              </a:rPr>
              <a:t>MERCURY</a:t>
            </a:r>
          </a:p>
        </p:txBody>
      </p:sp>
      <p:sp>
        <p:nvSpPr>
          <p:cNvPr id="7" name="Google Shape;974;p16">
            <a:extLst>
              <a:ext uri="{FF2B5EF4-FFF2-40B4-BE49-F238E27FC236}">
                <a16:creationId xmlns:a16="http://schemas.microsoft.com/office/drawing/2014/main" id="{4CA3AA3E-9FF7-A052-3DDD-245E39075206}"/>
              </a:ext>
            </a:extLst>
          </p:cNvPr>
          <p:cNvSpPr txBox="1"/>
          <p:nvPr/>
        </p:nvSpPr>
        <p:spPr>
          <a:xfrm>
            <a:off x="491864" y="5082436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C00000"/>
                </a:solidFill>
                <a:uFillTx/>
                <a:latin typeface="Fira Sans"/>
                <a:ea typeface="Fira Sans"/>
                <a:cs typeface="Fira Sans"/>
              </a:rPr>
              <a:t>VENUS</a:t>
            </a:r>
          </a:p>
        </p:txBody>
      </p:sp>
      <p:sp>
        <p:nvSpPr>
          <p:cNvPr id="8" name="Google Shape;975;p16">
            <a:extLst>
              <a:ext uri="{FF2B5EF4-FFF2-40B4-BE49-F238E27FC236}">
                <a16:creationId xmlns:a16="http://schemas.microsoft.com/office/drawing/2014/main" id="{4B3CC9EA-1FE6-9439-AAE7-B356FA725074}"/>
              </a:ext>
            </a:extLst>
          </p:cNvPr>
          <p:cNvSpPr txBox="1"/>
          <p:nvPr/>
        </p:nvSpPr>
        <p:spPr>
          <a:xfrm>
            <a:off x="491864" y="3124449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C00000"/>
                </a:solidFill>
                <a:uFillTx/>
                <a:latin typeface="Fira Sans"/>
                <a:ea typeface="Fira Sans"/>
                <a:cs typeface="Fira Sans"/>
              </a:rPr>
              <a:t>SATURN</a:t>
            </a:r>
          </a:p>
        </p:txBody>
      </p:sp>
      <p:sp>
        <p:nvSpPr>
          <p:cNvPr id="9" name="Google Shape;976;p16">
            <a:extLst>
              <a:ext uri="{FF2B5EF4-FFF2-40B4-BE49-F238E27FC236}">
                <a16:creationId xmlns:a16="http://schemas.microsoft.com/office/drawing/2014/main" id="{B31456E3-E13E-2C10-B40A-F71FD7C9BE4A}"/>
              </a:ext>
            </a:extLst>
          </p:cNvPr>
          <p:cNvSpPr txBox="1"/>
          <p:nvPr/>
        </p:nvSpPr>
        <p:spPr>
          <a:xfrm>
            <a:off x="9133484" y="1702493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Mars is actually a cold place. It’s full of iron oxide dust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0" name="Google Shape;977;p16">
            <a:extLst>
              <a:ext uri="{FF2B5EF4-FFF2-40B4-BE49-F238E27FC236}">
                <a16:creationId xmlns:a16="http://schemas.microsoft.com/office/drawing/2014/main" id="{F3946CE2-9A73-FE98-F042-45C0A11E8731}"/>
              </a:ext>
            </a:extLst>
          </p:cNvPr>
          <p:cNvSpPr txBox="1"/>
          <p:nvPr/>
        </p:nvSpPr>
        <p:spPr>
          <a:xfrm>
            <a:off x="9957084" y="1274152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00B050"/>
                </a:solidFill>
                <a:uFillTx/>
                <a:latin typeface="Fira Sans"/>
                <a:ea typeface="Fira Sans"/>
                <a:cs typeface="Fira Sans"/>
              </a:rPr>
              <a:t>MARS</a:t>
            </a:r>
          </a:p>
        </p:txBody>
      </p:sp>
      <p:sp>
        <p:nvSpPr>
          <p:cNvPr id="11" name="Google Shape;978;p16">
            <a:extLst>
              <a:ext uri="{FF2B5EF4-FFF2-40B4-BE49-F238E27FC236}">
                <a16:creationId xmlns:a16="http://schemas.microsoft.com/office/drawing/2014/main" id="{ADCAEB5F-BB8D-4162-E2EB-BFC68F394282}"/>
              </a:ext>
            </a:extLst>
          </p:cNvPr>
          <p:cNvSpPr txBox="1"/>
          <p:nvPr/>
        </p:nvSpPr>
        <p:spPr>
          <a:xfrm>
            <a:off x="9957084" y="3114793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00B050"/>
                </a:solidFill>
                <a:uFillTx/>
                <a:latin typeface="Fira Sans"/>
                <a:ea typeface="Fira Sans"/>
                <a:cs typeface="Fira Sans"/>
              </a:rPr>
              <a:t>JUPITER</a:t>
            </a:r>
          </a:p>
        </p:txBody>
      </p:sp>
      <p:sp>
        <p:nvSpPr>
          <p:cNvPr id="12" name="Google Shape;979;p16">
            <a:extLst>
              <a:ext uri="{FF2B5EF4-FFF2-40B4-BE49-F238E27FC236}">
                <a16:creationId xmlns:a16="http://schemas.microsoft.com/office/drawing/2014/main" id="{8B51F679-80A1-3520-AEF8-7F9F0A58ED86}"/>
              </a:ext>
            </a:extLst>
          </p:cNvPr>
          <p:cNvSpPr txBox="1"/>
          <p:nvPr/>
        </p:nvSpPr>
        <p:spPr>
          <a:xfrm>
            <a:off x="9957084" y="5082436"/>
            <a:ext cx="1745196" cy="509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1" i="0" u="none" strike="noStrike" kern="1200" cap="none" spc="0" baseline="0">
                <a:solidFill>
                  <a:srgbClr val="00B050"/>
                </a:solidFill>
                <a:uFillTx/>
                <a:latin typeface="Fira Sans"/>
                <a:ea typeface="Fira Sans"/>
                <a:cs typeface="Fira Sans"/>
              </a:rPr>
              <a:t>NEPTUNE</a:t>
            </a:r>
          </a:p>
        </p:txBody>
      </p:sp>
      <p:sp>
        <p:nvSpPr>
          <p:cNvPr id="13" name="Google Shape;980;p16">
            <a:extLst>
              <a:ext uri="{FF2B5EF4-FFF2-40B4-BE49-F238E27FC236}">
                <a16:creationId xmlns:a16="http://schemas.microsoft.com/office/drawing/2014/main" id="{18555094-2FFC-11EA-4BC1-E320EB24E4E3}"/>
              </a:ext>
            </a:extLst>
          </p:cNvPr>
          <p:cNvSpPr txBox="1"/>
          <p:nvPr/>
        </p:nvSpPr>
        <p:spPr>
          <a:xfrm>
            <a:off x="9052276" y="5474951"/>
            <a:ext cx="2650004" cy="8327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D0A0B"/>
                </a:solidFill>
                <a:uFillTx/>
                <a:latin typeface="Roboto"/>
                <a:ea typeface="Roboto"/>
                <a:cs typeface="Roboto"/>
              </a:rPr>
              <a:t>Neptune is the farthest planet from the Sun and the fourth-largest one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D0A0B"/>
              </a:solidFill>
              <a:highlight>
                <a:srgbClr val="FFFFFF"/>
              </a:highlight>
              <a:uFillTx/>
              <a:latin typeface="Roboto"/>
              <a:ea typeface="Roboto"/>
              <a:cs typeface="Roboto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4" name="Google Shape;981;p16">
            <a:extLst>
              <a:ext uri="{FF2B5EF4-FFF2-40B4-BE49-F238E27FC236}">
                <a16:creationId xmlns:a16="http://schemas.microsoft.com/office/drawing/2014/main" id="{5393C3A8-145C-E460-6035-A7D5F8C7E590}"/>
              </a:ext>
            </a:extLst>
          </p:cNvPr>
          <p:cNvSpPr txBox="1"/>
          <p:nvPr/>
        </p:nvSpPr>
        <p:spPr>
          <a:xfrm>
            <a:off x="9052276" y="3563169"/>
            <a:ext cx="2650004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D0A0B"/>
                </a:solidFill>
                <a:uFillTx/>
                <a:latin typeface="Roboto"/>
                <a:ea typeface="Roboto"/>
                <a:cs typeface="Roboto"/>
              </a:rPr>
              <a:t>Jupiter is a gas giant and the biggest planet in the Solar System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grpSp>
        <p:nvGrpSpPr>
          <p:cNvPr id="15" name="Grupo 1">
            <a:extLst>
              <a:ext uri="{FF2B5EF4-FFF2-40B4-BE49-F238E27FC236}">
                <a16:creationId xmlns:a16="http://schemas.microsoft.com/office/drawing/2014/main" id="{90DF3059-E7E8-68DF-9D8C-628AD7E3E42D}"/>
              </a:ext>
            </a:extLst>
          </p:cNvPr>
          <p:cNvGrpSpPr/>
          <p:nvPr/>
        </p:nvGrpSpPr>
        <p:grpSpPr>
          <a:xfrm>
            <a:off x="3833814" y="1497009"/>
            <a:ext cx="4881560" cy="4881571"/>
            <a:chOff x="3833814" y="1497009"/>
            <a:chExt cx="4881560" cy="4881571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9D8AAA2-2E11-1A02-1CFC-C5CCB5C0AF99}"/>
                </a:ext>
              </a:extLst>
            </p:cNvPr>
            <p:cNvSpPr/>
            <p:nvPr/>
          </p:nvSpPr>
          <p:spPr>
            <a:xfrm>
              <a:off x="3833814" y="1497009"/>
              <a:ext cx="4852985" cy="40052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4"/>
                <a:gd name="f7" fmla="val 672"/>
                <a:gd name="f8" fmla="val 440"/>
                <a:gd name="f9" fmla="val 421"/>
                <a:gd name="f10" fmla="val 402"/>
                <a:gd name="f11" fmla="val 384"/>
                <a:gd name="f12" fmla="val 1"/>
                <a:gd name="f13" fmla="val 370"/>
                <a:gd name="f14" fmla="val 356"/>
                <a:gd name="f15" fmla="val 2"/>
                <a:gd name="f16" fmla="val 343"/>
                <a:gd name="f17" fmla="val 4"/>
                <a:gd name="f18" fmla="val 324"/>
                <a:gd name="f19" fmla="val 9"/>
                <a:gd name="f20" fmla="val 307"/>
                <a:gd name="f21" fmla="val 14"/>
                <a:gd name="f22" fmla="val 290"/>
                <a:gd name="f23" fmla="val 31"/>
                <a:gd name="f24" fmla="val 233"/>
                <a:gd name="f25" fmla="val 59"/>
                <a:gd name="f26" fmla="val 182"/>
                <a:gd name="f27" fmla="val 98"/>
                <a:gd name="f28" fmla="val 138"/>
                <a:gd name="f29" fmla="val 133"/>
                <a:gd name="f30" fmla="val 99"/>
                <a:gd name="f31" fmla="val 172"/>
                <a:gd name="f32" fmla="val 66"/>
                <a:gd name="f33" fmla="val 220"/>
                <a:gd name="f34" fmla="val 43"/>
                <a:gd name="f35" fmla="val 254"/>
                <a:gd name="f36" fmla="val 25"/>
                <a:gd name="f37" fmla="val 291"/>
                <a:gd name="f38" fmla="val 11"/>
                <a:gd name="f39" fmla="val 329"/>
                <a:gd name="f40" fmla="val 344"/>
                <a:gd name="f41" fmla="val 359"/>
                <a:gd name="f42" fmla="val 374"/>
                <a:gd name="f43" fmla="val 377"/>
                <a:gd name="f44" fmla="val 380"/>
                <a:gd name="f45" fmla="val 452"/>
                <a:gd name="f46" fmla="val 464"/>
                <a:gd name="f47" fmla="val 476"/>
                <a:gd name="f48" fmla="val 3"/>
                <a:gd name="f49" fmla="val 494"/>
                <a:gd name="f50" fmla="val 511"/>
                <a:gd name="f51" fmla="val 8"/>
                <a:gd name="f52" fmla="val 527"/>
                <a:gd name="f53" fmla="val 13"/>
                <a:gd name="f54" fmla="val 582"/>
                <a:gd name="f55" fmla="val 30"/>
                <a:gd name="f56" fmla="val 631"/>
                <a:gd name="f57" fmla="val 56"/>
                <a:gd name="f58" fmla="val 675"/>
                <a:gd name="f59" fmla="val 93"/>
                <a:gd name="f60" fmla="val 727"/>
                <a:gd name="f61" fmla="val 767"/>
                <a:gd name="f62" fmla="val 191"/>
                <a:gd name="f63" fmla="val 792"/>
                <a:gd name="f64" fmla="val 801"/>
                <a:gd name="f65" fmla="val 277"/>
                <a:gd name="f66" fmla="val 809"/>
                <a:gd name="f67" fmla="val 300"/>
                <a:gd name="f68" fmla="val 813"/>
                <a:gd name="f69" fmla="val 327"/>
                <a:gd name="f70" fmla="val 330"/>
                <a:gd name="f71" fmla="val 812"/>
                <a:gd name="f72" fmla="val 332"/>
                <a:gd name="f73" fmla="val 335"/>
                <a:gd name="f74" fmla="val 806"/>
                <a:gd name="f75" fmla="val 333"/>
                <a:gd name="f76" fmla="val 803"/>
                <a:gd name="f77" fmla="val 331"/>
                <a:gd name="f78" fmla="val 800"/>
                <a:gd name="f79" fmla="val 328"/>
                <a:gd name="f80" fmla="val 798"/>
                <a:gd name="f81" fmla="val 326"/>
                <a:gd name="f82" fmla="val 255"/>
                <a:gd name="f83" fmla="val 656"/>
                <a:gd name="f84" fmla="val 184"/>
                <a:gd name="f85" fmla="val 585"/>
                <a:gd name="f86" fmla="val 113"/>
                <a:gd name="f87" fmla="val 110"/>
                <a:gd name="f88" fmla="val 579"/>
                <a:gd name="f89" fmla="val 105"/>
                <a:gd name="f90" fmla="val 574"/>
                <a:gd name="f91" fmla="val 103"/>
                <a:gd name="f92" fmla="val 549"/>
                <a:gd name="f93" fmla="val 523"/>
                <a:gd name="f94" fmla="val 95"/>
                <a:gd name="f95" fmla="val 498"/>
                <a:gd name="f96" fmla="val 91"/>
                <a:gd name="f97" fmla="val 477"/>
                <a:gd name="f98" fmla="val 88"/>
                <a:gd name="f99" fmla="val 456"/>
                <a:gd name="f100" fmla="val 84"/>
                <a:gd name="f101" fmla="val 435"/>
                <a:gd name="f102" fmla="val 82"/>
                <a:gd name="f103" fmla="val 430"/>
                <a:gd name="f104" fmla="val 81"/>
                <a:gd name="f105" fmla="val 425"/>
                <a:gd name="f106" fmla="val 78"/>
                <a:gd name="f107" fmla="val 422"/>
                <a:gd name="f108" fmla="val 419"/>
                <a:gd name="f109" fmla="val 89"/>
                <a:gd name="f110" fmla="val 420"/>
                <a:gd name="f111" fmla="val 94"/>
                <a:gd name="f112" fmla="val 426"/>
                <a:gd name="f113" fmla="val 428"/>
                <a:gd name="f114" fmla="val 107"/>
                <a:gd name="f115" fmla="val 115"/>
                <a:gd name="f116" fmla="val 424"/>
                <a:gd name="f117" fmla="val 123"/>
                <a:gd name="f118" fmla="val 135"/>
                <a:gd name="f119" fmla="val 148"/>
                <a:gd name="f120" fmla="val 418"/>
                <a:gd name="f121" fmla="val 160"/>
                <a:gd name="f122" fmla="val 417"/>
                <a:gd name="f123" fmla="val 163"/>
                <a:gd name="f124" fmla="val 416"/>
                <a:gd name="f125" fmla="val 166"/>
                <a:gd name="f126" fmla="val 414"/>
                <a:gd name="f127" fmla="val 169"/>
                <a:gd name="f128" fmla="val 412"/>
                <a:gd name="f129" fmla="val 173"/>
                <a:gd name="f130" fmla="val 409"/>
                <a:gd name="f131" fmla="val 406"/>
                <a:gd name="f132" fmla="val 397"/>
                <a:gd name="f133" fmla="val 171"/>
                <a:gd name="f134" fmla="val 389"/>
                <a:gd name="f135" fmla="val 381"/>
                <a:gd name="f136" fmla="val 168"/>
                <a:gd name="f137" fmla="val 373"/>
                <a:gd name="f138" fmla="val 167"/>
                <a:gd name="f139" fmla="val 372"/>
                <a:gd name="f140" fmla="val 371"/>
                <a:gd name="f141" fmla="val 176"/>
                <a:gd name="f142" fmla="val 375"/>
                <a:gd name="f143" fmla="val 183"/>
                <a:gd name="f144" fmla="val 378"/>
                <a:gd name="f145" fmla="val 185"/>
                <a:gd name="f146" fmla="val 379"/>
                <a:gd name="f147" fmla="val 187"/>
                <a:gd name="f148" fmla="val 195"/>
                <a:gd name="f149" fmla="val 199"/>
                <a:gd name="f150" fmla="val 217"/>
                <a:gd name="f151" fmla="val 235"/>
                <a:gd name="f152" fmla="val 252"/>
                <a:gd name="f153" fmla="val 256"/>
                <a:gd name="f154" fmla="val 369"/>
                <a:gd name="f155" fmla="val 257"/>
                <a:gd name="f156" fmla="val 363"/>
                <a:gd name="f157" fmla="val 261"/>
                <a:gd name="f158" fmla="val 258"/>
                <a:gd name="f159" fmla="val 345"/>
                <a:gd name="f160" fmla="val 244"/>
                <a:gd name="f161" fmla="val 323"/>
                <a:gd name="f162" fmla="val 221"/>
                <a:gd name="f163" fmla="val 321"/>
                <a:gd name="f164" fmla="val 219"/>
                <a:gd name="f165" fmla="val 318"/>
                <a:gd name="f166" fmla="val 315"/>
                <a:gd name="f167" fmla="val 216"/>
                <a:gd name="f168" fmla="val 309"/>
                <a:gd name="f169" fmla="val 205"/>
                <a:gd name="f170" fmla="val 202"/>
                <a:gd name="f171" fmla="val 287"/>
                <a:gd name="f172" fmla="val 223"/>
                <a:gd name="f173" fmla="val 175"/>
                <a:gd name="f174" fmla="val 209"/>
                <a:gd name="f175" fmla="val 224"/>
                <a:gd name="f176" fmla="val 237"/>
                <a:gd name="f177" fmla="val 159"/>
                <a:gd name="f178" fmla="val 147"/>
                <a:gd name="f179" fmla="val 112"/>
                <a:gd name="f180" fmla="val 106"/>
                <a:gd name="f181" fmla="val 241"/>
                <a:gd name="f182" fmla="val 249"/>
                <a:gd name="f183" fmla="val 101"/>
                <a:gd name="f184" fmla="val 265"/>
                <a:gd name="f185" fmla="val 116"/>
                <a:gd name="f186" fmla="val 270"/>
                <a:gd name="f187" fmla="val 117"/>
                <a:gd name="f188" fmla="val 271"/>
                <a:gd name="f189" fmla="val 118"/>
                <a:gd name="f190" fmla="val 272"/>
                <a:gd name="f191" fmla="val 119"/>
                <a:gd name="f192" fmla="val 120"/>
                <a:gd name="f193" fmla="val 276"/>
                <a:gd name="f194" fmla="val 122"/>
                <a:gd name="f195" fmla="val 280"/>
                <a:gd name="f196" fmla="val 125"/>
                <a:gd name="f197" fmla="val 283"/>
                <a:gd name="f198" fmla="val 190"/>
                <a:gd name="f199" fmla="val 347"/>
                <a:gd name="f200" fmla="val 320"/>
                <a:gd name="f201" fmla="val 482"/>
                <a:gd name="f202" fmla="val 487"/>
                <a:gd name="f203" fmla="val 492"/>
                <a:gd name="f204" fmla="val 506"/>
                <a:gd name="f205" fmla="val 519"/>
                <a:gd name="f206" fmla="val 532"/>
                <a:gd name="f207" fmla="val 539"/>
                <a:gd name="f208" fmla="val 547"/>
                <a:gd name="f209" fmla="val 322"/>
                <a:gd name="f210" fmla="val 553"/>
                <a:gd name="f211" fmla="val 555"/>
                <a:gd name="f212" fmla="val 319"/>
                <a:gd name="f213" fmla="val 556"/>
                <a:gd name="f214" fmla="val 317"/>
                <a:gd name="f215" fmla="val 314"/>
                <a:gd name="f216" fmla="val 557"/>
                <a:gd name="f217" fmla="val 311"/>
                <a:gd name="f218" fmla="val 561"/>
                <a:gd name="f219" fmla="val 310"/>
                <a:gd name="f220" fmla="val 564"/>
                <a:gd name="f221" fmla="val 312"/>
                <a:gd name="f222" fmla="val 566"/>
                <a:gd name="f223" fmla="val 568"/>
                <a:gd name="f224" fmla="val 569"/>
                <a:gd name="f225" fmla="val 570"/>
                <a:gd name="f226" fmla="val 572"/>
                <a:gd name="f227" fmla="val 578"/>
                <a:gd name="f228" fmla="val 583"/>
                <a:gd name="f229" fmla="val 589"/>
                <a:gd name="f230" fmla="val 611"/>
                <a:gd name="f231" fmla="val 634"/>
                <a:gd name="f232" fmla="val 308"/>
                <a:gd name="f233" fmla="val 661"/>
                <a:gd name="f234" fmla="val 306"/>
                <a:gd name="f235" fmla="val 665"/>
                <a:gd name="f236" fmla="val 302"/>
                <a:gd name="f237" fmla="val 669"/>
                <a:gd name="f238" fmla="val 292"/>
                <a:gd name="f239" fmla="val 281"/>
                <a:gd name="f240" fmla="val 671"/>
                <a:gd name="f241" fmla="val 266"/>
                <a:gd name="f242" fmla="val 666"/>
                <a:gd name="f243" fmla="val 662"/>
                <a:gd name="f244" fmla="val 657"/>
                <a:gd name="f245" fmla="val 647"/>
                <a:gd name="f246" fmla="val 637"/>
                <a:gd name="f247" fmla="val 627"/>
                <a:gd name="f248" fmla="val 559"/>
                <a:gd name="f249" fmla="val 196"/>
                <a:gd name="f250" fmla="val 146"/>
                <a:gd name="f251" fmla="val 44"/>
                <a:gd name="f252" fmla="val 38"/>
                <a:gd name="f253" fmla="val 33"/>
                <a:gd name="f254" fmla="val 27"/>
                <a:gd name="f255" fmla="val 23"/>
                <a:gd name="f256" fmla="val 21"/>
                <a:gd name="f257" fmla="val 552"/>
                <a:gd name="f258" fmla="val 20"/>
                <a:gd name="f259" fmla="val 548"/>
                <a:gd name="f260" fmla="val 10"/>
                <a:gd name="f261" fmla="val 489"/>
                <a:gd name="f262" fmla="val 457"/>
                <a:gd name="f263" fmla="val 451"/>
                <a:gd name="f264" fmla="val 445"/>
                <a:gd name="f265" fmla="+- 0 0 -90"/>
                <a:gd name="f266" fmla="*/ f3 1 814"/>
                <a:gd name="f267" fmla="*/ f4 1 672"/>
                <a:gd name="f268" fmla="val f5"/>
                <a:gd name="f269" fmla="val f6"/>
                <a:gd name="f270" fmla="val f7"/>
                <a:gd name="f271" fmla="*/ f265 f0 1"/>
                <a:gd name="f272" fmla="+- f270 0 f268"/>
                <a:gd name="f273" fmla="+- f269 0 f268"/>
                <a:gd name="f274" fmla="*/ f271 1 f2"/>
                <a:gd name="f275" fmla="*/ f273 1 814"/>
                <a:gd name="f276" fmla="*/ f272 1 672"/>
                <a:gd name="f277" fmla="*/ 0 f273 1"/>
                <a:gd name="f278" fmla="*/ 384 f272 1"/>
                <a:gd name="f279" fmla="*/ 14 f273 1"/>
                <a:gd name="f280" fmla="*/ 290 f272 1"/>
                <a:gd name="f281" fmla="*/ 220 f273 1"/>
                <a:gd name="f282" fmla="*/ 43 f272 1"/>
                <a:gd name="f283" fmla="*/ 374 f273 1"/>
                <a:gd name="f284" fmla="*/ 1 f272 1"/>
                <a:gd name="f285" fmla="*/ 440 f273 1"/>
                <a:gd name="f286" fmla="*/ 0 f272 1"/>
                <a:gd name="f287" fmla="*/ 527 f273 1"/>
                <a:gd name="f288" fmla="*/ 13 f272 1"/>
                <a:gd name="f289" fmla="*/ 792 f273 1"/>
                <a:gd name="f290" fmla="*/ 254 f272 1"/>
                <a:gd name="f291" fmla="*/ 812 f273 1"/>
                <a:gd name="f292" fmla="*/ 332 f272 1"/>
                <a:gd name="f293" fmla="*/ 798 f273 1"/>
                <a:gd name="f294" fmla="*/ 326 f272 1"/>
                <a:gd name="f295" fmla="*/ 574 f273 1"/>
                <a:gd name="f296" fmla="*/ 103 f272 1"/>
                <a:gd name="f297" fmla="*/ 435 f273 1"/>
                <a:gd name="f298" fmla="*/ 82 f272 1"/>
                <a:gd name="f299" fmla="*/ 425 f273 1"/>
                <a:gd name="f300" fmla="*/ 98 f272 1"/>
                <a:gd name="f301" fmla="*/ 424 f273 1"/>
                <a:gd name="f302" fmla="*/ 123 f272 1"/>
                <a:gd name="f303" fmla="*/ 414 f273 1"/>
                <a:gd name="f304" fmla="*/ 169 f272 1"/>
                <a:gd name="f305" fmla="*/ 381 f273 1"/>
                <a:gd name="f306" fmla="*/ 168 f272 1"/>
                <a:gd name="f307" fmla="*/ 375 f273 1"/>
                <a:gd name="f308" fmla="*/ 183 f272 1"/>
                <a:gd name="f309" fmla="*/ 379 f273 1"/>
                <a:gd name="f310" fmla="*/ 199 f272 1"/>
                <a:gd name="f311" fmla="*/ 369 f273 1"/>
                <a:gd name="f312" fmla="*/ 257 f272 1"/>
                <a:gd name="f313" fmla="*/ 323 f273 1"/>
                <a:gd name="f314" fmla="*/ 221 f272 1"/>
                <a:gd name="f315" fmla="*/ 287 f273 1"/>
                <a:gd name="f316" fmla="*/ 202 f272 1"/>
                <a:gd name="f317" fmla="*/ 175 f273 1"/>
                <a:gd name="f318" fmla="*/ 205 f272 1"/>
                <a:gd name="f319" fmla="*/ 159 f273 1"/>
                <a:gd name="f320" fmla="*/ 237 f272 1"/>
                <a:gd name="f321" fmla="*/ 103 f273 1"/>
                <a:gd name="f322" fmla="*/ 249 f272 1"/>
                <a:gd name="f323" fmla="*/ 119 f273 1"/>
                <a:gd name="f324" fmla="*/ 272 f272 1"/>
                <a:gd name="f325" fmla="*/ 320 f273 1"/>
                <a:gd name="f326" fmla="*/ 477 f272 1"/>
                <a:gd name="f327" fmla="*/ 327 f273 1"/>
                <a:gd name="f328" fmla="*/ 532 f272 1"/>
                <a:gd name="f329" fmla="*/ 317 f273 1"/>
                <a:gd name="f330" fmla="*/ 556 f272 1"/>
                <a:gd name="f331" fmla="*/ 315 f273 1"/>
                <a:gd name="f332" fmla="*/ 568 f272 1"/>
                <a:gd name="f333" fmla="*/ 318 f273 1"/>
                <a:gd name="f334" fmla="*/ 589 f272 1"/>
                <a:gd name="f335" fmla="*/ 302 f273 1"/>
                <a:gd name="f336" fmla="*/ 669 f272 1"/>
                <a:gd name="f337" fmla="*/ 265 f273 1"/>
                <a:gd name="f338" fmla="*/ 657 f272 1"/>
                <a:gd name="f339" fmla="*/ 196 f273 1"/>
                <a:gd name="f340" fmla="*/ 559 f272 1"/>
                <a:gd name="f341" fmla="*/ 27 f273 1"/>
                <a:gd name="f342" fmla="*/ 557 f272 1"/>
                <a:gd name="f343" fmla="*/ 1 f273 1"/>
                <a:gd name="f344" fmla="*/ 457 f272 1"/>
                <a:gd name="f345" fmla="+- f274 0 f1"/>
                <a:gd name="f346" fmla="*/ f277 1 814"/>
                <a:gd name="f347" fmla="*/ f278 1 672"/>
                <a:gd name="f348" fmla="*/ f279 1 814"/>
                <a:gd name="f349" fmla="*/ f280 1 672"/>
                <a:gd name="f350" fmla="*/ f281 1 814"/>
                <a:gd name="f351" fmla="*/ f282 1 672"/>
                <a:gd name="f352" fmla="*/ f283 1 814"/>
                <a:gd name="f353" fmla="*/ f284 1 672"/>
                <a:gd name="f354" fmla="*/ f285 1 814"/>
                <a:gd name="f355" fmla="*/ f286 1 672"/>
                <a:gd name="f356" fmla="*/ f287 1 814"/>
                <a:gd name="f357" fmla="*/ f288 1 672"/>
                <a:gd name="f358" fmla="*/ f289 1 814"/>
                <a:gd name="f359" fmla="*/ f290 1 672"/>
                <a:gd name="f360" fmla="*/ f291 1 814"/>
                <a:gd name="f361" fmla="*/ f292 1 672"/>
                <a:gd name="f362" fmla="*/ f293 1 814"/>
                <a:gd name="f363" fmla="*/ f294 1 672"/>
                <a:gd name="f364" fmla="*/ f295 1 814"/>
                <a:gd name="f365" fmla="*/ f296 1 672"/>
                <a:gd name="f366" fmla="*/ f297 1 814"/>
                <a:gd name="f367" fmla="*/ f298 1 672"/>
                <a:gd name="f368" fmla="*/ f299 1 814"/>
                <a:gd name="f369" fmla="*/ f300 1 672"/>
                <a:gd name="f370" fmla="*/ f301 1 814"/>
                <a:gd name="f371" fmla="*/ f302 1 672"/>
                <a:gd name="f372" fmla="*/ f303 1 814"/>
                <a:gd name="f373" fmla="*/ f304 1 672"/>
                <a:gd name="f374" fmla="*/ f305 1 814"/>
                <a:gd name="f375" fmla="*/ f306 1 672"/>
                <a:gd name="f376" fmla="*/ f307 1 814"/>
                <a:gd name="f377" fmla="*/ f308 1 672"/>
                <a:gd name="f378" fmla="*/ f309 1 814"/>
                <a:gd name="f379" fmla="*/ f310 1 672"/>
                <a:gd name="f380" fmla="*/ f311 1 814"/>
                <a:gd name="f381" fmla="*/ f312 1 672"/>
                <a:gd name="f382" fmla="*/ f313 1 814"/>
                <a:gd name="f383" fmla="*/ f314 1 672"/>
                <a:gd name="f384" fmla="*/ f315 1 814"/>
                <a:gd name="f385" fmla="*/ f316 1 672"/>
                <a:gd name="f386" fmla="*/ f317 1 814"/>
                <a:gd name="f387" fmla="*/ f318 1 672"/>
                <a:gd name="f388" fmla="*/ f319 1 814"/>
                <a:gd name="f389" fmla="*/ f320 1 672"/>
                <a:gd name="f390" fmla="*/ f321 1 814"/>
                <a:gd name="f391" fmla="*/ f322 1 672"/>
                <a:gd name="f392" fmla="*/ f323 1 814"/>
                <a:gd name="f393" fmla="*/ f324 1 672"/>
                <a:gd name="f394" fmla="*/ f325 1 814"/>
                <a:gd name="f395" fmla="*/ f326 1 672"/>
                <a:gd name="f396" fmla="*/ f327 1 814"/>
                <a:gd name="f397" fmla="*/ f328 1 672"/>
                <a:gd name="f398" fmla="*/ f329 1 814"/>
                <a:gd name="f399" fmla="*/ f330 1 672"/>
                <a:gd name="f400" fmla="*/ f331 1 814"/>
                <a:gd name="f401" fmla="*/ f332 1 672"/>
                <a:gd name="f402" fmla="*/ f333 1 814"/>
                <a:gd name="f403" fmla="*/ f334 1 672"/>
                <a:gd name="f404" fmla="*/ f335 1 814"/>
                <a:gd name="f405" fmla="*/ f336 1 672"/>
                <a:gd name="f406" fmla="*/ f337 1 814"/>
                <a:gd name="f407" fmla="*/ f338 1 672"/>
                <a:gd name="f408" fmla="*/ f339 1 814"/>
                <a:gd name="f409" fmla="*/ f340 1 672"/>
                <a:gd name="f410" fmla="*/ f341 1 814"/>
                <a:gd name="f411" fmla="*/ f342 1 672"/>
                <a:gd name="f412" fmla="*/ f343 1 814"/>
                <a:gd name="f413" fmla="*/ f344 1 672"/>
                <a:gd name="f414" fmla="*/ 0 1 f275"/>
                <a:gd name="f415" fmla="*/ f269 1 f275"/>
                <a:gd name="f416" fmla="*/ 0 1 f276"/>
                <a:gd name="f417" fmla="*/ f270 1 f276"/>
                <a:gd name="f418" fmla="*/ f346 1 f275"/>
                <a:gd name="f419" fmla="*/ f347 1 f276"/>
                <a:gd name="f420" fmla="*/ f348 1 f275"/>
                <a:gd name="f421" fmla="*/ f349 1 f276"/>
                <a:gd name="f422" fmla="*/ f350 1 f275"/>
                <a:gd name="f423" fmla="*/ f351 1 f276"/>
                <a:gd name="f424" fmla="*/ f352 1 f275"/>
                <a:gd name="f425" fmla="*/ f353 1 f276"/>
                <a:gd name="f426" fmla="*/ f354 1 f275"/>
                <a:gd name="f427" fmla="*/ f355 1 f276"/>
                <a:gd name="f428" fmla="*/ f356 1 f275"/>
                <a:gd name="f429" fmla="*/ f357 1 f276"/>
                <a:gd name="f430" fmla="*/ f358 1 f275"/>
                <a:gd name="f431" fmla="*/ f359 1 f276"/>
                <a:gd name="f432" fmla="*/ f360 1 f275"/>
                <a:gd name="f433" fmla="*/ f361 1 f276"/>
                <a:gd name="f434" fmla="*/ f362 1 f275"/>
                <a:gd name="f435" fmla="*/ f363 1 f276"/>
                <a:gd name="f436" fmla="*/ f364 1 f275"/>
                <a:gd name="f437" fmla="*/ f365 1 f276"/>
                <a:gd name="f438" fmla="*/ f366 1 f275"/>
                <a:gd name="f439" fmla="*/ f367 1 f276"/>
                <a:gd name="f440" fmla="*/ f368 1 f275"/>
                <a:gd name="f441" fmla="*/ f369 1 f276"/>
                <a:gd name="f442" fmla="*/ f370 1 f275"/>
                <a:gd name="f443" fmla="*/ f371 1 f276"/>
                <a:gd name="f444" fmla="*/ f372 1 f275"/>
                <a:gd name="f445" fmla="*/ f373 1 f276"/>
                <a:gd name="f446" fmla="*/ f374 1 f275"/>
                <a:gd name="f447" fmla="*/ f375 1 f276"/>
                <a:gd name="f448" fmla="*/ f376 1 f275"/>
                <a:gd name="f449" fmla="*/ f377 1 f276"/>
                <a:gd name="f450" fmla="*/ f378 1 f275"/>
                <a:gd name="f451" fmla="*/ f379 1 f276"/>
                <a:gd name="f452" fmla="*/ f380 1 f275"/>
                <a:gd name="f453" fmla="*/ f381 1 f276"/>
                <a:gd name="f454" fmla="*/ f382 1 f275"/>
                <a:gd name="f455" fmla="*/ f383 1 f276"/>
                <a:gd name="f456" fmla="*/ f384 1 f275"/>
                <a:gd name="f457" fmla="*/ f385 1 f276"/>
                <a:gd name="f458" fmla="*/ f386 1 f275"/>
                <a:gd name="f459" fmla="*/ f387 1 f276"/>
                <a:gd name="f460" fmla="*/ f388 1 f275"/>
                <a:gd name="f461" fmla="*/ f389 1 f276"/>
                <a:gd name="f462" fmla="*/ f390 1 f275"/>
                <a:gd name="f463" fmla="*/ f391 1 f276"/>
                <a:gd name="f464" fmla="*/ f392 1 f275"/>
                <a:gd name="f465" fmla="*/ f393 1 f276"/>
                <a:gd name="f466" fmla="*/ f394 1 f275"/>
                <a:gd name="f467" fmla="*/ f395 1 f276"/>
                <a:gd name="f468" fmla="*/ f396 1 f275"/>
                <a:gd name="f469" fmla="*/ f397 1 f276"/>
                <a:gd name="f470" fmla="*/ f398 1 f275"/>
                <a:gd name="f471" fmla="*/ f399 1 f276"/>
                <a:gd name="f472" fmla="*/ f400 1 f275"/>
                <a:gd name="f473" fmla="*/ f401 1 f276"/>
                <a:gd name="f474" fmla="*/ f402 1 f275"/>
                <a:gd name="f475" fmla="*/ f403 1 f276"/>
                <a:gd name="f476" fmla="*/ f404 1 f275"/>
                <a:gd name="f477" fmla="*/ f405 1 f276"/>
                <a:gd name="f478" fmla="*/ f406 1 f275"/>
                <a:gd name="f479" fmla="*/ f407 1 f276"/>
                <a:gd name="f480" fmla="*/ f408 1 f275"/>
                <a:gd name="f481" fmla="*/ f409 1 f276"/>
                <a:gd name="f482" fmla="*/ f410 1 f275"/>
                <a:gd name="f483" fmla="*/ f411 1 f276"/>
                <a:gd name="f484" fmla="*/ f412 1 f275"/>
                <a:gd name="f485" fmla="*/ f413 1 f276"/>
                <a:gd name="f486" fmla="*/ f414 f266 1"/>
                <a:gd name="f487" fmla="*/ f415 f266 1"/>
                <a:gd name="f488" fmla="*/ f417 f267 1"/>
                <a:gd name="f489" fmla="*/ f416 f267 1"/>
                <a:gd name="f490" fmla="*/ f418 f266 1"/>
                <a:gd name="f491" fmla="*/ f419 f267 1"/>
                <a:gd name="f492" fmla="*/ f420 f266 1"/>
                <a:gd name="f493" fmla="*/ f421 f267 1"/>
                <a:gd name="f494" fmla="*/ f422 f266 1"/>
                <a:gd name="f495" fmla="*/ f423 f267 1"/>
                <a:gd name="f496" fmla="*/ f424 f266 1"/>
                <a:gd name="f497" fmla="*/ f425 f267 1"/>
                <a:gd name="f498" fmla="*/ f426 f266 1"/>
                <a:gd name="f499" fmla="*/ f427 f267 1"/>
                <a:gd name="f500" fmla="*/ f428 f266 1"/>
                <a:gd name="f501" fmla="*/ f429 f267 1"/>
                <a:gd name="f502" fmla="*/ f430 f266 1"/>
                <a:gd name="f503" fmla="*/ f431 f267 1"/>
                <a:gd name="f504" fmla="*/ f432 f266 1"/>
                <a:gd name="f505" fmla="*/ f433 f267 1"/>
                <a:gd name="f506" fmla="*/ f434 f266 1"/>
                <a:gd name="f507" fmla="*/ f435 f267 1"/>
                <a:gd name="f508" fmla="*/ f436 f266 1"/>
                <a:gd name="f509" fmla="*/ f437 f267 1"/>
                <a:gd name="f510" fmla="*/ f438 f266 1"/>
                <a:gd name="f511" fmla="*/ f439 f267 1"/>
                <a:gd name="f512" fmla="*/ f440 f266 1"/>
                <a:gd name="f513" fmla="*/ f441 f267 1"/>
                <a:gd name="f514" fmla="*/ f442 f266 1"/>
                <a:gd name="f515" fmla="*/ f443 f267 1"/>
                <a:gd name="f516" fmla="*/ f444 f266 1"/>
                <a:gd name="f517" fmla="*/ f445 f267 1"/>
                <a:gd name="f518" fmla="*/ f446 f266 1"/>
                <a:gd name="f519" fmla="*/ f447 f267 1"/>
                <a:gd name="f520" fmla="*/ f448 f266 1"/>
                <a:gd name="f521" fmla="*/ f449 f267 1"/>
                <a:gd name="f522" fmla="*/ f450 f266 1"/>
                <a:gd name="f523" fmla="*/ f451 f267 1"/>
                <a:gd name="f524" fmla="*/ f452 f266 1"/>
                <a:gd name="f525" fmla="*/ f453 f267 1"/>
                <a:gd name="f526" fmla="*/ f454 f266 1"/>
                <a:gd name="f527" fmla="*/ f455 f267 1"/>
                <a:gd name="f528" fmla="*/ f456 f266 1"/>
                <a:gd name="f529" fmla="*/ f457 f267 1"/>
                <a:gd name="f530" fmla="*/ f458 f266 1"/>
                <a:gd name="f531" fmla="*/ f459 f267 1"/>
                <a:gd name="f532" fmla="*/ f460 f266 1"/>
                <a:gd name="f533" fmla="*/ f461 f267 1"/>
                <a:gd name="f534" fmla="*/ f462 f266 1"/>
                <a:gd name="f535" fmla="*/ f463 f267 1"/>
                <a:gd name="f536" fmla="*/ f464 f266 1"/>
                <a:gd name="f537" fmla="*/ f465 f267 1"/>
                <a:gd name="f538" fmla="*/ f466 f266 1"/>
                <a:gd name="f539" fmla="*/ f467 f267 1"/>
                <a:gd name="f540" fmla="*/ f468 f266 1"/>
                <a:gd name="f541" fmla="*/ f469 f267 1"/>
                <a:gd name="f542" fmla="*/ f470 f266 1"/>
                <a:gd name="f543" fmla="*/ f471 f267 1"/>
                <a:gd name="f544" fmla="*/ f472 f266 1"/>
                <a:gd name="f545" fmla="*/ f473 f267 1"/>
                <a:gd name="f546" fmla="*/ f474 f266 1"/>
                <a:gd name="f547" fmla="*/ f475 f267 1"/>
                <a:gd name="f548" fmla="*/ f476 f266 1"/>
                <a:gd name="f549" fmla="*/ f477 f267 1"/>
                <a:gd name="f550" fmla="*/ f478 f266 1"/>
                <a:gd name="f551" fmla="*/ f479 f267 1"/>
                <a:gd name="f552" fmla="*/ f480 f266 1"/>
                <a:gd name="f553" fmla="*/ f481 f267 1"/>
                <a:gd name="f554" fmla="*/ f482 f266 1"/>
                <a:gd name="f555" fmla="*/ f483 f267 1"/>
                <a:gd name="f556" fmla="*/ f484 f266 1"/>
                <a:gd name="f557" fmla="*/ f485 f2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5">
                  <a:pos x="f490" y="f491"/>
                </a:cxn>
                <a:cxn ang="f345">
                  <a:pos x="f492" y="f493"/>
                </a:cxn>
                <a:cxn ang="f345">
                  <a:pos x="f494" y="f495"/>
                </a:cxn>
                <a:cxn ang="f345">
                  <a:pos x="f496" y="f497"/>
                </a:cxn>
                <a:cxn ang="f345">
                  <a:pos x="f498" y="f499"/>
                </a:cxn>
                <a:cxn ang="f345">
                  <a:pos x="f500" y="f501"/>
                </a:cxn>
                <a:cxn ang="f345">
                  <a:pos x="f502" y="f503"/>
                </a:cxn>
                <a:cxn ang="f345">
                  <a:pos x="f504" y="f505"/>
                </a:cxn>
                <a:cxn ang="f345">
                  <a:pos x="f506" y="f507"/>
                </a:cxn>
                <a:cxn ang="f345">
                  <a:pos x="f508" y="f509"/>
                </a:cxn>
                <a:cxn ang="f345">
                  <a:pos x="f510" y="f511"/>
                </a:cxn>
                <a:cxn ang="f345">
                  <a:pos x="f512" y="f513"/>
                </a:cxn>
                <a:cxn ang="f345">
                  <a:pos x="f514" y="f515"/>
                </a:cxn>
                <a:cxn ang="f345">
                  <a:pos x="f516" y="f517"/>
                </a:cxn>
                <a:cxn ang="f345">
                  <a:pos x="f518" y="f519"/>
                </a:cxn>
                <a:cxn ang="f345">
                  <a:pos x="f520" y="f521"/>
                </a:cxn>
                <a:cxn ang="f345">
                  <a:pos x="f522" y="f523"/>
                </a:cxn>
                <a:cxn ang="f345">
                  <a:pos x="f524" y="f525"/>
                </a:cxn>
                <a:cxn ang="f345">
                  <a:pos x="f526" y="f527"/>
                </a:cxn>
                <a:cxn ang="f345">
                  <a:pos x="f528" y="f529"/>
                </a:cxn>
                <a:cxn ang="f345">
                  <a:pos x="f530" y="f531"/>
                </a:cxn>
                <a:cxn ang="f345">
                  <a:pos x="f532" y="f533"/>
                </a:cxn>
                <a:cxn ang="f345">
                  <a:pos x="f534" y="f535"/>
                </a:cxn>
                <a:cxn ang="f345">
                  <a:pos x="f536" y="f537"/>
                </a:cxn>
                <a:cxn ang="f345">
                  <a:pos x="f538" y="f539"/>
                </a:cxn>
                <a:cxn ang="f345">
                  <a:pos x="f540" y="f541"/>
                </a:cxn>
                <a:cxn ang="f345">
                  <a:pos x="f542" y="f543"/>
                </a:cxn>
                <a:cxn ang="f345">
                  <a:pos x="f544" y="f545"/>
                </a:cxn>
                <a:cxn ang="f345">
                  <a:pos x="f546" y="f547"/>
                </a:cxn>
                <a:cxn ang="f345">
                  <a:pos x="f548" y="f549"/>
                </a:cxn>
                <a:cxn ang="f345">
                  <a:pos x="f550" y="f551"/>
                </a:cxn>
                <a:cxn ang="f345">
                  <a:pos x="f552" y="f553"/>
                </a:cxn>
                <a:cxn ang="f345">
                  <a:pos x="f554" y="f555"/>
                </a:cxn>
                <a:cxn ang="f345">
                  <a:pos x="f556" y="f557"/>
                </a:cxn>
              </a:cxnLst>
              <a:rect l="f486" t="f489" r="f487" b="f488"/>
              <a:pathLst>
                <a:path w="814" h="672">
                  <a:moveTo>
                    <a:pt x="f5" y="f8"/>
                  </a:moveTo>
                  <a:cubicBezTo>
                    <a:pt x="f5" y="f9"/>
                    <a:pt x="f5" y="f10"/>
                    <a:pt x="f5" y="f11"/>
                  </a:cubicBezTo>
                  <a:cubicBezTo>
                    <a:pt x="f12" y="f13"/>
                    <a:pt x="f12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17"/>
                  </a:cubicBezTo>
                  <a:cubicBezTo>
                    <a:pt x="f40" y="f15"/>
                    <a:pt x="f41" y="f12"/>
                    <a:pt x="f42" y="f12"/>
                  </a:cubicBezTo>
                  <a:cubicBezTo>
                    <a:pt x="f43" y="f12"/>
                    <a:pt x="f44" y="f15"/>
                    <a:pt x="f11" y="f5"/>
                  </a:cubicBezTo>
                  <a:cubicBezTo>
                    <a:pt x="f10" y="f5"/>
                    <a:pt x="f9" y="f5"/>
                    <a:pt x="f8" y="f5"/>
                  </a:cubicBezTo>
                  <a:cubicBezTo>
                    <a:pt x="f45" y="f15"/>
                    <a:pt x="f46" y="f15"/>
                    <a:pt x="f47" y="f48"/>
                  </a:cubicBezTo>
                  <a:cubicBezTo>
                    <a:pt x="f49" y="f17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28"/>
                    <a:pt x="f61" y="f62"/>
                    <a:pt x="f63" y="f35"/>
                  </a:cubicBezTo>
                  <a:cubicBezTo>
                    <a:pt x="f64" y="f65"/>
                    <a:pt x="f66" y="f67"/>
                    <a:pt x="f68" y="f18"/>
                  </a:cubicBezTo>
                  <a:cubicBezTo>
                    <a:pt x="f68" y="f69"/>
                    <a:pt x="f6" y="f70"/>
                    <a:pt x="f71" y="f72"/>
                  </a:cubicBezTo>
                  <a:cubicBezTo>
                    <a:pt x="f66" y="f73"/>
                    <a:pt x="f74" y="f75"/>
                    <a:pt x="f76" y="f77"/>
                  </a:cubicBezTo>
                  <a:cubicBezTo>
                    <a:pt x="f64" y="f70"/>
                    <a:pt x="f78" y="f79"/>
                    <a:pt x="f80" y="f81"/>
                  </a:cubicBezTo>
                  <a:cubicBezTo>
                    <a:pt x="f60" y="f82"/>
                    <a:pt x="f83" y="f84"/>
                    <a:pt x="f85" y="f86"/>
                  </a:cubicBezTo>
                  <a:cubicBezTo>
                    <a:pt x="f54" y="f87"/>
                    <a:pt x="f88" y="f89"/>
                    <a:pt x="f90" y="f91"/>
                  </a:cubicBezTo>
                  <a:cubicBezTo>
                    <a:pt x="f92" y="f30"/>
                    <a:pt x="f9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0"/>
                  </a:cubicBezTo>
                  <a:cubicBezTo>
                    <a:pt x="f108" y="f109"/>
                    <a:pt x="f110" y="f111"/>
                    <a:pt x="f105" y="f27"/>
                  </a:cubicBezTo>
                  <a:cubicBezTo>
                    <a:pt x="f105" y="f27"/>
                    <a:pt x="f105" y="f30"/>
                    <a:pt x="f112" y="f30"/>
                  </a:cubicBezTo>
                  <a:cubicBezTo>
                    <a:pt x="f113" y="f114"/>
                    <a:pt x="f105" y="f115"/>
                    <a:pt x="f116" y="f117"/>
                  </a:cubicBezTo>
                  <a:cubicBezTo>
                    <a:pt x="f107" y="f118"/>
                    <a:pt x="f110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31"/>
                    <a:pt x="f131" y="f31"/>
                  </a:cubicBezTo>
                  <a:cubicBezTo>
                    <a:pt x="f132" y="f133"/>
                    <a:pt x="f134" y="f127"/>
                    <a:pt x="f135" y="f136"/>
                  </a:cubicBezTo>
                  <a:cubicBezTo>
                    <a:pt x="f43" y="f136"/>
                    <a:pt x="f137" y="f138"/>
                    <a:pt x="f139" y="f31"/>
                  </a:cubicBezTo>
                  <a:cubicBezTo>
                    <a:pt x="f140" y="f141"/>
                    <a:pt x="f13" y="f2"/>
                    <a:pt x="f142" y="f143"/>
                  </a:cubicBezTo>
                  <a:cubicBezTo>
                    <a:pt x="f43" y="f84"/>
                    <a:pt x="f144" y="f145"/>
                    <a:pt x="f146" y="f147"/>
                  </a:cubicBezTo>
                  <a:cubicBezTo>
                    <a:pt x="f135" y="f62"/>
                    <a:pt x="f44" y="f148"/>
                    <a:pt x="f146" y="f149"/>
                  </a:cubicBezTo>
                  <a:cubicBezTo>
                    <a:pt x="f43" y="f150"/>
                    <a:pt x="f42" y="f151"/>
                    <a:pt x="f140" y="f152"/>
                  </a:cubicBezTo>
                  <a:cubicBezTo>
                    <a:pt x="f140" y="f35"/>
                    <a:pt x="f13" y="f153"/>
                    <a:pt x="f154" y="f155"/>
                  </a:cubicBezTo>
                  <a:cubicBezTo>
                    <a:pt x="f156" y="f157"/>
                    <a:pt x="f41" y="f158"/>
                    <a:pt x="f14" y="f82"/>
                  </a:cubicBezTo>
                  <a:cubicBezTo>
                    <a:pt x="f159" y="f160"/>
                    <a:pt x="f75" y="f24"/>
                    <a:pt x="f161" y="f162"/>
                  </a:cubicBezTo>
                  <a:cubicBezTo>
                    <a:pt x="f163" y="f164"/>
                    <a:pt x="f165" y="f150"/>
                    <a:pt x="f166" y="f167"/>
                  </a:cubicBezTo>
                  <a:cubicBezTo>
                    <a:pt x="f168" y="f169"/>
                    <a:pt x="f67" y="f170"/>
                    <a:pt x="f171" y="f170"/>
                  </a:cubicBezTo>
                  <a:cubicBezTo>
                    <a:pt x="f82" y="f170"/>
                    <a:pt x="f172" y="f170"/>
                    <a:pt x="f62" y="f170"/>
                  </a:cubicBezTo>
                  <a:cubicBezTo>
                    <a:pt x="f145" y="f170"/>
                    <a:pt x="f2" y="f170"/>
                    <a:pt x="f173" y="f169"/>
                  </a:cubicBezTo>
                  <a:cubicBezTo>
                    <a:pt x="f127" y="f174"/>
                    <a:pt x="f125" y="f167"/>
                    <a:pt x="f136" y="f175"/>
                  </a:cubicBezTo>
                  <a:cubicBezTo>
                    <a:pt x="f133" y="f151"/>
                    <a:pt x="f127" y="f176"/>
                    <a:pt x="f177" y="f176"/>
                  </a:cubicBezTo>
                  <a:cubicBezTo>
                    <a:pt x="f178" y="f176"/>
                    <a:pt x="f118" y="f176"/>
                    <a:pt x="f117" y="f176"/>
                  </a:cubicBezTo>
                  <a:cubicBezTo>
                    <a:pt x="f179" y="f176"/>
                    <a:pt x="f180" y="f181"/>
                    <a:pt x="f91" y="f182"/>
                  </a:cubicBezTo>
                  <a:cubicBezTo>
                    <a:pt x="f183" y="f158"/>
                    <a:pt x="f89" y="f184"/>
                    <a:pt x="f185" y="f186"/>
                  </a:cubicBezTo>
                  <a:cubicBezTo>
                    <a:pt x="f187" y="f188"/>
                    <a:pt x="f189" y="f190"/>
                    <a:pt x="f191" y="f190"/>
                  </a:cubicBezTo>
                  <a:cubicBezTo>
                    <a:pt x="f192" y="f193"/>
                    <a:pt x="f194" y="f195"/>
                    <a:pt x="f196" y="f197"/>
                  </a:cubicBezTo>
                  <a:cubicBezTo>
                    <a:pt x="f198" y="f199"/>
                    <a:pt x="f82" y="f128"/>
                    <a:pt x="f200" y="f97"/>
                  </a:cubicBezTo>
                  <a:cubicBezTo>
                    <a:pt x="f18" y="f201"/>
                    <a:pt x="f39" y="f202"/>
                    <a:pt x="f72" y="f203"/>
                  </a:cubicBezTo>
                  <a:cubicBezTo>
                    <a:pt x="f72" y="f204"/>
                    <a:pt x="f39" y="f205"/>
                    <a:pt x="f69" y="f206"/>
                  </a:cubicBezTo>
                  <a:cubicBezTo>
                    <a:pt x="f81" y="f207"/>
                    <a:pt x="f81" y="f208"/>
                    <a:pt x="f209" y="f210"/>
                  </a:cubicBezTo>
                  <a:cubicBezTo>
                    <a:pt x="f163" y="f211"/>
                    <a:pt x="f212" y="f213"/>
                    <a:pt x="f214" y="f213"/>
                  </a:cubicBezTo>
                  <a:cubicBezTo>
                    <a:pt x="f215" y="f216"/>
                    <a:pt x="f217" y="f216"/>
                    <a:pt x="f217" y="f218"/>
                  </a:cubicBezTo>
                  <a:cubicBezTo>
                    <a:pt x="f219" y="f220"/>
                    <a:pt x="f221" y="f222"/>
                    <a:pt x="f166" y="f223"/>
                  </a:cubicBezTo>
                  <a:cubicBezTo>
                    <a:pt x="f214" y="f224"/>
                    <a:pt x="f165" y="f225"/>
                    <a:pt x="f212" y="f226"/>
                  </a:cubicBezTo>
                  <a:cubicBezTo>
                    <a:pt x="f163" y="f227"/>
                    <a:pt x="f212" y="f228"/>
                    <a:pt x="f165" y="f229"/>
                  </a:cubicBezTo>
                  <a:cubicBezTo>
                    <a:pt x="f166" y="f230"/>
                    <a:pt x="f221" y="f231"/>
                    <a:pt x="f232" y="f83"/>
                  </a:cubicBezTo>
                  <a:cubicBezTo>
                    <a:pt x="f20" y="f233"/>
                    <a:pt x="f234" y="f235"/>
                    <a:pt x="f236" y="f237"/>
                  </a:cubicBezTo>
                  <a:cubicBezTo>
                    <a:pt x="f238" y="f7"/>
                    <a:pt x="f239" y="f240"/>
                    <a:pt x="f186" y="f237"/>
                  </a:cubicBezTo>
                  <a:cubicBezTo>
                    <a:pt x="f241" y="f242"/>
                    <a:pt x="f184" y="f243"/>
                    <a:pt x="f184" y="f244"/>
                  </a:cubicBezTo>
                  <a:cubicBezTo>
                    <a:pt x="f184" y="f245"/>
                    <a:pt x="f184" y="f246"/>
                    <a:pt x="f184" y="f247"/>
                  </a:cubicBezTo>
                  <a:cubicBezTo>
                    <a:pt x="f184" y="f229"/>
                    <a:pt x="f151" y="f248"/>
                    <a:pt x="f249" y="f248"/>
                  </a:cubicBezTo>
                  <a:cubicBezTo>
                    <a:pt x="f250" y="f248"/>
                    <a:pt x="f94" y="f248"/>
                    <a:pt x="f251" y="f248"/>
                  </a:cubicBezTo>
                  <a:cubicBezTo>
                    <a:pt x="f252" y="f248"/>
                    <a:pt x="f253" y="f248"/>
                    <a:pt x="f254" y="f216"/>
                  </a:cubicBezTo>
                  <a:cubicBezTo>
                    <a:pt x="f255" y="f213"/>
                    <a:pt x="f256" y="f257"/>
                    <a:pt x="f258" y="f259"/>
                  </a:cubicBezTo>
                  <a:cubicBezTo>
                    <a:pt x="f260" y="f205"/>
                    <a:pt x="f12" y="f261"/>
                    <a:pt x="f12" y="f262"/>
                  </a:cubicBezTo>
                  <a:cubicBezTo>
                    <a:pt x="f12" y="f263"/>
                    <a:pt x="f15" y="f264"/>
                    <a:pt x="f5" y="f8"/>
                  </a:cubicBezTo>
                  <a:close/>
                </a:path>
              </a:pathLst>
            </a:custGeom>
            <a:solidFill>
              <a:srgbClr val="2A5EA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10626678-2CEC-118A-4614-69952602D455}"/>
                </a:ext>
              </a:extLst>
            </p:cNvPr>
            <p:cNvSpPr/>
            <p:nvPr/>
          </p:nvSpPr>
          <p:spPr>
            <a:xfrm>
              <a:off x="6867528" y="2100267"/>
              <a:ext cx="1847846" cy="33908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0"/>
                <a:gd name="f7" fmla="val 569"/>
                <a:gd name="f8" fmla="val 68"/>
                <a:gd name="f9" fmla="val 71"/>
                <a:gd name="f10" fmla="val 2"/>
                <a:gd name="f11" fmla="val 74"/>
                <a:gd name="f12" fmla="val 4"/>
                <a:gd name="f13" fmla="val 76"/>
                <a:gd name="f14" fmla="val 7"/>
                <a:gd name="f15" fmla="val 148"/>
                <a:gd name="f16" fmla="val 79"/>
                <a:gd name="f17" fmla="val 221"/>
                <a:gd name="f18" fmla="val 152"/>
                <a:gd name="f19" fmla="val 293"/>
                <a:gd name="f20" fmla="val 224"/>
                <a:gd name="f21" fmla="val 296"/>
                <a:gd name="f22" fmla="val 227"/>
                <a:gd name="f23" fmla="val 298"/>
                <a:gd name="f24" fmla="val 230"/>
                <a:gd name="f25" fmla="val 302"/>
                <a:gd name="f26" fmla="val 231"/>
                <a:gd name="f27" fmla="val 308"/>
                <a:gd name="f28" fmla="val 232"/>
                <a:gd name="f29" fmla="val 307"/>
                <a:gd name="f30" fmla="val 238"/>
                <a:gd name="f31" fmla="val 241"/>
                <a:gd name="f32" fmla="val 252"/>
                <a:gd name="f33" fmla="val 309"/>
                <a:gd name="f34" fmla="val 263"/>
                <a:gd name="f35" fmla="val 274"/>
                <a:gd name="f36" fmla="val 276"/>
                <a:gd name="f37" fmla="val 277"/>
                <a:gd name="f38" fmla="val 278"/>
                <a:gd name="f39" fmla="val 317"/>
                <a:gd name="f40" fmla="val 337"/>
                <a:gd name="f41" fmla="val 352"/>
                <a:gd name="f42" fmla="val 368"/>
                <a:gd name="f43" fmla="val 306"/>
                <a:gd name="f44" fmla="val 383"/>
                <a:gd name="f45" fmla="val 303"/>
                <a:gd name="f46" fmla="val 406"/>
                <a:gd name="f47" fmla="val 297"/>
                <a:gd name="f48" fmla="val 428"/>
                <a:gd name="f49" fmla="val 289"/>
                <a:gd name="f50" fmla="val 449"/>
                <a:gd name="f51" fmla="val 288"/>
                <a:gd name="f52" fmla="val 452"/>
                <a:gd name="f53" fmla="val 286"/>
                <a:gd name="f54" fmla="val 455"/>
                <a:gd name="f55" fmla="val 283"/>
                <a:gd name="f56" fmla="val 456"/>
                <a:gd name="f57" fmla="val 233"/>
                <a:gd name="f58" fmla="val 457"/>
                <a:gd name="f59" fmla="val 184"/>
                <a:gd name="f60" fmla="val 134"/>
                <a:gd name="f61" fmla="val 124"/>
                <a:gd name="f62" fmla="val 114"/>
                <a:gd name="f63" fmla="val 103"/>
                <a:gd name="f64" fmla="val 458"/>
                <a:gd name="f65" fmla="val 72"/>
                <a:gd name="f66" fmla="val 462"/>
                <a:gd name="f67" fmla="val 45"/>
                <a:gd name="f68" fmla="val 492"/>
                <a:gd name="f69" fmla="val 524"/>
                <a:gd name="f70" fmla="val 534"/>
                <a:gd name="f71" fmla="val 545"/>
                <a:gd name="f72" fmla="val 556"/>
                <a:gd name="f73" fmla="val 44"/>
                <a:gd name="f74" fmla="val 559"/>
                <a:gd name="f75" fmla="val 563"/>
                <a:gd name="f76" fmla="val 41"/>
                <a:gd name="f77" fmla="val 566"/>
                <a:gd name="f78" fmla="val 29"/>
                <a:gd name="f79" fmla="val 16"/>
                <a:gd name="f80" fmla="val 3"/>
                <a:gd name="f81" fmla="val 1"/>
                <a:gd name="f82" fmla="val 564"/>
                <a:gd name="f83" fmla="val 562"/>
                <a:gd name="f84" fmla="val 540"/>
                <a:gd name="f85" fmla="val 5"/>
                <a:gd name="f86" fmla="val 521"/>
                <a:gd name="f87" fmla="val 10"/>
                <a:gd name="f88" fmla="val 503"/>
                <a:gd name="f89" fmla="val 11"/>
                <a:gd name="f90" fmla="val 500"/>
                <a:gd name="f91" fmla="val 14"/>
                <a:gd name="f92" fmla="val 499"/>
                <a:gd name="f93" fmla="val 17"/>
                <a:gd name="f94" fmla="val 20"/>
                <a:gd name="f95" fmla="val 21"/>
                <a:gd name="f96" fmla="val 497"/>
                <a:gd name="f97" fmla="val 22"/>
                <a:gd name="f98" fmla="val 494"/>
                <a:gd name="f99" fmla="val 23"/>
                <a:gd name="f100" fmla="val 491"/>
                <a:gd name="f101" fmla="val 489"/>
                <a:gd name="f102" fmla="val 19"/>
                <a:gd name="f103" fmla="val 488"/>
                <a:gd name="f104" fmla="val 487"/>
                <a:gd name="f105" fmla="val 486"/>
                <a:gd name="f106" fmla="val 13"/>
                <a:gd name="f107" fmla="val 484"/>
                <a:gd name="f108" fmla="val 12"/>
                <a:gd name="f109" fmla="val 476"/>
                <a:gd name="f110" fmla="val 468"/>
                <a:gd name="f111" fmla="val 15"/>
                <a:gd name="f112" fmla="val 461"/>
                <a:gd name="f113" fmla="val 18"/>
                <a:gd name="f114" fmla="val 445"/>
                <a:gd name="f115" fmla="val 430"/>
                <a:gd name="f116" fmla="val 414"/>
                <a:gd name="f117" fmla="val 411"/>
                <a:gd name="f118" fmla="val 24"/>
                <a:gd name="f119" fmla="val 408"/>
                <a:gd name="f120" fmla="val 26"/>
                <a:gd name="f121" fmla="val 27"/>
                <a:gd name="f122" fmla="val 404"/>
                <a:gd name="f123" fmla="val 30"/>
                <a:gd name="f124" fmla="val 403"/>
                <a:gd name="f125" fmla="val 32"/>
                <a:gd name="f126" fmla="val 35"/>
                <a:gd name="f127" fmla="val 37"/>
                <a:gd name="f128" fmla="val 401"/>
                <a:gd name="f129" fmla="val 398"/>
                <a:gd name="f130" fmla="val 395"/>
                <a:gd name="f131" fmla="val 393"/>
                <a:gd name="f132" fmla="val 34"/>
                <a:gd name="f133" fmla="val 392"/>
                <a:gd name="f134" fmla="val 391"/>
                <a:gd name="f135" fmla="val 390"/>
                <a:gd name="f136" fmla="val 387"/>
                <a:gd name="f137" fmla="val 379"/>
                <a:gd name="f138" fmla="val 371"/>
                <a:gd name="f139" fmla="val 31"/>
                <a:gd name="f140" fmla="val 362"/>
                <a:gd name="f141" fmla="val 351"/>
                <a:gd name="f142" fmla="val 341"/>
                <a:gd name="f143" fmla="val 36"/>
                <a:gd name="f144" fmla="val 330"/>
                <a:gd name="f145" fmla="val 327"/>
                <a:gd name="f146" fmla="val 38"/>
                <a:gd name="f147" fmla="val 325"/>
                <a:gd name="f148" fmla="val 40"/>
                <a:gd name="f149" fmla="val 323"/>
                <a:gd name="f150" fmla="val 54"/>
                <a:gd name="f151" fmla="val 319"/>
                <a:gd name="f152" fmla="val 321"/>
                <a:gd name="f153" fmla="val 82"/>
                <a:gd name="f154" fmla="val 87"/>
                <a:gd name="f155" fmla="val 322"/>
                <a:gd name="f156" fmla="val 88"/>
                <a:gd name="f157" fmla="val 326"/>
                <a:gd name="f158" fmla="val 84"/>
                <a:gd name="f159" fmla="val 348"/>
                <a:gd name="f160" fmla="val 90"/>
                <a:gd name="f161" fmla="val 356"/>
                <a:gd name="f162" fmla="val 108"/>
                <a:gd name="f163" fmla="val 142"/>
                <a:gd name="f164" fmla="val 175"/>
                <a:gd name="f165" fmla="val 209"/>
                <a:gd name="f166" fmla="val 212"/>
                <a:gd name="f167" fmla="val 215"/>
                <a:gd name="f168" fmla="val 217"/>
                <a:gd name="f169" fmla="val 355"/>
                <a:gd name="f170" fmla="val 226"/>
                <a:gd name="f171" fmla="val 353"/>
                <a:gd name="f172" fmla="val 347"/>
                <a:gd name="f173" fmla="val 339"/>
                <a:gd name="f174" fmla="val 332"/>
                <a:gd name="f175" fmla="val 218"/>
                <a:gd name="f176" fmla="val 211"/>
                <a:gd name="f177" fmla="val 208"/>
                <a:gd name="f178" fmla="val 197"/>
                <a:gd name="f179" fmla="val 185"/>
                <a:gd name="f180" fmla="val 174"/>
                <a:gd name="f181" fmla="val 167"/>
                <a:gd name="f182" fmla="val 165"/>
                <a:gd name="f183" fmla="val 318"/>
                <a:gd name="f184" fmla="val 166"/>
                <a:gd name="f185" fmla="val 311"/>
                <a:gd name="f186" fmla="val 168"/>
                <a:gd name="f187" fmla="val 295"/>
                <a:gd name="f188" fmla="val 162"/>
                <a:gd name="f189" fmla="val 287"/>
                <a:gd name="f190" fmla="val 144"/>
                <a:gd name="f191" fmla="val 116"/>
                <a:gd name="f192" fmla="val 61"/>
                <a:gd name="f193" fmla="val 56"/>
                <a:gd name="f194" fmla="val 51"/>
                <a:gd name="f195" fmla="val 47"/>
                <a:gd name="f196" fmla="val 284"/>
                <a:gd name="f197" fmla="val 282"/>
                <a:gd name="f198" fmla="val 279"/>
                <a:gd name="f199" fmla="val 257"/>
                <a:gd name="f200" fmla="val 50"/>
                <a:gd name="f201" fmla="val 239"/>
                <a:gd name="f202" fmla="val 53"/>
                <a:gd name="f203" fmla="val 220"/>
                <a:gd name="f204" fmla="val 213"/>
                <a:gd name="f205" fmla="val 58"/>
                <a:gd name="f206" fmla="val 60"/>
                <a:gd name="f207" fmla="val 210"/>
                <a:gd name="f208" fmla="val 62"/>
                <a:gd name="f209" fmla="val 65"/>
                <a:gd name="f210" fmla="val 67"/>
                <a:gd name="f211" fmla="val 205"/>
                <a:gd name="f212" fmla="val 202"/>
                <a:gd name="f213" fmla="val 200"/>
                <a:gd name="f214" fmla="val 64"/>
                <a:gd name="f215" fmla="val 198"/>
                <a:gd name="f216" fmla="val 196"/>
                <a:gd name="f217" fmla="val 194"/>
                <a:gd name="f218" fmla="val 57"/>
                <a:gd name="f219" fmla="val 187"/>
                <a:gd name="f220" fmla="val 59"/>
                <a:gd name="f221" fmla="val 63"/>
                <a:gd name="f222" fmla="val 159"/>
                <a:gd name="f223" fmla="val 129"/>
                <a:gd name="f224" fmla="val 125"/>
                <a:gd name="f225" fmla="val 69"/>
                <a:gd name="f226" fmla="val 121"/>
                <a:gd name="f227" fmla="val 118"/>
                <a:gd name="f228" fmla="val 117"/>
                <a:gd name="f229" fmla="val 115"/>
                <a:gd name="f230" fmla="val 83"/>
                <a:gd name="f231" fmla="val 109"/>
                <a:gd name="f232" fmla="val 105"/>
                <a:gd name="f233" fmla="val 100"/>
                <a:gd name="f234" fmla="val 99"/>
                <a:gd name="f235" fmla="val 97"/>
                <a:gd name="f236" fmla="val 95"/>
                <a:gd name="f237" fmla="val 48"/>
                <a:gd name="f238" fmla="val 94"/>
                <a:gd name="f239" fmla="val 93"/>
                <a:gd name="f240" fmla="val 43"/>
                <a:gd name="f241" fmla="val 89"/>
                <a:gd name="f242" fmla="val 80"/>
                <a:gd name="f243" fmla="val 66"/>
                <a:gd name="f244" fmla="+- 0 0 -90"/>
                <a:gd name="f245" fmla="*/ f3 1 310"/>
                <a:gd name="f246" fmla="*/ f4 1 569"/>
                <a:gd name="f247" fmla="val f5"/>
                <a:gd name="f248" fmla="val f6"/>
                <a:gd name="f249" fmla="val f7"/>
                <a:gd name="f250" fmla="*/ f244 f0 1"/>
                <a:gd name="f251" fmla="+- f249 0 f247"/>
                <a:gd name="f252" fmla="+- f248 0 f247"/>
                <a:gd name="f253" fmla="*/ f250 1 f2"/>
                <a:gd name="f254" fmla="*/ f252 1 310"/>
                <a:gd name="f255" fmla="*/ f251 1 569"/>
                <a:gd name="f256" fmla="*/ 76 f252 1"/>
                <a:gd name="f257" fmla="*/ 7 f251 1"/>
                <a:gd name="f258" fmla="*/ 302 f252 1"/>
                <a:gd name="f259" fmla="*/ 231 f251 1"/>
                <a:gd name="f260" fmla="*/ 309 f252 1"/>
                <a:gd name="f261" fmla="*/ 274 f251 1"/>
                <a:gd name="f262" fmla="*/ 310 f252 1"/>
                <a:gd name="f263" fmla="*/ 337 f251 1"/>
                <a:gd name="f264" fmla="*/ 289 f252 1"/>
                <a:gd name="f265" fmla="*/ 449 f251 1"/>
                <a:gd name="f266" fmla="*/ 134 f252 1"/>
                <a:gd name="f267" fmla="*/ 456 f251 1"/>
                <a:gd name="f268" fmla="*/ 45 f252 1"/>
                <a:gd name="f269" fmla="*/ 524 f251 1"/>
                <a:gd name="f270" fmla="*/ 41 f252 1"/>
                <a:gd name="f271" fmla="*/ 566 f251 1"/>
                <a:gd name="f272" fmla="*/ 1 f252 1"/>
                <a:gd name="f273" fmla="*/ 559 f251 1"/>
                <a:gd name="f274" fmla="*/ 17 f252 1"/>
                <a:gd name="f275" fmla="*/ 499 f251 1"/>
                <a:gd name="f276" fmla="*/ 19 f252 1"/>
                <a:gd name="f277" fmla="*/ 488 f251 1"/>
                <a:gd name="f278" fmla="*/ 15 f252 1"/>
                <a:gd name="f279" fmla="*/ 461 f251 1"/>
                <a:gd name="f280" fmla="*/ 26 f252 1"/>
                <a:gd name="f281" fmla="*/ 406 f251 1"/>
                <a:gd name="f282" fmla="*/ 37 f252 1"/>
                <a:gd name="f283" fmla="*/ 398 f251 1"/>
                <a:gd name="f284" fmla="*/ 29 f252 1"/>
                <a:gd name="f285" fmla="*/ 387 f251 1"/>
                <a:gd name="f286" fmla="*/ 36 f252 1"/>
                <a:gd name="f287" fmla="*/ 330 f251 1"/>
                <a:gd name="f288" fmla="*/ 82 f252 1"/>
                <a:gd name="f289" fmla="*/ 321 f251 1"/>
                <a:gd name="f290" fmla="*/ 108 f252 1"/>
                <a:gd name="f291" fmla="*/ 356 f251 1"/>
                <a:gd name="f292" fmla="*/ 217 f252 1"/>
                <a:gd name="f293" fmla="*/ 355 f251 1"/>
                <a:gd name="f294" fmla="*/ 218 f252 1"/>
                <a:gd name="f295" fmla="*/ 323 f251 1"/>
                <a:gd name="f296" fmla="*/ 174 f252 1"/>
                <a:gd name="f297" fmla="*/ 144 f252 1"/>
                <a:gd name="f298" fmla="*/ 287 f251 1"/>
                <a:gd name="f299" fmla="*/ 47 f252 1"/>
                <a:gd name="f300" fmla="*/ 284 f251 1"/>
                <a:gd name="f301" fmla="*/ 53 f252 1"/>
                <a:gd name="f302" fmla="*/ 220 f251 1"/>
                <a:gd name="f303" fmla="*/ 62 f252 1"/>
                <a:gd name="f304" fmla="*/ 210 f251 1"/>
                <a:gd name="f305" fmla="*/ 64 f252 1"/>
                <a:gd name="f306" fmla="*/ 198 f251 1"/>
                <a:gd name="f307" fmla="*/ 60 f252 1"/>
                <a:gd name="f308" fmla="*/ 174 f251 1"/>
                <a:gd name="f309" fmla="*/ 71 f252 1"/>
                <a:gd name="f310" fmla="*/ 118 f251 1"/>
                <a:gd name="f311" fmla="*/ 83 f252 1"/>
                <a:gd name="f312" fmla="*/ 105 f251 1"/>
                <a:gd name="f313" fmla="*/ 51 f252 1"/>
                <a:gd name="f314" fmla="*/ 95 f251 1"/>
                <a:gd name="f315" fmla="*/ 64 f251 1"/>
                <a:gd name="f316" fmla="*/ 4 f251 1"/>
                <a:gd name="f317" fmla="+- f253 0 f1"/>
                <a:gd name="f318" fmla="*/ f256 1 310"/>
                <a:gd name="f319" fmla="*/ f257 1 569"/>
                <a:gd name="f320" fmla="*/ f258 1 310"/>
                <a:gd name="f321" fmla="*/ f259 1 569"/>
                <a:gd name="f322" fmla="*/ f260 1 310"/>
                <a:gd name="f323" fmla="*/ f261 1 569"/>
                <a:gd name="f324" fmla="*/ f262 1 310"/>
                <a:gd name="f325" fmla="*/ f263 1 569"/>
                <a:gd name="f326" fmla="*/ f264 1 310"/>
                <a:gd name="f327" fmla="*/ f265 1 569"/>
                <a:gd name="f328" fmla="*/ f266 1 310"/>
                <a:gd name="f329" fmla="*/ f267 1 569"/>
                <a:gd name="f330" fmla="*/ f268 1 310"/>
                <a:gd name="f331" fmla="*/ f269 1 569"/>
                <a:gd name="f332" fmla="*/ f270 1 310"/>
                <a:gd name="f333" fmla="*/ f271 1 569"/>
                <a:gd name="f334" fmla="*/ f272 1 310"/>
                <a:gd name="f335" fmla="*/ f273 1 569"/>
                <a:gd name="f336" fmla="*/ f274 1 310"/>
                <a:gd name="f337" fmla="*/ f275 1 569"/>
                <a:gd name="f338" fmla="*/ f276 1 310"/>
                <a:gd name="f339" fmla="*/ f277 1 569"/>
                <a:gd name="f340" fmla="*/ f278 1 310"/>
                <a:gd name="f341" fmla="*/ f279 1 569"/>
                <a:gd name="f342" fmla="*/ f280 1 310"/>
                <a:gd name="f343" fmla="*/ f281 1 569"/>
                <a:gd name="f344" fmla="*/ f282 1 310"/>
                <a:gd name="f345" fmla="*/ f283 1 569"/>
                <a:gd name="f346" fmla="*/ f284 1 310"/>
                <a:gd name="f347" fmla="*/ f285 1 569"/>
                <a:gd name="f348" fmla="*/ f286 1 310"/>
                <a:gd name="f349" fmla="*/ f287 1 569"/>
                <a:gd name="f350" fmla="*/ f288 1 310"/>
                <a:gd name="f351" fmla="*/ f289 1 569"/>
                <a:gd name="f352" fmla="*/ f290 1 310"/>
                <a:gd name="f353" fmla="*/ f291 1 569"/>
                <a:gd name="f354" fmla="*/ f292 1 310"/>
                <a:gd name="f355" fmla="*/ f293 1 569"/>
                <a:gd name="f356" fmla="*/ f294 1 310"/>
                <a:gd name="f357" fmla="*/ f295 1 569"/>
                <a:gd name="f358" fmla="*/ f296 1 310"/>
                <a:gd name="f359" fmla="*/ f297 1 310"/>
                <a:gd name="f360" fmla="*/ f298 1 569"/>
                <a:gd name="f361" fmla="*/ f299 1 310"/>
                <a:gd name="f362" fmla="*/ f300 1 569"/>
                <a:gd name="f363" fmla="*/ f301 1 310"/>
                <a:gd name="f364" fmla="*/ f302 1 569"/>
                <a:gd name="f365" fmla="*/ f303 1 310"/>
                <a:gd name="f366" fmla="*/ f304 1 569"/>
                <a:gd name="f367" fmla="*/ f305 1 310"/>
                <a:gd name="f368" fmla="*/ f306 1 569"/>
                <a:gd name="f369" fmla="*/ f307 1 310"/>
                <a:gd name="f370" fmla="*/ f308 1 569"/>
                <a:gd name="f371" fmla="*/ f309 1 310"/>
                <a:gd name="f372" fmla="*/ f310 1 569"/>
                <a:gd name="f373" fmla="*/ f311 1 310"/>
                <a:gd name="f374" fmla="*/ f312 1 569"/>
                <a:gd name="f375" fmla="*/ f313 1 310"/>
                <a:gd name="f376" fmla="*/ f314 1 569"/>
                <a:gd name="f377" fmla="*/ f315 1 569"/>
                <a:gd name="f378" fmla="*/ f316 1 569"/>
                <a:gd name="f379" fmla="*/ 0 1 f254"/>
                <a:gd name="f380" fmla="*/ f248 1 f254"/>
                <a:gd name="f381" fmla="*/ 0 1 f255"/>
                <a:gd name="f382" fmla="*/ f249 1 f255"/>
                <a:gd name="f383" fmla="*/ f318 1 f254"/>
                <a:gd name="f384" fmla="*/ f319 1 f255"/>
                <a:gd name="f385" fmla="*/ f320 1 f254"/>
                <a:gd name="f386" fmla="*/ f321 1 f255"/>
                <a:gd name="f387" fmla="*/ f322 1 f254"/>
                <a:gd name="f388" fmla="*/ f323 1 f255"/>
                <a:gd name="f389" fmla="*/ f324 1 f254"/>
                <a:gd name="f390" fmla="*/ f325 1 f255"/>
                <a:gd name="f391" fmla="*/ f326 1 f254"/>
                <a:gd name="f392" fmla="*/ f327 1 f255"/>
                <a:gd name="f393" fmla="*/ f328 1 f254"/>
                <a:gd name="f394" fmla="*/ f329 1 f255"/>
                <a:gd name="f395" fmla="*/ f330 1 f254"/>
                <a:gd name="f396" fmla="*/ f331 1 f255"/>
                <a:gd name="f397" fmla="*/ f332 1 f254"/>
                <a:gd name="f398" fmla="*/ f333 1 f255"/>
                <a:gd name="f399" fmla="*/ f334 1 f254"/>
                <a:gd name="f400" fmla="*/ f335 1 f255"/>
                <a:gd name="f401" fmla="*/ f336 1 f254"/>
                <a:gd name="f402" fmla="*/ f337 1 f255"/>
                <a:gd name="f403" fmla="*/ f338 1 f254"/>
                <a:gd name="f404" fmla="*/ f339 1 f255"/>
                <a:gd name="f405" fmla="*/ f340 1 f254"/>
                <a:gd name="f406" fmla="*/ f341 1 f255"/>
                <a:gd name="f407" fmla="*/ f342 1 f254"/>
                <a:gd name="f408" fmla="*/ f343 1 f255"/>
                <a:gd name="f409" fmla="*/ f344 1 f254"/>
                <a:gd name="f410" fmla="*/ f345 1 f255"/>
                <a:gd name="f411" fmla="*/ f346 1 f254"/>
                <a:gd name="f412" fmla="*/ f347 1 f255"/>
                <a:gd name="f413" fmla="*/ f348 1 f254"/>
                <a:gd name="f414" fmla="*/ f349 1 f255"/>
                <a:gd name="f415" fmla="*/ f350 1 f254"/>
                <a:gd name="f416" fmla="*/ f351 1 f255"/>
                <a:gd name="f417" fmla="*/ f352 1 f254"/>
                <a:gd name="f418" fmla="*/ f353 1 f255"/>
                <a:gd name="f419" fmla="*/ f354 1 f254"/>
                <a:gd name="f420" fmla="*/ f355 1 f255"/>
                <a:gd name="f421" fmla="*/ f356 1 f254"/>
                <a:gd name="f422" fmla="*/ f357 1 f255"/>
                <a:gd name="f423" fmla="*/ f358 1 f254"/>
                <a:gd name="f424" fmla="*/ f359 1 f254"/>
                <a:gd name="f425" fmla="*/ f360 1 f255"/>
                <a:gd name="f426" fmla="*/ f361 1 f254"/>
                <a:gd name="f427" fmla="*/ f362 1 f255"/>
                <a:gd name="f428" fmla="*/ f363 1 f254"/>
                <a:gd name="f429" fmla="*/ f364 1 f255"/>
                <a:gd name="f430" fmla="*/ f365 1 f254"/>
                <a:gd name="f431" fmla="*/ f366 1 f255"/>
                <a:gd name="f432" fmla="*/ f367 1 f254"/>
                <a:gd name="f433" fmla="*/ f368 1 f255"/>
                <a:gd name="f434" fmla="*/ f369 1 f254"/>
                <a:gd name="f435" fmla="*/ f370 1 f255"/>
                <a:gd name="f436" fmla="*/ f371 1 f254"/>
                <a:gd name="f437" fmla="*/ f372 1 f255"/>
                <a:gd name="f438" fmla="*/ f373 1 f254"/>
                <a:gd name="f439" fmla="*/ f374 1 f255"/>
                <a:gd name="f440" fmla="*/ f375 1 f254"/>
                <a:gd name="f441" fmla="*/ f376 1 f255"/>
                <a:gd name="f442" fmla="*/ f377 1 f255"/>
                <a:gd name="f443" fmla="*/ f378 1 f255"/>
                <a:gd name="f444" fmla="*/ f379 f245 1"/>
                <a:gd name="f445" fmla="*/ f380 f245 1"/>
                <a:gd name="f446" fmla="*/ f382 f246 1"/>
                <a:gd name="f447" fmla="*/ f381 f246 1"/>
                <a:gd name="f448" fmla="*/ f383 f245 1"/>
                <a:gd name="f449" fmla="*/ f384 f246 1"/>
                <a:gd name="f450" fmla="*/ f385 f245 1"/>
                <a:gd name="f451" fmla="*/ f386 f246 1"/>
                <a:gd name="f452" fmla="*/ f387 f245 1"/>
                <a:gd name="f453" fmla="*/ f388 f246 1"/>
                <a:gd name="f454" fmla="*/ f389 f245 1"/>
                <a:gd name="f455" fmla="*/ f390 f246 1"/>
                <a:gd name="f456" fmla="*/ f391 f245 1"/>
                <a:gd name="f457" fmla="*/ f392 f246 1"/>
                <a:gd name="f458" fmla="*/ f393 f245 1"/>
                <a:gd name="f459" fmla="*/ f394 f246 1"/>
                <a:gd name="f460" fmla="*/ f395 f245 1"/>
                <a:gd name="f461" fmla="*/ f396 f246 1"/>
                <a:gd name="f462" fmla="*/ f397 f245 1"/>
                <a:gd name="f463" fmla="*/ f398 f246 1"/>
                <a:gd name="f464" fmla="*/ f399 f245 1"/>
                <a:gd name="f465" fmla="*/ f400 f246 1"/>
                <a:gd name="f466" fmla="*/ f401 f245 1"/>
                <a:gd name="f467" fmla="*/ f402 f246 1"/>
                <a:gd name="f468" fmla="*/ f403 f245 1"/>
                <a:gd name="f469" fmla="*/ f404 f246 1"/>
                <a:gd name="f470" fmla="*/ f405 f245 1"/>
                <a:gd name="f471" fmla="*/ f406 f246 1"/>
                <a:gd name="f472" fmla="*/ f407 f245 1"/>
                <a:gd name="f473" fmla="*/ f408 f246 1"/>
                <a:gd name="f474" fmla="*/ f409 f245 1"/>
                <a:gd name="f475" fmla="*/ f410 f246 1"/>
                <a:gd name="f476" fmla="*/ f411 f245 1"/>
                <a:gd name="f477" fmla="*/ f412 f246 1"/>
                <a:gd name="f478" fmla="*/ f413 f245 1"/>
                <a:gd name="f479" fmla="*/ f414 f246 1"/>
                <a:gd name="f480" fmla="*/ f415 f245 1"/>
                <a:gd name="f481" fmla="*/ f416 f246 1"/>
                <a:gd name="f482" fmla="*/ f417 f245 1"/>
                <a:gd name="f483" fmla="*/ f418 f246 1"/>
                <a:gd name="f484" fmla="*/ f419 f245 1"/>
                <a:gd name="f485" fmla="*/ f420 f246 1"/>
                <a:gd name="f486" fmla="*/ f421 f245 1"/>
                <a:gd name="f487" fmla="*/ f422 f246 1"/>
                <a:gd name="f488" fmla="*/ f423 f245 1"/>
                <a:gd name="f489" fmla="*/ f424 f245 1"/>
                <a:gd name="f490" fmla="*/ f425 f246 1"/>
                <a:gd name="f491" fmla="*/ f426 f245 1"/>
                <a:gd name="f492" fmla="*/ f427 f246 1"/>
                <a:gd name="f493" fmla="*/ f428 f245 1"/>
                <a:gd name="f494" fmla="*/ f429 f246 1"/>
                <a:gd name="f495" fmla="*/ f430 f245 1"/>
                <a:gd name="f496" fmla="*/ f431 f246 1"/>
                <a:gd name="f497" fmla="*/ f432 f245 1"/>
                <a:gd name="f498" fmla="*/ f433 f246 1"/>
                <a:gd name="f499" fmla="*/ f434 f245 1"/>
                <a:gd name="f500" fmla="*/ f435 f246 1"/>
                <a:gd name="f501" fmla="*/ f436 f245 1"/>
                <a:gd name="f502" fmla="*/ f437 f246 1"/>
                <a:gd name="f503" fmla="*/ f438 f245 1"/>
                <a:gd name="f504" fmla="*/ f439 f246 1"/>
                <a:gd name="f505" fmla="*/ f440 f245 1"/>
                <a:gd name="f506" fmla="*/ f441 f246 1"/>
                <a:gd name="f507" fmla="*/ f442 f246 1"/>
                <a:gd name="f508" fmla="*/ f443 f2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7">
                  <a:pos x="f448" y="f449"/>
                </a:cxn>
                <a:cxn ang="f317">
                  <a:pos x="f450" y="f451"/>
                </a:cxn>
                <a:cxn ang="f317">
                  <a:pos x="f452" y="f453"/>
                </a:cxn>
                <a:cxn ang="f317">
                  <a:pos x="f454" y="f455"/>
                </a:cxn>
                <a:cxn ang="f317">
                  <a:pos x="f456" y="f457"/>
                </a:cxn>
                <a:cxn ang="f317">
                  <a:pos x="f458" y="f459"/>
                </a:cxn>
                <a:cxn ang="f317">
                  <a:pos x="f460" y="f461"/>
                </a:cxn>
                <a:cxn ang="f317">
                  <a:pos x="f462" y="f463"/>
                </a:cxn>
                <a:cxn ang="f317">
                  <a:pos x="f464" y="f465"/>
                </a:cxn>
                <a:cxn ang="f317">
                  <a:pos x="f466" y="f467"/>
                </a:cxn>
                <a:cxn ang="f317">
                  <a:pos x="f468" y="f469"/>
                </a:cxn>
                <a:cxn ang="f317">
                  <a:pos x="f470" y="f471"/>
                </a:cxn>
                <a:cxn ang="f317">
                  <a:pos x="f472" y="f473"/>
                </a:cxn>
                <a:cxn ang="f317">
                  <a:pos x="f474" y="f475"/>
                </a:cxn>
                <a:cxn ang="f317">
                  <a:pos x="f476" y="f477"/>
                </a:cxn>
                <a:cxn ang="f317">
                  <a:pos x="f478" y="f479"/>
                </a:cxn>
                <a:cxn ang="f317">
                  <a:pos x="f480" y="f481"/>
                </a:cxn>
                <a:cxn ang="f317">
                  <a:pos x="f482" y="f483"/>
                </a:cxn>
                <a:cxn ang="f317">
                  <a:pos x="f484" y="f485"/>
                </a:cxn>
                <a:cxn ang="f317">
                  <a:pos x="f486" y="f487"/>
                </a:cxn>
                <a:cxn ang="f317">
                  <a:pos x="f488" y="f481"/>
                </a:cxn>
                <a:cxn ang="f317">
                  <a:pos x="f489" y="f490"/>
                </a:cxn>
                <a:cxn ang="f317">
                  <a:pos x="f491" y="f492"/>
                </a:cxn>
                <a:cxn ang="f317">
                  <a:pos x="f493" y="f494"/>
                </a:cxn>
                <a:cxn ang="f317">
                  <a:pos x="f495" y="f496"/>
                </a:cxn>
                <a:cxn ang="f317">
                  <a:pos x="f497" y="f498"/>
                </a:cxn>
                <a:cxn ang="f317">
                  <a:pos x="f499" y="f500"/>
                </a:cxn>
                <a:cxn ang="f317">
                  <a:pos x="f501" y="f502"/>
                </a:cxn>
                <a:cxn ang="f317">
                  <a:pos x="f503" y="f504"/>
                </a:cxn>
                <a:cxn ang="f317">
                  <a:pos x="f505" y="f506"/>
                </a:cxn>
                <a:cxn ang="f317">
                  <a:pos x="f460" y="f507"/>
                </a:cxn>
                <a:cxn ang="f317">
                  <a:pos x="f497" y="f508"/>
                </a:cxn>
              </a:cxnLst>
              <a:rect l="f444" t="f447" r="f445" b="f446"/>
              <a:pathLst>
                <a:path w="310" h="569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31"/>
                  </a:cubicBezTo>
                  <a:cubicBezTo>
                    <a:pt x="f27" y="f32"/>
                    <a:pt x="f33" y="f34"/>
                    <a:pt x="f33" y="f35"/>
                  </a:cubicBezTo>
                  <a:cubicBezTo>
                    <a:pt x="f33" y="f36"/>
                    <a:pt x="f33" y="f37"/>
                    <a:pt x="f6" y="f38"/>
                  </a:cubicBezTo>
                  <a:cubicBezTo>
                    <a:pt x="f6" y="f23"/>
                    <a:pt x="f6" y="f39"/>
                    <a:pt x="f6" y="f40"/>
                  </a:cubicBezTo>
                  <a:cubicBezTo>
                    <a:pt x="f27" y="f41"/>
                    <a:pt x="f27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56"/>
                    <a:pt x="f60" y="f56"/>
                  </a:cubicBezTo>
                  <a:cubicBezTo>
                    <a:pt x="f61" y="f56"/>
                    <a:pt x="f62" y="f58"/>
                    <a:pt x="f63" y="f64"/>
                  </a:cubicBezTo>
                  <a:cubicBezTo>
                    <a:pt x="f65" y="f66"/>
                    <a:pt x="f67" y="f68"/>
                    <a:pt x="f67" y="f69"/>
                  </a:cubicBezTo>
                  <a:cubicBezTo>
                    <a:pt x="f67" y="f70"/>
                    <a:pt x="f67" y="f71"/>
                    <a:pt x="f67" y="f72"/>
                  </a:cubicBezTo>
                  <a:cubicBezTo>
                    <a:pt x="f73" y="f74"/>
                    <a:pt x="f67" y="f75"/>
                    <a:pt x="f76" y="f77"/>
                  </a:cubicBezTo>
                  <a:cubicBezTo>
                    <a:pt x="f78" y="f7"/>
                    <a:pt x="f79" y="f7"/>
                    <a:pt x="f80" y="f77"/>
                  </a:cubicBezTo>
                  <a:cubicBezTo>
                    <a:pt x="f81" y="f82"/>
                    <a:pt x="f5" y="f83"/>
                    <a:pt x="f81" y="f74"/>
                  </a:cubicBezTo>
                  <a:cubicBezTo>
                    <a:pt x="f80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2"/>
                  </a:cubicBezTo>
                  <a:cubicBezTo>
                    <a:pt x="f94" y="f92"/>
                    <a:pt x="f95" y="f96"/>
                    <a:pt x="f97" y="f98"/>
                  </a:cubicBezTo>
                  <a:cubicBezTo>
                    <a:pt x="f99" y="f100"/>
                    <a:pt x="f95" y="f101"/>
                    <a:pt x="f102" y="f103"/>
                  </a:cubicBezTo>
                  <a:cubicBezTo>
                    <a:pt x="f79" y="f104"/>
                    <a:pt x="f91" y="f105"/>
                    <a:pt x="f106" y="f107"/>
                  </a:cubicBezTo>
                  <a:cubicBezTo>
                    <a:pt x="f108" y="f109"/>
                    <a:pt x="f91" y="f110"/>
                    <a:pt x="f111" y="f112"/>
                  </a:cubicBezTo>
                  <a:cubicBezTo>
                    <a:pt x="f113" y="f114"/>
                    <a:pt x="f94" y="f115"/>
                    <a:pt x="f99" y="f116"/>
                  </a:cubicBezTo>
                  <a:cubicBezTo>
                    <a:pt x="f99" y="f117"/>
                    <a:pt x="f118" y="f119"/>
                    <a:pt x="f120" y="f46"/>
                  </a:cubicBezTo>
                  <a:cubicBezTo>
                    <a:pt x="f121" y="f122"/>
                    <a:pt x="f123" y="f124"/>
                    <a:pt x="f125" y="f124"/>
                  </a:cubicBezTo>
                  <a:cubicBezTo>
                    <a:pt x="f126" y="f124"/>
                    <a:pt x="f127" y="f128"/>
                    <a:pt x="f127" y="f129"/>
                  </a:cubicBezTo>
                  <a:cubicBezTo>
                    <a:pt x="f127" y="f130"/>
                    <a:pt x="f127" y="f131"/>
                    <a:pt x="f132" y="f133"/>
                  </a:cubicBezTo>
                  <a:cubicBezTo>
                    <a:pt x="f125" y="f134"/>
                    <a:pt x="f123" y="f135"/>
                    <a:pt x="f78" y="f136"/>
                  </a:cubicBezTo>
                  <a:cubicBezTo>
                    <a:pt x="f120" y="f137"/>
                    <a:pt x="f123" y="f138"/>
                    <a:pt x="f139" y="f140"/>
                  </a:cubicBezTo>
                  <a:cubicBezTo>
                    <a:pt x="f125" y="f141"/>
                    <a:pt x="f126" y="f142"/>
                    <a:pt x="f143" y="f144"/>
                  </a:cubicBezTo>
                  <a:cubicBezTo>
                    <a:pt x="f143" y="f145"/>
                    <a:pt x="f146" y="f147"/>
                    <a:pt x="f148" y="f149"/>
                  </a:cubicBezTo>
                  <a:cubicBezTo>
                    <a:pt x="f150" y="f151"/>
                    <a:pt x="f8" y="f152"/>
                    <a:pt x="f153" y="f152"/>
                  </a:cubicBezTo>
                  <a:cubicBezTo>
                    <a:pt x="f154" y="f155"/>
                    <a:pt x="f156" y="f157"/>
                    <a:pt x="f154" y="f144"/>
                  </a:cubicBezTo>
                  <a:cubicBezTo>
                    <a:pt x="f158" y="f159"/>
                    <a:pt x="f160" y="f161"/>
                    <a:pt x="f162" y="f161"/>
                  </a:cubicBezTo>
                  <a:cubicBezTo>
                    <a:pt x="f163" y="f161"/>
                    <a:pt x="f164" y="f161"/>
                    <a:pt x="f165" y="f161"/>
                  </a:cubicBezTo>
                  <a:cubicBezTo>
                    <a:pt x="f166" y="f161"/>
                    <a:pt x="f167" y="f161"/>
                    <a:pt x="f168" y="f169"/>
                  </a:cubicBezTo>
                  <a:cubicBezTo>
                    <a:pt x="f170" y="f171"/>
                    <a:pt x="f26" y="f172"/>
                    <a:pt x="f28" y="f173"/>
                  </a:cubicBezTo>
                  <a:cubicBezTo>
                    <a:pt x="f28" y="f174"/>
                    <a:pt x="f170" y="f147"/>
                    <a:pt x="f175" y="f149"/>
                  </a:cubicBezTo>
                  <a:cubicBezTo>
                    <a:pt x="f167" y="f155"/>
                    <a:pt x="f176" y="f155"/>
                    <a:pt x="f177" y="f155"/>
                  </a:cubicBezTo>
                  <a:cubicBezTo>
                    <a:pt x="f178" y="f155"/>
                    <a:pt x="f179" y="f155"/>
                    <a:pt x="f180" y="f152"/>
                  </a:cubicBezTo>
                  <a:cubicBezTo>
                    <a:pt x="f181" y="f152"/>
                    <a:pt x="f182" y="f183"/>
                    <a:pt x="f184" y="f185"/>
                  </a:cubicBezTo>
                  <a:cubicBezTo>
                    <a:pt x="f186" y="f187"/>
                    <a:pt x="f188" y="f189"/>
                    <a:pt x="f190" y="f189"/>
                  </a:cubicBezTo>
                  <a:cubicBezTo>
                    <a:pt x="f191" y="f53"/>
                    <a:pt x="f156" y="f189"/>
                    <a:pt x="f192" y="f189"/>
                  </a:cubicBezTo>
                  <a:cubicBezTo>
                    <a:pt x="f193" y="f53"/>
                    <a:pt x="f194" y="f189"/>
                    <a:pt x="f195" y="f196"/>
                  </a:cubicBezTo>
                  <a:cubicBezTo>
                    <a:pt x="f73" y="f197"/>
                    <a:pt x="f73" y="f198"/>
                    <a:pt x="f73" y="f36"/>
                  </a:cubicBezTo>
                  <a:cubicBezTo>
                    <a:pt x="f195" y="f199"/>
                    <a:pt x="f200" y="f201"/>
                    <a:pt x="f202" y="f203"/>
                  </a:cubicBezTo>
                  <a:cubicBezTo>
                    <a:pt x="f150" y="f175"/>
                    <a:pt x="f150" y="f167"/>
                    <a:pt x="f193" y="f204"/>
                  </a:cubicBezTo>
                  <a:cubicBezTo>
                    <a:pt x="f205" y="f176"/>
                    <a:pt x="f206" y="f207"/>
                    <a:pt x="f208" y="f207"/>
                  </a:cubicBezTo>
                  <a:cubicBezTo>
                    <a:pt x="f209" y="f165"/>
                    <a:pt x="f210" y="f177"/>
                    <a:pt x="f210" y="f211"/>
                  </a:cubicBezTo>
                  <a:cubicBezTo>
                    <a:pt x="f8" y="f212"/>
                    <a:pt x="f210" y="f213"/>
                    <a:pt x="f214" y="f215"/>
                  </a:cubicBezTo>
                  <a:cubicBezTo>
                    <a:pt x="f208" y="f178"/>
                    <a:pt x="f206" y="f216"/>
                    <a:pt x="f206" y="f217"/>
                  </a:cubicBezTo>
                  <a:cubicBezTo>
                    <a:pt x="f218" y="f219"/>
                    <a:pt x="f220" y="f2"/>
                    <a:pt x="f206" y="f180"/>
                  </a:cubicBezTo>
                  <a:cubicBezTo>
                    <a:pt x="f221" y="f222"/>
                    <a:pt x="f209" y="f190"/>
                    <a:pt x="f210" y="f223"/>
                  </a:cubicBezTo>
                  <a:cubicBezTo>
                    <a:pt x="f8" y="f224"/>
                    <a:pt x="f225" y="f226"/>
                    <a:pt x="f9" y="f227"/>
                  </a:cubicBezTo>
                  <a:cubicBezTo>
                    <a:pt x="f65" y="f228"/>
                    <a:pt x="f11" y="f191"/>
                    <a:pt x="f13" y="f229"/>
                  </a:cubicBezTo>
                  <a:cubicBezTo>
                    <a:pt x="f230" y="f229"/>
                    <a:pt x="f153" y="f231"/>
                    <a:pt x="f230" y="f232"/>
                  </a:cubicBezTo>
                  <a:cubicBezTo>
                    <a:pt x="f230" y="f233"/>
                    <a:pt x="f16" y="f233"/>
                    <a:pt x="f13" y="f234"/>
                  </a:cubicBezTo>
                  <a:cubicBezTo>
                    <a:pt x="f8" y="f235"/>
                    <a:pt x="f220" y="f235"/>
                    <a:pt x="f194" y="f236"/>
                  </a:cubicBezTo>
                  <a:cubicBezTo>
                    <a:pt x="f237" y="f238"/>
                    <a:pt x="f73" y="f239"/>
                    <a:pt x="f240" y="f241"/>
                  </a:cubicBezTo>
                  <a:cubicBezTo>
                    <a:pt x="f76" y="f242"/>
                    <a:pt x="f73" y="f65"/>
                    <a:pt x="f67" y="f214"/>
                  </a:cubicBezTo>
                  <a:cubicBezTo>
                    <a:pt x="f237" y="f200"/>
                    <a:pt x="f237" y="f126"/>
                    <a:pt x="f202" y="f95"/>
                  </a:cubicBezTo>
                  <a:cubicBezTo>
                    <a:pt x="f220" y="f93"/>
                    <a:pt x="f214" y="f108"/>
                    <a:pt x="f214" y="f12"/>
                  </a:cubicBezTo>
                  <a:cubicBezTo>
                    <a:pt x="f214" y="f10"/>
                    <a:pt x="f243" y="f5"/>
                    <a:pt x="f8" y="f5"/>
                  </a:cubicBezTo>
                  <a:close/>
                </a:path>
              </a:pathLst>
            </a:custGeom>
            <a:solidFill>
              <a:srgbClr val="1C519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6ADCD62-0E65-5098-41E9-744AEC1F834B}"/>
                </a:ext>
              </a:extLst>
            </p:cNvPr>
            <p:cNvSpPr/>
            <p:nvPr/>
          </p:nvSpPr>
          <p:spPr>
            <a:xfrm>
              <a:off x="6235695" y="5426077"/>
              <a:ext cx="1931990" cy="9525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4"/>
                <a:gd name="f7" fmla="val 160"/>
                <a:gd name="f8" fmla="val 8"/>
                <a:gd name="f9" fmla="val 272"/>
                <a:gd name="f10" fmla="val 73"/>
                <a:gd name="f11" fmla="val 206"/>
                <a:gd name="f12" fmla="val 117"/>
                <a:gd name="f13" fmla="val 126"/>
                <a:gd name="f14" fmla="val 142"/>
                <a:gd name="f15" fmla="val 99"/>
                <a:gd name="f16" fmla="val 151"/>
                <a:gd name="f17" fmla="val 71"/>
                <a:gd name="f18" fmla="val 156"/>
                <a:gd name="f19" fmla="val 43"/>
                <a:gd name="f20" fmla="val 158"/>
                <a:gd name="f21" fmla="val 41"/>
                <a:gd name="f22" fmla="val 39"/>
                <a:gd name="f23" fmla="val 38"/>
                <a:gd name="f24" fmla="val 27"/>
                <a:gd name="f25" fmla="val 16"/>
                <a:gd name="f26" fmla="val 5"/>
                <a:gd name="f27" fmla="val 2"/>
                <a:gd name="f28" fmla="val 1"/>
                <a:gd name="f29" fmla="val 155"/>
                <a:gd name="f30" fmla="val 104"/>
                <a:gd name="f31" fmla="val 56"/>
                <a:gd name="f32" fmla="val 7"/>
                <a:gd name="f33" fmla="val 3"/>
                <a:gd name="f34" fmla="val 4"/>
                <a:gd name="f35" fmla="val 12"/>
                <a:gd name="f36" fmla="val 19"/>
                <a:gd name="f37" fmla="val 33"/>
                <a:gd name="f38" fmla="val 45"/>
                <a:gd name="f39" fmla="val 60"/>
                <a:gd name="f40" fmla="val 75"/>
                <a:gd name="f41" fmla="val 89"/>
                <a:gd name="f42" fmla="val 96"/>
                <a:gd name="f43" fmla="val 103"/>
                <a:gd name="f44" fmla="val 109"/>
                <a:gd name="f45" fmla="val 6"/>
                <a:gd name="f46" fmla="val 121"/>
                <a:gd name="f47" fmla="val 134"/>
                <a:gd name="f48" fmla="val 147"/>
                <a:gd name="f49" fmla="val 210"/>
                <a:gd name="f50" fmla="val 260"/>
                <a:gd name="f51" fmla="val 311"/>
                <a:gd name="f52" fmla="val 315"/>
                <a:gd name="f53" fmla="val 321"/>
                <a:gd name="f54" fmla="+- 0 0 -90"/>
                <a:gd name="f55" fmla="*/ f3 1 324"/>
                <a:gd name="f56" fmla="*/ f4 1 160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324"/>
                <a:gd name="f65" fmla="*/ f61 1 160"/>
                <a:gd name="f66" fmla="*/ 324 f62 1"/>
                <a:gd name="f67" fmla="*/ 8 f61 1"/>
                <a:gd name="f68" fmla="*/ 126 f62 1"/>
                <a:gd name="f69" fmla="*/ 142 f61 1"/>
                <a:gd name="f70" fmla="*/ 43 f62 1"/>
                <a:gd name="f71" fmla="*/ 158 f61 1"/>
                <a:gd name="f72" fmla="*/ 38 f62 1"/>
                <a:gd name="f73" fmla="*/ 160 f61 1"/>
                <a:gd name="f74" fmla="*/ 5 f62 1"/>
                <a:gd name="f75" fmla="*/ 1 f62 1"/>
                <a:gd name="f76" fmla="*/ 151 f61 1"/>
                <a:gd name="f77" fmla="*/ 4 f62 1"/>
                <a:gd name="f78" fmla="*/ 5 f61 1"/>
                <a:gd name="f79" fmla="*/ 27 f62 1"/>
                <a:gd name="f80" fmla="*/ 3 f61 1"/>
                <a:gd name="f81" fmla="*/ 45 f62 1"/>
                <a:gd name="f82" fmla="*/ 89 f62 1"/>
                <a:gd name="f83" fmla="*/ 109 f62 1"/>
                <a:gd name="f84" fmla="*/ 6 f61 1"/>
                <a:gd name="f85" fmla="*/ 147 f62 1"/>
                <a:gd name="f86" fmla="*/ 160 f62 1"/>
                <a:gd name="f87" fmla="*/ 4 f61 1"/>
                <a:gd name="f88" fmla="*/ 311 f62 1"/>
                <a:gd name="f89" fmla="+- f63 0 f1"/>
                <a:gd name="f90" fmla="*/ f66 1 324"/>
                <a:gd name="f91" fmla="*/ f67 1 160"/>
                <a:gd name="f92" fmla="*/ f68 1 324"/>
                <a:gd name="f93" fmla="*/ f69 1 160"/>
                <a:gd name="f94" fmla="*/ f70 1 324"/>
                <a:gd name="f95" fmla="*/ f71 1 160"/>
                <a:gd name="f96" fmla="*/ f72 1 324"/>
                <a:gd name="f97" fmla="*/ f73 1 160"/>
                <a:gd name="f98" fmla="*/ f74 1 324"/>
                <a:gd name="f99" fmla="*/ f75 1 324"/>
                <a:gd name="f100" fmla="*/ f76 1 160"/>
                <a:gd name="f101" fmla="*/ f77 1 324"/>
                <a:gd name="f102" fmla="*/ f78 1 160"/>
                <a:gd name="f103" fmla="*/ f79 1 324"/>
                <a:gd name="f104" fmla="*/ f80 1 160"/>
                <a:gd name="f105" fmla="*/ f81 1 324"/>
                <a:gd name="f106" fmla="*/ f82 1 324"/>
                <a:gd name="f107" fmla="*/ f83 1 324"/>
                <a:gd name="f108" fmla="*/ f84 1 160"/>
                <a:gd name="f109" fmla="*/ f85 1 324"/>
                <a:gd name="f110" fmla="*/ f86 1 324"/>
                <a:gd name="f111" fmla="*/ f87 1 160"/>
                <a:gd name="f112" fmla="*/ f88 1 324"/>
                <a:gd name="f113" fmla="*/ 0 1 f64"/>
                <a:gd name="f114" fmla="*/ f58 1 f64"/>
                <a:gd name="f115" fmla="*/ 0 1 f65"/>
                <a:gd name="f116" fmla="*/ f59 1 f65"/>
                <a:gd name="f117" fmla="*/ f90 1 f64"/>
                <a:gd name="f118" fmla="*/ f91 1 f65"/>
                <a:gd name="f119" fmla="*/ f92 1 f64"/>
                <a:gd name="f120" fmla="*/ f93 1 f65"/>
                <a:gd name="f121" fmla="*/ f94 1 f64"/>
                <a:gd name="f122" fmla="*/ f95 1 f65"/>
                <a:gd name="f123" fmla="*/ f96 1 f64"/>
                <a:gd name="f124" fmla="*/ f97 1 f65"/>
                <a:gd name="f125" fmla="*/ f98 1 f64"/>
                <a:gd name="f126" fmla="*/ f99 1 f64"/>
                <a:gd name="f127" fmla="*/ f100 1 f65"/>
                <a:gd name="f128" fmla="*/ f101 1 f64"/>
                <a:gd name="f129" fmla="*/ f102 1 f65"/>
                <a:gd name="f130" fmla="*/ f103 1 f64"/>
                <a:gd name="f131" fmla="*/ f104 1 f65"/>
                <a:gd name="f132" fmla="*/ f105 1 f64"/>
                <a:gd name="f133" fmla="*/ f106 1 f64"/>
                <a:gd name="f134" fmla="*/ f107 1 f64"/>
                <a:gd name="f135" fmla="*/ f108 1 f65"/>
                <a:gd name="f136" fmla="*/ f109 1 f64"/>
                <a:gd name="f137" fmla="*/ f110 1 f64"/>
                <a:gd name="f138" fmla="*/ f111 1 f65"/>
                <a:gd name="f139" fmla="*/ f112 1 f64"/>
                <a:gd name="f140" fmla="*/ f113 f55 1"/>
                <a:gd name="f141" fmla="*/ f114 f55 1"/>
                <a:gd name="f142" fmla="*/ f116 f56 1"/>
                <a:gd name="f143" fmla="*/ f115 f56 1"/>
                <a:gd name="f144" fmla="*/ f117 f55 1"/>
                <a:gd name="f145" fmla="*/ f118 f56 1"/>
                <a:gd name="f146" fmla="*/ f119 f55 1"/>
                <a:gd name="f147" fmla="*/ f120 f56 1"/>
                <a:gd name="f148" fmla="*/ f121 f55 1"/>
                <a:gd name="f149" fmla="*/ f122 f56 1"/>
                <a:gd name="f150" fmla="*/ f123 f55 1"/>
                <a:gd name="f151" fmla="*/ f124 f56 1"/>
                <a:gd name="f152" fmla="*/ f125 f55 1"/>
                <a:gd name="f153" fmla="*/ f126 f55 1"/>
                <a:gd name="f154" fmla="*/ f127 f56 1"/>
                <a:gd name="f155" fmla="*/ f128 f55 1"/>
                <a:gd name="f156" fmla="*/ f129 f56 1"/>
                <a:gd name="f157" fmla="*/ f130 f55 1"/>
                <a:gd name="f158" fmla="*/ f131 f56 1"/>
                <a:gd name="f159" fmla="*/ f132 f55 1"/>
                <a:gd name="f160" fmla="*/ f133 f55 1"/>
                <a:gd name="f161" fmla="*/ f134 f55 1"/>
                <a:gd name="f162" fmla="*/ f135 f56 1"/>
                <a:gd name="f163" fmla="*/ f136 f55 1"/>
                <a:gd name="f164" fmla="*/ f137 f55 1"/>
                <a:gd name="f165" fmla="*/ f138 f56 1"/>
                <a:gd name="f166" fmla="*/ f139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9">
                  <a:pos x="f144" y="f145"/>
                </a:cxn>
                <a:cxn ang="f89">
                  <a:pos x="f146" y="f147"/>
                </a:cxn>
                <a:cxn ang="f89">
                  <a:pos x="f148" y="f149"/>
                </a:cxn>
                <a:cxn ang="f89">
                  <a:pos x="f150" y="f151"/>
                </a:cxn>
                <a:cxn ang="f89">
                  <a:pos x="f152" y="f151"/>
                </a:cxn>
                <a:cxn ang="f89">
                  <a:pos x="f153" y="f154"/>
                </a:cxn>
                <a:cxn ang="f89">
                  <a:pos x="f153" y="f145"/>
                </a:cxn>
                <a:cxn ang="f89">
                  <a:pos x="f155" y="f156"/>
                </a:cxn>
                <a:cxn ang="f89">
                  <a:pos x="f157" y="f158"/>
                </a:cxn>
                <a:cxn ang="f89">
                  <a:pos x="f159" y="f158"/>
                </a:cxn>
                <a:cxn ang="f89">
                  <a:pos x="f160" y="f158"/>
                </a:cxn>
                <a:cxn ang="f89">
                  <a:pos x="f161" y="f162"/>
                </a:cxn>
                <a:cxn ang="f89">
                  <a:pos x="f163" y="f162"/>
                </a:cxn>
                <a:cxn ang="f89">
                  <a:pos x="f164" y="f165"/>
                </a:cxn>
                <a:cxn ang="f89">
                  <a:pos x="f166" y="f165"/>
                </a:cxn>
                <a:cxn ang="f89">
                  <a:pos x="f144" y="f145"/>
                </a:cxn>
              </a:cxnLst>
              <a:rect l="f140" t="f143" r="f141" b="f142"/>
              <a:pathLst>
                <a:path w="324" h="160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0"/>
                    <a:pt x="f22" y="f20"/>
                    <a:pt x="f23" y="f7"/>
                  </a:cubicBezTo>
                  <a:cubicBezTo>
                    <a:pt x="f24" y="f7"/>
                    <a:pt x="f25" y="f7"/>
                    <a:pt x="f26" y="f7"/>
                  </a:cubicBezTo>
                  <a:cubicBezTo>
                    <a:pt x="f27" y="f20"/>
                    <a:pt x="f28" y="f29"/>
                    <a:pt x="f28" y="f16"/>
                  </a:cubicBezTo>
                  <a:cubicBezTo>
                    <a:pt x="f28" y="f30"/>
                    <a:pt x="f5" y="f31"/>
                    <a:pt x="f28" y="f8"/>
                  </a:cubicBezTo>
                  <a:cubicBezTo>
                    <a:pt x="f27" y="f32"/>
                    <a:pt x="f33" y="f26"/>
                    <a:pt x="f34" y="f26"/>
                  </a:cubicBezTo>
                  <a:cubicBezTo>
                    <a:pt x="f35" y="f28"/>
                    <a:pt x="f36" y="f33"/>
                    <a:pt x="f24" y="f33"/>
                  </a:cubicBezTo>
                  <a:cubicBezTo>
                    <a:pt x="f37" y="f27"/>
                    <a:pt x="f22" y="f27"/>
                    <a:pt x="f38" y="f33"/>
                  </a:cubicBezTo>
                  <a:cubicBezTo>
                    <a:pt x="f39" y="f27"/>
                    <a:pt x="f40" y="f27"/>
                    <a:pt x="f41" y="f33"/>
                  </a:cubicBezTo>
                  <a:cubicBezTo>
                    <a:pt x="f42" y="f34"/>
                    <a:pt x="f43" y="f5"/>
                    <a:pt x="f44" y="f45"/>
                  </a:cubicBezTo>
                  <a:cubicBezTo>
                    <a:pt x="f46" y="f32"/>
                    <a:pt x="f47" y="f8"/>
                    <a:pt x="f48" y="f45"/>
                  </a:cubicBezTo>
                  <a:cubicBezTo>
                    <a:pt x="f16" y="f34"/>
                    <a:pt x="f29" y="f34"/>
                    <a:pt x="f7" y="f34"/>
                  </a:cubicBezTo>
                  <a:cubicBezTo>
                    <a:pt x="f49" y="f34"/>
                    <a:pt x="f50" y="f34"/>
                    <a:pt x="f51" y="f34"/>
                  </a:cubicBezTo>
                  <a:cubicBezTo>
                    <a:pt x="f52" y="f34"/>
                    <a:pt x="f53" y="f33"/>
                    <a:pt x="f6" y="f8"/>
                  </a:cubicBezTo>
                  <a:close/>
                </a:path>
              </a:pathLst>
            </a:custGeom>
            <a:solidFill>
              <a:srgbClr val="03894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53201FC-1806-B117-DC22-95DCDDA848CF}"/>
                </a:ext>
              </a:extLst>
            </p:cNvPr>
            <p:cNvSpPr/>
            <p:nvPr/>
          </p:nvSpPr>
          <p:spPr>
            <a:xfrm>
              <a:off x="4376739" y="5437186"/>
              <a:ext cx="1889122" cy="9413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7"/>
                <a:gd name="f7" fmla="val 158"/>
                <a:gd name="f8" fmla="val 315"/>
                <a:gd name="f9" fmla="val 6"/>
                <a:gd name="f10" fmla="val 9"/>
                <a:gd name="f11" fmla="val 13"/>
                <a:gd name="f12" fmla="val 16"/>
                <a:gd name="f13" fmla="val 63"/>
                <a:gd name="f14" fmla="val 111"/>
                <a:gd name="f15" fmla="val 308"/>
                <a:gd name="f16" fmla="val 300"/>
                <a:gd name="f17" fmla="val 291"/>
                <a:gd name="f18" fmla="val 280"/>
                <a:gd name="f19" fmla="val 156"/>
                <a:gd name="f20" fmla="val 269"/>
                <a:gd name="f21" fmla="val 155"/>
                <a:gd name="f22" fmla="val 257"/>
                <a:gd name="f23" fmla="val 153"/>
                <a:gd name="f24" fmla="val 192"/>
                <a:gd name="f25" fmla="val 144"/>
                <a:gd name="f26" fmla="val 133"/>
                <a:gd name="f27" fmla="val 119"/>
                <a:gd name="f28" fmla="val 79"/>
                <a:gd name="f29" fmla="val 81"/>
                <a:gd name="f30" fmla="val 50"/>
                <a:gd name="f31" fmla="val 60"/>
                <a:gd name="f32" fmla="val 23"/>
                <a:gd name="f33" fmla="val 35"/>
                <a:gd name="f34" fmla="val 3"/>
                <a:gd name="f35" fmla="val 1"/>
                <a:gd name="f36" fmla="val 2"/>
                <a:gd name="f37" fmla="val 41"/>
                <a:gd name="f38" fmla="val 68"/>
                <a:gd name="f39" fmla="val 96"/>
                <a:gd name="f40" fmla="val 142"/>
                <a:gd name="f41" fmla="val 165"/>
                <a:gd name="f42" fmla="val 170"/>
                <a:gd name="f43" fmla="val 175"/>
                <a:gd name="f44" fmla="val 179"/>
                <a:gd name="f45" fmla="val 190"/>
                <a:gd name="f46" fmla="val 5"/>
                <a:gd name="f47" fmla="val 201"/>
                <a:gd name="f48" fmla="val 211"/>
                <a:gd name="f49" fmla="val 217"/>
                <a:gd name="f50" fmla="val 224"/>
                <a:gd name="f51" fmla="val 230"/>
                <a:gd name="f52" fmla="val 245"/>
                <a:gd name="f53" fmla="val 260"/>
                <a:gd name="f54" fmla="val 274"/>
                <a:gd name="f55" fmla="val 281"/>
                <a:gd name="f56" fmla="val 288"/>
                <a:gd name="f57" fmla="val 294"/>
                <a:gd name="f58" fmla="val 301"/>
                <a:gd name="f59" fmla="val 309"/>
                <a:gd name="f60" fmla="+- 0 0 -90"/>
                <a:gd name="f61" fmla="*/ f3 1 317"/>
                <a:gd name="f62" fmla="*/ f4 1 158"/>
                <a:gd name="f63" fmla="val f5"/>
                <a:gd name="f64" fmla="val f6"/>
                <a:gd name="f65" fmla="val f7"/>
                <a:gd name="f66" fmla="*/ f60 f0 1"/>
                <a:gd name="f67" fmla="+- f65 0 f63"/>
                <a:gd name="f68" fmla="+- f64 0 f63"/>
                <a:gd name="f69" fmla="*/ f66 1 f2"/>
                <a:gd name="f70" fmla="*/ f68 1 317"/>
                <a:gd name="f71" fmla="*/ f67 1 158"/>
                <a:gd name="f72" fmla="*/ 315 f68 1"/>
                <a:gd name="f73" fmla="*/ 6 f67 1"/>
                <a:gd name="f74" fmla="*/ 317 f68 1"/>
                <a:gd name="f75" fmla="*/ 16 f67 1"/>
                <a:gd name="f76" fmla="*/ 158 f67 1"/>
                <a:gd name="f77" fmla="*/ 291 f68 1"/>
                <a:gd name="f78" fmla="*/ 257 f68 1"/>
                <a:gd name="f79" fmla="*/ 153 f67 1"/>
                <a:gd name="f80" fmla="*/ 79 f68 1"/>
                <a:gd name="f81" fmla="*/ 81 f67 1"/>
                <a:gd name="f82" fmla="*/ 0 f68 1"/>
                <a:gd name="f83" fmla="*/ 13 f68 1"/>
                <a:gd name="f84" fmla="*/ 2 f67 1"/>
                <a:gd name="f85" fmla="*/ 96 f68 1"/>
                <a:gd name="f86" fmla="*/ 165 f68 1"/>
                <a:gd name="f87" fmla="*/ 179 f68 1"/>
                <a:gd name="f88" fmla="*/ 211 f68 1"/>
                <a:gd name="f89" fmla="*/ 5 f67 1"/>
                <a:gd name="f90" fmla="*/ 230 f68 1"/>
                <a:gd name="f91" fmla="*/ 274 f68 1"/>
                <a:gd name="f92" fmla="*/ 294 f68 1"/>
                <a:gd name="f93" fmla="+- f69 0 f1"/>
                <a:gd name="f94" fmla="*/ f72 1 317"/>
                <a:gd name="f95" fmla="*/ f73 1 158"/>
                <a:gd name="f96" fmla="*/ f74 1 317"/>
                <a:gd name="f97" fmla="*/ f75 1 158"/>
                <a:gd name="f98" fmla="*/ f76 1 158"/>
                <a:gd name="f99" fmla="*/ f77 1 317"/>
                <a:gd name="f100" fmla="*/ f78 1 317"/>
                <a:gd name="f101" fmla="*/ f79 1 158"/>
                <a:gd name="f102" fmla="*/ f80 1 317"/>
                <a:gd name="f103" fmla="*/ f81 1 158"/>
                <a:gd name="f104" fmla="*/ f82 1 317"/>
                <a:gd name="f105" fmla="*/ f83 1 317"/>
                <a:gd name="f106" fmla="*/ f84 1 158"/>
                <a:gd name="f107" fmla="*/ f85 1 317"/>
                <a:gd name="f108" fmla="*/ f86 1 317"/>
                <a:gd name="f109" fmla="*/ f87 1 317"/>
                <a:gd name="f110" fmla="*/ f88 1 317"/>
                <a:gd name="f111" fmla="*/ f89 1 158"/>
                <a:gd name="f112" fmla="*/ f90 1 317"/>
                <a:gd name="f113" fmla="*/ f91 1 317"/>
                <a:gd name="f114" fmla="*/ f92 1 317"/>
                <a:gd name="f115" fmla="*/ 0 1 f70"/>
                <a:gd name="f116" fmla="*/ f64 1 f70"/>
                <a:gd name="f117" fmla="*/ 0 1 f71"/>
                <a:gd name="f118" fmla="*/ f65 1 f71"/>
                <a:gd name="f119" fmla="*/ f94 1 f70"/>
                <a:gd name="f120" fmla="*/ f95 1 f71"/>
                <a:gd name="f121" fmla="*/ f96 1 f70"/>
                <a:gd name="f122" fmla="*/ f97 1 f71"/>
                <a:gd name="f123" fmla="*/ f98 1 f71"/>
                <a:gd name="f124" fmla="*/ f99 1 f70"/>
                <a:gd name="f125" fmla="*/ f100 1 f70"/>
                <a:gd name="f126" fmla="*/ f101 1 f71"/>
                <a:gd name="f127" fmla="*/ f102 1 f70"/>
                <a:gd name="f128" fmla="*/ f103 1 f71"/>
                <a:gd name="f129" fmla="*/ f104 1 f70"/>
                <a:gd name="f130" fmla="*/ f105 1 f70"/>
                <a:gd name="f131" fmla="*/ f106 1 f71"/>
                <a:gd name="f132" fmla="*/ f107 1 f70"/>
                <a:gd name="f133" fmla="*/ f108 1 f70"/>
                <a:gd name="f134" fmla="*/ f109 1 f70"/>
                <a:gd name="f135" fmla="*/ f110 1 f70"/>
                <a:gd name="f136" fmla="*/ f111 1 f71"/>
                <a:gd name="f137" fmla="*/ f112 1 f70"/>
                <a:gd name="f138" fmla="*/ f113 1 f70"/>
                <a:gd name="f139" fmla="*/ f114 1 f70"/>
                <a:gd name="f140" fmla="*/ f115 f61 1"/>
                <a:gd name="f141" fmla="*/ f116 f61 1"/>
                <a:gd name="f142" fmla="*/ f118 f62 1"/>
                <a:gd name="f143" fmla="*/ f117 f62 1"/>
                <a:gd name="f144" fmla="*/ f119 f61 1"/>
                <a:gd name="f145" fmla="*/ f120 f62 1"/>
                <a:gd name="f146" fmla="*/ f121 f61 1"/>
                <a:gd name="f147" fmla="*/ f122 f62 1"/>
                <a:gd name="f148" fmla="*/ f123 f62 1"/>
                <a:gd name="f149" fmla="*/ f124 f61 1"/>
                <a:gd name="f150" fmla="*/ f125 f61 1"/>
                <a:gd name="f151" fmla="*/ f126 f62 1"/>
                <a:gd name="f152" fmla="*/ f127 f61 1"/>
                <a:gd name="f153" fmla="*/ f128 f62 1"/>
                <a:gd name="f154" fmla="*/ f129 f61 1"/>
                <a:gd name="f155" fmla="*/ f130 f61 1"/>
                <a:gd name="f156" fmla="*/ f131 f62 1"/>
                <a:gd name="f157" fmla="*/ f132 f61 1"/>
                <a:gd name="f158" fmla="*/ f133 f61 1"/>
                <a:gd name="f159" fmla="*/ f134 f61 1"/>
                <a:gd name="f160" fmla="*/ f135 f61 1"/>
                <a:gd name="f161" fmla="*/ f136 f62 1"/>
                <a:gd name="f162" fmla="*/ f137 f61 1"/>
                <a:gd name="f163" fmla="*/ f138 f61 1"/>
                <a:gd name="f164" fmla="*/ f139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3">
                  <a:pos x="f144" y="f145"/>
                </a:cxn>
                <a:cxn ang="f93">
                  <a:pos x="f146" y="f147"/>
                </a:cxn>
                <a:cxn ang="f93">
                  <a:pos x="f146" y="f148"/>
                </a:cxn>
                <a:cxn ang="f93">
                  <a:pos x="f149" y="f148"/>
                </a:cxn>
                <a:cxn ang="f93">
                  <a:pos x="f150" y="f151"/>
                </a:cxn>
                <a:cxn ang="f93">
                  <a:pos x="f152" y="f153"/>
                </a:cxn>
                <a:cxn ang="f93">
                  <a:pos x="f154" y="f145"/>
                </a:cxn>
                <a:cxn ang="f93">
                  <a:pos x="f155" y="f156"/>
                </a:cxn>
                <a:cxn ang="f93">
                  <a:pos x="f157" y="f156"/>
                </a:cxn>
                <a:cxn ang="f93">
                  <a:pos x="f158" y="f156"/>
                </a:cxn>
                <a:cxn ang="f93">
                  <a:pos x="f159" y="f145"/>
                </a:cxn>
                <a:cxn ang="f93">
                  <a:pos x="f160" y="f161"/>
                </a:cxn>
                <a:cxn ang="f93">
                  <a:pos x="f162" y="f156"/>
                </a:cxn>
                <a:cxn ang="f93">
                  <a:pos x="f163" y="f156"/>
                </a:cxn>
                <a:cxn ang="f93">
                  <a:pos x="f164" y="f156"/>
                </a:cxn>
                <a:cxn ang="f93">
                  <a:pos x="f144" y="f145"/>
                </a:cxn>
              </a:cxnLst>
              <a:rect l="f140" t="f143" r="f141" b="f142"/>
              <a:pathLst>
                <a:path w="317" h="158">
                  <a:moveTo>
                    <a:pt x="f8" y="f9"/>
                  </a:moveTo>
                  <a:cubicBezTo>
                    <a:pt x="f6" y="f10"/>
                    <a:pt x="f6" y="f11"/>
                    <a:pt x="f6" y="f12"/>
                  </a:cubicBezTo>
                  <a:cubicBezTo>
                    <a:pt x="f6" y="f13"/>
                    <a:pt x="f6" y="f14"/>
                    <a:pt x="f6" y="f7"/>
                  </a:cubicBezTo>
                  <a:cubicBezTo>
                    <a:pt x="f15" y="f7"/>
                    <a:pt x="f16" y="f7"/>
                    <a:pt x="f17" y="f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5" y="f9"/>
                  </a:cubicBezTo>
                  <a:cubicBezTo>
                    <a:pt x="f34" y="f35"/>
                    <a:pt x="f10" y="f36"/>
                    <a:pt x="f11" y="f36"/>
                  </a:cubicBezTo>
                  <a:cubicBezTo>
                    <a:pt x="f37" y="f36"/>
                    <a:pt x="f38" y="f36"/>
                    <a:pt x="f39" y="f36"/>
                  </a:cubicBezTo>
                  <a:cubicBezTo>
                    <a:pt x="f27" y="f36"/>
                    <a:pt x="f40" y="f36"/>
                    <a:pt x="f41" y="f36"/>
                  </a:cubicBezTo>
                  <a:cubicBezTo>
                    <a:pt x="f42" y="f36"/>
                    <a:pt x="f43" y="f34"/>
                    <a:pt x="f44" y="f9"/>
                  </a:cubicBezTo>
                  <a:cubicBezTo>
                    <a:pt x="f45" y="f46"/>
                    <a:pt x="f47" y="f46"/>
                    <a:pt x="f48" y="f46"/>
                  </a:cubicBezTo>
                  <a:cubicBezTo>
                    <a:pt x="f49" y="f35"/>
                    <a:pt x="f50" y="f36"/>
                    <a:pt x="f51" y="f36"/>
                  </a:cubicBezTo>
                  <a:cubicBezTo>
                    <a:pt x="f52" y="f36"/>
                    <a:pt x="f53" y="f36"/>
                    <a:pt x="f54" y="f36"/>
                  </a:cubicBezTo>
                  <a:cubicBezTo>
                    <a:pt x="f55" y="f34"/>
                    <a:pt x="f56" y="f35"/>
                    <a:pt x="f57" y="f36"/>
                  </a:cubicBezTo>
                  <a:cubicBezTo>
                    <a:pt x="f58" y="f34"/>
                    <a:pt x="f59" y="f5"/>
                    <a:pt x="f8" y="f9"/>
                  </a:cubicBezTo>
                  <a:close/>
                </a:path>
              </a:pathLst>
            </a:custGeom>
            <a:solidFill>
              <a:srgbClr val="32AC6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D4C0AECC-D397-0140-D9F2-46FF19A40D46}"/>
                </a:ext>
              </a:extLst>
            </p:cNvPr>
            <p:cNvSpPr/>
            <p:nvPr/>
          </p:nvSpPr>
          <p:spPr>
            <a:xfrm>
              <a:off x="4502148" y="2773366"/>
              <a:ext cx="1525584" cy="16510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6"/>
                <a:gd name="f7" fmla="val 277"/>
                <a:gd name="f8" fmla="val 217"/>
                <a:gd name="f9" fmla="val 215"/>
                <a:gd name="f10" fmla="val 275"/>
                <a:gd name="f11" fmla="val 213"/>
                <a:gd name="f12" fmla="val 274"/>
                <a:gd name="f13" fmla="val 212"/>
                <a:gd name="f14" fmla="val 272"/>
                <a:gd name="f15" fmla="val 144"/>
                <a:gd name="f16" fmla="val 205"/>
                <a:gd name="f17" fmla="val 76"/>
                <a:gd name="f18" fmla="val 137"/>
                <a:gd name="f19" fmla="val 9"/>
                <a:gd name="f20" fmla="val 69"/>
                <a:gd name="f21" fmla="val 7"/>
                <a:gd name="f22" fmla="val 67"/>
                <a:gd name="f23" fmla="val 65"/>
                <a:gd name="f24" fmla="val 61"/>
                <a:gd name="f25" fmla="val 10"/>
                <a:gd name="f26" fmla="val 56"/>
                <a:gd name="f27" fmla="val 15"/>
                <a:gd name="f28" fmla="val 57"/>
                <a:gd name="f29" fmla="val 19"/>
                <a:gd name="f30" fmla="val 49"/>
                <a:gd name="f31" fmla="val 79"/>
                <a:gd name="f32" fmla="val 109"/>
                <a:gd name="f33" fmla="val 113"/>
                <a:gd name="f34" fmla="val 118"/>
                <a:gd name="f35" fmla="val 122"/>
                <a:gd name="f36" fmla="val 133"/>
                <a:gd name="f37" fmla="val 54"/>
                <a:gd name="f38" fmla="val 138"/>
                <a:gd name="f39" fmla="val 46"/>
                <a:gd name="f40" fmla="val 136"/>
                <a:gd name="f41" fmla="val 34"/>
                <a:gd name="f42" fmla="val 134"/>
                <a:gd name="f43" fmla="val 24"/>
                <a:gd name="f44" fmla="val 135"/>
                <a:gd name="f45" fmla="val 23"/>
                <a:gd name="f46" fmla="val 146"/>
                <a:gd name="f47" fmla="val 22"/>
                <a:gd name="f48" fmla="val 157"/>
                <a:gd name="f49" fmla="val 168"/>
                <a:gd name="f50" fmla="val 179"/>
                <a:gd name="f51" fmla="val 193"/>
                <a:gd name="f52" fmla="val 198"/>
                <a:gd name="f53" fmla="val 202"/>
                <a:gd name="f54" fmla="val 6"/>
                <a:gd name="f55" fmla="val 203"/>
                <a:gd name="f56" fmla="val 4"/>
                <a:gd name="f57" fmla="val 204"/>
                <a:gd name="f58" fmla="val 2"/>
                <a:gd name="f59" fmla="val 206"/>
                <a:gd name="f60" fmla="val 209"/>
                <a:gd name="f61" fmla="val 1"/>
                <a:gd name="f62" fmla="val 211"/>
                <a:gd name="f63" fmla="val 3"/>
                <a:gd name="f64" fmla="val 214"/>
                <a:gd name="f65" fmla="val 5"/>
                <a:gd name="f66" fmla="val 224"/>
                <a:gd name="f67" fmla="val 16"/>
                <a:gd name="f68" fmla="val 234"/>
                <a:gd name="f69" fmla="val 26"/>
                <a:gd name="f70" fmla="val 244"/>
                <a:gd name="f71" fmla="val 36"/>
                <a:gd name="f72" fmla="val 247"/>
                <a:gd name="f73" fmla="val 39"/>
                <a:gd name="f74" fmla="val 250"/>
                <a:gd name="f75" fmla="val 42"/>
                <a:gd name="f76" fmla="val 254"/>
                <a:gd name="f77" fmla="val 44"/>
                <a:gd name="f78" fmla="val 45"/>
                <a:gd name="f79" fmla="val 47"/>
                <a:gd name="f80" fmla="val 255"/>
                <a:gd name="f81" fmla="val 52"/>
                <a:gd name="f82" fmla="val 252"/>
                <a:gd name="f83" fmla="val 53"/>
                <a:gd name="f84" fmla="val 249"/>
                <a:gd name="f85" fmla="val 246"/>
                <a:gd name="f86" fmla="val 245"/>
                <a:gd name="f87" fmla="val 55"/>
                <a:gd name="f88" fmla="val 60"/>
                <a:gd name="f89" fmla="val 62"/>
                <a:gd name="f90" fmla="val 63"/>
                <a:gd name="f91" fmla="val 64"/>
                <a:gd name="f92" fmla="val 253"/>
                <a:gd name="f93" fmla="val 68"/>
                <a:gd name="f94" fmla="val 81"/>
                <a:gd name="f95" fmla="val 93"/>
                <a:gd name="f96" fmla="val 248"/>
                <a:gd name="f97" fmla="val 106"/>
                <a:gd name="f98" fmla="val 116"/>
                <a:gd name="f99" fmla="val 127"/>
                <a:gd name="f100" fmla="val 243"/>
                <a:gd name="f101" fmla="val 140"/>
                <a:gd name="f102" fmla="val 242"/>
                <a:gd name="f103" fmla="val 143"/>
                <a:gd name="f104" fmla="val 240"/>
                <a:gd name="f105" fmla="val 145"/>
                <a:gd name="f106" fmla="val 239"/>
                <a:gd name="f107" fmla="val 148"/>
                <a:gd name="f108" fmla="val 237"/>
                <a:gd name="f109" fmla="val 149"/>
                <a:gd name="f110" fmla="val 231"/>
                <a:gd name="f111" fmla="val 150"/>
                <a:gd name="f112" fmla="val 229"/>
                <a:gd name="f113" fmla="val 151"/>
                <a:gd name="f114" fmla="val 154"/>
                <a:gd name="f115" fmla="val 156"/>
                <a:gd name="f116" fmla="val 159"/>
                <a:gd name="f117" fmla="val 232"/>
                <a:gd name="f118" fmla="val 160"/>
                <a:gd name="f119" fmla="val 235"/>
                <a:gd name="f120" fmla="val 161"/>
                <a:gd name="f121" fmla="val 163"/>
                <a:gd name="f122" fmla="val 166"/>
                <a:gd name="f123" fmla="val 238"/>
                <a:gd name="f124" fmla="val 170"/>
                <a:gd name="f125" fmla="val 172"/>
                <a:gd name="f126" fmla="val 228"/>
                <a:gd name="f127" fmla="val 236"/>
                <a:gd name="f128" fmla="val 227"/>
                <a:gd name="f129" fmla="val 226"/>
                <a:gd name="f130" fmla="val 241"/>
                <a:gd name="f131" fmla="val 225"/>
                <a:gd name="f132" fmla="val 223"/>
                <a:gd name="f133" fmla="val 220"/>
                <a:gd name="f134" fmla="val 251"/>
                <a:gd name="f135" fmla="val 216"/>
                <a:gd name="f136" fmla="val 218"/>
                <a:gd name="f137" fmla="val 257"/>
                <a:gd name="f138" fmla="val 258"/>
                <a:gd name="f139" fmla="val 222"/>
                <a:gd name="f140" fmla="val 259"/>
                <a:gd name="f141" fmla="val 261"/>
                <a:gd name="f142" fmla="val 267"/>
                <a:gd name="f143" fmla="val 273"/>
                <a:gd name="f144" fmla="+- 0 0 -90"/>
                <a:gd name="f145" fmla="*/ f3 1 256"/>
                <a:gd name="f146" fmla="*/ f4 1 277"/>
                <a:gd name="f147" fmla="val f5"/>
                <a:gd name="f148" fmla="val f6"/>
                <a:gd name="f149" fmla="val f7"/>
                <a:gd name="f150" fmla="*/ f144 f0 1"/>
                <a:gd name="f151" fmla="+- f149 0 f147"/>
                <a:gd name="f152" fmla="+- f148 0 f147"/>
                <a:gd name="f153" fmla="*/ f150 1 f2"/>
                <a:gd name="f154" fmla="*/ f152 1 256"/>
                <a:gd name="f155" fmla="*/ f151 1 277"/>
                <a:gd name="f156" fmla="*/ 217 f152 1"/>
                <a:gd name="f157" fmla="*/ 277 f151 1"/>
                <a:gd name="f158" fmla="*/ 212 f152 1"/>
                <a:gd name="f159" fmla="*/ 272 f151 1"/>
                <a:gd name="f160" fmla="*/ 9 f152 1"/>
                <a:gd name="f161" fmla="*/ 69 f151 1"/>
                <a:gd name="f162" fmla="*/ 7 f152 1"/>
                <a:gd name="f163" fmla="*/ 61 f151 1"/>
                <a:gd name="f164" fmla="*/ 19 f152 1"/>
                <a:gd name="f165" fmla="*/ 57 f151 1"/>
                <a:gd name="f166" fmla="*/ 109 f152 1"/>
                <a:gd name="f167" fmla="*/ 122 f152 1"/>
                <a:gd name="f168" fmla="*/ 56 f151 1"/>
                <a:gd name="f169" fmla="*/ 136 f152 1"/>
                <a:gd name="f170" fmla="*/ 34 f151 1"/>
                <a:gd name="f171" fmla="*/ 146 f152 1"/>
                <a:gd name="f172" fmla="*/ 22 f151 1"/>
                <a:gd name="f173" fmla="*/ 179 f152 1"/>
                <a:gd name="f174" fmla="*/ 202 f152 1"/>
                <a:gd name="f175" fmla="*/ 6 f151 1"/>
                <a:gd name="f176" fmla="*/ 206 f152 1"/>
                <a:gd name="f177" fmla="*/ 0 f151 1"/>
                <a:gd name="f178" fmla="*/ 214 f152 1"/>
                <a:gd name="f179" fmla="*/ 5 f151 1"/>
                <a:gd name="f180" fmla="*/ 244 f152 1"/>
                <a:gd name="f181" fmla="*/ 36 f151 1"/>
                <a:gd name="f182" fmla="*/ 254 f152 1"/>
                <a:gd name="f183" fmla="*/ 44 f151 1"/>
                <a:gd name="f184" fmla="*/ 256 f152 1"/>
                <a:gd name="f185" fmla="*/ 49 f151 1"/>
                <a:gd name="f186" fmla="*/ 249 f152 1"/>
                <a:gd name="f187" fmla="*/ 53 f151 1"/>
                <a:gd name="f188" fmla="*/ 247 f152 1"/>
                <a:gd name="f189" fmla="*/ 63 f151 1"/>
                <a:gd name="f190" fmla="*/ 253 f152 1"/>
                <a:gd name="f191" fmla="*/ 68 f151 1"/>
                <a:gd name="f192" fmla="*/ 248 f152 1"/>
                <a:gd name="f193" fmla="*/ 106 f151 1"/>
                <a:gd name="f194" fmla="*/ 243 f152 1"/>
                <a:gd name="f195" fmla="*/ 137 f151 1"/>
                <a:gd name="f196" fmla="*/ 240 f152 1"/>
                <a:gd name="f197" fmla="*/ 145 f151 1"/>
                <a:gd name="f198" fmla="*/ 234 f152 1"/>
                <a:gd name="f199" fmla="*/ 149 f151 1"/>
                <a:gd name="f200" fmla="*/ 229 f152 1"/>
                <a:gd name="f201" fmla="*/ 154 f151 1"/>
                <a:gd name="f202" fmla="*/ 232 f152 1"/>
                <a:gd name="f203" fmla="*/ 160 f151 1"/>
                <a:gd name="f204" fmla="*/ 237 f152 1"/>
                <a:gd name="f205" fmla="*/ 166 f151 1"/>
                <a:gd name="f206" fmla="*/ 238 f152 1"/>
                <a:gd name="f207" fmla="*/ 172 f151 1"/>
                <a:gd name="f208" fmla="*/ 228 f152 1"/>
                <a:gd name="f209" fmla="*/ 236 f151 1"/>
                <a:gd name="f210" fmla="*/ 226 f152 1"/>
                <a:gd name="f211" fmla="*/ 241 f151 1"/>
                <a:gd name="f212" fmla="*/ 220 f152 1"/>
                <a:gd name="f213" fmla="*/ 245 f151 1"/>
                <a:gd name="f214" fmla="*/ 251 f151 1"/>
                <a:gd name="f215" fmla="*/ 218 f152 1"/>
                <a:gd name="f216" fmla="*/ 257 f151 1"/>
                <a:gd name="f217" fmla="*/ 223 f152 1"/>
                <a:gd name="f218" fmla="*/ 261 f151 1"/>
                <a:gd name="f219" fmla="+- f153 0 f1"/>
                <a:gd name="f220" fmla="*/ f156 1 256"/>
                <a:gd name="f221" fmla="*/ f157 1 277"/>
                <a:gd name="f222" fmla="*/ f158 1 256"/>
                <a:gd name="f223" fmla="*/ f159 1 277"/>
                <a:gd name="f224" fmla="*/ f160 1 256"/>
                <a:gd name="f225" fmla="*/ f161 1 277"/>
                <a:gd name="f226" fmla="*/ f162 1 256"/>
                <a:gd name="f227" fmla="*/ f163 1 277"/>
                <a:gd name="f228" fmla="*/ f164 1 256"/>
                <a:gd name="f229" fmla="*/ f165 1 277"/>
                <a:gd name="f230" fmla="*/ f166 1 256"/>
                <a:gd name="f231" fmla="*/ f167 1 256"/>
                <a:gd name="f232" fmla="*/ f168 1 277"/>
                <a:gd name="f233" fmla="*/ f169 1 256"/>
                <a:gd name="f234" fmla="*/ f170 1 277"/>
                <a:gd name="f235" fmla="*/ f171 1 256"/>
                <a:gd name="f236" fmla="*/ f172 1 277"/>
                <a:gd name="f237" fmla="*/ f173 1 256"/>
                <a:gd name="f238" fmla="*/ f174 1 256"/>
                <a:gd name="f239" fmla="*/ f175 1 277"/>
                <a:gd name="f240" fmla="*/ f176 1 256"/>
                <a:gd name="f241" fmla="*/ f177 1 277"/>
                <a:gd name="f242" fmla="*/ f178 1 256"/>
                <a:gd name="f243" fmla="*/ f179 1 277"/>
                <a:gd name="f244" fmla="*/ f180 1 256"/>
                <a:gd name="f245" fmla="*/ f181 1 277"/>
                <a:gd name="f246" fmla="*/ f182 1 256"/>
                <a:gd name="f247" fmla="*/ f183 1 277"/>
                <a:gd name="f248" fmla="*/ f184 1 256"/>
                <a:gd name="f249" fmla="*/ f185 1 277"/>
                <a:gd name="f250" fmla="*/ f186 1 256"/>
                <a:gd name="f251" fmla="*/ f187 1 277"/>
                <a:gd name="f252" fmla="*/ f188 1 256"/>
                <a:gd name="f253" fmla="*/ f189 1 277"/>
                <a:gd name="f254" fmla="*/ f190 1 256"/>
                <a:gd name="f255" fmla="*/ f191 1 277"/>
                <a:gd name="f256" fmla="*/ f192 1 256"/>
                <a:gd name="f257" fmla="*/ f193 1 277"/>
                <a:gd name="f258" fmla="*/ f194 1 256"/>
                <a:gd name="f259" fmla="*/ f195 1 277"/>
                <a:gd name="f260" fmla="*/ f196 1 256"/>
                <a:gd name="f261" fmla="*/ f197 1 277"/>
                <a:gd name="f262" fmla="*/ f198 1 256"/>
                <a:gd name="f263" fmla="*/ f199 1 277"/>
                <a:gd name="f264" fmla="*/ f200 1 256"/>
                <a:gd name="f265" fmla="*/ f201 1 277"/>
                <a:gd name="f266" fmla="*/ f202 1 256"/>
                <a:gd name="f267" fmla="*/ f203 1 277"/>
                <a:gd name="f268" fmla="*/ f204 1 256"/>
                <a:gd name="f269" fmla="*/ f205 1 277"/>
                <a:gd name="f270" fmla="*/ f206 1 256"/>
                <a:gd name="f271" fmla="*/ f207 1 277"/>
                <a:gd name="f272" fmla="*/ f208 1 256"/>
                <a:gd name="f273" fmla="*/ f209 1 277"/>
                <a:gd name="f274" fmla="*/ f210 1 256"/>
                <a:gd name="f275" fmla="*/ f211 1 277"/>
                <a:gd name="f276" fmla="*/ f212 1 256"/>
                <a:gd name="f277" fmla="*/ f213 1 277"/>
                <a:gd name="f278" fmla="*/ f214 1 277"/>
                <a:gd name="f279" fmla="*/ f215 1 256"/>
                <a:gd name="f280" fmla="*/ f216 1 277"/>
                <a:gd name="f281" fmla="*/ f217 1 256"/>
                <a:gd name="f282" fmla="*/ f218 1 277"/>
                <a:gd name="f283" fmla="*/ 0 1 f154"/>
                <a:gd name="f284" fmla="*/ f148 1 f154"/>
                <a:gd name="f285" fmla="*/ 0 1 f155"/>
                <a:gd name="f286" fmla="*/ f149 1 f155"/>
                <a:gd name="f287" fmla="*/ f220 1 f154"/>
                <a:gd name="f288" fmla="*/ f221 1 f155"/>
                <a:gd name="f289" fmla="*/ f222 1 f154"/>
                <a:gd name="f290" fmla="*/ f223 1 f155"/>
                <a:gd name="f291" fmla="*/ f224 1 f154"/>
                <a:gd name="f292" fmla="*/ f225 1 f155"/>
                <a:gd name="f293" fmla="*/ f226 1 f154"/>
                <a:gd name="f294" fmla="*/ f227 1 f155"/>
                <a:gd name="f295" fmla="*/ f228 1 f154"/>
                <a:gd name="f296" fmla="*/ f229 1 f155"/>
                <a:gd name="f297" fmla="*/ f230 1 f154"/>
                <a:gd name="f298" fmla="*/ f231 1 f154"/>
                <a:gd name="f299" fmla="*/ f232 1 f155"/>
                <a:gd name="f300" fmla="*/ f233 1 f154"/>
                <a:gd name="f301" fmla="*/ f234 1 f155"/>
                <a:gd name="f302" fmla="*/ f235 1 f154"/>
                <a:gd name="f303" fmla="*/ f236 1 f155"/>
                <a:gd name="f304" fmla="*/ f237 1 f154"/>
                <a:gd name="f305" fmla="*/ f238 1 f154"/>
                <a:gd name="f306" fmla="*/ f239 1 f155"/>
                <a:gd name="f307" fmla="*/ f240 1 f154"/>
                <a:gd name="f308" fmla="*/ f241 1 f155"/>
                <a:gd name="f309" fmla="*/ f242 1 f154"/>
                <a:gd name="f310" fmla="*/ f243 1 f155"/>
                <a:gd name="f311" fmla="*/ f244 1 f154"/>
                <a:gd name="f312" fmla="*/ f245 1 f155"/>
                <a:gd name="f313" fmla="*/ f246 1 f154"/>
                <a:gd name="f314" fmla="*/ f247 1 f155"/>
                <a:gd name="f315" fmla="*/ f248 1 f154"/>
                <a:gd name="f316" fmla="*/ f249 1 f155"/>
                <a:gd name="f317" fmla="*/ f250 1 f154"/>
                <a:gd name="f318" fmla="*/ f251 1 f155"/>
                <a:gd name="f319" fmla="*/ f252 1 f154"/>
                <a:gd name="f320" fmla="*/ f253 1 f155"/>
                <a:gd name="f321" fmla="*/ f254 1 f154"/>
                <a:gd name="f322" fmla="*/ f255 1 f155"/>
                <a:gd name="f323" fmla="*/ f256 1 f154"/>
                <a:gd name="f324" fmla="*/ f257 1 f155"/>
                <a:gd name="f325" fmla="*/ f258 1 f154"/>
                <a:gd name="f326" fmla="*/ f259 1 f155"/>
                <a:gd name="f327" fmla="*/ f260 1 f154"/>
                <a:gd name="f328" fmla="*/ f261 1 f155"/>
                <a:gd name="f329" fmla="*/ f262 1 f154"/>
                <a:gd name="f330" fmla="*/ f263 1 f155"/>
                <a:gd name="f331" fmla="*/ f264 1 f154"/>
                <a:gd name="f332" fmla="*/ f265 1 f155"/>
                <a:gd name="f333" fmla="*/ f266 1 f154"/>
                <a:gd name="f334" fmla="*/ f267 1 f155"/>
                <a:gd name="f335" fmla="*/ f268 1 f154"/>
                <a:gd name="f336" fmla="*/ f269 1 f155"/>
                <a:gd name="f337" fmla="*/ f270 1 f154"/>
                <a:gd name="f338" fmla="*/ f271 1 f155"/>
                <a:gd name="f339" fmla="*/ f272 1 f154"/>
                <a:gd name="f340" fmla="*/ f273 1 f155"/>
                <a:gd name="f341" fmla="*/ f274 1 f154"/>
                <a:gd name="f342" fmla="*/ f275 1 f155"/>
                <a:gd name="f343" fmla="*/ f276 1 f154"/>
                <a:gd name="f344" fmla="*/ f277 1 f155"/>
                <a:gd name="f345" fmla="*/ f278 1 f155"/>
                <a:gd name="f346" fmla="*/ f279 1 f154"/>
                <a:gd name="f347" fmla="*/ f280 1 f155"/>
                <a:gd name="f348" fmla="*/ f281 1 f154"/>
                <a:gd name="f349" fmla="*/ f282 1 f155"/>
                <a:gd name="f350" fmla="*/ f283 f145 1"/>
                <a:gd name="f351" fmla="*/ f284 f145 1"/>
                <a:gd name="f352" fmla="*/ f286 f146 1"/>
                <a:gd name="f353" fmla="*/ f285 f146 1"/>
                <a:gd name="f354" fmla="*/ f287 f145 1"/>
                <a:gd name="f355" fmla="*/ f288 f146 1"/>
                <a:gd name="f356" fmla="*/ f289 f145 1"/>
                <a:gd name="f357" fmla="*/ f290 f146 1"/>
                <a:gd name="f358" fmla="*/ f291 f145 1"/>
                <a:gd name="f359" fmla="*/ f292 f146 1"/>
                <a:gd name="f360" fmla="*/ f293 f145 1"/>
                <a:gd name="f361" fmla="*/ f294 f146 1"/>
                <a:gd name="f362" fmla="*/ f295 f145 1"/>
                <a:gd name="f363" fmla="*/ f296 f146 1"/>
                <a:gd name="f364" fmla="*/ f297 f145 1"/>
                <a:gd name="f365" fmla="*/ f298 f145 1"/>
                <a:gd name="f366" fmla="*/ f299 f146 1"/>
                <a:gd name="f367" fmla="*/ f300 f145 1"/>
                <a:gd name="f368" fmla="*/ f301 f146 1"/>
                <a:gd name="f369" fmla="*/ f302 f145 1"/>
                <a:gd name="f370" fmla="*/ f303 f146 1"/>
                <a:gd name="f371" fmla="*/ f304 f145 1"/>
                <a:gd name="f372" fmla="*/ f305 f145 1"/>
                <a:gd name="f373" fmla="*/ f306 f146 1"/>
                <a:gd name="f374" fmla="*/ f307 f145 1"/>
                <a:gd name="f375" fmla="*/ f308 f146 1"/>
                <a:gd name="f376" fmla="*/ f309 f145 1"/>
                <a:gd name="f377" fmla="*/ f310 f146 1"/>
                <a:gd name="f378" fmla="*/ f311 f145 1"/>
                <a:gd name="f379" fmla="*/ f312 f146 1"/>
                <a:gd name="f380" fmla="*/ f313 f145 1"/>
                <a:gd name="f381" fmla="*/ f314 f146 1"/>
                <a:gd name="f382" fmla="*/ f315 f145 1"/>
                <a:gd name="f383" fmla="*/ f316 f146 1"/>
                <a:gd name="f384" fmla="*/ f317 f145 1"/>
                <a:gd name="f385" fmla="*/ f318 f146 1"/>
                <a:gd name="f386" fmla="*/ f319 f145 1"/>
                <a:gd name="f387" fmla="*/ f320 f146 1"/>
                <a:gd name="f388" fmla="*/ f321 f145 1"/>
                <a:gd name="f389" fmla="*/ f322 f146 1"/>
                <a:gd name="f390" fmla="*/ f323 f145 1"/>
                <a:gd name="f391" fmla="*/ f324 f146 1"/>
                <a:gd name="f392" fmla="*/ f325 f145 1"/>
                <a:gd name="f393" fmla="*/ f326 f146 1"/>
                <a:gd name="f394" fmla="*/ f327 f145 1"/>
                <a:gd name="f395" fmla="*/ f328 f146 1"/>
                <a:gd name="f396" fmla="*/ f329 f145 1"/>
                <a:gd name="f397" fmla="*/ f330 f146 1"/>
                <a:gd name="f398" fmla="*/ f331 f145 1"/>
                <a:gd name="f399" fmla="*/ f332 f146 1"/>
                <a:gd name="f400" fmla="*/ f333 f145 1"/>
                <a:gd name="f401" fmla="*/ f334 f146 1"/>
                <a:gd name="f402" fmla="*/ f335 f145 1"/>
                <a:gd name="f403" fmla="*/ f336 f146 1"/>
                <a:gd name="f404" fmla="*/ f337 f145 1"/>
                <a:gd name="f405" fmla="*/ f338 f146 1"/>
                <a:gd name="f406" fmla="*/ f339 f145 1"/>
                <a:gd name="f407" fmla="*/ f340 f146 1"/>
                <a:gd name="f408" fmla="*/ f341 f145 1"/>
                <a:gd name="f409" fmla="*/ f342 f146 1"/>
                <a:gd name="f410" fmla="*/ f343 f145 1"/>
                <a:gd name="f411" fmla="*/ f344 f146 1"/>
                <a:gd name="f412" fmla="*/ f345 f146 1"/>
                <a:gd name="f413" fmla="*/ f346 f145 1"/>
                <a:gd name="f414" fmla="*/ f347 f146 1"/>
                <a:gd name="f415" fmla="*/ f348 f145 1"/>
                <a:gd name="f416" fmla="*/ f349 f1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19">
                  <a:pos x="f354" y="f355"/>
                </a:cxn>
                <a:cxn ang="f219">
                  <a:pos x="f356" y="f357"/>
                </a:cxn>
                <a:cxn ang="f219">
                  <a:pos x="f358" y="f359"/>
                </a:cxn>
                <a:cxn ang="f219">
                  <a:pos x="f360" y="f361"/>
                </a:cxn>
                <a:cxn ang="f219">
                  <a:pos x="f362" y="f363"/>
                </a:cxn>
                <a:cxn ang="f219">
                  <a:pos x="f364" y="f363"/>
                </a:cxn>
                <a:cxn ang="f219">
                  <a:pos x="f365" y="f366"/>
                </a:cxn>
                <a:cxn ang="f219">
                  <a:pos x="f367" y="f368"/>
                </a:cxn>
                <a:cxn ang="f219">
                  <a:pos x="f369" y="f370"/>
                </a:cxn>
                <a:cxn ang="f219">
                  <a:pos x="f371" y="f370"/>
                </a:cxn>
                <a:cxn ang="f219">
                  <a:pos x="f372" y="f373"/>
                </a:cxn>
                <a:cxn ang="f219">
                  <a:pos x="f374" y="f375"/>
                </a:cxn>
                <a:cxn ang="f219">
                  <a:pos x="f376" y="f377"/>
                </a:cxn>
                <a:cxn ang="f219">
                  <a:pos x="f378" y="f379"/>
                </a:cxn>
                <a:cxn ang="f219">
                  <a:pos x="f380" y="f381"/>
                </a:cxn>
                <a:cxn ang="f219">
                  <a:pos x="f382" y="f383"/>
                </a:cxn>
                <a:cxn ang="f219">
                  <a:pos x="f384" y="f385"/>
                </a:cxn>
                <a:cxn ang="f219">
                  <a:pos x="f378" y="f363"/>
                </a:cxn>
                <a:cxn ang="f219">
                  <a:pos x="f386" y="f387"/>
                </a:cxn>
                <a:cxn ang="f219">
                  <a:pos x="f388" y="f389"/>
                </a:cxn>
                <a:cxn ang="f219">
                  <a:pos x="f390" y="f391"/>
                </a:cxn>
                <a:cxn ang="f219">
                  <a:pos x="f392" y="f393"/>
                </a:cxn>
                <a:cxn ang="f219">
                  <a:pos x="f394" y="f395"/>
                </a:cxn>
                <a:cxn ang="f219">
                  <a:pos x="f396" y="f397"/>
                </a:cxn>
                <a:cxn ang="f219">
                  <a:pos x="f398" y="f399"/>
                </a:cxn>
                <a:cxn ang="f219">
                  <a:pos x="f400" y="f401"/>
                </a:cxn>
                <a:cxn ang="f219">
                  <a:pos x="f402" y="f403"/>
                </a:cxn>
                <a:cxn ang="f219">
                  <a:pos x="f404" y="f405"/>
                </a:cxn>
                <a:cxn ang="f219">
                  <a:pos x="f406" y="f407"/>
                </a:cxn>
                <a:cxn ang="f219">
                  <a:pos x="f408" y="f409"/>
                </a:cxn>
                <a:cxn ang="f219">
                  <a:pos x="f410" y="f411"/>
                </a:cxn>
                <a:cxn ang="f219">
                  <a:pos x="f376" y="f412"/>
                </a:cxn>
                <a:cxn ang="f219">
                  <a:pos x="f413" y="f414"/>
                </a:cxn>
                <a:cxn ang="f219">
                  <a:pos x="f415" y="f416"/>
                </a:cxn>
                <a:cxn ang="f219">
                  <a:pos x="f354" y="f355"/>
                </a:cxn>
              </a:cxnLst>
              <a:rect l="f350" t="f353" r="f351" b="f352"/>
              <a:pathLst>
                <a:path w="256" h="277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5" y="f23"/>
                    <a:pt x="f21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28"/>
                    <a:pt x="f32" y="f28"/>
                  </a:cubicBezTo>
                  <a:cubicBezTo>
                    <a:pt x="f33" y="f28"/>
                    <a:pt x="f34" y="f28"/>
                    <a:pt x="f35" y="f26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7"/>
                    <a:pt x="f49" y="f47"/>
                    <a:pt x="f50" y="f47"/>
                  </a:cubicBezTo>
                  <a:cubicBezTo>
                    <a:pt x="f51" y="f47"/>
                    <a:pt x="f52" y="f29"/>
                    <a:pt x="f53" y="f54"/>
                  </a:cubicBezTo>
                  <a:cubicBezTo>
                    <a:pt x="f55" y="f56"/>
                    <a:pt x="f57" y="f58"/>
                    <a:pt x="f59" y="f5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6" y="f78"/>
                    <a:pt x="f6" y="f79"/>
                    <a:pt x="f6" y="f30"/>
                  </a:cubicBezTo>
                  <a:cubicBezTo>
                    <a:pt x="f80" y="f81"/>
                    <a:pt x="f82" y="f83"/>
                    <a:pt x="f84" y="f83"/>
                  </a:cubicBezTo>
                  <a:cubicBezTo>
                    <a:pt x="f85" y="f83"/>
                    <a:pt x="f86" y="f87"/>
                    <a:pt x="f70" y="f28"/>
                  </a:cubicBezTo>
                  <a:cubicBezTo>
                    <a:pt x="f70" y="f88"/>
                    <a:pt x="f86" y="f89"/>
                    <a:pt x="f72" y="f90"/>
                  </a:cubicBezTo>
                  <a:cubicBezTo>
                    <a:pt x="f74" y="f91"/>
                    <a:pt x="f82" y="f23"/>
                    <a:pt x="f92" y="f93"/>
                  </a:cubicBezTo>
                  <a:cubicBezTo>
                    <a:pt x="f76" y="f94"/>
                    <a:pt x="f74" y="f95"/>
                    <a:pt x="f96" y="f97"/>
                  </a:cubicBezTo>
                  <a:cubicBezTo>
                    <a:pt x="f72" y="f98"/>
                    <a:pt x="f86" y="f99"/>
                    <a:pt x="f100" y="f18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68" y="f109"/>
                  </a:cubicBezTo>
                  <a:cubicBezTo>
                    <a:pt x="f110" y="f111"/>
                    <a:pt x="f112" y="f113"/>
                    <a:pt x="f112" y="f114"/>
                  </a:cubicBezTo>
                  <a:cubicBezTo>
                    <a:pt x="f112" y="f115"/>
                    <a:pt x="f112" y="f116"/>
                    <a:pt x="f117" y="f118"/>
                  </a:cubicBezTo>
                  <a:cubicBezTo>
                    <a:pt x="f119" y="f120"/>
                    <a:pt x="f108" y="f121"/>
                    <a:pt x="f108" y="f122"/>
                  </a:cubicBezTo>
                  <a:cubicBezTo>
                    <a:pt x="f123" y="f49"/>
                    <a:pt x="f123" y="f124"/>
                    <a:pt x="f123" y="f125"/>
                  </a:cubicBezTo>
                  <a:cubicBezTo>
                    <a:pt x="f68" y="f51"/>
                    <a:pt x="f117" y="f9"/>
                    <a:pt x="f126" y="f127"/>
                  </a:cubicBezTo>
                  <a:cubicBezTo>
                    <a:pt x="f128" y="f123"/>
                    <a:pt x="f128" y="f104"/>
                    <a:pt x="f129" y="f130"/>
                  </a:cubicBezTo>
                  <a:cubicBezTo>
                    <a:pt x="f131" y="f70"/>
                    <a:pt x="f132" y="f86"/>
                    <a:pt x="f133" y="f86"/>
                  </a:cubicBezTo>
                  <a:cubicBezTo>
                    <a:pt x="f8" y="f85"/>
                    <a:pt x="f9" y="f72"/>
                    <a:pt x="f64" y="f134"/>
                  </a:cubicBezTo>
                  <a:cubicBezTo>
                    <a:pt x="f64" y="f76"/>
                    <a:pt x="f135" y="f6"/>
                    <a:pt x="f136" y="f137"/>
                  </a:cubicBezTo>
                  <a:cubicBezTo>
                    <a:pt x="f133" y="f138"/>
                    <a:pt x="f139" y="f140"/>
                    <a:pt x="f132" y="f141"/>
                  </a:cubicBezTo>
                  <a:cubicBezTo>
                    <a:pt x="f132" y="f142"/>
                    <a:pt x="f132" y="f143"/>
                    <a:pt x="f8" y="f7"/>
                  </a:cubicBezTo>
                  <a:close/>
                </a:path>
              </a:pathLst>
            </a:custGeom>
            <a:solidFill>
              <a:srgbClr val="1C519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5A825CF3-C670-AFB8-C0C2-38C5E176E10F}"/>
                </a:ext>
              </a:extLst>
            </p:cNvPr>
            <p:cNvSpPr/>
            <p:nvPr/>
          </p:nvSpPr>
          <p:spPr>
            <a:xfrm>
              <a:off x="3995735" y="4794254"/>
              <a:ext cx="1447796" cy="6794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114"/>
                <a:gd name="f8" fmla="val 188"/>
                <a:gd name="f9" fmla="val 133"/>
                <a:gd name="f10" fmla="val 78"/>
                <a:gd name="f11" fmla="val 73"/>
                <a:gd name="f12" fmla="val 69"/>
                <a:gd name="f13" fmla="val 64"/>
                <a:gd name="f14" fmla="val 38"/>
                <a:gd name="f15" fmla="val 82"/>
                <a:gd name="f16" fmla="val 17"/>
                <a:gd name="f17" fmla="val 46"/>
                <a:gd name="f18" fmla="val 1"/>
                <a:gd name="f19" fmla="val 7"/>
                <a:gd name="f20" fmla="val 5"/>
                <a:gd name="f21" fmla="val 3"/>
                <a:gd name="f22" fmla="val 2"/>
                <a:gd name="f23" fmla="val 21"/>
                <a:gd name="f24" fmla="val 42"/>
                <a:gd name="f25" fmla="val 62"/>
                <a:gd name="f26" fmla="val 100"/>
                <a:gd name="f27" fmla="val 139"/>
                <a:gd name="f28" fmla="val 177"/>
                <a:gd name="f29" fmla="val 210"/>
                <a:gd name="f30" fmla="val 240"/>
                <a:gd name="f31" fmla="val 35"/>
                <a:gd name="f32" fmla="val 242"/>
                <a:gd name="f33" fmla="val 68"/>
                <a:gd name="f34" fmla="val 81"/>
                <a:gd name="f35" fmla="val 93"/>
                <a:gd name="f36" fmla="val 105"/>
                <a:gd name="f37" fmla="val 108"/>
                <a:gd name="f38" fmla="val 241"/>
                <a:gd name="f39" fmla="val 111"/>
                <a:gd name="f40" fmla="+- 0 0 -90"/>
                <a:gd name="f41" fmla="*/ f3 1 243"/>
                <a:gd name="f42" fmla="*/ f4 1 114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243"/>
                <a:gd name="f51" fmla="*/ f47 1 114"/>
                <a:gd name="f52" fmla="*/ 243 f48 1"/>
                <a:gd name="f53" fmla="*/ 114 f47 1"/>
                <a:gd name="f54" fmla="*/ 78 f48 1"/>
                <a:gd name="f55" fmla="*/ 64 f48 1"/>
                <a:gd name="f56" fmla="*/ 1 f48 1"/>
                <a:gd name="f57" fmla="*/ 7 f47 1"/>
                <a:gd name="f58" fmla="*/ 0 f48 1"/>
                <a:gd name="f59" fmla="*/ 2 f47 1"/>
                <a:gd name="f60" fmla="*/ 62 f48 1"/>
                <a:gd name="f61" fmla="*/ 1 f47 1"/>
                <a:gd name="f62" fmla="*/ 177 f48 1"/>
                <a:gd name="f63" fmla="*/ 242 f48 1"/>
                <a:gd name="f64" fmla="*/ 68 f47 1"/>
                <a:gd name="f65" fmla="*/ 105 f47 1"/>
                <a:gd name="f66" fmla="+- f49 0 f1"/>
                <a:gd name="f67" fmla="*/ f52 1 243"/>
                <a:gd name="f68" fmla="*/ f53 1 114"/>
                <a:gd name="f69" fmla="*/ f54 1 243"/>
                <a:gd name="f70" fmla="*/ f55 1 243"/>
                <a:gd name="f71" fmla="*/ f56 1 243"/>
                <a:gd name="f72" fmla="*/ f57 1 114"/>
                <a:gd name="f73" fmla="*/ f58 1 243"/>
                <a:gd name="f74" fmla="*/ f59 1 114"/>
                <a:gd name="f75" fmla="*/ f60 1 243"/>
                <a:gd name="f76" fmla="*/ f61 1 114"/>
                <a:gd name="f77" fmla="*/ f62 1 243"/>
                <a:gd name="f78" fmla="*/ f63 1 243"/>
                <a:gd name="f79" fmla="*/ f64 1 114"/>
                <a:gd name="f80" fmla="*/ f65 1 114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0"/>
                <a:gd name="f89" fmla="*/ f71 1 f50"/>
                <a:gd name="f90" fmla="*/ f72 1 f51"/>
                <a:gd name="f91" fmla="*/ f73 1 f50"/>
                <a:gd name="f92" fmla="*/ f74 1 f51"/>
                <a:gd name="f93" fmla="*/ f75 1 f50"/>
                <a:gd name="f94" fmla="*/ f76 1 f51"/>
                <a:gd name="f95" fmla="*/ f77 1 f50"/>
                <a:gd name="f96" fmla="*/ f78 1 f50"/>
                <a:gd name="f97" fmla="*/ f79 1 f51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1 1"/>
                <a:gd name="f107" fmla="*/ f89 f41 1"/>
                <a:gd name="f108" fmla="*/ f90 f42 1"/>
                <a:gd name="f109" fmla="*/ f91 f41 1"/>
                <a:gd name="f110" fmla="*/ f92 f42 1"/>
                <a:gd name="f111" fmla="*/ f93 f41 1"/>
                <a:gd name="f112" fmla="*/ f94 f42 1"/>
                <a:gd name="f113" fmla="*/ f95 f41 1"/>
                <a:gd name="f114" fmla="*/ f96 f41 1"/>
                <a:gd name="f115" fmla="*/ f97 f42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4"/>
                </a:cxn>
                <a:cxn ang="f66">
                  <a:pos x="f106" y="f104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13" y="f110"/>
                </a:cxn>
                <a:cxn ang="f66">
                  <a:pos x="f114" y="f115"/>
                </a:cxn>
                <a:cxn ang="f66">
                  <a:pos x="f114" y="f116"/>
                </a:cxn>
                <a:cxn ang="f66">
                  <a:pos x="f103" y="f104"/>
                </a:cxn>
              </a:cxnLst>
              <a:rect l="f99" t="f102" r="f100" b="f101"/>
              <a:pathLst>
                <a:path w="243" h="114">
                  <a:moveTo>
                    <a:pt x="f6" y="f7"/>
                  </a:moveTo>
                  <a:cubicBezTo>
                    <a:pt x="f8" y="f7"/>
                    <a:pt x="f9" y="f7"/>
                    <a:pt x="f10" y="f7"/>
                  </a:cubicBezTo>
                  <a:cubicBezTo>
                    <a:pt x="f11" y="f7"/>
                    <a:pt x="f12" y="f7"/>
                    <a:pt x="f13" y="f7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8" y="f20"/>
                    <a:pt x="f5" y="f21"/>
                    <a:pt x="f5" y="f22"/>
                  </a:cubicBezTo>
                  <a:cubicBezTo>
                    <a:pt x="f23" y="f18"/>
                    <a:pt x="f24" y="f18"/>
                    <a:pt x="f25" y="f18"/>
                  </a:cubicBezTo>
                  <a:cubicBezTo>
                    <a:pt x="f26" y="f18"/>
                    <a:pt x="f27" y="f5"/>
                    <a:pt x="f28" y="f22"/>
                  </a:cubicBezTo>
                  <a:cubicBezTo>
                    <a:pt x="f29" y="f21"/>
                    <a:pt x="f30" y="f31"/>
                    <a:pt x="f32" y="f33"/>
                  </a:cubicBezTo>
                  <a:cubicBezTo>
                    <a:pt x="f32" y="f34"/>
                    <a:pt x="f32" y="f35"/>
                    <a:pt x="f32" y="f36"/>
                  </a:cubicBezTo>
                  <a:cubicBezTo>
                    <a:pt x="f32" y="f37"/>
                    <a:pt x="f38" y="f39"/>
                    <a:pt x="f6" y="f7"/>
                  </a:cubicBezTo>
                  <a:close/>
                </a:path>
              </a:pathLst>
            </a:custGeom>
            <a:solidFill>
              <a:srgbClr val="53B6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EDFFDBA6-78E6-8CAA-A005-DB8E0699C80D}"/>
                </a:ext>
              </a:extLst>
            </p:cNvPr>
            <p:cNvSpPr/>
            <p:nvPr/>
          </p:nvSpPr>
          <p:spPr>
            <a:xfrm>
              <a:off x="4394204" y="2678113"/>
              <a:ext cx="1335088" cy="4587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4"/>
                <a:gd name="f7" fmla="val 77"/>
                <a:gd name="f8" fmla="val 16"/>
                <a:gd name="f9" fmla="val 33"/>
                <a:gd name="f10" fmla="val 216"/>
                <a:gd name="f11" fmla="val 42"/>
                <a:gd name="f12" fmla="val 199"/>
                <a:gd name="f13" fmla="val 185"/>
                <a:gd name="f14" fmla="val 171"/>
                <a:gd name="f15" fmla="val 157"/>
                <a:gd name="f16" fmla="val 156"/>
                <a:gd name="f17" fmla="val 155"/>
                <a:gd name="f18" fmla="val 45"/>
                <a:gd name="f19" fmla="val 158"/>
                <a:gd name="f20" fmla="val 48"/>
                <a:gd name="f21" fmla="val 159"/>
                <a:gd name="f22" fmla="val 51"/>
                <a:gd name="f23" fmla="val 162"/>
                <a:gd name="f24" fmla="val 65"/>
                <a:gd name="f25" fmla="val 152"/>
                <a:gd name="f26" fmla="val 76"/>
                <a:gd name="f27" fmla="val 136"/>
                <a:gd name="f28" fmla="val 102"/>
                <a:gd name="f29" fmla="val 67"/>
                <a:gd name="f30" fmla="val 30"/>
                <a:gd name="f31" fmla="val 28"/>
                <a:gd name="f32" fmla="val 25"/>
                <a:gd name="f33" fmla="val 17"/>
                <a:gd name="f34" fmla="val 75"/>
                <a:gd name="f35" fmla="val 10"/>
                <a:gd name="f36" fmla="val 72"/>
                <a:gd name="f37" fmla="val 7"/>
                <a:gd name="f38" fmla="val 52"/>
                <a:gd name="f39" fmla="val 9"/>
                <a:gd name="f40" fmla="val 36"/>
                <a:gd name="f41" fmla="val 24"/>
                <a:gd name="f42" fmla="val 35"/>
                <a:gd name="f43" fmla="val 32"/>
                <a:gd name="f44" fmla="val 41"/>
                <a:gd name="f45" fmla="val 49"/>
                <a:gd name="f46" fmla="val 57"/>
                <a:gd name="f47" fmla="val 73"/>
                <a:gd name="f48" fmla="val 74"/>
                <a:gd name="f49" fmla="val 31"/>
                <a:gd name="f50" fmla="val 71"/>
                <a:gd name="f51" fmla="val 15"/>
                <a:gd name="f52" fmla="val 1"/>
                <a:gd name="f53" fmla="val 90"/>
                <a:gd name="f54" fmla="val 128"/>
                <a:gd name="f55" fmla="val 165"/>
                <a:gd name="f56" fmla="val 203"/>
                <a:gd name="f57" fmla="val 214"/>
                <a:gd name="f58" fmla="val 220"/>
                <a:gd name="f59" fmla="+- 0 0 -90"/>
                <a:gd name="f60" fmla="*/ f3 1 224"/>
                <a:gd name="f61" fmla="*/ f4 1 77"/>
                <a:gd name="f62" fmla="val f5"/>
                <a:gd name="f63" fmla="val f6"/>
                <a:gd name="f64" fmla="val f7"/>
                <a:gd name="f65" fmla="*/ f59 f0 1"/>
                <a:gd name="f66" fmla="+- f64 0 f62"/>
                <a:gd name="f67" fmla="+- f63 0 f62"/>
                <a:gd name="f68" fmla="*/ f65 1 f2"/>
                <a:gd name="f69" fmla="*/ f67 1 224"/>
                <a:gd name="f70" fmla="*/ f66 1 77"/>
                <a:gd name="f71" fmla="*/ 224 f67 1"/>
                <a:gd name="f72" fmla="*/ 16 f66 1"/>
                <a:gd name="f73" fmla="*/ 199 f67 1"/>
                <a:gd name="f74" fmla="*/ 42 f66 1"/>
                <a:gd name="f75" fmla="*/ 157 f67 1"/>
                <a:gd name="f76" fmla="*/ 155 f67 1"/>
                <a:gd name="f77" fmla="*/ 159 f67 1"/>
                <a:gd name="f78" fmla="*/ 51 f66 1"/>
                <a:gd name="f79" fmla="*/ 136 f67 1"/>
                <a:gd name="f80" fmla="*/ 76 f66 1"/>
                <a:gd name="f81" fmla="*/ 33 f67 1"/>
                <a:gd name="f82" fmla="*/ 77 f66 1"/>
                <a:gd name="f83" fmla="*/ 25 f67 1"/>
                <a:gd name="f84" fmla="*/ 7 f67 1"/>
                <a:gd name="f85" fmla="*/ 65 f66 1"/>
                <a:gd name="f86" fmla="*/ 24 f67 1"/>
                <a:gd name="f87" fmla="*/ 35 f66 1"/>
                <a:gd name="f88" fmla="*/ 49 f67 1"/>
                <a:gd name="f89" fmla="*/ 73 f67 1"/>
                <a:gd name="f90" fmla="*/ 71 f67 1"/>
                <a:gd name="f91" fmla="*/ 30 f66 1"/>
                <a:gd name="f92" fmla="*/ 90 f67 1"/>
                <a:gd name="f93" fmla="*/ 0 f66 1"/>
                <a:gd name="f94" fmla="*/ 203 f67 1"/>
                <a:gd name="f95" fmla="+- f68 0 f1"/>
                <a:gd name="f96" fmla="*/ f71 1 224"/>
                <a:gd name="f97" fmla="*/ f72 1 77"/>
                <a:gd name="f98" fmla="*/ f73 1 224"/>
                <a:gd name="f99" fmla="*/ f74 1 77"/>
                <a:gd name="f100" fmla="*/ f75 1 224"/>
                <a:gd name="f101" fmla="*/ f76 1 224"/>
                <a:gd name="f102" fmla="*/ f77 1 224"/>
                <a:gd name="f103" fmla="*/ f78 1 77"/>
                <a:gd name="f104" fmla="*/ f79 1 224"/>
                <a:gd name="f105" fmla="*/ f80 1 77"/>
                <a:gd name="f106" fmla="*/ f81 1 224"/>
                <a:gd name="f107" fmla="*/ f82 1 77"/>
                <a:gd name="f108" fmla="*/ f83 1 224"/>
                <a:gd name="f109" fmla="*/ f84 1 224"/>
                <a:gd name="f110" fmla="*/ f85 1 77"/>
                <a:gd name="f111" fmla="*/ f86 1 224"/>
                <a:gd name="f112" fmla="*/ f87 1 77"/>
                <a:gd name="f113" fmla="*/ f88 1 224"/>
                <a:gd name="f114" fmla="*/ f89 1 224"/>
                <a:gd name="f115" fmla="*/ f90 1 224"/>
                <a:gd name="f116" fmla="*/ f91 1 77"/>
                <a:gd name="f117" fmla="*/ f92 1 224"/>
                <a:gd name="f118" fmla="*/ f93 1 77"/>
                <a:gd name="f119" fmla="*/ f94 1 224"/>
                <a:gd name="f120" fmla="*/ 0 1 f69"/>
                <a:gd name="f121" fmla="*/ f63 1 f69"/>
                <a:gd name="f122" fmla="*/ 0 1 f70"/>
                <a:gd name="f123" fmla="*/ f64 1 f70"/>
                <a:gd name="f124" fmla="*/ f96 1 f69"/>
                <a:gd name="f125" fmla="*/ f97 1 f70"/>
                <a:gd name="f126" fmla="*/ f98 1 f69"/>
                <a:gd name="f127" fmla="*/ f99 1 f70"/>
                <a:gd name="f128" fmla="*/ f100 1 f69"/>
                <a:gd name="f129" fmla="*/ f101 1 f69"/>
                <a:gd name="f130" fmla="*/ f102 1 f69"/>
                <a:gd name="f131" fmla="*/ f103 1 f70"/>
                <a:gd name="f132" fmla="*/ f104 1 f69"/>
                <a:gd name="f133" fmla="*/ f105 1 f70"/>
                <a:gd name="f134" fmla="*/ f106 1 f69"/>
                <a:gd name="f135" fmla="*/ f107 1 f70"/>
                <a:gd name="f136" fmla="*/ f108 1 f69"/>
                <a:gd name="f137" fmla="*/ f109 1 f69"/>
                <a:gd name="f138" fmla="*/ f110 1 f70"/>
                <a:gd name="f139" fmla="*/ f111 1 f69"/>
                <a:gd name="f140" fmla="*/ f112 1 f70"/>
                <a:gd name="f141" fmla="*/ f113 1 f69"/>
                <a:gd name="f142" fmla="*/ f114 1 f69"/>
                <a:gd name="f143" fmla="*/ f115 1 f69"/>
                <a:gd name="f144" fmla="*/ f116 1 f70"/>
                <a:gd name="f145" fmla="*/ f117 1 f69"/>
                <a:gd name="f146" fmla="*/ f118 1 f70"/>
                <a:gd name="f147" fmla="*/ f119 1 f69"/>
                <a:gd name="f148" fmla="*/ f120 f60 1"/>
                <a:gd name="f149" fmla="*/ f121 f60 1"/>
                <a:gd name="f150" fmla="*/ f123 f61 1"/>
                <a:gd name="f151" fmla="*/ f122 f61 1"/>
                <a:gd name="f152" fmla="*/ f124 f60 1"/>
                <a:gd name="f153" fmla="*/ f125 f61 1"/>
                <a:gd name="f154" fmla="*/ f126 f60 1"/>
                <a:gd name="f155" fmla="*/ f127 f61 1"/>
                <a:gd name="f156" fmla="*/ f128 f60 1"/>
                <a:gd name="f157" fmla="*/ f129 f60 1"/>
                <a:gd name="f158" fmla="*/ f130 f60 1"/>
                <a:gd name="f159" fmla="*/ f131 f61 1"/>
                <a:gd name="f160" fmla="*/ f132 f60 1"/>
                <a:gd name="f161" fmla="*/ f133 f61 1"/>
                <a:gd name="f162" fmla="*/ f134 f60 1"/>
                <a:gd name="f163" fmla="*/ f135 f61 1"/>
                <a:gd name="f164" fmla="*/ f136 f60 1"/>
                <a:gd name="f165" fmla="*/ f137 f60 1"/>
                <a:gd name="f166" fmla="*/ f138 f61 1"/>
                <a:gd name="f167" fmla="*/ f139 f60 1"/>
                <a:gd name="f168" fmla="*/ f140 f61 1"/>
                <a:gd name="f169" fmla="*/ f141 f60 1"/>
                <a:gd name="f170" fmla="*/ f142 f60 1"/>
                <a:gd name="f171" fmla="*/ f143 f60 1"/>
                <a:gd name="f172" fmla="*/ f144 f61 1"/>
                <a:gd name="f173" fmla="*/ f145 f60 1"/>
                <a:gd name="f174" fmla="*/ f146 f61 1"/>
                <a:gd name="f175" fmla="*/ f147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5">
                  <a:pos x="f152" y="f153"/>
                </a:cxn>
                <a:cxn ang="f95">
                  <a:pos x="f154" y="f155"/>
                </a:cxn>
                <a:cxn ang="f95">
                  <a:pos x="f156" y="f155"/>
                </a:cxn>
                <a:cxn ang="f95">
                  <a:pos x="f157" y="f155"/>
                </a:cxn>
                <a:cxn ang="f95">
                  <a:pos x="f158" y="f159"/>
                </a:cxn>
                <a:cxn ang="f95">
                  <a:pos x="f160" y="f161"/>
                </a:cxn>
                <a:cxn ang="f95">
                  <a:pos x="f162" y="f163"/>
                </a:cxn>
                <a:cxn ang="f95">
                  <a:pos x="f164" y="f163"/>
                </a:cxn>
                <a:cxn ang="f95">
                  <a:pos x="f165" y="f166"/>
                </a:cxn>
                <a:cxn ang="f95">
                  <a:pos x="f167" y="f168"/>
                </a:cxn>
                <a:cxn ang="f95">
                  <a:pos x="f169" y="f168"/>
                </a:cxn>
                <a:cxn ang="f95">
                  <a:pos x="f170" y="f168"/>
                </a:cxn>
                <a:cxn ang="f95">
                  <a:pos x="f171" y="f172"/>
                </a:cxn>
                <a:cxn ang="f95">
                  <a:pos x="f173" y="f174"/>
                </a:cxn>
                <a:cxn ang="f95">
                  <a:pos x="f175" y="f174"/>
                </a:cxn>
                <a:cxn ang="f95">
                  <a:pos x="f152" y="f153"/>
                </a:cxn>
              </a:cxnLst>
              <a:rect l="f148" t="f151" r="f149" b="f150"/>
              <a:pathLst>
                <a:path w="224" h="77">
                  <a:moveTo>
                    <a:pt x="f6" y="f8"/>
                  </a:moveTo>
                  <a:cubicBezTo>
                    <a:pt x="f6" y="f9"/>
                    <a:pt x="f10" y="f11"/>
                    <a:pt x="f12" y="f11"/>
                  </a:cubicBezTo>
                  <a:cubicBezTo>
                    <a:pt x="f13" y="f11"/>
                    <a:pt x="f14" y="f11"/>
                    <a:pt x="f15" y="f11"/>
                  </a:cubicBezTo>
                  <a:cubicBezTo>
                    <a:pt x="f15" y="f11"/>
                    <a:pt x="f16" y="f11"/>
                    <a:pt x="f17" y="f11"/>
                  </a:cubicBezTo>
                  <a:cubicBezTo>
                    <a:pt x="f16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7"/>
                    <a:pt x="f29" y="f7"/>
                    <a:pt x="f9" y="f7"/>
                  </a:cubicBezTo>
                  <a:cubicBezTo>
                    <a:pt x="f30" y="f7"/>
                    <a:pt x="f31" y="f7"/>
                    <a:pt x="f32" y="f7"/>
                  </a:cubicBezTo>
                  <a:cubicBezTo>
                    <a:pt x="f33" y="f34"/>
                    <a:pt x="f35" y="f36"/>
                    <a:pt x="f37" y="f24"/>
                  </a:cubicBezTo>
                  <a:cubicBezTo>
                    <a:pt x="f5" y="f38"/>
                    <a:pt x="f39" y="f40"/>
                    <a:pt x="f41" y="f42"/>
                  </a:cubicBezTo>
                  <a:cubicBezTo>
                    <a:pt x="f43" y="f42"/>
                    <a:pt x="f44" y="f42"/>
                    <a:pt x="f45" y="f42"/>
                  </a:cubicBezTo>
                  <a:cubicBezTo>
                    <a:pt x="f46" y="f42"/>
                    <a:pt x="f24" y="f42"/>
                    <a:pt x="f47" y="f42"/>
                  </a:cubicBezTo>
                  <a:cubicBezTo>
                    <a:pt x="f48" y="f9"/>
                    <a:pt x="f36" y="f49"/>
                    <a:pt x="f50" y="f30"/>
                  </a:cubicBezTo>
                  <a:cubicBezTo>
                    <a:pt x="f24" y="f51"/>
                    <a:pt x="f48" y="f52"/>
                    <a:pt x="f53" y="f5"/>
                  </a:cubicBezTo>
                  <a:cubicBezTo>
                    <a:pt x="f54" y="f5"/>
                    <a:pt x="f55" y="f5"/>
                    <a:pt x="f56" y="f5"/>
                  </a:cubicBezTo>
                  <a:cubicBezTo>
                    <a:pt x="f57" y="f5"/>
                    <a:pt x="f58" y="f37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7CDE28EE-7504-6BE6-883F-AB58149E7327}"/>
                </a:ext>
              </a:extLst>
            </p:cNvPr>
            <p:cNvSpPr/>
            <p:nvPr/>
          </p:nvSpPr>
          <p:spPr>
            <a:xfrm>
              <a:off x="5634039" y="4883152"/>
              <a:ext cx="733421" cy="5905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3"/>
                <a:gd name="f7" fmla="val 99"/>
                <a:gd name="f8" fmla="val 20"/>
                <a:gd name="f9" fmla="val 98"/>
                <a:gd name="f10" fmla="val 13"/>
                <a:gd name="f11" fmla="val 7"/>
                <a:gd name="f12" fmla="val 5"/>
                <a:gd name="f13" fmla="val 66"/>
                <a:gd name="f14" fmla="val 10"/>
                <a:gd name="f15" fmla="val 35"/>
                <a:gd name="f16" fmla="val 15"/>
                <a:gd name="f17" fmla="val 3"/>
                <a:gd name="f18" fmla="val 17"/>
                <a:gd name="f19" fmla="val 23"/>
                <a:gd name="f20" fmla="val 52"/>
                <a:gd name="f21" fmla="val 81"/>
                <a:gd name="f22" fmla="val 110"/>
                <a:gd name="f23" fmla="val 14"/>
                <a:gd name="f24" fmla="val 113"/>
                <a:gd name="f25" fmla="val 116"/>
                <a:gd name="f26" fmla="val 16"/>
                <a:gd name="f27" fmla="val 118"/>
                <a:gd name="f28" fmla="val 18"/>
                <a:gd name="f29" fmla="val 31"/>
                <a:gd name="f30" fmla="val 119"/>
                <a:gd name="f31" fmla="val 42"/>
                <a:gd name="f32" fmla="val 108"/>
                <a:gd name="f33" fmla="val 48"/>
                <a:gd name="f34" fmla="val 50"/>
                <a:gd name="f35" fmla="val 93"/>
                <a:gd name="f36" fmla="val 56"/>
                <a:gd name="f37" fmla="val 92"/>
                <a:gd name="f38" fmla="val 65"/>
                <a:gd name="f39" fmla="val 91"/>
                <a:gd name="f40" fmla="val 72"/>
                <a:gd name="f41" fmla="val 89"/>
                <a:gd name="f42" fmla="val 80"/>
                <a:gd name="f43" fmla="val 88"/>
                <a:gd name="f44" fmla="val 87"/>
                <a:gd name="f45" fmla="val 95"/>
                <a:gd name="f46" fmla="val 83"/>
                <a:gd name="f47" fmla="val 77"/>
                <a:gd name="f48" fmla="val 71"/>
                <a:gd name="f49" fmla="val 64"/>
                <a:gd name="f50" fmla="val 60"/>
                <a:gd name="f51" fmla="val 94"/>
                <a:gd name="f52" fmla="val 62"/>
                <a:gd name="f53" fmla="val 63"/>
                <a:gd name="f54" fmla="val 84"/>
                <a:gd name="f55" fmla="val 70"/>
                <a:gd name="f56" fmla="val 67"/>
                <a:gd name="f57" fmla="val 57"/>
                <a:gd name="f58" fmla="val 53"/>
                <a:gd name="f59" fmla="val 45"/>
                <a:gd name="f60" fmla="val 58"/>
                <a:gd name="f61" fmla="val 38"/>
                <a:gd name="f62" fmla="val 37"/>
                <a:gd name="f63" fmla="val 33"/>
                <a:gd name="f64" fmla="val 43"/>
                <a:gd name="f65" fmla="val 28"/>
                <a:gd name="f66" fmla="val 27"/>
                <a:gd name="f67" fmla="val 25"/>
                <a:gd name="f68" fmla="val 90"/>
                <a:gd name="f69" fmla="val 24"/>
                <a:gd name="f70" fmla="val 97"/>
                <a:gd name="f71" fmla="+- 0 0 -90"/>
                <a:gd name="f72" fmla="*/ f3 1 123"/>
                <a:gd name="f73" fmla="*/ f4 1 99"/>
                <a:gd name="f74" fmla="val f5"/>
                <a:gd name="f75" fmla="val f6"/>
                <a:gd name="f76" fmla="val f7"/>
                <a:gd name="f77" fmla="*/ f71 f0 1"/>
                <a:gd name="f78" fmla="+- f76 0 f74"/>
                <a:gd name="f79" fmla="+- f75 0 f74"/>
                <a:gd name="f80" fmla="*/ f77 1 f2"/>
                <a:gd name="f81" fmla="*/ f79 1 123"/>
                <a:gd name="f82" fmla="*/ f78 1 99"/>
                <a:gd name="f83" fmla="*/ 20 f79 1"/>
                <a:gd name="f84" fmla="*/ 98 f78 1"/>
                <a:gd name="f85" fmla="*/ 0 f79 1"/>
                <a:gd name="f86" fmla="*/ 15 f79 1"/>
                <a:gd name="f87" fmla="*/ 3 f78 1"/>
                <a:gd name="f88" fmla="*/ 23 f79 1"/>
                <a:gd name="f89" fmla="*/ 0 f78 1"/>
                <a:gd name="f90" fmla="*/ 110 f79 1"/>
                <a:gd name="f91" fmla="*/ 14 f78 1"/>
                <a:gd name="f92" fmla="*/ 118 f79 1"/>
                <a:gd name="f93" fmla="*/ 18 f78 1"/>
                <a:gd name="f94" fmla="*/ 108 f79 1"/>
                <a:gd name="f95" fmla="*/ 48 f78 1"/>
                <a:gd name="f96" fmla="*/ 92 f79 1"/>
                <a:gd name="f97" fmla="*/ 65 f78 1"/>
                <a:gd name="f98" fmla="*/ 88 f79 1"/>
                <a:gd name="f99" fmla="*/ 87 f78 1"/>
                <a:gd name="f100" fmla="*/ 83 f79 1"/>
                <a:gd name="f101" fmla="*/ 64 f79 1"/>
                <a:gd name="f102" fmla="*/ 63 f79 1"/>
                <a:gd name="f103" fmla="*/ 84 f78 1"/>
                <a:gd name="f104" fmla="*/ 66 f79 1"/>
                <a:gd name="f105" fmla="*/ 63 f78 1"/>
                <a:gd name="f106" fmla="*/ 53 f78 1"/>
                <a:gd name="f107" fmla="*/ 50 f79 1"/>
                <a:gd name="f108" fmla="*/ 38 f78 1"/>
                <a:gd name="f109" fmla="*/ 31 f79 1"/>
                <a:gd name="f110" fmla="*/ 52 f78 1"/>
                <a:gd name="f111" fmla="*/ 25 f79 1"/>
                <a:gd name="f112" fmla="*/ 90 f78 1"/>
                <a:gd name="f113" fmla="+- f80 0 f1"/>
                <a:gd name="f114" fmla="*/ f83 1 123"/>
                <a:gd name="f115" fmla="*/ f84 1 99"/>
                <a:gd name="f116" fmla="*/ f85 1 123"/>
                <a:gd name="f117" fmla="*/ f86 1 123"/>
                <a:gd name="f118" fmla="*/ f87 1 99"/>
                <a:gd name="f119" fmla="*/ f88 1 123"/>
                <a:gd name="f120" fmla="*/ f89 1 99"/>
                <a:gd name="f121" fmla="*/ f90 1 123"/>
                <a:gd name="f122" fmla="*/ f91 1 99"/>
                <a:gd name="f123" fmla="*/ f92 1 123"/>
                <a:gd name="f124" fmla="*/ f93 1 99"/>
                <a:gd name="f125" fmla="*/ f94 1 123"/>
                <a:gd name="f126" fmla="*/ f95 1 99"/>
                <a:gd name="f127" fmla="*/ f96 1 123"/>
                <a:gd name="f128" fmla="*/ f97 1 99"/>
                <a:gd name="f129" fmla="*/ f98 1 123"/>
                <a:gd name="f130" fmla="*/ f99 1 99"/>
                <a:gd name="f131" fmla="*/ f100 1 123"/>
                <a:gd name="f132" fmla="*/ f101 1 123"/>
                <a:gd name="f133" fmla="*/ f102 1 123"/>
                <a:gd name="f134" fmla="*/ f103 1 99"/>
                <a:gd name="f135" fmla="*/ f104 1 123"/>
                <a:gd name="f136" fmla="*/ f105 1 99"/>
                <a:gd name="f137" fmla="*/ f106 1 99"/>
                <a:gd name="f138" fmla="*/ f107 1 123"/>
                <a:gd name="f139" fmla="*/ f108 1 99"/>
                <a:gd name="f140" fmla="*/ f109 1 123"/>
                <a:gd name="f141" fmla="*/ f110 1 99"/>
                <a:gd name="f142" fmla="*/ f111 1 123"/>
                <a:gd name="f143" fmla="*/ f112 1 99"/>
                <a:gd name="f144" fmla="*/ 0 1 f81"/>
                <a:gd name="f145" fmla="*/ f75 1 f81"/>
                <a:gd name="f146" fmla="*/ 0 1 f82"/>
                <a:gd name="f147" fmla="*/ f76 1 f82"/>
                <a:gd name="f148" fmla="*/ f114 1 f81"/>
                <a:gd name="f149" fmla="*/ f115 1 f82"/>
                <a:gd name="f150" fmla="*/ f116 1 f81"/>
                <a:gd name="f151" fmla="*/ f117 1 f81"/>
                <a:gd name="f152" fmla="*/ f118 1 f82"/>
                <a:gd name="f153" fmla="*/ f119 1 f81"/>
                <a:gd name="f154" fmla="*/ f120 1 f82"/>
                <a:gd name="f155" fmla="*/ f121 1 f81"/>
                <a:gd name="f156" fmla="*/ f122 1 f82"/>
                <a:gd name="f157" fmla="*/ f123 1 f81"/>
                <a:gd name="f158" fmla="*/ f124 1 f82"/>
                <a:gd name="f159" fmla="*/ f125 1 f81"/>
                <a:gd name="f160" fmla="*/ f126 1 f82"/>
                <a:gd name="f161" fmla="*/ f127 1 f81"/>
                <a:gd name="f162" fmla="*/ f128 1 f82"/>
                <a:gd name="f163" fmla="*/ f129 1 f81"/>
                <a:gd name="f164" fmla="*/ f130 1 f82"/>
                <a:gd name="f165" fmla="*/ f131 1 f81"/>
                <a:gd name="f166" fmla="*/ f132 1 f81"/>
                <a:gd name="f167" fmla="*/ f133 1 f81"/>
                <a:gd name="f168" fmla="*/ f134 1 f82"/>
                <a:gd name="f169" fmla="*/ f135 1 f81"/>
                <a:gd name="f170" fmla="*/ f136 1 f82"/>
                <a:gd name="f171" fmla="*/ f137 1 f82"/>
                <a:gd name="f172" fmla="*/ f138 1 f81"/>
                <a:gd name="f173" fmla="*/ f139 1 f82"/>
                <a:gd name="f174" fmla="*/ f140 1 f81"/>
                <a:gd name="f175" fmla="*/ f141 1 f82"/>
                <a:gd name="f176" fmla="*/ f142 1 f81"/>
                <a:gd name="f177" fmla="*/ f143 1 f82"/>
                <a:gd name="f178" fmla="*/ f144 f72 1"/>
                <a:gd name="f179" fmla="*/ f145 f72 1"/>
                <a:gd name="f180" fmla="*/ f147 f73 1"/>
                <a:gd name="f181" fmla="*/ f146 f73 1"/>
                <a:gd name="f182" fmla="*/ f148 f72 1"/>
                <a:gd name="f183" fmla="*/ f149 f73 1"/>
                <a:gd name="f184" fmla="*/ f150 f72 1"/>
                <a:gd name="f185" fmla="*/ f151 f72 1"/>
                <a:gd name="f186" fmla="*/ f152 f73 1"/>
                <a:gd name="f187" fmla="*/ f153 f72 1"/>
                <a:gd name="f188" fmla="*/ f154 f73 1"/>
                <a:gd name="f189" fmla="*/ f155 f72 1"/>
                <a:gd name="f190" fmla="*/ f156 f73 1"/>
                <a:gd name="f191" fmla="*/ f157 f72 1"/>
                <a:gd name="f192" fmla="*/ f158 f73 1"/>
                <a:gd name="f193" fmla="*/ f159 f72 1"/>
                <a:gd name="f194" fmla="*/ f160 f73 1"/>
                <a:gd name="f195" fmla="*/ f161 f72 1"/>
                <a:gd name="f196" fmla="*/ f162 f73 1"/>
                <a:gd name="f197" fmla="*/ f163 f72 1"/>
                <a:gd name="f198" fmla="*/ f164 f73 1"/>
                <a:gd name="f199" fmla="*/ f165 f72 1"/>
                <a:gd name="f200" fmla="*/ f166 f72 1"/>
                <a:gd name="f201" fmla="*/ f167 f72 1"/>
                <a:gd name="f202" fmla="*/ f168 f73 1"/>
                <a:gd name="f203" fmla="*/ f169 f72 1"/>
                <a:gd name="f204" fmla="*/ f170 f73 1"/>
                <a:gd name="f205" fmla="*/ f171 f73 1"/>
                <a:gd name="f206" fmla="*/ f172 f72 1"/>
                <a:gd name="f207" fmla="*/ f173 f73 1"/>
                <a:gd name="f208" fmla="*/ f174 f72 1"/>
                <a:gd name="f209" fmla="*/ f175 f73 1"/>
                <a:gd name="f210" fmla="*/ f176 f72 1"/>
                <a:gd name="f211" fmla="*/ f177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3">
                  <a:pos x="f182" y="f183"/>
                </a:cxn>
                <a:cxn ang="f113">
                  <a:pos x="f184" y="f183"/>
                </a:cxn>
                <a:cxn ang="f113">
                  <a:pos x="f185" y="f186"/>
                </a:cxn>
                <a:cxn ang="f113">
                  <a:pos x="f187" y="f188"/>
                </a:cxn>
                <a:cxn ang="f113">
                  <a:pos x="f189" y="f190"/>
                </a:cxn>
                <a:cxn ang="f113">
                  <a:pos x="f191" y="f192"/>
                </a:cxn>
                <a:cxn ang="f113">
                  <a:pos x="f193" y="f194"/>
                </a:cxn>
                <a:cxn ang="f113">
                  <a:pos x="f195" y="f196"/>
                </a:cxn>
                <a:cxn ang="f113">
                  <a:pos x="f197" y="f198"/>
                </a:cxn>
                <a:cxn ang="f113">
                  <a:pos x="f199" y="f183"/>
                </a:cxn>
                <a:cxn ang="f113">
                  <a:pos x="f200" y="f183"/>
                </a:cxn>
                <a:cxn ang="f113">
                  <a:pos x="f201" y="f202"/>
                </a:cxn>
                <a:cxn ang="f113">
                  <a:pos x="f203" y="f204"/>
                </a:cxn>
                <a:cxn ang="f113">
                  <a:pos x="f203" y="f205"/>
                </a:cxn>
                <a:cxn ang="f113">
                  <a:pos x="f206" y="f207"/>
                </a:cxn>
                <a:cxn ang="f113">
                  <a:pos x="f208" y="f209"/>
                </a:cxn>
                <a:cxn ang="f113">
                  <a:pos x="f210" y="f211"/>
                </a:cxn>
                <a:cxn ang="f113">
                  <a:pos x="f182" y="f183"/>
                </a:cxn>
              </a:cxnLst>
              <a:rect l="f178" t="f181" r="f179" b="f180"/>
              <a:pathLst>
                <a:path w="123" h="99">
                  <a:moveTo>
                    <a:pt x="f8" y="f9"/>
                  </a:moveTo>
                  <a:cubicBezTo>
                    <a:pt x="f10" y="f7"/>
                    <a:pt x="f11" y="f9"/>
                    <a:pt x="f5" y="f9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5"/>
                    <a:pt x="f8" y="f5"/>
                    <a:pt x="f19" y="f5"/>
                  </a:cubicBezTo>
                  <a:cubicBezTo>
                    <a:pt x="f20" y="f12"/>
                    <a:pt x="f21" y="f14"/>
                    <a:pt x="f22" y="f23"/>
                  </a:cubicBezTo>
                  <a:cubicBezTo>
                    <a:pt x="f24" y="f23"/>
                    <a:pt x="f25" y="f26"/>
                    <a:pt x="f27" y="f28"/>
                  </a:cubicBezTo>
                  <a:cubicBezTo>
                    <a:pt x="f6" y="f29"/>
                    <a:pt x="f30" y="f31"/>
                    <a:pt x="f32" y="f33"/>
                  </a:cubicBezTo>
                  <a:cubicBezTo>
                    <a:pt x="f9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3" y="f39"/>
                    <a:pt x="f43" y="f45"/>
                    <a:pt x="f46" y="f9"/>
                  </a:cubicBezTo>
                  <a:cubicBezTo>
                    <a:pt x="f47" y="f7"/>
                    <a:pt x="f48" y="f7"/>
                    <a:pt x="f49" y="f9"/>
                  </a:cubicBezTo>
                  <a:cubicBezTo>
                    <a:pt x="f50" y="f51"/>
                    <a:pt x="f52" y="f41"/>
                    <a:pt x="f53" y="f54"/>
                  </a:cubicBezTo>
                  <a:cubicBezTo>
                    <a:pt x="f49" y="f47"/>
                    <a:pt x="f38" y="f55"/>
                    <a:pt x="f13" y="f53"/>
                  </a:cubicBezTo>
                  <a:cubicBezTo>
                    <a:pt x="f56" y="f50"/>
                    <a:pt x="f56" y="f57"/>
                    <a:pt x="f13" y="f58"/>
                  </a:cubicBezTo>
                  <a:cubicBezTo>
                    <a:pt x="f38" y="f59"/>
                    <a:pt x="f60" y="f61"/>
                    <a:pt x="f34" y="f61"/>
                  </a:cubicBezTo>
                  <a:cubicBezTo>
                    <a:pt x="f31" y="f62"/>
                    <a:pt x="f63" y="f64"/>
                    <a:pt x="f29" y="f20"/>
                  </a:cubicBezTo>
                  <a:cubicBezTo>
                    <a:pt x="f65" y="f49"/>
                    <a:pt x="f66" y="f47"/>
                    <a:pt x="f67" y="f68"/>
                  </a:cubicBezTo>
                  <a:cubicBezTo>
                    <a:pt x="f69" y="f35"/>
                    <a:pt x="f19" y="f70"/>
                    <a:pt x="f8" y="f9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BFD0ACF2-5534-C981-FE79-D3D81B2C977E}"/>
                </a:ext>
              </a:extLst>
            </p:cNvPr>
            <p:cNvSpPr/>
            <p:nvPr/>
          </p:nvSpPr>
          <p:spPr>
            <a:xfrm>
              <a:off x="5741983" y="4305296"/>
              <a:ext cx="703265" cy="5953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100"/>
                <a:gd name="f8" fmla="val 9"/>
                <a:gd name="f9" fmla="val 20"/>
                <a:gd name="f10" fmla="val 10"/>
                <a:gd name="f11" fmla="val 15"/>
                <a:gd name="f12" fmla="val 11"/>
                <a:gd name="f13" fmla="val 12"/>
                <a:gd name="f14" fmla="val 4"/>
                <a:gd name="f15" fmla="val 14"/>
                <a:gd name="f16" fmla="val 18"/>
                <a:gd name="f17" fmla="val 1"/>
                <a:gd name="f18" fmla="val 21"/>
                <a:gd name="f19" fmla="val 50"/>
                <a:gd name="f20" fmla="val 6"/>
                <a:gd name="f21" fmla="val 79"/>
                <a:gd name="f22" fmla="val 108"/>
                <a:gd name="f23" fmla="val 110"/>
                <a:gd name="f24" fmla="val 113"/>
                <a:gd name="f25" fmla="val 16"/>
                <a:gd name="f26" fmla="val 115"/>
                <a:gd name="f27" fmla="val 116"/>
                <a:gd name="f28" fmla="val 19"/>
                <a:gd name="f29" fmla="val 28"/>
                <a:gd name="f30" fmla="val 36"/>
                <a:gd name="f31" fmla="val 44"/>
                <a:gd name="f32" fmla="val 45"/>
                <a:gd name="f33" fmla="val 112"/>
                <a:gd name="f34" fmla="val 46"/>
                <a:gd name="f35" fmla="val 111"/>
                <a:gd name="f36" fmla="val 105"/>
                <a:gd name="f37" fmla="val 48"/>
                <a:gd name="f38" fmla="val 102"/>
                <a:gd name="f39" fmla="val 52"/>
                <a:gd name="f40" fmla="val 101"/>
                <a:gd name="f41" fmla="val 59"/>
                <a:gd name="f42" fmla="val 99"/>
                <a:gd name="f43" fmla="val 68"/>
                <a:gd name="f44" fmla="val 98"/>
                <a:gd name="f45" fmla="val 77"/>
                <a:gd name="f46" fmla="val 96"/>
                <a:gd name="f47" fmla="val 87"/>
                <a:gd name="f48" fmla="val 91"/>
                <a:gd name="f49" fmla="val 94"/>
                <a:gd name="f50" fmla="val 95"/>
                <a:gd name="f51" fmla="val 82"/>
                <a:gd name="f52" fmla="val 75"/>
                <a:gd name="f53" fmla="val 92"/>
                <a:gd name="f54" fmla="val 73"/>
                <a:gd name="f55" fmla="val 81"/>
                <a:gd name="f56" fmla="val 71"/>
                <a:gd name="f57" fmla="val 78"/>
                <a:gd name="f58" fmla="val 61"/>
                <a:gd name="f59" fmla="val 57"/>
                <a:gd name="f60" fmla="val 53"/>
                <a:gd name="f61" fmla="val 47"/>
                <a:gd name="f62" fmla="val 74"/>
                <a:gd name="f63" fmla="val 43"/>
                <a:gd name="f64" fmla="val 70"/>
                <a:gd name="f65" fmla="val 67"/>
                <a:gd name="f66" fmla="val 66"/>
                <a:gd name="f67" fmla="val 64"/>
                <a:gd name="f68" fmla="val 63"/>
                <a:gd name="f69" fmla="val 65"/>
                <a:gd name="f70" fmla="val 89"/>
                <a:gd name="f71" fmla="val 51"/>
                <a:gd name="f72" fmla="val 40"/>
                <a:gd name="f73" fmla="val 38"/>
                <a:gd name="f74" fmla="val 86"/>
                <a:gd name="f75" fmla="val 41"/>
                <a:gd name="f76" fmla="val 58"/>
                <a:gd name="f77" fmla="val 39"/>
                <a:gd name="f78" fmla="val 37"/>
                <a:gd name="f79" fmla="val 31"/>
                <a:gd name="f80" fmla="val 30"/>
                <a:gd name="f81" fmla="val 29"/>
                <a:gd name="f82" fmla="val 27"/>
                <a:gd name="f83" fmla="val 55"/>
                <a:gd name="f84" fmla="val 26"/>
                <a:gd name="f85" fmla="val 24"/>
                <a:gd name="f86" fmla="val 72"/>
                <a:gd name="f87" fmla="val 23"/>
                <a:gd name="f88" fmla="val 85"/>
                <a:gd name="f89" fmla="val 5"/>
                <a:gd name="f90" fmla="val 88"/>
                <a:gd name="f91" fmla="val 3"/>
                <a:gd name="f92" fmla="val 7"/>
                <a:gd name="f93" fmla="+- 0 0 -90"/>
                <a:gd name="f94" fmla="*/ f3 1 118"/>
                <a:gd name="f95" fmla="*/ f4 1 100"/>
                <a:gd name="f96" fmla="val f5"/>
                <a:gd name="f97" fmla="val f6"/>
                <a:gd name="f98" fmla="val f7"/>
                <a:gd name="f99" fmla="*/ f93 f0 1"/>
                <a:gd name="f100" fmla="+- f98 0 f96"/>
                <a:gd name="f101" fmla="+- f97 0 f96"/>
                <a:gd name="f102" fmla="*/ f99 1 f2"/>
                <a:gd name="f103" fmla="*/ f101 1 118"/>
                <a:gd name="f104" fmla="*/ f100 1 100"/>
                <a:gd name="f105" fmla="*/ 9 f101 1"/>
                <a:gd name="f106" fmla="*/ 20 f100 1"/>
                <a:gd name="f107" fmla="*/ 12 f101 1"/>
                <a:gd name="f108" fmla="*/ 4 f100 1"/>
                <a:gd name="f109" fmla="*/ 21 f101 1"/>
                <a:gd name="f110" fmla="*/ 1 f100 1"/>
                <a:gd name="f111" fmla="*/ 108 f101 1"/>
                <a:gd name="f112" fmla="*/ 15 f100 1"/>
                <a:gd name="f113" fmla="*/ 115 f101 1"/>
                <a:gd name="f114" fmla="*/ 18 f100 1"/>
                <a:gd name="f115" fmla="*/ 116 f101 1"/>
                <a:gd name="f116" fmla="*/ 113 f101 1"/>
                <a:gd name="f117" fmla="*/ 44 f100 1"/>
                <a:gd name="f118" fmla="*/ 111 f101 1"/>
                <a:gd name="f119" fmla="*/ 46 f100 1"/>
                <a:gd name="f120" fmla="*/ 101 f101 1"/>
                <a:gd name="f121" fmla="*/ 59 f100 1"/>
                <a:gd name="f122" fmla="*/ 96 f101 1"/>
                <a:gd name="f123" fmla="*/ 87 f100 1"/>
                <a:gd name="f124" fmla="*/ 91 f101 1"/>
                <a:gd name="f125" fmla="*/ 99 f100 1"/>
                <a:gd name="f126" fmla="*/ 75 f101 1"/>
                <a:gd name="f127" fmla="*/ 92 f100 1"/>
                <a:gd name="f128" fmla="*/ 78 f101 1"/>
                <a:gd name="f129" fmla="*/ 61 f100 1"/>
                <a:gd name="f130" fmla="*/ 79 f101 1"/>
                <a:gd name="f131" fmla="*/ 50 f100 1"/>
                <a:gd name="f132" fmla="*/ 74 f101 1"/>
                <a:gd name="f133" fmla="*/ 43 f100 1"/>
                <a:gd name="f134" fmla="*/ 66 f101 1"/>
                <a:gd name="f135" fmla="*/ 48 f100 1"/>
                <a:gd name="f136" fmla="*/ 63 f101 1"/>
                <a:gd name="f137" fmla="*/ 65 f100 1"/>
                <a:gd name="f138" fmla="*/ 57 f101 1"/>
                <a:gd name="f139" fmla="*/ 89 f100 1"/>
                <a:gd name="f140" fmla="*/ 40 f101 1"/>
                <a:gd name="f141" fmla="*/ 38 f101 1"/>
                <a:gd name="f142" fmla="*/ 78 f100 1"/>
                <a:gd name="f143" fmla="*/ 43 f101 1"/>
                <a:gd name="f144" fmla="*/ 37 f101 1"/>
                <a:gd name="f145" fmla="*/ 38 f100 1"/>
                <a:gd name="f146" fmla="*/ 29 f101 1"/>
                <a:gd name="f147" fmla="*/ 24 f101 1"/>
                <a:gd name="f148" fmla="*/ 72 f100 1"/>
                <a:gd name="f149" fmla="*/ 20 f101 1"/>
                <a:gd name="f150" fmla="*/ 85 f100 1"/>
                <a:gd name="f151" fmla="*/ 0 f101 1"/>
                <a:gd name="f152" fmla="*/ 82 f100 1"/>
                <a:gd name="f153" fmla="+- f102 0 f1"/>
                <a:gd name="f154" fmla="*/ f105 1 118"/>
                <a:gd name="f155" fmla="*/ f106 1 100"/>
                <a:gd name="f156" fmla="*/ f107 1 118"/>
                <a:gd name="f157" fmla="*/ f108 1 100"/>
                <a:gd name="f158" fmla="*/ f109 1 118"/>
                <a:gd name="f159" fmla="*/ f110 1 100"/>
                <a:gd name="f160" fmla="*/ f111 1 118"/>
                <a:gd name="f161" fmla="*/ f112 1 100"/>
                <a:gd name="f162" fmla="*/ f113 1 118"/>
                <a:gd name="f163" fmla="*/ f114 1 100"/>
                <a:gd name="f164" fmla="*/ f115 1 118"/>
                <a:gd name="f165" fmla="*/ f116 1 118"/>
                <a:gd name="f166" fmla="*/ f117 1 100"/>
                <a:gd name="f167" fmla="*/ f118 1 118"/>
                <a:gd name="f168" fmla="*/ f119 1 100"/>
                <a:gd name="f169" fmla="*/ f120 1 118"/>
                <a:gd name="f170" fmla="*/ f121 1 100"/>
                <a:gd name="f171" fmla="*/ f122 1 118"/>
                <a:gd name="f172" fmla="*/ f123 1 100"/>
                <a:gd name="f173" fmla="*/ f124 1 118"/>
                <a:gd name="f174" fmla="*/ f125 1 100"/>
                <a:gd name="f175" fmla="*/ f126 1 118"/>
                <a:gd name="f176" fmla="*/ f127 1 100"/>
                <a:gd name="f177" fmla="*/ f128 1 118"/>
                <a:gd name="f178" fmla="*/ f129 1 100"/>
                <a:gd name="f179" fmla="*/ f130 1 118"/>
                <a:gd name="f180" fmla="*/ f131 1 100"/>
                <a:gd name="f181" fmla="*/ f132 1 118"/>
                <a:gd name="f182" fmla="*/ f133 1 100"/>
                <a:gd name="f183" fmla="*/ f134 1 118"/>
                <a:gd name="f184" fmla="*/ f135 1 100"/>
                <a:gd name="f185" fmla="*/ f136 1 118"/>
                <a:gd name="f186" fmla="*/ f137 1 100"/>
                <a:gd name="f187" fmla="*/ f138 1 118"/>
                <a:gd name="f188" fmla="*/ f139 1 100"/>
                <a:gd name="f189" fmla="*/ f140 1 118"/>
                <a:gd name="f190" fmla="*/ f141 1 118"/>
                <a:gd name="f191" fmla="*/ f142 1 100"/>
                <a:gd name="f192" fmla="*/ f143 1 118"/>
                <a:gd name="f193" fmla="*/ f144 1 118"/>
                <a:gd name="f194" fmla="*/ f145 1 100"/>
                <a:gd name="f195" fmla="*/ f146 1 118"/>
                <a:gd name="f196" fmla="*/ f147 1 118"/>
                <a:gd name="f197" fmla="*/ f148 1 100"/>
                <a:gd name="f198" fmla="*/ f149 1 118"/>
                <a:gd name="f199" fmla="*/ f150 1 100"/>
                <a:gd name="f200" fmla="*/ f151 1 118"/>
                <a:gd name="f201" fmla="*/ f152 1 100"/>
                <a:gd name="f202" fmla="*/ 0 1 f103"/>
                <a:gd name="f203" fmla="*/ f97 1 f103"/>
                <a:gd name="f204" fmla="*/ 0 1 f104"/>
                <a:gd name="f205" fmla="*/ f98 1 f104"/>
                <a:gd name="f206" fmla="*/ f154 1 f103"/>
                <a:gd name="f207" fmla="*/ f155 1 f104"/>
                <a:gd name="f208" fmla="*/ f156 1 f103"/>
                <a:gd name="f209" fmla="*/ f157 1 f104"/>
                <a:gd name="f210" fmla="*/ f158 1 f103"/>
                <a:gd name="f211" fmla="*/ f159 1 f104"/>
                <a:gd name="f212" fmla="*/ f160 1 f103"/>
                <a:gd name="f213" fmla="*/ f161 1 f104"/>
                <a:gd name="f214" fmla="*/ f162 1 f103"/>
                <a:gd name="f215" fmla="*/ f163 1 f104"/>
                <a:gd name="f216" fmla="*/ f164 1 f103"/>
                <a:gd name="f217" fmla="*/ f165 1 f103"/>
                <a:gd name="f218" fmla="*/ f166 1 f104"/>
                <a:gd name="f219" fmla="*/ f167 1 f103"/>
                <a:gd name="f220" fmla="*/ f168 1 f104"/>
                <a:gd name="f221" fmla="*/ f169 1 f103"/>
                <a:gd name="f222" fmla="*/ f170 1 f104"/>
                <a:gd name="f223" fmla="*/ f171 1 f103"/>
                <a:gd name="f224" fmla="*/ f172 1 f104"/>
                <a:gd name="f225" fmla="*/ f173 1 f103"/>
                <a:gd name="f226" fmla="*/ f174 1 f104"/>
                <a:gd name="f227" fmla="*/ f175 1 f103"/>
                <a:gd name="f228" fmla="*/ f176 1 f104"/>
                <a:gd name="f229" fmla="*/ f177 1 f103"/>
                <a:gd name="f230" fmla="*/ f178 1 f104"/>
                <a:gd name="f231" fmla="*/ f179 1 f103"/>
                <a:gd name="f232" fmla="*/ f180 1 f104"/>
                <a:gd name="f233" fmla="*/ f181 1 f103"/>
                <a:gd name="f234" fmla="*/ f182 1 f104"/>
                <a:gd name="f235" fmla="*/ f183 1 f103"/>
                <a:gd name="f236" fmla="*/ f184 1 f104"/>
                <a:gd name="f237" fmla="*/ f185 1 f103"/>
                <a:gd name="f238" fmla="*/ f186 1 f104"/>
                <a:gd name="f239" fmla="*/ f187 1 f103"/>
                <a:gd name="f240" fmla="*/ f188 1 f104"/>
                <a:gd name="f241" fmla="*/ f189 1 f103"/>
                <a:gd name="f242" fmla="*/ f190 1 f103"/>
                <a:gd name="f243" fmla="*/ f191 1 f104"/>
                <a:gd name="f244" fmla="*/ f192 1 f103"/>
                <a:gd name="f245" fmla="*/ f193 1 f103"/>
                <a:gd name="f246" fmla="*/ f194 1 f104"/>
                <a:gd name="f247" fmla="*/ f195 1 f103"/>
                <a:gd name="f248" fmla="*/ f196 1 f103"/>
                <a:gd name="f249" fmla="*/ f197 1 f104"/>
                <a:gd name="f250" fmla="*/ f198 1 f103"/>
                <a:gd name="f251" fmla="*/ f199 1 f104"/>
                <a:gd name="f252" fmla="*/ f200 1 f103"/>
                <a:gd name="f253" fmla="*/ f201 1 f104"/>
                <a:gd name="f254" fmla="*/ f202 f94 1"/>
                <a:gd name="f255" fmla="*/ f203 f94 1"/>
                <a:gd name="f256" fmla="*/ f205 f95 1"/>
                <a:gd name="f257" fmla="*/ f204 f95 1"/>
                <a:gd name="f258" fmla="*/ f206 f94 1"/>
                <a:gd name="f259" fmla="*/ f207 f95 1"/>
                <a:gd name="f260" fmla="*/ f208 f94 1"/>
                <a:gd name="f261" fmla="*/ f209 f95 1"/>
                <a:gd name="f262" fmla="*/ f210 f94 1"/>
                <a:gd name="f263" fmla="*/ f211 f95 1"/>
                <a:gd name="f264" fmla="*/ f212 f94 1"/>
                <a:gd name="f265" fmla="*/ f213 f95 1"/>
                <a:gd name="f266" fmla="*/ f214 f94 1"/>
                <a:gd name="f267" fmla="*/ f215 f95 1"/>
                <a:gd name="f268" fmla="*/ f216 f94 1"/>
                <a:gd name="f269" fmla="*/ f217 f94 1"/>
                <a:gd name="f270" fmla="*/ f218 f95 1"/>
                <a:gd name="f271" fmla="*/ f219 f94 1"/>
                <a:gd name="f272" fmla="*/ f220 f95 1"/>
                <a:gd name="f273" fmla="*/ f221 f94 1"/>
                <a:gd name="f274" fmla="*/ f222 f95 1"/>
                <a:gd name="f275" fmla="*/ f223 f94 1"/>
                <a:gd name="f276" fmla="*/ f224 f95 1"/>
                <a:gd name="f277" fmla="*/ f225 f94 1"/>
                <a:gd name="f278" fmla="*/ f226 f95 1"/>
                <a:gd name="f279" fmla="*/ f227 f94 1"/>
                <a:gd name="f280" fmla="*/ f228 f95 1"/>
                <a:gd name="f281" fmla="*/ f229 f94 1"/>
                <a:gd name="f282" fmla="*/ f230 f95 1"/>
                <a:gd name="f283" fmla="*/ f231 f94 1"/>
                <a:gd name="f284" fmla="*/ f232 f95 1"/>
                <a:gd name="f285" fmla="*/ f233 f94 1"/>
                <a:gd name="f286" fmla="*/ f234 f95 1"/>
                <a:gd name="f287" fmla="*/ f235 f94 1"/>
                <a:gd name="f288" fmla="*/ f236 f95 1"/>
                <a:gd name="f289" fmla="*/ f237 f94 1"/>
                <a:gd name="f290" fmla="*/ f238 f95 1"/>
                <a:gd name="f291" fmla="*/ f239 f94 1"/>
                <a:gd name="f292" fmla="*/ f240 f95 1"/>
                <a:gd name="f293" fmla="*/ f241 f94 1"/>
                <a:gd name="f294" fmla="*/ f242 f94 1"/>
                <a:gd name="f295" fmla="*/ f243 f95 1"/>
                <a:gd name="f296" fmla="*/ f244 f94 1"/>
                <a:gd name="f297" fmla="*/ f245 f94 1"/>
                <a:gd name="f298" fmla="*/ f246 f95 1"/>
                <a:gd name="f299" fmla="*/ f247 f94 1"/>
                <a:gd name="f300" fmla="*/ f248 f94 1"/>
                <a:gd name="f301" fmla="*/ f249 f95 1"/>
                <a:gd name="f302" fmla="*/ f250 f94 1"/>
                <a:gd name="f303" fmla="*/ f251 f95 1"/>
                <a:gd name="f304" fmla="*/ f252 f94 1"/>
                <a:gd name="f305" fmla="*/ f253 f9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3">
                  <a:pos x="f258" y="f259"/>
                </a:cxn>
                <a:cxn ang="f153">
                  <a:pos x="f260" y="f261"/>
                </a:cxn>
                <a:cxn ang="f153">
                  <a:pos x="f262" y="f263"/>
                </a:cxn>
                <a:cxn ang="f153">
                  <a:pos x="f264" y="f265"/>
                </a:cxn>
                <a:cxn ang="f153">
                  <a:pos x="f266" y="f267"/>
                </a:cxn>
                <a:cxn ang="f153">
                  <a:pos x="f268" y="f259"/>
                </a:cxn>
                <a:cxn ang="f153">
                  <a:pos x="f269" y="f270"/>
                </a:cxn>
                <a:cxn ang="f153">
                  <a:pos x="f271" y="f272"/>
                </a:cxn>
                <a:cxn ang="f153">
                  <a:pos x="f273" y="f274"/>
                </a:cxn>
                <a:cxn ang="f153">
                  <a:pos x="f275" y="f276"/>
                </a:cxn>
                <a:cxn ang="f153">
                  <a:pos x="f277" y="f278"/>
                </a:cxn>
                <a:cxn ang="f153">
                  <a:pos x="f279" y="f280"/>
                </a:cxn>
                <a:cxn ang="f153">
                  <a:pos x="f281" y="f282"/>
                </a:cxn>
                <a:cxn ang="f153">
                  <a:pos x="f283" y="f284"/>
                </a:cxn>
                <a:cxn ang="f153">
                  <a:pos x="f285" y="f286"/>
                </a:cxn>
                <a:cxn ang="f153">
                  <a:pos x="f287" y="f288"/>
                </a:cxn>
                <a:cxn ang="f153">
                  <a:pos x="f289" y="f290"/>
                </a:cxn>
                <a:cxn ang="f153">
                  <a:pos x="f291" y="f292"/>
                </a:cxn>
                <a:cxn ang="f153">
                  <a:pos x="f293" y="f292"/>
                </a:cxn>
                <a:cxn ang="f153">
                  <a:pos x="f294" y="f295"/>
                </a:cxn>
                <a:cxn ang="f153">
                  <a:pos x="f296" y="f288"/>
                </a:cxn>
                <a:cxn ang="f153">
                  <a:pos x="f297" y="f298"/>
                </a:cxn>
                <a:cxn ang="f153">
                  <a:pos x="f299" y="f272"/>
                </a:cxn>
                <a:cxn ang="f153">
                  <a:pos x="f300" y="f301"/>
                </a:cxn>
                <a:cxn ang="f153">
                  <a:pos x="f302" y="f303"/>
                </a:cxn>
                <a:cxn ang="f153">
                  <a:pos x="f304" y="f305"/>
                </a:cxn>
                <a:cxn ang="f153">
                  <a:pos x="f258" y="f259"/>
                </a:cxn>
              </a:cxnLst>
              <a:rect l="f254" t="f257" r="f255" b="f256"/>
              <a:pathLst>
                <a:path w="118" h="100">
                  <a:moveTo>
                    <a:pt x="f8" y="f9"/>
                  </a:moveTo>
                  <a:cubicBezTo>
                    <a:pt x="f10" y="f11"/>
                    <a:pt x="f12" y="f8"/>
                    <a:pt x="f13" y="f14"/>
                  </a:cubicBezTo>
                  <a:cubicBezTo>
                    <a:pt x="f15" y="f5"/>
                    <a:pt x="f16" y="f17"/>
                    <a:pt x="f18" y="f17"/>
                  </a:cubicBezTo>
                  <a:cubicBezTo>
                    <a:pt x="f19" y="f20"/>
                    <a:pt x="f21" y="f10"/>
                    <a:pt x="f22" y="f11"/>
                  </a:cubicBezTo>
                  <a:cubicBezTo>
                    <a:pt x="f23" y="f11"/>
                    <a:pt x="f24" y="f25"/>
                    <a:pt x="f26" y="f16"/>
                  </a:cubicBezTo>
                  <a:cubicBezTo>
                    <a:pt x="f27" y="f16"/>
                    <a:pt x="f27" y="f28"/>
                    <a:pt x="f27" y="f9"/>
                  </a:cubicBezTo>
                  <a:cubicBezTo>
                    <a:pt x="f6" y="f29"/>
                    <a:pt x="f27" y="f30"/>
                    <a:pt x="f24" y="f31"/>
                  </a:cubicBezTo>
                  <a:cubicBezTo>
                    <a:pt x="f24" y="f32"/>
                    <a:pt x="f33" y="f34"/>
                    <a:pt x="f35" y="f34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6" y="f48"/>
                    <a:pt x="f49" y="f50"/>
                    <a:pt x="f48" y="f42"/>
                  </a:cubicBezTo>
                  <a:cubicBezTo>
                    <a:pt x="f51" y="f7"/>
                    <a:pt x="f21" y="f42"/>
                    <a:pt x="f52" y="f53"/>
                  </a:cubicBezTo>
                  <a:cubicBezTo>
                    <a:pt x="f54" y="f55"/>
                    <a:pt x="f45" y="f56"/>
                    <a:pt x="f57" y="f58"/>
                  </a:cubicBezTo>
                  <a:cubicBezTo>
                    <a:pt x="f21" y="f59"/>
                    <a:pt x="f21" y="f60"/>
                    <a:pt x="f21" y="f19"/>
                  </a:cubicBezTo>
                  <a:cubicBezTo>
                    <a:pt x="f57" y="f61"/>
                    <a:pt x="f45" y="f31"/>
                    <a:pt x="f62" y="f63"/>
                  </a:cubicBezTo>
                  <a:cubicBezTo>
                    <a:pt x="f64" y="f63"/>
                    <a:pt x="f65" y="f32"/>
                    <a:pt x="f66" y="f37"/>
                  </a:cubicBezTo>
                  <a:cubicBezTo>
                    <a:pt x="f67" y="f60"/>
                    <a:pt x="f67" y="f41"/>
                    <a:pt x="f68" y="f69"/>
                  </a:cubicBezTo>
                  <a:cubicBezTo>
                    <a:pt x="f58" y="f54"/>
                    <a:pt x="f58" y="f55"/>
                    <a:pt x="f59" y="f70"/>
                  </a:cubicBezTo>
                  <a:cubicBezTo>
                    <a:pt x="f71" y="f50"/>
                    <a:pt x="f61" y="f50"/>
                    <a:pt x="f72" y="f70"/>
                  </a:cubicBezTo>
                  <a:cubicBezTo>
                    <a:pt x="f73" y="f74"/>
                    <a:pt x="f73" y="f51"/>
                    <a:pt x="f73" y="f57"/>
                  </a:cubicBezTo>
                  <a:cubicBezTo>
                    <a:pt x="f72" y="f43"/>
                    <a:pt x="f75" y="f76"/>
                    <a:pt x="f63" y="f37"/>
                  </a:cubicBezTo>
                  <a:cubicBezTo>
                    <a:pt x="f31" y="f63"/>
                    <a:pt x="f63" y="f77"/>
                    <a:pt x="f78" y="f73"/>
                  </a:cubicBezTo>
                  <a:cubicBezTo>
                    <a:pt x="f79" y="f30"/>
                    <a:pt x="f80" y="f75"/>
                    <a:pt x="f81" y="f34"/>
                  </a:cubicBezTo>
                  <a:cubicBezTo>
                    <a:pt x="f82" y="f83"/>
                    <a:pt x="f84" y="f67"/>
                    <a:pt x="f85" y="f86"/>
                  </a:cubicBezTo>
                  <a:cubicBezTo>
                    <a:pt x="f87" y="f45"/>
                    <a:pt x="f87" y="f55"/>
                    <a:pt x="f9" y="f88"/>
                  </a:cubicBezTo>
                  <a:cubicBezTo>
                    <a:pt x="f13" y="f70"/>
                    <a:pt x="f89" y="f90"/>
                    <a:pt x="f5" y="f51"/>
                  </a:cubicBezTo>
                  <a:cubicBezTo>
                    <a:pt x="f91" y="f58"/>
                    <a:pt x="f92" y="f75"/>
                    <a:pt x="f8" y="f9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C049F503-3D74-CDEE-4056-75BFD9762FBE}"/>
                </a:ext>
              </a:extLst>
            </p:cNvPr>
            <p:cNvSpPr/>
            <p:nvPr/>
          </p:nvSpPr>
          <p:spPr>
            <a:xfrm>
              <a:off x="6010278" y="2593979"/>
              <a:ext cx="709610" cy="5842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9"/>
                <a:gd name="f7" fmla="val 98"/>
                <a:gd name="f8" fmla="val 80"/>
                <a:gd name="f9" fmla="val 1"/>
                <a:gd name="f10" fmla="val 78"/>
                <a:gd name="f11" fmla="val 76"/>
                <a:gd name="f12" fmla="val 74"/>
                <a:gd name="f13" fmla="val 5"/>
                <a:gd name="f14" fmla="val 50"/>
                <a:gd name="f15" fmla="val 8"/>
                <a:gd name="f16" fmla="val 27"/>
                <a:gd name="f17" fmla="val 12"/>
                <a:gd name="f18" fmla="val 3"/>
                <a:gd name="f19" fmla="val 14"/>
                <a:gd name="f20" fmla="val 17"/>
                <a:gd name="f21" fmla="val 21"/>
                <a:gd name="f22" fmla="val 49"/>
                <a:gd name="f23" fmla="val 9"/>
                <a:gd name="f24" fmla="val 106"/>
                <a:gd name="f25" fmla="val 110"/>
                <a:gd name="f26" fmla="val 113"/>
                <a:gd name="f27" fmla="val 16"/>
                <a:gd name="f28" fmla="val 115"/>
                <a:gd name="f29" fmla="val 18"/>
                <a:gd name="f30" fmla="val 116"/>
                <a:gd name="f31" fmla="val 34"/>
                <a:gd name="f32" fmla="val 42"/>
                <a:gd name="f33" fmla="val 104"/>
                <a:gd name="f34" fmla="val 45"/>
                <a:gd name="f35" fmla="val 101"/>
                <a:gd name="f36" fmla="val 52"/>
                <a:gd name="f37" fmla="val 100"/>
                <a:gd name="f38" fmla="val 62"/>
                <a:gd name="f39" fmla="val 99"/>
                <a:gd name="f40" fmla="val 72"/>
                <a:gd name="f41" fmla="val 83"/>
                <a:gd name="f42" fmla="val 94"/>
                <a:gd name="f43" fmla="val 92"/>
                <a:gd name="f44" fmla="val 88"/>
                <a:gd name="f45" fmla="val 84"/>
                <a:gd name="f46" fmla="val 93"/>
                <a:gd name="f47" fmla="val 73"/>
                <a:gd name="f48" fmla="val 86"/>
                <a:gd name="f49" fmla="val 75"/>
                <a:gd name="f50" fmla="val 77"/>
                <a:gd name="f51" fmla="val 66"/>
                <a:gd name="f52" fmla="val 79"/>
                <a:gd name="f53" fmla="val 58"/>
                <a:gd name="f54" fmla="val 51"/>
                <a:gd name="f55" fmla="val 46"/>
                <a:gd name="f56" fmla="val 41"/>
                <a:gd name="f57" fmla="val 69"/>
                <a:gd name="f58" fmla="val 39"/>
                <a:gd name="f59" fmla="val 67"/>
                <a:gd name="f60" fmla="val 43"/>
                <a:gd name="f61" fmla="val 48"/>
                <a:gd name="f62" fmla="val 63"/>
                <a:gd name="f63" fmla="val 57"/>
                <a:gd name="f64" fmla="val 61"/>
                <a:gd name="f65" fmla="val 60"/>
                <a:gd name="f66" fmla="val 81"/>
                <a:gd name="f67" fmla="val 56"/>
                <a:gd name="f68" fmla="val 90"/>
                <a:gd name="f69" fmla="val 91"/>
                <a:gd name="f70" fmla="val 38"/>
                <a:gd name="f71" fmla="val 85"/>
                <a:gd name="f72" fmla="val 82"/>
                <a:gd name="f73" fmla="val 40"/>
                <a:gd name="f74" fmla="val 68"/>
                <a:gd name="f75" fmla="val 44"/>
                <a:gd name="f76" fmla="val 36"/>
                <a:gd name="f77" fmla="val 37"/>
                <a:gd name="f78" fmla="val 35"/>
                <a:gd name="f79" fmla="val 33"/>
                <a:gd name="f80" fmla="val 31"/>
                <a:gd name="f81" fmla="val 30"/>
                <a:gd name="f82" fmla="val 28"/>
                <a:gd name="f83" fmla="val 26"/>
                <a:gd name="f84" fmla="val 25"/>
                <a:gd name="f85" fmla="val 24"/>
                <a:gd name="f86" fmla="val 23"/>
                <a:gd name="f87" fmla="val 19"/>
                <a:gd name="f88" fmla="val 87"/>
                <a:gd name="f89" fmla="+- 0 0 -90"/>
                <a:gd name="f90" fmla="*/ f3 1 119"/>
                <a:gd name="f91" fmla="*/ f4 1 98"/>
                <a:gd name="f92" fmla="val f5"/>
                <a:gd name="f93" fmla="val f6"/>
                <a:gd name="f94" fmla="val f7"/>
                <a:gd name="f95" fmla="*/ f89 f0 1"/>
                <a:gd name="f96" fmla="+- f94 0 f92"/>
                <a:gd name="f97" fmla="+- f93 0 f92"/>
                <a:gd name="f98" fmla="*/ f95 1 f2"/>
                <a:gd name="f99" fmla="*/ f97 1 119"/>
                <a:gd name="f100" fmla="*/ f96 1 98"/>
                <a:gd name="f101" fmla="*/ 0 f97 1"/>
                <a:gd name="f102" fmla="*/ 80 f96 1"/>
                <a:gd name="f103" fmla="*/ 1 f97 1"/>
                <a:gd name="f104" fmla="*/ 74 f96 1"/>
                <a:gd name="f105" fmla="*/ 12 f97 1"/>
                <a:gd name="f106" fmla="*/ 3 f96 1"/>
                <a:gd name="f107" fmla="*/ 21 f97 1"/>
                <a:gd name="f108" fmla="*/ 1 f96 1"/>
                <a:gd name="f109" fmla="*/ 106 f97 1"/>
                <a:gd name="f110" fmla="*/ 14 f96 1"/>
                <a:gd name="f111" fmla="*/ 115 f97 1"/>
                <a:gd name="f112" fmla="*/ 18 f96 1"/>
                <a:gd name="f113" fmla="*/ 113 f97 1"/>
                <a:gd name="f114" fmla="*/ 42 f96 1"/>
                <a:gd name="f115" fmla="*/ 100 f97 1"/>
                <a:gd name="f116" fmla="*/ 62 f96 1"/>
                <a:gd name="f117" fmla="*/ 94 f97 1"/>
                <a:gd name="f118" fmla="*/ 92 f96 1"/>
                <a:gd name="f119" fmla="*/ 76 f97 1"/>
                <a:gd name="f120" fmla="*/ 93 f96 1"/>
                <a:gd name="f121" fmla="*/ 73 f96 1"/>
                <a:gd name="f122" fmla="*/ 80 f97 1"/>
                <a:gd name="f123" fmla="*/ 51 f96 1"/>
                <a:gd name="f124" fmla="*/ 74 f97 1"/>
                <a:gd name="f125" fmla="*/ 41 f96 1"/>
                <a:gd name="f126" fmla="*/ 66 f97 1"/>
                <a:gd name="f127" fmla="*/ 48 f96 1"/>
                <a:gd name="f128" fmla="*/ 61 f97 1"/>
                <a:gd name="f129" fmla="*/ 77 f96 1"/>
                <a:gd name="f130" fmla="*/ 56 f97 1"/>
                <a:gd name="f131" fmla="*/ 90 f96 1"/>
                <a:gd name="f132" fmla="*/ 41 f97 1"/>
                <a:gd name="f133" fmla="*/ 88 f96 1"/>
                <a:gd name="f134" fmla="*/ 38 f97 1"/>
                <a:gd name="f135" fmla="*/ 78 f96 1"/>
                <a:gd name="f136" fmla="*/ 43 f97 1"/>
                <a:gd name="f137" fmla="*/ 37 f97 1"/>
                <a:gd name="f138" fmla="*/ 35 f96 1"/>
                <a:gd name="f139" fmla="*/ 30 f97 1"/>
                <a:gd name="f140" fmla="*/ 27 f97 1"/>
                <a:gd name="f141" fmla="*/ 52 f96 1"/>
                <a:gd name="f142" fmla="*/ 24 f97 1"/>
                <a:gd name="f143" fmla="*/ 76 f96 1"/>
                <a:gd name="f144" fmla="*/ 19 f97 1"/>
                <a:gd name="f145" fmla="*/ 85 f96 1"/>
                <a:gd name="f146" fmla="+- f98 0 f1"/>
                <a:gd name="f147" fmla="*/ f101 1 119"/>
                <a:gd name="f148" fmla="*/ f102 1 98"/>
                <a:gd name="f149" fmla="*/ f103 1 119"/>
                <a:gd name="f150" fmla="*/ f104 1 98"/>
                <a:gd name="f151" fmla="*/ f105 1 119"/>
                <a:gd name="f152" fmla="*/ f106 1 98"/>
                <a:gd name="f153" fmla="*/ f107 1 119"/>
                <a:gd name="f154" fmla="*/ f108 1 98"/>
                <a:gd name="f155" fmla="*/ f109 1 119"/>
                <a:gd name="f156" fmla="*/ f110 1 98"/>
                <a:gd name="f157" fmla="*/ f111 1 119"/>
                <a:gd name="f158" fmla="*/ f112 1 98"/>
                <a:gd name="f159" fmla="*/ f113 1 119"/>
                <a:gd name="f160" fmla="*/ f114 1 98"/>
                <a:gd name="f161" fmla="*/ f115 1 119"/>
                <a:gd name="f162" fmla="*/ f116 1 98"/>
                <a:gd name="f163" fmla="*/ f117 1 119"/>
                <a:gd name="f164" fmla="*/ f118 1 98"/>
                <a:gd name="f165" fmla="*/ f119 1 119"/>
                <a:gd name="f166" fmla="*/ f120 1 98"/>
                <a:gd name="f167" fmla="*/ f121 1 98"/>
                <a:gd name="f168" fmla="*/ f122 1 119"/>
                <a:gd name="f169" fmla="*/ f123 1 98"/>
                <a:gd name="f170" fmla="*/ f124 1 119"/>
                <a:gd name="f171" fmla="*/ f125 1 98"/>
                <a:gd name="f172" fmla="*/ f126 1 119"/>
                <a:gd name="f173" fmla="*/ f127 1 98"/>
                <a:gd name="f174" fmla="*/ f128 1 119"/>
                <a:gd name="f175" fmla="*/ f129 1 98"/>
                <a:gd name="f176" fmla="*/ f130 1 119"/>
                <a:gd name="f177" fmla="*/ f131 1 98"/>
                <a:gd name="f178" fmla="*/ f132 1 119"/>
                <a:gd name="f179" fmla="*/ f133 1 98"/>
                <a:gd name="f180" fmla="*/ f134 1 119"/>
                <a:gd name="f181" fmla="*/ f135 1 98"/>
                <a:gd name="f182" fmla="*/ f136 1 119"/>
                <a:gd name="f183" fmla="*/ f137 1 119"/>
                <a:gd name="f184" fmla="*/ f138 1 98"/>
                <a:gd name="f185" fmla="*/ f139 1 119"/>
                <a:gd name="f186" fmla="*/ f140 1 119"/>
                <a:gd name="f187" fmla="*/ f141 1 98"/>
                <a:gd name="f188" fmla="*/ f142 1 119"/>
                <a:gd name="f189" fmla="*/ f143 1 98"/>
                <a:gd name="f190" fmla="*/ f144 1 119"/>
                <a:gd name="f191" fmla="*/ f145 1 98"/>
                <a:gd name="f192" fmla="*/ 0 1 f99"/>
                <a:gd name="f193" fmla="*/ f93 1 f99"/>
                <a:gd name="f194" fmla="*/ 0 1 f100"/>
                <a:gd name="f195" fmla="*/ f94 1 f100"/>
                <a:gd name="f196" fmla="*/ f147 1 f99"/>
                <a:gd name="f197" fmla="*/ f148 1 f100"/>
                <a:gd name="f198" fmla="*/ f149 1 f99"/>
                <a:gd name="f199" fmla="*/ f150 1 f100"/>
                <a:gd name="f200" fmla="*/ f151 1 f99"/>
                <a:gd name="f201" fmla="*/ f152 1 f100"/>
                <a:gd name="f202" fmla="*/ f153 1 f99"/>
                <a:gd name="f203" fmla="*/ f154 1 f100"/>
                <a:gd name="f204" fmla="*/ f155 1 f99"/>
                <a:gd name="f205" fmla="*/ f156 1 f100"/>
                <a:gd name="f206" fmla="*/ f157 1 f99"/>
                <a:gd name="f207" fmla="*/ f158 1 f100"/>
                <a:gd name="f208" fmla="*/ f159 1 f99"/>
                <a:gd name="f209" fmla="*/ f160 1 f100"/>
                <a:gd name="f210" fmla="*/ f161 1 f99"/>
                <a:gd name="f211" fmla="*/ f162 1 f100"/>
                <a:gd name="f212" fmla="*/ f163 1 f99"/>
                <a:gd name="f213" fmla="*/ f164 1 f100"/>
                <a:gd name="f214" fmla="*/ f165 1 f99"/>
                <a:gd name="f215" fmla="*/ f166 1 f100"/>
                <a:gd name="f216" fmla="*/ f167 1 f100"/>
                <a:gd name="f217" fmla="*/ f168 1 f99"/>
                <a:gd name="f218" fmla="*/ f169 1 f100"/>
                <a:gd name="f219" fmla="*/ f170 1 f99"/>
                <a:gd name="f220" fmla="*/ f171 1 f100"/>
                <a:gd name="f221" fmla="*/ f172 1 f99"/>
                <a:gd name="f222" fmla="*/ f173 1 f100"/>
                <a:gd name="f223" fmla="*/ f174 1 f99"/>
                <a:gd name="f224" fmla="*/ f175 1 f100"/>
                <a:gd name="f225" fmla="*/ f176 1 f99"/>
                <a:gd name="f226" fmla="*/ f177 1 f100"/>
                <a:gd name="f227" fmla="*/ f178 1 f99"/>
                <a:gd name="f228" fmla="*/ f179 1 f100"/>
                <a:gd name="f229" fmla="*/ f180 1 f99"/>
                <a:gd name="f230" fmla="*/ f181 1 f100"/>
                <a:gd name="f231" fmla="*/ f182 1 f99"/>
                <a:gd name="f232" fmla="*/ f183 1 f99"/>
                <a:gd name="f233" fmla="*/ f184 1 f100"/>
                <a:gd name="f234" fmla="*/ f185 1 f99"/>
                <a:gd name="f235" fmla="*/ f186 1 f99"/>
                <a:gd name="f236" fmla="*/ f187 1 f100"/>
                <a:gd name="f237" fmla="*/ f188 1 f99"/>
                <a:gd name="f238" fmla="*/ f189 1 f100"/>
                <a:gd name="f239" fmla="*/ f190 1 f99"/>
                <a:gd name="f240" fmla="*/ f191 1 f100"/>
                <a:gd name="f241" fmla="*/ f192 f90 1"/>
                <a:gd name="f242" fmla="*/ f193 f90 1"/>
                <a:gd name="f243" fmla="*/ f195 f91 1"/>
                <a:gd name="f244" fmla="*/ f194 f91 1"/>
                <a:gd name="f245" fmla="*/ f196 f90 1"/>
                <a:gd name="f246" fmla="*/ f197 f91 1"/>
                <a:gd name="f247" fmla="*/ f198 f90 1"/>
                <a:gd name="f248" fmla="*/ f199 f91 1"/>
                <a:gd name="f249" fmla="*/ f200 f90 1"/>
                <a:gd name="f250" fmla="*/ f201 f91 1"/>
                <a:gd name="f251" fmla="*/ f202 f90 1"/>
                <a:gd name="f252" fmla="*/ f203 f91 1"/>
                <a:gd name="f253" fmla="*/ f204 f90 1"/>
                <a:gd name="f254" fmla="*/ f205 f91 1"/>
                <a:gd name="f255" fmla="*/ f206 f90 1"/>
                <a:gd name="f256" fmla="*/ f207 f91 1"/>
                <a:gd name="f257" fmla="*/ f208 f90 1"/>
                <a:gd name="f258" fmla="*/ f209 f91 1"/>
                <a:gd name="f259" fmla="*/ f210 f90 1"/>
                <a:gd name="f260" fmla="*/ f211 f91 1"/>
                <a:gd name="f261" fmla="*/ f212 f90 1"/>
                <a:gd name="f262" fmla="*/ f213 f91 1"/>
                <a:gd name="f263" fmla="*/ f214 f90 1"/>
                <a:gd name="f264" fmla="*/ f215 f91 1"/>
                <a:gd name="f265" fmla="*/ f216 f91 1"/>
                <a:gd name="f266" fmla="*/ f217 f90 1"/>
                <a:gd name="f267" fmla="*/ f218 f91 1"/>
                <a:gd name="f268" fmla="*/ f219 f90 1"/>
                <a:gd name="f269" fmla="*/ f220 f91 1"/>
                <a:gd name="f270" fmla="*/ f221 f90 1"/>
                <a:gd name="f271" fmla="*/ f222 f91 1"/>
                <a:gd name="f272" fmla="*/ f223 f90 1"/>
                <a:gd name="f273" fmla="*/ f224 f91 1"/>
                <a:gd name="f274" fmla="*/ f225 f90 1"/>
                <a:gd name="f275" fmla="*/ f226 f91 1"/>
                <a:gd name="f276" fmla="*/ f227 f90 1"/>
                <a:gd name="f277" fmla="*/ f228 f91 1"/>
                <a:gd name="f278" fmla="*/ f229 f90 1"/>
                <a:gd name="f279" fmla="*/ f230 f91 1"/>
                <a:gd name="f280" fmla="*/ f231 f90 1"/>
                <a:gd name="f281" fmla="*/ f232 f90 1"/>
                <a:gd name="f282" fmla="*/ f233 f91 1"/>
                <a:gd name="f283" fmla="*/ f234 f90 1"/>
                <a:gd name="f284" fmla="*/ f235 f90 1"/>
                <a:gd name="f285" fmla="*/ f236 f91 1"/>
                <a:gd name="f286" fmla="*/ f237 f90 1"/>
                <a:gd name="f287" fmla="*/ f238 f91 1"/>
                <a:gd name="f288" fmla="*/ f239 f90 1"/>
                <a:gd name="f289" fmla="*/ f240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6">
                  <a:pos x="f245" y="f246"/>
                </a:cxn>
                <a:cxn ang="f146">
                  <a:pos x="f247" y="f248"/>
                </a:cxn>
                <a:cxn ang="f146">
                  <a:pos x="f249" y="f250"/>
                </a:cxn>
                <a:cxn ang="f146">
                  <a:pos x="f251" y="f252"/>
                </a:cxn>
                <a:cxn ang="f146">
                  <a:pos x="f253" y="f254"/>
                </a:cxn>
                <a:cxn ang="f146">
                  <a:pos x="f255" y="f256"/>
                </a:cxn>
                <a:cxn ang="f146">
                  <a:pos x="f257" y="f258"/>
                </a:cxn>
                <a:cxn ang="f146">
                  <a:pos x="f259" y="f260"/>
                </a:cxn>
                <a:cxn ang="f146">
                  <a:pos x="f261" y="f262"/>
                </a:cxn>
                <a:cxn ang="f146">
                  <a:pos x="f263" y="f264"/>
                </a:cxn>
                <a:cxn ang="f146">
                  <a:pos x="f263" y="f265"/>
                </a:cxn>
                <a:cxn ang="f146">
                  <a:pos x="f266" y="f267"/>
                </a:cxn>
                <a:cxn ang="f146">
                  <a:pos x="f268" y="f269"/>
                </a:cxn>
                <a:cxn ang="f146">
                  <a:pos x="f270" y="f271"/>
                </a:cxn>
                <a:cxn ang="f146">
                  <a:pos x="f272" y="f273"/>
                </a:cxn>
                <a:cxn ang="f146">
                  <a:pos x="f274" y="f275"/>
                </a:cxn>
                <a:cxn ang="f146">
                  <a:pos x="f276" y="f277"/>
                </a:cxn>
                <a:cxn ang="f146">
                  <a:pos x="f278" y="f279"/>
                </a:cxn>
                <a:cxn ang="f146">
                  <a:pos x="f280" y="f271"/>
                </a:cxn>
                <a:cxn ang="f146">
                  <a:pos x="f280" y="f258"/>
                </a:cxn>
                <a:cxn ang="f146">
                  <a:pos x="f281" y="f282"/>
                </a:cxn>
                <a:cxn ang="f146">
                  <a:pos x="f283" y="f269"/>
                </a:cxn>
                <a:cxn ang="f146">
                  <a:pos x="f284" y="f285"/>
                </a:cxn>
                <a:cxn ang="f146">
                  <a:pos x="f286" y="f287"/>
                </a:cxn>
                <a:cxn ang="f146">
                  <a:pos x="f288" y="f289"/>
                </a:cxn>
                <a:cxn ang="f146">
                  <a:pos x="f245" y="f246"/>
                </a:cxn>
              </a:cxnLst>
              <a:rect l="f241" t="f244" r="f242" b="f243"/>
              <a:pathLst>
                <a:path w="119" h="98">
                  <a:moveTo>
                    <a:pt x="f5" y="f8"/>
                  </a:moveTo>
                  <a:cubicBezTo>
                    <a:pt x="f9" y="f10"/>
                    <a:pt x="f9" y="f11"/>
                    <a:pt x="f9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5"/>
                    <a:pt x="f20" y="f5"/>
                    <a:pt x="f21" y="f9"/>
                  </a:cubicBezTo>
                  <a:cubicBezTo>
                    <a:pt x="f22" y="f13"/>
                    <a:pt x="f10" y="f23"/>
                    <a:pt x="f24" y="f19"/>
                  </a:cubicBezTo>
                  <a:cubicBezTo>
                    <a:pt x="f25" y="f19"/>
                    <a:pt x="f26" y="f27"/>
                    <a:pt x="f28" y="f29"/>
                  </a:cubicBezTo>
                  <a:cubicBezTo>
                    <a:pt x="f6" y="f16"/>
                    <a:pt x="f30" y="f31"/>
                    <a:pt x="f26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7" y="f41"/>
                    <a:pt x="f42" y="f43"/>
                  </a:cubicBezTo>
                  <a:cubicBezTo>
                    <a:pt x="f44" y="f7"/>
                    <a:pt x="f45" y="f7"/>
                    <a:pt x="f11" y="f46"/>
                  </a:cubicBezTo>
                  <a:cubicBezTo>
                    <a:pt x="f47" y="f48"/>
                    <a:pt x="f49" y="f8"/>
                    <a:pt x="f11" y="f47"/>
                  </a:cubicBezTo>
                  <a:cubicBezTo>
                    <a:pt x="f50" y="f51"/>
                    <a:pt x="f52" y="f53"/>
                    <a:pt x="f8" y="f54"/>
                  </a:cubicBezTo>
                  <a:cubicBezTo>
                    <a:pt x="f8" y="f55"/>
                    <a:pt x="f52" y="f32"/>
                    <a:pt x="f12" y="f56"/>
                  </a:cubicBezTo>
                  <a:cubicBezTo>
                    <a:pt x="f57" y="f58"/>
                    <a:pt x="f59" y="f60"/>
                    <a:pt x="f51" y="f61"/>
                  </a:cubicBezTo>
                  <a:cubicBezTo>
                    <a:pt x="f62" y="f63"/>
                    <a:pt x="f38" y="f59"/>
                    <a:pt x="f64" y="f50"/>
                  </a:cubicBezTo>
                  <a:cubicBezTo>
                    <a:pt x="f65" y="f66"/>
                    <a:pt x="f65" y="f48"/>
                    <a:pt x="f67" y="f68"/>
                  </a:cubicBezTo>
                  <a:cubicBezTo>
                    <a:pt x="f14" y="f46"/>
                    <a:pt x="f55" y="f69"/>
                    <a:pt x="f56" y="f44"/>
                  </a:cubicBezTo>
                  <a:cubicBezTo>
                    <a:pt x="f70" y="f71"/>
                    <a:pt x="f70" y="f72"/>
                    <a:pt x="f70" y="f10"/>
                  </a:cubicBezTo>
                  <a:cubicBezTo>
                    <a:pt x="f73" y="f74"/>
                    <a:pt x="f32" y="f53"/>
                    <a:pt x="f60" y="f61"/>
                  </a:cubicBezTo>
                  <a:cubicBezTo>
                    <a:pt x="f60" y="f55"/>
                    <a:pt x="f75" y="f75"/>
                    <a:pt x="f60" y="f32"/>
                  </a:cubicBezTo>
                  <a:cubicBezTo>
                    <a:pt x="f60" y="f58"/>
                    <a:pt x="f56" y="f76"/>
                    <a:pt x="f77" y="f78"/>
                  </a:cubicBezTo>
                  <a:cubicBezTo>
                    <a:pt x="f79" y="f78"/>
                    <a:pt x="f80" y="f77"/>
                    <a:pt x="f81" y="f56"/>
                  </a:cubicBezTo>
                  <a:cubicBezTo>
                    <a:pt x="f82" y="f75"/>
                    <a:pt x="f82" y="f61"/>
                    <a:pt x="f16" y="f36"/>
                  </a:cubicBezTo>
                  <a:cubicBezTo>
                    <a:pt x="f83" y="f65"/>
                    <a:pt x="f84" y="f74"/>
                    <a:pt x="f85" y="f11"/>
                  </a:cubicBezTo>
                  <a:cubicBezTo>
                    <a:pt x="f86" y="f8"/>
                    <a:pt x="f21" y="f72"/>
                    <a:pt x="f87" y="f71"/>
                  </a:cubicBezTo>
                  <a:cubicBezTo>
                    <a:pt x="f17" y="f71"/>
                    <a:pt x="f13" y="f88"/>
                    <a:pt x="f5" y="f8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4DDE0AF6-4BD6-92D0-1CC9-06CB7BE9298D}"/>
                </a:ext>
              </a:extLst>
            </p:cNvPr>
            <p:cNvSpPr/>
            <p:nvPr/>
          </p:nvSpPr>
          <p:spPr>
            <a:xfrm>
              <a:off x="6289672" y="2070101"/>
              <a:ext cx="512758" cy="5191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"/>
                <a:gd name="f7" fmla="val 87"/>
                <a:gd name="f8" fmla="val 73"/>
                <a:gd name="f9" fmla="val 4"/>
                <a:gd name="f10" fmla="val 50"/>
                <a:gd name="f11" fmla="val 8"/>
                <a:gd name="f12" fmla="val 27"/>
                <a:gd name="f13" fmla="val 12"/>
                <a:gd name="f14" fmla="val 3"/>
                <a:gd name="f15" fmla="val 13"/>
                <a:gd name="f16" fmla="val 1"/>
                <a:gd name="f17" fmla="val 16"/>
                <a:gd name="f18" fmla="val 18"/>
                <a:gd name="f19" fmla="val 38"/>
                <a:gd name="f20" fmla="val 57"/>
                <a:gd name="f21" fmla="val 6"/>
                <a:gd name="f22" fmla="val 77"/>
                <a:gd name="f23" fmla="val 10"/>
                <a:gd name="f24" fmla="val 79"/>
                <a:gd name="f25" fmla="val 80"/>
                <a:gd name="f26" fmla="val 11"/>
                <a:gd name="f27" fmla="val 82"/>
                <a:gd name="f28" fmla="val 83"/>
                <a:gd name="f29" fmla="val 84"/>
                <a:gd name="f30" fmla="val 14"/>
                <a:gd name="f31" fmla="val 21"/>
                <a:gd name="f32" fmla="val 25"/>
                <a:gd name="f33" fmla="val 78"/>
                <a:gd name="f34" fmla="val 28"/>
                <a:gd name="f35" fmla="val 71"/>
                <a:gd name="f36" fmla="val 30"/>
                <a:gd name="f37" fmla="val 69"/>
                <a:gd name="f38" fmla="val 36"/>
                <a:gd name="f39" fmla="val 68"/>
                <a:gd name="f40" fmla="val 42"/>
                <a:gd name="f41" fmla="val 47"/>
                <a:gd name="f42" fmla="val 67"/>
                <a:gd name="f43" fmla="val 53"/>
                <a:gd name="f44" fmla="val 66"/>
                <a:gd name="f45" fmla="val 58"/>
                <a:gd name="f46" fmla="val 64"/>
                <a:gd name="f47" fmla="val 65"/>
                <a:gd name="f48" fmla="val 72"/>
                <a:gd name="f49" fmla="val 70"/>
                <a:gd name="f50" fmla="val 74"/>
                <a:gd name="f51" fmla="val 75"/>
                <a:gd name="f52" fmla="val 85"/>
                <a:gd name="f53" fmla="val 81"/>
                <a:gd name="f54" fmla="val 7"/>
                <a:gd name="f55" fmla="+- 0 0 -90"/>
                <a:gd name="f56" fmla="*/ f3 1 86"/>
                <a:gd name="f57" fmla="*/ f4 1 87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86"/>
                <a:gd name="f66" fmla="*/ f62 1 87"/>
                <a:gd name="f67" fmla="*/ 0 f63 1"/>
                <a:gd name="f68" fmla="*/ 73 f62 1"/>
                <a:gd name="f69" fmla="*/ 12 f63 1"/>
                <a:gd name="f70" fmla="*/ 3 f62 1"/>
                <a:gd name="f71" fmla="*/ 18 f63 1"/>
                <a:gd name="f72" fmla="*/ 0 f62 1"/>
                <a:gd name="f73" fmla="*/ 77 f63 1"/>
                <a:gd name="f74" fmla="*/ 10 f62 1"/>
                <a:gd name="f75" fmla="*/ 82 f63 1"/>
                <a:gd name="f76" fmla="*/ 12 f62 1"/>
                <a:gd name="f77" fmla="*/ 84 f63 1"/>
                <a:gd name="f78" fmla="*/ 14 f62 1"/>
                <a:gd name="f79" fmla="*/ 78 f63 1"/>
                <a:gd name="f80" fmla="*/ 28 f62 1"/>
                <a:gd name="f81" fmla="*/ 68 f63 1"/>
                <a:gd name="f82" fmla="*/ 42 f62 1"/>
                <a:gd name="f83" fmla="*/ 66 f63 1"/>
                <a:gd name="f84" fmla="*/ 58 f62 1"/>
                <a:gd name="f85" fmla="*/ 72 f63 1"/>
                <a:gd name="f86" fmla="*/ 70 f62 1"/>
                <a:gd name="f87" fmla="*/ 74 f63 1"/>
                <a:gd name="f88" fmla="*/ 72 f62 1"/>
                <a:gd name="f89" fmla="*/ 75 f63 1"/>
                <a:gd name="f90" fmla="*/ 75 f62 1"/>
                <a:gd name="f91" fmla="*/ 67 f63 1"/>
                <a:gd name="f92" fmla="*/ 87 f62 1"/>
                <a:gd name="f93" fmla="*/ 7 f63 1"/>
                <a:gd name="f94" fmla="*/ 78 f62 1"/>
                <a:gd name="f95" fmla="+- f64 0 f1"/>
                <a:gd name="f96" fmla="*/ f67 1 86"/>
                <a:gd name="f97" fmla="*/ f68 1 87"/>
                <a:gd name="f98" fmla="*/ f69 1 86"/>
                <a:gd name="f99" fmla="*/ f70 1 87"/>
                <a:gd name="f100" fmla="*/ f71 1 86"/>
                <a:gd name="f101" fmla="*/ f72 1 87"/>
                <a:gd name="f102" fmla="*/ f73 1 86"/>
                <a:gd name="f103" fmla="*/ f74 1 87"/>
                <a:gd name="f104" fmla="*/ f75 1 86"/>
                <a:gd name="f105" fmla="*/ f76 1 87"/>
                <a:gd name="f106" fmla="*/ f77 1 86"/>
                <a:gd name="f107" fmla="*/ f78 1 87"/>
                <a:gd name="f108" fmla="*/ f79 1 86"/>
                <a:gd name="f109" fmla="*/ f80 1 87"/>
                <a:gd name="f110" fmla="*/ f81 1 86"/>
                <a:gd name="f111" fmla="*/ f82 1 87"/>
                <a:gd name="f112" fmla="*/ f83 1 86"/>
                <a:gd name="f113" fmla="*/ f84 1 87"/>
                <a:gd name="f114" fmla="*/ f85 1 86"/>
                <a:gd name="f115" fmla="*/ f86 1 87"/>
                <a:gd name="f116" fmla="*/ f87 1 86"/>
                <a:gd name="f117" fmla="*/ f88 1 87"/>
                <a:gd name="f118" fmla="*/ f89 1 86"/>
                <a:gd name="f119" fmla="*/ f90 1 87"/>
                <a:gd name="f120" fmla="*/ f91 1 86"/>
                <a:gd name="f121" fmla="*/ f92 1 87"/>
                <a:gd name="f122" fmla="*/ f93 1 86"/>
                <a:gd name="f123" fmla="*/ f94 1 87"/>
                <a:gd name="f124" fmla="*/ 0 1 f65"/>
                <a:gd name="f125" fmla="*/ f59 1 f65"/>
                <a:gd name="f126" fmla="*/ 0 1 f66"/>
                <a:gd name="f127" fmla="*/ f60 1 f66"/>
                <a:gd name="f128" fmla="*/ f96 1 f65"/>
                <a:gd name="f129" fmla="*/ f97 1 f66"/>
                <a:gd name="f130" fmla="*/ f98 1 f65"/>
                <a:gd name="f131" fmla="*/ f99 1 f66"/>
                <a:gd name="f132" fmla="*/ f100 1 f65"/>
                <a:gd name="f133" fmla="*/ f101 1 f66"/>
                <a:gd name="f134" fmla="*/ f102 1 f65"/>
                <a:gd name="f135" fmla="*/ f103 1 f66"/>
                <a:gd name="f136" fmla="*/ f104 1 f65"/>
                <a:gd name="f137" fmla="*/ f105 1 f66"/>
                <a:gd name="f138" fmla="*/ f106 1 f65"/>
                <a:gd name="f139" fmla="*/ f107 1 f66"/>
                <a:gd name="f140" fmla="*/ f108 1 f65"/>
                <a:gd name="f141" fmla="*/ f109 1 f66"/>
                <a:gd name="f142" fmla="*/ f110 1 f65"/>
                <a:gd name="f143" fmla="*/ f111 1 f66"/>
                <a:gd name="f144" fmla="*/ f112 1 f65"/>
                <a:gd name="f145" fmla="*/ f113 1 f66"/>
                <a:gd name="f146" fmla="*/ f114 1 f65"/>
                <a:gd name="f147" fmla="*/ f115 1 f66"/>
                <a:gd name="f148" fmla="*/ f116 1 f65"/>
                <a:gd name="f149" fmla="*/ f117 1 f66"/>
                <a:gd name="f150" fmla="*/ f118 1 f65"/>
                <a:gd name="f151" fmla="*/ f119 1 f66"/>
                <a:gd name="f152" fmla="*/ f120 1 f65"/>
                <a:gd name="f153" fmla="*/ f121 1 f66"/>
                <a:gd name="f154" fmla="*/ f122 1 f65"/>
                <a:gd name="f155" fmla="*/ f123 1 f66"/>
                <a:gd name="f156" fmla="*/ f124 f56 1"/>
                <a:gd name="f157" fmla="*/ f125 f56 1"/>
                <a:gd name="f158" fmla="*/ f127 f57 1"/>
                <a:gd name="f159" fmla="*/ f126 f57 1"/>
                <a:gd name="f160" fmla="*/ f128 f56 1"/>
                <a:gd name="f161" fmla="*/ f129 f57 1"/>
                <a:gd name="f162" fmla="*/ f130 f56 1"/>
                <a:gd name="f163" fmla="*/ f131 f57 1"/>
                <a:gd name="f164" fmla="*/ f132 f56 1"/>
                <a:gd name="f165" fmla="*/ f133 f57 1"/>
                <a:gd name="f166" fmla="*/ f134 f56 1"/>
                <a:gd name="f167" fmla="*/ f135 f57 1"/>
                <a:gd name="f168" fmla="*/ f136 f56 1"/>
                <a:gd name="f169" fmla="*/ f137 f57 1"/>
                <a:gd name="f170" fmla="*/ f138 f56 1"/>
                <a:gd name="f171" fmla="*/ f139 f57 1"/>
                <a:gd name="f172" fmla="*/ f140 f56 1"/>
                <a:gd name="f173" fmla="*/ f141 f57 1"/>
                <a:gd name="f174" fmla="*/ f142 f56 1"/>
                <a:gd name="f175" fmla="*/ f143 f57 1"/>
                <a:gd name="f176" fmla="*/ f144 f56 1"/>
                <a:gd name="f177" fmla="*/ f145 f57 1"/>
                <a:gd name="f178" fmla="*/ f146 f56 1"/>
                <a:gd name="f179" fmla="*/ f147 f57 1"/>
                <a:gd name="f180" fmla="*/ f148 f56 1"/>
                <a:gd name="f181" fmla="*/ f149 f57 1"/>
                <a:gd name="f182" fmla="*/ f150 f56 1"/>
                <a:gd name="f183" fmla="*/ f151 f57 1"/>
                <a:gd name="f184" fmla="*/ f152 f56 1"/>
                <a:gd name="f185" fmla="*/ f153 f57 1"/>
                <a:gd name="f186" fmla="*/ f154 f56 1"/>
                <a:gd name="f187" fmla="*/ f15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5">
                  <a:pos x="f160" y="f161"/>
                </a:cxn>
                <a:cxn ang="f95">
                  <a:pos x="f162" y="f163"/>
                </a:cxn>
                <a:cxn ang="f95">
                  <a:pos x="f164" y="f165"/>
                </a:cxn>
                <a:cxn ang="f95">
                  <a:pos x="f166" y="f167"/>
                </a:cxn>
                <a:cxn ang="f95">
                  <a:pos x="f168" y="f169"/>
                </a:cxn>
                <a:cxn ang="f95">
                  <a:pos x="f170" y="f171"/>
                </a:cxn>
                <a:cxn ang="f95">
                  <a:pos x="f172" y="f173"/>
                </a:cxn>
                <a:cxn ang="f95">
                  <a:pos x="f174" y="f175"/>
                </a:cxn>
                <a:cxn ang="f95">
                  <a:pos x="f176" y="f177"/>
                </a:cxn>
                <a:cxn ang="f95">
                  <a:pos x="f178" y="f179"/>
                </a:cxn>
                <a:cxn ang="f95">
                  <a:pos x="f180" y="f181"/>
                </a:cxn>
                <a:cxn ang="f95">
                  <a:pos x="f182" y="f183"/>
                </a:cxn>
                <a:cxn ang="f95">
                  <a:pos x="f184" y="f185"/>
                </a:cxn>
                <a:cxn ang="f95">
                  <a:pos x="f186" y="f187"/>
                </a:cxn>
                <a:cxn ang="f95">
                  <a:pos x="f160" y="f161"/>
                </a:cxn>
              </a:cxnLst>
              <a:rect l="f156" t="f159" r="f157" b="f158"/>
              <a:pathLst>
                <a:path w="86" h="87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5"/>
                    <a:pt x="f18" y="f5"/>
                  </a:cubicBezTo>
                  <a:cubicBezTo>
                    <a:pt x="f19" y="f14"/>
                    <a:pt x="f20" y="f21"/>
                    <a:pt x="f22" y="f23"/>
                  </a:cubicBezTo>
                  <a:cubicBezTo>
                    <a:pt x="f24" y="f23"/>
                    <a:pt x="f25" y="f26"/>
                    <a:pt x="f27" y="f13"/>
                  </a:cubicBezTo>
                  <a:cubicBezTo>
                    <a:pt x="f27" y="f15"/>
                    <a:pt x="f28" y="f15"/>
                    <a:pt x="f29" y="f30"/>
                  </a:cubicBezTo>
                  <a:cubicBezTo>
                    <a:pt x="f6" y="f31"/>
                    <a:pt x="f28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39" y="f41"/>
                    <a:pt x="f42" y="f43"/>
                    <a:pt x="f44" y="f45"/>
                  </a:cubicBezTo>
                  <a:cubicBezTo>
                    <a:pt x="f46" y="f46"/>
                    <a:pt x="f47" y="f39"/>
                    <a:pt x="f48" y="f49"/>
                  </a:cubicBezTo>
                  <a:cubicBezTo>
                    <a:pt x="f8" y="f49"/>
                    <a:pt x="f50" y="f35"/>
                    <a:pt x="f50" y="f48"/>
                  </a:cubicBezTo>
                  <a:cubicBezTo>
                    <a:pt x="f50" y="f8"/>
                    <a:pt x="f51" y="f50"/>
                    <a:pt x="f51" y="f51"/>
                  </a:cubicBezTo>
                  <a:cubicBezTo>
                    <a:pt x="f22" y="f27"/>
                    <a:pt x="f48" y="f29"/>
                    <a:pt x="f42" y="f7"/>
                  </a:cubicBezTo>
                  <a:cubicBezTo>
                    <a:pt x="f41" y="f52"/>
                    <a:pt x="f12" y="f53"/>
                    <a:pt x="f54" y="f33"/>
                  </a:cubicBezTo>
                  <a:cubicBezTo>
                    <a:pt x="f9" y="f33"/>
                    <a:pt x="f16" y="f22"/>
                    <a:pt x="f5" y="f8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6EBDA974-09FD-FE7C-4555-CCDC475A01FC}"/>
                </a:ext>
              </a:extLst>
            </p:cNvPr>
            <p:cNvSpPr/>
            <p:nvPr/>
          </p:nvSpPr>
          <p:spPr>
            <a:xfrm>
              <a:off x="6016623" y="2463795"/>
              <a:ext cx="727076" cy="2492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"/>
                <a:gd name="f7" fmla="val 42"/>
                <a:gd name="f8" fmla="val 46"/>
                <a:gd name="f9" fmla="val 7"/>
                <a:gd name="f10" fmla="val 68"/>
                <a:gd name="f11" fmla="val 11"/>
                <a:gd name="f12" fmla="val 90"/>
                <a:gd name="f13" fmla="val 14"/>
                <a:gd name="f14" fmla="val 112"/>
                <a:gd name="f15" fmla="val 17"/>
                <a:gd name="f16" fmla="val 114"/>
                <a:gd name="f17" fmla="val 19"/>
                <a:gd name="f18" fmla="val 116"/>
                <a:gd name="f19" fmla="val 118"/>
                <a:gd name="f20" fmla="val 26"/>
                <a:gd name="f21" fmla="val 119"/>
                <a:gd name="f22" fmla="val 33"/>
                <a:gd name="f23" fmla="val 115"/>
                <a:gd name="f24" fmla="val 40"/>
                <a:gd name="f25" fmla="val 41"/>
                <a:gd name="f26" fmla="val 113"/>
                <a:gd name="f27" fmla="val 80"/>
                <a:gd name="f28" fmla="val 35"/>
                <a:gd name="f29" fmla="val 45"/>
                <a:gd name="f30" fmla="val 30"/>
                <a:gd name="f31" fmla="val 25"/>
                <a:gd name="f32" fmla="val 22"/>
                <a:gd name="f33" fmla="val 2"/>
                <a:gd name="f34" fmla="val 3"/>
                <a:gd name="f35" fmla="val 1"/>
                <a:gd name="f36" fmla="val 13"/>
                <a:gd name="f37" fmla="val 24"/>
                <a:gd name="f38" fmla="val 4"/>
                <a:gd name="f39" fmla="val 6"/>
                <a:gd name="f40" fmla="+- 0 0 -90"/>
                <a:gd name="f41" fmla="*/ f3 1 122"/>
                <a:gd name="f42" fmla="*/ f4 1 42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122"/>
                <a:gd name="f51" fmla="*/ f47 1 42"/>
                <a:gd name="f52" fmla="*/ 46 f48 1"/>
                <a:gd name="f53" fmla="*/ 7 f47 1"/>
                <a:gd name="f54" fmla="*/ 112 f48 1"/>
                <a:gd name="f55" fmla="*/ 17 f47 1"/>
                <a:gd name="f56" fmla="*/ 118 f48 1"/>
                <a:gd name="f57" fmla="*/ 19 f47 1"/>
                <a:gd name="f58" fmla="*/ 115 f48 1"/>
                <a:gd name="f59" fmla="*/ 40 f47 1"/>
                <a:gd name="f60" fmla="*/ 113 f48 1"/>
                <a:gd name="f61" fmla="*/ 42 f47 1"/>
                <a:gd name="f62" fmla="*/ 11 f48 1"/>
                <a:gd name="f63" fmla="*/ 25 f47 1"/>
                <a:gd name="f64" fmla="*/ 2 f48 1"/>
                <a:gd name="f65" fmla="*/ 11 f47 1"/>
                <a:gd name="f66" fmla="*/ 13 f48 1"/>
                <a:gd name="f67" fmla="*/ 2 f47 1"/>
                <a:gd name="f68" fmla="+- f49 0 f1"/>
                <a:gd name="f69" fmla="*/ f52 1 122"/>
                <a:gd name="f70" fmla="*/ f53 1 42"/>
                <a:gd name="f71" fmla="*/ f54 1 122"/>
                <a:gd name="f72" fmla="*/ f55 1 42"/>
                <a:gd name="f73" fmla="*/ f56 1 122"/>
                <a:gd name="f74" fmla="*/ f57 1 42"/>
                <a:gd name="f75" fmla="*/ f58 1 122"/>
                <a:gd name="f76" fmla="*/ f59 1 42"/>
                <a:gd name="f77" fmla="*/ f60 1 122"/>
                <a:gd name="f78" fmla="*/ f61 1 42"/>
                <a:gd name="f79" fmla="*/ f62 1 122"/>
                <a:gd name="f80" fmla="*/ f63 1 42"/>
                <a:gd name="f81" fmla="*/ f64 1 122"/>
                <a:gd name="f82" fmla="*/ f65 1 42"/>
                <a:gd name="f83" fmla="*/ f66 1 122"/>
                <a:gd name="f84" fmla="*/ f67 1 42"/>
                <a:gd name="f85" fmla="*/ 0 1 f50"/>
                <a:gd name="f86" fmla="*/ f44 1 f50"/>
                <a:gd name="f87" fmla="*/ 0 1 f51"/>
                <a:gd name="f88" fmla="*/ f45 1 f51"/>
                <a:gd name="f89" fmla="*/ f69 1 f50"/>
                <a:gd name="f90" fmla="*/ f70 1 f51"/>
                <a:gd name="f91" fmla="*/ f71 1 f50"/>
                <a:gd name="f92" fmla="*/ f72 1 f51"/>
                <a:gd name="f93" fmla="*/ f73 1 f50"/>
                <a:gd name="f94" fmla="*/ f74 1 f51"/>
                <a:gd name="f95" fmla="*/ f75 1 f50"/>
                <a:gd name="f96" fmla="*/ f76 1 f51"/>
                <a:gd name="f97" fmla="*/ f77 1 f50"/>
                <a:gd name="f98" fmla="*/ f78 1 f51"/>
                <a:gd name="f99" fmla="*/ f79 1 f50"/>
                <a:gd name="f100" fmla="*/ f80 1 f51"/>
                <a:gd name="f101" fmla="*/ f81 1 f50"/>
                <a:gd name="f102" fmla="*/ f82 1 f51"/>
                <a:gd name="f103" fmla="*/ f83 1 f50"/>
                <a:gd name="f104" fmla="*/ f84 1 f51"/>
                <a:gd name="f105" fmla="*/ f85 f41 1"/>
                <a:gd name="f106" fmla="*/ f86 f41 1"/>
                <a:gd name="f107" fmla="*/ f88 f42 1"/>
                <a:gd name="f108" fmla="*/ f87 f42 1"/>
                <a:gd name="f109" fmla="*/ f89 f41 1"/>
                <a:gd name="f110" fmla="*/ f90 f42 1"/>
                <a:gd name="f111" fmla="*/ f91 f41 1"/>
                <a:gd name="f112" fmla="*/ f92 f42 1"/>
                <a:gd name="f113" fmla="*/ f93 f41 1"/>
                <a:gd name="f114" fmla="*/ f94 f42 1"/>
                <a:gd name="f115" fmla="*/ f95 f41 1"/>
                <a:gd name="f116" fmla="*/ f96 f42 1"/>
                <a:gd name="f117" fmla="*/ f97 f41 1"/>
                <a:gd name="f118" fmla="*/ f98 f42 1"/>
                <a:gd name="f119" fmla="*/ f99 f41 1"/>
                <a:gd name="f120" fmla="*/ f100 f42 1"/>
                <a:gd name="f121" fmla="*/ f101 f41 1"/>
                <a:gd name="f122" fmla="*/ f102 f42 1"/>
                <a:gd name="f123" fmla="*/ f103 f41 1"/>
                <a:gd name="f124" fmla="*/ f104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9" y="f110"/>
                </a:cxn>
                <a:cxn ang="f68">
                  <a:pos x="f111" y="f112"/>
                </a:cxn>
                <a:cxn ang="f68">
                  <a:pos x="f113" y="f114"/>
                </a:cxn>
                <a:cxn ang="f68">
                  <a:pos x="f115" y="f116"/>
                </a:cxn>
                <a:cxn ang="f68">
                  <a:pos x="f117" y="f118"/>
                </a:cxn>
                <a:cxn ang="f68">
                  <a:pos x="f119" y="f120"/>
                </a:cxn>
                <a:cxn ang="f68">
                  <a:pos x="f121" y="f122"/>
                </a:cxn>
                <a:cxn ang="f68">
                  <a:pos x="f123" y="f124"/>
                </a:cxn>
                <a:cxn ang="f68">
                  <a:pos x="f109" y="f110"/>
                </a:cxn>
              </a:cxnLst>
              <a:rect l="f105" t="f108" r="f106" b="f107"/>
              <a:pathLst>
                <a:path w="122" h="4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5"/>
                    <a:pt x="f19" y="f17"/>
                  </a:cubicBezTo>
                  <a:cubicBezTo>
                    <a:pt x="f6" y="f20"/>
                    <a:pt x="f21" y="f22"/>
                    <a:pt x="f23" y="f24"/>
                  </a:cubicBezTo>
                  <a:cubicBezTo>
                    <a:pt x="f23" y="f25"/>
                    <a:pt x="f16" y="f25"/>
                    <a:pt x="f26" y="f7"/>
                  </a:cubicBezTo>
                  <a:cubicBezTo>
                    <a:pt x="f27" y="f28"/>
                    <a:pt x="f29" y="f30"/>
                    <a:pt x="f11" y="f31"/>
                  </a:cubicBezTo>
                  <a:cubicBezTo>
                    <a:pt x="f5" y="f32"/>
                    <a:pt x="f5" y="f32"/>
                    <a:pt x="f33" y="f11"/>
                  </a:cubicBezTo>
                  <a:cubicBezTo>
                    <a:pt x="f34" y="f5"/>
                    <a:pt x="f34" y="f35"/>
                    <a:pt x="f36" y="f33"/>
                  </a:cubicBezTo>
                  <a:cubicBezTo>
                    <a:pt x="f37" y="f38"/>
                    <a:pt x="f28" y="f39"/>
                    <a:pt x="f8" y="f9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1E15452-35B9-2D9A-5821-659B2EE60C9A}"/>
                </a:ext>
              </a:extLst>
            </p:cNvPr>
            <p:cNvSpPr/>
            <p:nvPr/>
          </p:nvSpPr>
          <p:spPr>
            <a:xfrm>
              <a:off x="5657849" y="4781553"/>
              <a:ext cx="715966" cy="2143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0"/>
                <a:gd name="f7" fmla="val 36"/>
                <a:gd name="f8" fmla="val 14"/>
                <a:gd name="f9" fmla="val 2"/>
                <a:gd name="f10" fmla="val 20"/>
                <a:gd name="f11" fmla="val 3"/>
                <a:gd name="f12" fmla="val 26"/>
                <a:gd name="f13" fmla="val 5"/>
                <a:gd name="f14" fmla="val 33"/>
                <a:gd name="f15" fmla="val 4"/>
                <a:gd name="f16" fmla="val 41"/>
                <a:gd name="f17" fmla="val 48"/>
                <a:gd name="f18" fmla="val 55"/>
                <a:gd name="f19" fmla="val 7"/>
                <a:gd name="f20" fmla="val 60"/>
                <a:gd name="f21" fmla="val 10"/>
                <a:gd name="f22" fmla="val 65"/>
                <a:gd name="f23" fmla="val 13"/>
                <a:gd name="f24" fmla="val 70"/>
                <a:gd name="f25" fmla="val 77"/>
                <a:gd name="f26" fmla="val 9"/>
                <a:gd name="f27" fmla="val 84"/>
                <a:gd name="f28" fmla="val 92"/>
                <a:gd name="f29" fmla="val 93"/>
                <a:gd name="f30" fmla="val 18"/>
                <a:gd name="f31" fmla="val 100"/>
                <a:gd name="f32" fmla="val 15"/>
                <a:gd name="f33" fmla="val 105"/>
                <a:gd name="f34" fmla="val 17"/>
                <a:gd name="f35" fmla="val 108"/>
                <a:gd name="f36" fmla="val 112"/>
                <a:gd name="f37" fmla="val 116"/>
                <a:gd name="f38" fmla="val 16"/>
                <a:gd name="f39" fmla="val 117"/>
                <a:gd name="f40" fmla="val 118"/>
                <a:gd name="f41" fmla="val 119"/>
                <a:gd name="f42" fmla="val 25"/>
                <a:gd name="f43" fmla="val 31"/>
                <a:gd name="f44" fmla="val 114"/>
                <a:gd name="f45" fmla="val 113"/>
                <a:gd name="f46" fmla="val 79"/>
                <a:gd name="f47" fmla="val 45"/>
                <a:gd name="f48" fmla="val 11"/>
                <a:gd name="f49" fmla="val 6"/>
                <a:gd name="f50" fmla="val 19"/>
                <a:gd name="f51" fmla="val 1"/>
                <a:gd name="f52" fmla="val 12"/>
                <a:gd name="f53" fmla="+- 0 0 -90"/>
                <a:gd name="f54" fmla="*/ f3 1 120"/>
                <a:gd name="f55" fmla="*/ f4 1 36"/>
                <a:gd name="f56" fmla="val f5"/>
                <a:gd name="f57" fmla="val f6"/>
                <a:gd name="f58" fmla="val f7"/>
                <a:gd name="f59" fmla="*/ f53 f0 1"/>
                <a:gd name="f60" fmla="+- f58 0 f56"/>
                <a:gd name="f61" fmla="+- f57 0 f56"/>
                <a:gd name="f62" fmla="*/ f59 1 f2"/>
                <a:gd name="f63" fmla="*/ f61 1 120"/>
                <a:gd name="f64" fmla="*/ f60 1 36"/>
                <a:gd name="f65" fmla="*/ 14 f61 1"/>
                <a:gd name="f66" fmla="*/ 2 f60 1"/>
                <a:gd name="f67" fmla="*/ 33 f61 1"/>
                <a:gd name="f68" fmla="*/ 4 f60 1"/>
                <a:gd name="f69" fmla="*/ 55 f61 1"/>
                <a:gd name="f70" fmla="*/ 7 f60 1"/>
                <a:gd name="f71" fmla="*/ 70 f61 1"/>
                <a:gd name="f72" fmla="*/ 92 f61 1"/>
                <a:gd name="f73" fmla="*/ 10 f60 1"/>
                <a:gd name="f74" fmla="*/ 105 f61 1"/>
                <a:gd name="f75" fmla="*/ 17 f60 1"/>
                <a:gd name="f76" fmla="*/ 116 f61 1"/>
                <a:gd name="f77" fmla="*/ 16 f60 1"/>
                <a:gd name="f78" fmla="*/ 118 f61 1"/>
                <a:gd name="f79" fmla="*/ 18 f60 1"/>
                <a:gd name="f80" fmla="*/ 114 f61 1"/>
                <a:gd name="f81" fmla="*/ 36 f60 1"/>
                <a:gd name="f82" fmla="*/ 113 f61 1"/>
                <a:gd name="f83" fmla="*/ 11 f61 1"/>
                <a:gd name="f84" fmla="*/ 20 f60 1"/>
                <a:gd name="f85" fmla="*/ 9 f61 1"/>
                <a:gd name="f86" fmla="*/ 1 f61 1"/>
                <a:gd name="f87" fmla="*/ 3 f61 1"/>
                <a:gd name="f88" fmla="*/ 3 f60 1"/>
                <a:gd name="f89" fmla="*/ 7 f61 1"/>
                <a:gd name="f90" fmla="*/ 1 f60 1"/>
                <a:gd name="f91" fmla="+- f62 0 f1"/>
                <a:gd name="f92" fmla="*/ f65 1 120"/>
                <a:gd name="f93" fmla="*/ f66 1 36"/>
                <a:gd name="f94" fmla="*/ f67 1 120"/>
                <a:gd name="f95" fmla="*/ f68 1 36"/>
                <a:gd name="f96" fmla="*/ f69 1 120"/>
                <a:gd name="f97" fmla="*/ f70 1 36"/>
                <a:gd name="f98" fmla="*/ f71 1 120"/>
                <a:gd name="f99" fmla="*/ f72 1 120"/>
                <a:gd name="f100" fmla="*/ f73 1 36"/>
                <a:gd name="f101" fmla="*/ f74 1 120"/>
                <a:gd name="f102" fmla="*/ f75 1 36"/>
                <a:gd name="f103" fmla="*/ f76 1 120"/>
                <a:gd name="f104" fmla="*/ f77 1 36"/>
                <a:gd name="f105" fmla="*/ f78 1 120"/>
                <a:gd name="f106" fmla="*/ f79 1 36"/>
                <a:gd name="f107" fmla="*/ f80 1 120"/>
                <a:gd name="f108" fmla="*/ f81 1 36"/>
                <a:gd name="f109" fmla="*/ f82 1 120"/>
                <a:gd name="f110" fmla="*/ f83 1 120"/>
                <a:gd name="f111" fmla="*/ f84 1 36"/>
                <a:gd name="f112" fmla="*/ f85 1 120"/>
                <a:gd name="f113" fmla="*/ f86 1 120"/>
                <a:gd name="f114" fmla="*/ f87 1 120"/>
                <a:gd name="f115" fmla="*/ f88 1 36"/>
                <a:gd name="f116" fmla="*/ f89 1 120"/>
                <a:gd name="f117" fmla="*/ f90 1 36"/>
                <a:gd name="f118" fmla="*/ 0 1 f63"/>
                <a:gd name="f119" fmla="*/ f57 1 f63"/>
                <a:gd name="f120" fmla="*/ 0 1 f64"/>
                <a:gd name="f121" fmla="*/ f58 1 f64"/>
                <a:gd name="f122" fmla="*/ f92 1 f63"/>
                <a:gd name="f123" fmla="*/ f93 1 f64"/>
                <a:gd name="f124" fmla="*/ f94 1 f63"/>
                <a:gd name="f125" fmla="*/ f95 1 f64"/>
                <a:gd name="f126" fmla="*/ f96 1 f63"/>
                <a:gd name="f127" fmla="*/ f97 1 f64"/>
                <a:gd name="f128" fmla="*/ f98 1 f63"/>
                <a:gd name="f129" fmla="*/ f99 1 f63"/>
                <a:gd name="f130" fmla="*/ f100 1 f64"/>
                <a:gd name="f131" fmla="*/ f101 1 f63"/>
                <a:gd name="f132" fmla="*/ f102 1 f64"/>
                <a:gd name="f133" fmla="*/ f103 1 f63"/>
                <a:gd name="f134" fmla="*/ f104 1 f64"/>
                <a:gd name="f135" fmla="*/ f105 1 f63"/>
                <a:gd name="f136" fmla="*/ f106 1 f64"/>
                <a:gd name="f137" fmla="*/ f107 1 f63"/>
                <a:gd name="f138" fmla="*/ f108 1 f64"/>
                <a:gd name="f139" fmla="*/ f109 1 f63"/>
                <a:gd name="f140" fmla="*/ f110 1 f63"/>
                <a:gd name="f141" fmla="*/ f111 1 f64"/>
                <a:gd name="f142" fmla="*/ f112 1 f63"/>
                <a:gd name="f143" fmla="*/ f113 1 f63"/>
                <a:gd name="f144" fmla="*/ f114 1 f63"/>
                <a:gd name="f145" fmla="*/ f115 1 f64"/>
                <a:gd name="f146" fmla="*/ f116 1 f63"/>
                <a:gd name="f147" fmla="*/ f117 1 f64"/>
                <a:gd name="f148" fmla="*/ f118 f54 1"/>
                <a:gd name="f149" fmla="*/ f119 f54 1"/>
                <a:gd name="f150" fmla="*/ f121 f55 1"/>
                <a:gd name="f151" fmla="*/ f120 f55 1"/>
                <a:gd name="f152" fmla="*/ f122 f54 1"/>
                <a:gd name="f153" fmla="*/ f123 f55 1"/>
                <a:gd name="f154" fmla="*/ f124 f54 1"/>
                <a:gd name="f155" fmla="*/ f125 f55 1"/>
                <a:gd name="f156" fmla="*/ f126 f54 1"/>
                <a:gd name="f157" fmla="*/ f127 f55 1"/>
                <a:gd name="f158" fmla="*/ f128 f54 1"/>
                <a:gd name="f159" fmla="*/ f129 f54 1"/>
                <a:gd name="f160" fmla="*/ f130 f55 1"/>
                <a:gd name="f161" fmla="*/ f131 f54 1"/>
                <a:gd name="f162" fmla="*/ f132 f55 1"/>
                <a:gd name="f163" fmla="*/ f133 f54 1"/>
                <a:gd name="f164" fmla="*/ f134 f55 1"/>
                <a:gd name="f165" fmla="*/ f135 f54 1"/>
                <a:gd name="f166" fmla="*/ f136 f55 1"/>
                <a:gd name="f167" fmla="*/ f137 f54 1"/>
                <a:gd name="f168" fmla="*/ f138 f55 1"/>
                <a:gd name="f169" fmla="*/ f139 f54 1"/>
                <a:gd name="f170" fmla="*/ f140 f54 1"/>
                <a:gd name="f171" fmla="*/ f141 f55 1"/>
                <a:gd name="f172" fmla="*/ f142 f54 1"/>
                <a:gd name="f173" fmla="*/ f143 f54 1"/>
                <a:gd name="f174" fmla="*/ f144 f54 1"/>
                <a:gd name="f175" fmla="*/ f145 f55 1"/>
                <a:gd name="f176" fmla="*/ f146 f54 1"/>
                <a:gd name="f177" fmla="*/ f147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1">
                  <a:pos x="f152" y="f153"/>
                </a:cxn>
                <a:cxn ang="f91">
                  <a:pos x="f154" y="f155"/>
                </a:cxn>
                <a:cxn ang="f91">
                  <a:pos x="f156" y="f157"/>
                </a:cxn>
                <a:cxn ang="f91">
                  <a:pos x="f158" y="f157"/>
                </a:cxn>
                <a:cxn ang="f91">
                  <a:pos x="f159" y="f160"/>
                </a:cxn>
                <a:cxn ang="f91">
                  <a:pos x="f161" y="f162"/>
                </a:cxn>
                <a:cxn ang="f91">
                  <a:pos x="f163" y="f164"/>
                </a:cxn>
                <a:cxn ang="f91">
                  <a:pos x="f165" y="f166"/>
                </a:cxn>
                <a:cxn ang="f91">
                  <a:pos x="f167" y="f168"/>
                </a:cxn>
                <a:cxn ang="f91">
                  <a:pos x="f169" y="f168"/>
                </a:cxn>
                <a:cxn ang="f91">
                  <a:pos x="f170" y="f171"/>
                </a:cxn>
                <a:cxn ang="f91">
                  <a:pos x="f172" y="f171"/>
                </a:cxn>
                <a:cxn ang="f91">
                  <a:pos x="f173" y="f162"/>
                </a:cxn>
                <a:cxn ang="f91">
                  <a:pos x="f174" y="f175"/>
                </a:cxn>
                <a:cxn ang="f91">
                  <a:pos x="f176" y="f177"/>
                </a:cxn>
                <a:cxn ang="f91">
                  <a:pos x="f152" y="f153"/>
                </a:cxn>
              </a:cxnLst>
              <a:rect l="f148" t="f151" r="f149" b="f150"/>
              <a:pathLst>
                <a:path w="120" h="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9"/>
                    <a:pt x="f17" y="f11"/>
                    <a:pt x="f18" y="f19"/>
                  </a:cubicBezTo>
                  <a:cubicBezTo>
                    <a:pt x="f20" y="f21"/>
                    <a:pt x="f22" y="f23"/>
                    <a:pt x="f24" y="f19"/>
                  </a:cubicBezTo>
                  <a:cubicBezTo>
                    <a:pt x="f25" y="f26"/>
                    <a:pt x="f27" y="f26"/>
                    <a:pt x="f28" y="f21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23"/>
                    <a:pt x="f36" y="f8"/>
                    <a:pt x="f37" y="f38"/>
                  </a:cubicBezTo>
                  <a:cubicBezTo>
                    <a:pt x="f39" y="f34"/>
                    <a:pt x="f39" y="f30"/>
                    <a:pt x="f40" y="f30"/>
                  </a:cubicBezTo>
                  <a:cubicBezTo>
                    <a:pt x="f41" y="f42"/>
                    <a:pt x="f6" y="f43"/>
                    <a:pt x="f44" y="f7"/>
                  </a:cubicBezTo>
                  <a:cubicBezTo>
                    <a:pt x="f44" y="f7"/>
                    <a:pt x="f45" y="f7"/>
                    <a:pt x="f45" y="f7"/>
                  </a:cubicBezTo>
                  <a:cubicBezTo>
                    <a:pt x="f46" y="f43"/>
                    <a:pt x="f47" y="f42"/>
                    <a:pt x="f48" y="f10"/>
                  </a:cubicBezTo>
                  <a:cubicBezTo>
                    <a:pt x="f21" y="f10"/>
                    <a:pt x="f21" y="f10"/>
                    <a:pt x="f26" y="f10"/>
                  </a:cubicBezTo>
                  <a:cubicBezTo>
                    <a:pt x="f49" y="f50"/>
                    <a:pt x="f51" y="f10"/>
                    <a:pt x="f51" y="f34"/>
                  </a:cubicBezTo>
                  <a:cubicBezTo>
                    <a:pt x="f5" y="f52"/>
                    <a:pt x="f9" y="f19"/>
                    <a:pt x="f11" y="f11"/>
                  </a:cubicBezTo>
                  <a:cubicBezTo>
                    <a:pt x="f11" y="f5"/>
                    <a:pt x="f13" y="f51"/>
                    <a:pt x="f19" y="f51"/>
                  </a:cubicBezTo>
                  <a:cubicBezTo>
                    <a:pt x="f26" y="f9"/>
                    <a:pt x="f52" y="f9"/>
                    <a:pt x="f8" y="f9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45D57520-4CB1-27A8-CA18-4748E94B9870}"/>
                </a:ext>
              </a:extLst>
            </p:cNvPr>
            <p:cNvSpPr/>
            <p:nvPr/>
          </p:nvSpPr>
          <p:spPr>
            <a:xfrm>
              <a:off x="6754809" y="2022479"/>
              <a:ext cx="519114" cy="2206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"/>
                <a:gd name="f7" fmla="val 37"/>
                <a:gd name="f8" fmla="val 13"/>
                <a:gd name="f9" fmla="val 86"/>
                <a:gd name="f10" fmla="val 16"/>
                <a:gd name="f11" fmla="val 20"/>
                <a:gd name="f12" fmla="val 85"/>
                <a:gd name="f13" fmla="val 24"/>
                <a:gd name="f14" fmla="val 31"/>
                <a:gd name="f15" fmla="val 83"/>
                <a:gd name="f16" fmla="val 74"/>
                <a:gd name="f17" fmla="val 34"/>
                <a:gd name="f18" fmla="val 70"/>
                <a:gd name="f19" fmla="val 66"/>
                <a:gd name="f20" fmla="val 36"/>
                <a:gd name="f21" fmla="val 61"/>
                <a:gd name="f22" fmla="val 35"/>
                <a:gd name="f23" fmla="val 45"/>
                <a:gd name="f24" fmla="val 33"/>
                <a:gd name="f25" fmla="val 30"/>
                <a:gd name="f26" fmla="val 14"/>
                <a:gd name="f27" fmla="val 28"/>
                <a:gd name="f28" fmla="val 10"/>
                <a:gd name="f29" fmla="val 27"/>
                <a:gd name="f30" fmla="val 7"/>
                <a:gd name="f31" fmla="val 25"/>
                <a:gd name="f32" fmla="val 4"/>
                <a:gd name="f33" fmla="val 22"/>
                <a:gd name="f34" fmla="val 15"/>
                <a:gd name="f35" fmla="val 1"/>
                <a:gd name="f36" fmla="val 6"/>
                <a:gd name="f37" fmla="val 48"/>
                <a:gd name="f38" fmla="val 69"/>
                <a:gd name="f39" fmla="val 9"/>
                <a:gd name="f40" fmla="val 75"/>
                <a:gd name="f41" fmla="val 82"/>
                <a:gd name="f42" fmla="+- 0 0 -90"/>
                <a:gd name="f43" fmla="*/ f3 1 87"/>
                <a:gd name="f44" fmla="*/ f4 1 37"/>
                <a:gd name="f45" fmla="val f5"/>
                <a:gd name="f46" fmla="val f6"/>
                <a:gd name="f47" fmla="val f7"/>
                <a:gd name="f48" fmla="*/ f42 f0 1"/>
                <a:gd name="f49" fmla="+- f47 0 f45"/>
                <a:gd name="f50" fmla="+- f46 0 f45"/>
                <a:gd name="f51" fmla="*/ f48 1 f2"/>
                <a:gd name="f52" fmla="*/ f50 1 87"/>
                <a:gd name="f53" fmla="*/ f49 1 37"/>
                <a:gd name="f54" fmla="*/ 87 f50 1"/>
                <a:gd name="f55" fmla="*/ 13 f49 1"/>
                <a:gd name="f56" fmla="*/ 85 f50 1"/>
                <a:gd name="f57" fmla="*/ 24 f49 1"/>
                <a:gd name="f58" fmla="*/ 74 f50 1"/>
                <a:gd name="f59" fmla="*/ 34 f49 1"/>
                <a:gd name="f60" fmla="*/ 61 f50 1"/>
                <a:gd name="f61" fmla="*/ 35 f49 1"/>
                <a:gd name="f62" fmla="*/ 14 f50 1"/>
                <a:gd name="f63" fmla="*/ 28 f49 1"/>
                <a:gd name="f64" fmla="*/ 4 f50 1"/>
                <a:gd name="f65" fmla="*/ 22 f49 1"/>
                <a:gd name="f66" fmla="*/ 7 f50 1"/>
                <a:gd name="f67" fmla="*/ 0 f49 1"/>
                <a:gd name="f68" fmla="*/ 69 f50 1"/>
                <a:gd name="f69" fmla="*/ 9 f49 1"/>
                <a:gd name="f70" fmla="+- f51 0 f1"/>
                <a:gd name="f71" fmla="*/ f54 1 87"/>
                <a:gd name="f72" fmla="*/ f55 1 37"/>
                <a:gd name="f73" fmla="*/ f56 1 87"/>
                <a:gd name="f74" fmla="*/ f57 1 37"/>
                <a:gd name="f75" fmla="*/ f58 1 87"/>
                <a:gd name="f76" fmla="*/ f59 1 37"/>
                <a:gd name="f77" fmla="*/ f60 1 87"/>
                <a:gd name="f78" fmla="*/ f61 1 37"/>
                <a:gd name="f79" fmla="*/ f62 1 87"/>
                <a:gd name="f80" fmla="*/ f63 1 37"/>
                <a:gd name="f81" fmla="*/ f64 1 87"/>
                <a:gd name="f82" fmla="*/ f65 1 37"/>
                <a:gd name="f83" fmla="*/ f66 1 87"/>
                <a:gd name="f84" fmla="*/ f67 1 37"/>
                <a:gd name="f85" fmla="*/ f68 1 87"/>
                <a:gd name="f86" fmla="*/ f69 1 37"/>
                <a:gd name="f87" fmla="*/ 0 1 f52"/>
                <a:gd name="f88" fmla="*/ f46 1 f52"/>
                <a:gd name="f89" fmla="*/ 0 1 f53"/>
                <a:gd name="f90" fmla="*/ f47 1 f53"/>
                <a:gd name="f91" fmla="*/ f71 1 f52"/>
                <a:gd name="f92" fmla="*/ f72 1 f53"/>
                <a:gd name="f93" fmla="*/ f73 1 f52"/>
                <a:gd name="f94" fmla="*/ f74 1 f53"/>
                <a:gd name="f95" fmla="*/ f75 1 f52"/>
                <a:gd name="f96" fmla="*/ f76 1 f53"/>
                <a:gd name="f97" fmla="*/ f77 1 f52"/>
                <a:gd name="f98" fmla="*/ f78 1 f53"/>
                <a:gd name="f99" fmla="*/ f79 1 f52"/>
                <a:gd name="f100" fmla="*/ f80 1 f53"/>
                <a:gd name="f101" fmla="*/ f81 1 f52"/>
                <a:gd name="f102" fmla="*/ f82 1 f53"/>
                <a:gd name="f103" fmla="*/ f83 1 f52"/>
                <a:gd name="f104" fmla="*/ f84 1 f53"/>
                <a:gd name="f105" fmla="*/ f85 1 f52"/>
                <a:gd name="f106" fmla="*/ f86 1 f53"/>
                <a:gd name="f107" fmla="*/ f87 f43 1"/>
                <a:gd name="f108" fmla="*/ f88 f43 1"/>
                <a:gd name="f109" fmla="*/ f90 f44 1"/>
                <a:gd name="f110" fmla="*/ f89 f44 1"/>
                <a:gd name="f111" fmla="*/ f91 f43 1"/>
                <a:gd name="f112" fmla="*/ f92 f44 1"/>
                <a:gd name="f113" fmla="*/ f93 f43 1"/>
                <a:gd name="f114" fmla="*/ f94 f44 1"/>
                <a:gd name="f115" fmla="*/ f95 f43 1"/>
                <a:gd name="f116" fmla="*/ f96 f44 1"/>
                <a:gd name="f117" fmla="*/ f97 f43 1"/>
                <a:gd name="f118" fmla="*/ f98 f44 1"/>
                <a:gd name="f119" fmla="*/ f99 f43 1"/>
                <a:gd name="f120" fmla="*/ f100 f44 1"/>
                <a:gd name="f121" fmla="*/ f101 f43 1"/>
                <a:gd name="f122" fmla="*/ f102 f44 1"/>
                <a:gd name="f123" fmla="*/ f103 f43 1"/>
                <a:gd name="f124" fmla="*/ f104 f44 1"/>
                <a:gd name="f125" fmla="*/ f105 f43 1"/>
                <a:gd name="f126" fmla="*/ f106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11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21" y="f122"/>
                </a:cxn>
                <a:cxn ang="f70">
                  <a:pos x="f123" y="f124"/>
                </a:cxn>
                <a:cxn ang="f70">
                  <a:pos x="f125" y="f126"/>
                </a:cxn>
                <a:cxn ang="f70">
                  <a:pos x="f111" y="f112"/>
                </a:cxn>
              </a:cxnLst>
              <a:rect l="f107" t="f110" r="f108" b="f109"/>
              <a:pathLst>
                <a:path w="87" h="37">
                  <a:moveTo>
                    <a:pt x="f6" y="f8"/>
                  </a:moveTo>
                  <a:cubicBezTo>
                    <a:pt x="f9" y="f10"/>
                    <a:pt x="f9" y="f11"/>
                    <a:pt x="f12" y="f13"/>
                  </a:cubicBezTo>
                  <a:cubicBezTo>
                    <a:pt x="f12" y="f14"/>
                    <a:pt x="f15" y="f7"/>
                    <a:pt x="f16" y="f17"/>
                  </a:cubicBezTo>
                  <a:cubicBezTo>
                    <a:pt x="f18" y="f7"/>
                    <a:pt x="f19" y="f20"/>
                    <a:pt x="f21" y="f22"/>
                  </a:cubicBezTo>
                  <a:cubicBezTo>
                    <a:pt x="f23" y="f24"/>
                    <a:pt x="f25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2" y="f33"/>
                    <a:pt x="f32" y="f33"/>
                    <a:pt x="f32" y="f33"/>
                  </a:cubicBezTo>
                  <a:cubicBezTo>
                    <a:pt x="f5" y="f34"/>
                    <a:pt x="f35" y="f36"/>
                    <a:pt x="f30" y="f5"/>
                  </a:cubicBezTo>
                  <a:cubicBezTo>
                    <a:pt x="f27" y="f35"/>
                    <a:pt x="f37" y="f36"/>
                    <a:pt x="f38" y="f39"/>
                  </a:cubicBezTo>
                  <a:cubicBezTo>
                    <a:pt x="f40" y="f28"/>
                    <a:pt x="f41" y="f39"/>
                    <a:pt x="f6" y="f8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F293A287-0B2B-A4CB-BE80-44D5BF41D793}"/>
                </a:ext>
              </a:extLst>
            </p:cNvPr>
            <p:cNvSpPr/>
            <p:nvPr/>
          </p:nvSpPr>
          <p:spPr>
            <a:xfrm>
              <a:off x="6302373" y="1944691"/>
              <a:ext cx="493711" cy="2079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3"/>
                <a:gd name="f7" fmla="val 35"/>
                <a:gd name="f8" fmla="val 13"/>
                <a:gd name="f9" fmla="val 82"/>
                <a:gd name="f10" fmla="val 20"/>
                <a:gd name="f11" fmla="val 81"/>
                <a:gd name="f12" fmla="val 28"/>
                <a:gd name="f13" fmla="val 80"/>
                <a:gd name="f14" fmla="val 57"/>
                <a:gd name="f15" fmla="val 32"/>
                <a:gd name="f16" fmla="val 33"/>
                <a:gd name="f17" fmla="val 10"/>
                <a:gd name="f18" fmla="val 24"/>
                <a:gd name="f19" fmla="val 2"/>
                <a:gd name="f20" fmla="val 19"/>
                <a:gd name="f21" fmla="val 12"/>
                <a:gd name="f22" fmla="val 3"/>
                <a:gd name="f23" fmla="val 7"/>
                <a:gd name="f24" fmla="val 4"/>
                <a:gd name="f25" fmla="val 5"/>
                <a:gd name="f26" fmla="val 8"/>
                <a:gd name="f27" fmla="val 58"/>
                <a:gd name="f28" fmla="val 9"/>
                <a:gd name="f29" fmla="+- 0 0 -90"/>
                <a:gd name="f30" fmla="*/ f3 1 83"/>
                <a:gd name="f31" fmla="*/ f4 1 35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83"/>
                <a:gd name="f40" fmla="*/ f36 1 35"/>
                <a:gd name="f41" fmla="*/ 83 f37 1"/>
                <a:gd name="f42" fmla="*/ 13 f36 1"/>
                <a:gd name="f43" fmla="*/ 80 f37 1"/>
                <a:gd name="f44" fmla="*/ 35 f36 1"/>
                <a:gd name="f45" fmla="*/ 10 f37 1"/>
                <a:gd name="f46" fmla="*/ 24 f36 1"/>
                <a:gd name="f47" fmla="*/ 2 f37 1"/>
                <a:gd name="f48" fmla="*/ 12 f36 1"/>
                <a:gd name="f49" fmla="*/ 4 f37 1"/>
                <a:gd name="f50" fmla="*/ 4 f36 1"/>
                <a:gd name="f51" fmla="*/ 8 f37 1"/>
                <a:gd name="f52" fmla="*/ 0 f36 1"/>
                <a:gd name="f53" fmla="+- f38 0 f1"/>
                <a:gd name="f54" fmla="*/ f41 1 83"/>
                <a:gd name="f55" fmla="*/ f42 1 35"/>
                <a:gd name="f56" fmla="*/ f43 1 83"/>
                <a:gd name="f57" fmla="*/ f44 1 35"/>
                <a:gd name="f58" fmla="*/ f45 1 83"/>
                <a:gd name="f59" fmla="*/ f46 1 35"/>
                <a:gd name="f60" fmla="*/ f47 1 83"/>
                <a:gd name="f61" fmla="*/ f48 1 35"/>
                <a:gd name="f62" fmla="*/ f49 1 83"/>
                <a:gd name="f63" fmla="*/ f50 1 35"/>
                <a:gd name="f64" fmla="*/ f51 1 83"/>
                <a:gd name="f65" fmla="*/ f52 1 35"/>
                <a:gd name="f66" fmla="*/ 0 1 f39"/>
                <a:gd name="f67" fmla="*/ f33 1 f39"/>
                <a:gd name="f68" fmla="*/ 0 1 f40"/>
                <a:gd name="f69" fmla="*/ f34 1 f40"/>
                <a:gd name="f70" fmla="*/ f54 1 f39"/>
                <a:gd name="f71" fmla="*/ f55 1 f40"/>
                <a:gd name="f72" fmla="*/ f56 1 f39"/>
                <a:gd name="f73" fmla="*/ f57 1 f40"/>
                <a:gd name="f74" fmla="*/ f58 1 f39"/>
                <a:gd name="f75" fmla="*/ f59 1 f40"/>
                <a:gd name="f76" fmla="*/ f60 1 f39"/>
                <a:gd name="f77" fmla="*/ f61 1 f40"/>
                <a:gd name="f78" fmla="*/ f62 1 f39"/>
                <a:gd name="f79" fmla="*/ f63 1 f40"/>
                <a:gd name="f80" fmla="*/ f64 1 f39"/>
                <a:gd name="f81" fmla="*/ f65 1 f40"/>
                <a:gd name="f82" fmla="*/ f66 f30 1"/>
                <a:gd name="f83" fmla="*/ f67 f30 1"/>
                <a:gd name="f84" fmla="*/ f69 f31 1"/>
                <a:gd name="f85" fmla="*/ f68 f31 1"/>
                <a:gd name="f86" fmla="*/ f70 f30 1"/>
                <a:gd name="f87" fmla="*/ f71 f31 1"/>
                <a:gd name="f88" fmla="*/ f72 f30 1"/>
                <a:gd name="f89" fmla="*/ f73 f31 1"/>
                <a:gd name="f90" fmla="*/ f74 f30 1"/>
                <a:gd name="f91" fmla="*/ f75 f31 1"/>
                <a:gd name="f92" fmla="*/ f76 f30 1"/>
                <a:gd name="f93" fmla="*/ f77 f31 1"/>
                <a:gd name="f94" fmla="*/ f78 f30 1"/>
                <a:gd name="f95" fmla="*/ f79 f31 1"/>
                <a:gd name="f96" fmla="*/ f80 f30 1"/>
                <a:gd name="f97" fmla="*/ f8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92" y="f93"/>
                </a:cxn>
                <a:cxn ang="f53">
                  <a:pos x="f94" y="f95"/>
                </a:cxn>
                <a:cxn ang="f53">
                  <a:pos x="f96" y="f97"/>
                </a:cxn>
                <a:cxn ang="f53">
                  <a:pos x="f86" y="f87"/>
                </a:cxn>
              </a:cxnLst>
              <a:rect l="f82" t="f85" r="f83" b="f84"/>
              <a:pathLst>
                <a:path w="83" h="35">
                  <a:moveTo>
                    <a:pt x="f6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15"/>
                    <a:pt x="f16" y="f12"/>
                    <a:pt x="f17" y="f18"/>
                  </a:cubicBezTo>
                  <a:cubicBezTo>
                    <a:pt x="f19" y="f18"/>
                    <a:pt x="f5" y="f20"/>
                    <a:pt x="f19" y="f21"/>
                  </a:cubicBezTo>
                  <a:cubicBezTo>
                    <a:pt x="f22" y="f17"/>
                    <a:pt x="f22" y="f23"/>
                    <a:pt x="f24" y="f24"/>
                  </a:cubicBezTo>
                  <a:cubicBezTo>
                    <a:pt x="f24" y="f19"/>
                    <a:pt x="f25" y="f5"/>
                    <a:pt x="f26" y="f5"/>
                  </a:cubicBezTo>
                  <a:cubicBezTo>
                    <a:pt x="f16" y="f25"/>
                    <a:pt x="f27" y="f28"/>
                    <a:pt x="f6" y="f8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7EEEE7BF-D956-20E9-F9C2-09CD7626A322}"/>
                </a:ext>
              </a:extLst>
            </p:cNvPr>
            <p:cNvSpPr/>
            <p:nvPr/>
          </p:nvSpPr>
          <p:spPr>
            <a:xfrm>
              <a:off x="7094536" y="4794254"/>
              <a:ext cx="1460497" cy="68420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"/>
                <a:gd name="f7" fmla="val 115"/>
                <a:gd name="f8" fmla="val 114"/>
                <a:gd name="f9" fmla="val 125"/>
                <a:gd name="f10" fmla="val 69"/>
                <a:gd name="f11" fmla="val 13"/>
                <a:gd name="f12" fmla="val 10"/>
                <a:gd name="f13" fmla="val 6"/>
                <a:gd name="f14" fmla="val 3"/>
                <a:gd name="f15" fmla="val 112"/>
                <a:gd name="f16" fmla="val 94"/>
                <a:gd name="f17" fmla="val 75"/>
                <a:gd name="f18" fmla="val 5"/>
                <a:gd name="f19" fmla="val 57"/>
                <a:gd name="f20" fmla="val 12"/>
                <a:gd name="f21" fmla="val 27"/>
                <a:gd name="f22" fmla="val 38"/>
                <a:gd name="f23" fmla="val 4"/>
                <a:gd name="f24" fmla="val 2"/>
                <a:gd name="f25" fmla="val 90"/>
                <a:gd name="f26" fmla="val 1"/>
                <a:gd name="f27" fmla="val 110"/>
                <a:gd name="f28" fmla="val 130"/>
                <a:gd name="f29" fmla="val 165"/>
                <a:gd name="f30" fmla="val 201"/>
                <a:gd name="f31" fmla="val 236"/>
                <a:gd name="f32" fmla="val 239"/>
                <a:gd name="f33" fmla="val 242"/>
                <a:gd name="f34" fmla="val 231"/>
                <a:gd name="f35" fmla="val 41"/>
                <a:gd name="f36" fmla="val 210"/>
                <a:gd name="f37" fmla="val 76"/>
                <a:gd name="f38" fmla="val 184"/>
                <a:gd name="f39" fmla="val 109"/>
                <a:gd name="f40" fmla="val 183"/>
                <a:gd name="f41" fmla="val 111"/>
                <a:gd name="f42" fmla="val 182"/>
                <a:gd name="f43" fmla="+- 0 0 -90"/>
                <a:gd name="f44" fmla="*/ f3 1 245"/>
                <a:gd name="f45" fmla="*/ f4 1 115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245"/>
                <a:gd name="f54" fmla="*/ f50 1 115"/>
                <a:gd name="f55" fmla="*/ 180 f51 1"/>
                <a:gd name="f56" fmla="*/ 114 f50 1"/>
                <a:gd name="f57" fmla="*/ 13 f51 1"/>
                <a:gd name="f58" fmla="*/ 3 f51 1"/>
                <a:gd name="f59" fmla="*/ 112 f50 1"/>
                <a:gd name="f60" fmla="*/ 5 f51 1"/>
                <a:gd name="f61" fmla="*/ 57 f50 1"/>
                <a:gd name="f62" fmla="*/ 69 f51 1"/>
                <a:gd name="f63" fmla="*/ 2 f50 1"/>
                <a:gd name="f64" fmla="*/ 130 f51 1"/>
                <a:gd name="f65" fmla="*/ 1 f50 1"/>
                <a:gd name="f66" fmla="*/ 236 f51 1"/>
                <a:gd name="f67" fmla="*/ 245 f51 1"/>
                <a:gd name="f68" fmla="*/ 184 f51 1"/>
                <a:gd name="f69" fmla="*/ 109 f50 1"/>
                <a:gd name="f70" fmla="+- f52 0 f1"/>
                <a:gd name="f71" fmla="*/ f55 1 245"/>
                <a:gd name="f72" fmla="*/ f56 1 115"/>
                <a:gd name="f73" fmla="*/ f57 1 245"/>
                <a:gd name="f74" fmla="*/ f58 1 245"/>
                <a:gd name="f75" fmla="*/ f59 1 115"/>
                <a:gd name="f76" fmla="*/ f60 1 245"/>
                <a:gd name="f77" fmla="*/ f61 1 115"/>
                <a:gd name="f78" fmla="*/ f62 1 245"/>
                <a:gd name="f79" fmla="*/ f63 1 115"/>
                <a:gd name="f80" fmla="*/ f64 1 245"/>
                <a:gd name="f81" fmla="*/ f65 1 115"/>
                <a:gd name="f82" fmla="*/ f66 1 245"/>
                <a:gd name="f83" fmla="*/ f67 1 245"/>
                <a:gd name="f84" fmla="*/ f68 1 245"/>
                <a:gd name="f85" fmla="*/ f69 1 115"/>
                <a:gd name="f86" fmla="*/ 0 1 f53"/>
                <a:gd name="f87" fmla="*/ f47 1 f53"/>
                <a:gd name="f88" fmla="*/ 0 1 f54"/>
                <a:gd name="f89" fmla="*/ f48 1 f54"/>
                <a:gd name="f90" fmla="*/ f71 1 f53"/>
                <a:gd name="f91" fmla="*/ f72 1 f54"/>
                <a:gd name="f92" fmla="*/ f73 1 f53"/>
                <a:gd name="f93" fmla="*/ f74 1 f53"/>
                <a:gd name="f94" fmla="*/ f75 1 f54"/>
                <a:gd name="f95" fmla="*/ f76 1 f53"/>
                <a:gd name="f96" fmla="*/ f77 1 f54"/>
                <a:gd name="f97" fmla="*/ f78 1 f53"/>
                <a:gd name="f98" fmla="*/ f79 1 f54"/>
                <a:gd name="f99" fmla="*/ f80 1 f53"/>
                <a:gd name="f100" fmla="*/ f81 1 f54"/>
                <a:gd name="f101" fmla="*/ f82 1 f53"/>
                <a:gd name="f102" fmla="*/ f83 1 f53"/>
                <a:gd name="f103" fmla="*/ f84 1 f53"/>
                <a:gd name="f104" fmla="*/ f85 1 f54"/>
                <a:gd name="f105" fmla="*/ f86 f44 1"/>
                <a:gd name="f106" fmla="*/ f87 f44 1"/>
                <a:gd name="f107" fmla="*/ f89 f45 1"/>
                <a:gd name="f108" fmla="*/ f88 f45 1"/>
                <a:gd name="f109" fmla="*/ f90 f44 1"/>
                <a:gd name="f110" fmla="*/ f91 f45 1"/>
                <a:gd name="f111" fmla="*/ f92 f44 1"/>
                <a:gd name="f112" fmla="*/ f93 f44 1"/>
                <a:gd name="f113" fmla="*/ f94 f45 1"/>
                <a:gd name="f114" fmla="*/ f95 f44 1"/>
                <a:gd name="f115" fmla="*/ f96 f45 1"/>
                <a:gd name="f116" fmla="*/ f97 f44 1"/>
                <a:gd name="f117" fmla="*/ f98 f45 1"/>
                <a:gd name="f118" fmla="*/ f99 f44 1"/>
                <a:gd name="f119" fmla="*/ f100 f45 1"/>
                <a:gd name="f120" fmla="*/ f101 f44 1"/>
                <a:gd name="f121" fmla="*/ f102 f44 1"/>
                <a:gd name="f122" fmla="*/ f103 f44 1"/>
                <a:gd name="f123" fmla="*/ f104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9" y="f110"/>
                </a:cxn>
                <a:cxn ang="f70">
                  <a:pos x="f111" y="f110"/>
                </a:cxn>
                <a:cxn ang="f70">
                  <a:pos x="f112" y="f113"/>
                </a:cxn>
                <a:cxn ang="f70">
                  <a:pos x="f114" y="f115"/>
                </a:cxn>
                <a:cxn ang="f70">
                  <a:pos x="f116" y="f117"/>
                </a:cxn>
                <a:cxn ang="f70">
                  <a:pos x="f118" y="f119"/>
                </a:cxn>
                <a:cxn ang="f70">
                  <a:pos x="f120" y="f119"/>
                </a:cxn>
                <a:cxn ang="f70">
                  <a:pos x="f121" y="f117"/>
                </a:cxn>
                <a:cxn ang="f70">
                  <a:pos x="f122" y="f123"/>
                </a:cxn>
                <a:cxn ang="f70">
                  <a:pos x="f109" y="f110"/>
                </a:cxn>
              </a:cxnLst>
              <a:rect l="f105" t="f108" r="f106" b="f107"/>
              <a:pathLst>
                <a:path w="245" h="115">
                  <a:moveTo>
                    <a:pt x="f2" y="f8"/>
                  </a:moveTo>
                  <a:cubicBezTo>
                    <a:pt x="f9" y="f8"/>
                    <a:pt x="f10" y="f8"/>
                    <a:pt x="f11" y="f8"/>
                  </a:cubicBezTo>
                  <a:cubicBezTo>
                    <a:pt x="f12" y="f8"/>
                    <a:pt x="f13" y="f7"/>
                    <a:pt x="f14" y="f15"/>
                  </a:cubicBezTo>
                  <a:cubicBezTo>
                    <a:pt x="f14" y="f16"/>
                    <a:pt x="f5" y="f17"/>
                    <a:pt x="f18" y="f19"/>
                  </a:cubicBezTo>
                  <a:cubicBezTo>
                    <a:pt x="f20" y="f21"/>
                    <a:pt x="f22" y="f23"/>
                    <a:pt x="f10" y="f24"/>
                  </a:cubicBezTo>
                  <a:cubicBezTo>
                    <a:pt x="f25" y="f26"/>
                    <a:pt x="f27" y="f26"/>
                    <a:pt x="f28" y="f26"/>
                  </a:cubicBezTo>
                  <a:cubicBezTo>
                    <a:pt x="f29" y="f26"/>
                    <a:pt x="f30" y="f26"/>
                    <a:pt x="f31" y="f26"/>
                  </a:cubicBezTo>
                  <a:cubicBezTo>
                    <a:pt x="f32" y="f26"/>
                    <a:pt x="f33" y="f5"/>
                    <a:pt x="f6" y="f24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15"/>
                    <a:pt x="f2" y="f8"/>
                  </a:cubicBezTo>
                  <a:close/>
                </a:path>
              </a:pathLst>
            </a:custGeom>
            <a:solidFill>
              <a:srgbClr val="32AC6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92132B8C-DEE5-B494-82C6-A2D26BDABF59}"/>
                </a:ext>
              </a:extLst>
            </p:cNvPr>
            <p:cNvSpPr/>
            <p:nvPr/>
          </p:nvSpPr>
          <p:spPr>
            <a:xfrm>
              <a:off x="7083427" y="3786192"/>
              <a:ext cx="1196977" cy="4587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1"/>
                <a:gd name="f7" fmla="val 77"/>
                <a:gd name="f8" fmla="val 12"/>
                <a:gd name="f9" fmla="val 43"/>
                <a:gd name="f10" fmla="val 74"/>
                <a:gd name="f11" fmla="val 106"/>
                <a:gd name="f12" fmla="val 132"/>
                <a:gd name="f13" fmla="val 139"/>
                <a:gd name="f14" fmla="val 11"/>
                <a:gd name="f15" fmla="val 35"/>
                <a:gd name="f16" fmla="val 147"/>
                <a:gd name="f17" fmla="val 163"/>
                <a:gd name="f18" fmla="val 179"/>
                <a:gd name="f19" fmla="val 190"/>
                <a:gd name="f20" fmla="val 199"/>
                <a:gd name="f21" fmla="val 200"/>
                <a:gd name="f22" fmla="val 54"/>
                <a:gd name="f23" fmla="val 64"/>
                <a:gd name="f24" fmla="val 194"/>
                <a:gd name="f25" fmla="val 184"/>
                <a:gd name="f26" fmla="val 76"/>
                <a:gd name="f27" fmla="val 181"/>
                <a:gd name="f28" fmla="val 178"/>
                <a:gd name="f29" fmla="val 175"/>
                <a:gd name="f30" fmla="val 141"/>
                <a:gd name="f31" fmla="val 107"/>
                <a:gd name="f32" fmla="val 73"/>
                <a:gd name="f33" fmla="val 49"/>
                <a:gd name="f34" fmla="val 41"/>
                <a:gd name="f35" fmla="val 66"/>
                <a:gd name="f36" fmla="val 42"/>
                <a:gd name="f37" fmla="val 34"/>
                <a:gd name="f38" fmla="val 20"/>
                <a:gd name="f39" fmla="val 5"/>
                <a:gd name="f40" fmla="val 36"/>
                <a:gd name="f41" fmla="val 1"/>
                <a:gd name="f42" fmla="val 32"/>
                <a:gd name="f43" fmla="val 7"/>
                <a:gd name="f44" fmla="val 25"/>
                <a:gd name="f45" fmla="val 8"/>
                <a:gd name="f46" fmla="val 24"/>
                <a:gd name="f47" fmla="val 10"/>
                <a:gd name="f48" fmla="val 23"/>
                <a:gd name="f49" fmla="val 17"/>
                <a:gd name="f50" fmla="val 21"/>
                <a:gd name="f51" fmla="val 18"/>
                <a:gd name="f52" fmla="val 16"/>
                <a:gd name="f53" fmla="val 13"/>
                <a:gd name="f54" fmla="val 9"/>
                <a:gd name="f55" fmla="val 4"/>
                <a:gd name="f56" fmla="val 2"/>
                <a:gd name="f57" fmla="+- 0 0 -90"/>
                <a:gd name="f58" fmla="*/ f3 1 201"/>
                <a:gd name="f59" fmla="*/ f4 1 77"/>
                <a:gd name="f60" fmla="val f5"/>
                <a:gd name="f61" fmla="val f6"/>
                <a:gd name="f62" fmla="val f7"/>
                <a:gd name="f63" fmla="*/ f57 f0 1"/>
                <a:gd name="f64" fmla="+- f62 0 f60"/>
                <a:gd name="f65" fmla="+- f61 0 f60"/>
                <a:gd name="f66" fmla="*/ f63 1 f2"/>
                <a:gd name="f67" fmla="*/ f65 1 201"/>
                <a:gd name="f68" fmla="*/ f64 1 77"/>
                <a:gd name="f69" fmla="*/ 12 f65 1"/>
                <a:gd name="f70" fmla="*/ 0 f64 1"/>
                <a:gd name="f71" fmla="*/ 106 f65 1"/>
                <a:gd name="f72" fmla="*/ 132 f65 1"/>
                <a:gd name="f73" fmla="*/ 35 f64 1"/>
                <a:gd name="f74" fmla="*/ 179 f65 1"/>
                <a:gd name="f75" fmla="*/ 200 f65 1"/>
                <a:gd name="f76" fmla="*/ 54 f64 1"/>
                <a:gd name="f77" fmla="*/ 184 f65 1"/>
                <a:gd name="f78" fmla="*/ 76 f64 1"/>
                <a:gd name="f79" fmla="*/ 175 f65 1"/>
                <a:gd name="f80" fmla="*/ 77 f64 1"/>
                <a:gd name="f81" fmla="*/ 73 f65 1"/>
                <a:gd name="f82" fmla="*/ 49 f65 1"/>
                <a:gd name="f83" fmla="*/ 42 f64 1"/>
                <a:gd name="f84" fmla="*/ 5 f65 1"/>
                <a:gd name="f85" fmla="*/ 7 f65 1"/>
                <a:gd name="f86" fmla="*/ 25 f64 1"/>
                <a:gd name="f87" fmla="*/ 23 f64 1"/>
                <a:gd name="f88" fmla="*/ 13 f65 1"/>
                <a:gd name="f89" fmla="*/ 13 f64 1"/>
                <a:gd name="f90" fmla="*/ 8 f65 1"/>
                <a:gd name="f91" fmla="*/ 8 f64 1"/>
                <a:gd name="f92" fmla="+- f66 0 f1"/>
                <a:gd name="f93" fmla="*/ f69 1 201"/>
                <a:gd name="f94" fmla="*/ f70 1 77"/>
                <a:gd name="f95" fmla="*/ f71 1 201"/>
                <a:gd name="f96" fmla="*/ f72 1 201"/>
                <a:gd name="f97" fmla="*/ f73 1 77"/>
                <a:gd name="f98" fmla="*/ f74 1 201"/>
                <a:gd name="f99" fmla="*/ f75 1 201"/>
                <a:gd name="f100" fmla="*/ f76 1 77"/>
                <a:gd name="f101" fmla="*/ f77 1 201"/>
                <a:gd name="f102" fmla="*/ f78 1 77"/>
                <a:gd name="f103" fmla="*/ f79 1 201"/>
                <a:gd name="f104" fmla="*/ f80 1 77"/>
                <a:gd name="f105" fmla="*/ f81 1 201"/>
                <a:gd name="f106" fmla="*/ f82 1 201"/>
                <a:gd name="f107" fmla="*/ f83 1 77"/>
                <a:gd name="f108" fmla="*/ f84 1 201"/>
                <a:gd name="f109" fmla="*/ f85 1 201"/>
                <a:gd name="f110" fmla="*/ f86 1 77"/>
                <a:gd name="f111" fmla="*/ f87 1 77"/>
                <a:gd name="f112" fmla="*/ f88 1 201"/>
                <a:gd name="f113" fmla="*/ f89 1 77"/>
                <a:gd name="f114" fmla="*/ f90 1 201"/>
                <a:gd name="f115" fmla="*/ f91 1 77"/>
                <a:gd name="f116" fmla="*/ 0 1 f67"/>
                <a:gd name="f117" fmla="*/ f61 1 f67"/>
                <a:gd name="f118" fmla="*/ 0 1 f68"/>
                <a:gd name="f119" fmla="*/ f62 1 f68"/>
                <a:gd name="f120" fmla="*/ f93 1 f67"/>
                <a:gd name="f121" fmla="*/ f94 1 f68"/>
                <a:gd name="f122" fmla="*/ f95 1 f67"/>
                <a:gd name="f123" fmla="*/ f96 1 f67"/>
                <a:gd name="f124" fmla="*/ f97 1 f68"/>
                <a:gd name="f125" fmla="*/ f98 1 f67"/>
                <a:gd name="f126" fmla="*/ f99 1 f67"/>
                <a:gd name="f127" fmla="*/ f100 1 f68"/>
                <a:gd name="f128" fmla="*/ f101 1 f67"/>
                <a:gd name="f129" fmla="*/ f102 1 f68"/>
                <a:gd name="f130" fmla="*/ f103 1 f67"/>
                <a:gd name="f131" fmla="*/ f104 1 f68"/>
                <a:gd name="f132" fmla="*/ f105 1 f67"/>
                <a:gd name="f133" fmla="*/ f106 1 f67"/>
                <a:gd name="f134" fmla="*/ f107 1 f68"/>
                <a:gd name="f135" fmla="*/ f108 1 f67"/>
                <a:gd name="f136" fmla="*/ f109 1 f67"/>
                <a:gd name="f137" fmla="*/ f110 1 f68"/>
                <a:gd name="f138" fmla="*/ f111 1 f68"/>
                <a:gd name="f139" fmla="*/ f112 1 f67"/>
                <a:gd name="f140" fmla="*/ f113 1 f68"/>
                <a:gd name="f141" fmla="*/ f114 1 f67"/>
                <a:gd name="f142" fmla="*/ f115 1 f68"/>
                <a:gd name="f143" fmla="*/ f116 f58 1"/>
                <a:gd name="f144" fmla="*/ f117 f58 1"/>
                <a:gd name="f145" fmla="*/ f119 f59 1"/>
                <a:gd name="f146" fmla="*/ f118 f59 1"/>
                <a:gd name="f147" fmla="*/ f120 f58 1"/>
                <a:gd name="f148" fmla="*/ f121 f59 1"/>
                <a:gd name="f149" fmla="*/ f122 f58 1"/>
                <a:gd name="f150" fmla="*/ f123 f58 1"/>
                <a:gd name="f151" fmla="*/ f124 f59 1"/>
                <a:gd name="f152" fmla="*/ f125 f58 1"/>
                <a:gd name="f153" fmla="*/ f126 f58 1"/>
                <a:gd name="f154" fmla="*/ f127 f59 1"/>
                <a:gd name="f155" fmla="*/ f128 f58 1"/>
                <a:gd name="f156" fmla="*/ f129 f59 1"/>
                <a:gd name="f157" fmla="*/ f130 f58 1"/>
                <a:gd name="f158" fmla="*/ f131 f59 1"/>
                <a:gd name="f159" fmla="*/ f132 f58 1"/>
                <a:gd name="f160" fmla="*/ f133 f58 1"/>
                <a:gd name="f161" fmla="*/ f134 f59 1"/>
                <a:gd name="f162" fmla="*/ f135 f58 1"/>
                <a:gd name="f163" fmla="*/ f136 f58 1"/>
                <a:gd name="f164" fmla="*/ f137 f59 1"/>
                <a:gd name="f165" fmla="*/ f138 f59 1"/>
                <a:gd name="f166" fmla="*/ f139 f58 1"/>
                <a:gd name="f167" fmla="*/ f140 f59 1"/>
                <a:gd name="f168" fmla="*/ f141 f58 1"/>
                <a:gd name="f169" fmla="*/ f142 f5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47" y="f148"/>
                </a:cxn>
                <a:cxn ang="f92">
                  <a:pos x="f149" y="f148"/>
                </a:cxn>
                <a:cxn ang="f92">
                  <a:pos x="f150" y="f151"/>
                </a:cxn>
                <a:cxn ang="f92">
                  <a:pos x="f152" y="f151"/>
                </a:cxn>
                <a:cxn ang="f92">
                  <a:pos x="f153" y="f154"/>
                </a:cxn>
                <a:cxn ang="f92">
                  <a:pos x="f155" y="f156"/>
                </a:cxn>
                <a:cxn ang="f92">
                  <a:pos x="f157" y="f158"/>
                </a:cxn>
                <a:cxn ang="f92">
                  <a:pos x="f159" y="f158"/>
                </a:cxn>
                <a:cxn ang="f92">
                  <a:pos x="f160" y="f161"/>
                </a:cxn>
                <a:cxn ang="f92">
                  <a:pos x="f162" y="f161"/>
                </a:cxn>
                <a:cxn ang="f92">
                  <a:pos x="f163" y="f164"/>
                </a:cxn>
                <a:cxn ang="f92">
                  <a:pos x="f147" y="f165"/>
                </a:cxn>
                <a:cxn ang="f92">
                  <a:pos x="f166" y="f167"/>
                </a:cxn>
                <a:cxn ang="f92">
                  <a:pos x="f168" y="f169"/>
                </a:cxn>
                <a:cxn ang="f92">
                  <a:pos x="f147" y="f148"/>
                </a:cxn>
              </a:cxnLst>
              <a:rect l="f143" t="f146" r="f144" b="f145"/>
              <a:pathLst>
                <a:path w="201" h="77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14"/>
                    <a:pt x="f12" y="f15"/>
                  </a:cubicBezTo>
                  <a:cubicBezTo>
                    <a:pt x="f16" y="f15"/>
                    <a:pt x="f17" y="f15"/>
                    <a:pt x="f18" y="f15"/>
                  </a:cubicBezTo>
                  <a:cubicBezTo>
                    <a:pt x="f19" y="f15"/>
                    <a:pt x="f20" y="f9"/>
                    <a:pt x="f21" y="f22"/>
                  </a:cubicBezTo>
                  <a:cubicBezTo>
                    <a:pt x="f6" y="f23"/>
                    <a:pt x="f24" y="f10"/>
                    <a:pt x="f25" y="f26"/>
                  </a:cubicBezTo>
                  <a:cubicBezTo>
                    <a:pt x="f27" y="f7"/>
                    <a:pt x="f28" y="f7"/>
                    <a:pt x="f29" y="f7"/>
                  </a:cubicBezTo>
                  <a:cubicBezTo>
                    <a:pt x="f30" y="f7"/>
                    <a:pt x="f31" y="f7"/>
                    <a:pt x="f32" y="f7"/>
                  </a:cubicBezTo>
                  <a:cubicBezTo>
                    <a:pt x="f33" y="f7"/>
                    <a:pt x="f34" y="f35"/>
                    <a:pt x="f33" y="f36"/>
                  </a:cubicBezTo>
                  <a:cubicBezTo>
                    <a:pt x="f37" y="f36"/>
                    <a:pt x="f38" y="f36"/>
                    <a:pt x="f39" y="f36"/>
                  </a:cubicBezTo>
                  <a:cubicBezTo>
                    <a:pt x="f5" y="f40"/>
                    <a:pt x="f41" y="f42"/>
                    <a:pt x="f43" y="f44"/>
                  </a:cubicBezTo>
                  <a:cubicBezTo>
                    <a:pt x="f45" y="f46"/>
                    <a:pt x="f47" y="f46"/>
                    <a:pt x="f8" y="f48"/>
                  </a:cubicBezTo>
                  <a:cubicBezTo>
                    <a:pt x="f49" y="f50"/>
                    <a:pt x="f51" y="f52"/>
                    <a:pt x="f53" y="f53"/>
                  </a:cubicBezTo>
                  <a:cubicBezTo>
                    <a:pt x="f14" y="f14"/>
                    <a:pt x="f54" y="f47"/>
                    <a:pt x="f45" y="f45"/>
                  </a:cubicBezTo>
                  <a:cubicBezTo>
                    <a:pt x="f43" y="f55"/>
                    <a:pt x="f45" y="f56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8101E42F-F2B1-7DDD-969D-45084233A9C0}"/>
                </a:ext>
              </a:extLst>
            </p:cNvPr>
            <p:cNvSpPr/>
            <p:nvPr/>
          </p:nvSpPr>
          <p:spPr>
            <a:xfrm>
              <a:off x="6462714" y="3827458"/>
              <a:ext cx="679454" cy="60801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4"/>
                <a:gd name="f7" fmla="val 102"/>
                <a:gd name="f8" fmla="val 20"/>
                <a:gd name="f9" fmla="val 108"/>
                <a:gd name="f10" fmla="val 23"/>
                <a:gd name="f11" fmla="val 110"/>
                <a:gd name="f12" fmla="val 30"/>
                <a:gd name="f13" fmla="val 109"/>
                <a:gd name="f14" fmla="val 35"/>
                <a:gd name="f15" fmla="val 105"/>
                <a:gd name="f16" fmla="val 56"/>
                <a:gd name="f17" fmla="val 77"/>
                <a:gd name="f18" fmla="val 99"/>
                <a:gd name="f19" fmla="val 98"/>
                <a:gd name="f20" fmla="val 92"/>
                <a:gd name="f21" fmla="val 85"/>
                <a:gd name="f22" fmla="val 101"/>
                <a:gd name="f23" fmla="val 79"/>
                <a:gd name="f24" fmla="val 95"/>
                <a:gd name="f25" fmla="val 76"/>
                <a:gd name="f26" fmla="val 90"/>
                <a:gd name="f27" fmla="val 78"/>
                <a:gd name="f28" fmla="val 84"/>
                <a:gd name="f29" fmla="val 80"/>
                <a:gd name="f30" fmla="val 71"/>
                <a:gd name="f31" fmla="val 81"/>
                <a:gd name="f32" fmla="val 63"/>
                <a:gd name="f33" fmla="val 82"/>
                <a:gd name="f34" fmla="val 55"/>
                <a:gd name="f35" fmla="val 83"/>
                <a:gd name="f36" fmla="val 50"/>
                <a:gd name="f37" fmla="val 45"/>
                <a:gd name="f38" fmla="val 44"/>
                <a:gd name="f39" fmla="val 43"/>
                <a:gd name="f40" fmla="val 69"/>
                <a:gd name="f41" fmla="val 48"/>
                <a:gd name="f42" fmla="val 68"/>
                <a:gd name="f43" fmla="val 53"/>
                <a:gd name="f44" fmla="val 66"/>
                <a:gd name="f45" fmla="val 62"/>
                <a:gd name="f46" fmla="val 65"/>
                <a:gd name="f47" fmla="val 72"/>
                <a:gd name="f48" fmla="val 86"/>
                <a:gd name="f49" fmla="val 61"/>
                <a:gd name="f50" fmla="val 58"/>
                <a:gd name="f51" fmla="val 93"/>
                <a:gd name="f52" fmla="val 46"/>
                <a:gd name="f53" fmla="val 94"/>
                <a:gd name="f54" fmla="val 42"/>
                <a:gd name="f55" fmla="val 40"/>
                <a:gd name="f56" fmla="val 75"/>
                <a:gd name="f57" fmla="val 54"/>
                <a:gd name="f58" fmla="val 51"/>
                <a:gd name="f59" fmla="val 41"/>
                <a:gd name="f60" fmla="val 38"/>
                <a:gd name="f61" fmla="val 36"/>
                <a:gd name="f62" fmla="val 37"/>
                <a:gd name="f63" fmla="val 34"/>
                <a:gd name="f64" fmla="val 33"/>
                <a:gd name="f65" fmla="val 31"/>
                <a:gd name="f66" fmla="val 28"/>
                <a:gd name="f67" fmla="val 27"/>
                <a:gd name="f68" fmla="val 74"/>
                <a:gd name="f69" fmla="val 25"/>
                <a:gd name="f70" fmla="val 19"/>
                <a:gd name="f71" fmla="val 15"/>
                <a:gd name="f72" fmla="val 7"/>
                <a:gd name="f73" fmla="val 3"/>
                <a:gd name="f74" fmla="val 6"/>
                <a:gd name="f75" fmla="val 8"/>
                <a:gd name="f76" fmla="val 9"/>
                <a:gd name="f77" fmla="val 10"/>
                <a:gd name="f78" fmla="val 11"/>
                <a:gd name="f79" fmla="val 4"/>
                <a:gd name="f80" fmla="val 1"/>
                <a:gd name="f81" fmla="val 29"/>
                <a:gd name="f82" fmla="val 2"/>
                <a:gd name="f83" fmla="val 106"/>
                <a:gd name="f84" fmla="val 113"/>
                <a:gd name="f85" fmla="+- 0 0 -90"/>
                <a:gd name="f86" fmla="*/ f3 1 114"/>
                <a:gd name="f87" fmla="*/ f4 1 102"/>
                <a:gd name="f88" fmla="val f5"/>
                <a:gd name="f89" fmla="val f6"/>
                <a:gd name="f90" fmla="val f7"/>
                <a:gd name="f91" fmla="*/ f85 f0 1"/>
                <a:gd name="f92" fmla="+- f90 0 f88"/>
                <a:gd name="f93" fmla="+- f89 0 f88"/>
                <a:gd name="f94" fmla="*/ f91 1 f2"/>
                <a:gd name="f95" fmla="*/ f93 1 114"/>
                <a:gd name="f96" fmla="*/ f92 1 102"/>
                <a:gd name="f97" fmla="*/ 114 f93 1"/>
                <a:gd name="f98" fmla="*/ 20 f92 1"/>
                <a:gd name="f99" fmla="*/ 109 f93 1"/>
                <a:gd name="f100" fmla="*/ 35 f92 1"/>
                <a:gd name="f101" fmla="*/ 99 f93 1"/>
                <a:gd name="f102" fmla="*/ 98 f92 1"/>
                <a:gd name="f103" fmla="*/ 79 f93 1"/>
                <a:gd name="f104" fmla="*/ 95 f92 1"/>
                <a:gd name="f105" fmla="*/ 79 f92 1"/>
                <a:gd name="f106" fmla="*/ 82 f93 1"/>
                <a:gd name="f107" fmla="*/ 55 f92 1"/>
                <a:gd name="f108" fmla="*/ 77 f93 1"/>
                <a:gd name="f109" fmla="*/ 44 f92 1"/>
                <a:gd name="f110" fmla="*/ 68 f93 1"/>
                <a:gd name="f111" fmla="*/ 53 f92 1"/>
                <a:gd name="f112" fmla="*/ 63 f93 1"/>
                <a:gd name="f113" fmla="*/ 82 f92 1"/>
                <a:gd name="f114" fmla="*/ 58 f93 1"/>
                <a:gd name="f115" fmla="*/ 93 f92 1"/>
                <a:gd name="f116" fmla="*/ 42 f93 1"/>
                <a:gd name="f117" fmla="*/ 86 f92 1"/>
                <a:gd name="f118" fmla="*/ 45 f93 1"/>
                <a:gd name="f119" fmla="*/ 54 f92 1"/>
                <a:gd name="f120" fmla="*/ 46 f93 1"/>
                <a:gd name="f121" fmla="*/ 45 f92 1"/>
                <a:gd name="f122" fmla="*/ 40 f93 1"/>
                <a:gd name="f123" fmla="*/ 38 f92 1"/>
                <a:gd name="f124" fmla="*/ 33 f93 1"/>
                <a:gd name="f125" fmla="*/ 43 f92 1"/>
                <a:gd name="f126" fmla="*/ 30 f93 1"/>
                <a:gd name="f127" fmla="*/ 58 f92 1"/>
                <a:gd name="f128" fmla="*/ 25 f93 1"/>
                <a:gd name="f129" fmla="*/ 7 f93 1"/>
                <a:gd name="f130" fmla="*/ 84 f92 1"/>
                <a:gd name="f131" fmla="*/ 65 f92 1"/>
                <a:gd name="f132" fmla="*/ 10 f93 1"/>
                <a:gd name="f133" fmla="*/ 4 f93 1"/>
                <a:gd name="f134" fmla="*/ 31 f92 1"/>
                <a:gd name="f135" fmla="*/ 0 f93 1"/>
                <a:gd name="f136" fmla="*/ 29 f92 1"/>
                <a:gd name="f137" fmla="*/ 2 f92 1"/>
                <a:gd name="f138" fmla="*/ 9 f93 1"/>
                <a:gd name="f139" fmla="*/ 1 f92 1"/>
                <a:gd name="f140" fmla="*/ 38 f93 1"/>
                <a:gd name="f141" fmla="*/ 4 f92 1"/>
                <a:gd name="f142" fmla="*/ 106 f93 1"/>
                <a:gd name="f143" fmla="*/ 15 f92 1"/>
                <a:gd name="f144" fmla="+- f94 0 f1"/>
                <a:gd name="f145" fmla="*/ f97 1 114"/>
                <a:gd name="f146" fmla="*/ f98 1 102"/>
                <a:gd name="f147" fmla="*/ f99 1 114"/>
                <a:gd name="f148" fmla="*/ f100 1 102"/>
                <a:gd name="f149" fmla="*/ f101 1 114"/>
                <a:gd name="f150" fmla="*/ f102 1 102"/>
                <a:gd name="f151" fmla="*/ f103 1 114"/>
                <a:gd name="f152" fmla="*/ f104 1 102"/>
                <a:gd name="f153" fmla="*/ f105 1 102"/>
                <a:gd name="f154" fmla="*/ f106 1 114"/>
                <a:gd name="f155" fmla="*/ f107 1 102"/>
                <a:gd name="f156" fmla="*/ f108 1 114"/>
                <a:gd name="f157" fmla="*/ f109 1 102"/>
                <a:gd name="f158" fmla="*/ f110 1 114"/>
                <a:gd name="f159" fmla="*/ f111 1 102"/>
                <a:gd name="f160" fmla="*/ f112 1 114"/>
                <a:gd name="f161" fmla="*/ f113 1 102"/>
                <a:gd name="f162" fmla="*/ f114 1 114"/>
                <a:gd name="f163" fmla="*/ f115 1 102"/>
                <a:gd name="f164" fmla="*/ f116 1 114"/>
                <a:gd name="f165" fmla="*/ f117 1 102"/>
                <a:gd name="f166" fmla="*/ f118 1 114"/>
                <a:gd name="f167" fmla="*/ f119 1 102"/>
                <a:gd name="f168" fmla="*/ f120 1 114"/>
                <a:gd name="f169" fmla="*/ f121 1 102"/>
                <a:gd name="f170" fmla="*/ f122 1 114"/>
                <a:gd name="f171" fmla="*/ f123 1 102"/>
                <a:gd name="f172" fmla="*/ f124 1 114"/>
                <a:gd name="f173" fmla="*/ f125 1 102"/>
                <a:gd name="f174" fmla="*/ f126 1 114"/>
                <a:gd name="f175" fmla="*/ f127 1 102"/>
                <a:gd name="f176" fmla="*/ f128 1 114"/>
                <a:gd name="f177" fmla="*/ f129 1 114"/>
                <a:gd name="f178" fmla="*/ f130 1 102"/>
                <a:gd name="f179" fmla="*/ f131 1 102"/>
                <a:gd name="f180" fmla="*/ f132 1 114"/>
                <a:gd name="f181" fmla="*/ f133 1 114"/>
                <a:gd name="f182" fmla="*/ f134 1 102"/>
                <a:gd name="f183" fmla="*/ f135 1 114"/>
                <a:gd name="f184" fmla="*/ f136 1 102"/>
                <a:gd name="f185" fmla="*/ f137 1 102"/>
                <a:gd name="f186" fmla="*/ f138 1 114"/>
                <a:gd name="f187" fmla="*/ f139 1 102"/>
                <a:gd name="f188" fmla="*/ f140 1 114"/>
                <a:gd name="f189" fmla="*/ f141 1 102"/>
                <a:gd name="f190" fmla="*/ f142 1 114"/>
                <a:gd name="f191" fmla="*/ f143 1 102"/>
                <a:gd name="f192" fmla="*/ 0 1 f95"/>
                <a:gd name="f193" fmla="*/ f89 1 f95"/>
                <a:gd name="f194" fmla="*/ 0 1 f96"/>
                <a:gd name="f195" fmla="*/ f90 1 f96"/>
                <a:gd name="f196" fmla="*/ f145 1 f95"/>
                <a:gd name="f197" fmla="*/ f146 1 f96"/>
                <a:gd name="f198" fmla="*/ f147 1 f95"/>
                <a:gd name="f199" fmla="*/ f148 1 f96"/>
                <a:gd name="f200" fmla="*/ f149 1 f95"/>
                <a:gd name="f201" fmla="*/ f150 1 f96"/>
                <a:gd name="f202" fmla="*/ f151 1 f95"/>
                <a:gd name="f203" fmla="*/ f152 1 f96"/>
                <a:gd name="f204" fmla="*/ f153 1 f96"/>
                <a:gd name="f205" fmla="*/ f154 1 f95"/>
                <a:gd name="f206" fmla="*/ f155 1 f96"/>
                <a:gd name="f207" fmla="*/ f156 1 f95"/>
                <a:gd name="f208" fmla="*/ f157 1 f96"/>
                <a:gd name="f209" fmla="*/ f158 1 f95"/>
                <a:gd name="f210" fmla="*/ f159 1 f96"/>
                <a:gd name="f211" fmla="*/ f160 1 f95"/>
                <a:gd name="f212" fmla="*/ f161 1 f96"/>
                <a:gd name="f213" fmla="*/ f162 1 f95"/>
                <a:gd name="f214" fmla="*/ f163 1 f96"/>
                <a:gd name="f215" fmla="*/ f164 1 f95"/>
                <a:gd name="f216" fmla="*/ f165 1 f96"/>
                <a:gd name="f217" fmla="*/ f166 1 f95"/>
                <a:gd name="f218" fmla="*/ f167 1 f96"/>
                <a:gd name="f219" fmla="*/ f168 1 f95"/>
                <a:gd name="f220" fmla="*/ f169 1 f96"/>
                <a:gd name="f221" fmla="*/ f170 1 f95"/>
                <a:gd name="f222" fmla="*/ f171 1 f96"/>
                <a:gd name="f223" fmla="*/ f172 1 f95"/>
                <a:gd name="f224" fmla="*/ f173 1 f96"/>
                <a:gd name="f225" fmla="*/ f174 1 f95"/>
                <a:gd name="f226" fmla="*/ f175 1 f96"/>
                <a:gd name="f227" fmla="*/ f176 1 f95"/>
                <a:gd name="f228" fmla="*/ f177 1 f95"/>
                <a:gd name="f229" fmla="*/ f178 1 f96"/>
                <a:gd name="f230" fmla="*/ f179 1 f96"/>
                <a:gd name="f231" fmla="*/ f180 1 f95"/>
                <a:gd name="f232" fmla="*/ f181 1 f95"/>
                <a:gd name="f233" fmla="*/ f182 1 f96"/>
                <a:gd name="f234" fmla="*/ f183 1 f95"/>
                <a:gd name="f235" fmla="*/ f184 1 f96"/>
                <a:gd name="f236" fmla="*/ f185 1 f96"/>
                <a:gd name="f237" fmla="*/ f186 1 f95"/>
                <a:gd name="f238" fmla="*/ f187 1 f96"/>
                <a:gd name="f239" fmla="*/ f188 1 f95"/>
                <a:gd name="f240" fmla="*/ f189 1 f96"/>
                <a:gd name="f241" fmla="*/ f190 1 f95"/>
                <a:gd name="f242" fmla="*/ f191 1 f96"/>
                <a:gd name="f243" fmla="*/ f192 f86 1"/>
                <a:gd name="f244" fmla="*/ f193 f86 1"/>
                <a:gd name="f245" fmla="*/ f195 f87 1"/>
                <a:gd name="f246" fmla="*/ f194 f87 1"/>
                <a:gd name="f247" fmla="*/ f196 f86 1"/>
                <a:gd name="f248" fmla="*/ f197 f87 1"/>
                <a:gd name="f249" fmla="*/ f198 f86 1"/>
                <a:gd name="f250" fmla="*/ f199 f87 1"/>
                <a:gd name="f251" fmla="*/ f200 f86 1"/>
                <a:gd name="f252" fmla="*/ f201 f87 1"/>
                <a:gd name="f253" fmla="*/ f202 f86 1"/>
                <a:gd name="f254" fmla="*/ f203 f87 1"/>
                <a:gd name="f255" fmla="*/ f204 f87 1"/>
                <a:gd name="f256" fmla="*/ f205 f86 1"/>
                <a:gd name="f257" fmla="*/ f206 f87 1"/>
                <a:gd name="f258" fmla="*/ f207 f86 1"/>
                <a:gd name="f259" fmla="*/ f208 f87 1"/>
                <a:gd name="f260" fmla="*/ f209 f86 1"/>
                <a:gd name="f261" fmla="*/ f210 f87 1"/>
                <a:gd name="f262" fmla="*/ f211 f86 1"/>
                <a:gd name="f263" fmla="*/ f212 f87 1"/>
                <a:gd name="f264" fmla="*/ f213 f86 1"/>
                <a:gd name="f265" fmla="*/ f214 f87 1"/>
                <a:gd name="f266" fmla="*/ f215 f86 1"/>
                <a:gd name="f267" fmla="*/ f216 f87 1"/>
                <a:gd name="f268" fmla="*/ f217 f86 1"/>
                <a:gd name="f269" fmla="*/ f218 f87 1"/>
                <a:gd name="f270" fmla="*/ f219 f86 1"/>
                <a:gd name="f271" fmla="*/ f220 f87 1"/>
                <a:gd name="f272" fmla="*/ f221 f86 1"/>
                <a:gd name="f273" fmla="*/ f222 f87 1"/>
                <a:gd name="f274" fmla="*/ f223 f86 1"/>
                <a:gd name="f275" fmla="*/ f224 f87 1"/>
                <a:gd name="f276" fmla="*/ f225 f86 1"/>
                <a:gd name="f277" fmla="*/ f226 f87 1"/>
                <a:gd name="f278" fmla="*/ f227 f86 1"/>
                <a:gd name="f279" fmla="*/ f228 f86 1"/>
                <a:gd name="f280" fmla="*/ f229 f87 1"/>
                <a:gd name="f281" fmla="*/ f230 f87 1"/>
                <a:gd name="f282" fmla="*/ f231 f86 1"/>
                <a:gd name="f283" fmla="*/ f232 f86 1"/>
                <a:gd name="f284" fmla="*/ f233 f87 1"/>
                <a:gd name="f285" fmla="*/ f234 f86 1"/>
                <a:gd name="f286" fmla="*/ f235 f87 1"/>
                <a:gd name="f287" fmla="*/ f236 f87 1"/>
                <a:gd name="f288" fmla="*/ f237 f86 1"/>
                <a:gd name="f289" fmla="*/ f238 f87 1"/>
                <a:gd name="f290" fmla="*/ f239 f86 1"/>
                <a:gd name="f291" fmla="*/ f240 f87 1"/>
                <a:gd name="f292" fmla="*/ f241 f86 1"/>
                <a:gd name="f293" fmla="*/ f242 f8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4">
                  <a:pos x="f247" y="f248"/>
                </a:cxn>
                <a:cxn ang="f144">
                  <a:pos x="f249" y="f250"/>
                </a:cxn>
                <a:cxn ang="f144">
                  <a:pos x="f251" y="f252"/>
                </a:cxn>
                <a:cxn ang="f144">
                  <a:pos x="f253" y="f254"/>
                </a:cxn>
                <a:cxn ang="f144">
                  <a:pos x="f253" y="f255"/>
                </a:cxn>
                <a:cxn ang="f144">
                  <a:pos x="f256" y="f257"/>
                </a:cxn>
                <a:cxn ang="f144">
                  <a:pos x="f258" y="f259"/>
                </a:cxn>
                <a:cxn ang="f144">
                  <a:pos x="f260" y="f261"/>
                </a:cxn>
                <a:cxn ang="f144">
                  <a:pos x="f262" y="f263"/>
                </a:cxn>
                <a:cxn ang="f144">
                  <a:pos x="f264" y="f265"/>
                </a:cxn>
                <a:cxn ang="f144">
                  <a:pos x="f266" y="f267"/>
                </a:cxn>
                <a:cxn ang="f144">
                  <a:pos x="f268" y="f269"/>
                </a:cxn>
                <a:cxn ang="f144">
                  <a:pos x="f270" y="f271"/>
                </a:cxn>
                <a:cxn ang="f144">
                  <a:pos x="f272" y="f273"/>
                </a:cxn>
                <a:cxn ang="f144">
                  <a:pos x="f274" y="f275"/>
                </a:cxn>
                <a:cxn ang="f144">
                  <a:pos x="f276" y="f277"/>
                </a:cxn>
                <a:cxn ang="f144">
                  <a:pos x="f278" y="f263"/>
                </a:cxn>
                <a:cxn ang="f144">
                  <a:pos x="f279" y="f280"/>
                </a:cxn>
                <a:cxn ang="f144">
                  <a:pos x="f279" y="f281"/>
                </a:cxn>
                <a:cxn ang="f144">
                  <a:pos x="f282" y="f259"/>
                </a:cxn>
                <a:cxn ang="f144">
                  <a:pos x="f283" y="f284"/>
                </a:cxn>
                <a:cxn ang="f144">
                  <a:pos x="f285" y="f286"/>
                </a:cxn>
                <a:cxn ang="f144">
                  <a:pos x="f279" y="f287"/>
                </a:cxn>
                <a:cxn ang="f144">
                  <a:pos x="f288" y="f289"/>
                </a:cxn>
                <a:cxn ang="f144">
                  <a:pos x="f290" y="f291"/>
                </a:cxn>
                <a:cxn ang="f144">
                  <a:pos x="f292" y="f293"/>
                </a:cxn>
                <a:cxn ang="f144">
                  <a:pos x="f247" y="f248"/>
                </a:cxn>
              </a:cxnLst>
              <a:rect l="f243" t="f246" r="f244" b="f245"/>
              <a:pathLst>
                <a:path w="114" h="102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7" y="f17"/>
                    <a:pt x="f18" y="f19"/>
                  </a:cubicBezTo>
                  <a:cubicBezTo>
                    <a:pt x="f20" y="f7"/>
                    <a:pt x="f21" y="f22"/>
                    <a:pt x="f23" y="f24"/>
                  </a:cubicBezTo>
                  <a:cubicBezTo>
                    <a:pt x="f25" y="f26"/>
                    <a:pt x="f27" y="f28"/>
                    <a:pt x="f23" y="f23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5" y="f37"/>
                    <a:pt x="f17" y="f38"/>
                  </a:cubicBezTo>
                  <a:cubicBezTo>
                    <a:pt x="f30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32" y="f33"/>
                  </a:cubicBezTo>
                  <a:cubicBezTo>
                    <a:pt x="f45" y="f48"/>
                    <a:pt x="f49" y="f26"/>
                    <a:pt x="f50" y="f51"/>
                  </a:cubicBezTo>
                  <a:cubicBezTo>
                    <a:pt x="f41" y="f24"/>
                    <a:pt x="f52" y="f53"/>
                    <a:pt x="f54" y="f48"/>
                  </a:cubicBezTo>
                  <a:cubicBezTo>
                    <a:pt x="f55" y="f56"/>
                    <a:pt x="f37" y="f46"/>
                    <a:pt x="f37" y="f57"/>
                  </a:cubicBezTo>
                  <a:cubicBezTo>
                    <a:pt x="f52" y="f58"/>
                    <a:pt x="f52" y="f41"/>
                    <a:pt x="f52" y="f37"/>
                  </a:cubicBezTo>
                  <a:cubicBezTo>
                    <a:pt x="f37" y="f59"/>
                    <a:pt x="f38" y="f60"/>
                    <a:pt x="f55" y="f60"/>
                  </a:cubicBezTo>
                  <a:cubicBezTo>
                    <a:pt x="f61" y="f62"/>
                    <a:pt x="f63" y="f55"/>
                    <a:pt x="f64" y="f39"/>
                  </a:cubicBezTo>
                  <a:cubicBezTo>
                    <a:pt x="f65" y="f41"/>
                    <a:pt x="f12" y="f43"/>
                    <a:pt x="f12" y="f50"/>
                  </a:cubicBezTo>
                  <a:cubicBezTo>
                    <a:pt x="f66" y="f44"/>
                    <a:pt x="f67" y="f68"/>
                    <a:pt x="f69" y="f33"/>
                  </a:cubicBezTo>
                  <a:cubicBezTo>
                    <a:pt x="f70" y="f26"/>
                    <a:pt x="f71" y="f26"/>
                    <a:pt x="f72" y="f28"/>
                  </a:cubicBezTo>
                  <a:cubicBezTo>
                    <a:pt x="f73" y="f27"/>
                    <a:pt x="f74" y="f30"/>
                    <a:pt x="f72" y="f46"/>
                  </a:cubicBezTo>
                  <a:cubicBezTo>
                    <a:pt x="f75" y="f50"/>
                    <a:pt x="f76" y="f58"/>
                    <a:pt x="f77" y="f38"/>
                  </a:cubicBezTo>
                  <a:cubicBezTo>
                    <a:pt x="f78" y="f60"/>
                    <a:pt x="f76" y="f63"/>
                    <a:pt x="f79" y="f65"/>
                  </a:cubicBezTo>
                  <a:cubicBezTo>
                    <a:pt x="f73" y="f65"/>
                    <a:pt x="f80" y="f12"/>
                    <a:pt x="f5" y="f81"/>
                  </a:cubicBezTo>
                  <a:cubicBezTo>
                    <a:pt x="f80" y="f8"/>
                    <a:pt x="f73" y="f78"/>
                    <a:pt x="f72" y="f82"/>
                  </a:cubicBezTo>
                  <a:cubicBezTo>
                    <a:pt x="f75" y="f80"/>
                    <a:pt x="f75" y="f80"/>
                    <a:pt x="f76" y="f80"/>
                  </a:cubicBezTo>
                  <a:cubicBezTo>
                    <a:pt x="f70" y="f5"/>
                    <a:pt x="f66" y="f82"/>
                    <a:pt x="f60" y="f79"/>
                  </a:cubicBezTo>
                  <a:cubicBezTo>
                    <a:pt x="f49" y="f72"/>
                    <a:pt x="f35" y="f78"/>
                    <a:pt x="f83" y="f71"/>
                  </a:cubicBezTo>
                  <a:cubicBezTo>
                    <a:pt x="f13" y="f71"/>
                    <a:pt x="f84" y="f71"/>
                    <a:pt x="f6" y="f8"/>
                  </a:cubicBezTo>
                  <a:close/>
                </a:path>
              </a:pathLst>
            </a:custGeom>
            <a:solidFill>
              <a:srgbClr val="C5AA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A148D3B8-3241-D003-7AEB-8E914936A9B9}"/>
                </a:ext>
              </a:extLst>
            </p:cNvPr>
            <p:cNvSpPr/>
            <p:nvPr/>
          </p:nvSpPr>
          <p:spPr>
            <a:xfrm>
              <a:off x="6391271" y="4406895"/>
              <a:ext cx="644523" cy="6064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"/>
                <a:gd name="f7" fmla="val 102"/>
                <a:gd name="f8" fmla="val 3"/>
                <a:gd name="f9" fmla="val 27"/>
                <a:gd name="f10" fmla="val 19"/>
                <a:gd name="f11" fmla="val 4"/>
                <a:gd name="f12" fmla="val 11"/>
                <a:gd name="f13" fmla="val 6"/>
                <a:gd name="f14" fmla="val 8"/>
                <a:gd name="f15" fmla="val 14"/>
                <a:gd name="f16" fmla="val 43"/>
                <a:gd name="f17" fmla="val 72"/>
                <a:gd name="f18" fmla="val 9"/>
                <a:gd name="f19" fmla="val 101"/>
                <a:gd name="f20" fmla="val 104"/>
                <a:gd name="f21" fmla="val 107"/>
                <a:gd name="f22" fmla="val 15"/>
                <a:gd name="f23" fmla="val 42"/>
                <a:gd name="f24" fmla="val 65"/>
                <a:gd name="f25" fmla="val 97"/>
                <a:gd name="f26" fmla="val 89"/>
                <a:gd name="f27" fmla="val 96"/>
                <a:gd name="f28" fmla="val 91"/>
                <a:gd name="f29" fmla="val 94"/>
                <a:gd name="f30" fmla="val 95"/>
                <a:gd name="f31" fmla="val 88"/>
                <a:gd name="f32" fmla="val 80"/>
                <a:gd name="f33" fmla="val 100"/>
                <a:gd name="f34" fmla="val 75"/>
                <a:gd name="f35" fmla="val 93"/>
                <a:gd name="f36" fmla="val 73"/>
                <a:gd name="f37" fmla="val 83"/>
                <a:gd name="f38" fmla="val 77"/>
                <a:gd name="f39" fmla="val 78"/>
                <a:gd name="f40" fmla="val 63"/>
                <a:gd name="f41" fmla="val 60"/>
                <a:gd name="f42" fmla="val 79"/>
                <a:gd name="f43" fmla="val 57"/>
                <a:gd name="f44" fmla="val 54"/>
                <a:gd name="f45" fmla="val 49"/>
                <a:gd name="f46" fmla="val 45"/>
                <a:gd name="f47" fmla="val 74"/>
                <a:gd name="f48" fmla="val 69"/>
                <a:gd name="f49" fmla="val 66"/>
                <a:gd name="f50" fmla="val 46"/>
                <a:gd name="f51" fmla="val 51"/>
                <a:gd name="f52" fmla="val 62"/>
                <a:gd name="f53" fmla="val 61"/>
                <a:gd name="f54" fmla="val 82"/>
                <a:gd name="f55" fmla="val 59"/>
                <a:gd name="f56" fmla="val 87"/>
                <a:gd name="f57" fmla="val 56"/>
                <a:gd name="f58" fmla="val 50"/>
                <a:gd name="f59" fmla="val 40"/>
                <a:gd name="f60" fmla="val 36"/>
                <a:gd name="f61" fmla="val 41"/>
                <a:gd name="f62" fmla="val 70"/>
                <a:gd name="f63" fmla="val 52"/>
                <a:gd name="f64" fmla="val 48"/>
                <a:gd name="f65" fmla="val 44"/>
                <a:gd name="f66" fmla="val 39"/>
                <a:gd name="f67" fmla="val 38"/>
                <a:gd name="f68" fmla="val 32"/>
                <a:gd name="f69" fmla="val 37"/>
                <a:gd name="f70" fmla="val 30"/>
                <a:gd name="f71" fmla="val 29"/>
                <a:gd name="f72" fmla="val 55"/>
                <a:gd name="f73" fmla="val 25"/>
                <a:gd name="f74" fmla="val 64"/>
                <a:gd name="f75" fmla="val 24"/>
                <a:gd name="f76" fmla="val 23"/>
                <a:gd name="f77" fmla="val 22"/>
                <a:gd name="f78" fmla="val 86"/>
                <a:gd name="f79" fmla="val 13"/>
                <a:gd name="f80" fmla="val 85"/>
                <a:gd name="f81" fmla="val 2"/>
                <a:gd name="f82" fmla="val 5"/>
                <a:gd name="f83" fmla="val 47"/>
                <a:gd name="f84" fmla="val 33"/>
                <a:gd name="f85" fmla="+- 0 0 -90"/>
                <a:gd name="f86" fmla="*/ f3 1 108"/>
                <a:gd name="f87" fmla="*/ f4 1 102"/>
                <a:gd name="f88" fmla="val f5"/>
                <a:gd name="f89" fmla="val f6"/>
                <a:gd name="f90" fmla="val f7"/>
                <a:gd name="f91" fmla="*/ f85 f0 1"/>
                <a:gd name="f92" fmla="+- f90 0 f88"/>
                <a:gd name="f93" fmla="+- f89 0 f88"/>
                <a:gd name="f94" fmla="*/ f91 1 f2"/>
                <a:gd name="f95" fmla="*/ f93 1 108"/>
                <a:gd name="f96" fmla="*/ f92 1 102"/>
                <a:gd name="f97" fmla="*/ 3 f93 1"/>
                <a:gd name="f98" fmla="*/ 27 f92 1"/>
                <a:gd name="f99" fmla="*/ 6 f93 1"/>
                <a:gd name="f100" fmla="*/ 3 f92 1"/>
                <a:gd name="f101" fmla="*/ 14 f93 1"/>
                <a:gd name="f102" fmla="*/ 0 f92 1"/>
                <a:gd name="f103" fmla="*/ 101 f93 1"/>
                <a:gd name="f104" fmla="*/ 14 f92 1"/>
                <a:gd name="f105" fmla="*/ 108 f93 1"/>
                <a:gd name="f106" fmla="*/ 19 f92 1"/>
                <a:gd name="f107" fmla="*/ 97 f93 1"/>
                <a:gd name="f108" fmla="*/ 89 f92 1"/>
                <a:gd name="f109" fmla="*/ 95 f93 1"/>
                <a:gd name="f110" fmla="*/ 97 f92 1"/>
                <a:gd name="f111" fmla="*/ 75 f93 1"/>
                <a:gd name="f112" fmla="*/ 93 f92 1"/>
                <a:gd name="f113" fmla="*/ 78 f93 1"/>
                <a:gd name="f114" fmla="*/ 63 f92 1"/>
                <a:gd name="f115" fmla="*/ 79 f93 1"/>
                <a:gd name="f116" fmla="*/ 54 f92 1"/>
                <a:gd name="f117" fmla="*/ 74 f93 1"/>
                <a:gd name="f118" fmla="*/ 43 f92 1"/>
                <a:gd name="f119" fmla="*/ 65 f93 1"/>
                <a:gd name="f120" fmla="*/ 51 f92 1"/>
                <a:gd name="f121" fmla="*/ 61 f93 1"/>
                <a:gd name="f122" fmla="*/ 77 f92 1"/>
                <a:gd name="f123" fmla="*/ 56 f93 1"/>
                <a:gd name="f124" fmla="*/ 91 f92 1"/>
                <a:gd name="f125" fmla="*/ 40 f93 1"/>
                <a:gd name="f126" fmla="*/ 41 f93 1"/>
                <a:gd name="f127" fmla="*/ 60 f92 1"/>
                <a:gd name="f128" fmla="*/ 43 f93 1"/>
                <a:gd name="f129" fmla="*/ 48 f92 1"/>
                <a:gd name="f130" fmla="*/ 38 f93 1"/>
                <a:gd name="f131" fmla="*/ 38 f92 1"/>
                <a:gd name="f132" fmla="*/ 29 f93 1"/>
                <a:gd name="f133" fmla="*/ 45 f92 1"/>
                <a:gd name="f134" fmla="*/ 24 f93 1"/>
                <a:gd name="f135" fmla="*/ 74 f92 1"/>
                <a:gd name="f136" fmla="*/ 19 f93 1"/>
                <a:gd name="f137" fmla="*/ 86 f92 1"/>
                <a:gd name="f138" fmla="*/ 4 f93 1"/>
                <a:gd name="f139" fmla="*/ 85 f92 1"/>
                <a:gd name="f140" fmla="*/ 70 f92 1"/>
                <a:gd name="f141" fmla="*/ 47 f92 1"/>
                <a:gd name="f142" fmla="+- f94 0 f1"/>
                <a:gd name="f143" fmla="*/ f97 1 108"/>
                <a:gd name="f144" fmla="*/ f98 1 102"/>
                <a:gd name="f145" fmla="*/ f99 1 108"/>
                <a:gd name="f146" fmla="*/ f100 1 102"/>
                <a:gd name="f147" fmla="*/ f101 1 108"/>
                <a:gd name="f148" fmla="*/ f102 1 102"/>
                <a:gd name="f149" fmla="*/ f103 1 108"/>
                <a:gd name="f150" fmla="*/ f104 1 102"/>
                <a:gd name="f151" fmla="*/ f105 1 108"/>
                <a:gd name="f152" fmla="*/ f106 1 102"/>
                <a:gd name="f153" fmla="*/ f107 1 108"/>
                <a:gd name="f154" fmla="*/ f108 1 102"/>
                <a:gd name="f155" fmla="*/ f109 1 108"/>
                <a:gd name="f156" fmla="*/ f110 1 102"/>
                <a:gd name="f157" fmla="*/ f111 1 108"/>
                <a:gd name="f158" fmla="*/ f112 1 102"/>
                <a:gd name="f159" fmla="*/ f113 1 108"/>
                <a:gd name="f160" fmla="*/ f114 1 102"/>
                <a:gd name="f161" fmla="*/ f115 1 108"/>
                <a:gd name="f162" fmla="*/ f116 1 102"/>
                <a:gd name="f163" fmla="*/ f117 1 108"/>
                <a:gd name="f164" fmla="*/ f118 1 102"/>
                <a:gd name="f165" fmla="*/ f119 1 108"/>
                <a:gd name="f166" fmla="*/ f120 1 102"/>
                <a:gd name="f167" fmla="*/ f121 1 108"/>
                <a:gd name="f168" fmla="*/ f122 1 102"/>
                <a:gd name="f169" fmla="*/ f123 1 108"/>
                <a:gd name="f170" fmla="*/ f124 1 102"/>
                <a:gd name="f171" fmla="*/ f125 1 108"/>
                <a:gd name="f172" fmla="*/ f126 1 108"/>
                <a:gd name="f173" fmla="*/ f127 1 102"/>
                <a:gd name="f174" fmla="*/ f128 1 108"/>
                <a:gd name="f175" fmla="*/ f129 1 102"/>
                <a:gd name="f176" fmla="*/ f130 1 108"/>
                <a:gd name="f177" fmla="*/ f131 1 102"/>
                <a:gd name="f178" fmla="*/ f132 1 108"/>
                <a:gd name="f179" fmla="*/ f133 1 102"/>
                <a:gd name="f180" fmla="*/ f134 1 108"/>
                <a:gd name="f181" fmla="*/ f135 1 102"/>
                <a:gd name="f182" fmla="*/ f136 1 108"/>
                <a:gd name="f183" fmla="*/ f137 1 102"/>
                <a:gd name="f184" fmla="*/ f138 1 108"/>
                <a:gd name="f185" fmla="*/ f139 1 102"/>
                <a:gd name="f186" fmla="*/ f140 1 102"/>
                <a:gd name="f187" fmla="*/ f141 1 102"/>
                <a:gd name="f188" fmla="*/ 0 1 f95"/>
                <a:gd name="f189" fmla="*/ f89 1 f95"/>
                <a:gd name="f190" fmla="*/ 0 1 f96"/>
                <a:gd name="f191" fmla="*/ f90 1 f96"/>
                <a:gd name="f192" fmla="*/ f143 1 f95"/>
                <a:gd name="f193" fmla="*/ f144 1 f96"/>
                <a:gd name="f194" fmla="*/ f145 1 f95"/>
                <a:gd name="f195" fmla="*/ f146 1 f96"/>
                <a:gd name="f196" fmla="*/ f147 1 f95"/>
                <a:gd name="f197" fmla="*/ f148 1 f96"/>
                <a:gd name="f198" fmla="*/ f149 1 f95"/>
                <a:gd name="f199" fmla="*/ f150 1 f96"/>
                <a:gd name="f200" fmla="*/ f151 1 f95"/>
                <a:gd name="f201" fmla="*/ f152 1 f96"/>
                <a:gd name="f202" fmla="*/ f153 1 f95"/>
                <a:gd name="f203" fmla="*/ f154 1 f96"/>
                <a:gd name="f204" fmla="*/ f155 1 f95"/>
                <a:gd name="f205" fmla="*/ f156 1 f96"/>
                <a:gd name="f206" fmla="*/ f157 1 f95"/>
                <a:gd name="f207" fmla="*/ f158 1 f96"/>
                <a:gd name="f208" fmla="*/ f159 1 f95"/>
                <a:gd name="f209" fmla="*/ f160 1 f96"/>
                <a:gd name="f210" fmla="*/ f161 1 f95"/>
                <a:gd name="f211" fmla="*/ f162 1 f96"/>
                <a:gd name="f212" fmla="*/ f163 1 f95"/>
                <a:gd name="f213" fmla="*/ f164 1 f96"/>
                <a:gd name="f214" fmla="*/ f165 1 f95"/>
                <a:gd name="f215" fmla="*/ f166 1 f96"/>
                <a:gd name="f216" fmla="*/ f167 1 f95"/>
                <a:gd name="f217" fmla="*/ f168 1 f96"/>
                <a:gd name="f218" fmla="*/ f169 1 f95"/>
                <a:gd name="f219" fmla="*/ f170 1 f96"/>
                <a:gd name="f220" fmla="*/ f171 1 f95"/>
                <a:gd name="f221" fmla="*/ f172 1 f95"/>
                <a:gd name="f222" fmla="*/ f173 1 f96"/>
                <a:gd name="f223" fmla="*/ f174 1 f95"/>
                <a:gd name="f224" fmla="*/ f175 1 f96"/>
                <a:gd name="f225" fmla="*/ f176 1 f95"/>
                <a:gd name="f226" fmla="*/ f177 1 f96"/>
                <a:gd name="f227" fmla="*/ f178 1 f95"/>
                <a:gd name="f228" fmla="*/ f179 1 f96"/>
                <a:gd name="f229" fmla="*/ f180 1 f95"/>
                <a:gd name="f230" fmla="*/ f181 1 f96"/>
                <a:gd name="f231" fmla="*/ f182 1 f95"/>
                <a:gd name="f232" fmla="*/ f183 1 f96"/>
                <a:gd name="f233" fmla="*/ f184 1 f95"/>
                <a:gd name="f234" fmla="*/ f185 1 f96"/>
                <a:gd name="f235" fmla="*/ f186 1 f96"/>
                <a:gd name="f236" fmla="*/ f187 1 f96"/>
                <a:gd name="f237" fmla="*/ f188 f86 1"/>
                <a:gd name="f238" fmla="*/ f189 f86 1"/>
                <a:gd name="f239" fmla="*/ f191 f87 1"/>
                <a:gd name="f240" fmla="*/ f190 f87 1"/>
                <a:gd name="f241" fmla="*/ f192 f86 1"/>
                <a:gd name="f242" fmla="*/ f193 f87 1"/>
                <a:gd name="f243" fmla="*/ f194 f86 1"/>
                <a:gd name="f244" fmla="*/ f195 f87 1"/>
                <a:gd name="f245" fmla="*/ f196 f86 1"/>
                <a:gd name="f246" fmla="*/ f197 f87 1"/>
                <a:gd name="f247" fmla="*/ f198 f86 1"/>
                <a:gd name="f248" fmla="*/ f199 f87 1"/>
                <a:gd name="f249" fmla="*/ f200 f86 1"/>
                <a:gd name="f250" fmla="*/ f201 f87 1"/>
                <a:gd name="f251" fmla="*/ f202 f86 1"/>
                <a:gd name="f252" fmla="*/ f203 f87 1"/>
                <a:gd name="f253" fmla="*/ f204 f86 1"/>
                <a:gd name="f254" fmla="*/ f205 f87 1"/>
                <a:gd name="f255" fmla="*/ f206 f86 1"/>
                <a:gd name="f256" fmla="*/ f207 f87 1"/>
                <a:gd name="f257" fmla="*/ f208 f86 1"/>
                <a:gd name="f258" fmla="*/ f209 f87 1"/>
                <a:gd name="f259" fmla="*/ f210 f86 1"/>
                <a:gd name="f260" fmla="*/ f211 f87 1"/>
                <a:gd name="f261" fmla="*/ f212 f86 1"/>
                <a:gd name="f262" fmla="*/ f213 f87 1"/>
                <a:gd name="f263" fmla="*/ f214 f86 1"/>
                <a:gd name="f264" fmla="*/ f215 f87 1"/>
                <a:gd name="f265" fmla="*/ f216 f86 1"/>
                <a:gd name="f266" fmla="*/ f217 f87 1"/>
                <a:gd name="f267" fmla="*/ f218 f86 1"/>
                <a:gd name="f268" fmla="*/ f219 f87 1"/>
                <a:gd name="f269" fmla="*/ f220 f86 1"/>
                <a:gd name="f270" fmla="*/ f221 f86 1"/>
                <a:gd name="f271" fmla="*/ f222 f87 1"/>
                <a:gd name="f272" fmla="*/ f223 f86 1"/>
                <a:gd name="f273" fmla="*/ f224 f87 1"/>
                <a:gd name="f274" fmla="*/ f225 f86 1"/>
                <a:gd name="f275" fmla="*/ f226 f87 1"/>
                <a:gd name="f276" fmla="*/ f227 f86 1"/>
                <a:gd name="f277" fmla="*/ f228 f87 1"/>
                <a:gd name="f278" fmla="*/ f229 f86 1"/>
                <a:gd name="f279" fmla="*/ f230 f87 1"/>
                <a:gd name="f280" fmla="*/ f231 f86 1"/>
                <a:gd name="f281" fmla="*/ f232 f87 1"/>
                <a:gd name="f282" fmla="*/ f233 f86 1"/>
                <a:gd name="f283" fmla="*/ f234 f87 1"/>
                <a:gd name="f284" fmla="*/ f235 f87 1"/>
                <a:gd name="f285" fmla="*/ f236 f8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2">
                  <a:pos x="f241" y="f242"/>
                </a:cxn>
                <a:cxn ang="f142">
                  <a:pos x="f243" y="f244"/>
                </a:cxn>
                <a:cxn ang="f142">
                  <a:pos x="f245" y="f246"/>
                </a:cxn>
                <a:cxn ang="f142">
                  <a:pos x="f247" y="f248"/>
                </a:cxn>
                <a:cxn ang="f142">
                  <a:pos x="f249" y="f250"/>
                </a:cxn>
                <a:cxn ang="f142">
                  <a:pos x="f251" y="f252"/>
                </a:cxn>
                <a:cxn ang="f142">
                  <a:pos x="f253" y="f254"/>
                </a:cxn>
                <a:cxn ang="f142">
                  <a:pos x="f255" y="f256"/>
                </a:cxn>
                <a:cxn ang="f142">
                  <a:pos x="f257" y="f258"/>
                </a:cxn>
                <a:cxn ang="f142">
                  <a:pos x="f259" y="f260"/>
                </a:cxn>
                <a:cxn ang="f142">
                  <a:pos x="f261" y="f262"/>
                </a:cxn>
                <a:cxn ang="f142">
                  <a:pos x="f263" y="f264"/>
                </a:cxn>
                <a:cxn ang="f142">
                  <a:pos x="f265" y="f266"/>
                </a:cxn>
                <a:cxn ang="f142">
                  <a:pos x="f267" y="f268"/>
                </a:cxn>
                <a:cxn ang="f142">
                  <a:pos x="f269" y="f252"/>
                </a:cxn>
                <a:cxn ang="f142">
                  <a:pos x="f270" y="f271"/>
                </a:cxn>
                <a:cxn ang="f142">
                  <a:pos x="f272" y="f273"/>
                </a:cxn>
                <a:cxn ang="f142">
                  <a:pos x="f274" y="f275"/>
                </a:cxn>
                <a:cxn ang="f142">
                  <a:pos x="f276" y="f277"/>
                </a:cxn>
                <a:cxn ang="f142">
                  <a:pos x="f278" y="f279"/>
                </a:cxn>
                <a:cxn ang="f142">
                  <a:pos x="f280" y="f281"/>
                </a:cxn>
                <a:cxn ang="f142">
                  <a:pos x="f282" y="f283"/>
                </a:cxn>
                <a:cxn ang="f142">
                  <a:pos x="f241" y="f284"/>
                </a:cxn>
                <a:cxn ang="f142">
                  <a:pos x="f243" y="f285"/>
                </a:cxn>
                <a:cxn ang="f142">
                  <a:pos x="f241" y="f242"/>
                </a:cxn>
              </a:cxnLst>
              <a:rect l="f237" t="f240" r="f238" b="f239"/>
              <a:pathLst>
                <a:path w="108" h="102">
                  <a:moveTo>
                    <a:pt x="f8" y="f9"/>
                  </a:moveTo>
                  <a:cubicBezTo>
                    <a:pt x="f8" y="f10"/>
                    <a:pt x="f11" y="f12"/>
                    <a:pt x="f13" y="f8"/>
                  </a:cubicBezTo>
                  <a:cubicBezTo>
                    <a:pt x="f14" y="f5"/>
                    <a:pt x="f12" y="f5"/>
                    <a:pt x="f15" y="f5"/>
                  </a:cubicBezTo>
                  <a:cubicBezTo>
                    <a:pt x="f16" y="f11"/>
                    <a:pt x="f17" y="f18"/>
                    <a:pt x="f19" y="f15"/>
                  </a:cubicBezTo>
                  <a:cubicBezTo>
                    <a:pt x="f20" y="f15"/>
                    <a:pt x="f21" y="f22"/>
                    <a:pt x="f6" y="f10"/>
                  </a:cubicBezTo>
                  <a:cubicBezTo>
                    <a:pt x="f20" y="f23"/>
                    <a:pt x="f19" y="f24"/>
                    <a:pt x="f25" y="f26"/>
                  </a:cubicBezTo>
                  <a:cubicBezTo>
                    <a:pt x="f27" y="f28"/>
                    <a:pt x="f27" y="f29"/>
                    <a:pt x="f30" y="f25"/>
                  </a:cubicBezTo>
                  <a:cubicBezTo>
                    <a:pt x="f31" y="f7"/>
                    <a:pt x="f32" y="f33"/>
                    <a:pt x="f34" y="f35"/>
                  </a:cubicBezTo>
                  <a:cubicBezTo>
                    <a:pt x="f36" y="f37"/>
                    <a:pt x="f38" y="f36"/>
                    <a:pt x="f39" y="f40"/>
                  </a:cubicBezTo>
                  <a:cubicBezTo>
                    <a:pt x="f39" y="f41"/>
                    <a:pt x="f42" y="f43"/>
                    <a:pt x="f42" y="f44"/>
                  </a:cubicBezTo>
                  <a:cubicBezTo>
                    <a:pt x="f32" y="f45"/>
                    <a:pt x="f42" y="f46"/>
                    <a:pt x="f47" y="f16"/>
                  </a:cubicBezTo>
                  <a:cubicBezTo>
                    <a:pt x="f48" y="f23"/>
                    <a:pt x="f49" y="f50"/>
                    <a:pt x="f24" y="f51"/>
                  </a:cubicBezTo>
                  <a:cubicBezTo>
                    <a:pt x="f40" y="f41"/>
                    <a:pt x="f52" y="f48"/>
                    <a:pt x="f53" y="f38"/>
                  </a:cubicBezTo>
                  <a:cubicBezTo>
                    <a:pt x="f41" y="f54"/>
                    <a:pt x="f55" y="f56"/>
                    <a:pt x="f57" y="f28"/>
                  </a:cubicBezTo>
                  <a:cubicBezTo>
                    <a:pt x="f58" y="f30"/>
                    <a:pt x="f46" y="f29"/>
                    <a:pt x="f59" y="f26"/>
                  </a:cubicBezTo>
                  <a:cubicBezTo>
                    <a:pt x="f60" y="f42"/>
                    <a:pt x="f61" y="f62"/>
                    <a:pt x="f61" y="f41"/>
                  </a:cubicBezTo>
                  <a:cubicBezTo>
                    <a:pt x="f23" y="f57"/>
                    <a:pt x="f16" y="f63"/>
                    <a:pt x="f16" y="f64"/>
                  </a:cubicBezTo>
                  <a:cubicBezTo>
                    <a:pt x="f65" y="f16"/>
                    <a:pt x="f16" y="f66"/>
                    <a:pt x="f67" y="f67"/>
                  </a:cubicBezTo>
                  <a:cubicBezTo>
                    <a:pt x="f68" y="f69"/>
                    <a:pt x="f70" y="f59"/>
                    <a:pt x="f71" y="f46"/>
                  </a:cubicBezTo>
                  <a:cubicBezTo>
                    <a:pt x="f9" y="f72"/>
                    <a:pt x="f73" y="f74"/>
                    <a:pt x="f75" y="f47"/>
                  </a:cubicBezTo>
                  <a:cubicBezTo>
                    <a:pt x="f76" y="f42"/>
                    <a:pt x="f77" y="f37"/>
                    <a:pt x="f10" y="f78"/>
                  </a:cubicBezTo>
                  <a:cubicBezTo>
                    <a:pt x="f79" y="f26"/>
                    <a:pt x="f14" y="f31"/>
                    <a:pt x="f11" y="f80"/>
                  </a:cubicBezTo>
                  <a:cubicBezTo>
                    <a:pt x="f5" y="f32"/>
                    <a:pt x="f81" y="f34"/>
                    <a:pt x="f8" y="f62"/>
                  </a:cubicBezTo>
                  <a:cubicBezTo>
                    <a:pt x="f11" y="f52"/>
                    <a:pt x="f82" y="f44"/>
                    <a:pt x="f13" y="f83"/>
                  </a:cubicBezTo>
                  <a:cubicBezTo>
                    <a:pt x="f14" y="f66"/>
                    <a:pt x="f11" y="f84"/>
                    <a:pt x="f8" y="f9"/>
                  </a:cubicBezTo>
                  <a:close/>
                </a:path>
              </a:pathLst>
            </a:custGeom>
            <a:solidFill>
              <a:srgbClr val="C5AA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D4DFC377-23C3-8752-216A-6B24702EEF21}"/>
                </a:ext>
              </a:extLst>
            </p:cNvPr>
            <p:cNvSpPr/>
            <p:nvPr/>
          </p:nvSpPr>
          <p:spPr>
            <a:xfrm>
              <a:off x="6557967" y="3249613"/>
              <a:ext cx="655633" cy="6143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0"/>
                <a:gd name="f7" fmla="val 103"/>
                <a:gd name="f8" fmla="val 100"/>
                <a:gd name="f9" fmla="val 90"/>
                <a:gd name="f10" fmla="val 99"/>
                <a:gd name="f11" fmla="val 93"/>
                <a:gd name="f12" fmla="val 98"/>
                <a:gd name="f13" fmla="val 95"/>
                <a:gd name="f14" fmla="val 91"/>
                <a:gd name="f15" fmla="val 82"/>
                <a:gd name="f16" fmla="val 101"/>
                <a:gd name="f17" fmla="val 78"/>
                <a:gd name="f18" fmla="val 94"/>
                <a:gd name="f19" fmla="val 75"/>
                <a:gd name="f20" fmla="val 83"/>
                <a:gd name="f21" fmla="val 79"/>
                <a:gd name="f22" fmla="val 74"/>
                <a:gd name="f23" fmla="val 80"/>
                <a:gd name="f24" fmla="val 64"/>
                <a:gd name="f25" fmla="val 81"/>
                <a:gd name="f26" fmla="val 61"/>
                <a:gd name="f27" fmla="val 58"/>
                <a:gd name="f28" fmla="val 54"/>
                <a:gd name="f29" fmla="val 50"/>
                <a:gd name="f30" fmla="val 45"/>
                <a:gd name="f31" fmla="val 76"/>
                <a:gd name="f32" fmla="val 44"/>
                <a:gd name="f33" fmla="val 70"/>
                <a:gd name="f34" fmla="val 43"/>
                <a:gd name="f35" fmla="val 68"/>
                <a:gd name="f36" fmla="val 47"/>
                <a:gd name="f37" fmla="val 67"/>
                <a:gd name="f38" fmla="val 52"/>
                <a:gd name="f39" fmla="val 65"/>
                <a:gd name="f40" fmla="val 60"/>
                <a:gd name="f41" fmla="val 69"/>
                <a:gd name="f42" fmla="val 63"/>
                <a:gd name="f43" fmla="val 77"/>
                <a:gd name="f44" fmla="val 62"/>
                <a:gd name="f45" fmla="val 87"/>
                <a:gd name="f46" fmla="val 59"/>
                <a:gd name="f47" fmla="val 92"/>
                <a:gd name="f48" fmla="val 53"/>
                <a:gd name="f49" fmla="val 97"/>
                <a:gd name="f50" fmla="val 42"/>
                <a:gd name="f51" fmla="val 39"/>
                <a:gd name="f52" fmla="val 41"/>
                <a:gd name="f53" fmla="val 56"/>
                <a:gd name="f54" fmla="val 49"/>
                <a:gd name="f55" fmla="val 46"/>
                <a:gd name="f56" fmla="val 40"/>
                <a:gd name="f57" fmla="val 34"/>
                <a:gd name="f58" fmla="val 38"/>
                <a:gd name="f59" fmla="val 32"/>
                <a:gd name="f60" fmla="val 31"/>
                <a:gd name="f61" fmla="val 29"/>
                <a:gd name="f62" fmla="val 28"/>
                <a:gd name="f63" fmla="val 66"/>
                <a:gd name="f64" fmla="val 26"/>
                <a:gd name="f65" fmla="val 25"/>
                <a:gd name="f66" fmla="val 84"/>
                <a:gd name="f67" fmla="val 21"/>
                <a:gd name="f68" fmla="val 16"/>
                <a:gd name="f69" fmla="val 89"/>
                <a:gd name="f70" fmla="val 10"/>
                <a:gd name="f71" fmla="val 6"/>
                <a:gd name="f72" fmla="val 85"/>
                <a:gd name="f73" fmla="val 2"/>
                <a:gd name="f74" fmla="val 5"/>
                <a:gd name="f75" fmla="val 7"/>
                <a:gd name="f76" fmla="val 55"/>
                <a:gd name="f77" fmla="val 9"/>
                <a:gd name="f78" fmla="val 48"/>
                <a:gd name="f79" fmla="val 36"/>
                <a:gd name="f80" fmla="val 4"/>
                <a:gd name="f81" fmla="val 3"/>
                <a:gd name="f82" fmla="val 27"/>
                <a:gd name="f83" fmla="val 19"/>
                <a:gd name="f84" fmla="val 11"/>
                <a:gd name="f85" fmla="val 8"/>
                <a:gd name="f86" fmla="val 1"/>
                <a:gd name="f87" fmla="val 20"/>
                <a:gd name="f88" fmla="val 14"/>
                <a:gd name="f89" fmla="val 105"/>
                <a:gd name="f90" fmla="val 15"/>
                <a:gd name="f91" fmla="val 109"/>
                <a:gd name="f92" fmla="val 106"/>
                <a:gd name="f93" fmla="val 102"/>
                <a:gd name="f94" fmla="+- 0 0 -90"/>
                <a:gd name="f95" fmla="*/ f3 1 110"/>
                <a:gd name="f96" fmla="*/ f4 1 103"/>
                <a:gd name="f97" fmla="val f5"/>
                <a:gd name="f98" fmla="val f6"/>
                <a:gd name="f99" fmla="val f7"/>
                <a:gd name="f100" fmla="*/ f94 f0 1"/>
                <a:gd name="f101" fmla="+- f99 0 f97"/>
                <a:gd name="f102" fmla="+- f98 0 f97"/>
                <a:gd name="f103" fmla="*/ f100 1 f2"/>
                <a:gd name="f104" fmla="*/ f102 1 110"/>
                <a:gd name="f105" fmla="*/ f101 1 103"/>
                <a:gd name="f106" fmla="*/ 100 f102 1"/>
                <a:gd name="f107" fmla="*/ 90 f101 1"/>
                <a:gd name="f108" fmla="*/ 98 f102 1"/>
                <a:gd name="f109" fmla="*/ 98 f101 1"/>
                <a:gd name="f110" fmla="*/ 78 f102 1"/>
                <a:gd name="f111" fmla="*/ 94 f101 1"/>
                <a:gd name="f112" fmla="*/ 80 f102 1"/>
                <a:gd name="f113" fmla="*/ 64 f101 1"/>
                <a:gd name="f114" fmla="*/ 82 f102 1"/>
                <a:gd name="f115" fmla="*/ 54 f101 1"/>
                <a:gd name="f116" fmla="*/ 76 f102 1"/>
                <a:gd name="f117" fmla="*/ 44 f101 1"/>
                <a:gd name="f118" fmla="*/ 67 f102 1"/>
                <a:gd name="f119" fmla="*/ 52 f101 1"/>
                <a:gd name="f120" fmla="*/ 63 f102 1"/>
                <a:gd name="f121" fmla="*/ 77 f101 1"/>
                <a:gd name="f122" fmla="*/ 59 f102 1"/>
                <a:gd name="f123" fmla="*/ 92 f101 1"/>
                <a:gd name="f124" fmla="*/ 42 f102 1"/>
                <a:gd name="f125" fmla="*/ 70 f101 1"/>
                <a:gd name="f126" fmla="*/ 45 f102 1"/>
                <a:gd name="f127" fmla="*/ 49 f101 1"/>
                <a:gd name="f128" fmla="*/ 39 f102 1"/>
                <a:gd name="f129" fmla="*/ 39 f101 1"/>
                <a:gd name="f130" fmla="*/ 31 f102 1"/>
                <a:gd name="f131" fmla="*/ 47 f101 1"/>
                <a:gd name="f132" fmla="*/ 26 f102 1"/>
                <a:gd name="f133" fmla="*/ 75 f101 1"/>
                <a:gd name="f134" fmla="*/ 21 f102 1"/>
                <a:gd name="f135" fmla="*/ 87 f101 1"/>
                <a:gd name="f136" fmla="*/ 6 f102 1"/>
                <a:gd name="f137" fmla="*/ 85 f101 1"/>
                <a:gd name="f138" fmla="*/ 5 f102 1"/>
                <a:gd name="f139" fmla="*/ 69 f101 1"/>
                <a:gd name="f140" fmla="*/ 9 f102 1"/>
                <a:gd name="f141" fmla="*/ 48 f101 1"/>
                <a:gd name="f142" fmla="*/ 31 f101 1"/>
                <a:gd name="f143" fmla="*/ 3 f102 1"/>
                <a:gd name="f144" fmla="*/ 27 f101 1"/>
                <a:gd name="f145" fmla="*/ 3 f101 1"/>
                <a:gd name="f146" fmla="*/ 8 f102 1"/>
                <a:gd name="f147" fmla="*/ 1 f101 1"/>
                <a:gd name="f148" fmla="*/ 43 f102 1"/>
                <a:gd name="f149" fmla="*/ 5 f101 1"/>
                <a:gd name="f150" fmla="*/ 101 f102 1"/>
                <a:gd name="f151" fmla="*/ 14 f101 1"/>
                <a:gd name="f152" fmla="*/ 110 f102 1"/>
                <a:gd name="f153" fmla="*/ 20 f101 1"/>
                <a:gd name="f154" fmla="+- f103 0 f1"/>
                <a:gd name="f155" fmla="*/ f106 1 110"/>
                <a:gd name="f156" fmla="*/ f107 1 103"/>
                <a:gd name="f157" fmla="*/ f108 1 110"/>
                <a:gd name="f158" fmla="*/ f109 1 103"/>
                <a:gd name="f159" fmla="*/ f110 1 110"/>
                <a:gd name="f160" fmla="*/ f111 1 103"/>
                <a:gd name="f161" fmla="*/ f112 1 110"/>
                <a:gd name="f162" fmla="*/ f113 1 103"/>
                <a:gd name="f163" fmla="*/ f114 1 110"/>
                <a:gd name="f164" fmla="*/ f115 1 103"/>
                <a:gd name="f165" fmla="*/ f116 1 110"/>
                <a:gd name="f166" fmla="*/ f117 1 103"/>
                <a:gd name="f167" fmla="*/ f118 1 110"/>
                <a:gd name="f168" fmla="*/ f119 1 103"/>
                <a:gd name="f169" fmla="*/ f120 1 110"/>
                <a:gd name="f170" fmla="*/ f121 1 103"/>
                <a:gd name="f171" fmla="*/ f122 1 110"/>
                <a:gd name="f172" fmla="*/ f123 1 103"/>
                <a:gd name="f173" fmla="*/ f124 1 110"/>
                <a:gd name="f174" fmla="*/ f125 1 103"/>
                <a:gd name="f175" fmla="*/ f126 1 110"/>
                <a:gd name="f176" fmla="*/ f127 1 103"/>
                <a:gd name="f177" fmla="*/ f128 1 110"/>
                <a:gd name="f178" fmla="*/ f129 1 103"/>
                <a:gd name="f179" fmla="*/ f130 1 110"/>
                <a:gd name="f180" fmla="*/ f131 1 103"/>
                <a:gd name="f181" fmla="*/ f132 1 110"/>
                <a:gd name="f182" fmla="*/ f133 1 103"/>
                <a:gd name="f183" fmla="*/ f134 1 110"/>
                <a:gd name="f184" fmla="*/ f135 1 103"/>
                <a:gd name="f185" fmla="*/ f136 1 110"/>
                <a:gd name="f186" fmla="*/ f137 1 103"/>
                <a:gd name="f187" fmla="*/ f138 1 110"/>
                <a:gd name="f188" fmla="*/ f139 1 103"/>
                <a:gd name="f189" fmla="*/ f140 1 110"/>
                <a:gd name="f190" fmla="*/ f141 1 103"/>
                <a:gd name="f191" fmla="*/ f142 1 103"/>
                <a:gd name="f192" fmla="*/ f143 1 110"/>
                <a:gd name="f193" fmla="*/ f144 1 103"/>
                <a:gd name="f194" fmla="*/ f145 1 103"/>
                <a:gd name="f195" fmla="*/ f146 1 110"/>
                <a:gd name="f196" fmla="*/ f147 1 103"/>
                <a:gd name="f197" fmla="*/ f148 1 110"/>
                <a:gd name="f198" fmla="*/ f149 1 103"/>
                <a:gd name="f199" fmla="*/ f150 1 110"/>
                <a:gd name="f200" fmla="*/ f151 1 103"/>
                <a:gd name="f201" fmla="*/ f152 1 110"/>
                <a:gd name="f202" fmla="*/ f153 1 103"/>
                <a:gd name="f203" fmla="*/ 0 1 f104"/>
                <a:gd name="f204" fmla="*/ f98 1 f104"/>
                <a:gd name="f205" fmla="*/ 0 1 f105"/>
                <a:gd name="f206" fmla="*/ f99 1 f105"/>
                <a:gd name="f207" fmla="*/ f155 1 f104"/>
                <a:gd name="f208" fmla="*/ f156 1 f105"/>
                <a:gd name="f209" fmla="*/ f157 1 f104"/>
                <a:gd name="f210" fmla="*/ f158 1 f105"/>
                <a:gd name="f211" fmla="*/ f159 1 f104"/>
                <a:gd name="f212" fmla="*/ f160 1 f105"/>
                <a:gd name="f213" fmla="*/ f161 1 f104"/>
                <a:gd name="f214" fmla="*/ f162 1 f105"/>
                <a:gd name="f215" fmla="*/ f163 1 f104"/>
                <a:gd name="f216" fmla="*/ f164 1 f105"/>
                <a:gd name="f217" fmla="*/ f165 1 f104"/>
                <a:gd name="f218" fmla="*/ f166 1 f105"/>
                <a:gd name="f219" fmla="*/ f167 1 f104"/>
                <a:gd name="f220" fmla="*/ f168 1 f105"/>
                <a:gd name="f221" fmla="*/ f169 1 f104"/>
                <a:gd name="f222" fmla="*/ f170 1 f105"/>
                <a:gd name="f223" fmla="*/ f171 1 f104"/>
                <a:gd name="f224" fmla="*/ f172 1 f105"/>
                <a:gd name="f225" fmla="*/ f173 1 f104"/>
                <a:gd name="f226" fmla="*/ f174 1 f105"/>
                <a:gd name="f227" fmla="*/ f175 1 f104"/>
                <a:gd name="f228" fmla="*/ f176 1 f105"/>
                <a:gd name="f229" fmla="*/ f177 1 f104"/>
                <a:gd name="f230" fmla="*/ f178 1 f105"/>
                <a:gd name="f231" fmla="*/ f179 1 f104"/>
                <a:gd name="f232" fmla="*/ f180 1 f105"/>
                <a:gd name="f233" fmla="*/ f181 1 f104"/>
                <a:gd name="f234" fmla="*/ f182 1 f105"/>
                <a:gd name="f235" fmla="*/ f183 1 f104"/>
                <a:gd name="f236" fmla="*/ f184 1 f105"/>
                <a:gd name="f237" fmla="*/ f185 1 f104"/>
                <a:gd name="f238" fmla="*/ f186 1 f105"/>
                <a:gd name="f239" fmla="*/ f187 1 f104"/>
                <a:gd name="f240" fmla="*/ f188 1 f105"/>
                <a:gd name="f241" fmla="*/ f189 1 f104"/>
                <a:gd name="f242" fmla="*/ f190 1 f105"/>
                <a:gd name="f243" fmla="*/ f191 1 f105"/>
                <a:gd name="f244" fmla="*/ f192 1 f104"/>
                <a:gd name="f245" fmla="*/ f193 1 f105"/>
                <a:gd name="f246" fmla="*/ f194 1 f105"/>
                <a:gd name="f247" fmla="*/ f195 1 f104"/>
                <a:gd name="f248" fmla="*/ f196 1 f105"/>
                <a:gd name="f249" fmla="*/ f197 1 f104"/>
                <a:gd name="f250" fmla="*/ f198 1 f105"/>
                <a:gd name="f251" fmla="*/ f199 1 f104"/>
                <a:gd name="f252" fmla="*/ f200 1 f105"/>
                <a:gd name="f253" fmla="*/ f201 1 f104"/>
                <a:gd name="f254" fmla="*/ f202 1 f105"/>
                <a:gd name="f255" fmla="*/ f203 f95 1"/>
                <a:gd name="f256" fmla="*/ f204 f95 1"/>
                <a:gd name="f257" fmla="*/ f206 f96 1"/>
                <a:gd name="f258" fmla="*/ f205 f96 1"/>
                <a:gd name="f259" fmla="*/ f207 f95 1"/>
                <a:gd name="f260" fmla="*/ f208 f96 1"/>
                <a:gd name="f261" fmla="*/ f209 f95 1"/>
                <a:gd name="f262" fmla="*/ f210 f96 1"/>
                <a:gd name="f263" fmla="*/ f211 f95 1"/>
                <a:gd name="f264" fmla="*/ f212 f96 1"/>
                <a:gd name="f265" fmla="*/ f213 f95 1"/>
                <a:gd name="f266" fmla="*/ f214 f96 1"/>
                <a:gd name="f267" fmla="*/ f215 f95 1"/>
                <a:gd name="f268" fmla="*/ f216 f96 1"/>
                <a:gd name="f269" fmla="*/ f217 f95 1"/>
                <a:gd name="f270" fmla="*/ f218 f96 1"/>
                <a:gd name="f271" fmla="*/ f219 f95 1"/>
                <a:gd name="f272" fmla="*/ f220 f96 1"/>
                <a:gd name="f273" fmla="*/ f221 f95 1"/>
                <a:gd name="f274" fmla="*/ f222 f96 1"/>
                <a:gd name="f275" fmla="*/ f223 f95 1"/>
                <a:gd name="f276" fmla="*/ f224 f96 1"/>
                <a:gd name="f277" fmla="*/ f225 f95 1"/>
                <a:gd name="f278" fmla="*/ f226 f96 1"/>
                <a:gd name="f279" fmla="*/ f227 f95 1"/>
                <a:gd name="f280" fmla="*/ f228 f96 1"/>
                <a:gd name="f281" fmla="*/ f229 f95 1"/>
                <a:gd name="f282" fmla="*/ f230 f96 1"/>
                <a:gd name="f283" fmla="*/ f231 f95 1"/>
                <a:gd name="f284" fmla="*/ f232 f96 1"/>
                <a:gd name="f285" fmla="*/ f233 f95 1"/>
                <a:gd name="f286" fmla="*/ f234 f96 1"/>
                <a:gd name="f287" fmla="*/ f235 f95 1"/>
                <a:gd name="f288" fmla="*/ f236 f96 1"/>
                <a:gd name="f289" fmla="*/ f237 f95 1"/>
                <a:gd name="f290" fmla="*/ f238 f96 1"/>
                <a:gd name="f291" fmla="*/ f239 f95 1"/>
                <a:gd name="f292" fmla="*/ f240 f96 1"/>
                <a:gd name="f293" fmla="*/ f241 f95 1"/>
                <a:gd name="f294" fmla="*/ f242 f96 1"/>
                <a:gd name="f295" fmla="*/ f243 f96 1"/>
                <a:gd name="f296" fmla="*/ f244 f95 1"/>
                <a:gd name="f297" fmla="*/ f245 f96 1"/>
                <a:gd name="f298" fmla="*/ f246 f96 1"/>
                <a:gd name="f299" fmla="*/ f247 f95 1"/>
                <a:gd name="f300" fmla="*/ f248 f96 1"/>
                <a:gd name="f301" fmla="*/ f249 f95 1"/>
                <a:gd name="f302" fmla="*/ f250 f96 1"/>
                <a:gd name="f303" fmla="*/ f251 f95 1"/>
                <a:gd name="f304" fmla="*/ f252 f96 1"/>
                <a:gd name="f305" fmla="*/ f253 f95 1"/>
                <a:gd name="f306" fmla="*/ f254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4">
                  <a:pos x="f259" y="f260"/>
                </a:cxn>
                <a:cxn ang="f154">
                  <a:pos x="f261" y="f262"/>
                </a:cxn>
                <a:cxn ang="f154">
                  <a:pos x="f263" y="f264"/>
                </a:cxn>
                <a:cxn ang="f154">
                  <a:pos x="f265" y="f266"/>
                </a:cxn>
                <a:cxn ang="f154">
                  <a:pos x="f267" y="f268"/>
                </a:cxn>
                <a:cxn ang="f154">
                  <a:pos x="f269" y="f270"/>
                </a:cxn>
                <a:cxn ang="f154">
                  <a:pos x="f271" y="f272"/>
                </a:cxn>
                <a:cxn ang="f154">
                  <a:pos x="f273" y="f274"/>
                </a:cxn>
                <a:cxn ang="f154">
                  <a:pos x="f275" y="f276"/>
                </a:cxn>
                <a:cxn ang="f154">
                  <a:pos x="f277" y="f260"/>
                </a:cxn>
                <a:cxn ang="f154">
                  <a:pos x="f277" y="f278"/>
                </a:cxn>
                <a:cxn ang="f154">
                  <a:pos x="f279" y="f280"/>
                </a:cxn>
                <a:cxn ang="f154">
                  <a:pos x="f281" y="f282"/>
                </a:cxn>
                <a:cxn ang="f154">
                  <a:pos x="f283" y="f284"/>
                </a:cxn>
                <a:cxn ang="f154">
                  <a:pos x="f285" y="f286"/>
                </a:cxn>
                <a:cxn ang="f154">
                  <a:pos x="f287" y="f288"/>
                </a:cxn>
                <a:cxn ang="f154">
                  <a:pos x="f289" y="f290"/>
                </a:cxn>
                <a:cxn ang="f154">
                  <a:pos x="f291" y="f292"/>
                </a:cxn>
                <a:cxn ang="f154">
                  <a:pos x="f293" y="f294"/>
                </a:cxn>
                <a:cxn ang="f154">
                  <a:pos x="f291" y="f295"/>
                </a:cxn>
                <a:cxn ang="f154">
                  <a:pos x="f296" y="f297"/>
                </a:cxn>
                <a:cxn ang="f154">
                  <a:pos x="f291" y="f298"/>
                </a:cxn>
                <a:cxn ang="f154">
                  <a:pos x="f299" y="f300"/>
                </a:cxn>
                <a:cxn ang="f154">
                  <a:pos x="f301" y="f302"/>
                </a:cxn>
                <a:cxn ang="f154">
                  <a:pos x="f303" y="f304"/>
                </a:cxn>
                <a:cxn ang="f154">
                  <a:pos x="f305" y="f306"/>
                </a:cxn>
                <a:cxn ang="f154">
                  <a:pos x="f259" y="f260"/>
                </a:cxn>
              </a:cxnLst>
              <a:rect l="f255" t="f258" r="f256" b="f257"/>
              <a:pathLst>
                <a:path w="110" h="103">
                  <a:moveTo>
                    <a:pt x="f8" y="f9"/>
                  </a:moveTo>
                  <a:cubicBezTo>
                    <a:pt x="f10" y="f11"/>
                    <a:pt x="f12" y="f13"/>
                    <a:pt x="f12" y="f12"/>
                  </a:cubicBezTo>
                  <a:cubicBezTo>
                    <a:pt x="f14" y="f7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5" y="f27"/>
                    <a:pt x="f15" y="f28"/>
                  </a:cubicBezTo>
                  <a:cubicBezTo>
                    <a:pt x="f15" y="f29"/>
                    <a:pt x="f25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24" y="f41"/>
                    <a:pt x="f42" y="f43"/>
                  </a:cubicBezTo>
                  <a:cubicBezTo>
                    <a:pt x="f44" y="f15"/>
                    <a:pt x="f44" y="f45"/>
                    <a:pt x="f46" y="f47"/>
                  </a:cubicBezTo>
                  <a:cubicBezTo>
                    <a:pt x="f48" y="f49"/>
                    <a:pt x="f36" y="f13"/>
                    <a:pt x="f50" y="f9"/>
                  </a:cubicBezTo>
                  <a:cubicBezTo>
                    <a:pt x="f51" y="f20"/>
                    <a:pt x="f52" y="f43"/>
                    <a:pt x="f50" y="f33"/>
                  </a:cubicBezTo>
                  <a:cubicBezTo>
                    <a:pt x="f34" y="f42"/>
                    <a:pt x="f32" y="f53"/>
                    <a:pt x="f30" y="f54"/>
                  </a:cubicBezTo>
                  <a:cubicBezTo>
                    <a:pt x="f55" y="f32"/>
                    <a:pt x="f30" y="f56"/>
                    <a:pt x="f51" y="f51"/>
                  </a:cubicBezTo>
                  <a:cubicBezTo>
                    <a:pt x="f57" y="f58"/>
                    <a:pt x="f59" y="f50"/>
                    <a:pt x="f60" y="f36"/>
                  </a:cubicBezTo>
                  <a:cubicBezTo>
                    <a:pt x="f61" y="f53"/>
                    <a:pt x="f62" y="f63"/>
                    <a:pt x="f64" y="f19"/>
                  </a:cubicBezTo>
                  <a:cubicBezTo>
                    <a:pt x="f64" y="f23"/>
                    <a:pt x="f65" y="f66"/>
                    <a:pt x="f67" y="f45"/>
                  </a:cubicBezTo>
                  <a:cubicBezTo>
                    <a:pt x="f68" y="f69"/>
                    <a:pt x="f70" y="f9"/>
                    <a:pt x="f71" y="f72"/>
                  </a:cubicBezTo>
                  <a:cubicBezTo>
                    <a:pt x="f73" y="f23"/>
                    <a:pt x="f74" y="f22"/>
                    <a:pt x="f74" y="f41"/>
                  </a:cubicBezTo>
                  <a:cubicBezTo>
                    <a:pt x="f71" y="f44"/>
                    <a:pt x="f75" y="f76"/>
                    <a:pt x="f77" y="f78"/>
                  </a:cubicBezTo>
                  <a:cubicBezTo>
                    <a:pt x="f70" y="f50"/>
                    <a:pt x="f77" y="f79"/>
                    <a:pt x="f74" y="f60"/>
                  </a:cubicBezTo>
                  <a:cubicBezTo>
                    <a:pt x="f80" y="f61"/>
                    <a:pt x="f81" y="f62"/>
                    <a:pt x="f81" y="f82"/>
                  </a:cubicBezTo>
                  <a:cubicBezTo>
                    <a:pt x="f5" y="f83"/>
                    <a:pt x="f73" y="f84"/>
                    <a:pt x="f74" y="f81"/>
                  </a:cubicBezTo>
                  <a:cubicBezTo>
                    <a:pt x="f71" y="f73"/>
                    <a:pt x="f75" y="f73"/>
                    <a:pt x="f85" y="f86"/>
                  </a:cubicBezTo>
                  <a:cubicBezTo>
                    <a:pt x="f87" y="f5"/>
                    <a:pt x="f60" y="f80"/>
                    <a:pt x="f34" y="f74"/>
                  </a:cubicBezTo>
                  <a:cubicBezTo>
                    <a:pt x="f42" y="f85"/>
                    <a:pt x="f15" y="f84"/>
                    <a:pt x="f16" y="f88"/>
                  </a:cubicBezTo>
                  <a:cubicBezTo>
                    <a:pt x="f89" y="f90"/>
                    <a:pt x="f91" y="f90"/>
                    <a:pt x="f6" y="f87"/>
                  </a:cubicBezTo>
                  <a:cubicBezTo>
                    <a:pt x="f92" y="f34"/>
                    <a:pt x="f93" y="f37"/>
                    <a:pt x="f8" y="f9"/>
                  </a:cubicBezTo>
                  <a:close/>
                </a:path>
              </a:pathLst>
            </a:custGeom>
            <a:solidFill>
              <a:srgbClr val="C5AA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20BB728-724D-E905-7FD7-1666234468C9}"/>
                </a:ext>
              </a:extLst>
            </p:cNvPr>
            <p:cNvSpPr/>
            <p:nvPr/>
          </p:nvSpPr>
          <p:spPr>
            <a:xfrm>
              <a:off x="6659566" y="2689222"/>
              <a:ext cx="644523" cy="5969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8"/>
                <a:gd name="f7" fmla="val 100"/>
                <a:gd name="f8" fmla="val 2"/>
                <a:gd name="f9" fmla="val 25"/>
                <a:gd name="f10" fmla="val 3"/>
                <a:gd name="f11" fmla="val 18"/>
                <a:gd name="f12" fmla="val 4"/>
                <a:gd name="f13" fmla="val 11"/>
                <a:gd name="f14" fmla="val 5"/>
                <a:gd name="f15" fmla="val 6"/>
                <a:gd name="f16" fmla="val 9"/>
                <a:gd name="f17" fmla="val 12"/>
                <a:gd name="f18" fmla="val 15"/>
                <a:gd name="f19" fmla="val 1"/>
                <a:gd name="f20" fmla="val 42"/>
                <a:gd name="f21" fmla="val 69"/>
                <a:gd name="f22" fmla="val 95"/>
                <a:gd name="f23" fmla="val 13"/>
                <a:gd name="f24" fmla="val 14"/>
                <a:gd name="f25" fmla="val 106"/>
                <a:gd name="f26" fmla="val 19"/>
                <a:gd name="f27" fmla="val 104"/>
                <a:gd name="f28" fmla="val 45"/>
                <a:gd name="f29" fmla="val 70"/>
                <a:gd name="f30" fmla="val 96"/>
                <a:gd name="f31" fmla="val 89"/>
                <a:gd name="f32" fmla="val 83"/>
                <a:gd name="f33" fmla="val 99"/>
                <a:gd name="f34" fmla="val 77"/>
                <a:gd name="f35" fmla="val 94"/>
                <a:gd name="f36" fmla="val 75"/>
                <a:gd name="f37" fmla="val 91"/>
                <a:gd name="f38" fmla="val 74"/>
                <a:gd name="f39" fmla="val 87"/>
                <a:gd name="f40" fmla="val 78"/>
                <a:gd name="f41" fmla="val 65"/>
                <a:gd name="f42" fmla="val 79"/>
                <a:gd name="f43" fmla="val 55"/>
                <a:gd name="f44" fmla="val 80"/>
                <a:gd name="f45" fmla="val 54"/>
                <a:gd name="f46" fmla="val 53"/>
                <a:gd name="f47" fmla="val 51"/>
                <a:gd name="f48" fmla="val 47"/>
                <a:gd name="f49" fmla="val 41"/>
                <a:gd name="f50" fmla="val 66"/>
                <a:gd name="f51" fmla="val 49"/>
                <a:gd name="f52" fmla="val 63"/>
                <a:gd name="f53" fmla="val 59"/>
                <a:gd name="f54" fmla="val 62"/>
                <a:gd name="f55" fmla="val 60"/>
                <a:gd name="f56" fmla="val 84"/>
                <a:gd name="f57" fmla="val 58"/>
                <a:gd name="f58" fmla="val 88"/>
                <a:gd name="f59" fmla="val 93"/>
                <a:gd name="f60" fmla="val 44"/>
                <a:gd name="f61" fmla="val 92"/>
                <a:gd name="f62" fmla="val 39"/>
                <a:gd name="f63" fmla="val 35"/>
                <a:gd name="f64" fmla="val 71"/>
                <a:gd name="f65" fmla="val 57"/>
                <a:gd name="f66" fmla="val 43"/>
                <a:gd name="f67" fmla="val 48"/>
                <a:gd name="f68" fmla="val 36"/>
                <a:gd name="f69" fmla="val 37"/>
                <a:gd name="f70" fmla="val 31"/>
                <a:gd name="f71" fmla="val 30"/>
                <a:gd name="f72" fmla="val 29"/>
                <a:gd name="f73" fmla="val 46"/>
                <a:gd name="f74" fmla="val 26"/>
                <a:gd name="f75" fmla="val 22"/>
                <a:gd name="f76" fmla="val 16"/>
                <a:gd name="f77" fmla="val 82"/>
                <a:gd name="f78" fmla="val 7"/>
                <a:gd name="f79" fmla="val 34"/>
                <a:gd name="f80" fmla="val 27"/>
                <a:gd name="f81" fmla="+- 0 0 -90"/>
                <a:gd name="f82" fmla="*/ f3 1 108"/>
                <a:gd name="f83" fmla="*/ f4 1 100"/>
                <a:gd name="f84" fmla="val f5"/>
                <a:gd name="f85" fmla="val f6"/>
                <a:gd name="f86" fmla="val f7"/>
                <a:gd name="f87" fmla="*/ f81 f0 1"/>
                <a:gd name="f88" fmla="+- f86 0 f84"/>
                <a:gd name="f89" fmla="+- f85 0 f84"/>
                <a:gd name="f90" fmla="*/ f87 1 f2"/>
                <a:gd name="f91" fmla="*/ f89 1 108"/>
                <a:gd name="f92" fmla="*/ f88 1 100"/>
                <a:gd name="f93" fmla="*/ 2 f89 1"/>
                <a:gd name="f94" fmla="*/ 25 f88 1"/>
                <a:gd name="f95" fmla="*/ 5 f89 1"/>
                <a:gd name="f96" fmla="*/ 4 f88 1"/>
                <a:gd name="f97" fmla="*/ 6 f89 1"/>
                <a:gd name="f98" fmla="*/ 3 f88 1"/>
                <a:gd name="f99" fmla="*/ 15 f89 1"/>
                <a:gd name="f100" fmla="*/ 1 f88 1"/>
                <a:gd name="f101" fmla="*/ 95 f89 1"/>
                <a:gd name="f102" fmla="*/ 13 f88 1"/>
                <a:gd name="f103" fmla="*/ 108 f89 1"/>
                <a:gd name="f104" fmla="*/ 19 f88 1"/>
                <a:gd name="f105" fmla="*/ 96 f89 1"/>
                <a:gd name="f106" fmla="*/ 96 f88 1"/>
                <a:gd name="f107" fmla="*/ 77 f89 1"/>
                <a:gd name="f108" fmla="*/ 94 f88 1"/>
                <a:gd name="f109" fmla="*/ 75 f89 1"/>
                <a:gd name="f110" fmla="*/ 83 f88 1"/>
                <a:gd name="f111" fmla="*/ 79 f89 1"/>
                <a:gd name="f112" fmla="*/ 55 f88 1"/>
                <a:gd name="f113" fmla="*/ 80 f89 1"/>
                <a:gd name="f114" fmla="*/ 51 f88 1"/>
                <a:gd name="f115" fmla="*/ 74 f89 1"/>
                <a:gd name="f116" fmla="*/ 42 f88 1"/>
                <a:gd name="f117" fmla="*/ 66 f89 1"/>
                <a:gd name="f118" fmla="*/ 49 f88 1"/>
                <a:gd name="f119" fmla="*/ 60 f89 1"/>
                <a:gd name="f120" fmla="*/ 79 f88 1"/>
                <a:gd name="f121" fmla="*/ 55 f89 1"/>
                <a:gd name="f122" fmla="*/ 91 f88 1"/>
                <a:gd name="f123" fmla="*/ 39 f89 1"/>
                <a:gd name="f124" fmla="*/ 88 f88 1"/>
                <a:gd name="f125" fmla="*/ 41 f89 1"/>
                <a:gd name="f126" fmla="*/ 62 f88 1"/>
                <a:gd name="f127" fmla="*/ 43 f89 1"/>
                <a:gd name="f128" fmla="*/ 48 f88 1"/>
                <a:gd name="f129" fmla="*/ 37 f89 1"/>
                <a:gd name="f130" fmla="*/ 36 f88 1"/>
                <a:gd name="f131" fmla="*/ 29 f89 1"/>
                <a:gd name="f132" fmla="*/ 46 f88 1"/>
                <a:gd name="f133" fmla="*/ 22 f89 1"/>
                <a:gd name="f134" fmla="*/ 80 f88 1"/>
                <a:gd name="f135" fmla="*/ 4 f89 1"/>
                <a:gd name="f136" fmla="*/ 82 f88 1"/>
                <a:gd name="f137" fmla="*/ 3 f89 1"/>
                <a:gd name="f138" fmla="*/ 27 f88 1"/>
                <a:gd name="f139" fmla="+- f90 0 f1"/>
                <a:gd name="f140" fmla="*/ f93 1 108"/>
                <a:gd name="f141" fmla="*/ f94 1 100"/>
                <a:gd name="f142" fmla="*/ f95 1 108"/>
                <a:gd name="f143" fmla="*/ f96 1 100"/>
                <a:gd name="f144" fmla="*/ f97 1 108"/>
                <a:gd name="f145" fmla="*/ f98 1 100"/>
                <a:gd name="f146" fmla="*/ f99 1 108"/>
                <a:gd name="f147" fmla="*/ f100 1 100"/>
                <a:gd name="f148" fmla="*/ f101 1 108"/>
                <a:gd name="f149" fmla="*/ f102 1 100"/>
                <a:gd name="f150" fmla="*/ f103 1 108"/>
                <a:gd name="f151" fmla="*/ f104 1 100"/>
                <a:gd name="f152" fmla="*/ f105 1 108"/>
                <a:gd name="f153" fmla="*/ f106 1 100"/>
                <a:gd name="f154" fmla="*/ f107 1 108"/>
                <a:gd name="f155" fmla="*/ f108 1 100"/>
                <a:gd name="f156" fmla="*/ f109 1 108"/>
                <a:gd name="f157" fmla="*/ f110 1 100"/>
                <a:gd name="f158" fmla="*/ f111 1 108"/>
                <a:gd name="f159" fmla="*/ f112 1 100"/>
                <a:gd name="f160" fmla="*/ f113 1 108"/>
                <a:gd name="f161" fmla="*/ f114 1 100"/>
                <a:gd name="f162" fmla="*/ f115 1 108"/>
                <a:gd name="f163" fmla="*/ f116 1 100"/>
                <a:gd name="f164" fmla="*/ f117 1 108"/>
                <a:gd name="f165" fmla="*/ f118 1 100"/>
                <a:gd name="f166" fmla="*/ f119 1 108"/>
                <a:gd name="f167" fmla="*/ f120 1 100"/>
                <a:gd name="f168" fmla="*/ f121 1 108"/>
                <a:gd name="f169" fmla="*/ f122 1 100"/>
                <a:gd name="f170" fmla="*/ f123 1 108"/>
                <a:gd name="f171" fmla="*/ f124 1 100"/>
                <a:gd name="f172" fmla="*/ f125 1 108"/>
                <a:gd name="f173" fmla="*/ f126 1 100"/>
                <a:gd name="f174" fmla="*/ f127 1 108"/>
                <a:gd name="f175" fmla="*/ f128 1 100"/>
                <a:gd name="f176" fmla="*/ f129 1 108"/>
                <a:gd name="f177" fmla="*/ f130 1 100"/>
                <a:gd name="f178" fmla="*/ f131 1 108"/>
                <a:gd name="f179" fmla="*/ f132 1 100"/>
                <a:gd name="f180" fmla="*/ f133 1 108"/>
                <a:gd name="f181" fmla="*/ f134 1 100"/>
                <a:gd name="f182" fmla="*/ f135 1 108"/>
                <a:gd name="f183" fmla="*/ f136 1 100"/>
                <a:gd name="f184" fmla="*/ f137 1 108"/>
                <a:gd name="f185" fmla="*/ f138 1 100"/>
                <a:gd name="f186" fmla="*/ 0 1 f91"/>
                <a:gd name="f187" fmla="*/ f85 1 f91"/>
                <a:gd name="f188" fmla="*/ 0 1 f92"/>
                <a:gd name="f189" fmla="*/ f86 1 f92"/>
                <a:gd name="f190" fmla="*/ f140 1 f91"/>
                <a:gd name="f191" fmla="*/ f141 1 f92"/>
                <a:gd name="f192" fmla="*/ f142 1 f91"/>
                <a:gd name="f193" fmla="*/ f143 1 f92"/>
                <a:gd name="f194" fmla="*/ f144 1 f91"/>
                <a:gd name="f195" fmla="*/ f145 1 f92"/>
                <a:gd name="f196" fmla="*/ f146 1 f91"/>
                <a:gd name="f197" fmla="*/ f147 1 f92"/>
                <a:gd name="f198" fmla="*/ f148 1 f91"/>
                <a:gd name="f199" fmla="*/ f149 1 f92"/>
                <a:gd name="f200" fmla="*/ f150 1 f91"/>
                <a:gd name="f201" fmla="*/ f151 1 f92"/>
                <a:gd name="f202" fmla="*/ f152 1 f91"/>
                <a:gd name="f203" fmla="*/ f153 1 f92"/>
                <a:gd name="f204" fmla="*/ f154 1 f91"/>
                <a:gd name="f205" fmla="*/ f155 1 f92"/>
                <a:gd name="f206" fmla="*/ f156 1 f91"/>
                <a:gd name="f207" fmla="*/ f157 1 f92"/>
                <a:gd name="f208" fmla="*/ f158 1 f91"/>
                <a:gd name="f209" fmla="*/ f159 1 f92"/>
                <a:gd name="f210" fmla="*/ f160 1 f91"/>
                <a:gd name="f211" fmla="*/ f161 1 f92"/>
                <a:gd name="f212" fmla="*/ f162 1 f91"/>
                <a:gd name="f213" fmla="*/ f163 1 f92"/>
                <a:gd name="f214" fmla="*/ f164 1 f91"/>
                <a:gd name="f215" fmla="*/ f165 1 f92"/>
                <a:gd name="f216" fmla="*/ f166 1 f91"/>
                <a:gd name="f217" fmla="*/ f167 1 f92"/>
                <a:gd name="f218" fmla="*/ f168 1 f91"/>
                <a:gd name="f219" fmla="*/ f169 1 f92"/>
                <a:gd name="f220" fmla="*/ f170 1 f91"/>
                <a:gd name="f221" fmla="*/ f171 1 f92"/>
                <a:gd name="f222" fmla="*/ f172 1 f91"/>
                <a:gd name="f223" fmla="*/ f173 1 f92"/>
                <a:gd name="f224" fmla="*/ f174 1 f91"/>
                <a:gd name="f225" fmla="*/ f175 1 f92"/>
                <a:gd name="f226" fmla="*/ f176 1 f91"/>
                <a:gd name="f227" fmla="*/ f177 1 f92"/>
                <a:gd name="f228" fmla="*/ f178 1 f91"/>
                <a:gd name="f229" fmla="*/ f179 1 f92"/>
                <a:gd name="f230" fmla="*/ f180 1 f91"/>
                <a:gd name="f231" fmla="*/ f181 1 f92"/>
                <a:gd name="f232" fmla="*/ f182 1 f91"/>
                <a:gd name="f233" fmla="*/ f183 1 f92"/>
                <a:gd name="f234" fmla="*/ f184 1 f91"/>
                <a:gd name="f235" fmla="*/ f185 1 f92"/>
                <a:gd name="f236" fmla="*/ f186 f82 1"/>
                <a:gd name="f237" fmla="*/ f187 f82 1"/>
                <a:gd name="f238" fmla="*/ f189 f83 1"/>
                <a:gd name="f239" fmla="*/ f188 f83 1"/>
                <a:gd name="f240" fmla="*/ f190 f82 1"/>
                <a:gd name="f241" fmla="*/ f191 f83 1"/>
                <a:gd name="f242" fmla="*/ f192 f82 1"/>
                <a:gd name="f243" fmla="*/ f193 f83 1"/>
                <a:gd name="f244" fmla="*/ f194 f82 1"/>
                <a:gd name="f245" fmla="*/ f195 f83 1"/>
                <a:gd name="f246" fmla="*/ f196 f82 1"/>
                <a:gd name="f247" fmla="*/ f197 f83 1"/>
                <a:gd name="f248" fmla="*/ f198 f82 1"/>
                <a:gd name="f249" fmla="*/ f199 f83 1"/>
                <a:gd name="f250" fmla="*/ f200 f82 1"/>
                <a:gd name="f251" fmla="*/ f201 f83 1"/>
                <a:gd name="f252" fmla="*/ f202 f82 1"/>
                <a:gd name="f253" fmla="*/ f203 f83 1"/>
                <a:gd name="f254" fmla="*/ f204 f82 1"/>
                <a:gd name="f255" fmla="*/ f205 f83 1"/>
                <a:gd name="f256" fmla="*/ f206 f82 1"/>
                <a:gd name="f257" fmla="*/ f207 f83 1"/>
                <a:gd name="f258" fmla="*/ f208 f82 1"/>
                <a:gd name="f259" fmla="*/ f209 f83 1"/>
                <a:gd name="f260" fmla="*/ f210 f82 1"/>
                <a:gd name="f261" fmla="*/ f211 f83 1"/>
                <a:gd name="f262" fmla="*/ f212 f82 1"/>
                <a:gd name="f263" fmla="*/ f213 f83 1"/>
                <a:gd name="f264" fmla="*/ f214 f82 1"/>
                <a:gd name="f265" fmla="*/ f215 f83 1"/>
                <a:gd name="f266" fmla="*/ f216 f82 1"/>
                <a:gd name="f267" fmla="*/ f217 f83 1"/>
                <a:gd name="f268" fmla="*/ f218 f82 1"/>
                <a:gd name="f269" fmla="*/ f219 f83 1"/>
                <a:gd name="f270" fmla="*/ f220 f82 1"/>
                <a:gd name="f271" fmla="*/ f221 f83 1"/>
                <a:gd name="f272" fmla="*/ f222 f82 1"/>
                <a:gd name="f273" fmla="*/ f223 f83 1"/>
                <a:gd name="f274" fmla="*/ f224 f82 1"/>
                <a:gd name="f275" fmla="*/ f225 f83 1"/>
                <a:gd name="f276" fmla="*/ f226 f82 1"/>
                <a:gd name="f277" fmla="*/ f227 f83 1"/>
                <a:gd name="f278" fmla="*/ f228 f82 1"/>
                <a:gd name="f279" fmla="*/ f229 f83 1"/>
                <a:gd name="f280" fmla="*/ f230 f82 1"/>
                <a:gd name="f281" fmla="*/ f231 f83 1"/>
                <a:gd name="f282" fmla="*/ f232 f82 1"/>
                <a:gd name="f283" fmla="*/ f233 f83 1"/>
                <a:gd name="f284" fmla="*/ f234 f82 1"/>
                <a:gd name="f285" fmla="*/ f235 f8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9">
                  <a:pos x="f240" y="f241"/>
                </a:cxn>
                <a:cxn ang="f139">
                  <a:pos x="f242" y="f243"/>
                </a:cxn>
                <a:cxn ang="f139">
                  <a:pos x="f244" y="f245"/>
                </a:cxn>
                <a:cxn ang="f139">
                  <a:pos x="f246" y="f247"/>
                </a:cxn>
                <a:cxn ang="f139">
                  <a:pos x="f248" y="f249"/>
                </a:cxn>
                <a:cxn ang="f139">
                  <a:pos x="f250" y="f251"/>
                </a:cxn>
                <a:cxn ang="f139">
                  <a:pos x="f252" y="f253"/>
                </a:cxn>
                <a:cxn ang="f139">
                  <a:pos x="f254" y="f255"/>
                </a:cxn>
                <a:cxn ang="f139">
                  <a:pos x="f256" y="f257"/>
                </a:cxn>
                <a:cxn ang="f139">
                  <a:pos x="f258" y="f259"/>
                </a:cxn>
                <a:cxn ang="f139">
                  <a:pos x="f260" y="f261"/>
                </a:cxn>
                <a:cxn ang="f139">
                  <a:pos x="f262" y="f263"/>
                </a:cxn>
                <a:cxn ang="f139">
                  <a:pos x="f264" y="f265"/>
                </a:cxn>
                <a:cxn ang="f139">
                  <a:pos x="f266" y="f267"/>
                </a:cxn>
                <a:cxn ang="f139">
                  <a:pos x="f268" y="f269"/>
                </a:cxn>
                <a:cxn ang="f139">
                  <a:pos x="f270" y="f271"/>
                </a:cxn>
                <a:cxn ang="f139">
                  <a:pos x="f272" y="f273"/>
                </a:cxn>
                <a:cxn ang="f139">
                  <a:pos x="f274" y="f275"/>
                </a:cxn>
                <a:cxn ang="f139">
                  <a:pos x="f276" y="f277"/>
                </a:cxn>
                <a:cxn ang="f139">
                  <a:pos x="f278" y="f279"/>
                </a:cxn>
                <a:cxn ang="f139">
                  <a:pos x="f280" y="f281"/>
                </a:cxn>
                <a:cxn ang="f139">
                  <a:pos x="f282" y="f283"/>
                </a:cxn>
                <a:cxn ang="f139">
                  <a:pos x="f244" y="f265"/>
                </a:cxn>
                <a:cxn ang="f139">
                  <a:pos x="f284" y="f285"/>
                </a:cxn>
                <a:cxn ang="f139">
                  <a:pos x="f240" y="f241"/>
                </a:cxn>
              </a:cxnLst>
              <a:rect l="f236" t="f239" r="f237" b="f238"/>
              <a:pathLst>
                <a:path w="108" h="100">
                  <a:moveTo>
                    <a:pt x="f8" y="f9"/>
                  </a:moveTo>
                  <a:cubicBezTo>
                    <a:pt x="f10" y="f11"/>
                    <a:pt x="f12" y="f13"/>
                    <a:pt x="f14" y="f12"/>
                  </a:cubicBezTo>
                  <a:cubicBezTo>
                    <a:pt x="f14" y="f12"/>
                    <a:pt x="f15" y="f10"/>
                    <a:pt x="f15" y="f10"/>
                  </a:cubicBezTo>
                  <a:cubicBezTo>
                    <a:pt x="f16" y="f5"/>
                    <a:pt x="f17" y="f5"/>
                    <a:pt x="f18" y="f19"/>
                  </a:cubicBezTo>
                  <a:cubicBezTo>
                    <a:pt x="f20" y="f14"/>
                    <a:pt x="f21" y="f16"/>
                    <a:pt x="f22" y="f23"/>
                  </a:cubicBezTo>
                  <a:cubicBezTo>
                    <a:pt x="f7" y="f24"/>
                    <a:pt x="f25" y="f23"/>
                    <a:pt x="f6" y="f26"/>
                  </a:cubicBezTo>
                  <a:cubicBezTo>
                    <a:pt x="f27" y="f28"/>
                    <a:pt x="f7" y="f29"/>
                    <a:pt x="f30" y="f30"/>
                  </a:cubicBezTo>
                  <a:cubicBezTo>
                    <a:pt x="f31" y="f7"/>
                    <a:pt x="f32" y="f33"/>
                    <a:pt x="f34" y="f35"/>
                  </a:cubicBezTo>
                  <a:cubicBezTo>
                    <a:pt x="f36" y="f37"/>
                    <a:pt x="f38" y="f39"/>
                    <a:pt x="f36" y="f32"/>
                  </a:cubicBezTo>
                  <a:cubicBezTo>
                    <a:pt x="f34" y="f38"/>
                    <a:pt x="f40" y="f41"/>
                    <a:pt x="f42" y="f43"/>
                  </a:cubicBezTo>
                  <a:cubicBezTo>
                    <a:pt x="f44" y="f45"/>
                    <a:pt x="f44" y="f46"/>
                    <a:pt x="f44" y="f47"/>
                  </a:cubicBezTo>
                  <a:cubicBezTo>
                    <a:pt x="f44" y="f48"/>
                    <a:pt x="f42" y="f20"/>
                    <a:pt x="f38" y="f20"/>
                  </a:cubicBezTo>
                  <a:cubicBezTo>
                    <a:pt x="f21" y="f49"/>
                    <a:pt x="f50" y="f28"/>
                    <a:pt x="f50" y="f51"/>
                  </a:cubicBezTo>
                  <a:cubicBezTo>
                    <a:pt x="f52" y="f53"/>
                    <a:pt x="f54" y="f21"/>
                    <a:pt x="f55" y="f42"/>
                  </a:cubicBezTo>
                  <a:cubicBezTo>
                    <a:pt x="f55" y="f56"/>
                    <a:pt x="f57" y="f58"/>
                    <a:pt x="f43" y="f37"/>
                  </a:cubicBezTo>
                  <a:cubicBezTo>
                    <a:pt x="f51" y="f59"/>
                    <a:pt x="f60" y="f61"/>
                    <a:pt x="f62" y="f58"/>
                  </a:cubicBezTo>
                  <a:cubicBezTo>
                    <a:pt x="f63" y="f42"/>
                    <a:pt x="f49" y="f64"/>
                    <a:pt x="f49" y="f54"/>
                  </a:cubicBezTo>
                  <a:cubicBezTo>
                    <a:pt x="f49" y="f65"/>
                    <a:pt x="f66" y="f46"/>
                    <a:pt x="f66" y="f67"/>
                  </a:cubicBezTo>
                  <a:cubicBezTo>
                    <a:pt x="f60" y="f49"/>
                    <a:pt x="f20" y="f68"/>
                    <a:pt x="f69" y="f68"/>
                  </a:cubicBezTo>
                  <a:cubicBezTo>
                    <a:pt x="f70" y="f68"/>
                    <a:pt x="f71" y="f49"/>
                    <a:pt x="f72" y="f73"/>
                  </a:cubicBezTo>
                  <a:cubicBezTo>
                    <a:pt x="f74" y="f65"/>
                    <a:pt x="f74" y="f21"/>
                    <a:pt x="f75" y="f44"/>
                  </a:cubicBezTo>
                  <a:cubicBezTo>
                    <a:pt x="f76" y="f58"/>
                    <a:pt x="f17" y="f58"/>
                    <a:pt x="f12" y="f77"/>
                  </a:cubicBezTo>
                  <a:cubicBezTo>
                    <a:pt x="f5" y="f64"/>
                    <a:pt x="f14" y="f55"/>
                    <a:pt x="f15" y="f51"/>
                  </a:cubicBezTo>
                  <a:cubicBezTo>
                    <a:pt x="f78" y="f20"/>
                    <a:pt x="f16" y="f79"/>
                    <a:pt x="f10" y="f80"/>
                  </a:cubicBezTo>
                  <a:cubicBezTo>
                    <a:pt x="f10" y="f80"/>
                    <a:pt x="f10" y="f74"/>
                    <a:pt x="f8" y="f9"/>
                  </a:cubicBezTo>
                  <a:close/>
                </a:path>
              </a:pathLst>
            </a:custGeom>
            <a:solidFill>
              <a:srgbClr val="C5AA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3AE615F7-83EF-E182-D96D-7AE039338DE9}"/>
                </a:ext>
              </a:extLst>
            </p:cNvPr>
            <p:cNvSpPr/>
            <p:nvPr/>
          </p:nvSpPr>
          <p:spPr>
            <a:xfrm>
              <a:off x="6259516" y="4978395"/>
              <a:ext cx="685800" cy="48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5"/>
                <a:gd name="f7" fmla="val 82"/>
                <a:gd name="f8" fmla="val 28"/>
                <a:gd name="f9" fmla="val 9"/>
                <a:gd name="f10" fmla="val 27"/>
                <a:gd name="f11" fmla="val 10"/>
                <a:gd name="f12" fmla="val 22"/>
                <a:gd name="f13" fmla="val 15"/>
                <a:gd name="f14" fmla="val 11"/>
                <a:gd name="f15" fmla="val 12"/>
                <a:gd name="f16" fmla="val 7"/>
                <a:gd name="f17" fmla="val 3"/>
                <a:gd name="f18" fmla="val 2"/>
                <a:gd name="f19" fmla="val 16"/>
                <a:gd name="f20" fmla="val 21"/>
                <a:gd name="f21" fmla="val 1"/>
                <a:gd name="f22" fmla="val 25"/>
                <a:gd name="f23" fmla="val 52"/>
                <a:gd name="f24" fmla="val 5"/>
                <a:gd name="f25" fmla="val 78"/>
                <a:gd name="f26" fmla="val 105"/>
                <a:gd name="f27" fmla="val 14"/>
                <a:gd name="f28" fmla="val 109"/>
                <a:gd name="f29" fmla="val 113"/>
                <a:gd name="f30" fmla="val 19"/>
                <a:gd name="f31" fmla="val 111"/>
                <a:gd name="f32" fmla="val 40"/>
                <a:gd name="f33" fmla="val 108"/>
                <a:gd name="f34" fmla="val 61"/>
                <a:gd name="f35" fmla="val 81"/>
                <a:gd name="f36" fmla="val 98"/>
                <a:gd name="f37" fmla="val 92"/>
                <a:gd name="f38" fmla="val 85"/>
                <a:gd name="f39" fmla="val 76"/>
                <a:gd name="f40" fmla="val 84"/>
                <a:gd name="f41" fmla="val 71"/>
                <a:gd name="f42" fmla="val 65"/>
                <a:gd name="f43" fmla="val 86"/>
                <a:gd name="f44" fmla="val 55"/>
                <a:gd name="f45" fmla="val 83"/>
                <a:gd name="f46" fmla="val 48"/>
                <a:gd name="f47" fmla="val 75"/>
                <a:gd name="f48" fmla="val 43"/>
                <a:gd name="f49" fmla="val 66"/>
                <a:gd name="f50" fmla="val 38"/>
                <a:gd name="f51" fmla="val 42"/>
                <a:gd name="f52" fmla="val 50"/>
                <a:gd name="f53" fmla="val 47"/>
                <a:gd name="f54" fmla="val 58"/>
                <a:gd name="f55" fmla="val 64"/>
                <a:gd name="f56" fmla="val 46"/>
                <a:gd name="f57" fmla="val 45"/>
                <a:gd name="f58" fmla="val 44"/>
                <a:gd name="f59" fmla="val 79"/>
                <a:gd name="f60" fmla="val 41"/>
                <a:gd name="f61" fmla="val 35"/>
                <a:gd name="f62" fmla="val 29"/>
                <a:gd name="f63" fmla="val 23"/>
                <a:gd name="f64" fmla="val 20"/>
                <a:gd name="f65" fmla="val 73"/>
                <a:gd name="f66" fmla="val 68"/>
                <a:gd name="f67" fmla="val 62"/>
                <a:gd name="f68" fmla="val 57"/>
                <a:gd name="f69" fmla="val 36"/>
                <a:gd name="f70" fmla="val 32"/>
                <a:gd name="f71" fmla="val 4"/>
                <a:gd name="f72" fmla="val 31"/>
                <a:gd name="f73" fmla="+- 0 0 -90"/>
                <a:gd name="f74" fmla="*/ f3 1 115"/>
                <a:gd name="f75" fmla="*/ f4 1 82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115"/>
                <a:gd name="f84" fmla="*/ f80 1 82"/>
                <a:gd name="f85" fmla="*/ 0 f81 1"/>
                <a:gd name="f86" fmla="*/ 28 f80 1"/>
                <a:gd name="f87" fmla="*/ 10 f81 1"/>
                <a:gd name="f88" fmla="*/ 15 f80 1"/>
                <a:gd name="f89" fmla="*/ 12 f81 1"/>
                <a:gd name="f90" fmla="*/ 3 f80 1"/>
                <a:gd name="f91" fmla="*/ 2 f80 1"/>
                <a:gd name="f92" fmla="*/ 25 f81 1"/>
                <a:gd name="f93" fmla="*/ 1 f80 1"/>
                <a:gd name="f94" fmla="*/ 105 f81 1"/>
                <a:gd name="f95" fmla="*/ 14 f80 1"/>
                <a:gd name="f96" fmla="*/ 115 f81 1"/>
                <a:gd name="f97" fmla="*/ 19 f80 1"/>
                <a:gd name="f98" fmla="*/ 81 f80 1"/>
                <a:gd name="f99" fmla="*/ 85 f81 1"/>
                <a:gd name="f100" fmla="*/ 84 f81 1"/>
                <a:gd name="f101" fmla="*/ 65 f80 1"/>
                <a:gd name="f102" fmla="*/ 75 f81 1"/>
                <a:gd name="f103" fmla="*/ 43 f80 1"/>
                <a:gd name="f104" fmla="*/ 50 f81 1"/>
                <a:gd name="f105" fmla="*/ 52 f80 1"/>
                <a:gd name="f106" fmla="*/ 46 f81 1"/>
                <a:gd name="f107" fmla="*/ 71 f80 1"/>
                <a:gd name="f108" fmla="*/ 41 f81 1"/>
                <a:gd name="f109" fmla="*/ 23 f81 1"/>
                <a:gd name="f110" fmla="*/ 20 f81 1"/>
                <a:gd name="f111" fmla="*/ 73 f80 1"/>
                <a:gd name="f112" fmla="*/ 57 f80 1"/>
                <a:gd name="f113" fmla="*/ 7 f81 1"/>
                <a:gd name="f114" fmla="*/ 32 f80 1"/>
                <a:gd name="f115" fmla="+- f82 0 f1"/>
                <a:gd name="f116" fmla="*/ f85 1 115"/>
                <a:gd name="f117" fmla="*/ f86 1 82"/>
                <a:gd name="f118" fmla="*/ f87 1 115"/>
                <a:gd name="f119" fmla="*/ f88 1 82"/>
                <a:gd name="f120" fmla="*/ f89 1 115"/>
                <a:gd name="f121" fmla="*/ f90 1 82"/>
                <a:gd name="f122" fmla="*/ f91 1 82"/>
                <a:gd name="f123" fmla="*/ f92 1 115"/>
                <a:gd name="f124" fmla="*/ f93 1 82"/>
                <a:gd name="f125" fmla="*/ f94 1 115"/>
                <a:gd name="f126" fmla="*/ f95 1 82"/>
                <a:gd name="f127" fmla="*/ f96 1 115"/>
                <a:gd name="f128" fmla="*/ f97 1 82"/>
                <a:gd name="f129" fmla="*/ f98 1 82"/>
                <a:gd name="f130" fmla="*/ f99 1 115"/>
                <a:gd name="f131" fmla="*/ f100 1 115"/>
                <a:gd name="f132" fmla="*/ f101 1 82"/>
                <a:gd name="f133" fmla="*/ f102 1 115"/>
                <a:gd name="f134" fmla="*/ f103 1 82"/>
                <a:gd name="f135" fmla="*/ f104 1 115"/>
                <a:gd name="f136" fmla="*/ f105 1 82"/>
                <a:gd name="f137" fmla="*/ f106 1 115"/>
                <a:gd name="f138" fmla="*/ f107 1 82"/>
                <a:gd name="f139" fmla="*/ f108 1 115"/>
                <a:gd name="f140" fmla="*/ f109 1 115"/>
                <a:gd name="f141" fmla="*/ f110 1 115"/>
                <a:gd name="f142" fmla="*/ f111 1 82"/>
                <a:gd name="f143" fmla="*/ f112 1 82"/>
                <a:gd name="f144" fmla="*/ f113 1 115"/>
                <a:gd name="f145" fmla="*/ f114 1 82"/>
                <a:gd name="f146" fmla="*/ 0 1 f83"/>
                <a:gd name="f147" fmla="*/ f77 1 f83"/>
                <a:gd name="f148" fmla="*/ 0 1 f84"/>
                <a:gd name="f149" fmla="*/ f78 1 f84"/>
                <a:gd name="f150" fmla="*/ f116 1 f83"/>
                <a:gd name="f151" fmla="*/ f117 1 f84"/>
                <a:gd name="f152" fmla="*/ f118 1 f83"/>
                <a:gd name="f153" fmla="*/ f119 1 f84"/>
                <a:gd name="f154" fmla="*/ f120 1 f83"/>
                <a:gd name="f155" fmla="*/ f121 1 f84"/>
                <a:gd name="f156" fmla="*/ f122 1 f84"/>
                <a:gd name="f157" fmla="*/ f123 1 f83"/>
                <a:gd name="f158" fmla="*/ f124 1 f84"/>
                <a:gd name="f159" fmla="*/ f125 1 f83"/>
                <a:gd name="f160" fmla="*/ f126 1 f84"/>
                <a:gd name="f161" fmla="*/ f127 1 f83"/>
                <a:gd name="f162" fmla="*/ f128 1 f84"/>
                <a:gd name="f163" fmla="*/ f129 1 f84"/>
                <a:gd name="f164" fmla="*/ f130 1 f83"/>
                <a:gd name="f165" fmla="*/ f131 1 f83"/>
                <a:gd name="f166" fmla="*/ f132 1 f84"/>
                <a:gd name="f167" fmla="*/ f133 1 f83"/>
                <a:gd name="f168" fmla="*/ f134 1 f84"/>
                <a:gd name="f169" fmla="*/ f135 1 f83"/>
                <a:gd name="f170" fmla="*/ f136 1 f84"/>
                <a:gd name="f171" fmla="*/ f137 1 f83"/>
                <a:gd name="f172" fmla="*/ f138 1 f84"/>
                <a:gd name="f173" fmla="*/ f139 1 f83"/>
                <a:gd name="f174" fmla="*/ f140 1 f83"/>
                <a:gd name="f175" fmla="*/ f141 1 f83"/>
                <a:gd name="f176" fmla="*/ f142 1 f84"/>
                <a:gd name="f177" fmla="*/ f143 1 f84"/>
                <a:gd name="f178" fmla="*/ f144 1 f83"/>
                <a:gd name="f179" fmla="*/ f145 1 f84"/>
                <a:gd name="f180" fmla="*/ f146 f74 1"/>
                <a:gd name="f181" fmla="*/ f147 f74 1"/>
                <a:gd name="f182" fmla="*/ f149 f75 1"/>
                <a:gd name="f183" fmla="*/ f148 f75 1"/>
                <a:gd name="f184" fmla="*/ f150 f74 1"/>
                <a:gd name="f185" fmla="*/ f151 f75 1"/>
                <a:gd name="f186" fmla="*/ f152 f74 1"/>
                <a:gd name="f187" fmla="*/ f153 f75 1"/>
                <a:gd name="f188" fmla="*/ f154 f74 1"/>
                <a:gd name="f189" fmla="*/ f155 f75 1"/>
                <a:gd name="f190" fmla="*/ f156 f75 1"/>
                <a:gd name="f191" fmla="*/ f157 f74 1"/>
                <a:gd name="f192" fmla="*/ f158 f75 1"/>
                <a:gd name="f193" fmla="*/ f159 f74 1"/>
                <a:gd name="f194" fmla="*/ f160 f75 1"/>
                <a:gd name="f195" fmla="*/ f161 f74 1"/>
                <a:gd name="f196" fmla="*/ f162 f75 1"/>
                <a:gd name="f197" fmla="*/ f163 f75 1"/>
                <a:gd name="f198" fmla="*/ f164 f74 1"/>
                <a:gd name="f199" fmla="*/ f165 f74 1"/>
                <a:gd name="f200" fmla="*/ f166 f75 1"/>
                <a:gd name="f201" fmla="*/ f167 f74 1"/>
                <a:gd name="f202" fmla="*/ f168 f75 1"/>
                <a:gd name="f203" fmla="*/ f169 f74 1"/>
                <a:gd name="f204" fmla="*/ f170 f75 1"/>
                <a:gd name="f205" fmla="*/ f171 f74 1"/>
                <a:gd name="f206" fmla="*/ f172 f75 1"/>
                <a:gd name="f207" fmla="*/ f173 f74 1"/>
                <a:gd name="f208" fmla="*/ f174 f74 1"/>
                <a:gd name="f209" fmla="*/ f175 f74 1"/>
                <a:gd name="f210" fmla="*/ f176 f75 1"/>
                <a:gd name="f211" fmla="*/ f177 f75 1"/>
                <a:gd name="f212" fmla="*/ f178 f74 1"/>
                <a:gd name="f213" fmla="*/ f179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88" y="f190"/>
                </a:cxn>
                <a:cxn ang="f115">
                  <a:pos x="f191" y="f192"/>
                </a:cxn>
                <a:cxn ang="f115">
                  <a:pos x="f193" y="f194"/>
                </a:cxn>
                <a:cxn ang="f115">
                  <a:pos x="f195" y="f196"/>
                </a:cxn>
                <a:cxn ang="f115">
                  <a:pos x="f193" y="f197"/>
                </a:cxn>
                <a:cxn ang="f115">
                  <a:pos x="f198" y="f197"/>
                </a:cxn>
                <a:cxn ang="f115">
                  <a:pos x="f199" y="f200"/>
                </a:cxn>
                <a:cxn ang="f115">
                  <a:pos x="f201" y="f202"/>
                </a:cxn>
                <a:cxn ang="f115">
                  <a:pos x="f203" y="f204"/>
                </a:cxn>
                <a:cxn ang="f115">
                  <a:pos x="f205" y="f206"/>
                </a:cxn>
                <a:cxn ang="f115">
                  <a:pos x="f207" y="f197"/>
                </a:cxn>
                <a:cxn ang="f115">
                  <a:pos x="f208" y="f197"/>
                </a:cxn>
                <a:cxn ang="f115">
                  <a:pos x="f209" y="f210"/>
                </a:cxn>
                <a:cxn ang="f115">
                  <a:pos x="f208" y="f211"/>
                </a:cxn>
                <a:cxn ang="f115">
                  <a:pos x="f212" y="f213"/>
                </a:cxn>
                <a:cxn ang="f115">
                  <a:pos x="f184" y="f185"/>
                </a:cxn>
              </a:cxnLst>
              <a:rect l="f180" t="f183" r="f181" b="f182"/>
              <a:pathLst>
                <a:path w="115" h="82">
                  <a:moveTo>
                    <a:pt x="f5" y="f8"/>
                  </a:moveTo>
                  <a:cubicBezTo>
                    <a:pt x="f9" y="f10"/>
                    <a:pt x="f11" y="f12"/>
                    <a:pt x="f11" y="f13"/>
                  </a:cubicBezTo>
                  <a:cubicBezTo>
                    <a:pt x="f14" y="f14"/>
                    <a:pt x="f15" y="f16"/>
                    <a:pt x="f15" y="f17"/>
                  </a:cubicBezTo>
                  <a:cubicBezTo>
                    <a:pt x="f15" y="f17"/>
                    <a:pt x="f15" y="f17"/>
                    <a:pt x="f15" y="f18"/>
                  </a:cubicBezTo>
                  <a:cubicBezTo>
                    <a:pt x="f19" y="f5"/>
                    <a:pt x="f20" y="f21"/>
                    <a:pt x="f22" y="f21"/>
                  </a:cubicBezTo>
                  <a:cubicBezTo>
                    <a:pt x="f23" y="f24"/>
                    <a:pt x="f25" y="f9"/>
                    <a:pt x="f26" y="f27"/>
                  </a:cubicBezTo>
                  <a:cubicBezTo>
                    <a:pt x="f28" y="f27"/>
                    <a:pt x="f29" y="f13"/>
                    <a:pt x="f6" y="f30"/>
                  </a:cubicBezTo>
                  <a:cubicBezTo>
                    <a:pt x="f31" y="f32"/>
                    <a:pt x="f33" y="f34"/>
                    <a:pt x="f26" y="f35"/>
                  </a:cubicBezTo>
                  <a:cubicBezTo>
                    <a:pt x="f36" y="f7"/>
                    <a:pt x="f37" y="f7"/>
                    <a:pt x="f38" y="f35"/>
                  </a:cubicBezTo>
                  <a:cubicBezTo>
                    <a:pt x="f35" y="f39"/>
                    <a:pt x="f40" y="f41"/>
                    <a:pt x="f40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44" y="f51"/>
                    <a:pt x="f52" y="f23"/>
                  </a:cubicBezTo>
                  <a:cubicBezTo>
                    <a:pt x="f53" y="f54"/>
                    <a:pt x="f53" y="f55"/>
                    <a:pt x="f56" y="f41"/>
                  </a:cubicBezTo>
                  <a:cubicBezTo>
                    <a:pt x="f57" y="f47"/>
                    <a:pt x="f58" y="f59"/>
                    <a:pt x="f60" y="f35"/>
                  </a:cubicBezTo>
                  <a:cubicBezTo>
                    <a:pt x="f61" y="f7"/>
                    <a:pt x="f62" y="f7"/>
                    <a:pt x="f63" y="f35"/>
                  </a:cubicBezTo>
                  <a:cubicBezTo>
                    <a:pt x="f20" y="f59"/>
                    <a:pt x="f64" y="f39"/>
                    <a:pt x="f64" y="f65"/>
                  </a:cubicBezTo>
                  <a:cubicBezTo>
                    <a:pt x="f20" y="f66"/>
                    <a:pt x="f12" y="f67"/>
                    <a:pt x="f63" y="f68"/>
                  </a:cubicBezTo>
                  <a:cubicBezTo>
                    <a:pt x="f22" y="f51"/>
                    <a:pt x="f20" y="f69"/>
                    <a:pt x="f16" y="f70"/>
                  </a:cubicBezTo>
                  <a:cubicBezTo>
                    <a:pt x="f71" y="f72"/>
                    <a:pt x="f18" y="f72"/>
                    <a:pt x="f5" y="f8"/>
                  </a:cubicBezTo>
                  <a:close/>
                </a:path>
              </a:pathLst>
            </a:custGeom>
            <a:solidFill>
              <a:srgbClr val="C5AA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AD50C371-1771-7034-188F-AAB0A42EFC3D}"/>
                </a:ext>
              </a:extLst>
            </p:cNvPr>
            <p:cNvSpPr/>
            <p:nvPr/>
          </p:nvSpPr>
          <p:spPr>
            <a:xfrm>
              <a:off x="6683377" y="2152653"/>
              <a:ext cx="512758" cy="5080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"/>
                <a:gd name="f7" fmla="val 85"/>
                <a:gd name="f8" fmla="val 16"/>
                <a:gd name="f9" fmla="val 40"/>
                <a:gd name="f10" fmla="val 4"/>
                <a:gd name="f11" fmla="val 63"/>
                <a:gd name="f12" fmla="val 7"/>
                <a:gd name="f13" fmla="val 12"/>
                <a:gd name="f14" fmla="val 83"/>
                <a:gd name="f15" fmla="val 31"/>
                <a:gd name="f16" fmla="val 81"/>
                <a:gd name="f17" fmla="val 51"/>
                <a:gd name="f18" fmla="val 78"/>
                <a:gd name="f19" fmla="val 70"/>
                <a:gd name="f20" fmla="val 77"/>
                <a:gd name="f21" fmla="val 74"/>
                <a:gd name="f22" fmla="val 76"/>
                <a:gd name="f23" fmla="val 84"/>
                <a:gd name="f24" fmla="val 66"/>
                <a:gd name="f25" fmla="val 49"/>
                <a:gd name="f26" fmla="val 32"/>
                <a:gd name="f27" fmla="val 15"/>
                <a:gd name="f28" fmla="val 11"/>
                <a:gd name="f29" fmla="val 75"/>
                <a:gd name="f30" fmla="val 5"/>
                <a:gd name="f31" fmla="val 71"/>
                <a:gd name="f32" fmla="val 3"/>
                <a:gd name="f33" fmla="val 2"/>
                <a:gd name="f34" fmla="val 69"/>
                <a:gd name="f35" fmla="val 6"/>
                <a:gd name="f36" fmla="val 64"/>
                <a:gd name="f37" fmla="val 59"/>
                <a:gd name="f38" fmla="val 17"/>
                <a:gd name="f39" fmla="val 57"/>
                <a:gd name="f40" fmla="val 18"/>
                <a:gd name="f41" fmla="val 48"/>
                <a:gd name="f42" fmla="val 20"/>
                <a:gd name="f43" fmla="val 39"/>
                <a:gd name="f44" fmla="val 36"/>
                <a:gd name="f45" fmla="val 33"/>
                <a:gd name="f46" fmla="val 21"/>
                <a:gd name="f47" fmla="val 29"/>
                <a:gd name="f48" fmla="val 23"/>
                <a:gd name="f49" fmla="val 22"/>
                <a:gd name="f50" fmla="val 13"/>
                <a:gd name="f51" fmla="val 14"/>
                <a:gd name="f52" fmla="val 10"/>
                <a:gd name="f53" fmla="val 9"/>
                <a:gd name="f54" fmla="+- 0 0 -90"/>
                <a:gd name="f55" fmla="*/ f3 1 86"/>
                <a:gd name="f56" fmla="*/ f4 1 85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86"/>
                <a:gd name="f65" fmla="*/ f61 1 85"/>
                <a:gd name="f66" fmla="*/ 16 f62 1"/>
                <a:gd name="f67" fmla="*/ 0 f61 1"/>
                <a:gd name="f68" fmla="*/ 86 f62 1"/>
                <a:gd name="f69" fmla="*/ 12 f61 1"/>
                <a:gd name="f70" fmla="*/ 78 f62 1"/>
                <a:gd name="f71" fmla="*/ 70 f61 1"/>
                <a:gd name="f72" fmla="*/ 76 f62 1"/>
                <a:gd name="f73" fmla="*/ 81 f61 1"/>
                <a:gd name="f74" fmla="*/ 66 f62 1"/>
                <a:gd name="f75" fmla="*/ 83 f61 1"/>
                <a:gd name="f76" fmla="*/ 15 f62 1"/>
                <a:gd name="f77" fmla="*/ 76 f61 1"/>
                <a:gd name="f78" fmla="*/ 5 f62 1"/>
                <a:gd name="f79" fmla="*/ 71 f61 1"/>
                <a:gd name="f80" fmla="*/ 0 f62 1"/>
                <a:gd name="f81" fmla="*/ 69 f61 1"/>
                <a:gd name="f82" fmla="*/ 7 f62 1"/>
                <a:gd name="f83" fmla="*/ 59 f61 1"/>
                <a:gd name="f84" fmla="*/ 20 f62 1"/>
                <a:gd name="f85" fmla="*/ 39 f61 1"/>
                <a:gd name="f86" fmla="*/ 21 f62 1"/>
                <a:gd name="f87" fmla="*/ 29 f61 1"/>
                <a:gd name="f88" fmla="*/ 13 f62 1"/>
                <a:gd name="f89" fmla="*/ 14 f61 1"/>
                <a:gd name="f90" fmla="*/ 9 f62 1"/>
                <a:gd name="f91" fmla="*/ 11 f61 1"/>
                <a:gd name="f92" fmla="+- f63 0 f1"/>
                <a:gd name="f93" fmla="*/ f66 1 86"/>
                <a:gd name="f94" fmla="*/ f67 1 85"/>
                <a:gd name="f95" fmla="*/ f68 1 86"/>
                <a:gd name="f96" fmla="*/ f69 1 85"/>
                <a:gd name="f97" fmla="*/ f70 1 86"/>
                <a:gd name="f98" fmla="*/ f71 1 85"/>
                <a:gd name="f99" fmla="*/ f72 1 86"/>
                <a:gd name="f100" fmla="*/ f73 1 85"/>
                <a:gd name="f101" fmla="*/ f74 1 86"/>
                <a:gd name="f102" fmla="*/ f75 1 85"/>
                <a:gd name="f103" fmla="*/ f76 1 86"/>
                <a:gd name="f104" fmla="*/ f77 1 85"/>
                <a:gd name="f105" fmla="*/ f78 1 86"/>
                <a:gd name="f106" fmla="*/ f79 1 85"/>
                <a:gd name="f107" fmla="*/ f80 1 86"/>
                <a:gd name="f108" fmla="*/ f81 1 85"/>
                <a:gd name="f109" fmla="*/ f82 1 86"/>
                <a:gd name="f110" fmla="*/ f83 1 85"/>
                <a:gd name="f111" fmla="*/ f84 1 86"/>
                <a:gd name="f112" fmla="*/ f85 1 85"/>
                <a:gd name="f113" fmla="*/ f86 1 86"/>
                <a:gd name="f114" fmla="*/ f87 1 85"/>
                <a:gd name="f115" fmla="*/ f88 1 86"/>
                <a:gd name="f116" fmla="*/ f89 1 85"/>
                <a:gd name="f117" fmla="*/ f90 1 86"/>
                <a:gd name="f118" fmla="*/ f91 1 85"/>
                <a:gd name="f119" fmla="*/ 0 1 f64"/>
                <a:gd name="f120" fmla="*/ f58 1 f64"/>
                <a:gd name="f121" fmla="*/ 0 1 f65"/>
                <a:gd name="f122" fmla="*/ f59 1 f65"/>
                <a:gd name="f123" fmla="*/ f93 1 f64"/>
                <a:gd name="f124" fmla="*/ f94 1 f65"/>
                <a:gd name="f125" fmla="*/ f95 1 f64"/>
                <a:gd name="f126" fmla="*/ f96 1 f65"/>
                <a:gd name="f127" fmla="*/ f97 1 f64"/>
                <a:gd name="f128" fmla="*/ f98 1 f65"/>
                <a:gd name="f129" fmla="*/ f99 1 f64"/>
                <a:gd name="f130" fmla="*/ f100 1 f65"/>
                <a:gd name="f131" fmla="*/ f101 1 f64"/>
                <a:gd name="f132" fmla="*/ f102 1 f65"/>
                <a:gd name="f133" fmla="*/ f103 1 f64"/>
                <a:gd name="f134" fmla="*/ f104 1 f65"/>
                <a:gd name="f135" fmla="*/ f105 1 f64"/>
                <a:gd name="f136" fmla="*/ f106 1 f65"/>
                <a:gd name="f137" fmla="*/ f107 1 f64"/>
                <a:gd name="f138" fmla="*/ f108 1 f65"/>
                <a:gd name="f139" fmla="*/ f109 1 f64"/>
                <a:gd name="f140" fmla="*/ f110 1 f65"/>
                <a:gd name="f141" fmla="*/ f111 1 f64"/>
                <a:gd name="f142" fmla="*/ f112 1 f65"/>
                <a:gd name="f143" fmla="*/ f113 1 f64"/>
                <a:gd name="f144" fmla="*/ f114 1 f65"/>
                <a:gd name="f145" fmla="*/ f115 1 f64"/>
                <a:gd name="f146" fmla="*/ f116 1 f65"/>
                <a:gd name="f147" fmla="*/ f117 1 f64"/>
                <a:gd name="f148" fmla="*/ f118 1 f65"/>
                <a:gd name="f149" fmla="*/ f119 f55 1"/>
                <a:gd name="f150" fmla="*/ f120 f55 1"/>
                <a:gd name="f151" fmla="*/ f122 f56 1"/>
                <a:gd name="f152" fmla="*/ f121 f56 1"/>
                <a:gd name="f153" fmla="*/ f123 f55 1"/>
                <a:gd name="f154" fmla="*/ f124 f56 1"/>
                <a:gd name="f155" fmla="*/ f125 f55 1"/>
                <a:gd name="f156" fmla="*/ f126 f56 1"/>
                <a:gd name="f157" fmla="*/ f127 f55 1"/>
                <a:gd name="f158" fmla="*/ f128 f56 1"/>
                <a:gd name="f159" fmla="*/ f129 f55 1"/>
                <a:gd name="f160" fmla="*/ f130 f56 1"/>
                <a:gd name="f161" fmla="*/ f131 f55 1"/>
                <a:gd name="f162" fmla="*/ f132 f56 1"/>
                <a:gd name="f163" fmla="*/ f133 f55 1"/>
                <a:gd name="f164" fmla="*/ f134 f56 1"/>
                <a:gd name="f165" fmla="*/ f135 f55 1"/>
                <a:gd name="f166" fmla="*/ f136 f56 1"/>
                <a:gd name="f167" fmla="*/ f137 f55 1"/>
                <a:gd name="f168" fmla="*/ f138 f56 1"/>
                <a:gd name="f169" fmla="*/ f139 f55 1"/>
                <a:gd name="f170" fmla="*/ f140 f56 1"/>
                <a:gd name="f171" fmla="*/ f141 f55 1"/>
                <a:gd name="f172" fmla="*/ f142 f56 1"/>
                <a:gd name="f173" fmla="*/ f143 f55 1"/>
                <a:gd name="f174" fmla="*/ f144 f56 1"/>
                <a:gd name="f175" fmla="*/ f145 f55 1"/>
                <a:gd name="f176" fmla="*/ f146 f56 1"/>
                <a:gd name="f177" fmla="*/ f147 f55 1"/>
                <a:gd name="f178" fmla="*/ f148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53" y="f154"/>
                </a:cxn>
                <a:cxn ang="f92">
                  <a:pos x="f155" y="f156"/>
                </a:cxn>
                <a:cxn ang="f92">
                  <a:pos x="f157" y="f158"/>
                </a:cxn>
                <a:cxn ang="f92">
                  <a:pos x="f159" y="f160"/>
                </a:cxn>
                <a:cxn ang="f92">
                  <a:pos x="f161" y="f162"/>
                </a:cxn>
                <a:cxn ang="f92">
                  <a:pos x="f163" y="f164"/>
                </a:cxn>
                <a:cxn ang="f92">
                  <a:pos x="f165" y="f166"/>
                </a:cxn>
                <a:cxn ang="f92">
                  <a:pos x="f167" y="f168"/>
                </a:cxn>
                <a:cxn ang="f92">
                  <a:pos x="f169" y="f170"/>
                </a:cxn>
                <a:cxn ang="f92">
                  <a:pos x="f171" y="f172"/>
                </a:cxn>
                <a:cxn ang="f92">
                  <a:pos x="f173" y="f174"/>
                </a:cxn>
                <a:cxn ang="f92">
                  <a:pos x="f175" y="f176"/>
                </a:cxn>
                <a:cxn ang="f92">
                  <a:pos x="f177" y="f178"/>
                </a:cxn>
                <a:cxn ang="f92">
                  <a:pos x="f153" y="f154"/>
                </a:cxn>
              </a:cxnLst>
              <a:rect l="f149" t="f152" r="f150" b="f151"/>
              <a:pathLst>
                <a:path w="86" h="85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0" y="f20"/>
                    <a:pt x="f22" y="f16"/>
                  </a:cubicBezTo>
                  <a:cubicBezTo>
                    <a:pt x="f21" y="f7"/>
                    <a:pt x="f19" y="f23"/>
                    <a:pt x="f24" y="f14"/>
                  </a:cubicBezTo>
                  <a:cubicBezTo>
                    <a:pt x="f25" y="f16"/>
                    <a:pt x="f26" y="f18"/>
                    <a:pt x="f27" y="f22"/>
                  </a:cubicBezTo>
                  <a:cubicBezTo>
                    <a:pt x="f28" y="f29"/>
                    <a:pt x="f12" y="f21"/>
                    <a:pt x="f30" y="f31"/>
                  </a:cubicBezTo>
                  <a:cubicBezTo>
                    <a:pt x="f32" y="f19"/>
                    <a:pt x="f33" y="f19"/>
                    <a:pt x="f5" y="f34"/>
                  </a:cubicBezTo>
                  <a:cubicBezTo>
                    <a:pt x="f12" y="f34"/>
                    <a:pt x="f35" y="f36"/>
                    <a:pt x="f12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2" y="f44"/>
                    <a:pt x="f42" y="f45"/>
                    <a:pt x="f46" y="f47"/>
                  </a:cubicBezTo>
                  <a:cubicBezTo>
                    <a:pt x="f48" y="f49"/>
                    <a:pt x="f42" y="f38"/>
                    <a:pt x="f50" y="f51"/>
                  </a:cubicBezTo>
                  <a:cubicBezTo>
                    <a:pt x="f28" y="f51"/>
                    <a:pt x="f52" y="f50"/>
                    <a:pt x="f53" y="f28"/>
                  </a:cubicBezTo>
                  <a:cubicBezTo>
                    <a:pt x="f27" y="f53"/>
                    <a:pt x="f8" y="f30"/>
                    <a:pt x="f8" y="f5"/>
                  </a:cubicBezTo>
                  <a:close/>
                </a:path>
              </a:pathLst>
            </a:custGeom>
            <a:solidFill>
              <a:srgbClr val="C5A98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2ECC302-612C-4502-3837-E474B230F736}"/>
                </a:ext>
              </a:extLst>
            </p:cNvPr>
            <p:cNvSpPr/>
            <p:nvPr/>
          </p:nvSpPr>
          <p:spPr>
            <a:xfrm>
              <a:off x="6361115" y="3976689"/>
              <a:ext cx="757232" cy="5492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7"/>
                <a:gd name="f7" fmla="val 92"/>
                <a:gd name="f8" fmla="val 113"/>
                <a:gd name="f9" fmla="val 91"/>
                <a:gd name="f10" fmla="val 79"/>
                <a:gd name="f11" fmla="val 85"/>
                <a:gd name="f12" fmla="val 45"/>
                <a:gd name="f13" fmla="val 80"/>
                <a:gd name="f14" fmla="val 11"/>
                <a:gd name="f15" fmla="val 75"/>
                <a:gd name="f16" fmla="val 9"/>
                <a:gd name="f17" fmla="val 72"/>
                <a:gd name="f18" fmla="val 7"/>
                <a:gd name="f19" fmla="val 70"/>
                <a:gd name="f20" fmla="val 8"/>
                <a:gd name="f21" fmla="val 67"/>
                <a:gd name="f22" fmla="val 63"/>
                <a:gd name="f23" fmla="val 60"/>
                <a:gd name="f24" fmla="val 3"/>
                <a:gd name="f25" fmla="val 58"/>
                <a:gd name="f26" fmla="val 1"/>
                <a:gd name="f27" fmla="val 57"/>
                <a:gd name="f28" fmla="val 54"/>
                <a:gd name="f29" fmla="val 52"/>
                <a:gd name="f30" fmla="val 38"/>
                <a:gd name="f31" fmla="val 23"/>
                <a:gd name="f32" fmla="val 6"/>
                <a:gd name="f33" fmla="val 5"/>
                <a:gd name="f34" fmla="val 17"/>
                <a:gd name="f35" fmla="val 19"/>
                <a:gd name="f36" fmla="val 20"/>
                <a:gd name="f37" fmla="val 22"/>
                <a:gd name="f38" fmla="val 26"/>
                <a:gd name="f39" fmla="val 24"/>
                <a:gd name="f40" fmla="val 12"/>
                <a:gd name="f41" fmla="val 16"/>
                <a:gd name="f42" fmla="val 21"/>
                <a:gd name="f43" fmla="val 33"/>
                <a:gd name="f44" fmla="val 41"/>
                <a:gd name="f45" fmla="val 18"/>
                <a:gd name="f46" fmla="val 47"/>
                <a:gd name="f47" fmla="val 53"/>
                <a:gd name="f48" fmla="val 25"/>
                <a:gd name="f49" fmla="val 30"/>
                <a:gd name="f50" fmla="val 59"/>
                <a:gd name="f51" fmla="val 35"/>
                <a:gd name="f52" fmla="val 64"/>
                <a:gd name="f53" fmla="val 39"/>
                <a:gd name="f54" fmla="val 56"/>
                <a:gd name="f55" fmla="val 62"/>
                <a:gd name="f56" fmla="val 68"/>
                <a:gd name="f57" fmla="val 65"/>
                <a:gd name="f58" fmla="val 83"/>
                <a:gd name="f59" fmla="val 90"/>
                <a:gd name="f60" fmla="val 97"/>
                <a:gd name="f61" fmla="val 103"/>
                <a:gd name="f62" fmla="val 110"/>
                <a:gd name="f63" fmla="val 71"/>
                <a:gd name="f64" fmla="val 116"/>
                <a:gd name="f65" fmla="val 73"/>
                <a:gd name="f66" fmla="val 118"/>
                <a:gd name="f67" fmla="val 119"/>
                <a:gd name="f68" fmla="val 121"/>
                <a:gd name="f69" fmla="val 125"/>
                <a:gd name="f70" fmla="val 74"/>
                <a:gd name="f71" fmla="val 126"/>
                <a:gd name="f72" fmla="val 124"/>
                <a:gd name="f73" fmla="+- 0 0 -90"/>
                <a:gd name="f74" fmla="*/ f3 1 127"/>
                <a:gd name="f75" fmla="*/ f4 1 92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127"/>
                <a:gd name="f84" fmla="*/ f80 1 92"/>
                <a:gd name="f85" fmla="*/ 113 f81 1"/>
                <a:gd name="f86" fmla="*/ 91 f80 1"/>
                <a:gd name="f87" fmla="*/ 11 f81 1"/>
                <a:gd name="f88" fmla="*/ 75 f80 1"/>
                <a:gd name="f89" fmla="*/ 8 f81 1"/>
                <a:gd name="f90" fmla="*/ 67 f80 1"/>
                <a:gd name="f91" fmla="*/ 3 f81 1"/>
                <a:gd name="f92" fmla="*/ 58 f80 1"/>
                <a:gd name="f93" fmla="*/ 0 f81 1"/>
                <a:gd name="f94" fmla="*/ 52 f80 1"/>
                <a:gd name="f95" fmla="*/ 6 f81 1"/>
                <a:gd name="f96" fmla="*/ 9 f80 1"/>
                <a:gd name="f97" fmla="*/ 17 f81 1"/>
                <a:gd name="f98" fmla="*/ 3 f80 1"/>
                <a:gd name="f99" fmla="*/ 22 f81 1"/>
                <a:gd name="f100" fmla="*/ 23 f81 1"/>
                <a:gd name="f101" fmla="*/ 16 f80 1"/>
                <a:gd name="f102" fmla="*/ 19 f81 1"/>
                <a:gd name="f103" fmla="*/ 41 f80 1"/>
                <a:gd name="f104" fmla="*/ 25 f81 1"/>
                <a:gd name="f105" fmla="*/ 57 f80 1"/>
                <a:gd name="f106" fmla="*/ 39 f81 1"/>
                <a:gd name="f107" fmla="*/ 56 f80 1"/>
                <a:gd name="f108" fmla="*/ 62 f81 1"/>
                <a:gd name="f109" fmla="*/ 59 f80 1"/>
                <a:gd name="f110" fmla="*/ 75 f81 1"/>
                <a:gd name="f111" fmla="*/ 65 f80 1"/>
                <a:gd name="f112" fmla="*/ 97 f81 1"/>
                <a:gd name="f113" fmla="*/ 68 f80 1"/>
                <a:gd name="f114" fmla="*/ 116 f81 1"/>
                <a:gd name="f115" fmla="*/ 73 f80 1"/>
                <a:gd name="f116" fmla="*/ 121 f81 1"/>
                <a:gd name="f117" fmla="*/ 126 f81 1"/>
                <a:gd name="f118" fmla="*/ 80 f80 1"/>
                <a:gd name="f119" fmla="+- f82 0 f1"/>
                <a:gd name="f120" fmla="*/ f85 1 127"/>
                <a:gd name="f121" fmla="*/ f86 1 92"/>
                <a:gd name="f122" fmla="*/ f87 1 127"/>
                <a:gd name="f123" fmla="*/ f88 1 92"/>
                <a:gd name="f124" fmla="*/ f89 1 127"/>
                <a:gd name="f125" fmla="*/ f90 1 92"/>
                <a:gd name="f126" fmla="*/ f91 1 127"/>
                <a:gd name="f127" fmla="*/ f92 1 92"/>
                <a:gd name="f128" fmla="*/ f93 1 127"/>
                <a:gd name="f129" fmla="*/ f94 1 92"/>
                <a:gd name="f130" fmla="*/ f95 1 127"/>
                <a:gd name="f131" fmla="*/ f96 1 92"/>
                <a:gd name="f132" fmla="*/ f97 1 127"/>
                <a:gd name="f133" fmla="*/ f98 1 92"/>
                <a:gd name="f134" fmla="*/ f99 1 127"/>
                <a:gd name="f135" fmla="*/ f100 1 127"/>
                <a:gd name="f136" fmla="*/ f101 1 92"/>
                <a:gd name="f137" fmla="*/ f102 1 127"/>
                <a:gd name="f138" fmla="*/ f103 1 92"/>
                <a:gd name="f139" fmla="*/ f104 1 127"/>
                <a:gd name="f140" fmla="*/ f105 1 92"/>
                <a:gd name="f141" fmla="*/ f106 1 127"/>
                <a:gd name="f142" fmla="*/ f107 1 92"/>
                <a:gd name="f143" fmla="*/ f108 1 127"/>
                <a:gd name="f144" fmla="*/ f109 1 92"/>
                <a:gd name="f145" fmla="*/ f110 1 127"/>
                <a:gd name="f146" fmla="*/ f111 1 92"/>
                <a:gd name="f147" fmla="*/ f112 1 127"/>
                <a:gd name="f148" fmla="*/ f113 1 92"/>
                <a:gd name="f149" fmla="*/ f114 1 127"/>
                <a:gd name="f150" fmla="*/ f115 1 92"/>
                <a:gd name="f151" fmla="*/ f116 1 127"/>
                <a:gd name="f152" fmla="*/ f117 1 127"/>
                <a:gd name="f153" fmla="*/ f118 1 92"/>
                <a:gd name="f154" fmla="*/ 0 1 f83"/>
                <a:gd name="f155" fmla="*/ f77 1 f83"/>
                <a:gd name="f156" fmla="*/ 0 1 f84"/>
                <a:gd name="f157" fmla="*/ f78 1 f84"/>
                <a:gd name="f158" fmla="*/ f120 1 f83"/>
                <a:gd name="f159" fmla="*/ f121 1 f84"/>
                <a:gd name="f160" fmla="*/ f122 1 f83"/>
                <a:gd name="f161" fmla="*/ f123 1 f84"/>
                <a:gd name="f162" fmla="*/ f124 1 f83"/>
                <a:gd name="f163" fmla="*/ f125 1 f84"/>
                <a:gd name="f164" fmla="*/ f126 1 f83"/>
                <a:gd name="f165" fmla="*/ f127 1 f84"/>
                <a:gd name="f166" fmla="*/ f128 1 f83"/>
                <a:gd name="f167" fmla="*/ f129 1 f84"/>
                <a:gd name="f168" fmla="*/ f130 1 f83"/>
                <a:gd name="f169" fmla="*/ f131 1 f84"/>
                <a:gd name="f170" fmla="*/ f132 1 f83"/>
                <a:gd name="f171" fmla="*/ f133 1 f84"/>
                <a:gd name="f172" fmla="*/ f134 1 f83"/>
                <a:gd name="f173" fmla="*/ f135 1 f83"/>
                <a:gd name="f174" fmla="*/ f136 1 f84"/>
                <a:gd name="f175" fmla="*/ f137 1 f83"/>
                <a:gd name="f176" fmla="*/ f138 1 f84"/>
                <a:gd name="f177" fmla="*/ f139 1 f83"/>
                <a:gd name="f178" fmla="*/ f140 1 f84"/>
                <a:gd name="f179" fmla="*/ f141 1 f83"/>
                <a:gd name="f180" fmla="*/ f142 1 f84"/>
                <a:gd name="f181" fmla="*/ f143 1 f83"/>
                <a:gd name="f182" fmla="*/ f144 1 f84"/>
                <a:gd name="f183" fmla="*/ f145 1 f83"/>
                <a:gd name="f184" fmla="*/ f146 1 f84"/>
                <a:gd name="f185" fmla="*/ f147 1 f83"/>
                <a:gd name="f186" fmla="*/ f148 1 f84"/>
                <a:gd name="f187" fmla="*/ f149 1 f83"/>
                <a:gd name="f188" fmla="*/ f150 1 f84"/>
                <a:gd name="f189" fmla="*/ f151 1 f83"/>
                <a:gd name="f190" fmla="*/ f152 1 f83"/>
                <a:gd name="f191" fmla="*/ f153 1 f84"/>
                <a:gd name="f192" fmla="*/ f154 f74 1"/>
                <a:gd name="f193" fmla="*/ f155 f74 1"/>
                <a:gd name="f194" fmla="*/ f157 f75 1"/>
                <a:gd name="f195" fmla="*/ f156 f75 1"/>
                <a:gd name="f196" fmla="*/ f158 f74 1"/>
                <a:gd name="f197" fmla="*/ f159 f75 1"/>
                <a:gd name="f198" fmla="*/ f160 f74 1"/>
                <a:gd name="f199" fmla="*/ f161 f75 1"/>
                <a:gd name="f200" fmla="*/ f162 f74 1"/>
                <a:gd name="f201" fmla="*/ f163 f75 1"/>
                <a:gd name="f202" fmla="*/ f164 f74 1"/>
                <a:gd name="f203" fmla="*/ f165 f75 1"/>
                <a:gd name="f204" fmla="*/ f166 f74 1"/>
                <a:gd name="f205" fmla="*/ f167 f75 1"/>
                <a:gd name="f206" fmla="*/ f168 f74 1"/>
                <a:gd name="f207" fmla="*/ f169 f75 1"/>
                <a:gd name="f208" fmla="*/ f170 f74 1"/>
                <a:gd name="f209" fmla="*/ f171 f75 1"/>
                <a:gd name="f210" fmla="*/ f172 f74 1"/>
                <a:gd name="f211" fmla="*/ f173 f74 1"/>
                <a:gd name="f212" fmla="*/ f174 f75 1"/>
                <a:gd name="f213" fmla="*/ f175 f74 1"/>
                <a:gd name="f214" fmla="*/ f176 f75 1"/>
                <a:gd name="f215" fmla="*/ f177 f74 1"/>
                <a:gd name="f216" fmla="*/ f178 f75 1"/>
                <a:gd name="f217" fmla="*/ f179 f74 1"/>
                <a:gd name="f218" fmla="*/ f180 f75 1"/>
                <a:gd name="f219" fmla="*/ f181 f74 1"/>
                <a:gd name="f220" fmla="*/ f182 f75 1"/>
                <a:gd name="f221" fmla="*/ f183 f74 1"/>
                <a:gd name="f222" fmla="*/ f184 f75 1"/>
                <a:gd name="f223" fmla="*/ f185 f74 1"/>
                <a:gd name="f224" fmla="*/ f186 f75 1"/>
                <a:gd name="f225" fmla="*/ f187 f74 1"/>
                <a:gd name="f226" fmla="*/ f188 f75 1"/>
                <a:gd name="f227" fmla="*/ f189 f74 1"/>
                <a:gd name="f228" fmla="*/ f190 f74 1"/>
                <a:gd name="f229" fmla="*/ f191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9">
                  <a:pos x="f196" y="f197"/>
                </a:cxn>
                <a:cxn ang="f119">
                  <a:pos x="f198" y="f199"/>
                </a:cxn>
                <a:cxn ang="f119">
                  <a:pos x="f198" y="f199"/>
                </a:cxn>
                <a:cxn ang="f119">
                  <a:pos x="f200" y="f201"/>
                </a:cxn>
                <a:cxn ang="f119">
                  <a:pos x="f202" y="f203"/>
                </a:cxn>
                <a:cxn ang="f119">
                  <a:pos x="f204" y="f205"/>
                </a:cxn>
                <a:cxn ang="f119">
                  <a:pos x="f206" y="f207"/>
                </a:cxn>
                <a:cxn ang="f119">
                  <a:pos x="f208" y="f209"/>
                </a:cxn>
                <a:cxn ang="f119">
                  <a:pos x="f210" y="f209"/>
                </a:cxn>
                <a:cxn ang="f119">
                  <a:pos x="f211" y="f212"/>
                </a:cxn>
                <a:cxn ang="f119">
                  <a:pos x="f213" y="f214"/>
                </a:cxn>
                <a:cxn ang="f119">
                  <a:pos x="f215" y="f216"/>
                </a:cxn>
                <a:cxn ang="f119">
                  <a:pos x="f217" y="f218"/>
                </a:cxn>
                <a:cxn ang="f119">
                  <a:pos x="f219" y="f220"/>
                </a:cxn>
                <a:cxn ang="f119">
                  <a:pos x="f221" y="f222"/>
                </a:cxn>
                <a:cxn ang="f119">
                  <a:pos x="f223" y="f224"/>
                </a:cxn>
                <a:cxn ang="f119">
                  <a:pos x="f225" y="f226"/>
                </a:cxn>
                <a:cxn ang="f119">
                  <a:pos x="f227" y="f226"/>
                </a:cxn>
                <a:cxn ang="f119">
                  <a:pos x="f228" y="f229"/>
                </a:cxn>
                <a:cxn ang="f119">
                  <a:pos x="f196" y="f197"/>
                </a:cxn>
              </a:cxnLst>
              <a:rect l="f192" t="f195" r="f193" b="f194"/>
              <a:pathLst>
                <a:path w="127" h="9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4" y="f15"/>
                    <a:pt x="f14" y="f15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16" y="f22"/>
                    <a:pt x="f18" y="f23"/>
                    <a:pt x="f24" y="f25"/>
                  </a:cubicBezTo>
                  <a:cubicBezTo>
                    <a:pt x="f26" y="f27"/>
                    <a:pt x="f26" y="f28"/>
                    <a:pt x="f5" y="f29"/>
                  </a:cubicBezTo>
                  <a:cubicBezTo>
                    <a:pt x="f5" y="f30"/>
                    <a:pt x="f24" y="f31"/>
                    <a:pt x="f32" y="f16"/>
                  </a:cubicBezTo>
                  <a:cubicBezTo>
                    <a:pt x="f18" y="f33"/>
                    <a:pt x="f14" y="f5"/>
                    <a:pt x="f34" y="f24"/>
                  </a:cubicBezTo>
                  <a:cubicBezTo>
                    <a:pt x="f35" y="f24"/>
                    <a:pt x="f36" y="f24"/>
                    <a:pt x="f37" y="f24"/>
                  </a:cubicBezTo>
                  <a:cubicBezTo>
                    <a:pt x="f38" y="f18"/>
                    <a:pt x="f39" y="f40"/>
                    <a:pt x="f31" y="f41"/>
                  </a:cubicBezTo>
                  <a:cubicBezTo>
                    <a:pt x="f37" y="f39"/>
                    <a:pt x="f42" y="f43"/>
                    <a:pt x="f35" y="f44"/>
                  </a:cubicBezTo>
                  <a:cubicBezTo>
                    <a:pt x="f45" y="f46"/>
                    <a:pt x="f35" y="f47"/>
                    <a:pt x="f48" y="f27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46" y="f25"/>
                    <a:pt x="f28" y="f50"/>
                    <a:pt x="f55" y="f50"/>
                  </a:cubicBezTo>
                  <a:cubicBezTo>
                    <a:pt x="f22" y="f56"/>
                    <a:pt x="f19" y="f57"/>
                    <a:pt x="f15" y="f57"/>
                  </a:cubicBezTo>
                  <a:cubicBezTo>
                    <a:pt x="f58" y="f55"/>
                    <a:pt x="f59" y="f22"/>
                    <a:pt x="f60" y="f56"/>
                  </a:cubicBezTo>
                  <a:cubicBezTo>
                    <a:pt x="f61" y="f17"/>
                    <a:pt x="f62" y="f63"/>
                    <a:pt x="f64" y="f65"/>
                  </a:cubicBezTo>
                  <a:cubicBezTo>
                    <a:pt x="f66" y="f65"/>
                    <a:pt x="f67" y="f65"/>
                    <a:pt x="f68" y="f65"/>
                  </a:cubicBezTo>
                  <a:cubicBezTo>
                    <a:pt x="f69" y="f70"/>
                    <a:pt x="f6" y="f70"/>
                    <a:pt x="f71" y="f13"/>
                  </a:cubicBezTo>
                  <a:cubicBezTo>
                    <a:pt x="f72" y="f7"/>
                    <a:pt x="f69" y="f7"/>
                    <a:pt x="f8" y="f9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9ECF6477-90B6-4C6A-E31C-D422DBD9BD56}"/>
                </a:ext>
              </a:extLst>
            </p:cNvPr>
            <p:cNvSpPr/>
            <p:nvPr/>
          </p:nvSpPr>
          <p:spPr>
            <a:xfrm>
              <a:off x="6557967" y="2838453"/>
              <a:ext cx="757232" cy="5540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7"/>
                <a:gd name="f7" fmla="val 93"/>
                <a:gd name="f8" fmla="val 95"/>
                <a:gd name="f9" fmla="val 68"/>
                <a:gd name="f10" fmla="val 101"/>
                <a:gd name="f11" fmla="val 69"/>
                <a:gd name="f12" fmla="val 107"/>
                <a:gd name="f13" fmla="val 70"/>
                <a:gd name="f14" fmla="val 113"/>
                <a:gd name="f15" fmla="val 71"/>
                <a:gd name="f16" fmla="val 124"/>
                <a:gd name="f17" fmla="val 72"/>
                <a:gd name="f18" fmla="val 79"/>
                <a:gd name="f19" fmla="val 122"/>
                <a:gd name="f20" fmla="val 88"/>
                <a:gd name="f21" fmla="val 119"/>
                <a:gd name="f22" fmla="val 114"/>
                <a:gd name="f23" fmla="val 89"/>
                <a:gd name="f24" fmla="val 110"/>
                <a:gd name="f25" fmla="val 76"/>
                <a:gd name="f26" fmla="val 83"/>
                <a:gd name="f27" fmla="val 42"/>
                <a:gd name="f28" fmla="val 78"/>
                <a:gd name="f29" fmla="val 8"/>
                <a:gd name="f30" fmla="val 4"/>
                <a:gd name="f31" fmla="val 65"/>
                <a:gd name="f32" fmla="val 3"/>
                <a:gd name="f33" fmla="val 57"/>
                <a:gd name="f34" fmla="val 50"/>
                <a:gd name="f35" fmla="val 2"/>
                <a:gd name="f36" fmla="val 37"/>
                <a:gd name="f37" fmla="val 25"/>
                <a:gd name="f38" fmla="val 6"/>
                <a:gd name="f39" fmla="val 12"/>
                <a:gd name="f40" fmla="val 7"/>
                <a:gd name="f41" fmla="val 5"/>
                <a:gd name="f42" fmla="val 11"/>
                <a:gd name="f43" fmla="val 19"/>
                <a:gd name="f44" fmla="val 1"/>
                <a:gd name="f45" fmla="val 22"/>
                <a:gd name="f46" fmla="val 21"/>
                <a:gd name="f47" fmla="val 9"/>
                <a:gd name="f48" fmla="val 14"/>
                <a:gd name="f49" fmla="val 23"/>
                <a:gd name="f50" fmla="val 18"/>
                <a:gd name="f51" fmla="val 32"/>
                <a:gd name="f52" fmla="val 16"/>
                <a:gd name="f53" fmla="val 41"/>
                <a:gd name="f54" fmla="val 15"/>
                <a:gd name="f55" fmla="val 47"/>
                <a:gd name="f56" fmla="val 17"/>
                <a:gd name="f57" fmla="val 51"/>
                <a:gd name="f58" fmla="val 55"/>
                <a:gd name="f59" fmla="val 27"/>
                <a:gd name="f60" fmla="val 58"/>
                <a:gd name="f61" fmla="val 33"/>
                <a:gd name="f62" fmla="val 62"/>
                <a:gd name="f63" fmla="val 53"/>
                <a:gd name="f64" fmla="val 43"/>
                <a:gd name="f65" fmla="val 52"/>
                <a:gd name="f66" fmla="val 61"/>
                <a:gd name="f67" fmla="val 64"/>
                <a:gd name="f68" fmla="val 67"/>
                <a:gd name="f69" fmla="val 63"/>
                <a:gd name="f70" fmla="val 60"/>
                <a:gd name="f71" fmla="+- 0 0 -90"/>
                <a:gd name="f72" fmla="*/ f3 1 127"/>
                <a:gd name="f73" fmla="*/ f4 1 93"/>
                <a:gd name="f74" fmla="val f5"/>
                <a:gd name="f75" fmla="val f6"/>
                <a:gd name="f76" fmla="val f7"/>
                <a:gd name="f77" fmla="*/ f71 f0 1"/>
                <a:gd name="f78" fmla="+- f76 0 f74"/>
                <a:gd name="f79" fmla="+- f75 0 f74"/>
                <a:gd name="f80" fmla="*/ f77 1 f2"/>
                <a:gd name="f81" fmla="*/ f79 1 127"/>
                <a:gd name="f82" fmla="*/ f78 1 93"/>
                <a:gd name="f83" fmla="*/ 95 f79 1"/>
                <a:gd name="f84" fmla="*/ 68 f78 1"/>
                <a:gd name="f85" fmla="*/ 113 f79 1"/>
                <a:gd name="f86" fmla="*/ 71 f78 1"/>
                <a:gd name="f87" fmla="*/ 122 f79 1"/>
                <a:gd name="f88" fmla="*/ 88 f78 1"/>
                <a:gd name="f89" fmla="*/ 110 f79 1"/>
                <a:gd name="f90" fmla="*/ 89 f78 1"/>
                <a:gd name="f91" fmla="*/ 8 f79 1"/>
                <a:gd name="f92" fmla="*/ 72 f78 1"/>
                <a:gd name="f93" fmla="*/ 0 f79 1"/>
                <a:gd name="f94" fmla="*/ 50 f78 1"/>
                <a:gd name="f95" fmla="*/ 6 f79 1"/>
                <a:gd name="f96" fmla="*/ 12 f78 1"/>
                <a:gd name="f97" fmla="*/ 19 f79 1"/>
                <a:gd name="f98" fmla="*/ 0 f78 1"/>
                <a:gd name="f99" fmla="*/ 1 f78 1"/>
                <a:gd name="f100" fmla="*/ 21 f79 1"/>
                <a:gd name="f101" fmla="*/ 14 f78 1"/>
                <a:gd name="f102" fmla="*/ 16 f79 1"/>
                <a:gd name="f103" fmla="*/ 41 f78 1"/>
                <a:gd name="f104" fmla="*/ 22 f79 1"/>
                <a:gd name="f105" fmla="*/ 55 f78 1"/>
                <a:gd name="f106" fmla="*/ 37 f79 1"/>
                <a:gd name="f107" fmla="*/ 53 f78 1"/>
                <a:gd name="f108" fmla="*/ 58 f79 1"/>
                <a:gd name="f109" fmla="*/ 61 f78 1"/>
                <a:gd name="f110" fmla="*/ 72 f79 1"/>
                <a:gd name="f111" fmla="*/ 64 f78 1"/>
                <a:gd name="f112" fmla="+- f80 0 f1"/>
                <a:gd name="f113" fmla="*/ f83 1 127"/>
                <a:gd name="f114" fmla="*/ f84 1 93"/>
                <a:gd name="f115" fmla="*/ f85 1 127"/>
                <a:gd name="f116" fmla="*/ f86 1 93"/>
                <a:gd name="f117" fmla="*/ f87 1 127"/>
                <a:gd name="f118" fmla="*/ f88 1 93"/>
                <a:gd name="f119" fmla="*/ f89 1 127"/>
                <a:gd name="f120" fmla="*/ f90 1 93"/>
                <a:gd name="f121" fmla="*/ f91 1 127"/>
                <a:gd name="f122" fmla="*/ f92 1 93"/>
                <a:gd name="f123" fmla="*/ f93 1 127"/>
                <a:gd name="f124" fmla="*/ f94 1 93"/>
                <a:gd name="f125" fmla="*/ f95 1 127"/>
                <a:gd name="f126" fmla="*/ f96 1 93"/>
                <a:gd name="f127" fmla="*/ f97 1 127"/>
                <a:gd name="f128" fmla="*/ f98 1 93"/>
                <a:gd name="f129" fmla="*/ f99 1 93"/>
                <a:gd name="f130" fmla="*/ f100 1 127"/>
                <a:gd name="f131" fmla="*/ f101 1 93"/>
                <a:gd name="f132" fmla="*/ f102 1 127"/>
                <a:gd name="f133" fmla="*/ f103 1 93"/>
                <a:gd name="f134" fmla="*/ f104 1 127"/>
                <a:gd name="f135" fmla="*/ f105 1 93"/>
                <a:gd name="f136" fmla="*/ f106 1 127"/>
                <a:gd name="f137" fmla="*/ f107 1 93"/>
                <a:gd name="f138" fmla="*/ f108 1 127"/>
                <a:gd name="f139" fmla="*/ f109 1 93"/>
                <a:gd name="f140" fmla="*/ f110 1 127"/>
                <a:gd name="f141" fmla="*/ f111 1 93"/>
                <a:gd name="f142" fmla="*/ 0 1 f81"/>
                <a:gd name="f143" fmla="*/ f75 1 f81"/>
                <a:gd name="f144" fmla="*/ 0 1 f82"/>
                <a:gd name="f145" fmla="*/ f76 1 f82"/>
                <a:gd name="f146" fmla="*/ f113 1 f81"/>
                <a:gd name="f147" fmla="*/ f114 1 f82"/>
                <a:gd name="f148" fmla="*/ f115 1 f81"/>
                <a:gd name="f149" fmla="*/ f116 1 f82"/>
                <a:gd name="f150" fmla="*/ f117 1 f81"/>
                <a:gd name="f151" fmla="*/ f118 1 f82"/>
                <a:gd name="f152" fmla="*/ f119 1 f81"/>
                <a:gd name="f153" fmla="*/ f120 1 f82"/>
                <a:gd name="f154" fmla="*/ f121 1 f81"/>
                <a:gd name="f155" fmla="*/ f122 1 f82"/>
                <a:gd name="f156" fmla="*/ f123 1 f81"/>
                <a:gd name="f157" fmla="*/ f124 1 f82"/>
                <a:gd name="f158" fmla="*/ f125 1 f81"/>
                <a:gd name="f159" fmla="*/ f126 1 f82"/>
                <a:gd name="f160" fmla="*/ f127 1 f81"/>
                <a:gd name="f161" fmla="*/ f128 1 f82"/>
                <a:gd name="f162" fmla="*/ f129 1 f82"/>
                <a:gd name="f163" fmla="*/ f130 1 f81"/>
                <a:gd name="f164" fmla="*/ f131 1 f82"/>
                <a:gd name="f165" fmla="*/ f132 1 f81"/>
                <a:gd name="f166" fmla="*/ f133 1 f82"/>
                <a:gd name="f167" fmla="*/ f134 1 f81"/>
                <a:gd name="f168" fmla="*/ f135 1 f82"/>
                <a:gd name="f169" fmla="*/ f136 1 f81"/>
                <a:gd name="f170" fmla="*/ f137 1 f82"/>
                <a:gd name="f171" fmla="*/ f138 1 f81"/>
                <a:gd name="f172" fmla="*/ f139 1 f82"/>
                <a:gd name="f173" fmla="*/ f140 1 f81"/>
                <a:gd name="f174" fmla="*/ f141 1 f82"/>
                <a:gd name="f175" fmla="*/ f142 f72 1"/>
                <a:gd name="f176" fmla="*/ f143 f72 1"/>
                <a:gd name="f177" fmla="*/ f145 f73 1"/>
                <a:gd name="f178" fmla="*/ f144 f73 1"/>
                <a:gd name="f179" fmla="*/ f146 f72 1"/>
                <a:gd name="f180" fmla="*/ f147 f73 1"/>
                <a:gd name="f181" fmla="*/ f148 f72 1"/>
                <a:gd name="f182" fmla="*/ f149 f73 1"/>
                <a:gd name="f183" fmla="*/ f150 f72 1"/>
                <a:gd name="f184" fmla="*/ f151 f73 1"/>
                <a:gd name="f185" fmla="*/ f152 f72 1"/>
                <a:gd name="f186" fmla="*/ f153 f73 1"/>
                <a:gd name="f187" fmla="*/ f154 f72 1"/>
                <a:gd name="f188" fmla="*/ f155 f73 1"/>
                <a:gd name="f189" fmla="*/ f156 f72 1"/>
                <a:gd name="f190" fmla="*/ f157 f73 1"/>
                <a:gd name="f191" fmla="*/ f158 f72 1"/>
                <a:gd name="f192" fmla="*/ f159 f73 1"/>
                <a:gd name="f193" fmla="*/ f160 f72 1"/>
                <a:gd name="f194" fmla="*/ f161 f73 1"/>
                <a:gd name="f195" fmla="*/ f162 f73 1"/>
                <a:gd name="f196" fmla="*/ f163 f72 1"/>
                <a:gd name="f197" fmla="*/ f164 f73 1"/>
                <a:gd name="f198" fmla="*/ f165 f72 1"/>
                <a:gd name="f199" fmla="*/ f166 f73 1"/>
                <a:gd name="f200" fmla="*/ f167 f72 1"/>
                <a:gd name="f201" fmla="*/ f168 f73 1"/>
                <a:gd name="f202" fmla="*/ f169 f72 1"/>
                <a:gd name="f203" fmla="*/ f170 f73 1"/>
                <a:gd name="f204" fmla="*/ f171 f72 1"/>
                <a:gd name="f205" fmla="*/ f172 f73 1"/>
                <a:gd name="f206" fmla="*/ f173 f72 1"/>
                <a:gd name="f207" fmla="*/ f174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79" y="f180"/>
                </a:cxn>
                <a:cxn ang="f112">
                  <a:pos x="f181" y="f182"/>
                </a:cxn>
                <a:cxn ang="f112">
                  <a:pos x="f183" y="f184"/>
                </a:cxn>
                <a:cxn ang="f112">
                  <a:pos x="f185" y="f186"/>
                </a:cxn>
                <a:cxn ang="f112">
                  <a:pos x="f187" y="f188"/>
                </a:cxn>
                <a:cxn ang="f112">
                  <a:pos x="f189" y="f190"/>
                </a:cxn>
                <a:cxn ang="f112">
                  <a:pos x="f191" y="f192"/>
                </a:cxn>
                <a:cxn ang="f112">
                  <a:pos x="f193" y="f194"/>
                </a:cxn>
                <a:cxn ang="f112">
                  <a:pos x="f193" y="f195"/>
                </a:cxn>
                <a:cxn ang="f112">
                  <a:pos x="f196" y="f197"/>
                </a:cxn>
                <a:cxn ang="f112">
                  <a:pos x="f198" y="f199"/>
                </a:cxn>
                <a:cxn ang="f112">
                  <a:pos x="f200" y="f201"/>
                </a:cxn>
                <a:cxn ang="f112">
                  <a:pos x="f202" y="f203"/>
                </a:cxn>
                <a:cxn ang="f112">
                  <a:pos x="f204" y="f205"/>
                </a:cxn>
                <a:cxn ang="f112">
                  <a:pos x="f206" y="f207"/>
                </a:cxn>
                <a:cxn ang="f112">
                  <a:pos x="f179" y="f180"/>
                </a:cxn>
              </a:cxnLst>
              <a:rect l="f175" t="f178" r="f176" b="f177"/>
              <a:pathLst>
                <a:path w="127" h="9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6" y="f18"/>
                    <a:pt x="f19" y="f20"/>
                  </a:cubicBezTo>
                  <a:cubicBezTo>
                    <a:pt x="f21" y="f7"/>
                    <a:pt x="f22" y="f23"/>
                    <a:pt x="f24" y="f23"/>
                  </a:cubicBezTo>
                  <a:cubicBezTo>
                    <a:pt x="f25" y="f26"/>
                    <a:pt x="f27" y="f28"/>
                    <a:pt x="f29" y="f17"/>
                  </a:cubicBezTo>
                  <a:cubicBezTo>
                    <a:pt x="f30" y="f31"/>
                    <a:pt x="f32" y="f33"/>
                    <a:pt x="f5" y="f34"/>
                  </a:cubicBezTo>
                  <a:cubicBezTo>
                    <a:pt x="f35" y="f36"/>
                    <a:pt x="f30" y="f37"/>
                    <a:pt x="f38" y="f39"/>
                  </a:cubicBezTo>
                  <a:cubicBezTo>
                    <a:pt x="f40" y="f41"/>
                    <a:pt x="f42" y="f5"/>
                    <a:pt x="f43" y="f5"/>
                  </a:cubicBezTo>
                  <a:cubicBezTo>
                    <a:pt x="f43" y="f44"/>
                    <a:pt x="f43" y="f44"/>
                    <a:pt x="f43" y="f44"/>
                  </a:cubicBezTo>
                  <a:cubicBezTo>
                    <a:pt x="f45" y="f41"/>
                    <a:pt x="f46" y="f47"/>
                    <a:pt x="f46" y="f48"/>
                  </a:cubicBezTo>
                  <a:cubicBezTo>
                    <a:pt x="f43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45" y="f58"/>
                  </a:cubicBezTo>
                  <a:cubicBezTo>
                    <a:pt x="f59" y="f60"/>
                    <a:pt x="f61" y="f62"/>
                    <a:pt x="f36" y="f63"/>
                  </a:cubicBezTo>
                  <a:cubicBezTo>
                    <a:pt x="f64" y="f33"/>
                    <a:pt x="f65" y="f58"/>
                    <a:pt x="f60" y="f66"/>
                  </a:cubicBezTo>
                  <a:cubicBezTo>
                    <a:pt x="f62" y="f67"/>
                    <a:pt x="f68" y="f69"/>
                    <a:pt x="f17" y="f67"/>
                  </a:cubicBezTo>
                  <a:cubicBezTo>
                    <a:pt x="f18" y="f70"/>
                    <a:pt x="f20" y="f66"/>
                    <a:pt x="f8" y="f9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F9FEC0E4-506B-2D61-9F58-E8EAC7D41C36}"/>
                </a:ext>
              </a:extLst>
            </p:cNvPr>
            <p:cNvSpPr/>
            <p:nvPr/>
          </p:nvSpPr>
          <p:spPr>
            <a:xfrm>
              <a:off x="6696078" y="2576514"/>
              <a:ext cx="696909" cy="2381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7"/>
                <a:gd name="f7" fmla="val 40"/>
                <a:gd name="f8" fmla="val 3"/>
                <a:gd name="f9" fmla="val 20"/>
                <a:gd name="f10" fmla="val 1"/>
                <a:gd name="f11" fmla="val 36"/>
                <a:gd name="f12" fmla="val 5"/>
                <a:gd name="f13" fmla="val 52"/>
                <a:gd name="f14" fmla="val 7"/>
                <a:gd name="f15" fmla="val 60"/>
                <a:gd name="f16" fmla="val 8"/>
                <a:gd name="f17" fmla="val 67"/>
                <a:gd name="f18" fmla="val 9"/>
                <a:gd name="f19" fmla="val 74"/>
                <a:gd name="f20" fmla="val 10"/>
                <a:gd name="f21" fmla="val 86"/>
                <a:gd name="f22" fmla="val 12"/>
                <a:gd name="f23" fmla="val 98"/>
                <a:gd name="f24" fmla="val 14"/>
                <a:gd name="f25" fmla="val 110"/>
                <a:gd name="f26" fmla="val 16"/>
                <a:gd name="f27" fmla="val 116"/>
                <a:gd name="f28" fmla="val 19"/>
                <a:gd name="f29" fmla="val 24"/>
                <a:gd name="f30" fmla="val 26"/>
                <a:gd name="f31" fmla="val 115"/>
                <a:gd name="f32" fmla="val 27"/>
                <a:gd name="f33" fmla="val 29"/>
                <a:gd name="f34" fmla="val 113"/>
                <a:gd name="f35" fmla="val 102"/>
                <a:gd name="f36" fmla="val 38"/>
                <a:gd name="f37" fmla="val 71"/>
                <a:gd name="f38" fmla="val 33"/>
                <a:gd name="f39" fmla="val 23"/>
                <a:gd name="f40" fmla="val 22"/>
                <a:gd name="f41" fmla="val 2"/>
                <a:gd name="f42" fmla="+- 0 0 -90"/>
                <a:gd name="f43" fmla="*/ f3 1 117"/>
                <a:gd name="f44" fmla="*/ f4 1 40"/>
                <a:gd name="f45" fmla="val f5"/>
                <a:gd name="f46" fmla="val f6"/>
                <a:gd name="f47" fmla="val f7"/>
                <a:gd name="f48" fmla="*/ f42 f0 1"/>
                <a:gd name="f49" fmla="+- f47 0 f45"/>
                <a:gd name="f50" fmla="+- f46 0 f45"/>
                <a:gd name="f51" fmla="*/ f48 1 f2"/>
                <a:gd name="f52" fmla="*/ f50 1 117"/>
                <a:gd name="f53" fmla="*/ f49 1 40"/>
                <a:gd name="f54" fmla="*/ 3 f50 1"/>
                <a:gd name="f55" fmla="*/ 0 f49 1"/>
                <a:gd name="f56" fmla="*/ 52 f50 1"/>
                <a:gd name="f57" fmla="*/ 7 f49 1"/>
                <a:gd name="f58" fmla="*/ 74 f50 1"/>
                <a:gd name="f59" fmla="*/ 10 f49 1"/>
                <a:gd name="f60" fmla="*/ 110 f50 1"/>
                <a:gd name="f61" fmla="*/ 16 f49 1"/>
                <a:gd name="f62" fmla="*/ 116 f50 1"/>
                <a:gd name="f63" fmla="*/ 24 f49 1"/>
                <a:gd name="f64" fmla="*/ 115 f50 1"/>
                <a:gd name="f65" fmla="*/ 29 f49 1"/>
                <a:gd name="f66" fmla="*/ 102 f50 1"/>
                <a:gd name="f67" fmla="*/ 38 f49 1"/>
                <a:gd name="f68" fmla="*/ 8 f50 1"/>
                <a:gd name="f69" fmla="*/ 0 f50 1"/>
                <a:gd name="f70" fmla="*/ 22 f49 1"/>
                <a:gd name="f71" fmla="+- f51 0 f1"/>
                <a:gd name="f72" fmla="*/ f54 1 117"/>
                <a:gd name="f73" fmla="*/ f55 1 40"/>
                <a:gd name="f74" fmla="*/ f56 1 117"/>
                <a:gd name="f75" fmla="*/ f57 1 40"/>
                <a:gd name="f76" fmla="*/ f58 1 117"/>
                <a:gd name="f77" fmla="*/ f59 1 40"/>
                <a:gd name="f78" fmla="*/ f60 1 117"/>
                <a:gd name="f79" fmla="*/ f61 1 40"/>
                <a:gd name="f80" fmla="*/ f62 1 117"/>
                <a:gd name="f81" fmla="*/ f63 1 40"/>
                <a:gd name="f82" fmla="*/ f64 1 117"/>
                <a:gd name="f83" fmla="*/ f65 1 40"/>
                <a:gd name="f84" fmla="*/ f66 1 117"/>
                <a:gd name="f85" fmla="*/ f67 1 40"/>
                <a:gd name="f86" fmla="*/ f68 1 117"/>
                <a:gd name="f87" fmla="*/ f69 1 117"/>
                <a:gd name="f88" fmla="*/ f70 1 40"/>
                <a:gd name="f89" fmla="*/ 0 1 f52"/>
                <a:gd name="f90" fmla="*/ f46 1 f52"/>
                <a:gd name="f91" fmla="*/ 0 1 f53"/>
                <a:gd name="f92" fmla="*/ f47 1 f53"/>
                <a:gd name="f93" fmla="*/ f72 1 f52"/>
                <a:gd name="f94" fmla="*/ f73 1 f53"/>
                <a:gd name="f95" fmla="*/ f74 1 f52"/>
                <a:gd name="f96" fmla="*/ f75 1 f53"/>
                <a:gd name="f97" fmla="*/ f76 1 f52"/>
                <a:gd name="f98" fmla="*/ f77 1 f53"/>
                <a:gd name="f99" fmla="*/ f78 1 f52"/>
                <a:gd name="f100" fmla="*/ f79 1 f53"/>
                <a:gd name="f101" fmla="*/ f80 1 f52"/>
                <a:gd name="f102" fmla="*/ f81 1 f53"/>
                <a:gd name="f103" fmla="*/ f82 1 f52"/>
                <a:gd name="f104" fmla="*/ f83 1 f53"/>
                <a:gd name="f105" fmla="*/ f84 1 f52"/>
                <a:gd name="f106" fmla="*/ f85 1 f53"/>
                <a:gd name="f107" fmla="*/ f86 1 f52"/>
                <a:gd name="f108" fmla="*/ f87 1 f52"/>
                <a:gd name="f109" fmla="*/ f88 1 f53"/>
                <a:gd name="f110" fmla="*/ f89 f43 1"/>
                <a:gd name="f111" fmla="*/ f90 f43 1"/>
                <a:gd name="f112" fmla="*/ f92 f44 1"/>
                <a:gd name="f113" fmla="*/ f91 f44 1"/>
                <a:gd name="f114" fmla="*/ f93 f43 1"/>
                <a:gd name="f115" fmla="*/ f94 f44 1"/>
                <a:gd name="f116" fmla="*/ f95 f43 1"/>
                <a:gd name="f117" fmla="*/ f96 f44 1"/>
                <a:gd name="f118" fmla="*/ f97 f43 1"/>
                <a:gd name="f119" fmla="*/ f98 f44 1"/>
                <a:gd name="f120" fmla="*/ f99 f43 1"/>
                <a:gd name="f121" fmla="*/ f100 f44 1"/>
                <a:gd name="f122" fmla="*/ f101 f43 1"/>
                <a:gd name="f123" fmla="*/ f102 f44 1"/>
                <a:gd name="f124" fmla="*/ f103 f43 1"/>
                <a:gd name="f125" fmla="*/ f104 f44 1"/>
                <a:gd name="f126" fmla="*/ f105 f43 1"/>
                <a:gd name="f127" fmla="*/ f106 f44 1"/>
                <a:gd name="f128" fmla="*/ f107 f43 1"/>
                <a:gd name="f129" fmla="*/ f108 f43 1"/>
                <a:gd name="f130" fmla="*/ f10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1">
                  <a:pos x="f114" y="f115"/>
                </a:cxn>
                <a:cxn ang="f71">
                  <a:pos x="f116" y="f117"/>
                </a:cxn>
                <a:cxn ang="f71">
                  <a:pos x="f118" y="f119"/>
                </a:cxn>
                <a:cxn ang="f71">
                  <a:pos x="f120" y="f121"/>
                </a:cxn>
                <a:cxn ang="f71">
                  <a:pos x="f122" y="f123"/>
                </a:cxn>
                <a:cxn ang="f71">
                  <a:pos x="f124" y="f125"/>
                </a:cxn>
                <a:cxn ang="f71">
                  <a:pos x="f126" y="f127"/>
                </a:cxn>
                <a:cxn ang="f71">
                  <a:pos x="f128" y="f123"/>
                </a:cxn>
                <a:cxn ang="f71">
                  <a:pos x="f129" y="f130"/>
                </a:cxn>
                <a:cxn ang="f71">
                  <a:pos x="f114" y="f115"/>
                </a:cxn>
              </a:cxnLst>
              <a:rect l="f110" t="f113" r="f111" b="f112"/>
              <a:pathLst>
                <a:path w="117" h="40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6"/>
                    <a:pt x="f6" y="f28"/>
                    <a:pt x="f27" y="f29"/>
                  </a:cubicBezTo>
                  <a:cubicBezTo>
                    <a:pt x="f27" y="f30"/>
                    <a:pt x="f31" y="f32"/>
                    <a:pt x="f31" y="f33"/>
                  </a:cubicBezTo>
                  <a:cubicBezTo>
                    <a:pt x="f34" y="f7"/>
                    <a:pt x="f34" y="f7"/>
                    <a:pt x="f35" y="f36"/>
                  </a:cubicBezTo>
                  <a:cubicBezTo>
                    <a:pt x="f37" y="f38"/>
                    <a:pt x="f7" y="f33"/>
                    <a:pt x="f16" y="f29"/>
                  </a:cubicBezTo>
                  <a:cubicBezTo>
                    <a:pt x="f12" y="f39"/>
                    <a:pt x="f8" y="f40"/>
                    <a:pt x="f5" y="f40"/>
                  </a:cubicBezTo>
                  <a:cubicBezTo>
                    <a:pt x="f10" y="f24"/>
                    <a:pt x="f41" y="f14"/>
                    <a:pt x="f8" y="f5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A15BF0C0-A595-0DD9-9889-DB8851B6D09D}"/>
                </a:ext>
              </a:extLst>
            </p:cNvPr>
            <p:cNvSpPr/>
            <p:nvPr/>
          </p:nvSpPr>
          <p:spPr>
            <a:xfrm>
              <a:off x="6332540" y="4859341"/>
              <a:ext cx="720720" cy="2555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0"/>
                <a:gd name="f7" fmla="val 43"/>
                <a:gd name="f8" fmla="val 103"/>
                <a:gd name="f9" fmla="val 39"/>
                <a:gd name="f10" fmla="val 71"/>
                <a:gd name="f11" fmla="val 34"/>
                <a:gd name="f12" fmla="val 38"/>
                <a:gd name="f13" fmla="val 29"/>
                <a:gd name="f14" fmla="val 6"/>
                <a:gd name="f15" fmla="val 24"/>
                <a:gd name="f16" fmla="val 4"/>
                <a:gd name="f17" fmla="val 2"/>
                <a:gd name="f18" fmla="val 23"/>
                <a:gd name="f19" fmla="val 22"/>
                <a:gd name="f20" fmla="val 1"/>
                <a:gd name="f21" fmla="val 17"/>
                <a:gd name="f22" fmla="val 11"/>
                <a:gd name="f23" fmla="val 3"/>
                <a:gd name="f24" fmla="val 5"/>
                <a:gd name="f25" fmla="val 8"/>
                <a:gd name="f26" fmla="val 14"/>
                <a:gd name="f27" fmla="val 7"/>
                <a:gd name="f28" fmla="val 19"/>
                <a:gd name="f29" fmla="val 9"/>
                <a:gd name="f30" fmla="val 37"/>
                <a:gd name="f31" fmla="val 44"/>
                <a:gd name="f32" fmla="val 51"/>
                <a:gd name="f33" fmla="val 12"/>
                <a:gd name="f34" fmla="val 55"/>
                <a:gd name="f35" fmla="val 60"/>
                <a:gd name="f36" fmla="val 15"/>
                <a:gd name="f37" fmla="val 65"/>
                <a:gd name="f38" fmla="val 13"/>
                <a:gd name="f39" fmla="val 73"/>
                <a:gd name="f40" fmla="val 10"/>
                <a:gd name="f41" fmla="val 80"/>
                <a:gd name="f42" fmla="val 88"/>
                <a:gd name="f43" fmla="val 92"/>
                <a:gd name="f44" fmla="val 100"/>
                <a:gd name="f45" fmla="val 105"/>
                <a:gd name="f46" fmla="val 21"/>
                <a:gd name="f47" fmla="val 116"/>
                <a:gd name="f48" fmla="val 121"/>
                <a:gd name="f49" fmla="val 31"/>
                <a:gd name="f50" fmla="val 114"/>
                <a:gd name="f51" fmla="val 112"/>
                <a:gd name="f52" fmla="val 107"/>
                <a:gd name="f53" fmla="val 40"/>
                <a:gd name="f54" fmla="+- 0 0 -90"/>
                <a:gd name="f55" fmla="*/ f3 1 120"/>
                <a:gd name="f56" fmla="*/ f4 1 43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120"/>
                <a:gd name="f65" fmla="*/ f61 1 43"/>
                <a:gd name="f66" fmla="*/ 103 f62 1"/>
                <a:gd name="f67" fmla="*/ 39 f61 1"/>
                <a:gd name="f68" fmla="*/ 6 f62 1"/>
                <a:gd name="f69" fmla="*/ 24 f61 1"/>
                <a:gd name="f70" fmla="*/ 0 f62 1"/>
                <a:gd name="f71" fmla="*/ 22 f61 1"/>
                <a:gd name="f72" fmla="*/ 3 f62 1"/>
                <a:gd name="f73" fmla="*/ 5 f61 1"/>
                <a:gd name="f74" fmla="*/ 14 f62 1"/>
                <a:gd name="f75" fmla="*/ 7 f61 1"/>
                <a:gd name="f76" fmla="*/ 29 f62 1"/>
                <a:gd name="f77" fmla="*/ 8 f61 1"/>
                <a:gd name="f78" fmla="*/ 51 f62 1"/>
                <a:gd name="f79" fmla="*/ 12 f61 1"/>
                <a:gd name="f80" fmla="*/ 65 f62 1"/>
                <a:gd name="f81" fmla="*/ 13 f61 1"/>
                <a:gd name="f82" fmla="*/ 88 f62 1"/>
                <a:gd name="f83" fmla="*/ 15 f61 1"/>
                <a:gd name="f84" fmla="*/ 105 f62 1"/>
                <a:gd name="f85" fmla="*/ 21 f61 1"/>
                <a:gd name="f86" fmla="*/ 114 f62 1"/>
                <a:gd name="f87" fmla="+- f63 0 f1"/>
                <a:gd name="f88" fmla="*/ f66 1 121"/>
                <a:gd name="f89" fmla="*/ f67 1 43"/>
                <a:gd name="f90" fmla="*/ f68 1 121"/>
                <a:gd name="f91" fmla="*/ f69 1 43"/>
                <a:gd name="f92" fmla="*/ f70 1 121"/>
                <a:gd name="f93" fmla="*/ f71 1 43"/>
                <a:gd name="f94" fmla="*/ f72 1 121"/>
                <a:gd name="f95" fmla="*/ f73 1 43"/>
                <a:gd name="f96" fmla="*/ f74 1 121"/>
                <a:gd name="f97" fmla="*/ f75 1 43"/>
                <a:gd name="f98" fmla="*/ f76 1 121"/>
                <a:gd name="f99" fmla="*/ f77 1 43"/>
                <a:gd name="f100" fmla="*/ f78 1 121"/>
                <a:gd name="f101" fmla="*/ f79 1 43"/>
                <a:gd name="f102" fmla="*/ f80 1 121"/>
                <a:gd name="f103" fmla="*/ f81 1 43"/>
                <a:gd name="f104" fmla="*/ f82 1 121"/>
                <a:gd name="f105" fmla="*/ f83 1 43"/>
                <a:gd name="f106" fmla="*/ f84 1 121"/>
                <a:gd name="f107" fmla="*/ f85 1 43"/>
                <a:gd name="f108" fmla="*/ f86 1 121"/>
                <a:gd name="f109" fmla="*/ 0 1 f64"/>
                <a:gd name="f110" fmla="*/ f58 1 f64"/>
                <a:gd name="f111" fmla="*/ 0 1 f65"/>
                <a:gd name="f112" fmla="*/ f59 1 f65"/>
                <a:gd name="f113" fmla="*/ f88 1 f64"/>
                <a:gd name="f114" fmla="*/ f89 1 f65"/>
                <a:gd name="f115" fmla="*/ f90 1 f64"/>
                <a:gd name="f116" fmla="*/ f91 1 f65"/>
                <a:gd name="f117" fmla="*/ f92 1 f64"/>
                <a:gd name="f118" fmla="*/ f93 1 f65"/>
                <a:gd name="f119" fmla="*/ f94 1 f64"/>
                <a:gd name="f120" fmla="*/ f95 1 f65"/>
                <a:gd name="f121" fmla="*/ f96 1 f64"/>
                <a:gd name="f122" fmla="*/ f97 1 f65"/>
                <a:gd name="f123" fmla="*/ f98 1 f64"/>
                <a:gd name="f124" fmla="*/ f99 1 f65"/>
                <a:gd name="f125" fmla="*/ f100 1 f64"/>
                <a:gd name="f126" fmla="*/ f101 1 f65"/>
                <a:gd name="f127" fmla="*/ f102 1 f64"/>
                <a:gd name="f128" fmla="*/ f103 1 f65"/>
                <a:gd name="f129" fmla="*/ f104 1 f64"/>
                <a:gd name="f130" fmla="*/ f105 1 f65"/>
                <a:gd name="f131" fmla="*/ f106 1 f64"/>
                <a:gd name="f132" fmla="*/ f107 1 f65"/>
                <a:gd name="f133" fmla="*/ f108 1 f64"/>
                <a:gd name="f134" fmla="*/ f109 f55 1"/>
                <a:gd name="f135" fmla="*/ f110 f55 1"/>
                <a:gd name="f136" fmla="*/ f112 f56 1"/>
                <a:gd name="f137" fmla="*/ f111 f56 1"/>
                <a:gd name="f138" fmla="*/ f113 f55 1"/>
                <a:gd name="f139" fmla="*/ f114 f56 1"/>
                <a:gd name="f140" fmla="*/ f115 f55 1"/>
                <a:gd name="f141" fmla="*/ f116 f56 1"/>
                <a:gd name="f142" fmla="*/ f117 f55 1"/>
                <a:gd name="f143" fmla="*/ f118 f56 1"/>
                <a:gd name="f144" fmla="*/ f119 f55 1"/>
                <a:gd name="f145" fmla="*/ f120 f56 1"/>
                <a:gd name="f146" fmla="*/ f121 f55 1"/>
                <a:gd name="f147" fmla="*/ f122 f56 1"/>
                <a:gd name="f148" fmla="*/ f123 f55 1"/>
                <a:gd name="f149" fmla="*/ f124 f56 1"/>
                <a:gd name="f150" fmla="*/ f125 f55 1"/>
                <a:gd name="f151" fmla="*/ f126 f56 1"/>
                <a:gd name="f152" fmla="*/ f127 f55 1"/>
                <a:gd name="f153" fmla="*/ f128 f56 1"/>
                <a:gd name="f154" fmla="*/ f129 f55 1"/>
                <a:gd name="f155" fmla="*/ f130 f56 1"/>
                <a:gd name="f156" fmla="*/ f131 f55 1"/>
                <a:gd name="f157" fmla="*/ f132 f56 1"/>
                <a:gd name="f158" fmla="*/ f133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7">
                  <a:pos x="f138" y="f139"/>
                </a:cxn>
                <a:cxn ang="f87">
                  <a:pos x="f140" y="f141"/>
                </a:cxn>
                <a:cxn ang="f87">
                  <a:pos x="f142" y="f143"/>
                </a:cxn>
                <a:cxn ang="f87">
                  <a:pos x="f144" y="f145"/>
                </a:cxn>
                <a:cxn ang="f87">
                  <a:pos x="f146" y="f147"/>
                </a:cxn>
                <a:cxn ang="f87">
                  <a:pos x="f148" y="f149"/>
                </a:cxn>
                <a:cxn ang="f87">
                  <a:pos x="f150" y="f151"/>
                </a:cxn>
                <a:cxn ang="f87">
                  <a:pos x="f152" y="f153"/>
                </a:cxn>
                <a:cxn ang="f87">
                  <a:pos x="f154" y="f155"/>
                </a:cxn>
                <a:cxn ang="f87">
                  <a:pos x="f156" y="f157"/>
                </a:cxn>
                <a:cxn ang="f87">
                  <a:pos x="f158" y="f139"/>
                </a:cxn>
                <a:cxn ang="f87">
                  <a:pos x="f138" y="f139"/>
                </a:cxn>
              </a:cxnLst>
              <a:rect l="f134" t="f137" r="f135" b="f136"/>
              <a:pathLst>
                <a:path w="120" h="4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18"/>
                    <a:pt x="f5" y="f19"/>
                  </a:cubicBezTo>
                  <a:cubicBezTo>
                    <a:pt x="f20" y="f21"/>
                    <a:pt x="f17" y="f22"/>
                    <a:pt x="f23" y="f24"/>
                  </a:cubicBezTo>
                  <a:cubicBezTo>
                    <a:pt x="f25" y="f5"/>
                    <a:pt x="f22" y="f23"/>
                    <a:pt x="f26" y="f27"/>
                  </a:cubicBezTo>
                  <a:cubicBezTo>
                    <a:pt x="f28" y="f25"/>
                    <a:pt x="f15" y="f29"/>
                    <a:pt x="f13" y="f25"/>
                  </a:cubicBezTo>
                  <a:cubicBezTo>
                    <a:pt x="f30" y="f16"/>
                    <a:pt x="f31" y="f14"/>
                    <a:pt x="f32" y="f33"/>
                  </a:cubicBezTo>
                  <a:cubicBezTo>
                    <a:pt x="f34" y="f26"/>
                    <a:pt x="f35" y="f36"/>
                    <a:pt x="f37" y="f38"/>
                  </a:cubicBezTo>
                  <a:cubicBezTo>
                    <a:pt x="f39" y="f40"/>
                    <a:pt x="f41" y="f38"/>
                    <a:pt x="f42" y="f36"/>
                  </a:cubicBezTo>
                  <a:cubicBezTo>
                    <a:pt x="f43" y="f18"/>
                    <a:pt x="f44" y="f28"/>
                    <a:pt x="f45" y="f46"/>
                  </a:cubicBezTo>
                  <a:cubicBezTo>
                    <a:pt x="f47" y="f19"/>
                    <a:pt x="f48" y="f49"/>
                    <a:pt x="f50" y="f9"/>
                  </a:cubicBezTo>
                  <a:cubicBezTo>
                    <a:pt x="f51" y="f7"/>
                    <a:pt x="f52" y="f53"/>
                    <a:pt x="f8" y="f9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713A1F24-6FEA-F684-4EB4-BF6CB31AEA9A}"/>
                </a:ext>
              </a:extLst>
            </p:cNvPr>
            <p:cNvSpPr/>
            <p:nvPr/>
          </p:nvSpPr>
          <p:spPr>
            <a:xfrm>
              <a:off x="7148514" y="5568952"/>
              <a:ext cx="655633" cy="1238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0"/>
                <a:gd name="f7" fmla="val 21"/>
                <a:gd name="f8" fmla="val 55"/>
                <a:gd name="f9" fmla="val 39"/>
                <a:gd name="f10" fmla="val 24"/>
                <a:gd name="f11" fmla="val 20"/>
                <a:gd name="f12" fmla="val 9"/>
                <a:gd name="f13" fmla="val 1"/>
                <a:gd name="f14" fmla="val 17"/>
                <a:gd name="f15" fmla="val 10"/>
                <a:gd name="f16" fmla="val 5"/>
                <a:gd name="f17" fmla="val 70"/>
                <a:gd name="f18" fmla="val 101"/>
                <a:gd name="f19" fmla="val 109"/>
                <a:gd name="f20" fmla="val 11"/>
                <a:gd name="f21" fmla="val 85"/>
                <a:gd name="f22" fmla="+- 0 0 -90"/>
                <a:gd name="f23" fmla="*/ f3 1 110"/>
                <a:gd name="f24" fmla="*/ f4 1 21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10"/>
                <a:gd name="f33" fmla="*/ f29 1 21"/>
                <a:gd name="f34" fmla="*/ 55 f30 1"/>
                <a:gd name="f35" fmla="*/ 21 f29 1"/>
                <a:gd name="f36" fmla="*/ 9 f30 1"/>
                <a:gd name="f37" fmla="*/ 0 f30 1"/>
                <a:gd name="f38" fmla="*/ 10 f29 1"/>
                <a:gd name="f39" fmla="*/ 0 f29 1"/>
                <a:gd name="f40" fmla="*/ 101 f30 1"/>
                <a:gd name="f41" fmla="*/ 109 f30 1"/>
                <a:gd name="f42" fmla="*/ 11 f29 1"/>
                <a:gd name="f43" fmla="+- f31 0 f1"/>
                <a:gd name="f44" fmla="*/ f34 1 110"/>
                <a:gd name="f45" fmla="*/ f35 1 21"/>
                <a:gd name="f46" fmla="*/ f36 1 110"/>
                <a:gd name="f47" fmla="*/ f37 1 110"/>
                <a:gd name="f48" fmla="*/ f38 1 21"/>
                <a:gd name="f49" fmla="*/ f39 1 21"/>
                <a:gd name="f50" fmla="*/ f40 1 110"/>
                <a:gd name="f51" fmla="*/ f41 1 110"/>
                <a:gd name="f52" fmla="*/ f42 1 21"/>
                <a:gd name="f53" fmla="*/ 0 1 f32"/>
                <a:gd name="f54" fmla="*/ f26 1 f32"/>
                <a:gd name="f55" fmla="*/ 0 1 f33"/>
                <a:gd name="f56" fmla="*/ f27 1 f33"/>
                <a:gd name="f57" fmla="*/ f44 1 f32"/>
                <a:gd name="f58" fmla="*/ f45 1 f33"/>
                <a:gd name="f59" fmla="*/ f46 1 f32"/>
                <a:gd name="f60" fmla="*/ f47 1 f32"/>
                <a:gd name="f61" fmla="*/ f48 1 f33"/>
                <a:gd name="f62" fmla="*/ f49 1 f33"/>
                <a:gd name="f63" fmla="*/ f50 1 f32"/>
                <a:gd name="f64" fmla="*/ f51 1 f32"/>
                <a:gd name="f65" fmla="*/ f52 1 f33"/>
                <a:gd name="f66" fmla="*/ f53 f23 1"/>
                <a:gd name="f67" fmla="*/ f54 f23 1"/>
                <a:gd name="f68" fmla="*/ f56 f24 1"/>
                <a:gd name="f69" fmla="*/ f55 f24 1"/>
                <a:gd name="f70" fmla="*/ f57 f23 1"/>
                <a:gd name="f71" fmla="*/ f58 f24 1"/>
                <a:gd name="f72" fmla="*/ f59 f23 1"/>
                <a:gd name="f73" fmla="*/ f60 f23 1"/>
                <a:gd name="f74" fmla="*/ f61 f24 1"/>
                <a:gd name="f75" fmla="*/ f62 f24 1"/>
                <a:gd name="f76" fmla="*/ f63 f23 1"/>
                <a:gd name="f77" fmla="*/ f64 f23 1"/>
                <a:gd name="f78" fmla="*/ f65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0" y="f71"/>
                </a:cxn>
                <a:cxn ang="f43">
                  <a:pos x="f72" y="f71"/>
                </a:cxn>
                <a:cxn ang="f43">
                  <a:pos x="f73" y="f74"/>
                </a:cxn>
                <a:cxn ang="f43">
                  <a:pos x="f72" y="f75"/>
                </a:cxn>
                <a:cxn ang="f43">
                  <a:pos x="f76" y="f75"/>
                </a:cxn>
                <a:cxn ang="f43">
                  <a:pos x="f77" y="f78"/>
                </a:cxn>
                <a:cxn ang="f43">
                  <a:pos x="f76" y="f71"/>
                </a:cxn>
                <a:cxn ang="f43">
                  <a:pos x="f70" y="f71"/>
                </a:cxn>
              </a:cxnLst>
              <a:rect l="f66" t="f69" r="f67" b="f68"/>
              <a:pathLst>
                <a:path w="110" h="21">
                  <a:moveTo>
                    <a:pt x="f8" y="f7"/>
                  </a:moveTo>
                  <a:cubicBezTo>
                    <a:pt x="f9" y="f7"/>
                    <a:pt x="f10" y="f11"/>
                    <a:pt x="f12" y="f7"/>
                  </a:cubicBezTo>
                  <a:cubicBezTo>
                    <a:pt x="f13" y="f7"/>
                    <a:pt x="f5" y="f14"/>
                    <a:pt x="f5" y="f15"/>
                  </a:cubicBezTo>
                  <a:cubicBezTo>
                    <a:pt x="f5" y="f16"/>
                    <a:pt x="f5" y="f5"/>
                    <a:pt x="f12" y="f5"/>
                  </a:cubicBezTo>
                  <a:cubicBezTo>
                    <a:pt x="f9" y="f5"/>
                    <a:pt x="f17" y="f5"/>
                    <a:pt x="f18" y="f5"/>
                  </a:cubicBezTo>
                  <a:cubicBezTo>
                    <a:pt x="f6" y="f5"/>
                    <a:pt x="f19" y="f16"/>
                    <a:pt x="f19" y="f20"/>
                  </a:cubicBezTo>
                  <a:cubicBezTo>
                    <a:pt x="f19" y="f14"/>
                    <a:pt x="f19" y="f7"/>
                    <a:pt x="f18" y="f7"/>
                  </a:cubicBezTo>
                  <a:cubicBezTo>
                    <a:pt x="f21" y="f11"/>
                    <a:pt x="f17" y="f7"/>
                    <a:pt x="f8" y="f7"/>
                  </a:cubicBezTo>
                  <a:close/>
                </a:path>
              </a:pathLst>
            </a:custGeom>
            <a:solidFill>
              <a:srgbClr val="037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D0B7E5C-7B88-355D-0055-636ECCE0BC29}"/>
                </a:ext>
              </a:extLst>
            </p:cNvPr>
            <p:cNvSpPr/>
            <p:nvPr/>
          </p:nvSpPr>
          <p:spPr>
            <a:xfrm>
              <a:off x="6503990" y="5186367"/>
              <a:ext cx="292095" cy="2746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9"/>
                <a:gd name="f7" fmla="val 46"/>
                <a:gd name="f8" fmla="val 1"/>
                <a:gd name="f9" fmla="val 37"/>
                <a:gd name="f10" fmla="val 2"/>
                <a:gd name="f11" fmla="val 28"/>
                <a:gd name="f12" fmla="val 4"/>
                <a:gd name="f13" fmla="val 20"/>
                <a:gd name="f14" fmla="val 7"/>
                <a:gd name="f15" fmla="val 18"/>
                <a:gd name="f16" fmla="val 30"/>
                <a:gd name="f17" fmla="val 3"/>
                <a:gd name="f18" fmla="val 42"/>
                <a:gd name="f19" fmla="val 5"/>
                <a:gd name="f20" fmla="val 16"/>
                <a:gd name="f21" fmla="val 47"/>
                <a:gd name="f22" fmla="val 34"/>
                <a:gd name="f23" fmla="val 45"/>
                <a:gd name="f24" fmla="val 40"/>
                <a:gd name="f25" fmla="val 44"/>
                <a:gd name="f26" fmla="val 29"/>
                <a:gd name="f27" fmla="val 15"/>
                <a:gd name="f28" fmla="+- 0 0 -90"/>
                <a:gd name="f29" fmla="*/ f3 1 49"/>
                <a:gd name="f30" fmla="*/ f4 1 46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49"/>
                <a:gd name="f39" fmla="*/ f35 1 46"/>
                <a:gd name="f40" fmla="*/ 0 f36 1"/>
                <a:gd name="f41" fmla="*/ 46 f35 1"/>
                <a:gd name="f42" fmla="*/ 4 f36 1"/>
                <a:gd name="f43" fmla="*/ 20 f35 1"/>
                <a:gd name="f44" fmla="*/ 30 f36 1"/>
                <a:gd name="f45" fmla="*/ 3 f35 1"/>
                <a:gd name="f46" fmla="*/ 47 f36 1"/>
                <a:gd name="f47" fmla="*/ 28 f35 1"/>
                <a:gd name="f48" fmla="*/ 44 f36 1"/>
                <a:gd name="f49" fmla="+- f37 0 f1"/>
                <a:gd name="f50" fmla="*/ f40 1 49"/>
                <a:gd name="f51" fmla="*/ f41 1 46"/>
                <a:gd name="f52" fmla="*/ f42 1 49"/>
                <a:gd name="f53" fmla="*/ f43 1 46"/>
                <a:gd name="f54" fmla="*/ f44 1 49"/>
                <a:gd name="f55" fmla="*/ f45 1 46"/>
                <a:gd name="f56" fmla="*/ f46 1 49"/>
                <a:gd name="f57" fmla="*/ f47 1 46"/>
                <a:gd name="f58" fmla="*/ f48 1 49"/>
                <a:gd name="f59" fmla="*/ 0 1 f38"/>
                <a:gd name="f60" fmla="*/ f32 1 f38"/>
                <a:gd name="f61" fmla="*/ 0 1 f39"/>
                <a:gd name="f62" fmla="*/ f33 1 f39"/>
                <a:gd name="f63" fmla="*/ f50 1 f38"/>
                <a:gd name="f64" fmla="*/ f51 1 f39"/>
                <a:gd name="f65" fmla="*/ f52 1 f38"/>
                <a:gd name="f66" fmla="*/ f53 1 f39"/>
                <a:gd name="f67" fmla="*/ f54 1 f38"/>
                <a:gd name="f68" fmla="*/ f55 1 f39"/>
                <a:gd name="f69" fmla="*/ f56 1 f38"/>
                <a:gd name="f70" fmla="*/ f57 1 f39"/>
                <a:gd name="f71" fmla="*/ f58 1 f38"/>
                <a:gd name="f72" fmla="*/ f59 f29 1"/>
                <a:gd name="f73" fmla="*/ f60 f29 1"/>
                <a:gd name="f74" fmla="*/ f62 f30 1"/>
                <a:gd name="f75" fmla="*/ f61 f30 1"/>
                <a:gd name="f76" fmla="*/ f63 f29 1"/>
                <a:gd name="f77" fmla="*/ f64 f30 1"/>
                <a:gd name="f78" fmla="*/ f65 f29 1"/>
                <a:gd name="f79" fmla="*/ f66 f30 1"/>
                <a:gd name="f80" fmla="*/ f67 f29 1"/>
                <a:gd name="f81" fmla="*/ f68 f30 1"/>
                <a:gd name="f82" fmla="*/ f69 f29 1"/>
                <a:gd name="f83" fmla="*/ f70 f30 1"/>
                <a:gd name="f84" fmla="*/ f7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6" y="f77"/>
                </a:cxn>
                <a:cxn ang="f49">
                  <a:pos x="f78" y="f79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77"/>
                </a:cxn>
                <a:cxn ang="f49">
                  <a:pos x="f76" y="f77"/>
                </a:cxn>
              </a:cxnLst>
              <a:rect l="f72" t="f75" r="f73" b="f74"/>
              <a:pathLst>
                <a:path w="49" h="46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4"/>
                    <a:pt x="f15" y="f5"/>
                    <a:pt x="f16" y="f17"/>
                  </a:cubicBezTo>
                  <a:cubicBezTo>
                    <a:pt x="f18" y="f19"/>
                    <a:pt x="f6" y="f20"/>
                    <a:pt x="f21" y="f11"/>
                  </a:cubicBezTo>
                  <a:cubicBezTo>
                    <a:pt x="f21" y="f22"/>
                    <a:pt x="f23" y="f24"/>
                    <a:pt x="f25" y="f7"/>
                  </a:cubicBezTo>
                  <a:cubicBezTo>
                    <a:pt x="f26" y="f7"/>
                    <a:pt x="f27" y="f7"/>
                    <a:pt x="f5" y="f7"/>
                  </a:cubicBezTo>
                  <a:close/>
                </a:path>
              </a:pathLst>
            </a:custGeom>
            <a:solidFill>
              <a:srgbClr val="72563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0E522BF4-03AC-3522-6079-5376C94F5591}"/>
                </a:ext>
              </a:extLst>
            </p:cNvPr>
            <p:cNvSpPr/>
            <p:nvPr/>
          </p:nvSpPr>
          <p:spPr>
            <a:xfrm>
              <a:off x="6642101" y="5967410"/>
              <a:ext cx="493711" cy="1254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3"/>
                <a:gd name="f7" fmla="val 21"/>
                <a:gd name="f8" fmla="val 42"/>
                <a:gd name="f9" fmla="val 31"/>
                <a:gd name="f10" fmla="val 20"/>
                <a:gd name="f11" fmla="val 9"/>
                <a:gd name="f12" fmla="val 3"/>
                <a:gd name="f13" fmla="val 2"/>
                <a:gd name="f14" fmla="val 18"/>
                <a:gd name="f15" fmla="val 13"/>
                <a:gd name="f16" fmla="val 8"/>
                <a:gd name="f17" fmla="val 54"/>
                <a:gd name="f18" fmla="val 77"/>
                <a:gd name="f19" fmla="val 80"/>
                <a:gd name="f20" fmla="val 82"/>
                <a:gd name="f21" fmla="val 5"/>
                <a:gd name="f22" fmla="val 11"/>
                <a:gd name="f23" fmla="val 19"/>
                <a:gd name="f24" fmla="val 75"/>
                <a:gd name="f25" fmla="val 64"/>
                <a:gd name="f26" fmla="val 53"/>
                <a:gd name="f27" fmla="+- 0 0 -90"/>
                <a:gd name="f28" fmla="*/ f3 1 83"/>
                <a:gd name="f29" fmla="*/ f4 1 21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83"/>
                <a:gd name="f38" fmla="*/ f34 1 21"/>
                <a:gd name="f39" fmla="*/ 42 f35 1"/>
                <a:gd name="f40" fmla="*/ 21 f34 1"/>
                <a:gd name="f41" fmla="*/ 9 f35 1"/>
                <a:gd name="f42" fmla="*/ 2 f35 1"/>
                <a:gd name="f43" fmla="*/ 13 f34 1"/>
                <a:gd name="f44" fmla="*/ 0 f34 1"/>
                <a:gd name="f45" fmla="*/ 77 f35 1"/>
                <a:gd name="f46" fmla="*/ 82 f35 1"/>
                <a:gd name="f47" fmla="*/ 5 f34 1"/>
                <a:gd name="f48" fmla="*/ 75 f35 1"/>
                <a:gd name="f49" fmla="+- f36 0 f1"/>
                <a:gd name="f50" fmla="*/ f39 1 83"/>
                <a:gd name="f51" fmla="*/ f40 1 21"/>
                <a:gd name="f52" fmla="*/ f41 1 83"/>
                <a:gd name="f53" fmla="*/ f42 1 83"/>
                <a:gd name="f54" fmla="*/ f43 1 21"/>
                <a:gd name="f55" fmla="*/ f44 1 21"/>
                <a:gd name="f56" fmla="*/ f45 1 83"/>
                <a:gd name="f57" fmla="*/ f46 1 83"/>
                <a:gd name="f58" fmla="*/ f47 1 21"/>
                <a:gd name="f59" fmla="*/ f48 1 83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7"/>
                <a:gd name="f67" fmla="*/ f53 1 f37"/>
                <a:gd name="f68" fmla="*/ f54 1 f38"/>
                <a:gd name="f69" fmla="*/ f55 1 f38"/>
                <a:gd name="f70" fmla="*/ f56 1 f37"/>
                <a:gd name="f71" fmla="*/ f57 1 f37"/>
                <a:gd name="f72" fmla="*/ f58 1 f38"/>
                <a:gd name="f73" fmla="*/ f59 1 f37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8 1"/>
                <a:gd name="f81" fmla="*/ f67 f28 1"/>
                <a:gd name="f82" fmla="*/ f68 f29 1"/>
                <a:gd name="f83" fmla="*/ f69 f29 1"/>
                <a:gd name="f84" fmla="*/ f70 f28 1"/>
                <a:gd name="f85" fmla="*/ f71 f28 1"/>
                <a:gd name="f86" fmla="*/ f72 f29 1"/>
                <a:gd name="f87" fmla="*/ f73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80" y="f79"/>
                </a:cxn>
                <a:cxn ang="f49">
                  <a:pos x="f81" y="f82"/>
                </a:cxn>
                <a:cxn ang="f49">
                  <a:pos x="f80" y="f83"/>
                </a:cxn>
                <a:cxn ang="f49">
                  <a:pos x="f84" y="f83"/>
                </a:cxn>
                <a:cxn ang="f49">
                  <a:pos x="f85" y="f86"/>
                </a:cxn>
                <a:cxn ang="f49">
                  <a:pos x="f85" y="f82"/>
                </a:cxn>
                <a:cxn ang="f49">
                  <a:pos x="f87" y="f79"/>
                </a:cxn>
                <a:cxn ang="f49">
                  <a:pos x="f78" y="f79"/>
                </a:cxn>
              </a:cxnLst>
              <a:rect l="f74" t="f77" r="f75" b="f76"/>
              <a:pathLst>
                <a:path w="83" h="21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7"/>
                    <a:pt x="f13" y="f14"/>
                    <a:pt x="f13" y="f15"/>
                  </a:cubicBezTo>
                  <a:cubicBezTo>
                    <a:pt x="f12" y="f16"/>
                    <a:pt x="f5" y="f5"/>
                    <a:pt x="f11" y="f5"/>
                  </a:cubicBezTo>
                  <a:cubicBezTo>
                    <a:pt x="f9" y="f5"/>
                    <a:pt x="f17" y="f5"/>
                    <a:pt x="f18" y="f5"/>
                  </a:cubicBezTo>
                  <a:cubicBezTo>
                    <a:pt x="f19" y="f5"/>
                    <a:pt x="f20" y="f13"/>
                    <a:pt x="f20" y="f21"/>
                  </a:cubicBezTo>
                  <a:cubicBezTo>
                    <a:pt x="f20" y="f16"/>
                    <a:pt x="f20" y="f22"/>
                    <a:pt x="f20" y="f15"/>
                  </a:cubicBezTo>
                  <a:cubicBezTo>
                    <a:pt x="f6" y="f23"/>
                    <a:pt x="f19" y="f7"/>
                    <a:pt x="f24" y="f7"/>
                  </a:cubicBezTo>
                  <a:cubicBezTo>
                    <a:pt x="f25" y="f7"/>
                    <a:pt x="f26" y="f7"/>
                    <a:pt x="f8" y="f7"/>
                  </a:cubicBezTo>
                  <a:close/>
                </a:path>
              </a:pathLst>
            </a:custGeom>
            <a:solidFill>
              <a:srgbClr val="037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9F7D3096-884F-4CEC-161D-933E0068F5F7}"/>
                </a:ext>
              </a:extLst>
            </p:cNvPr>
            <p:cNvSpPr/>
            <p:nvPr/>
          </p:nvSpPr>
          <p:spPr>
            <a:xfrm>
              <a:off x="6415092" y="5711827"/>
              <a:ext cx="488947" cy="1254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2"/>
                <a:gd name="f7" fmla="val 21"/>
                <a:gd name="f8" fmla="val 40"/>
                <a:gd name="f9" fmla="val 30"/>
                <a:gd name="f10" fmla="val 19"/>
                <a:gd name="f11" fmla="val 20"/>
                <a:gd name="f12" fmla="val 9"/>
                <a:gd name="f13" fmla="val 2"/>
                <a:gd name="f14" fmla="val 15"/>
                <a:gd name="f15" fmla="val 10"/>
                <a:gd name="f16" fmla="val 5"/>
                <a:gd name="f17" fmla="val 1"/>
                <a:gd name="f18" fmla="val 52"/>
                <a:gd name="f19" fmla="val 73"/>
                <a:gd name="f20" fmla="val 80"/>
                <a:gd name="f21" fmla="val 11"/>
                <a:gd name="f22" fmla="val 16"/>
                <a:gd name="f23" fmla="val 81"/>
                <a:gd name="f24" fmla="val 62"/>
                <a:gd name="f25" fmla="val 51"/>
                <a:gd name="f26" fmla="+- 0 0 -90"/>
                <a:gd name="f27" fmla="*/ f3 1 82"/>
                <a:gd name="f28" fmla="*/ f4 1 21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82"/>
                <a:gd name="f37" fmla="*/ f33 1 21"/>
                <a:gd name="f38" fmla="*/ 40 f34 1"/>
                <a:gd name="f39" fmla="*/ 21 f33 1"/>
                <a:gd name="f40" fmla="*/ 9 f34 1"/>
                <a:gd name="f41" fmla="*/ 2 f34 1"/>
                <a:gd name="f42" fmla="*/ 10 f33 1"/>
                <a:gd name="f43" fmla="*/ 0 f33 1"/>
                <a:gd name="f44" fmla="*/ 73 f34 1"/>
                <a:gd name="f45" fmla="*/ 80 f34 1"/>
                <a:gd name="f46" fmla="*/ 11 f33 1"/>
                <a:gd name="f47" fmla="+- f35 0 f1"/>
                <a:gd name="f48" fmla="*/ f38 1 82"/>
                <a:gd name="f49" fmla="*/ f39 1 21"/>
                <a:gd name="f50" fmla="*/ f40 1 82"/>
                <a:gd name="f51" fmla="*/ f41 1 82"/>
                <a:gd name="f52" fmla="*/ f42 1 21"/>
                <a:gd name="f53" fmla="*/ f43 1 21"/>
                <a:gd name="f54" fmla="*/ f44 1 82"/>
                <a:gd name="f55" fmla="*/ f45 1 82"/>
                <a:gd name="f56" fmla="*/ f46 1 21"/>
                <a:gd name="f57" fmla="*/ 0 1 f36"/>
                <a:gd name="f58" fmla="*/ f30 1 f36"/>
                <a:gd name="f59" fmla="*/ 0 1 f37"/>
                <a:gd name="f60" fmla="*/ f31 1 f37"/>
                <a:gd name="f61" fmla="*/ f48 1 f36"/>
                <a:gd name="f62" fmla="*/ f49 1 f37"/>
                <a:gd name="f63" fmla="*/ f50 1 f36"/>
                <a:gd name="f64" fmla="*/ f51 1 f36"/>
                <a:gd name="f65" fmla="*/ f52 1 f37"/>
                <a:gd name="f66" fmla="*/ f53 1 f37"/>
                <a:gd name="f67" fmla="*/ f54 1 f36"/>
                <a:gd name="f68" fmla="*/ f55 1 f36"/>
                <a:gd name="f69" fmla="*/ f56 1 f37"/>
                <a:gd name="f70" fmla="*/ f57 f27 1"/>
                <a:gd name="f71" fmla="*/ f58 f27 1"/>
                <a:gd name="f72" fmla="*/ f60 f28 1"/>
                <a:gd name="f73" fmla="*/ f59 f28 1"/>
                <a:gd name="f74" fmla="*/ f61 f27 1"/>
                <a:gd name="f75" fmla="*/ f62 f28 1"/>
                <a:gd name="f76" fmla="*/ f63 f27 1"/>
                <a:gd name="f77" fmla="*/ f64 f27 1"/>
                <a:gd name="f78" fmla="*/ f65 f28 1"/>
                <a:gd name="f79" fmla="*/ f66 f28 1"/>
                <a:gd name="f80" fmla="*/ f67 f27 1"/>
                <a:gd name="f81" fmla="*/ f68 f27 1"/>
                <a:gd name="f82" fmla="*/ f69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4" y="f75"/>
                </a:cxn>
                <a:cxn ang="f47">
                  <a:pos x="f76" y="f75"/>
                </a:cxn>
                <a:cxn ang="f47">
                  <a:pos x="f77" y="f78"/>
                </a:cxn>
                <a:cxn ang="f47">
                  <a:pos x="f76" y="f79"/>
                </a:cxn>
                <a:cxn ang="f47">
                  <a:pos x="f80" y="f79"/>
                </a:cxn>
                <a:cxn ang="f47">
                  <a:pos x="f81" y="f82"/>
                </a:cxn>
                <a:cxn ang="f47">
                  <a:pos x="f80" y="f75"/>
                </a:cxn>
                <a:cxn ang="f47">
                  <a:pos x="f74" y="f75"/>
                </a:cxn>
              </a:cxnLst>
              <a:rect l="f70" t="f73" r="f71" b="f72"/>
              <a:pathLst>
                <a:path w="82" h="21">
                  <a:moveTo>
                    <a:pt x="f8" y="f7"/>
                  </a:moveTo>
                  <a:cubicBezTo>
                    <a:pt x="f9" y="f7"/>
                    <a:pt x="f10" y="f11"/>
                    <a:pt x="f12" y="f7"/>
                  </a:cubicBezTo>
                  <a:cubicBezTo>
                    <a:pt x="f5" y="f7"/>
                    <a:pt x="f13" y="f14"/>
                    <a:pt x="f13" y="f15"/>
                  </a:cubicBezTo>
                  <a:cubicBezTo>
                    <a:pt x="f13" y="f16"/>
                    <a:pt x="f17" y="f5"/>
                    <a:pt x="f12" y="f5"/>
                  </a:cubicBezTo>
                  <a:cubicBezTo>
                    <a:pt x="f9" y="f5"/>
                    <a:pt x="f18" y="f5"/>
                    <a:pt x="f19" y="f5"/>
                  </a:cubicBezTo>
                  <a:cubicBezTo>
                    <a:pt x="f6" y="f5"/>
                    <a:pt x="f20" y="f16"/>
                    <a:pt x="f20" y="f21"/>
                  </a:cubicBezTo>
                  <a:cubicBezTo>
                    <a:pt x="f20" y="f22"/>
                    <a:pt x="f23" y="f7"/>
                    <a:pt x="f19" y="f7"/>
                  </a:cubicBezTo>
                  <a:cubicBezTo>
                    <a:pt x="f24" y="f11"/>
                    <a:pt x="f25" y="f7"/>
                    <a:pt x="f8" y="f7"/>
                  </a:cubicBezTo>
                  <a:close/>
                </a:path>
              </a:pathLst>
            </a:custGeom>
            <a:solidFill>
              <a:srgbClr val="037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2CE4D1E4-83DB-1CB9-F92F-2C401240010F}"/>
                </a:ext>
              </a:extLst>
            </p:cNvPr>
            <p:cNvSpPr/>
            <p:nvPr/>
          </p:nvSpPr>
          <p:spPr>
            <a:xfrm>
              <a:off x="6129342" y="5145091"/>
              <a:ext cx="203197" cy="3286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"/>
                <a:gd name="f7" fmla="val 55"/>
                <a:gd name="f8" fmla="val 22"/>
                <a:gd name="f9" fmla="val 25"/>
                <a:gd name="f10" fmla="val 28"/>
                <a:gd name="f11" fmla="val 31"/>
                <a:gd name="f12" fmla="val 3"/>
                <a:gd name="f13" fmla="val 33"/>
                <a:gd name="f14" fmla="val 7"/>
                <a:gd name="f15" fmla="val 32"/>
                <a:gd name="f16" fmla="val 11"/>
                <a:gd name="f17" fmla="val 29"/>
                <a:gd name="f18" fmla="val 44"/>
                <a:gd name="f19" fmla="val 27"/>
                <a:gd name="f20" fmla="val 47"/>
                <a:gd name="f21" fmla="val 26"/>
                <a:gd name="f22" fmla="val 51"/>
                <a:gd name="f23" fmla="val 23"/>
                <a:gd name="f24" fmla="val 53"/>
                <a:gd name="f25" fmla="val 54"/>
                <a:gd name="f26" fmla="val 21"/>
                <a:gd name="f27" fmla="val 14"/>
                <a:gd name="f28" fmla="val 2"/>
                <a:gd name="f29" fmla="val 42"/>
                <a:gd name="f30" fmla="val 30"/>
                <a:gd name="f31" fmla="val 5"/>
                <a:gd name="f32" fmla="val 19"/>
                <a:gd name="f33" fmla="val 9"/>
                <a:gd name="f34" fmla="val 13"/>
                <a:gd name="f35" fmla="+- 0 0 -90"/>
                <a:gd name="f36" fmla="*/ f3 1 34"/>
                <a:gd name="f37" fmla="*/ f4 1 55"/>
                <a:gd name="f38" fmla="val f5"/>
                <a:gd name="f39" fmla="val f6"/>
                <a:gd name="f40" fmla="val f7"/>
                <a:gd name="f41" fmla="*/ f35 f0 1"/>
                <a:gd name="f42" fmla="+- f40 0 f38"/>
                <a:gd name="f43" fmla="+- f39 0 f38"/>
                <a:gd name="f44" fmla="*/ f41 1 f2"/>
                <a:gd name="f45" fmla="*/ f43 1 34"/>
                <a:gd name="f46" fmla="*/ f42 1 55"/>
                <a:gd name="f47" fmla="*/ 22 f43 1"/>
                <a:gd name="f48" fmla="*/ 0 f42 1"/>
                <a:gd name="f49" fmla="*/ 31 f43 1"/>
                <a:gd name="f50" fmla="*/ 32 f43 1"/>
                <a:gd name="f51" fmla="*/ 11 f42 1"/>
                <a:gd name="f52" fmla="*/ 28 f43 1"/>
                <a:gd name="f53" fmla="*/ 44 f42 1"/>
                <a:gd name="f54" fmla="*/ 23 f43 1"/>
                <a:gd name="f55" fmla="*/ 53 f42 1"/>
                <a:gd name="f56" fmla="*/ 21 f43 1"/>
                <a:gd name="f57" fmla="*/ 55 f42 1"/>
                <a:gd name="f58" fmla="*/ 0 f43 1"/>
                <a:gd name="f59" fmla="*/ 54 f42 1"/>
                <a:gd name="f60" fmla="*/ 5 f43 1"/>
                <a:gd name="f61" fmla="*/ 19 f42 1"/>
                <a:gd name="f62" fmla="+- f44 0 f1"/>
                <a:gd name="f63" fmla="*/ f47 1 34"/>
                <a:gd name="f64" fmla="*/ f48 1 55"/>
                <a:gd name="f65" fmla="*/ f49 1 34"/>
                <a:gd name="f66" fmla="*/ f50 1 34"/>
                <a:gd name="f67" fmla="*/ f51 1 55"/>
                <a:gd name="f68" fmla="*/ f52 1 34"/>
                <a:gd name="f69" fmla="*/ f53 1 55"/>
                <a:gd name="f70" fmla="*/ f54 1 34"/>
                <a:gd name="f71" fmla="*/ f55 1 55"/>
                <a:gd name="f72" fmla="*/ f56 1 34"/>
                <a:gd name="f73" fmla="*/ f57 1 55"/>
                <a:gd name="f74" fmla="*/ f58 1 34"/>
                <a:gd name="f75" fmla="*/ f59 1 55"/>
                <a:gd name="f76" fmla="*/ f60 1 34"/>
                <a:gd name="f77" fmla="*/ f61 1 55"/>
                <a:gd name="f78" fmla="*/ 0 1 f45"/>
                <a:gd name="f79" fmla="*/ f39 1 f45"/>
                <a:gd name="f80" fmla="*/ 0 1 f46"/>
                <a:gd name="f81" fmla="*/ f40 1 f46"/>
                <a:gd name="f82" fmla="*/ f63 1 f45"/>
                <a:gd name="f83" fmla="*/ f64 1 f46"/>
                <a:gd name="f84" fmla="*/ f65 1 f45"/>
                <a:gd name="f85" fmla="*/ f66 1 f45"/>
                <a:gd name="f86" fmla="*/ f67 1 f46"/>
                <a:gd name="f87" fmla="*/ f68 1 f45"/>
                <a:gd name="f88" fmla="*/ f69 1 f46"/>
                <a:gd name="f89" fmla="*/ f70 1 f45"/>
                <a:gd name="f90" fmla="*/ f71 1 f46"/>
                <a:gd name="f91" fmla="*/ f72 1 f45"/>
                <a:gd name="f92" fmla="*/ f73 1 f46"/>
                <a:gd name="f93" fmla="*/ f74 1 f45"/>
                <a:gd name="f94" fmla="*/ f75 1 f46"/>
                <a:gd name="f95" fmla="*/ f76 1 f45"/>
                <a:gd name="f96" fmla="*/ f77 1 f46"/>
                <a:gd name="f97" fmla="*/ f78 f36 1"/>
                <a:gd name="f98" fmla="*/ f79 f36 1"/>
                <a:gd name="f99" fmla="*/ f81 f37 1"/>
                <a:gd name="f100" fmla="*/ f80 f37 1"/>
                <a:gd name="f101" fmla="*/ f82 f36 1"/>
                <a:gd name="f102" fmla="*/ f83 f37 1"/>
                <a:gd name="f103" fmla="*/ f84 f36 1"/>
                <a:gd name="f104" fmla="*/ f85 f36 1"/>
                <a:gd name="f105" fmla="*/ f86 f37 1"/>
                <a:gd name="f106" fmla="*/ f87 f36 1"/>
                <a:gd name="f107" fmla="*/ f88 f37 1"/>
                <a:gd name="f108" fmla="*/ f89 f36 1"/>
                <a:gd name="f109" fmla="*/ f90 f37 1"/>
                <a:gd name="f110" fmla="*/ f91 f36 1"/>
                <a:gd name="f111" fmla="*/ f92 f37 1"/>
                <a:gd name="f112" fmla="*/ f93 f36 1"/>
                <a:gd name="f113" fmla="*/ f94 f37 1"/>
                <a:gd name="f114" fmla="*/ f95 f36 1"/>
                <a:gd name="f115" fmla="*/ f96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2">
                  <a:pos x="f101" y="f102"/>
                </a:cxn>
                <a:cxn ang="f62">
                  <a:pos x="f103" y="f102"/>
                </a:cxn>
                <a:cxn ang="f62">
                  <a:pos x="f104" y="f105"/>
                </a:cxn>
                <a:cxn ang="f62">
                  <a:pos x="f106" y="f107"/>
                </a:cxn>
                <a:cxn ang="f62">
                  <a:pos x="f108" y="f109"/>
                </a:cxn>
                <a:cxn ang="f62">
                  <a:pos x="f110" y="f111"/>
                </a:cxn>
                <a:cxn ang="f62">
                  <a:pos x="f112" y="f113"/>
                </a:cxn>
                <a:cxn ang="f62">
                  <a:pos x="f114" y="f115"/>
                </a:cxn>
                <a:cxn ang="f62">
                  <a:pos x="f101" y="f102"/>
                </a:cxn>
              </a:cxnLst>
              <a:rect l="f97" t="f100" r="f98" b="f99"/>
              <a:pathLst>
                <a:path w="34" h="55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6" y="f12"/>
                    <a:pt x="f13" y="f14"/>
                    <a:pt x="f15" y="f16"/>
                  </a:cubicBezTo>
                  <a:cubicBezTo>
                    <a:pt x="f11" y="f8"/>
                    <a:pt x="f17" y="f13"/>
                    <a:pt x="f10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8" y="f25"/>
                    <a:pt x="f26" y="f25"/>
                    <a:pt x="f26" y="f7"/>
                  </a:cubicBezTo>
                  <a:cubicBezTo>
                    <a:pt x="f27" y="f25"/>
                    <a:pt x="f14" y="f7"/>
                    <a:pt x="f5" y="f25"/>
                  </a:cubicBezTo>
                  <a:cubicBezTo>
                    <a:pt x="f28" y="f29"/>
                    <a:pt x="f12" y="f30"/>
                    <a:pt x="f31" y="f32"/>
                  </a:cubicBezTo>
                  <a:cubicBezTo>
                    <a:pt x="f14" y="f33"/>
                    <a:pt x="f34" y="f28"/>
                    <a:pt x="f8" y="f5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1DF2D534-B85B-C1CE-D1BD-F33EEFE25AB0}"/>
                </a:ext>
              </a:extLst>
            </p:cNvPr>
            <p:cNvSpPr/>
            <p:nvPr/>
          </p:nvSpPr>
          <p:spPr>
            <a:xfrm>
              <a:off x="6265861" y="5145091"/>
              <a:ext cx="166685" cy="3159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2"/>
                <a:gd name="f8" fmla="val 53"/>
                <a:gd name="f9" fmla="val 2"/>
                <a:gd name="f10" fmla="val 36"/>
                <a:gd name="f11" fmla="val 5"/>
                <a:gd name="f12" fmla="val 18"/>
                <a:gd name="f13" fmla="val 8"/>
                <a:gd name="f14" fmla="val 20"/>
                <a:gd name="f15" fmla="val 13"/>
                <a:gd name="f16" fmla="val 26"/>
                <a:gd name="f17" fmla="val 25"/>
                <a:gd name="f18" fmla="val 34"/>
                <a:gd name="f19" fmla="val 23"/>
                <a:gd name="f20" fmla="val 44"/>
                <a:gd name="f21" fmla="val 22"/>
                <a:gd name="f22" fmla="val 14"/>
                <a:gd name="f23" fmla="val 7"/>
                <a:gd name="f24" fmla="+- 0 0 -90"/>
                <a:gd name="f25" fmla="*/ f3 1 28"/>
                <a:gd name="f26" fmla="*/ f4 1 52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28"/>
                <a:gd name="f35" fmla="*/ f31 1 52"/>
                <a:gd name="f36" fmla="*/ 0 f32 1"/>
                <a:gd name="f37" fmla="*/ 53 f31 1"/>
                <a:gd name="f38" fmla="*/ 8 f32 1"/>
                <a:gd name="f39" fmla="*/ 0 f31 1"/>
                <a:gd name="f40" fmla="*/ 26 f32 1"/>
                <a:gd name="f41" fmla="*/ 25 f31 1"/>
                <a:gd name="f42" fmla="*/ 22 f32 1"/>
                <a:gd name="f43" fmla="+- f33 0 f1"/>
                <a:gd name="f44" fmla="*/ f36 1 28"/>
                <a:gd name="f45" fmla="*/ f37 1 53"/>
                <a:gd name="f46" fmla="*/ f38 1 28"/>
                <a:gd name="f47" fmla="*/ f39 1 53"/>
                <a:gd name="f48" fmla="*/ f40 1 28"/>
                <a:gd name="f49" fmla="*/ f41 1 53"/>
                <a:gd name="f50" fmla="*/ f42 1 28"/>
                <a:gd name="f51" fmla="*/ 0 1 f34"/>
                <a:gd name="f52" fmla="*/ f28 1 f34"/>
                <a:gd name="f53" fmla="*/ 0 1 f35"/>
                <a:gd name="f54" fmla="*/ f29 1 f35"/>
                <a:gd name="f55" fmla="*/ f44 1 f34"/>
                <a:gd name="f56" fmla="*/ f45 1 f35"/>
                <a:gd name="f57" fmla="*/ f46 1 f34"/>
                <a:gd name="f58" fmla="*/ f47 1 f35"/>
                <a:gd name="f59" fmla="*/ f48 1 f34"/>
                <a:gd name="f60" fmla="*/ f49 1 f35"/>
                <a:gd name="f61" fmla="*/ f50 1 f34"/>
                <a:gd name="f62" fmla="*/ f51 f25 1"/>
                <a:gd name="f63" fmla="*/ f52 f25 1"/>
                <a:gd name="f64" fmla="*/ f54 f26 1"/>
                <a:gd name="f65" fmla="*/ f53 f26 1"/>
                <a:gd name="f66" fmla="*/ f55 f25 1"/>
                <a:gd name="f67" fmla="*/ f56 f26 1"/>
                <a:gd name="f68" fmla="*/ f57 f25 1"/>
                <a:gd name="f69" fmla="*/ f58 f26 1"/>
                <a:gd name="f70" fmla="*/ f59 f25 1"/>
                <a:gd name="f71" fmla="*/ f60 f26 1"/>
                <a:gd name="f72" fmla="*/ f61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6" y="f67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67"/>
                </a:cxn>
                <a:cxn ang="f43">
                  <a:pos x="f66" y="f67"/>
                </a:cxn>
              </a:cxnLst>
              <a:rect l="f62" t="f65" r="f63" b="f64"/>
              <a:pathLst>
                <a:path w="28" h="52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9"/>
                    <a:pt x="f6" y="f15"/>
                    <a:pt x="f16" y="f17"/>
                  </a:cubicBezTo>
                  <a:cubicBezTo>
                    <a:pt x="f17" y="f18"/>
                    <a:pt x="f19" y="f20"/>
                    <a:pt x="f21" y="f8"/>
                  </a:cubicBezTo>
                  <a:cubicBezTo>
                    <a:pt x="f22" y="f8"/>
                    <a:pt x="f23" y="f8"/>
                    <a:pt x="f5" y="f8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CB5A09D1-DC46-E3AE-C5AA-1E7653554B1E}"/>
                </a:ext>
              </a:extLst>
            </p:cNvPr>
            <p:cNvSpPr/>
            <p:nvPr/>
          </p:nvSpPr>
          <p:spPr>
            <a:xfrm>
              <a:off x="5753103" y="5073648"/>
              <a:ext cx="304796" cy="4000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"/>
                <a:gd name="f7" fmla="val 67"/>
                <a:gd name="f8" fmla="val 66"/>
                <a:gd name="f9" fmla="val 2"/>
                <a:gd name="f10" fmla="val 53"/>
                <a:gd name="f11" fmla="val 4"/>
                <a:gd name="f12" fmla="val 40"/>
                <a:gd name="f13" fmla="val 6"/>
                <a:gd name="f14" fmla="val 27"/>
                <a:gd name="f15" fmla="val 7"/>
                <a:gd name="f16" fmla="val 20"/>
                <a:gd name="f17" fmla="val 8"/>
                <a:gd name="f18" fmla="val 13"/>
                <a:gd name="f19" fmla="val 14"/>
                <a:gd name="f20" fmla="val 21"/>
                <a:gd name="f21" fmla="val 28"/>
                <a:gd name="f22" fmla="val 37"/>
                <a:gd name="f23" fmla="val 45"/>
                <a:gd name="f24" fmla="val 50"/>
                <a:gd name="f25" fmla="val 23"/>
                <a:gd name="f26" fmla="val 38"/>
                <a:gd name="f27" fmla="val 46"/>
                <a:gd name="f28" fmla="val 52"/>
                <a:gd name="f29" fmla="val 44"/>
                <a:gd name="f30" fmla="val 29"/>
                <a:gd name="f31" fmla="val 15"/>
                <a:gd name="f32" fmla="+- 0 0 -90"/>
                <a:gd name="f33" fmla="*/ f3 1 51"/>
                <a:gd name="f34" fmla="*/ f4 1 67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51"/>
                <a:gd name="f43" fmla="*/ f39 1 67"/>
                <a:gd name="f44" fmla="*/ 0 f40 1"/>
                <a:gd name="f45" fmla="*/ 66 f39 1"/>
                <a:gd name="f46" fmla="*/ 6 f40 1"/>
                <a:gd name="f47" fmla="*/ 27 f39 1"/>
                <a:gd name="f48" fmla="*/ 14 f40 1"/>
                <a:gd name="f49" fmla="*/ 8 f39 1"/>
                <a:gd name="f50" fmla="*/ 37 f40 1"/>
                <a:gd name="f51" fmla="*/ 4 f39 1"/>
                <a:gd name="f52" fmla="*/ 50 f40 1"/>
                <a:gd name="f53" fmla="*/ 23 f39 1"/>
                <a:gd name="f54" fmla="*/ 44 f40 1"/>
                <a:gd name="f55" fmla="+- f41 0 f1"/>
                <a:gd name="f56" fmla="*/ f44 1 51"/>
                <a:gd name="f57" fmla="*/ f45 1 67"/>
                <a:gd name="f58" fmla="*/ f46 1 51"/>
                <a:gd name="f59" fmla="*/ f47 1 67"/>
                <a:gd name="f60" fmla="*/ f48 1 51"/>
                <a:gd name="f61" fmla="*/ f49 1 67"/>
                <a:gd name="f62" fmla="*/ f50 1 51"/>
                <a:gd name="f63" fmla="*/ f51 1 67"/>
                <a:gd name="f64" fmla="*/ f52 1 51"/>
                <a:gd name="f65" fmla="*/ f53 1 67"/>
                <a:gd name="f66" fmla="*/ f54 1 51"/>
                <a:gd name="f67" fmla="*/ 0 1 f42"/>
                <a:gd name="f68" fmla="*/ f36 1 f42"/>
                <a:gd name="f69" fmla="*/ 0 1 f43"/>
                <a:gd name="f70" fmla="*/ f37 1 f43"/>
                <a:gd name="f71" fmla="*/ f56 1 f42"/>
                <a:gd name="f72" fmla="*/ f57 1 f43"/>
                <a:gd name="f73" fmla="*/ f58 1 f42"/>
                <a:gd name="f74" fmla="*/ f59 1 f43"/>
                <a:gd name="f75" fmla="*/ f60 1 f42"/>
                <a:gd name="f76" fmla="*/ f61 1 f43"/>
                <a:gd name="f77" fmla="*/ f62 1 f42"/>
                <a:gd name="f78" fmla="*/ f63 1 f43"/>
                <a:gd name="f79" fmla="*/ f64 1 f42"/>
                <a:gd name="f80" fmla="*/ f65 1 f43"/>
                <a:gd name="f81" fmla="*/ f66 1 f42"/>
                <a:gd name="f82" fmla="*/ f67 f33 1"/>
                <a:gd name="f83" fmla="*/ f68 f33 1"/>
                <a:gd name="f84" fmla="*/ f70 f34 1"/>
                <a:gd name="f85" fmla="*/ f69 f34 1"/>
                <a:gd name="f86" fmla="*/ f71 f33 1"/>
                <a:gd name="f87" fmla="*/ f72 f34 1"/>
                <a:gd name="f88" fmla="*/ f73 f33 1"/>
                <a:gd name="f89" fmla="*/ f74 f34 1"/>
                <a:gd name="f90" fmla="*/ f75 f33 1"/>
                <a:gd name="f91" fmla="*/ f76 f34 1"/>
                <a:gd name="f92" fmla="*/ f77 f33 1"/>
                <a:gd name="f93" fmla="*/ f78 f34 1"/>
                <a:gd name="f94" fmla="*/ f79 f33 1"/>
                <a:gd name="f95" fmla="*/ f80 f34 1"/>
                <a:gd name="f96" fmla="*/ f81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">
                  <a:pos x="f86" y="f87"/>
                </a:cxn>
                <a:cxn ang="f55">
                  <a:pos x="f88" y="f89"/>
                </a:cxn>
                <a:cxn ang="f55">
                  <a:pos x="f90" y="f91"/>
                </a:cxn>
                <a:cxn ang="f55">
                  <a:pos x="f92" y="f93"/>
                </a:cxn>
                <a:cxn ang="f55">
                  <a:pos x="f94" y="f95"/>
                </a:cxn>
                <a:cxn ang="f55">
                  <a:pos x="f96" y="f87"/>
                </a:cxn>
                <a:cxn ang="f55">
                  <a:pos x="f86" y="f87"/>
                </a:cxn>
              </a:cxnLst>
              <a:rect l="f82" t="f85" r="f83" b="f84"/>
              <a:pathLst>
                <a:path w="51" h="67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17"/>
                  </a:cubicBezTo>
                  <a:cubicBezTo>
                    <a:pt x="f20" y="f9"/>
                    <a:pt x="f21" y="f5"/>
                    <a:pt x="f22" y="f11"/>
                  </a:cubicBezTo>
                  <a:cubicBezTo>
                    <a:pt x="f23" y="f15"/>
                    <a:pt x="f6" y="f19"/>
                    <a:pt x="f24" y="f25"/>
                  </a:cubicBezTo>
                  <a:cubicBezTo>
                    <a:pt x="f24" y="f26"/>
                    <a:pt x="f27" y="f28"/>
                    <a:pt x="f29" y="f8"/>
                  </a:cubicBezTo>
                  <a:cubicBezTo>
                    <a:pt x="f30" y="f7"/>
                    <a:pt x="f31" y="f7"/>
                    <a:pt x="f5" y="f8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C29FE67B-1856-D0C2-BF12-EE31940CAB3E}"/>
                </a:ext>
              </a:extLst>
            </p:cNvPr>
            <p:cNvSpPr/>
            <p:nvPr/>
          </p:nvSpPr>
          <p:spPr>
            <a:xfrm>
              <a:off x="4818065" y="5568952"/>
              <a:ext cx="661989" cy="1238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0"/>
                <a:gd name="f7" fmla="val 21"/>
                <a:gd name="f8" fmla="val 55"/>
                <a:gd name="f9" fmla="val 40"/>
                <a:gd name="f10" fmla="val 24"/>
                <a:gd name="f11" fmla="val 20"/>
                <a:gd name="f12" fmla="val 9"/>
                <a:gd name="f13" fmla="val 1"/>
                <a:gd name="f14" fmla="val 15"/>
                <a:gd name="f15" fmla="val 10"/>
                <a:gd name="f16" fmla="val 4"/>
                <a:gd name="f17" fmla="val 71"/>
                <a:gd name="f18" fmla="val 102"/>
                <a:gd name="f19" fmla="val 111"/>
                <a:gd name="f20" fmla="val 5"/>
                <a:gd name="f21" fmla="val 11"/>
                <a:gd name="f22" fmla="val 17"/>
                <a:gd name="f23" fmla="val 86"/>
                <a:gd name="f24" fmla="val 70"/>
                <a:gd name="f25" fmla="+- 0 0 -90"/>
                <a:gd name="f26" fmla="*/ f3 1 110"/>
                <a:gd name="f27" fmla="*/ f4 1 21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110"/>
                <a:gd name="f36" fmla="*/ f32 1 21"/>
                <a:gd name="f37" fmla="*/ 55 f33 1"/>
                <a:gd name="f38" fmla="*/ 21 f32 1"/>
                <a:gd name="f39" fmla="*/ 9 f33 1"/>
                <a:gd name="f40" fmla="*/ 1 f33 1"/>
                <a:gd name="f41" fmla="*/ 10 f32 1"/>
                <a:gd name="f42" fmla="*/ 0 f32 1"/>
                <a:gd name="f43" fmla="*/ 102 f33 1"/>
                <a:gd name="f44" fmla="*/ 110 f33 1"/>
                <a:gd name="f45" fmla="*/ 11 f32 1"/>
                <a:gd name="f46" fmla="+- f34 0 f1"/>
                <a:gd name="f47" fmla="*/ f37 1 111"/>
                <a:gd name="f48" fmla="*/ f38 1 21"/>
                <a:gd name="f49" fmla="*/ f39 1 111"/>
                <a:gd name="f50" fmla="*/ f40 1 111"/>
                <a:gd name="f51" fmla="*/ f41 1 21"/>
                <a:gd name="f52" fmla="*/ f42 1 21"/>
                <a:gd name="f53" fmla="*/ f43 1 111"/>
                <a:gd name="f54" fmla="*/ f44 1 111"/>
                <a:gd name="f55" fmla="*/ f45 1 21"/>
                <a:gd name="f56" fmla="*/ 0 1 f35"/>
                <a:gd name="f57" fmla="*/ f29 1 f35"/>
                <a:gd name="f58" fmla="*/ 0 1 f36"/>
                <a:gd name="f59" fmla="*/ f30 1 f36"/>
                <a:gd name="f60" fmla="*/ f47 1 f35"/>
                <a:gd name="f61" fmla="*/ f48 1 f36"/>
                <a:gd name="f62" fmla="*/ f49 1 f35"/>
                <a:gd name="f63" fmla="*/ f50 1 f35"/>
                <a:gd name="f64" fmla="*/ f51 1 f36"/>
                <a:gd name="f65" fmla="*/ f52 1 f36"/>
                <a:gd name="f66" fmla="*/ f53 1 f35"/>
                <a:gd name="f67" fmla="*/ f54 1 f35"/>
                <a:gd name="f68" fmla="*/ f55 1 f36"/>
                <a:gd name="f69" fmla="*/ f56 f26 1"/>
                <a:gd name="f70" fmla="*/ f57 f26 1"/>
                <a:gd name="f71" fmla="*/ f59 f27 1"/>
                <a:gd name="f72" fmla="*/ f58 f27 1"/>
                <a:gd name="f73" fmla="*/ f60 f26 1"/>
                <a:gd name="f74" fmla="*/ f61 f27 1"/>
                <a:gd name="f75" fmla="*/ f62 f26 1"/>
                <a:gd name="f76" fmla="*/ f63 f26 1"/>
                <a:gd name="f77" fmla="*/ f64 f27 1"/>
                <a:gd name="f78" fmla="*/ f65 f27 1"/>
                <a:gd name="f79" fmla="*/ f66 f26 1"/>
                <a:gd name="f80" fmla="*/ f67 f26 1"/>
                <a:gd name="f81" fmla="*/ f68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3" y="f74"/>
                </a:cxn>
                <a:cxn ang="f46">
                  <a:pos x="f75" y="f74"/>
                </a:cxn>
                <a:cxn ang="f46">
                  <a:pos x="f76" y="f77"/>
                </a:cxn>
                <a:cxn ang="f46">
                  <a:pos x="f75" y="f78"/>
                </a:cxn>
                <a:cxn ang="f46">
                  <a:pos x="f79" y="f78"/>
                </a:cxn>
                <a:cxn ang="f46">
                  <a:pos x="f80" y="f81"/>
                </a:cxn>
                <a:cxn ang="f46">
                  <a:pos x="f79" y="f74"/>
                </a:cxn>
                <a:cxn ang="f46">
                  <a:pos x="f73" y="f74"/>
                </a:cxn>
              </a:cxnLst>
              <a:rect l="f69" t="f72" r="f70" b="f71"/>
              <a:pathLst>
                <a:path w="110" h="21">
                  <a:moveTo>
                    <a:pt x="f8" y="f7"/>
                  </a:moveTo>
                  <a:cubicBezTo>
                    <a:pt x="f9" y="f7"/>
                    <a:pt x="f10" y="f11"/>
                    <a:pt x="f12" y="f7"/>
                  </a:cubicBezTo>
                  <a:cubicBezTo>
                    <a:pt x="f5" y="f7"/>
                    <a:pt x="f13" y="f14"/>
                    <a:pt x="f13" y="f15"/>
                  </a:cubicBezTo>
                  <a:cubicBezTo>
                    <a:pt x="f13" y="f16"/>
                    <a:pt x="f13" y="f5"/>
                    <a:pt x="f12" y="f5"/>
                  </a:cubicBezTo>
                  <a:cubicBezTo>
                    <a:pt x="f9" y="f5"/>
                    <a:pt x="f17" y="f5"/>
                    <a:pt x="f18" y="f5"/>
                  </a:cubicBezTo>
                  <a:cubicBezTo>
                    <a:pt x="f19" y="f5"/>
                    <a:pt x="f6" y="f20"/>
                    <a:pt x="f6" y="f21"/>
                  </a:cubicBezTo>
                  <a:cubicBezTo>
                    <a:pt x="f6" y="f22"/>
                    <a:pt x="f6" y="f7"/>
                    <a:pt x="f18" y="f7"/>
                  </a:cubicBezTo>
                  <a:cubicBezTo>
                    <a:pt x="f23" y="f11"/>
                    <a:pt x="f24" y="f7"/>
                    <a:pt x="f8" y="f7"/>
                  </a:cubicBezTo>
                  <a:close/>
                </a:path>
              </a:pathLst>
            </a:custGeom>
            <a:solidFill>
              <a:srgbClr val="03894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060D4179-100C-320B-7CA6-3374F898901B}"/>
                </a:ext>
              </a:extLst>
            </p:cNvPr>
            <p:cNvSpPr/>
            <p:nvPr/>
          </p:nvSpPr>
          <p:spPr>
            <a:xfrm>
              <a:off x="5676896" y="5688016"/>
              <a:ext cx="493711" cy="1301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3"/>
                <a:gd name="f7" fmla="val 22"/>
                <a:gd name="f8" fmla="val 43"/>
                <a:gd name="f9" fmla="val 21"/>
                <a:gd name="f10" fmla="val 32"/>
                <a:gd name="f11" fmla="val 11"/>
                <a:gd name="f12" fmla="val 6"/>
                <a:gd name="f13" fmla="val 3"/>
                <a:gd name="f14" fmla="val 19"/>
                <a:gd name="f15" fmla="val 4"/>
                <a:gd name="f16" fmla="val 14"/>
                <a:gd name="f17" fmla="val 5"/>
                <a:gd name="f18" fmla="val 10"/>
                <a:gd name="f19" fmla="val 1"/>
                <a:gd name="f20" fmla="val 9"/>
                <a:gd name="f21" fmla="val 55"/>
                <a:gd name="f22" fmla="val 78"/>
                <a:gd name="f23" fmla="val 81"/>
                <a:gd name="f24" fmla="val 2"/>
                <a:gd name="f25" fmla="val 76"/>
                <a:gd name="f26" fmla="val 65"/>
                <a:gd name="f27" fmla="val 54"/>
                <a:gd name="f28" fmla="+- 0 0 -90"/>
                <a:gd name="f29" fmla="*/ f3 1 83"/>
                <a:gd name="f30" fmla="*/ f4 1 22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83"/>
                <a:gd name="f39" fmla="*/ f35 1 22"/>
                <a:gd name="f40" fmla="*/ 43 f36 1"/>
                <a:gd name="f41" fmla="*/ 21 f35 1"/>
                <a:gd name="f42" fmla="*/ 11 f36 1"/>
                <a:gd name="f43" fmla="*/ 4 f36 1"/>
                <a:gd name="f44" fmla="*/ 14 f35 1"/>
                <a:gd name="f45" fmla="*/ 9 f36 1"/>
                <a:gd name="f46" fmla="*/ 1 f35 1"/>
                <a:gd name="f47" fmla="*/ 78 f36 1"/>
                <a:gd name="f48" fmla="*/ 83 f36 1"/>
                <a:gd name="f49" fmla="*/ 6 f35 1"/>
                <a:gd name="f50" fmla="*/ 76 f36 1"/>
                <a:gd name="f51" fmla="+- f37 0 f1"/>
                <a:gd name="f52" fmla="*/ f40 1 83"/>
                <a:gd name="f53" fmla="*/ f41 1 22"/>
                <a:gd name="f54" fmla="*/ f42 1 83"/>
                <a:gd name="f55" fmla="*/ f43 1 83"/>
                <a:gd name="f56" fmla="*/ f44 1 22"/>
                <a:gd name="f57" fmla="*/ f45 1 83"/>
                <a:gd name="f58" fmla="*/ f46 1 22"/>
                <a:gd name="f59" fmla="*/ f47 1 83"/>
                <a:gd name="f60" fmla="*/ f48 1 83"/>
                <a:gd name="f61" fmla="*/ f49 1 22"/>
                <a:gd name="f62" fmla="*/ f50 1 83"/>
                <a:gd name="f63" fmla="*/ 0 1 f38"/>
                <a:gd name="f64" fmla="*/ f32 1 f38"/>
                <a:gd name="f65" fmla="*/ 0 1 f39"/>
                <a:gd name="f66" fmla="*/ f33 1 f39"/>
                <a:gd name="f67" fmla="*/ f52 1 f38"/>
                <a:gd name="f68" fmla="*/ f53 1 f39"/>
                <a:gd name="f69" fmla="*/ f54 1 f38"/>
                <a:gd name="f70" fmla="*/ f55 1 f38"/>
                <a:gd name="f71" fmla="*/ f56 1 f39"/>
                <a:gd name="f72" fmla="*/ f57 1 f38"/>
                <a:gd name="f73" fmla="*/ f58 1 f39"/>
                <a:gd name="f74" fmla="*/ f59 1 f38"/>
                <a:gd name="f75" fmla="*/ f60 1 f38"/>
                <a:gd name="f76" fmla="*/ f61 1 f39"/>
                <a:gd name="f77" fmla="*/ f62 1 f38"/>
                <a:gd name="f78" fmla="*/ f63 f29 1"/>
                <a:gd name="f79" fmla="*/ f64 f29 1"/>
                <a:gd name="f80" fmla="*/ f66 f30 1"/>
                <a:gd name="f81" fmla="*/ f65 f30 1"/>
                <a:gd name="f82" fmla="*/ f67 f29 1"/>
                <a:gd name="f83" fmla="*/ f68 f30 1"/>
                <a:gd name="f84" fmla="*/ f69 f29 1"/>
                <a:gd name="f85" fmla="*/ f70 f29 1"/>
                <a:gd name="f86" fmla="*/ f71 f30 1"/>
                <a:gd name="f87" fmla="*/ f72 f29 1"/>
                <a:gd name="f88" fmla="*/ f73 f30 1"/>
                <a:gd name="f89" fmla="*/ f74 f29 1"/>
                <a:gd name="f90" fmla="*/ f75 f29 1"/>
                <a:gd name="f91" fmla="*/ f76 f30 1"/>
                <a:gd name="f92" fmla="*/ f77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2" y="f83"/>
                </a:cxn>
                <a:cxn ang="f51">
                  <a:pos x="f84" y="f83"/>
                </a:cxn>
                <a:cxn ang="f51">
                  <a:pos x="f85" y="f86"/>
                </a:cxn>
                <a:cxn ang="f51">
                  <a:pos x="f87" y="f88"/>
                </a:cxn>
                <a:cxn ang="f51">
                  <a:pos x="f89" y="f88"/>
                </a:cxn>
                <a:cxn ang="f51">
                  <a:pos x="f90" y="f91"/>
                </a:cxn>
                <a:cxn ang="f51">
                  <a:pos x="f90" y="f86"/>
                </a:cxn>
                <a:cxn ang="f51">
                  <a:pos x="f92" y="f83"/>
                </a:cxn>
                <a:cxn ang="f51">
                  <a:pos x="f82" y="f83"/>
                </a:cxn>
              </a:cxnLst>
              <a:rect l="f78" t="f81" r="f79" b="f80"/>
              <a:pathLst>
                <a:path w="83" h="22">
                  <a:moveTo>
                    <a:pt x="f8" y="f9"/>
                  </a:moveTo>
                  <a:cubicBezTo>
                    <a:pt x="f10" y="f9"/>
                    <a:pt x="f7" y="f9"/>
                    <a:pt x="f11" y="f9"/>
                  </a:cubicBezTo>
                  <a:cubicBezTo>
                    <a:pt x="f12" y="f7"/>
                    <a:pt x="f13" y="f14"/>
                    <a:pt x="f15" y="f16"/>
                  </a:cubicBezTo>
                  <a:cubicBezTo>
                    <a:pt x="f17" y="f18"/>
                    <a:pt x="f5" y="f19"/>
                    <a:pt x="f20" y="f19"/>
                  </a:cubicBezTo>
                  <a:cubicBezTo>
                    <a:pt x="f10" y="f5"/>
                    <a:pt x="f21" y="f19"/>
                    <a:pt x="f22" y="f19"/>
                  </a:cubicBezTo>
                  <a:cubicBezTo>
                    <a:pt x="f23" y="f19"/>
                    <a:pt x="f6" y="f24"/>
                    <a:pt x="f6" y="f12"/>
                  </a:cubicBezTo>
                  <a:cubicBezTo>
                    <a:pt x="f6" y="f20"/>
                    <a:pt x="f6" y="f11"/>
                    <a:pt x="f6" y="f16"/>
                  </a:cubicBezTo>
                  <a:cubicBezTo>
                    <a:pt x="f6" y="f14"/>
                    <a:pt x="f23" y="f7"/>
                    <a:pt x="f25" y="f9"/>
                  </a:cubicBezTo>
                  <a:cubicBezTo>
                    <a:pt x="f26" y="f9"/>
                    <a:pt x="f27" y="f9"/>
                    <a:pt x="f8" y="f9"/>
                  </a:cubicBezTo>
                  <a:close/>
                </a:path>
              </a:pathLst>
            </a:custGeom>
            <a:solidFill>
              <a:srgbClr val="04894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88BE47B5-41ED-7FE2-38E2-ECEAED871E22}"/>
                </a:ext>
              </a:extLst>
            </p:cNvPr>
            <p:cNvSpPr/>
            <p:nvPr/>
          </p:nvSpPr>
          <p:spPr>
            <a:xfrm>
              <a:off x="5419721" y="5956301"/>
              <a:ext cx="476246" cy="1238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0"/>
                <a:gd name="f7" fmla="val 21"/>
                <a:gd name="f8" fmla="val 40"/>
                <a:gd name="f9" fmla="val 30"/>
                <a:gd name="f10" fmla="val 19"/>
                <a:gd name="f11" fmla="val 8"/>
                <a:gd name="f12" fmla="val 3"/>
                <a:gd name="f13" fmla="val 1"/>
                <a:gd name="f14" fmla="val 14"/>
                <a:gd name="f15" fmla="val 11"/>
                <a:gd name="f16" fmla="val 9"/>
                <a:gd name="f17" fmla="val 7"/>
                <a:gd name="f18" fmla="val 2"/>
                <a:gd name="f19" fmla="val 29"/>
                <a:gd name="f20" fmla="val 51"/>
                <a:gd name="f21" fmla="val 73"/>
                <a:gd name="f22" fmla="val 78"/>
                <a:gd name="f23" fmla="val 79"/>
                <a:gd name="f24" fmla="val 12"/>
                <a:gd name="f25" fmla="val 15"/>
                <a:gd name="f26" fmla="val 62"/>
                <a:gd name="f27" fmla="+- 0 0 -90"/>
                <a:gd name="f28" fmla="*/ f3 1 80"/>
                <a:gd name="f29" fmla="*/ f4 1 21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80"/>
                <a:gd name="f38" fmla="*/ f34 1 21"/>
                <a:gd name="f39" fmla="*/ 40 f35 1"/>
                <a:gd name="f40" fmla="*/ 21 f34 1"/>
                <a:gd name="f41" fmla="*/ 8 f35 1"/>
                <a:gd name="f42" fmla="*/ 1 f35 1"/>
                <a:gd name="f43" fmla="*/ 14 f34 1"/>
                <a:gd name="f44" fmla="*/ 7 f34 1"/>
                <a:gd name="f45" fmla="*/ 7 f35 1"/>
                <a:gd name="f46" fmla="*/ 0 f34 1"/>
                <a:gd name="f47" fmla="*/ 73 f35 1"/>
                <a:gd name="f48" fmla="*/ 79 f35 1"/>
                <a:gd name="f49" fmla="*/ 15 f34 1"/>
                <a:gd name="f50" fmla="+- f36 0 f1"/>
                <a:gd name="f51" fmla="*/ f39 1 80"/>
                <a:gd name="f52" fmla="*/ f40 1 21"/>
                <a:gd name="f53" fmla="*/ f41 1 80"/>
                <a:gd name="f54" fmla="*/ f42 1 80"/>
                <a:gd name="f55" fmla="*/ f43 1 21"/>
                <a:gd name="f56" fmla="*/ f44 1 21"/>
                <a:gd name="f57" fmla="*/ f45 1 80"/>
                <a:gd name="f58" fmla="*/ f46 1 21"/>
                <a:gd name="f59" fmla="*/ f47 1 80"/>
                <a:gd name="f60" fmla="*/ f48 1 80"/>
                <a:gd name="f61" fmla="*/ f49 1 21"/>
                <a:gd name="f62" fmla="*/ 0 1 f37"/>
                <a:gd name="f63" fmla="*/ f31 1 f37"/>
                <a:gd name="f64" fmla="*/ 0 1 f38"/>
                <a:gd name="f65" fmla="*/ f32 1 f38"/>
                <a:gd name="f66" fmla="*/ f51 1 f37"/>
                <a:gd name="f67" fmla="*/ f52 1 f38"/>
                <a:gd name="f68" fmla="*/ f53 1 f37"/>
                <a:gd name="f69" fmla="*/ f54 1 f37"/>
                <a:gd name="f70" fmla="*/ f55 1 f38"/>
                <a:gd name="f71" fmla="*/ f56 1 f38"/>
                <a:gd name="f72" fmla="*/ f57 1 f37"/>
                <a:gd name="f73" fmla="*/ f58 1 f38"/>
                <a:gd name="f74" fmla="*/ f59 1 f37"/>
                <a:gd name="f75" fmla="*/ f60 1 f37"/>
                <a:gd name="f76" fmla="*/ f61 1 f38"/>
                <a:gd name="f77" fmla="*/ f62 f28 1"/>
                <a:gd name="f78" fmla="*/ f63 f28 1"/>
                <a:gd name="f79" fmla="*/ f65 f29 1"/>
                <a:gd name="f80" fmla="*/ f64 f29 1"/>
                <a:gd name="f81" fmla="*/ f66 f28 1"/>
                <a:gd name="f82" fmla="*/ f67 f29 1"/>
                <a:gd name="f83" fmla="*/ f68 f28 1"/>
                <a:gd name="f84" fmla="*/ f69 f28 1"/>
                <a:gd name="f85" fmla="*/ f70 f29 1"/>
                <a:gd name="f86" fmla="*/ f71 f29 1"/>
                <a:gd name="f87" fmla="*/ f72 f28 1"/>
                <a:gd name="f88" fmla="*/ f73 f29 1"/>
                <a:gd name="f89" fmla="*/ f74 f28 1"/>
                <a:gd name="f90" fmla="*/ f75 f28 1"/>
                <a:gd name="f91" fmla="*/ f7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81" y="f82"/>
                </a:cxn>
                <a:cxn ang="f50">
                  <a:pos x="f83" y="f82"/>
                </a:cxn>
                <a:cxn ang="f50">
                  <a:pos x="f84" y="f85"/>
                </a:cxn>
                <a:cxn ang="f50">
                  <a:pos x="f84" y="f86"/>
                </a:cxn>
                <a:cxn ang="f50">
                  <a:pos x="f87" y="f88"/>
                </a:cxn>
                <a:cxn ang="f50">
                  <a:pos x="f89" y="f88"/>
                </a:cxn>
                <a:cxn ang="f50">
                  <a:pos x="f90" y="f86"/>
                </a:cxn>
                <a:cxn ang="f50">
                  <a:pos x="f90" y="f91"/>
                </a:cxn>
                <a:cxn ang="f50">
                  <a:pos x="f89" y="f82"/>
                </a:cxn>
                <a:cxn ang="f50">
                  <a:pos x="f81" y="f82"/>
                </a:cxn>
              </a:cxnLst>
              <a:rect l="f77" t="f80" r="f78" b="f79"/>
              <a:pathLst>
                <a:path w="80" h="21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7"/>
                    <a:pt x="f5" y="f10"/>
                    <a:pt x="f13" y="f14"/>
                  </a:cubicBezTo>
                  <a:cubicBezTo>
                    <a:pt x="f13" y="f15"/>
                    <a:pt x="f13" y="f16"/>
                    <a:pt x="f13" y="f17"/>
                  </a:cubicBezTo>
                  <a:cubicBezTo>
                    <a:pt x="f13" y="f18"/>
                    <a:pt x="f12" y="f5"/>
                    <a:pt x="f17" y="f5"/>
                  </a:cubicBezTo>
                  <a:cubicBezTo>
                    <a:pt x="f19" y="f5"/>
                    <a:pt x="f20" y="f5"/>
                    <a:pt x="f21" y="f5"/>
                  </a:cubicBezTo>
                  <a:cubicBezTo>
                    <a:pt x="f22" y="f5"/>
                    <a:pt x="f6" y="f18"/>
                    <a:pt x="f23" y="f17"/>
                  </a:cubicBezTo>
                  <a:cubicBezTo>
                    <a:pt x="f23" y="f16"/>
                    <a:pt x="f23" y="f24"/>
                    <a:pt x="f23" y="f25"/>
                  </a:cubicBezTo>
                  <a:cubicBezTo>
                    <a:pt x="f6" y="f10"/>
                    <a:pt x="f22" y="f7"/>
                    <a:pt x="f21" y="f7"/>
                  </a:cubicBezTo>
                  <a:cubicBezTo>
                    <a:pt x="f26" y="f7"/>
                    <a:pt x="f20" y="f7"/>
                    <a:pt x="f8" y="f7"/>
                  </a:cubicBezTo>
                  <a:close/>
                </a:path>
              </a:pathLst>
            </a:custGeom>
            <a:solidFill>
              <a:srgbClr val="03894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4D43BCC0-7406-5E58-4734-DFBDE80DB54D}"/>
                </a:ext>
              </a:extLst>
            </p:cNvPr>
            <p:cNvSpPr/>
            <p:nvPr/>
          </p:nvSpPr>
          <p:spPr>
            <a:xfrm>
              <a:off x="5830891" y="3727451"/>
              <a:ext cx="679454" cy="6016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4"/>
                <a:gd name="f7" fmla="val 100"/>
                <a:gd name="f8" fmla="val 106"/>
                <a:gd name="f9" fmla="val 45"/>
                <a:gd name="f10" fmla="val 101"/>
                <a:gd name="f11" fmla="val 47"/>
                <a:gd name="f12" fmla="val 99"/>
                <a:gd name="f13" fmla="val 50"/>
                <a:gd name="f14" fmla="val 98"/>
                <a:gd name="f15" fmla="val 55"/>
                <a:gd name="f16" fmla="val 96"/>
                <a:gd name="f17" fmla="val 68"/>
                <a:gd name="f18" fmla="val 94"/>
                <a:gd name="f19" fmla="val 81"/>
                <a:gd name="f20" fmla="val 92"/>
                <a:gd name="f21" fmla="val 95"/>
                <a:gd name="f22" fmla="val 87"/>
                <a:gd name="f23" fmla="val 84"/>
                <a:gd name="f24" fmla="val 77"/>
                <a:gd name="f25" fmla="val 97"/>
                <a:gd name="f26" fmla="val 74"/>
                <a:gd name="f27" fmla="val 93"/>
                <a:gd name="f28" fmla="val 89"/>
                <a:gd name="f29" fmla="val 75"/>
                <a:gd name="f30" fmla="val 76"/>
                <a:gd name="f31" fmla="val 78"/>
                <a:gd name="f32" fmla="val 65"/>
                <a:gd name="f33" fmla="val 79"/>
                <a:gd name="f34" fmla="val 80"/>
                <a:gd name="f35" fmla="val 44"/>
                <a:gd name="f36" fmla="val 43"/>
                <a:gd name="f37" fmla="val 66"/>
                <a:gd name="f38" fmla="val 52"/>
                <a:gd name="f39" fmla="val 63"/>
                <a:gd name="f40" fmla="val 61"/>
                <a:gd name="f41" fmla="val 62"/>
                <a:gd name="f42" fmla="val 71"/>
                <a:gd name="f43" fmla="val 60"/>
                <a:gd name="f44" fmla="val 85"/>
                <a:gd name="f45" fmla="val 59"/>
                <a:gd name="f46" fmla="val 49"/>
                <a:gd name="f47" fmla="val 39"/>
                <a:gd name="f48" fmla="val 90"/>
                <a:gd name="f49" fmla="val 37"/>
                <a:gd name="f50" fmla="val 38"/>
                <a:gd name="f51" fmla="val 40"/>
                <a:gd name="f52" fmla="val 42"/>
                <a:gd name="f53" fmla="val 58"/>
                <a:gd name="f54" fmla="val 51"/>
                <a:gd name="f55" fmla="val 46"/>
                <a:gd name="f56" fmla="val 31"/>
                <a:gd name="f57" fmla="val 29"/>
                <a:gd name="f58" fmla="val 28"/>
                <a:gd name="f59" fmla="val 48"/>
                <a:gd name="f60" fmla="val 26"/>
                <a:gd name="f61" fmla="val 25"/>
                <a:gd name="f62" fmla="val 22"/>
                <a:gd name="f63" fmla="val 82"/>
                <a:gd name="f64" fmla="val 15"/>
                <a:gd name="f65" fmla="val 6"/>
                <a:gd name="f66" fmla="val 4"/>
                <a:gd name="f67" fmla="val 56"/>
                <a:gd name="f68" fmla="val 8"/>
                <a:gd name="f69" fmla="val 12"/>
                <a:gd name="f70" fmla="val 5"/>
                <a:gd name="f71" fmla="val 16"/>
                <a:gd name="f72" fmla="val 21"/>
                <a:gd name="f73" fmla="val 1"/>
                <a:gd name="f74" fmla="val 2"/>
                <a:gd name="f75" fmla="val 10"/>
                <a:gd name="f76" fmla="val 104"/>
                <a:gd name="f77" fmla="val 14"/>
                <a:gd name="f78" fmla="val 108"/>
                <a:gd name="f79" fmla="val 112"/>
                <a:gd name="f80" fmla="val 20"/>
                <a:gd name="f81" fmla="val 32"/>
                <a:gd name="f82" fmla="val 111"/>
                <a:gd name="f83" fmla="val 41"/>
                <a:gd name="f84" fmla="val 109"/>
                <a:gd name="f85" fmla="+- 0 0 -90"/>
                <a:gd name="f86" fmla="*/ f3 1 114"/>
                <a:gd name="f87" fmla="*/ f4 1 100"/>
                <a:gd name="f88" fmla="val f5"/>
                <a:gd name="f89" fmla="val f6"/>
                <a:gd name="f90" fmla="val f7"/>
                <a:gd name="f91" fmla="*/ f85 f0 1"/>
                <a:gd name="f92" fmla="+- f90 0 f88"/>
                <a:gd name="f93" fmla="+- f89 0 f88"/>
                <a:gd name="f94" fmla="*/ f91 1 f2"/>
                <a:gd name="f95" fmla="*/ f93 1 114"/>
                <a:gd name="f96" fmla="*/ f92 1 100"/>
                <a:gd name="f97" fmla="*/ 106 f93 1"/>
                <a:gd name="f98" fmla="*/ 45 f92 1"/>
                <a:gd name="f99" fmla="*/ 98 f93 1"/>
                <a:gd name="f100" fmla="*/ 55 f92 1"/>
                <a:gd name="f101" fmla="*/ 92 f93 1"/>
                <a:gd name="f102" fmla="*/ 95 f92 1"/>
                <a:gd name="f103" fmla="*/ 77 f93 1"/>
                <a:gd name="f104" fmla="*/ 97 f92 1"/>
                <a:gd name="f105" fmla="*/ 75 f93 1"/>
                <a:gd name="f106" fmla="*/ 84 f92 1"/>
                <a:gd name="f107" fmla="*/ 79 f93 1"/>
                <a:gd name="f108" fmla="*/ 74 f93 1"/>
                <a:gd name="f109" fmla="*/ 44 f92 1"/>
                <a:gd name="f110" fmla="*/ 65 f93 1"/>
                <a:gd name="f111" fmla="*/ 52 f92 1"/>
                <a:gd name="f112" fmla="*/ 60 f93 1"/>
                <a:gd name="f113" fmla="*/ 80 f92 1"/>
                <a:gd name="f114" fmla="*/ 55 f93 1"/>
                <a:gd name="f115" fmla="*/ 93 f92 1"/>
                <a:gd name="f116" fmla="*/ 39 f93 1"/>
                <a:gd name="f117" fmla="*/ 90 f92 1"/>
                <a:gd name="f118" fmla="*/ 74 f92 1"/>
                <a:gd name="f119" fmla="*/ 43 f93 1"/>
                <a:gd name="f120" fmla="*/ 51 f92 1"/>
                <a:gd name="f121" fmla="*/ 37 f93 1"/>
                <a:gd name="f122" fmla="*/ 39 f92 1"/>
                <a:gd name="f123" fmla="*/ 28 f93 1"/>
                <a:gd name="f124" fmla="*/ 48 f92 1"/>
                <a:gd name="f125" fmla="*/ 22 f93 1"/>
                <a:gd name="f126" fmla="*/ 82 f92 1"/>
                <a:gd name="f127" fmla="*/ 0 f93 1"/>
                <a:gd name="f128" fmla="*/ 12 f93 1"/>
                <a:gd name="f129" fmla="*/ 5 f92 1"/>
                <a:gd name="f130" fmla="*/ 26 f93 1"/>
                <a:gd name="f131" fmla="*/ 2 f92 1"/>
                <a:gd name="f132" fmla="*/ 104 f93 1"/>
                <a:gd name="f133" fmla="*/ 14 f92 1"/>
                <a:gd name="f134" fmla="*/ 114 f93 1"/>
                <a:gd name="f135" fmla="*/ 20 f92 1"/>
                <a:gd name="f136" fmla="*/ 112 f93 1"/>
                <a:gd name="f137" fmla="*/ 38 f92 1"/>
                <a:gd name="f138" fmla="+- f94 0 f1"/>
                <a:gd name="f139" fmla="*/ f97 1 114"/>
                <a:gd name="f140" fmla="*/ f98 1 101"/>
                <a:gd name="f141" fmla="*/ f99 1 114"/>
                <a:gd name="f142" fmla="*/ f100 1 101"/>
                <a:gd name="f143" fmla="*/ f101 1 114"/>
                <a:gd name="f144" fmla="*/ f102 1 101"/>
                <a:gd name="f145" fmla="*/ f103 1 114"/>
                <a:gd name="f146" fmla="*/ f104 1 101"/>
                <a:gd name="f147" fmla="*/ f105 1 114"/>
                <a:gd name="f148" fmla="*/ f106 1 101"/>
                <a:gd name="f149" fmla="*/ f107 1 114"/>
                <a:gd name="f150" fmla="*/ f108 1 114"/>
                <a:gd name="f151" fmla="*/ f109 1 101"/>
                <a:gd name="f152" fmla="*/ f110 1 114"/>
                <a:gd name="f153" fmla="*/ f111 1 101"/>
                <a:gd name="f154" fmla="*/ f112 1 114"/>
                <a:gd name="f155" fmla="*/ f113 1 101"/>
                <a:gd name="f156" fmla="*/ f114 1 114"/>
                <a:gd name="f157" fmla="*/ f115 1 101"/>
                <a:gd name="f158" fmla="*/ f116 1 114"/>
                <a:gd name="f159" fmla="*/ f117 1 101"/>
                <a:gd name="f160" fmla="*/ f118 1 101"/>
                <a:gd name="f161" fmla="*/ f119 1 114"/>
                <a:gd name="f162" fmla="*/ f120 1 101"/>
                <a:gd name="f163" fmla="*/ f121 1 114"/>
                <a:gd name="f164" fmla="*/ f122 1 101"/>
                <a:gd name="f165" fmla="*/ f123 1 114"/>
                <a:gd name="f166" fmla="*/ f124 1 101"/>
                <a:gd name="f167" fmla="*/ f125 1 114"/>
                <a:gd name="f168" fmla="*/ f126 1 101"/>
                <a:gd name="f169" fmla="*/ f127 1 114"/>
                <a:gd name="f170" fmla="*/ f128 1 114"/>
                <a:gd name="f171" fmla="*/ f129 1 101"/>
                <a:gd name="f172" fmla="*/ f130 1 114"/>
                <a:gd name="f173" fmla="*/ f131 1 101"/>
                <a:gd name="f174" fmla="*/ f132 1 114"/>
                <a:gd name="f175" fmla="*/ f133 1 101"/>
                <a:gd name="f176" fmla="*/ f134 1 114"/>
                <a:gd name="f177" fmla="*/ f135 1 101"/>
                <a:gd name="f178" fmla="*/ f136 1 114"/>
                <a:gd name="f179" fmla="*/ f137 1 101"/>
                <a:gd name="f180" fmla="*/ 0 1 f95"/>
                <a:gd name="f181" fmla="*/ f89 1 f95"/>
                <a:gd name="f182" fmla="*/ 0 1 f96"/>
                <a:gd name="f183" fmla="*/ f90 1 f96"/>
                <a:gd name="f184" fmla="*/ f139 1 f95"/>
                <a:gd name="f185" fmla="*/ f140 1 f96"/>
                <a:gd name="f186" fmla="*/ f141 1 f95"/>
                <a:gd name="f187" fmla="*/ f142 1 f96"/>
                <a:gd name="f188" fmla="*/ f143 1 f95"/>
                <a:gd name="f189" fmla="*/ f144 1 f96"/>
                <a:gd name="f190" fmla="*/ f145 1 f95"/>
                <a:gd name="f191" fmla="*/ f146 1 f96"/>
                <a:gd name="f192" fmla="*/ f147 1 f95"/>
                <a:gd name="f193" fmla="*/ f148 1 f96"/>
                <a:gd name="f194" fmla="*/ f149 1 f95"/>
                <a:gd name="f195" fmla="*/ f150 1 f95"/>
                <a:gd name="f196" fmla="*/ f151 1 f96"/>
                <a:gd name="f197" fmla="*/ f152 1 f95"/>
                <a:gd name="f198" fmla="*/ f153 1 f96"/>
                <a:gd name="f199" fmla="*/ f154 1 f95"/>
                <a:gd name="f200" fmla="*/ f155 1 f96"/>
                <a:gd name="f201" fmla="*/ f156 1 f95"/>
                <a:gd name="f202" fmla="*/ f157 1 f96"/>
                <a:gd name="f203" fmla="*/ f158 1 f95"/>
                <a:gd name="f204" fmla="*/ f159 1 f96"/>
                <a:gd name="f205" fmla="*/ f160 1 f96"/>
                <a:gd name="f206" fmla="*/ f161 1 f95"/>
                <a:gd name="f207" fmla="*/ f162 1 f96"/>
                <a:gd name="f208" fmla="*/ f163 1 f95"/>
                <a:gd name="f209" fmla="*/ f164 1 f96"/>
                <a:gd name="f210" fmla="*/ f165 1 f95"/>
                <a:gd name="f211" fmla="*/ f166 1 f96"/>
                <a:gd name="f212" fmla="*/ f167 1 f95"/>
                <a:gd name="f213" fmla="*/ f168 1 f96"/>
                <a:gd name="f214" fmla="*/ f169 1 f95"/>
                <a:gd name="f215" fmla="*/ f170 1 f95"/>
                <a:gd name="f216" fmla="*/ f171 1 f96"/>
                <a:gd name="f217" fmla="*/ f172 1 f95"/>
                <a:gd name="f218" fmla="*/ f173 1 f96"/>
                <a:gd name="f219" fmla="*/ f174 1 f95"/>
                <a:gd name="f220" fmla="*/ f175 1 f96"/>
                <a:gd name="f221" fmla="*/ f176 1 f95"/>
                <a:gd name="f222" fmla="*/ f177 1 f96"/>
                <a:gd name="f223" fmla="*/ f178 1 f95"/>
                <a:gd name="f224" fmla="*/ f179 1 f96"/>
                <a:gd name="f225" fmla="*/ f180 f86 1"/>
                <a:gd name="f226" fmla="*/ f181 f86 1"/>
                <a:gd name="f227" fmla="*/ f183 f87 1"/>
                <a:gd name="f228" fmla="*/ f182 f87 1"/>
                <a:gd name="f229" fmla="*/ f184 f86 1"/>
                <a:gd name="f230" fmla="*/ f185 f87 1"/>
                <a:gd name="f231" fmla="*/ f186 f86 1"/>
                <a:gd name="f232" fmla="*/ f187 f87 1"/>
                <a:gd name="f233" fmla="*/ f188 f86 1"/>
                <a:gd name="f234" fmla="*/ f189 f87 1"/>
                <a:gd name="f235" fmla="*/ f190 f86 1"/>
                <a:gd name="f236" fmla="*/ f191 f87 1"/>
                <a:gd name="f237" fmla="*/ f192 f86 1"/>
                <a:gd name="f238" fmla="*/ f193 f87 1"/>
                <a:gd name="f239" fmla="*/ f194 f86 1"/>
                <a:gd name="f240" fmla="*/ f195 f86 1"/>
                <a:gd name="f241" fmla="*/ f196 f87 1"/>
                <a:gd name="f242" fmla="*/ f197 f86 1"/>
                <a:gd name="f243" fmla="*/ f198 f87 1"/>
                <a:gd name="f244" fmla="*/ f199 f86 1"/>
                <a:gd name="f245" fmla="*/ f200 f87 1"/>
                <a:gd name="f246" fmla="*/ f201 f86 1"/>
                <a:gd name="f247" fmla="*/ f202 f87 1"/>
                <a:gd name="f248" fmla="*/ f203 f86 1"/>
                <a:gd name="f249" fmla="*/ f204 f87 1"/>
                <a:gd name="f250" fmla="*/ f205 f87 1"/>
                <a:gd name="f251" fmla="*/ f206 f86 1"/>
                <a:gd name="f252" fmla="*/ f207 f87 1"/>
                <a:gd name="f253" fmla="*/ f208 f86 1"/>
                <a:gd name="f254" fmla="*/ f209 f87 1"/>
                <a:gd name="f255" fmla="*/ f210 f86 1"/>
                <a:gd name="f256" fmla="*/ f211 f87 1"/>
                <a:gd name="f257" fmla="*/ f212 f86 1"/>
                <a:gd name="f258" fmla="*/ f213 f87 1"/>
                <a:gd name="f259" fmla="*/ f214 f86 1"/>
                <a:gd name="f260" fmla="*/ f215 f86 1"/>
                <a:gd name="f261" fmla="*/ f216 f87 1"/>
                <a:gd name="f262" fmla="*/ f217 f86 1"/>
                <a:gd name="f263" fmla="*/ f218 f87 1"/>
                <a:gd name="f264" fmla="*/ f219 f86 1"/>
                <a:gd name="f265" fmla="*/ f220 f87 1"/>
                <a:gd name="f266" fmla="*/ f221 f86 1"/>
                <a:gd name="f267" fmla="*/ f222 f87 1"/>
                <a:gd name="f268" fmla="*/ f223 f86 1"/>
                <a:gd name="f269" fmla="*/ f224 f8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8">
                  <a:pos x="f229" y="f230"/>
                </a:cxn>
                <a:cxn ang="f138">
                  <a:pos x="f231" y="f232"/>
                </a:cxn>
                <a:cxn ang="f138">
                  <a:pos x="f233" y="f234"/>
                </a:cxn>
                <a:cxn ang="f138">
                  <a:pos x="f235" y="f236"/>
                </a:cxn>
                <a:cxn ang="f138">
                  <a:pos x="f237" y="f238"/>
                </a:cxn>
                <a:cxn ang="f138">
                  <a:pos x="f239" y="f232"/>
                </a:cxn>
                <a:cxn ang="f138">
                  <a:pos x="f240" y="f241"/>
                </a:cxn>
                <a:cxn ang="f138">
                  <a:pos x="f242" y="f243"/>
                </a:cxn>
                <a:cxn ang="f138">
                  <a:pos x="f244" y="f245"/>
                </a:cxn>
                <a:cxn ang="f138">
                  <a:pos x="f246" y="f247"/>
                </a:cxn>
                <a:cxn ang="f138">
                  <a:pos x="f248" y="f249"/>
                </a:cxn>
                <a:cxn ang="f138">
                  <a:pos x="f248" y="f250"/>
                </a:cxn>
                <a:cxn ang="f138">
                  <a:pos x="f251" y="f252"/>
                </a:cxn>
                <a:cxn ang="f138">
                  <a:pos x="f253" y="f254"/>
                </a:cxn>
                <a:cxn ang="f138">
                  <a:pos x="f255" y="f256"/>
                </a:cxn>
                <a:cxn ang="f138">
                  <a:pos x="f257" y="f258"/>
                </a:cxn>
                <a:cxn ang="f138">
                  <a:pos x="f259" y="f258"/>
                </a:cxn>
                <a:cxn ang="f138">
                  <a:pos x="f260" y="f261"/>
                </a:cxn>
                <a:cxn ang="f138">
                  <a:pos x="f262" y="f263"/>
                </a:cxn>
                <a:cxn ang="f138">
                  <a:pos x="f264" y="f265"/>
                </a:cxn>
                <a:cxn ang="f138">
                  <a:pos x="f266" y="f267"/>
                </a:cxn>
                <a:cxn ang="f138">
                  <a:pos x="f268" y="f269"/>
                </a:cxn>
                <a:cxn ang="f138">
                  <a:pos x="f229" y="f230"/>
                </a:cxn>
              </a:cxnLst>
              <a:rect l="f225" t="f228" r="f226" b="f227"/>
              <a:pathLst>
                <a:path w="114" h="10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10"/>
                    <a:pt x="f23" y="f10"/>
                    <a:pt x="f24" y="f25"/>
                  </a:cubicBezTo>
                  <a:cubicBezTo>
                    <a:pt x="f26" y="f27"/>
                    <a:pt x="f26" y="f28"/>
                    <a:pt x="f29" y="f23"/>
                  </a:cubicBezTo>
                  <a:cubicBezTo>
                    <a:pt x="f30" y="f29"/>
                    <a:pt x="f31" y="f32"/>
                    <a:pt x="f33" y="f15"/>
                  </a:cubicBezTo>
                  <a:cubicBezTo>
                    <a:pt x="f34" y="f13"/>
                    <a:pt x="f33" y="f9"/>
                    <a:pt x="f26" y="f35"/>
                  </a:cubicBezTo>
                  <a:cubicBezTo>
                    <a:pt x="f17" y="f36"/>
                    <a:pt x="f37" y="f11"/>
                    <a:pt x="f32" y="f38"/>
                  </a:cubicBezTo>
                  <a:cubicBezTo>
                    <a:pt x="f39" y="f40"/>
                    <a:pt x="f41" y="f42"/>
                    <a:pt x="f43" y="f34"/>
                  </a:cubicBezTo>
                  <a:cubicBezTo>
                    <a:pt x="f43" y="f44"/>
                    <a:pt x="f45" y="f28"/>
                    <a:pt x="f15" y="f27"/>
                  </a:cubicBezTo>
                  <a:cubicBezTo>
                    <a:pt x="f46" y="f16"/>
                    <a:pt x="f35" y="f18"/>
                    <a:pt x="f47" y="f48"/>
                  </a:cubicBezTo>
                  <a:cubicBezTo>
                    <a:pt x="f49" y="f44"/>
                    <a:pt x="f50" y="f33"/>
                    <a:pt x="f47" y="f26"/>
                  </a:cubicBezTo>
                  <a:cubicBezTo>
                    <a:pt x="f51" y="f37"/>
                    <a:pt x="f52" y="f53"/>
                    <a:pt x="f36" y="f54"/>
                  </a:cubicBezTo>
                  <a:cubicBezTo>
                    <a:pt x="f36" y="f55"/>
                    <a:pt x="f35" y="f51"/>
                    <a:pt x="f49" y="f47"/>
                  </a:cubicBezTo>
                  <a:cubicBezTo>
                    <a:pt x="f56" y="f50"/>
                    <a:pt x="f57" y="f36"/>
                    <a:pt x="f58" y="f59"/>
                  </a:cubicBezTo>
                  <a:cubicBezTo>
                    <a:pt x="f60" y="f45"/>
                    <a:pt x="f61" y="f42"/>
                    <a:pt x="f62" y="f63"/>
                  </a:cubicBezTo>
                  <a:cubicBezTo>
                    <a:pt x="f64" y="f48"/>
                    <a:pt x="f65" y="f48"/>
                    <a:pt x="f5" y="f63"/>
                  </a:cubicBezTo>
                  <a:cubicBezTo>
                    <a:pt x="f66" y="f67"/>
                    <a:pt x="f68" y="f56"/>
                    <a:pt x="f69" y="f70"/>
                  </a:cubicBezTo>
                  <a:cubicBezTo>
                    <a:pt x="f71" y="f5"/>
                    <a:pt x="f72" y="f73"/>
                    <a:pt x="f60" y="f74"/>
                  </a:cubicBezTo>
                  <a:cubicBezTo>
                    <a:pt x="f38" y="f65"/>
                    <a:pt x="f31" y="f75"/>
                    <a:pt x="f76" y="f77"/>
                  </a:cubicBezTo>
                  <a:cubicBezTo>
                    <a:pt x="f78" y="f64"/>
                    <a:pt x="f79" y="f64"/>
                    <a:pt x="f6" y="f80"/>
                  </a:cubicBezTo>
                  <a:cubicBezTo>
                    <a:pt x="f6" y="f60"/>
                    <a:pt x="f79" y="f81"/>
                    <a:pt x="f79" y="f50"/>
                  </a:cubicBezTo>
                  <a:cubicBezTo>
                    <a:pt x="f82" y="f83"/>
                    <a:pt x="f84" y="f36"/>
                    <a:pt x="f8" y="f9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A10746B7-3D38-5A9F-1877-94009E4BCA1D}"/>
                </a:ext>
              </a:extLst>
            </p:cNvPr>
            <p:cNvSpPr/>
            <p:nvPr/>
          </p:nvSpPr>
          <p:spPr>
            <a:xfrm>
              <a:off x="5919789" y="3154359"/>
              <a:ext cx="685800" cy="6016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5"/>
                <a:gd name="f7" fmla="val 100"/>
                <a:gd name="f8" fmla="val 114"/>
                <a:gd name="f9" fmla="val 19"/>
                <a:gd name="f10" fmla="val 27"/>
                <a:gd name="f11" fmla="val 111"/>
                <a:gd name="f12" fmla="val 35"/>
                <a:gd name="f13" fmla="val 112"/>
                <a:gd name="f14" fmla="val 43"/>
                <a:gd name="f15" fmla="val 103"/>
                <a:gd name="f16" fmla="val 49"/>
                <a:gd name="f17" fmla="val 101"/>
                <a:gd name="f18" fmla="val 58"/>
                <a:gd name="f19" fmla="val 67"/>
                <a:gd name="f20" fmla="val 99"/>
                <a:gd name="f21" fmla="val 75"/>
                <a:gd name="f22" fmla="val 97"/>
                <a:gd name="f23" fmla="val 82"/>
                <a:gd name="f24" fmla="val 96"/>
                <a:gd name="f25" fmla="val 89"/>
                <a:gd name="f26" fmla="val 93"/>
                <a:gd name="f27" fmla="val 94"/>
                <a:gd name="f28" fmla="val 91"/>
                <a:gd name="f29" fmla="val 98"/>
                <a:gd name="f30" fmla="val 79"/>
                <a:gd name="f31" fmla="val 90"/>
                <a:gd name="f32" fmla="val 80"/>
                <a:gd name="f33" fmla="val 77"/>
                <a:gd name="f34" fmla="val 70"/>
                <a:gd name="f35" fmla="val 60"/>
                <a:gd name="f36" fmla="val 57"/>
                <a:gd name="f37" fmla="val 54"/>
                <a:gd name="f38" fmla="val 51"/>
                <a:gd name="f39" fmla="val 47"/>
                <a:gd name="f40" fmla="val 78"/>
                <a:gd name="f41" fmla="val 44"/>
                <a:gd name="f42" fmla="val 74"/>
                <a:gd name="f43" fmla="val 69"/>
                <a:gd name="f44" fmla="val 46"/>
                <a:gd name="f45" fmla="val 66"/>
                <a:gd name="f46" fmla="val 64"/>
                <a:gd name="f47" fmla="val 63"/>
                <a:gd name="f48" fmla="val 61"/>
                <a:gd name="f49" fmla="val 84"/>
                <a:gd name="f50" fmla="val 95"/>
                <a:gd name="f51" fmla="val 40"/>
                <a:gd name="f52" fmla="val 38"/>
                <a:gd name="f53" fmla="val 85"/>
                <a:gd name="f54" fmla="val 81"/>
                <a:gd name="f55" fmla="val 39"/>
                <a:gd name="f56" fmla="val 41"/>
                <a:gd name="f57" fmla="val 68"/>
                <a:gd name="f58" fmla="val 42"/>
                <a:gd name="f59" fmla="val 48"/>
                <a:gd name="f60" fmla="val 32"/>
                <a:gd name="f61" fmla="val 37"/>
                <a:gd name="f62" fmla="val 30"/>
                <a:gd name="f63" fmla="val 29"/>
                <a:gd name="f64" fmla="val 26"/>
                <a:gd name="f65" fmla="val 24"/>
                <a:gd name="f66" fmla="val 72"/>
                <a:gd name="f67" fmla="val 23"/>
                <a:gd name="f68" fmla="val 20"/>
                <a:gd name="f69" fmla="val 13"/>
                <a:gd name="f70" fmla="val 4"/>
                <a:gd name="f71" fmla="val 88"/>
                <a:gd name="f72" fmla="val 56"/>
                <a:gd name="f73" fmla="val 8"/>
                <a:gd name="f74" fmla="val 12"/>
                <a:gd name="f75" fmla="val 15"/>
                <a:gd name="f76" fmla="val 18"/>
                <a:gd name="f77" fmla="val 1"/>
                <a:gd name="f78" fmla="val 21"/>
                <a:gd name="f79" fmla="val 50"/>
                <a:gd name="f80" fmla="val 5"/>
                <a:gd name="f81" fmla="val 10"/>
                <a:gd name="f82" fmla="val 107"/>
                <a:gd name="f83" fmla="val 14"/>
                <a:gd name="f84" fmla="val 110"/>
                <a:gd name="f85" fmla="val 113"/>
                <a:gd name="f86" fmla="val 16"/>
                <a:gd name="f87" fmla="+- 0 0 -90"/>
                <a:gd name="f88" fmla="*/ f3 1 115"/>
                <a:gd name="f89" fmla="*/ f4 1 100"/>
                <a:gd name="f90" fmla="val f5"/>
                <a:gd name="f91" fmla="val f6"/>
                <a:gd name="f92" fmla="val f7"/>
                <a:gd name="f93" fmla="*/ f87 f0 1"/>
                <a:gd name="f94" fmla="+- f92 0 f90"/>
                <a:gd name="f95" fmla="+- f91 0 f90"/>
                <a:gd name="f96" fmla="*/ f93 1 f2"/>
                <a:gd name="f97" fmla="*/ f95 1 115"/>
                <a:gd name="f98" fmla="*/ f94 1 100"/>
                <a:gd name="f99" fmla="*/ 114 f95 1"/>
                <a:gd name="f100" fmla="*/ 19 f94 1"/>
                <a:gd name="f101" fmla="*/ 112 f95 1"/>
                <a:gd name="f102" fmla="*/ 43 f94 1"/>
                <a:gd name="f103" fmla="*/ 100 f95 1"/>
                <a:gd name="f104" fmla="*/ 67 f94 1"/>
                <a:gd name="f105" fmla="*/ 96 f95 1"/>
                <a:gd name="f106" fmla="*/ 89 f94 1"/>
                <a:gd name="f107" fmla="*/ 91 f95 1"/>
                <a:gd name="f108" fmla="*/ 98 f94 1"/>
                <a:gd name="f109" fmla="*/ 75 f95 1"/>
                <a:gd name="f110" fmla="*/ 90 f94 1"/>
                <a:gd name="f111" fmla="*/ 79 f95 1"/>
                <a:gd name="f112" fmla="*/ 60 f94 1"/>
                <a:gd name="f113" fmla="*/ 51 f94 1"/>
                <a:gd name="f114" fmla="*/ 74 f95 1"/>
                <a:gd name="f115" fmla="*/ 66 f95 1"/>
                <a:gd name="f116" fmla="*/ 49 f94 1"/>
                <a:gd name="f117" fmla="*/ 61 f95 1"/>
                <a:gd name="f118" fmla="*/ 74 f94 1"/>
                <a:gd name="f119" fmla="*/ 58 f95 1"/>
                <a:gd name="f120" fmla="*/ 40 f95 1"/>
                <a:gd name="f121" fmla="*/ 39 f95 1"/>
                <a:gd name="f122" fmla="*/ 77 f94 1"/>
                <a:gd name="f123" fmla="*/ 43 f95 1"/>
                <a:gd name="f124" fmla="*/ 48 f94 1"/>
                <a:gd name="f125" fmla="*/ 38 f95 1"/>
                <a:gd name="f126" fmla="*/ 38 f94 1"/>
                <a:gd name="f127" fmla="*/ 29 f95 1"/>
                <a:gd name="f128" fmla="*/ 46 f94 1"/>
                <a:gd name="f129" fmla="*/ 24 f95 1"/>
                <a:gd name="f130" fmla="*/ 72 f94 1"/>
                <a:gd name="f131" fmla="*/ 20 f95 1"/>
                <a:gd name="f132" fmla="*/ 85 f94 1"/>
                <a:gd name="f133" fmla="*/ 0 f95 1"/>
                <a:gd name="f134" fmla="*/ 82 f94 1"/>
                <a:gd name="f135" fmla="*/ 12 f95 1"/>
                <a:gd name="f136" fmla="*/ 4 f94 1"/>
                <a:gd name="f137" fmla="*/ 21 f95 1"/>
                <a:gd name="f138" fmla="*/ 1 f94 1"/>
                <a:gd name="f139" fmla="*/ 107 f95 1"/>
                <a:gd name="f140" fmla="*/ 14 f94 1"/>
                <a:gd name="f141" fmla="+- f96 0 f1"/>
                <a:gd name="f142" fmla="*/ f99 1 115"/>
                <a:gd name="f143" fmla="*/ f100 1 101"/>
                <a:gd name="f144" fmla="*/ f101 1 115"/>
                <a:gd name="f145" fmla="*/ f102 1 101"/>
                <a:gd name="f146" fmla="*/ f103 1 115"/>
                <a:gd name="f147" fmla="*/ f104 1 101"/>
                <a:gd name="f148" fmla="*/ f105 1 115"/>
                <a:gd name="f149" fmla="*/ f106 1 101"/>
                <a:gd name="f150" fmla="*/ f107 1 115"/>
                <a:gd name="f151" fmla="*/ f108 1 101"/>
                <a:gd name="f152" fmla="*/ f109 1 115"/>
                <a:gd name="f153" fmla="*/ f110 1 101"/>
                <a:gd name="f154" fmla="*/ f111 1 115"/>
                <a:gd name="f155" fmla="*/ f112 1 101"/>
                <a:gd name="f156" fmla="*/ f113 1 101"/>
                <a:gd name="f157" fmla="*/ f114 1 115"/>
                <a:gd name="f158" fmla="*/ f115 1 115"/>
                <a:gd name="f159" fmla="*/ f116 1 101"/>
                <a:gd name="f160" fmla="*/ f117 1 115"/>
                <a:gd name="f161" fmla="*/ f118 1 101"/>
                <a:gd name="f162" fmla="*/ f119 1 115"/>
                <a:gd name="f163" fmla="*/ f120 1 115"/>
                <a:gd name="f164" fmla="*/ f121 1 115"/>
                <a:gd name="f165" fmla="*/ f122 1 101"/>
                <a:gd name="f166" fmla="*/ f123 1 115"/>
                <a:gd name="f167" fmla="*/ f124 1 101"/>
                <a:gd name="f168" fmla="*/ f125 1 115"/>
                <a:gd name="f169" fmla="*/ f126 1 101"/>
                <a:gd name="f170" fmla="*/ f127 1 115"/>
                <a:gd name="f171" fmla="*/ f128 1 101"/>
                <a:gd name="f172" fmla="*/ f129 1 115"/>
                <a:gd name="f173" fmla="*/ f130 1 101"/>
                <a:gd name="f174" fmla="*/ f131 1 115"/>
                <a:gd name="f175" fmla="*/ f132 1 101"/>
                <a:gd name="f176" fmla="*/ f133 1 115"/>
                <a:gd name="f177" fmla="*/ f134 1 101"/>
                <a:gd name="f178" fmla="*/ f135 1 115"/>
                <a:gd name="f179" fmla="*/ f136 1 101"/>
                <a:gd name="f180" fmla="*/ f137 1 115"/>
                <a:gd name="f181" fmla="*/ f138 1 101"/>
                <a:gd name="f182" fmla="*/ f139 1 115"/>
                <a:gd name="f183" fmla="*/ f140 1 101"/>
                <a:gd name="f184" fmla="*/ 0 1 f97"/>
                <a:gd name="f185" fmla="*/ f91 1 f97"/>
                <a:gd name="f186" fmla="*/ 0 1 f98"/>
                <a:gd name="f187" fmla="*/ f92 1 f98"/>
                <a:gd name="f188" fmla="*/ f142 1 f97"/>
                <a:gd name="f189" fmla="*/ f143 1 f98"/>
                <a:gd name="f190" fmla="*/ f144 1 f97"/>
                <a:gd name="f191" fmla="*/ f145 1 f98"/>
                <a:gd name="f192" fmla="*/ f146 1 f97"/>
                <a:gd name="f193" fmla="*/ f147 1 f98"/>
                <a:gd name="f194" fmla="*/ f148 1 f97"/>
                <a:gd name="f195" fmla="*/ f149 1 f98"/>
                <a:gd name="f196" fmla="*/ f150 1 f97"/>
                <a:gd name="f197" fmla="*/ f151 1 f98"/>
                <a:gd name="f198" fmla="*/ f152 1 f97"/>
                <a:gd name="f199" fmla="*/ f153 1 f98"/>
                <a:gd name="f200" fmla="*/ f154 1 f97"/>
                <a:gd name="f201" fmla="*/ f155 1 f98"/>
                <a:gd name="f202" fmla="*/ f156 1 f98"/>
                <a:gd name="f203" fmla="*/ f157 1 f97"/>
                <a:gd name="f204" fmla="*/ f158 1 f97"/>
                <a:gd name="f205" fmla="*/ f159 1 f98"/>
                <a:gd name="f206" fmla="*/ f160 1 f97"/>
                <a:gd name="f207" fmla="*/ f161 1 f98"/>
                <a:gd name="f208" fmla="*/ f162 1 f97"/>
                <a:gd name="f209" fmla="*/ f163 1 f97"/>
                <a:gd name="f210" fmla="*/ f164 1 f97"/>
                <a:gd name="f211" fmla="*/ f165 1 f98"/>
                <a:gd name="f212" fmla="*/ f166 1 f97"/>
                <a:gd name="f213" fmla="*/ f167 1 f98"/>
                <a:gd name="f214" fmla="*/ f168 1 f97"/>
                <a:gd name="f215" fmla="*/ f169 1 f98"/>
                <a:gd name="f216" fmla="*/ f170 1 f97"/>
                <a:gd name="f217" fmla="*/ f171 1 f98"/>
                <a:gd name="f218" fmla="*/ f172 1 f97"/>
                <a:gd name="f219" fmla="*/ f173 1 f98"/>
                <a:gd name="f220" fmla="*/ f174 1 f97"/>
                <a:gd name="f221" fmla="*/ f175 1 f98"/>
                <a:gd name="f222" fmla="*/ f176 1 f97"/>
                <a:gd name="f223" fmla="*/ f177 1 f98"/>
                <a:gd name="f224" fmla="*/ f178 1 f97"/>
                <a:gd name="f225" fmla="*/ f179 1 f98"/>
                <a:gd name="f226" fmla="*/ f180 1 f97"/>
                <a:gd name="f227" fmla="*/ f181 1 f98"/>
                <a:gd name="f228" fmla="*/ f182 1 f97"/>
                <a:gd name="f229" fmla="*/ f183 1 f98"/>
                <a:gd name="f230" fmla="*/ f184 f88 1"/>
                <a:gd name="f231" fmla="*/ f185 f88 1"/>
                <a:gd name="f232" fmla="*/ f187 f89 1"/>
                <a:gd name="f233" fmla="*/ f186 f89 1"/>
                <a:gd name="f234" fmla="*/ f188 f88 1"/>
                <a:gd name="f235" fmla="*/ f189 f89 1"/>
                <a:gd name="f236" fmla="*/ f190 f88 1"/>
                <a:gd name="f237" fmla="*/ f191 f89 1"/>
                <a:gd name="f238" fmla="*/ f192 f88 1"/>
                <a:gd name="f239" fmla="*/ f193 f89 1"/>
                <a:gd name="f240" fmla="*/ f194 f88 1"/>
                <a:gd name="f241" fmla="*/ f195 f89 1"/>
                <a:gd name="f242" fmla="*/ f196 f88 1"/>
                <a:gd name="f243" fmla="*/ f197 f89 1"/>
                <a:gd name="f244" fmla="*/ f198 f88 1"/>
                <a:gd name="f245" fmla="*/ f199 f89 1"/>
                <a:gd name="f246" fmla="*/ f200 f88 1"/>
                <a:gd name="f247" fmla="*/ f201 f89 1"/>
                <a:gd name="f248" fmla="*/ f202 f89 1"/>
                <a:gd name="f249" fmla="*/ f203 f88 1"/>
                <a:gd name="f250" fmla="*/ f204 f88 1"/>
                <a:gd name="f251" fmla="*/ f205 f89 1"/>
                <a:gd name="f252" fmla="*/ f206 f88 1"/>
                <a:gd name="f253" fmla="*/ f207 f89 1"/>
                <a:gd name="f254" fmla="*/ f208 f88 1"/>
                <a:gd name="f255" fmla="*/ f209 f88 1"/>
                <a:gd name="f256" fmla="*/ f210 f88 1"/>
                <a:gd name="f257" fmla="*/ f211 f89 1"/>
                <a:gd name="f258" fmla="*/ f212 f88 1"/>
                <a:gd name="f259" fmla="*/ f213 f89 1"/>
                <a:gd name="f260" fmla="*/ f214 f88 1"/>
                <a:gd name="f261" fmla="*/ f215 f89 1"/>
                <a:gd name="f262" fmla="*/ f216 f88 1"/>
                <a:gd name="f263" fmla="*/ f217 f89 1"/>
                <a:gd name="f264" fmla="*/ f218 f88 1"/>
                <a:gd name="f265" fmla="*/ f219 f89 1"/>
                <a:gd name="f266" fmla="*/ f220 f88 1"/>
                <a:gd name="f267" fmla="*/ f221 f89 1"/>
                <a:gd name="f268" fmla="*/ f222 f88 1"/>
                <a:gd name="f269" fmla="*/ f223 f89 1"/>
                <a:gd name="f270" fmla="*/ f224 f88 1"/>
                <a:gd name="f271" fmla="*/ f225 f89 1"/>
                <a:gd name="f272" fmla="*/ f226 f88 1"/>
                <a:gd name="f273" fmla="*/ f227 f89 1"/>
                <a:gd name="f274" fmla="*/ f228 f88 1"/>
                <a:gd name="f275" fmla="*/ f229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1">
                  <a:pos x="f234" y="f235"/>
                </a:cxn>
                <a:cxn ang="f141">
                  <a:pos x="f236" y="f237"/>
                </a:cxn>
                <a:cxn ang="f141">
                  <a:pos x="f238" y="f239"/>
                </a:cxn>
                <a:cxn ang="f141">
                  <a:pos x="f240" y="f241"/>
                </a:cxn>
                <a:cxn ang="f141">
                  <a:pos x="f242" y="f243"/>
                </a:cxn>
                <a:cxn ang="f141">
                  <a:pos x="f244" y="f245"/>
                </a:cxn>
                <a:cxn ang="f141">
                  <a:pos x="f246" y="f247"/>
                </a:cxn>
                <a:cxn ang="f141">
                  <a:pos x="f246" y="f248"/>
                </a:cxn>
                <a:cxn ang="f141">
                  <a:pos x="f249" y="f237"/>
                </a:cxn>
                <a:cxn ang="f141">
                  <a:pos x="f250" y="f251"/>
                </a:cxn>
                <a:cxn ang="f141">
                  <a:pos x="f252" y="f253"/>
                </a:cxn>
                <a:cxn ang="f141">
                  <a:pos x="f254" y="f241"/>
                </a:cxn>
                <a:cxn ang="f141">
                  <a:pos x="f255" y="f241"/>
                </a:cxn>
                <a:cxn ang="f141">
                  <a:pos x="f256" y="f257"/>
                </a:cxn>
                <a:cxn ang="f141">
                  <a:pos x="f258" y="f259"/>
                </a:cxn>
                <a:cxn ang="f141">
                  <a:pos x="f260" y="f261"/>
                </a:cxn>
                <a:cxn ang="f141">
                  <a:pos x="f262" y="f263"/>
                </a:cxn>
                <a:cxn ang="f141">
                  <a:pos x="f264" y="f265"/>
                </a:cxn>
                <a:cxn ang="f141">
                  <a:pos x="f266" y="f267"/>
                </a:cxn>
                <a:cxn ang="f141">
                  <a:pos x="f268" y="f269"/>
                </a:cxn>
                <a:cxn ang="f141">
                  <a:pos x="f270" y="f271"/>
                </a:cxn>
                <a:cxn ang="f141">
                  <a:pos x="f272" y="f273"/>
                </a:cxn>
                <a:cxn ang="f141">
                  <a:pos x="f274" y="f275"/>
                </a:cxn>
                <a:cxn ang="f141">
                  <a:pos x="f234" y="f235"/>
                </a:cxn>
              </a:cxnLst>
              <a:rect l="f230" t="f233" r="f231" b="f232"/>
              <a:pathLst>
                <a:path w="115" h="100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7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4" y="f26"/>
                    <a:pt x="f27" y="f24"/>
                    <a:pt x="f28" y="f29"/>
                  </a:cubicBezTo>
                  <a:cubicBezTo>
                    <a:pt x="f23" y="f17"/>
                    <a:pt x="f30" y="f20"/>
                    <a:pt x="f21" y="f31"/>
                  </a:cubicBezTo>
                  <a:cubicBezTo>
                    <a:pt x="f21" y="f32"/>
                    <a:pt x="f33" y="f34"/>
                    <a:pt x="f30" y="f35"/>
                  </a:cubicBezTo>
                  <a:cubicBezTo>
                    <a:pt x="f30" y="f36"/>
                    <a:pt x="f32" y="f37"/>
                    <a:pt x="f30" y="f38"/>
                  </a:cubicBezTo>
                  <a:cubicBezTo>
                    <a:pt x="f30" y="f39"/>
                    <a:pt x="f40" y="f41"/>
                    <a:pt x="f42" y="f14"/>
                  </a:cubicBezTo>
                  <a:cubicBezTo>
                    <a:pt x="f43" y="f14"/>
                    <a:pt x="f19" y="f44"/>
                    <a:pt x="f45" y="f16"/>
                  </a:cubicBezTo>
                  <a:cubicBezTo>
                    <a:pt x="f46" y="f18"/>
                    <a:pt x="f47" y="f45"/>
                    <a:pt x="f48" y="f42"/>
                  </a:cubicBezTo>
                  <a:cubicBezTo>
                    <a:pt x="f48" y="f30"/>
                    <a:pt x="f35" y="f49"/>
                    <a:pt x="f18" y="f25"/>
                  </a:cubicBezTo>
                  <a:cubicBezTo>
                    <a:pt x="f38" y="f50"/>
                    <a:pt x="f44" y="f50"/>
                    <a:pt x="f51" y="f25"/>
                  </a:cubicBezTo>
                  <a:cubicBezTo>
                    <a:pt x="f52" y="f53"/>
                    <a:pt x="f52" y="f54"/>
                    <a:pt x="f55" y="f33"/>
                  </a:cubicBezTo>
                  <a:cubicBezTo>
                    <a:pt x="f56" y="f57"/>
                    <a:pt x="f58" y="f18"/>
                    <a:pt x="f14" y="f59"/>
                  </a:cubicBezTo>
                  <a:cubicBezTo>
                    <a:pt x="f41" y="f14"/>
                    <a:pt x="f41" y="f55"/>
                    <a:pt x="f52" y="f52"/>
                  </a:cubicBezTo>
                  <a:cubicBezTo>
                    <a:pt x="f60" y="f61"/>
                    <a:pt x="f62" y="f56"/>
                    <a:pt x="f63" y="f44"/>
                  </a:cubicBezTo>
                  <a:cubicBezTo>
                    <a:pt x="f10" y="f37"/>
                    <a:pt x="f64" y="f47"/>
                    <a:pt x="f65" y="f66"/>
                  </a:cubicBezTo>
                  <a:cubicBezTo>
                    <a:pt x="f65" y="f33"/>
                    <a:pt x="f67" y="f54"/>
                    <a:pt x="f68" y="f53"/>
                  </a:cubicBezTo>
                  <a:cubicBezTo>
                    <a:pt x="f69" y="f31"/>
                    <a:pt x="f70" y="f71"/>
                    <a:pt x="f5" y="f23"/>
                  </a:cubicBezTo>
                  <a:cubicBezTo>
                    <a:pt x="f70" y="f72"/>
                    <a:pt x="f73" y="f62"/>
                    <a:pt x="f74" y="f70"/>
                  </a:cubicBezTo>
                  <a:cubicBezTo>
                    <a:pt x="f75" y="f5"/>
                    <a:pt x="f76" y="f77"/>
                    <a:pt x="f78" y="f77"/>
                  </a:cubicBezTo>
                  <a:cubicBezTo>
                    <a:pt x="f79" y="f80"/>
                    <a:pt x="f40" y="f81"/>
                    <a:pt x="f82" y="f83"/>
                  </a:cubicBezTo>
                  <a:cubicBezTo>
                    <a:pt x="f84" y="f75"/>
                    <a:pt x="f85" y="f86"/>
                    <a:pt x="f8" y="f9"/>
                  </a:cubicBezTo>
                  <a:close/>
                </a:path>
              </a:pathLst>
            </a:custGeom>
            <a:solidFill>
              <a:srgbClr val="DAC8B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AFE69A7E-EB9A-32C9-928F-0A161E11C910}"/>
                </a:ext>
              </a:extLst>
            </p:cNvPr>
            <p:cNvSpPr/>
            <p:nvPr/>
          </p:nvSpPr>
          <p:spPr>
            <a:xfrm>
              <a:off x="5824535" y="3636961"/>
              <a:ext cx="727076" cy="2095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"/>
                <a:gd name="f7" fmla="val 35"/>
                <a:gd name="f8" fmla="val 94"/>
                <a:gd name="f9" fmla="val 7"/>
                <a:gd name="f10" fmla="val 17"/>
                <a:gd name="f11" fmla="val 102"/>
                <a:gd name="f12" fmla="val 14"/>
                <a:gd name="f13" fmla="val 107"/>
                <a:gd name="f14" fmla="val 15"/>
                <a:gd name="f15" fmla="val 111"/>
                <a:gd name="f16" fmla="val 12"/>
                <a:gd name="f17" fmla="val 115"/>
                <a:gd name="f18" fmla="val 13"/>
                <a:gd name="f19" fmla="val 119"/>
                <a:gd name="f20" fmla="val 16"/>
                <a:gd name="f21" fmla="val 24"/>
                <a:gd name="f22" fmla="val 121"/>
                <a:gd name="f23" fmla="val 29"/>
                <a:gd name="f24" fmla="val 34"/>
                <a:gd name="f25" fmla="val 85"/>
                <a:gd name="f26" fmla="val 30"/>
                <a:gd name="f27" fmla="val 55"/>
                <a:gd name="f28" fmla="val 25"/>
                <a:gd name="f29" fmla="val 21"/>
                <a:gd name="f30" fmla="val 20"/>
                <a:gd name="f31" fmla="val 19"/>
                <a:gd name="f32" fmla="val 3"/>
                <a:gd name="f33" fmla="val 4"/>
                <a:gd name="f34" fmla="val 5"/>
                <a:gd name="f35" fmla="val 1"/>
                <a:gd name="f36" fmla="val 6"/>
                <a:gd name="f37" fmla="val 8"/>
                <a:gd name="f38" fmla="val 11"/>
                <a:gd name="f39" fmla="val 22"/>
                <a:gd name="f40" fmla="val 2"/>
                <a:gd name="f41" fmla="val 43"/>
                <a:gd name="f42" fmla="val 50"/>
                <a:gd name="f43" fmla="val 57"/>
                <a:gd name="f44" fmla="val 62"/>
                <a:gd name="f45" fmla="val 10"/>
                <a:gd name="f46" fmla="val 67"/>
                <a:gd name="f47" fmla="val 72"/>
                <a:gd name="f48" fmla="val 79"/>
                <a:gd name="f49" fmla="val 87"/>
                <a:gd name="f50" fmla="val 9"/>
                <a:gd name="f51" fmla="+- 0 0 -90"/>
                <a:gd name="f52" fmla="*/ f3 1 122"/>
                <a:gd name="f53" fmla="*/ f4 1 35"/>
                <a:gd name="f54" fmla="val f5"/>
                <a:gd name="f55" fmla="val f6"/>
                <a:gd name="f56" fmla="val f7"/>
                <a:gd name="f57" fmla="*/ f51 f0 1"/>
                <a:gd name="f58" fmla="+- f56 0 f54"/>
                <a:gd name="f59" fmla="+- f55 0 f54"/>
                <a:gd name="f60" fmla="*/ f57 1 f2"/>
                <a:gd name="f61" fmla="*/ f59 1 122"/>
                <a:gd name="f62" fmla="*/ f58 1 35"/>
                <a:gd name="f63" fmla="*/ 94 f59 1"/>
                <a:gd name="f64" fmla="*/ 7 f58 1"/>
                <a:gd name="f65" fmla="*/ 107 f59 1"/>
                <a:gd name="f66" fmla="*/ 15 f58 1"/>
                <a:gd name="f67" fmla="*/ 119 f59 1"/>
                <a:gd name="f68" fmla="*/ 16 f58 1"/>
                <a:gd name="f69" fmla="*/ 115 f59 1"/>
                <a:gd name="f70" fmla="*/ 34 f58 1"/>
                <a:gd name="f71" fmla="*/ 35 f58 1"/>
                <a:gd name="f72" fmla="*/ 24 f59 1"/>
                <a:gd name="f73" fmla="*/ 21 f58 1"/>
                <a:gd name="f74" fmla="*/ 13 f59 1"/>
                <a:gd name="f75" fmla="*/ 20 f58 1"/>
                <a:gd name="f76" fmla="*/ 12 f59 1"/>
                <a:gd name="f77" fmla="*/ 19 f58 1"/>
                <a:gd name="f78" fmla="*/ 4 f59 1"/>
                <a:gd name="f79" fmla="*/ 3 f58 1"/>
                <a:gd name="f80" fmla="*/ 8 f59 1"/>
                <a:gd name="f81" fmla="*/ 0 f58 1"/>
                <a:gd name="f82" fmla="*/ 16 f59 1"/>
                <a:gd name="f83" fmla="*/ 1 f58 1"/>
                <a:gd name="f84" fmla="*/ 35 f59 1"/>
                <a:gd name="f85" fmla="*/ 2 f58 1"/>
                <a:gd name="f86" fmla="*/ 57 f59 1"/>
                <a:gd name="f87" fmla="*/ 5 f58 1"/>
                <a:gd name="f88" fmla="*/ 72 f59 1"/>
                <a:gd name="f89" fmla="+- f60 0 f1"/>
                <a:gd name="f90" fmla="*/ f63 1 122"/>
                <a:gd name="f91" fmla="*/ f64 1 35"/>
                <a:gd name="f92" fmla="*/ f65 1 122"/>
                <a:gd name="f93" fmla="*/ f66 1 35"/>
                <a:gd name="f94" fmla="*/ f67 1 122"/>
                <a:gd name="f95" fmla="*/ f68 1 35"/>
                <a:gd name="f96" fmla="*/ f69 1 122"/>
                <a:gd name="f97" fmla="*/ f70 1 35"/>
                <a:gd name="f98" fmla="*/ f71 1 35"/>
                <a:gd name="f99" fmla="*/ f72 1 122"/>
                <a:gd name="f100" fmla="*/ f73 1 35"/>
                <a:gd name="f101" fmla="*/ f74 1 122"/>
                <a:gd name="f102" fmla="*/ f75 1 35"/>
                <a:gd name="f103" fmla="*/ f76 1 122"/>
                <a:gd name="f104" fmla="*/ f77 1 35"/>
                <a:gd name="f105" fmla="*/ f78 1 122"/>
                <a:gd name="f106" fmla="*/ f79 1 35"/>
                <a:gd name="f107" fmla="*/ f80 1 122"/>
                <a:gd name="f108" fmla="*/ f81 1 35"/>
                <a:gd name="f109" fmla="*/ f82 1 122"/>
                <a:gd name="f110" fmla="*/ f83 1 35"/>
                <a:gd name="f111" fmla="*/ f84 1 122"/>
                <a:gd name="f112" fmla="*/ f85 1 35"/>
                <a:gd name="f113" fmla="*/ f86 1 122"/>
                <a:gd name="f114" fmla="*/ f87 1 35"/>
                <a:gd name="f115" fmla="*/ f88 1 122"/>
                <a:gd name="f116" fmla="*/ 0 1 f61"/>
                <a:gd name="f117" fmla="*/ f55 1 f61"/>
                <a:gd name="f118" fmla="*/ 0 1 f62"/>
                <a:gd name="f119" fmla="*/ f56 1 f62"/>
                <a:gd name="f120" fmla="*/ f90 1 f61"/>
                <a:gd name="f121" fmla="*/ f91 1 f62"/>
                <a:gd name="f122" fmla="*/ f92 1 f61"/>
                <a:gd name="f123" fmla="*/ f93 1 f62"/>
                <a:gd name="f124" fmla="*/ f94 1 f61"/>
                <a:gd name="f125" fmla="*/ f95 1 f62"/>
                <a:gd name="f126" fmla="*/ f96 1 f61"/>
                <a:gd name="f127" fmla="*/ f97 1 f62"/>
                <a:gd name="f128" fmla="*/ f98 1 f62"/>
                <a:gd name="f129" fmla="*/ f99 1 f61"/>
                <a:gd name="f130" fmla="*/ f100 1 f62"/>
                <a:gd name="f131" fmla="*/ f101 1 f61"/>
                <a:gd name="f132" fmla="*/ f102 1 f62"/>
                <a:gd name="f133" fmla="*/ f103 1 f61"/>
                <a:gd name="f134" fmla="*/ f104 1 f62"/>
                <a:gd name="f135" fmla="*/ f105 1 f61"/>
                <a:gd name="f136" fmla="*/ f106 1 f62"/>
                <a:gd name="f137" fmla="*/ f107 1 f61"/>
                <a:gd name="f138" fmla="*/ f108 1 f62"/>
                <a:gd name="f139" fmla="*/ f109 1 f61"/>
                <a:gd name="f140" fmla="*/ f110 1 f62"/>
                <a:gd name="f141" fmla="*/ f111 1 f61"/>
                <a:gd name="f142" fmla="*/ f112 1 f62"/>
                <a:gd name="f143" fmla="*/ f113 1 f61"/>
                <a:gd name="f144" fmla="*/ f114 1 f62"/>
                <a:gd name="f145" fmla="*/ f115 1 f61"/>
                <a:gd name="f146" fmla="*/ f116 f52 1"/>
                <a:gd name="f147" fmla="*/ f117 f52 1"/>
                <a:gd name="f148" fmla="*/ f119 f53 1"/>
                <a:gd name="f149" fmla="*/ f118 f53 1"/>
                <a:gd name="f150" fmla="*/ f120 f52 1"/>
                <a:gd name="f151" fmla="*/ f121 f53 1"/>
                <a:gd name="f152" fmla="*/ f122 f52 1"/>
                <a:gd name="f153" fmla="*/ f123 f53 1"/>
                <a:gd name="f154" fmla="*/ f124 f52 1"/>
                <a:gd name="f155" fmla="*/ f125 f53 1"/>
                <a:gd name="f156" fmla="*/ f126 f52 1"/>
                <a:gd name="f157" fmla="*/ f127 f53 1"/>
                <a:gd name="f158" fmla="*/ f128 f53 1"/>
                <a:gd name="f159" fmla="*/ f129 f52 1"/>
                <a:gd name="f160" fmla="*/ f130 f53 1"/>
                <a:gd name="f161" fmla="*/ f131 f52 1"/>
                <a:gd name="f162" fmla="*/ f132 f53 1"/>
                <a:gd name="f163" fmla="*/ f133 f52 1"/>
                <a:gd name="f164" fmla="*/ f134 f53 1"/>
                <a:gd name="f165" fmla="*/ f135 f52 1"/>
                <a:gd name="f166" fmla="*/ f136 f53 1"/>
                <a:gd name="f167" fmla="*/ f137 f52 1"/>
                <a:gd name="f168" fmla="*/ f138 f53 1"/>
                <a:gd name="f169" fmla="*/ f139 f52 1"/>
                <a:gd name="f170" fmla="*/ f140 f53 1"/>
                <a:gd name="f171" fmla="*/ f141 f52 1"/>
                <a:gd name="f172" fmla="*/ f142 f53 1"/>
                <a:gd name="f173" fmla="*/ f143 f52 1"/>
                <a:gd name="f174" fmla="*/ f144 f53 1"/>
                <a:gd name="f175" fmla="*/ f145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9">
                  <a:pos x="f150" y="f151"/>
                </a:cxn>
                <a:cxn ang="f89">
                  <a:pos x="f152" y="f153"/>
                </a:cxn>
                <a:cxn ang="f89">
                  <a:pos x="f154" y="f155"/>
                </a:cxn>
                <a:cxn ang="f89">
                  <a:pos x="f156" y="f157"/>
                </a:cxn>
                <a:cxn ang="f89">
                  <a:pos x="f156" y="f158"/>
                </a:cxn>
                <a:cxn ang="f89">
                  <a:pos x="f159" y="f160"/>
                </a:cxn>
                <a:cxn ang="f89">
                  <a:pos x="f161" y="f162"/>
                </a:cxn>
                <a:cxn ang="f89">
                  <a:pos x="f163" y="f164"/>
                </a:cxn>
                <a:cxn ang="f89">
                  <a:pos x="f165" y="f166"/>
                </a:cxn>
                <a:cxn ang="f89">
                  <a:pos x="f167" y="f168"/>
                </a:cxn>
                <a:cxn ang="f89">
                  <a:pos x="f169" y="f170"/>
                </a:cxn>
                <a:cxn ang="f89">
                  <a:pos x="f171" y="f172"/>
                </a:cxn>
                <a:cxn ang="f89">
                  <a:pos x="f173" y="f174"/>
                </a:cxn>
                <a:cxn ang="f89">
                  <a:pos x="f175" y="f174"/>
                </a:cxn>
                <a:cxn ang="f89">
                  <a:pos x="f150" y="f151"/>
                </a:cxn>
              </a:cxnLst>
              <a:rect l="f146" t="f149" r="f147" b="f148"/>
              <a:pathLst>
                <a:path w="122" h="35">
                  <a:moveTo>
                    <a:pt x="f8" y="f9"/>
                  </a:moveTo>
                  <a:cubicBezTo>
                    <a:pt x="f8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6" y="f21"/>
                    <a:pt x="f22" y="f23"/>
                    <a:pt x="f17" y="f24"/>
                  </a:cubicBezTo>
                  <a:cubicBezTo>
                    <a:pt x="f17" y="f24"/>
                    <a:pt x="f17" y="f7"/>
                    <a:pt x="f17" y="f7"/>
                  </a:cubicBezTo>
                  <a:cubicBezTo>
                    <a:pt x="f25" y="f26"/>
                    <a:pt x="f27" y="f28"/>
                    <a:pt x="f21" y="f29"/>
                  </a:cubicBezTo>
                  <a:cubicBezTo>
                    <a:pt x="f29" y="f30"/>
                    <a:pt x="f10" y="f30"/>
                    <a:pt x="f18" y="f30"/>
                  </a:cubicBezTo>
                  <a:cubicBezTo>
                    <a:pt x="f18" y="f31"/>
                    <a:pt x="f16" y="f31"/>
                    <a:pt x="f16" y="f31"/>
                  </a:cubicBezTo>
                  <a:cubicBezTo>
                    <a:pt x="f32" y="f10"/>
                    <a:pt x="f5" y="f16"/>
                    <a:pt x="f33" y="f32"/>
                  </a:cubicBezTo>
                  <a:cubicBezTo>
                    <a:pt x="f34" y="f35"/>
                    <a:pt x="f36" y="f5"/>
                    <a:pt x="f37" y="f5"/>
                  </a:cubicBezTo>
                  <a:cubicBezTo>
                    <a:pt x="f38" y="f35"/>
                    <a:pt x="f12" y="f35"/>
                    <a:pt x="f20" y="f35"/>
                  </a:cubicBezTo>
                  <a:cubicBezTo>
                    <a:pt x="f39" y="f40"/>
                    <a:pt x="f23" y="f34"/>
                    <a:pt x="f7" y="f40"/>
                  </a:cubicBezTo>
                  <a:cubicBezTo>
                    <a:pt x="f41" y="f35"/>
                    <a:pt x="f42" y="f40"/>
                    <a:pt x="f43" y="f34"/>
                  </a:cubicBezTo>
                  <a:cubicBezTo>
                    <a:pt x="f44" y="f45"/>
                    <a:pt x="f46" y="f38"/>
                    <a:pt x="f47" y="f34"/>
                  </a:cubicBezTo>
                  <a:cubicBezTo>
                    <a:pt x="f48" y="f9"/>
                    <a:pt x="f49" y="f50"/>
                    <a:pt x="f8" y="f9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50FAA92E-C329-A1C5-2CEB-CBA79B71F37F}"/>
                </a:ext>
              </a:extLst>
            </p:cNvPr>
            <p:cNvSpPr/>
            <p:nvPr/>
          </p:nvSpPr>
          <p:spPr>
            <a:xfrm>
              <a:off x="5748339" y="4186242"/>
              <a:ext cx="690564" cy="2381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5"/>
                <a:gd name="f7" fmla="val 40"/>
                <a:gd name="f8" fmla="val 14"/>
                <a:gd name="f9" fmla="val 5"/>
                <a:gd name="f10" fmla="val 18"/>
                <a:gd name="f11" fmla="val 6"/>
                <a:gd name="f12" fmla="val 22"/>
                <a:gd name="f13" fmla="val 7"/>
                <a:gd name="f14" fmla="val 25"/>
                <a:gd name="f15" fmla="val 8"/>
                <a:gd name="f16" fmla="val 29"/>
                <a:gd name="f17" fmla="val 9"/>
                <a:gd name="f18" fmla="val 32"/>
                <a:gd name="f19" fmla="val 34"/>
                <a:gd name="f20" fmla="val 3"/>
                <a:gd name="f21" fmla="val 49"/>
                <a:gd name="f22" fmla="val 55"/>
                <a:gd name="f23" fmla="val 11"/>
                <a:gd name="f24" fmla="val 59"/>
                <a:gd name="f25" fmla="val 13"/>
                <a:gd name="f26" fmla="val 64"/>
                <a:gd name="f27" fmla="val 69"/>
                <a:gd name="f28" fmla="val 76"/>
                <a:gd name="f29" fmla="val 10"/>
                <a:gd name="f30" fmla="val 84"/>
                <a:gd name="f31" fmla="val 12"/>
                <a:gd name="f32" fmla="val 91"/>
                <a:gd name="f33" fmla="val 96"/>
                <a:gd name="f34" fmla="val 19"/>
                <a:gd name="f35" fmla="val 101"/>
                <a:gd name="f36" fmla="val 21"/>
                <a:gd name="f37" fmla="val 106"/>
                <a:gd name="f38" fmla="val 107"/>
                <a:gd name="f39" fmla="val 23"/>
                <a:gd name="f40" fmla="val 116"/>
                <a:gd name="f41" fmla="val 26"/>
                <a:gd name="f42" fmla="val 31"/>
                <a:gd name="f43" fmla="val 114"/>
                <a:gd name="f44" fmla="val 35"/>
                <a:gd name="f45" fmla="val 95"/>
                <a:gd name="f46" fmla="val 37"/>
                <a:gd name="f47" fmla="val 75"/>
                <a:gd name="f48" fmla="val 33"/>
                <a:gd name="f49" fmla="val 56"/>
                <a:gd name="f50" fmla="val 30"/>
                <a:gd name="f51" fmla="val 41"/>
                <a:gd name="f52" fmla="val 28"/>
                <a:gd name="f53" fmla="val 24"/>
                <a:gd name="f54" fmla="val 2"/>
                <a:gd name="f55" fmla="+- 0 0 -90"/>
                <a:gd name="f56" fmla="*/ f3 1 115"/>
                <a:gd name="f57" fmla="*/ f4 1 40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115"/>
                <a:gd name="f66" fmla="*/ f62 1 40"/>
                <a:gd name="f67" fmla="*/ 14 f63 1"/>
                <a:gd name="f68" fmla="*/ 5 f62 1"/>
                <a:gd name="f69" fmla="*/ 25 f63 1"/>
                <a:gd name="f70" fmla="*/ 8 f62 1"/>
                <a:gd name="f71" fmla="*/ 34 f63 1"/>
                <a:gd name="f72" fmla="*/ 3 f62 1"/>
                <a:gd name="f73" fmla="*/ 55 f63 1"/>
                <a:gd name="f74" fmla="*/ 11 f62 1"/>
                <a:gd name="f75" fmla="*/ 69 f63 1"/>
                <a:gd name="f76" fmla="*/ 14 f62 1"/>
                <a:gd name="f77" fmla="*/ 91 f63 1"/>
                <a:gd name="f78" fmla="*/ 18 f62 1"/>
                <a:gd name="f79" fmla="*/ 106 f63 1"/>
                <a:gd name="f80" fmla="*/ 115 f63 1"/>
                <a:gd name="f81" fmla="*/ 26 f62 1"/>
                <a:gd name="f82" fmla="*/ 114 f63 1"/>
                <a:gd name="f83" fmla="*/ 40 f62 1"/>
                <a:gd name="f84" fmla="*/ 56 f63 1"/>
                <a:gd name="f85" fmla="*/ 30 f62 1"/>
                <a:gd name="f86" fmla="*/ 11 f63 1"/>
                <a:gd name="f87" fmla="*/ 24 f62 1"/>
                <a:gd name="f88" fmla="*/ 10 f63 1"/>
                <a:gd name="f89" fmla="*/ 23 f62 1"/>
                <a:gd name="f90" fmla="*/ 2 f63 1"/>
                <a:gd name="f91" fmla="*/ 10 f62 1"/>
                <a:gd name="f92" fmla="+- f64 0 f1"/>
                <a:gd name="f93" fmla="*/ f67 1 116"/>
                <a:gd name="f94" fmla="*/ f68 1 40"/>
                <a:gd name="f95" fmla="*/ f69 1 116"/>
                <a:gd name="f96" fmla="*/ f70 1 40"/>
                <a:gd name="f97" fmla="*/ f71 1 116"/>
                <a:gd name="f98" fmla="*/ f72 1 40"/>
                <a:gd name="f99" fmla="*/ f73 1 116"/>
                <a:gd name="f100" fmla="*/ f74 1 40"/>
                <a:gd name="f101" fmla="*/ f75 1 116"/>
                <a:gd name="f102" fmla="*/ f76 1 40"/>
                <a:gd name="f103" fmla="*/ f77 1 116"/>
                <a:gd name="f104" fmla="*/ f78 1 40"/>
                <a:gd name="f105" fmla="*/ f79 1 116"/>
                <a:gd name="f106" fmla="*/ f80 1 116"/>
                <a:gd name="f107" fmla="*/ f81 1 40"/>
                <a:gd name="f108" fmla="*/ f82 1 116"/>
                <a:gd name="f109" fmla="*/ f83 1 40"/>
                <a:gd name="f110" fmla="*/ f84 1 116"/>
                <a:gd name="f111" fmla="*/ f85 1 40"/>
                <a:gd name="f112" fmla="*/ f86 1 116"/>
                <a:gd name="f113" fmla="*/ f87 1 40"/>
                <a:gd name="f114" fmla="*/ f88 1 116"/>
                <a:gd name="f115" fmla="*/ f89 1 40"/>
                <a:gd name="f116" fmla="*/ f90 1 116"/>
                <a:gd name="f117" fmla="*/ f91 1 40"/>
                <a:gd name="f118" fmla="*/ 0 1 f65"/>
                <a:gd name="f119" fmla="*/ f59 1 f65"/>
                <a:gd name="f120" fmla="*/ 0 1 f66"/>
                <a:gd name="f121" fmla="*/ f60 1 f66"/>
                <a:gd name="f122" fmla="*/ f93 1 f65"/>
                <a:gd name="f123" fmla="*/ f94 1 f66"/>
                <a:gd name="f124" fmla="*/ f95 1 f65"/>
                <a:gd name="f125" fmla="*/ f96 1 f66"/>
                <a:gd name="f126" fmla="*/ f97 1 f65"/>
                <a:gd name="f127" fmla="*/ f98 1 f66"/>
                <a:gd name="f128" fmla="*/ f99 1 f65"/>
                <a:gd name="f129" fmla="*/ f100 1 f66"/>
                <a:gd name="f130" fmla="*/ f101 1 f65"/>
                <a:gd name="f131" fmla="*/ f102 1 f66"/>
                <a:gd name="f132" fmla="*/ f103 1 f65"/>
                <a:gd name="f133" fmla="*/ f104 1 f66"/>
                <a:gd name="f134" fmla="*/ f105 1 f65"/>
                <a:gd name="f135" fmla="*/ f106 1 f65"/>
                <a:gd name="f136" fmla="*/ f107 1 f66"/>
                <a:gd name="f137" fmla="*/ f108 1 f65"/>
                <a:gd name="f138" fmla="*/ f109 1 f66"/>
                <a:gd name="f139" fmla="*/ f110 1 f65"/>
                <a:gd name="f140" fmla="*/ f111 1 f66"/>
                <a:gd name="f141" fmla="*/ f112 1 f65"/>
                <a:gd name="f142" fmla="*/ f113 1 f66"/>
                <a:gd name="f143" fmla="*/ f114 1 f65"/>
                <a:gd name="f144" fmla="*/ f115 1 f66"/>
                <a:gd name="f145" fmla="*/ f116 1 f65"/>
                <a:gd name="f146" fmla="*/ f117 1 f66"/>
                <a:gd name="f147" fmla="*/ f118 f56 1"/>
                <a:gd name="f148" fmla="*/ f119 f56 1"/>
                <a:gd name="f149" fmla="*/ f121 f57 1"/>
                <a:gd name="f150" fmla="*/ f120 f57 1"/>
                <a:gd name="f151" fmla="*/ f122 f56 1"/>
                <a:gd name="f152" fmla="*/ f123 f57 1"/>
                <a:gd name="f153" fmla="*/ f124 f56 1"/>
                <a:gd name="f154" fmla="*/ f125 f57 1"/>
                <a:gd name="f155" fmla="*/ f126 f56 1"/>
                <a:gd name="f156" fmla="*/ f127 f57 1"/>
                <a:gd name="f157" fmla="*/ f128 f56 1"/>
                <a:gd name="f158" fmla="*/ f129 f57 1"/>
                <a:gd name="f159" fmla="*/ f130 f56 1"/>
                <a:gd name="f160" fmla="*/ f131 f57 1"/>
                <a:gd name="f161" fmla="*/ f132 f56 1"/>
                <a:gd name="f162" fmla="*/ f133 f57 1"/>
                <a:gd name="f163" fmla="*/ f134 f56 1"/>
                <a:gd name="f164" fmla="*/ f135 f56 1"/>
                <a:gd name="f165" fmla="*/ f136 f57 1"/>
                <a:gd name="f166" fmla="*/ f137 f56 1"/>
                <a:gd name="f167" fmla="*/ f138 f57 1"/>
                <a:gd name="f168" fmla="*/ f139 f56 1"/>
                <a:gd name="f169" fmla="*/ f140 f57 1"/>
                <a:gd name="f170" fmla="*/ f141 f56 1"/>
                <a:gd name="f171" fmla="*/ f142 f57 1"/>
                <a:gd name="f172" fmla="*/ f143 f56 1"/>
                <a:gd name="f173" fmla="*/ f144 f57 1"/>
                <a:gd name="f174" fmla="*/ f145 f56 1"/>
                <a:gd name="f175" fmla="*/ f146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51" y="f152"/>
                </a:cxn>
                <a:cxn ang="f92">
                  <a:pos x="f153" y="f154"/>
                </a:cxn>
                <a:cxn ang="f92">
                  <a:pos x="f155" y="f156"/>
                </a:cxn>
                <a:cxn ang="f92">
                  <a:pos x="f157" y="f158"/>
                </a:cxn>
                <a:cxn ang="f92">
                  <a:pos x="f159" y="f160"/>
                </a:cxn>
                <a:cxn ang="f92">
                  <a:pos x="f161" y="f162"/>
                </a:cxn>
                <a:cxn ang="f92">
                  <a:pos x="f163" y="f162"/>
                </a:cxn>
                <a:cxn ang="f92">
                  <a:pos x="f164" y="f165"/>
                </a:cxn>
                <a:cxn ang="f92">
                  <a:pos x="f166" y="f167"/>
                </a:cxn>
                <a:cxn ang="f92">
                  <a:pos x="f168" y="f169"/>
                </a:cxn>
                <a:cxn ang="f92">
                  <a:pos x="f170" y="f171"/>
                </a:cxn>
                <a:cxn ang="f92">
                  <a:pos x="f172" y="f173"/>
                </a:cxn>
                <a:cxn ang="f92">
                  <a:pos x="f174" y="f175"/>
                </a:cxn>
                <a:cxn ang="f92">
                  <a:pos x="f151" y="f152"/>
                </a:cxn>
              </a:cxnLst>
              <a:rect l="f147" t="f150" r="f148" b="f149"/>
              <a:pathLst>
                <a:path w="115" h="4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3"/>
                    <a:pt x="f19" y="f20"/>
                  </a:cubicBezTo>
                  <a:cubicBezTo>
                    <a:pt x="f7" y="f13"/>
                    <a:pt x="f21" y="f9"/>
                    <a:pt x="f22" y="f23"/>
                  </a:cubicBezTo>
                  <a:cubicBezTo>
                    <a:pt x="f24" y="f25"/>
                    <a:pt x="f26" y="f8"/>
                    <a:pt x="f27" y="f8"/>
                  </a:cubicBezTo>
                  <a:cubicBezTo>
                    <a:pt x="f28" y="f29"/>
                    <a:pt x="f30" y="f31"/>
                    <a:pt x="f32" y="f10"/>
                  </a:cubicBezTo>
                  <a:cubicBezTo>
                    <a:pt x="f33" y="f34"/>
                    <a:pt x="f35" y="f36"/>
                    <a:pt x="f37" y="f10"/>
                  </a:cubicBezTo>
                  <a:cubicBezTo>
                    <a:pt x="f38" y="f39"/>
                    <a:pt x="f40" y="f10"/>
                    <a:pt x="f6" y="f41"/>
                  </a:cubicBezTo>
                  <a:cubicBezTo>
                    <a:pt x="f6" y="f42"/>
                    <a:pt x="f43" y="f44"/>
                    <a:pt x="f43" y="f7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41" y="f41"/>
                    <a:pt x="f23" y="f53"/>
                  </a:cubicBezTo>
                  <a:cubicBezTo>
                    <a:pt x="f23" y="f53"/>
                    <a:pt x="f29" y="f53"/>
                    <a:pt x="f29" y="f39"/>
                  </a:cubicBezTo>
                  <a:cubicBezTo>
                    <a:pt x="f5" y="f36"/>
                    <a:pt x="f5" y="f36"/>
                    <a:pt x="f54" y="f29"/>
                  </a:cubicBezTo>
                  <a:cubicBezTo>
                    <a:pt x="f20" y="f5"/>
                    <a:pt x="f29" y="f13"/>
                    <a:pt x="f8" y="f9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28ADD6BD-ADC5-D850-DCF2-840C52DD250F}"/>
                </a:ext>
              </a:extLst>
            </p:cNvPr>
            <p:cNvSpPr/>
            <p:nvPr/>
          </p:nvSpPr>
          <p:spPr>
            <a:xfrm>
              <a:off x="5919789" y="3028949"/>
              <a:ext cx="704846" cy="2381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40"/>
                <a:gd name="f8" fmla="val 114"/>
                <a:gd name="f9" fmla="val 80"/>
                <a:gd name="f10" fmla="val 35"/>
                <a:gd name="f11" fmla="val 46"/>
                <a:gd name="f12" fmla="val 30"/>
                <a:gd name="f13" fmla="val 12"/>
                <a:gd name="f14" fmla="val 25"/>
                <a:gd name="f15" fmla="val 22"/>
                <a:gd name="f16" fmla="val 1"/>
                <a:gd name="f17" fmla="val 3"/>
                <a:gd name="f18" fmla="val 10"/>
                <a:gd name="f19" fmla="val 5"/>
                <a:gd name="f20" fmla="val 9"/>
                <a:gd name="f21" fmla="val 15"/>
                <a:gd name="f22" fmla="val 7"/>
                <a:gd name="f23" fmla="val 21"/>
                <a:gd name="f24" fmla="val 8"/>
                <a:gd name="f25" fmla="val 27"/>
                <a:gd name="f26" fmla="val 33"/>
                <a:gd name="f27" fmla="val 41"/>
                <a:gd name="f28" fmla="val 49"/>
                <a:gd name="f29" fmla="val 6"/>
                <a:gd name="f30" fmla="val 56"/>
                <a:gd name="f31" fmla="val 13"/>
                <a:gd name="f32" fmla="val 61"/>
                <a:gd name="f33" fmla="val 14"/>
                <a:gd name="f34" fmla="val 66"/>
                <a:gd name="f35" fmla="val 70"/>
                <a:gd name="f36" fmla="val 78"/>
                <a:gd name="f37" fmla="val 86"/>
                <a:gd name="f38" fmla="val 93"/>
                <a:gd name="f39" fmla="val 18"/>
                <a:gd name="f40" fmla="val 97"/>
                <a:gd name="f41" fmla="val 20"/>
                <a:gd name="f42" fmla="val 102"/>
                <a:gd name="f43" fmla="val 107"/>
                <a:gd name="f44" fmla="val 116"/>
                <a:gd name="f45" fmla="val 31"/>
                <a:gd name="f46" fmla="val 115"/>
                <a:gd name="f47" fmla="+- 0 0 -90"/>
                <a:gd name="f48" fmla="*/ f3 1 118"/>
                <a:gd name="f49" fmla="*/ f4 1 40"/>
                <a:gd name="f50" fmla="val f5"/>
                <a:gd name="f51" fmla="val f6"/>
                <a:gd name="f52" fmla="val f7"/>
                <a:gd name="f53" fmla="*/ f47 f0 1"/>
                <a:gd name="f54" fmla="+- f52 0 f50"/>
                <a:gd name="f55" fmla="+- f51 0 f50"/>
                <a:gd name="f56" fmla="*/ f53 1 f2"/>
                <a:gd name="f57" fmla="*/ f55 1 118"/>
                <a:gd name="f58" fmla="*/ f54 1 40"/>
                <a:gd name="f59" fmla="*/ 114 f55 1"/>
                <a:gd name="f60" fmla="*/ 40 f54 1"/>
                <a:gd name="f61" fmla="*/ 12 f55 1"/>
                <a:gd name="f62" fmla="*/ 25 f54 1"/>
                <a:gd name="f63" fmla="*/ 3 f55 1"/>
                <a:gd name="f64" fmla="*/ 10 f54 1"/>
                <a:gd name="f65" fmla="*/ 15 f55 1"/>
                <a:gd name="f66" fmla="*/ 7 f54 1"/>
                <a:gd name="f67" fmla="*/ 33 f55 1"/>
                <a:gd name="f68" fmla="*/ 56 f55 1"/>
                <a:gd name="f69" fmla="*/ 13 f54 1"/>
                <a:gd name="f70" fmla="*/ 70 f55 1"/>
                <a:gd name="f71" fmla="*/ 15 f54 1"/>
                <a:gd name="f72" fmla="*/ 93 f55 1"/>
                <a:gd name="f73" fmla="*/ 18 f54 1"/>
                <a:gd name="f74" fmla="*/ 107 f55 1"/>
                <a:gd name="f75" fmla="*/ 115 f55 1"/>
                <a:gd name="f76" fmla="+- f56 0 f1"/>
                <a:gd name="f77" fmla="*/ f59 1 118"/>
                <a:gd name="f78" fmla="*/ f60 1 40"/>
                <a:gd name="f79" fmla="*/ f61 1 118"/>
                <a:gd name="f80" fmla="*/ f62 1 40"/>
                <a:gd name="f81" fmla="*/ f63 1 118"/>
                <a:gd name="f82" fmla="*/ f64 1 40"/>
                <a:gd name="f83" fmla="*/ f65 1 118"/>
                <a:gd name="f84" fmla="*/ f66 1 40"/>
                <a:gd name="f85" fmla="*/ f67 1 118"/>
                <a:gd name="f86" fmla="*/ f68 1 118"/>
                <a:gd name="f87" fmla="*/ f69 1 40"/>
                <a:gd name="f88" fmla="*/ f70 1 118"/>
                <a:gd name="f89" fmla="*/ f71 1 40"/>
                <a:gd name="f90" fmla="*/ f72 1 118"/>
                <a:gd name="f91" fmla="*/ f73 1 40"/>
                <a:gd name="f92" fmla="*/ f74 1 118"/>
                <a:gd name="f93" fmla="*/ f75 1 118"/>
                <a:gd name="f94" fmla="*/ 0 1 f57"/>
                <a:gd name="f95" fmla="*/ f51 1 f57"/>
                <a:gd name="f96" fmla="*/ 0 1 f58"/>
                <a:gd name="f97" fmla="*/ f52 1 f58"/>
                <a:gd name="f98" fmla="*/ f77 1 f57"/>
                <a:gd name="f99" fmla="*/ f78 1 f58"/>
                <a:gd name="f100" fmla="*/ f79 1 f57"/>
                <a:gd name="f101" fmla="*/ f80 1 f58"/>
                <a:gd name="f102" fmla="*/ f81 1 f57"/>
                <a:gd name="f103" fmla="*/ f82 1 f58"/>
                <a:gd name="f104" fmla="*/ f83 1 f57"/>
                <a:gd name="f105" fmla="*/ f84 1 f58"/>
                <a:gd name="f106" fmla="*/ f85 1 f57"/>
                <a:gd name="f107" fmla="*/ f86 1 f57"/>
                <a:gd name="f108" fmla="*/ f87 1 f58"/>
                <a:gd name="f109" fmla="*/ f88 1 f57"/>
                <a:gd name="f110" fmla="*/ f89 1 f58"/>
                <a:gd name="f111" fmla="*/ f90 1 f57"/>
                <a:gd name="f112" fmla="*/ f91 1 f58"/>
                <a:gd name="f113" fmla="*/ f92 1 f57"/>
                <a:gd name="f114" fmla="*/ f93 1 f57"/>
                <a:gd name="f115" fmla="*/ f94 f48 1"/>
                <a:gd name="f116" fmla="*/ f95 f48 1"/>
                <a:gd name="f117" fmla="*/ f97 f49 1"/>
                <a:gd name="f118" fmla="*/ f96 f49 1"/>
                <a:gd name="f119" fmla="*/ f98 f48 1"/>
                <a:gd name="f120" fmla="*/ f99 f49 1"/>
                <a:gd name="f121" fmla="*/ f100 f48 1"/>
                <a:gd name="f122" fmla="*/ f101 f49 1"/>
                <a:gd name="f123" fmla="*/ f102 f48 1"/>
                <a:gd name="f124" fmla="*/ f103 f49 1"/>
                <a:gd name="f125" fmla="*/ f104 f48 1"/>
                <a:gd name="f126" fmla="*/ f105 f49 1"/>
                <a:gd name="f127" fmla="*/ f106 f48 1"/>
                <a:gd name="f128" fmla="*/ f107 f48 1"/>
                <a:gd name="f129" fmla="*/ f108 f49 1"/>
                <a:gd name="f130" fmla="*/ f109 f48 1"/>
                <a:gd name="f131" fmla="*/ f110 f49 1"/>
                <a:gd name="f132" fmla="*/ f111 f48 1"/>
                <a:gd name="f133" fmla="*/ f112 f49 1"/>
                <a:gd name="f134" fmla="*/ f113 f48 1"/>
                <a:gd name="f135" fmla="*/ f114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6">
                  <a:pos x="f119" y="f120"/>
                </a:cxn>
                <a:cxn ang="f76">
                  <a:pos x="f121" y="f122"/>
                </a:cxn>
                <a:cxn ang="f76">
                  <a:pos x="f123" y="f124"/>
                </a:cxn>
                <a:cxn ang="f76">
                  <a:pos x="f125" y="f126"/>
                </a:cxn>
                <a:cxn ang="f76">
                  <a:pos x="f127" y="f124"/>
                </a:cxn>
                <a:cxn ang="f76">
                  <a:pos x="f128" y="f129"/>
                </a:cxn>
                <a:cxn ang="f76">
                  <a:pos x="f130" y="f131"/>
                </a:cxn>
                <a:cxn ang="f76">
                  <a:pos x="f132" y="f133"/>
                </a:cxn>
                <a:cxn ang="f76">
                  <a:pos x="f134" y="f133"/>
                </a:cxn>
                <a:cxn ang="f76">
                  <a:pos x="f135" y="f120"/>
                </a:cxn>
                <a:cxn ang="f76">
                  <a:pos x="f119" y="f120"/>
                </a:cxn>
              </a:cxnLst>
              <a:rect l="f115" t="f118" r="f116" b="f117"/>
              <a:pathLst>
                <a:path w="118" h="40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6" y="f15"/>
                    <a:pt x="f17" y="f18"/>
                  </a:cubicBezTo>
                  <a:cubicBezTo>
                    <a:pt x="f19" y="f5"/>
                    <a:pt x="f13" y="f20"/>
                    <a:pt x="f21" y="f22"/>
                  </a:cubicBezTo>
                  <a:cubicBezTo>
                    <a:pt x="f23" y="f24"/>
                    <a:pt x="f25" y="f20"/>
                    <a:pt x="f26" y="f18"/>
                  </a:cubicBezTo>
                  <a:cubicBezTo>
                    <a:pt x="f27" y="f19"/>
                    <a:pt x="f28" y="f29"/>
                    <a:pt x="f30" y="f31"/>
                  </a:cubicBezTo>
                  <a:cubicBezTo>
                    <a:pt x="f32" y="f33"/>
                    <a:pt x="f34" y="f33"/>
                    <a:pt x="f35" y="f21"/>
                  </a:cubicBezTo>
                  <a:cubicBezTo>
                    <a:pt x="f36" y="f13"/>
                    <a:pt x="f37" y="f31"/>
                    <a:pt x="f38" y="f39"/>
                  </a:cubicBezTo>
                  <a:cubicBezTo>
                    <a:pt x="f40" y="f41"/>
                    <a:pt x="f42" y="f15"/>
                    <a:pt x="f43" y="f39"/>
                  </a:cubicBezTo>
                  <a:cubicBezTo>
                    <a:pt x="f6" y="f15"/>
                    <a:pt x="f44" y="f45"/>
                    <a:pt x="f46" y="f7"/>
                  </a:cubicBezTo>
                  <a:cubicBezTo>
                    <a:pt x="f46" y="f7"/>
                    <a:pt x="f8" y="f7"/>
                    <a:pt x="f8" y="f7"/>
                  </a:cubicBezTo>
                  <a:close/>
                </a:path>
              </a:pathLst>
            </a:custGeom>
            <a:solidFill>
              <a:srgbClr val="BB957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5701139-7B73-A527-BDBF-54B9F6388DB9}"/>
                </a:ext>
              </a:extLst>
            </p:cNvPr>
            <p:cNvSpPr/>
            <p:nvPr/>
          </p:nvSpPr>
          <p:spPr>
            <a:xfrm>
              <a:off x="5854702" y="4489447"/>
              <a:ext cx="173041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2"/>
                <a:gd name="f9" fmla="val 56"/>
                <a:gd name="f10" fmla="val 14"/>
                <a:gd name="f11" fmla="val 7"/>
                <a:gd name="f12" fmla="val 53"/>
                <a:gd name="f13" fmla="val 2"/>
                <a:gd name="f14" fmla="val 40"/>
                <a:gd name="f15" fmla="val 4"/>
                <a:gd name="f16" fmla="val 27"/>
                <a:gd name="f17" fmla="val 6"/>
                <a:gd name="f18" fmla="val 5"/>
                <a:gd name="f19" fmla="val 13"/>
                <a:gd name="f20" fmla="val 20"/>
                <a:gd name="f21" fmla="val 26"/>
                <a:gd name="f22" fmla="val 3"/>
                <a:gd name="f23" fmla="val 29"/>
                <a:gd name="f24" fmla="val 9"/>
                <a:gd name="f25" fmla="val 18"/>
                <a:gd name="f26" fmla="val 30"/>
                <a:gd name="f27" fmla="val 24"/>
                <a:gd name="f28" fmla="val 43"/>
                <a:gd name="f29" fmla="+- 0 0 -90"/>
                <a:gd name="f30" fmla="*/ f3 1 28"/>
                <a:gd name="f31" fmla="*/ f4 1 5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8"/>
                <a:gd name="f40" fmla="*/ f36 1 57"/>
                <a:gd name="f41" fmla="*/ 22 f37 1"/>
                <a:gd name="f42" fmla="*/ 56 f36 1"/>
                <a:gd name="f43" fmla="*/ 0 f37 1"/>
                <a:gd name="f44" fmla="*/ 53 f36 1"/>
                <a:gd name="f45" fmla="*/ 6 f37 1"/>
                <a:gd name="f46" fmla="*/ 14 f36 1"/>
                <a:gd name="f47" fmla="*/ 20 f37 1"/>
                <a:gd name="f48" fmla="*/ 2 f36 1"/>
                <a:gd name="f49" fmla="*/ 28 f37 1"/>
                <a:gd name="f50" fmla="*/ 18 f36 1"/>
                <a:gd name="f51" fmla="+- f38 0 f1"/>
                <a:gd name="f52" fmla="*/ f41 1 29"/>
                <a:gd name="f53" fmla="*/ f42 1 57"/>
                <a:gd name="f54" fmla="*/ f43 1 29"/>
                <a:gd name="f55" fmla="*/ f44 1 57"/>
                <a:gd name="f56" fmla="*/ f45 1 29"/>
                <a:gd name="f57" fmla="*/ f46 1 57"/>
                <a:gd name="f58" fmla="*/ f47 1 29"/>
                <a:gd name="f59" fmla="*/ f48 1 57"/>
                <a:gd name="f60" fmla="*/ f49 1 29"/>
                <a:gd name="f61" fmla="*/ f50 1 57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28" h="57">
                  <a:moveTo>
                    <a:pt x="f8" y="f9"/>
                  </a:moveTo>
                  <a:cubicBezTo>
                    <a:pt x="f10" y="f7"/>
                    <a:pt x="f11" y="f9"/>
                    <a:pt x="f5" y="f12"/>
                  </a:cubicBezTo>
                  <a:cubicBezTo>
                    <a:pt x="f13" y="f14"/>
                    <a:pt x="f15" y="f16"/>
                    <a:pt x="f17" y="f10"/>
                  </a:cubicBezTo>
                  <a:cubicBezTo>
                    <a:pt x="f11" y="f18"/>
                    <a:pt x="f19" y="f5"/>
                    <a:pt x="f20" y="f13"/>
                  </a:cubicBezTo>
                  <a:cubicBezTo>
                    <a:pt x="f21" y="f22"/>
                    <a:pt x="f23" y="f24"/>
                    <a:pt x="f6" y="f25"/>
                  </a:cubicBezTo>
                  <a:cubicBezTo>
                    <a:pt x="f21" y="f26"/>
                    <a:pt x="f27" y="f28"/>
                    <a:pt x="f8" y="f9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9BBBF753-7C24-18DD-B1F8-04696C4A6691}"/>
                </a:ext>
              </a:extLst>
            </p:cNvPr>
            <p:cNvSpPr/>
            <p:nvPr/>
          </p:nvSpPr>
          <p:spPr>
            <a:xfrm>
              <a:off x="6075365" y="4530723"/>
              <a:ext cx="166685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2"/>
                <a:gd name="f9" fmla="val 52"/>
                <a:gd name="f10" fmla="val 15"/>
                <a:gd name="f11" fmla="val 3"/>
                <a:gd name="f12" fmla="val 56"/>
                <a:gd name="f13" fmla="val 49"/>
                <a:gd name="f14" fmla="val 1"/>
                <a:gd name="f15" fmla="val 37"/>
                <a:gd name="f16" fmla="val 24"/>
                <a:gd name="f17" fmla="val 5"/>
                <a:gd name="f18" fmla="val 12"/>
                <a:gd name="f19" fmla="val 6"/>
                <a:gd name="f20" fmla="val 4"/>
                <a:gd name="f21" fmla="val 18"/>
                <a:gd name="f22" fmla="val 7"/>
                <a:gd name="f23" fmla="val 27"/>
                <a:gd name="f24" fmla="val 26"/>
                <a:gd name="f25" fmla="val 40"/>
                <a:gd name="f26" fmla="+- 0 0 -90"/>
                <a:gd name="f27" fmla="*/ f3 1 28"/>
                <a:gd name="f28" fmla="*/ f4 1 57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28"/>
                <a:gd name="f37" fmla="*/ f33 1 57"/>
                <a:gd name="f38" fmla="*/ 22 f34 1"/>
                <a:gd name="f39" fmla="*/ 52 f33 1"/>
                <a:gd name="f40" fmla="*/ 0 f34 1"/>
                <a:gd name="f41" fmla="*/ 49 f33 1"/>
                <a:gd name="f42" fmla="*/ 5 f34 1"/>
                <a:gd name="f43" fmla="*/ 12 f33 1"/>
                <a:gd name="f44" fmla="*/ 18 f34 1"/>
                <a:gd name="f45" fmla="*/ 0 f33 1"/>
                <a:gd name="f46" fmla="*/ 27 f34 1"/>
                <a:gd name="f47" fmla="*/ 15 f33 1"/>
                <a:gd name="f48" fmla="+- f35 0 f1"/>
                <a:gd name="f49" fmla="*/ f38 1 28"/>
                <a:gd name="f50" fmla="*/ f39 1 57"/>
                <a:gd name="f51" fmla="*/ f40 1 28"/>
                <a:gd name="f52" fmla="*/ f41 1 57"/>
                <a:gd name="f53" fmla="*/ f42 1 28"/>
                <a:gd name="f54" fmla="*/ f43 1 57"/>
                <a:gd name="f55" fmla="*/ f44 1 28"/>
                <a:gd name="f56" fmla="*/ f45 1 57"/>
                <a:gd name="f57" fmla="*/ f46 1 28"/>
                <a:gd name="f58" fmla="*/ f47 1 57"/>
                <a:gd name="f59" fmla="*/ 0 1 f36"/>
                <a:gd name="f60" fmla="*/ f30 1 f36"/>
                <a:gd name="f61" fmla="*/ 0 1 f37"/>
                <a:gd name="f62" fmla="*/ f31 1 f37"/>
                <a:gd name="f63" fmla="*/ f49 1 f36"/>
                <a:gd name="f64" fmla="*/ f50 1 f37"/>
                <a:gd name="f65" fmla="*/ f51 1 f36"/>
                <a:gd name="f66" fmla="*/ f52 1 f37"/>
                <a:gd name="f67" fmla="*/ f53 1 f36"/>
                <a:gd name="f68" fmla="*/ f54 1 f37"/>
                <a:gd name="f69" fmla="*/ f55 1 f36"/>
                <a:gd name="f70" fmla="*/ f56 1 f37"/>
                <a:gd name="f71" fmla="*/ f57 1 f36"/>
                <a:gd name="f72" fmla="*/ f58 1 f37"/>
                <a:gd name="f73" fmla="*/ f59 f27 1"/>
                <a:gd name="f74" fmla="*/ f60 f27 1"/>
                <a:gd name="f75" fmla="*/ f62 f28 1"/>
                <a:gd name="f76" fmla="*/ f61 f28 1"/>
                <a:gd name="f77" fmla="*/ f63 f27 1"/>
                <a:gd name="f78" fmla="*/ f64 f28 1"/>
                <a:gd name="f79" fmla="*/ f65 f27 1"/>
                <a:gd name="f80" fmla="*/ f66 f28 1"/>
                <a:gd name="f81" fmla="*/ f67 f27 1"/>
                <a:gd name="f82" fmla="*/ f68 f28 1"/>
                <a:gd name="f83" fmla="*/ f69 f27 1"/>
                <a:gd name="f84" fmla="*/ f70 f28 1"/>
                <a:gd name="f85" fmla="*/ f71 f27 1"/>
                <a:gd name="f86" fmla="*/ f72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7" y="f78"/>
                </a:cxn>
                <a:cxn ang="f48">
                  <a:pos x="f79" y="f80"/>
                </a:cxn>
                <a:cxn ang="f48">
                  <a:pos x="f81" y="f82"/>
                </a:cxn>
                <a:cxn ang="f48">
                  <a:pos x="f83" y="f84"/>
                </a:cxn>
                <a:cxn ang="f48">
                  <a:pos x="f85" y="f86"/>
                </a:cxn>
                <a:cxn ang="f48">
                  <a:pos x="f77" y="f78"/>
                </a:cxn>
              </a:cxnLst>
              <a:rect l="f73" t="f76" r="f74" b="f75"/>
              <a:pathLst>
                <a:path w="28" h="57">
                  <a:moveTo>
                    <a:pt x="f8" y="f9"/>
                  </a:moveTo>
                  <a:cubicBezTo>
                    <a:pt x="f10" y="f7"/>
                    <a:pt x="f11" y="f12"/>
                    <a:pt x="f5" y="f13"/>
                  </a:cubicBezTo>
                  <a:cubicBezTo>
                    <a:pt x="f14" y="f15"/>
                    <a:pt x="f11" y="f16"/>
                    <a:pt x="f17" y="f18"/>
                  </a:cubicBezTo>
                  <a:cubicBezTo>
                    <a:pt x="f19" y="f20"/>
                    <a:pt x="f18" y="f5"/>
                    <a:pt x="f21" y="f5"/>
                  </a:cubicBezTo>
                  <a:cubicBezTo>
                    <a:pt x="f16" y="f14"/>
                    <a:pt x="f6" y="f22"/>
                    <a:pt x="f23" y="f10"/>
                  </a:cubicBezTo>
                  <a:cubicBezTo>
                    <a:pt x="f24" y="f6"/>
                    <a:pt x="f16" y="f25"/>
                    <a:pt x="f8" y="f9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EE236EB9-222C-B570-FE80-AFD7E17538C0}"/>
                </a:ext>
              </a:extLst>
            </p:cNvPr>
            <p:cNvSpPr/>
            <p:nvPr/>
          </p:nvSpPr>
          <p:spPr>
            <a:xfrm>
              <a:off x="6332540" y="4567235"/>
              <a:ext cx="130173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56"/>
                <a:gd name="f8" fmla="val 14"/>
                <a:gd name="f9" fmla="val 11"/>
                <a:gd name="f10" fmla="val 55"/>
                <a:gd name="f11" fmla="val 7"/>
                <a:gd name="f12" fmla="val 3"/>
                <a:gd name="f13" fmla="val 54"/>
                <a:gd name="f14" fmla="val 1"/>
                <a:gd name="f15" fmla="val 52"/>
                <a:gd name="f16" fmla="val 50"/>
                <a:gd name="f17" fmla="val 47"/>
                <a:gd name="f18" fmla="val 2"/>
                <a:gd name="f19" fmla="val 34"/>
                <a:gd name="f20" fmla="val 4"/>
                <a:gd name="f21" fmla="val 21"/>
                <a:gd name="f22" fmla="val 5"/>
                <a:gd name="f23" fmla="val 9"/>
                <a:gd name="f24" fmla="val 12"/>
                <a:gd name="f25" fmla="val 13"/>
                <a:gd name="f26" fmla="val 20"/>
                <a:gd name="f27" fmla="val 8"/>
                <a:gd name="f28" fmla="val 15"/>
                <a:gd name="f29" fmla="val 19"/>
                <a:gd name="f30" fmla="val 29"/>
                <a:gd name="f31" fmla="val 17"/>
                <a:gd name="f32" fmla="val 42"/>
                <a:gd name="f33" fmla="+- 0 0 -90"/>
                <a:gd name="f34" fmla="*/ f3 1 22"/>
                <a:gd name="f35" fmla="*/ f4 1 56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22"/>
                <a:gd name="f44" fmla="*/ f40 1 56"/>
                <a:gd name="f45" fmla="*/ 14 f41 1"/>
                <a:gd name="f46" fmla="*/ 56 f40 1"/>
                <a:gd name="f47" fmla="*/ 3 f41 1"/>
                <a:gd name="f48" fmla="*/ 54 f40 1"/>
                <a:gd name="f49" fmla="*/ 1 f41 1"/>
                <a:gd name="f50" fmla="*/ 47 f40 1"/>
                <a:gd name="f51" fmla="*/ 7 f41 1"/>
                <a:gd name="f52" fmla="*/ 7 f40 1"/>
                <a:gd name="f53" fmla="*/ 11 f41 1"/>
                <a:gd name="f54" fmla="*/ 0 f40 1"/>
                <a:gd name="f55" fmla="*/ 13 f41 1"/>
                <a:gd name="f56" fmla="*/ 21 f41 1"/>
                <a:gd name="f57" fmla="*/ 15 f40 1"/>
                <a:gd name="f58" fmla="+- f42 0 f1"/>
                <a:gd name="f59" fmla="*/ f45 1 22"/>
                <a:gd name="f60" fmla="*/ f46 1 56"/>
                <a:gd name="f61" fmla="*/ f47 1 22"/>
                <a:gd name="f62" fmla="*/ f48 1 56"/>
                <a:gd name="f63" fmla="*/ f49 1 22"/>
                <a:gd name="f64" fmla="*/ f50 1 56"/>
                <a:gd name="f65" fmla="*/ f51 1 22"/>
                <a:gd name="f66" fmla="*/ f52 1 56"/>
                <a:gd name="f67" fmla="*/ f53 1 22"/>
                <a:gd name="f68" fmla="*/ f54 1 56"/>
                <a:gd name="f69" fmla="*/ f55 1 22"/>
                <a:gd name="f70" fmla="*/ f56 1 22"/>
                <a:gd name="f71" fmla="*/ f57 1 56"/>
                <a:gd name="f72" fmla="*/ 0 1 f43"/>
                <a:gd name="f73" fmla="*/ f37 1 f43"/>
                <a:gd name="f74" fmla="*/ 0 1 f44"/>
                <a:gd name="f75" fmla="*/ f38 1 f44"/>
                <a:gd name="f76" fmla="*/ f59 1 f43"/>
                <a:gd name="f77" fmla="*/ f60 1 f44"/>
                <a:gd name="f78" fmla="*/ f61 1 f43"/>
                <a:gd name="f79" fmla="*/ f62 1 f44"/>
                <a:gd name="f80" fmla="*/ f63 1 f43"/>
                <a:gd name="f81" fmla="*/ f64 1 f44"/>
                <a:gd name="f82" fmla="*/ f65 1 f43"/>
                <a:gd name="f83" fmla="*/ f66 1 f44"/>
                <a:gd name="f84" fmla="*/ f67 1 f43"/>
                <a:gd name="f85" fmla="*/ f68 1 f44"/>
                <a:gd name="f86" fmla="*/ f69 1 f43"/>
                <a:gd name="f87" fmla="*/ f70 1 f43"/>
                <a:gd name="f88" fmla="*/ f71 1 f44"/>
                <a:gd name="f89" fmla="*/ f72 f34 1"/>
                <a:gd name="f90" fmla="*/ f73 f34 1"/>
                <a:gd name="f91" fmla="*/ f75 f35 1"/>
                <a:gd name="f92" fmla="*/ f74 f35 1"/>
                <a:gd name="f93" fmla="*/ f76 f34 1"/>
                <a:gd name="f94" fmla="*/ f77 f35 1"/>
                <a:gd name="f95" fmla="*/ f78 f34 1"/>
                <a:gd name="f96" fmla="*/ f79 f35 1"/>
                <a:gd name="f97" fmla="*/ f80 f34 1"/>
                <a:gd name="f98" fmla="*/ f81 f35 1"/>
                <a:gd name="f99" fmla="*/ f82 f34 1"/>
                <a:gd name="f100" fmla="*/ f83 f35 1"/>
                <a:gd name="f101" fmla="*/ f84 f34 1"/>
                <a:gd name="f102" fmla="*/ f85 f35 1"/>
                <a:gd name="f103" fmla="*/ f86 f34 1"/>
                <a:gd name="f104" fmla="*/ f87 f34 1"/>
                <a:gd name="f105" fmla="*/ f88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">
                  <a:pos x="f93" y="f94"/>
                </a:cxn>
                <a:cxn ang="f58">
                  <a:pos x="f95" y="f96"/>
                </a:cxn>
                <a:cxn ang="f58">
                  <a:pos x="f95" y="f96"/>
                </a:cxn>
                <a:cxn ang="f58">
                  <a:pos x="f97" y="f98"/>
                </a:cxn>
                <a:cxn ang="f58">
                  <a:pos x="f99" y="f100"/>
                </a:cxn>
                <a:cxn ang="f58">
                  <a:pos x="f101" y="f102"/>
                </a:cxn>
                <a:cxn ang="f58">
                  <a:pos x="f103" y="f102"/>
                </a:cxn>
                <a:cxn ang="f58">
                  <a:pos x="f104" y="f105"/>
                </a:cxn>
                <a:cxn ang="f58">
                  <a:pos x="f93" y="f94"/>
                </a:cxn>
              </a:cxnLst>
              <a:rect l="f89" t="f92" r="f90" b="f91"/>
              <a:pathLst>
                <a:path w="22" h="56">
                  <a:moveTo>
                    <a:pt x="f8" y="f7"/>
                  </a:moveTo>
                  <a:cubicBezTo>
                    <a:pt x="f9" y="f10"/>
                    <a:pt x="f11" y="f10"/>
                    <a:pt x="f12" y="f13"/>
                  </a:cubicBezTo>
                  <a:cubicBezTo>
                    <a:pt x="f12" y="f13"/>
                    <a:pt x="f12" y="f13"/>
                    <a:pt x="f12" y="f13"/>
                  </a:cubicBezTo>
                  <a:cubicBezTo>
                    <a:pt x="f14" y="f15"/>
                    <a:pt x="f5" y="f16"/>
                    <a:pt x="f14" y="f17"/>
                  </a:cubicBezTo>
                  <a:cubicBezTo>
                    <a:pt x="f18" y="f19"/>
                    <a:pt x="f20" y="f21"/>
                    <a:pt x="f11" y="f11"/>
                  </a:cubicBezTo>
                  <a:cubicBezTo>
                    <a:pt x="f11" y="f22"/>
                    <a:pt x="f23" y="f18"/>
                    <a:pt x="f9" y="f5"/>
                  </a:cubicBezTo>
                  <a:cubicBezTo>
                    <a:pt x="f24" y="f5"/>
                    <a:pt x="f24" y="f5"/>
                    <a:pt x="f25" y="f5"/>
                  </a:cubicBezTo>
                  <a:cubicBezTo>
                    <a:pt x="f26" y="f12"/>
                    <a:pt x="f6" y="f27"/>
                    <a:pt x="f21" y="f28"/>
                  </a:cubicBezTo>
                  <a:cubicBezTo>
                    <a:pt x="f29" y="f30"/>
                    <a:pt x="f31" y="f32"/>
                    <a:pt x="f8" y="f7"/>
                  </a:cubicBezTo>
                  <a:close/>
                </a:path>
              </a:pathLst>
            </a:custGeom>
            <a:solidFill>
              <a:srgbClr val="7257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708B2818-C869-2992-3462-D874377072A4}"/>
                </a:ext>
              </a:extLst>
            </p:cNvPr>
            <p:cNvSpPr/>
            <p:nvPr/>
          </p:nvSpPr>
          <p:spPr>
            <a:xfrm>
              <a:off x="6283327" y="4567235"/>
              <a:ext cx="114300" cy="3222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54"/>
                <a:gd name="f8" fmla="val 16"/>
                <a:gd name="f9" fmla="val 18"/>
                <a:gd name="f10" fmla="val 14"/>
                <a:gd name="f11" fmla="val 36"/>
                <a:gd name="f12" fmla="val 11"/>
                <a:gd name="f13" fmla="val 7"/>
                <a:gd name="f14" fmla="val 4"/>
                <a:gd name="f15" fmla="val 53"/>
                <a:gd name="f16" fmla="val 2"/>
                <a:gd name="f17" fmla="val 39"/>
                <a:gd name="f18" fmla="val 26"/>
                <a:gd name="f19" fmla="val 6"/>
                <a:gd name="f20" fmla="val 12"/>
                <a:gd name="f21" fmla="val 5"/>
                <a:gd name="f22" fmla="+- 0 0 -90"/>
                <a:gd name="f23" fmla="*/ f3 1 19"/>
                <a:gd name="f24" fmla="*/ f4 1 54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9"/>
                <a:gd name="f33" fmla="*/ f29 1 54"/>
                <a:gd name="f34" fmla="*/ 19 f30 1"/>
                <a:gd name="f35" fmla="*/ 0 f29 1"/>
                <a:gd name="f36" fmla="*/ 11 f30 1"/>
                <a:gd name="f37" fmla="*/ 54 f29 1"/>
                <a:gd name="f38" fmla="*/ 0 f30 1"/>
                <a:gd name="f39" fmla="*/ 53 f29 1"/>
                <a:gd name="f40" fmla="*/ 6 f30 1"/>
                <a:gd name="f41" fmla="*/ 12 f29 1"/>
                <a:gd name="f42" fmla="+- f31 0 f1"/>
                <a:gd name="f43" fmla="*/ f34 1 19"/>
                <a:gd name="f44" fmla="*/ f35 1 54"/>
                <a:gd name="f45" fmla="*/ f36 1 19"/>
                <a:gd name="f46" fmla="*/ f37 1 54"/>
                <a:gd name="f47" fmla="*/ f38 1 19"/>
                <a:gd name="f48" fmla="*/ f39 1 54"/>
                <a:gd name="f49" fmla="*/ f40 1 19"/>
                <a:gd name="f50" fmla="*/ f41 1 54"/>
                <a:gd name="f51" fmla="*/ 0 1 f32"/>
                <a:gd name="f52" fmla="*/ f26 1 f32"/>
                <a:gd name="f53" fmla="*/ 0 1 f33"/>
                <a:gd name="f54" fmla="*/ f27 1 f33"/>
                <a:gd name="f55" fmla="*/ f43 1 f32"/>
                <a:gd name="f56" fmla="*/ f44 1 f33"/>
                <a:gd name="f57" fmla="*/ f45 1 f32"/>
                <a:gd name="f58" fmla="*/ f46 1 f33"/>
                <a:gd name="f59" fmla="*/ f47 1 f32"/>
                <a:gd name="f60" fmla="*/ f48 1 f33"/>
                <a:gd name="f61" fmla="*/ f49 1 f32"/>
                <a:gd name="f62" fmla="*/ f50 1 f33"/>
                <a:gd name="f63" fmla="*/ f51 f23 1"/>
                <a:gd name="f64" fmla="*/ f52 f23 1"/>
                <a:gd name="f65" fmla="*/ f54 f24 1"/>
                <a:gd name="f66" fmla="*/ f53 f24 1"/>
                <a:gd name="f67" fmla="*/ f55 f23 1"/>
                <a:gd name="f68" fmla="*/ f56 f24 1"/>
                <a:gd name="f69" fmla="*/ f57 f23 1"/>
                <a:gd name="f70" fmla="*/ f58 f24 1"/>
                <a:gd name="f71" fmla="*/ f59 f23 1"/>
                <a:gd name="f72" fmla="*/ f60 f24 1"/>
                <a:gd name="f73" fmla="*/ f61 f23 1"/>
                <a:gd name="f74" fmla="*/ f62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67" y="f68"/>
                </a:cxn>
                <a:cxn ang="f42">
                  <a:pos x="f69" y="f70"/>
                </a:cxn>
                <a:cxn ang="f42">
                  <a:pos x="f71" y="f72"/>
                </a:cxn>
                <a:cxn ang="f42">
                  <a:pos x="f73" y="f74"/>
                </a:cxn>
                <a:cxn ang="f42">
                  <a:pos x="f67" y="f68"/>
                </a:cxn>
              </a:cxnLst>
              <a:rect l="f63" t="f66" r="f64" b="f65"/>
              <a:pathLst>
                <a:path w="19" h="54">
                  <a:moveTo>
                    <a:pt x="f6" y="f5"/>
                  </a:moveTo>
                  <a:cubicBezTo>
                    <a:pt x="f8" y="f9"/>
                    <a:pt x="f10" y="f11"/>
                    <a:pt x="f12" y="f7"/>
                  </a:cubicBezTo>
                  <a:cubicBezTo>
                    <a:pt x="f13" y="f7"/>
                    <a:pt x="f14" y="f15"/>
                    <a:pt x="f5" y="f15"/>
                  </a:cubicBezTo>
                  <a:cubicBezTo>
                    <a:pt x="f16" y="f17"/>
                    <a:pt x="f14" y="f18"/>
                    <a:pt x="f19" y="f20"/>
                  </a:cubicBezTo>
                  <a:cubicBezTo>
                    <a:pt x="f13" y="f21"/>
                    <a:pt x="f12" y="f5"/>
                    <a:pt x="f6" y="f5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F7FA20CE-7FC4-908C-A25E-25AFC7189133}"/>
                </a:ext>
              </a:extLst>
            </p:cNvPr>
            <p:cNvSpPr/>
            <p:nvPr/>
          </p:nvSpPr>
          <p:spPr>
            <a:xfrm>
              <a:off x="6337304" y="2803522"/>
              <a:ext cx="179386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6"/>
                <a:gd name="f8" fmla="val 23"/>
                <a:gd name="f9" fmla="val 15"/>
                <a:gd name="f10" fmla="val 8"/>
                <a:gd name="f11" fmla="val 55"/>
                <a:gd name="f12" fmla="val 53"/>
                <a:gd name="f13" fmla="val 2"/>
                <a:gd name="f14" fmla="val 39"/>
                <a:gd name="f15" fmla="val 4"/>
                <a:gd name="f16" fmla="val 26"/>
                <a:gd name="f17" fmla="val 7"/>
                <a:gd name="f18" fmla="val 12"/>
                <a:gd name="f19" fmla="val 13"/>
                <a:gd name="f20" fmla="val 19"/>
                <a:gd name="f21" fmla="val 1"/>
                <a:gd name="f22" fmla="val 29"/>
                <a:gd name="f23" fmla="val 17"/>
                <a:gd name="f24" fmla="val 27"/>
                <a:gd name="f25" fmla="val 25"/>
                <a:gd name="f26" fmla="val 43"/>
                <a:gd name="f27" fmla="+- 0 0 -90"/>
                <a:gd name="f28" fmla="*/ f3 1 30"/>
                <a:gd name="f29" fmla="*/ f4 1 56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30"/>
                <a:gd name="f38" fmla="*/ f34 1 56"/>
                <a:gd name="f39" fmla="*/ 23 f35 1"/>
                <a:gd name="f40" fmla="*/ 56 f34 1"/>
                <a:gd name="f41" fmla="*/ 0 f35 1"/>
                <a:gd name="f42" fmla="*/ 53 f34 1"/>
                <a:gd name="f43" fmla="*/ 7 f35 1"/>
                <a:gd name="f44" fmla="*/ 12 f34 1"/>
                <a:gd name="f45" fmla="*/ 19 f35 1"/>
                <a:gd name="f46" fmla="*/ 1 f34 1"/>
                <a:gd name="f47" fmla="*/ 29 f35 1"/>
                <a:gd name="f48" fmla="*/ 17 f34 1"/>
                <a:gd name="f49" fmla="+- f36 0 f1"/>
                <a:gd name="f50" fmla="*/ f39 1 30"/>
                <a:gd name="f51" fmla="*/ f40 1 56"/>
                <a:gd name="f52" fmla="*/ f41 1 30"/>
                <a:gd name="f53" fmla="*/ f42 1 56"/>
                <a:gd name="f54" fmla="*/ f43 1 30"/>
                <a:gd name="f55" fmla="*/ f44 1 56"/>
                <a:gd name="f56" fmla="*/ f45 1 30"/>
                <a:gd name="f57" fmla="*/ f46 1 56"/>
                <a:gd name="f58" fmla="*/ f47 1 30"/>
                <a:gd name="f59" fmla="*/ f48 1 56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7"/>
                <a:gd name="f67" fmla="*/ f53 1 f38"/>
                <a:gd name="f68" fmla="*/ f54 1 f37"/>
                <a:gd name="f69" fmla="*/ f55 1 f38"/>
                <a:gd name="f70" fmla="*/ f56 1 f37"/>
                <a:gd name="f71" fmla="*/ f57 1 f38"/>
                <a:gd name="f72" fmla="*/ f58 1 f37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8 1"/>
                <a:gd name="f81" fmla="*/ f67 f29 1"/>
                <a:gd name="f82" fmla="*/ f68 f28 1"/>
                <a:gd name="f83" fmla="*/ f69 f29 1"/>
                <a:gd name="f84" fmla="*/ f70 f28 1"/>
                <a:gd name="f85" fmla="*/ f71 f29 1"/>
                <a:gd name="f86" fmla="*/ f72 f28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85"/>
                </a:cxn>
                <a:cxn ang="f49">
                  <a:pos x="f86" y="f87"/>
                </a:cxn>
                <a:cxn ang="f49">
                  <a:pos x="f78" y="f79"/>
                </a:cxn>
              </a:cxnLst>
              <a:rect l="f74" t="f77" r="f75" b="f76"/>
              <a:pathLst>
                <a:path w="30" h="56">
                  <a:moveTo>
                    <a:pt x="f8" y="f7"/>
                  </a:moveTo>
                  <a:cubicBezTo>
                    <a:pt x="f9" y="f7"/>
                    <a:pt x="f10" y="f11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0" y="f15"/>
                    <a:pt x="f19" y="f5"/>
                    <a:pt x="f20" y="f21"/>
                  </a:cubicBezTo>
                  <a:cubicBezTo>
                    <a:pt x="f16" y="f13"/>
                    <a:pt x="f6" y="f10"/>
                    <a:pt x="f22" y="f23"/>
                  </a:cubicBezTo>
                  <a:cubicBezTo>
                    <a:pt x="f24" y="f6"/>
                    <a:pt x="f25" y="f26"/>
                    <a:pt x="f8" y="f7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17A4517C-0613-8523-1835-9D652F7D688D}"/>
                </a:ext>
              </a:extLst>
            </p:cNvPr>
            <p:cNvSpPr/>
            <p:nvPr/>
          </p:nvSpPr>
          <p:spPr>
            <a:xfrm>
              <a:off x="6116641" y="2767010"/>
              <a:ext cx="185732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"/>
                <a:gd name="f7" fmla="val 57"/>
                <a:gd name="f8" fmla="val 23"/>
                <a:gd name="f9" fmla="val 16"/>
                <a:gd name="f10" fmla="val 56"/>
                <a:gd name="f11" fmla="val 8"/>
                <a:gd name="f12" fmla="val 55"/>
                <a:gd name="f13" fmla="val 54"/>
                <a:gd name="f14" fmla="val 3"/>
                <a:gd name="f15" fmla="val 41"/>
                <a:gd name="f16" fmla="val 5"/>
                <a:gd name="f17" fmla="val 27"/>
                <a:gd name="f18" fmla="val 7"/>
                <a:gd name="f19" fmla="val 14"/>
                <a:gd name="f20" fmla="val 13"/>
                <a:gd name="f21" fmla="val 20"/>
                <a:gd name="f22" fmla="val 1"/>
                <a:gd name="f23" fmla="val 2"/>
                <a:gd name="f24" fmla="val 29"/>
                <a:gd name="f25" fmla="val 17"/>
                <a:gd name="f26" fmla="val 25"/>
                <a:gd name="f27" fmla="val 44"/>
                <a:gd name="f28" fmla="+- 0 0 -90"/>
                <a:gd name="f29" fmla="*/ f3 1 31"/>
                <a:gd name="f30" fmla="*/ f4 1 57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31"/>
                <a:gd name="f39" fmla="*/ f35 1 57"/>
                <a:gd name="f40" fmla="*/ 23 f36 1"/>
                <a:gd name="f41" fmla="*/ 57 f35 1"/>
                <a:gd name="f42" fmla="*/ 0 f36 1"/>
                <a:gd name="f43" fmla="*/ 54 f35 1"/>
                <a:gd name="f44" fmla="*/ 7 f36 1"/>
                <a:gd name="f45" fmla="*/ 14 f35 1"/>
                <a:gd name="f46" fmla="*/ 20 f36 1"/>
                <a:gd name="f47" fmla="*/ 1 f35 1"/>
                <a:gd name="f48" fmla="*/ 29 f36 1"/>
                <a:gd name="f49" fmla="*/ 17 f35 1"/>
                <a:gd name="f50" fmla="+- f37 0 f1"/>
                <a:gd name="f51" fmla="*/ f40 1 31"/>
                <a:gd name="f52" fmla="*/ f41 1 57"/>
                <a:gd name="f53" fmla="*/ f42 1 31"/>
                <a:gd name="f54" fmla="*/ f43 1 57"/>
                <a:gd name="f55" fmla="*/ f44 1 31"/>
                <a:gd name="f56" fmla="*/ f45 1 57"/>
                <a:gd name="f57" fmla="*/ f46 1 31"/>
                <a:gd name="f58" fmla="*/ f47 1 57"/>
                <a:gd name="f59" fmla="*/ f48 1 31"/>
                <a:gd name="f60" fmla="*/ f49 1 57"/>
                <a:gd name="f61" fmla="*/ 0 1 f38"/>
                <a:gd name="f62" fmla="*/ f32 1 f38"/>
                <a:gd name="f63" fmla="*/ 0 1 f39"/>
                <a:gd name="f64" fmla="*/ f33 1 f39"/>
                <a:gd name="f65" fmla="*/ f51 1 f38"/>
                <a:gd name="f66" fmla="*/ f52 1 f39"/>
                <a:gd name="f67" fmla="*/ f53 1 f38"/>
                <a:gd name="f68" fmla="*/ f54 1 f39"/>
                <a:gd name="f69" fmla="*/ f55 1 f38"/>
                <a:gd name="f70" fmla="*/ f56 1 f39"/>
                <a:gd name="f71" fmla="*/ f57 1 f38"/>
                <a:gd name="f72" fmla="*/ f58 1 f39"/>
                <a:gd name="f73" fmla="*/ f59 1 f38"/>
                <a:gd name="f74" fmla="*/ f60 1 f39"/>
                <a:gd name="f75" fmla="*/ f61 f29 1"/>
                <a:gd name="f76" fmla="*/ f62 f29 1"/>
                <a:gd name="f77" fmla="*/ f64 f30 1"/>
                <a:gd name="f78" fmla="*/ f63 f30 1"/>
                <a:gd name="f79" fmla="*/ f65 f29 1"/>
                <a:gd name="f80" fmla="*/ f66 f30 1"/>
                <a:gd name="f81" fmla="*/ f67 f29 1"/>
                <a:gd name="f82" fmla="*/ f68 f30 1"/>
                <a:gd name="f83" fmla="*/ f69 f29 1"/>
                <a:gd name="f84" fmla="*/ f70 f30 1"/>
                <a:gd name="f85" fmla="*/ f71 f29 1"/>
                <a:gd name="f86" fmla="*/ f72 f30 1"/>
                <a:gd name="f87" fmla="*/ f73 f29 1"/>
                <a:gd name="f88" fmla="*/ f74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9" y="f80"/>
                </a:cxn>
                <a:cxn ang="f50">
                  <a:pos x="f81" y="f82"/>
                </a:cxn>
                <a:cxn ang="f50">
                  <a:pos x="f83" y="f84"/>
                </a:cxn>
                <a:cxn ang="f50">
                  <a:pos x="f85" y="f86"/>
                </a:cxn>
                <a:cxn ang="f50">
                  <a:pos x="f87" y="f88"/>
                </a:cxn>
                <a:cxn ang="f50">
                  <a:pos x="f79" y="f80"/>
                </a:cxn>
              </a:cxnLst>
              <a:rect l="f75" t="f78" r="f76" b="f77"/>
              <a:pathLst>
                <a:path w="31" h="57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1" y="f16"/>
                    <a:pt x="f20" y="f5"/>
                    <a:pt x="f21" y="f22"/>
                  </a:cubicBezTo>
                  <a:cubicBezTo>
                    <a:pt x="f17" y="f23"/>
                    <a:pt x="f6" y="f11"/>
                    <a:pt x="f24" y="f25"/>
                  </a:cubicBezTo>
                  <a:cubicBezTo>
                    <a:pt x="f17" y="f6"/>
                    <a:pt x="f26" y="f27"/>
                    <a:pt x="f8" y="f7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90A7ADB8-5A9A-42F1-06D1-D466FD537FA1}"/>
                </a:ext>
              </a:extLst>
            </p:cNvPr>
            <p:cNvSpPr/>
            <p:nvPr/>
          </p:nvSpPr>
          <p:spPr>
            <a:xfrm>
              <a:off x="6403972" y="2176464"/>
              <a:ext cx="190496" cy="2984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"/>
                <a:gd name="f7" fmla="val 50"/>
                <a:gd name="f8" fmla="val 31"/>
                <a:gd name="f9" fmla="val 17"/>
                <a:gd name="f10" fmla="val 30"/>
                <a:gd name="f11" fmla="val 25"/>
                <a:gd name="f12" fmla="val 28"/>
                <a:gd name="f13" fmla="val 35"/>
                <a:gd name="f14" fmla="val 27"/>
                <a:gd name="f15" fmla="val 45"/>
                <a:gd name="f16" fmla="val 47"/>
                <a:gd name="f17" fmla="val 24"/>
                <a:gd name="f18" fmla="val 49"/>
                <a:gd name="f19" fmla="val 10"/>
                <a:gd name="f20" fmla="val 48"/>
                <a:gd name="f21" fmla="val 3"/>
                <a:gd name="f22" fmla="val 46"/>
                <a:gd name="f23" fmla="val 1"/>
                <a:gd name="f24" fmla="val 44"/>
                <a:gd name="f25" fmla="val 42"/>
                <a:gd name="f26" fmla="val 4"/>
                <a:gd name="f27" fmla="val 21"/>
                <a:gd name="f28" fmla="val 6"/>
                <a:gd name="f29" fmla="val 11"/>
                <a:gd name="f30" fmla="val 8"/>
                <a:gd name="f31" fmla="val 14"/>
                <a:gd name="f32" fmla="val 2"/>
                <a:gd name="f33" fmla="val 7"/>
                <a:gd name="f34" fmla="+- 0 0 -90"/>
                <a:gd name="f35" fmla="*/ f3 1 32"/>
                <a:gd name="f36" fmla="*/ f4 1 50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32"/>
                <a:gd name="f45" fmla="*/ f41 1 50"/>
                <a:gd name="f46" fmla="*/ 31 f42 1"/>
                <a:gd name="f47" fmla="*/ 17 f41 1"/>
                <a:gd name="f48" fmla="*/ 27 f42 1"/>
                <a:gd name="f49" fmla="*/ 45 f41 1"/>
                <a:gd name="f50" fmla="*/ 24 f42 1"/>
                <a:gd name="f51" fmla="*/ 50 f41 1"/>
                <a:gd name="f52" fmla="*/ 3 f42 1"/>
                <a:gd name="f53" fmla="*/ 46 f41 1"/>
                <a:gd name="f54" fmla="*/ 1 f42 1"/>
                <a:gd name="f55" fmla="*/ 42 f41 1"/>
                <a:gd name="f56" fmla="*/ 6 f42 1"/>
                <a:gd name="f57" fmla="*/ 11 f41 1"/>
                <a:gd name="f58" fmla="*/ 21 f42 1"/>
                <a:gd name="f59" fmla="*/ 1 f41 1"/>
                <a:gd name="f60" fmla="+- f43 0 f1"/>
                <a:gd name="f61" fmla="*/ f46 1 32"/>
                <a:gd name="f62" fmla="*/ f47 1 50"/>
                <a:gd name="f63" fmla="*/ f48 1 32"/>
                <a:gd name="f64" fmla="*/ f49 1 50"/>
                <a:gd name="f65" fmla="*/ f50 1 32"/>
                <a:gd name="f66" fmla="*/ f51 1 50"/>
                <a:gd name="f67" fmla="*/ f52 1 32"/>
                <a:gd name="f68" fmla="*/ f53 1 50"/>
                <a:gd name="f69" fmla="*/ f54 1 32"/>
                <a:gd name="f70" fmla="*/ f55 1 50"/>
                <a:gd name="f71" fmla="*/ f56 1 32"/>
                <a:gd name="f72" fmla="*/ f57 1 50"/>
                <a:gd name="f73" fmla="*/ f58 1 32"/>
                <a:gd name="f74" fmla="*/ f59 1 50"/>
                <a:gd name="f75" fmla="*/ 0 1 f44"/>
                <a:gd name="f76" fmla="*/ f38 1 f44"/>
                <a:gd name="f77" fmla="*/ 0 1 f45"/>
                <a:gd name="f78" fmla="*/ f39 1 f45"/>
                <a:gd name="f79" fmla="*/ f61 1 f44"/>
                <a:gd name="f80" fmla="*/ f62 1 f45"/>
                <a:gd name="f81" fmla="*/ f63 1 f44"/>
                <a:gd name="f82" fmla="*/ f64 1 f45"/>
                <a:gd name="f83" fmla="*/ f65 1 f44"/>
                <a:gd name="f84" fmla="*/ f66 1 f45"/>
                <a:gd name="f85" fmla="*/ f67 1 f44"/>
                <a:gd name="f86" fmla="*/ f68 1 f45"/>
                <a:gd name="f87" fmla="*/ f69 1 f44"/>
                <a:gd name="f88" fmla="*/ f70 1 f45"/>
                <a:gd name="f89" fmla="*/ f71 1 f44"/>
                <a:gd name="f90" fmla="*/ f72 1 f45"/>
                <a:gd name="f91" fmla="*/ f73 1 f44"/>
                <a:gd name="f92" fmla="*/ f74 1 f45"/>
                <a:gd name="f93" fmla="*/ f75 f35 1"/>
                <a:gd name="f94" fmla="*/ f76 f35 1"/>
                <a:gd name="f95" fmla="*/ f78 f36 1"/>
                <a:gd name="f96" fmla="*/ f77 f36 1"/>
                <a:gd name="f97" fmla="*/ f79 f35 1"/>
                <a:gd name="f98" fmla="*/ f80 f36 1"/>
                <a:gd name="f99" fmla="*/ f81 f35 1"/>
                <a:gd name="f100" fmla="*/ f82 f36 1"/>
                <a:gd name="f101" fmla="*/ f83 f35 1"/>
                <a:gd name="f102" fmla="*/ f84 f36 1"/>
                <a:gd name="f103" fmla="*/ f85 f35 1"/>
                <a:gd name="f104" fmla="*/ f86 f36 1"/>
                <a:gd name="f105" fmla="*/ f87 f35 1"/>
                <a:gd name="f106" fmla="*/ f88 f36 1"/>
                <a:gd name="f107" fmla="*/ f89 f35 1"/>
                <a:gd name="f108" fmla="*/ f90 f36 1"/>
                <a:gd name="f109" fmla="*/ f91 f35 1"/>
                <a:gd name="f110" fmla="*/ f92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0">
                  <a:pos x="f97" y="f98"/>
                </a:cxn>
                <a:cxn ang="f60">
                  <a:pos x="f99" y="f100"/>
                </a:cxn>
                <a:cxn ang="f60">
                  <a:pos x="f101" y="f102"/>
                </a:cxn>
                <a:cxn ang="f60">
                  <a:pos x="f103" y="f104"/>
                </a:cxn>
                <a:cxn ang="f60">
                  <a:pos x="f105" y="f106"/>
                </a:cxn>
                <a:cxn ang="f60">
                  <a:pos x="f107" y="f108"/>
                </a:cxn>
                <a:cxn ang="f60">
                  <a:pos x="f109" y="f110"/>
                </a:cxn>
                <a:cxn ang="f60">
                  <a:pos x="f97" y="f98"/>
                </a:cxn>
              </a:cxnLst>
              <a:rect l="f93" t="f96" r="f94" b="f95"/>
              <a:pathLst>
                <a:path w="32" h="5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4" y="f16"/>
                    <a:pt x="f14" y="f7"/>
                    <a:pt x="f17" y="f7"/>
                  </a:cubicBezTo>
                  <a:cubicBezTo>
                    <a:pt x="f9" y="f18"/>
                    <a:pt x="f19" y="f20"/>
                    <a:pt x="f21" y="f22"/>
                  </a:cubicBezTo>
                  <a:cubicBezTo>
                    <a:pt x="f5" y="f22"/>
                    <a:pt x="f23" y="f24"/>
                    <a:pt x="f23" y="f25"/>
                  </a:cubicBezTo>
                  <a:cubicBezTo>
                    <a:pt x="f21" y="f6"/>
                    <a:pt x="f26" y="f27"/>
                    <a:pt x="f28" y="f29"/>
                  </a:cubicBezTo>
                  <a:cubicBezTo>
                    <a:pt x="f30" y="f21"/>
                    <a:pt x="f31" y="f5"/>
                    <a:pt x="f27" y="f23"/>
                  </a:cubicBezTo>
                  <a:cubicBezTo>
                    <a:pt x="f12" y="f32"/>
                    <a:pt x="f6" y="f33"/>
                    <a:pt x="f8" y="f9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F1736739-FE1B-2B08-EE74-63BC13481EC8}"/>
                </a:ext>
              </a:extLst>
            </p:cNvPr>
            <p:cNvSpPr/>
            <p:nvPr/>
          </p:nvSpPr>
          <p:spPr>
            <a:xfrm>
              <a:off x="6707188" y="2224085"/>
              <a:ext cx="131765" cy="2920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49"/>
                <a:gd name="f8" fmla="val 10"/>
                <a:gd name="f9" fmla="val 19"/>
                <a:gd name="f10" fmla="val 2"/>
                <a:gd name="f11" fmla="val 6"/>
                <a:gd name="f12" fmla="val 21"/>
                <a:gd name="f13" fmla="val 14"/>
                <a:gd name="f14" fmla="val 20"/>
                <a:gd name="f15" fmla="val 24"/>
                <a:gd name="f16" fmla="val 18"/>
                <a:gd name="f17" fmla="val 34"/>
                <a:gd name="f18" fmla="val 17"/>
                <a:gd name="f19" fmla="val 44"/>
                <a:gd name="f20" fmla="val 16"/>
                <a:gd name="f21" fmla="val 48"/>
                <a:gd name="f22" fmla="val 15"/>
                <a:gd name="f23" fmla="val 11"/>
                <a:gd name="f24" fmla="val 8"/>
                <a:gd name="f25" fmla="val 3"/>
                <a:gd name="f26" fmla="val 47"/>
                <a:gd name="f27" fmla="val 46"/>
                <a:gd name="f28" fmla="val 43"/>
                <a:gd name="f29" fmla="val 39"/>
                <a:gd name="f30" fmla="val 1"/>
                <a:gd name="f31" fmla="val 35"/>
                <a:gd name="f32" fmla="val 26"/>
                <a:gd name="f33" fmla="val 4"/>
                <a:gd name="f34" fmla="val 5"/>
                <a:gd name="f35" fmla="val 7"/>
                <a:gd name="f36" fmla="+- 0 0 -90"/>
                <a:gd name="f37" fmla="*/ f3 1 22"/>
                <a:gd name="f38" fmla="*/ f4 1 49"/>
                <a:gd name="f39" fmla="val f5"/>
                <a:gd name="f40" fmla="val f6"/>
                <a:gd name="f41" fmla="val f7"/>
                <a:gd name="f42" fmla="*/ f36 f0 1"/>
                <a:gd name="f43" fmla="+- f41 0 f39"/>
                <a:gd name="f44" fmla="+- f40 0 f39"/>
                <a:gd name="f45" fmla="*/ f42 1 f2"/>
                <a:gd name="f46" fmla="*/ f44 1 22"/>
                <a:gd name="f47" fmla="*/ f43 1 49"/>
                <a:gd name="f48" fmla="*/ 10 f44 1"/>
                <a:gd name="f49" fmla="*/ 0 f43 1"/>
                <a:gd name="f50" fmla="*/ 21 f44 1"/>
                <a:gd name="f51" fmla="*/ 14 f43 1"/>
                <a:gd name="f52" fmla="*/ 17 f44 1"/>
                <a:gd name="f53" fmla="*/ 44 f43 1"/>
                <a:gd name="f54" fmla="*/ 11 f44 1"/>
                <a:gd name="f55" fmla="*/ 48 f43 1"/>
                <a:gd name="f56" fmla="*/ 3 f44 1"/>
                <a:gd name="f57" fmla="*/ 47 f43 1"/>
                <a:gd name="f58" fmla="*/ 2 f44 1"/>
                <a:gd name="f59" fmla="*/ 46 f43 1"/>
                <a:gd name="f60" fmla="*/ 1 f44 1"/>
                <a:gd name="f61" fmla="*/ 35 f43 1"/>
                <a:gd name="f62" fmla="*/ 5 f44 1"/>
                <a:gd name="f63" fmla="*/ 8 f43 1"/>
                <a:gd name="f64" fmla="+- f45 0 f1"/>
                <a:gd name="f65" fmla="*/ f48 1 22"/>
                <a:gd name="f66" fmla="*/ f49 1 49"/>
                <a:gd name="f67" fmla="*/ f50 1 22"/>
                <a:gd name="f68" fmla="*/ f51 1 49"/>
                <a:gd name="f69" fmla="*/ f52 1 22"/>
                <a:gd name="f70" fmla="*/ f53 1 49"/>
                <a:gd name="f71" fmla="*/ f54 1 22"/>
                <a:gd name="f72" fmla="*/ f55 1 49"/>
                <a:gd name="f73" fmla="*/ f56 1 22"/>
                <a:gd name="f74" fmla="*/ f57 1 49"/>
                <a:gd name="f75" fmla="*/ f58 1 22"/>
                <a:gd name="f76" fmla="*/ f59 1 49"/>
                <a:gd name="f77" fmla="*/ f60 1 22"/>
                <a:gd name="f78" fmla="*/ f61 1 49"/>
                <a:gd name="f79" fmla="*/ f62 1 22"/>
                <a:gd name="f80" fmla="*/ f63 1 49"/>
                <a:gd name="f81" fmla="*/ 0 1 f46"/>
                <a:gd name="f82" fmla="*/ f40 1 f46"/>
                <a:gd name="f83" fmla="*/ 0 1 f47"/>
                <a:gd name="f84" fmla="*/ f41 1 f47"/>
                <a:gd name="f85" fmla="*/ f65 1 f46"/>
                <a:gd name="f86" fmla="*/ f66 1 f47"/>
                <a:gd name="f87" fmla="*/ f67 1 f46"/>
                <a:gd name="f88" fmla="*/ f68 1 f47"/>
                <a:gd name="f89" fmla="*/ f69 1 f46"/>
                <a:gd name="f90" fmla="*/ f70 1 f47"/>
                <a:gd name="f91" fmla="*/ f71 1 f46"/>
                <a:gd name="f92" fmla="*/ f72 1 f47"/>
                <a:gd name="f93" fmla="*/ f73 1 f46"/>
                <a:gd name="f94" fmla="*/ f74 1 f47"/>
                <a:gd name="f95" fmla="*/ f75 1 f46"/>
                <a:gd name="f96" fmla="*/ f76 1 f47"/>
                <a:gd name="f97" fmla="*/ f77 1 f46"/>
                <a:gd name="f98" fmla="*/ f78 1 f47"/>
                <a:gd name="f99" fmla="*/ f79 1 f46"/>
                <a:gd name="f100" fmla="*/ f80 1 f47"/>
                <a:gd name="f101" fmla="*/ f81 f37 1"/>
                <a:gd name="f102" fmla="*/ f82 f37 1"/>
                <a:gd name="f103" fmla="*/ f84 f38 1"/>
                <a:gd name="f104" fmla="*/ f83 f38 1"/>
                <a:gd name="f105" fmla="*/ f85 f37 1"/>
                <a:gd name="f106" fmla="*/ f86 f38 1"/>
                <a:gd name="f107" fmla="*/ f87 f37 1"/>
                <a:gd name="f108" fmla="*/ f88 f38 1"/>
                <a:gd name="f109" fmla="*/ f89 f37 1"/>
                <a:gd name="f110" fmla="*/ f90 f38 1"/>
                <a:gd name="f111" fmla="*/ f91 f37 1"/>
                <a:gd name="f112" fmla="*/ f92 f38 1"/>
                <a:gd name="f113" fmla="*/ f93 f37 1"/>
                <a:gd name="f114" fmla="*/ f94 f38 1"/>
                <a:gd name="f115" fmla="*/ f95 f37 1"/>
                <a:gd name="f116" fmla="*/ f96 f38 1"/>
                <a:gd name="f117" fmla="*/ f97 f37 1"/>
                <a:gd name="f118" fmla="*/ f98 f38 1"/>
                <a:gd name="f119" fmla="*/ f99 f37 1"/>
                <a:gd name="f120" fmla="*/ f100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9" y="f110"/>
                </a:cxn>
                <a:cxn ang="f64">
                  <a:pos x="f111" y="f112"/>
                </a:cxn>
                <a:cxn ang="f64">
                  <a:pos x="f113" y="f114"/>
                </a:cxn>
                <a:cxn ang="f64">
                  <a:pos x="f115" y="f116"/>
                </a:cxn>
                <a:cxn ang="f64">
                  <a:pos x="f117" y="f118"/>
                </a:cxn>
                <a:cxn ang="f64">
                  <a:pos x="f119" y="f120"/>
                </a:cxn>
                <a:cxn ang="f64">
                  <a:pos x="f105" y="f106"/>
                </a:cxn>
              </a:cxnLst>
              <a:rect l="f101" t="f104" r="f102" b="f103"/>
              <a:pathLst>
                <a:path w="22" h="49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7"/>
                    <a:pt x="f23" y="f21"/>
                  </a:cubicBezTo>
                  <a:cubicBezTo>
                    <a:pt x="f24" y="f21"/>
                    <a:pt x="f11" y="f21"/>
                    <a:pt x="f25" y="f26"/>
                  </a:cubicBezTo>
                  <a:cubicBezTo>
                    <a:pt x="f25" y="f26"/>
                    <a:pt x="f10" y="f27"/>
                    <a:pt x="f10" y="f27"/>
                  </a:cubicBezTo>
                  <a:cubicBezTo>
                    <a:pt x="f5" y="f28"/>
                    <a:pt x="f5" y="f29"/>
                    <a:pt x="f30" y="f31"/>
                  </a:cubicBezTo>
                  <a:cubicBezTo>
                    <a:pt x="f10" y="f32"/>
                    <a:pt x="f33" y="f18"/>
                    <a:pt x="f34" y="f24"/>
                  </a:cubicBezTo>
                  <a:cubicBezTo>
                    <a:pt x="f11" y="f33"/>
                    <a:pt x="f35" y="f10"/>
                    <a:pt x="f8" y="f5"/>
                  </a:cubicBezTo>
                  <a:close/>
                </a:path>
              </a:pathLst>
            </a:custGeom>
            <a:solidFill>
              <a:srgbClr val="7357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493979AD-18D2-A507-505C-99DC110643A7}"/>
                </a:ext>
              </a:extLst>
            </p:cNvPr>
            <p:cNvSpPr/>
            <p:nvPr/>
          </p:nvSpPr>
          <p:spPr>
            <a:xfrm>
              <a:off x="6648446" y="2219321"/>
              <a:ext cx="119064" cy="2794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47"/>
                <a:gd name="f8" fmla="val 1"/>
                <a:gd name="f9" fmla="val 18"/>
                <a:gd name="f10" fmla="val 14"/>
                <a:gd name="f11" fmla="val 16"/>
                <a:gd name="f12" fmla="val 27"/>
                <a:gd name="f13" fmla="val 40"/>
                <a:gd name="f14" fmla="val 43"/>
                <a:gd name="f15" fmla="val 13"/>
                <a:gd name="f16" fmla="val 45"/>
                <a:gd name="f17" fmla="val 12"/>
                <a:gd name="f18" fmla="val 46"/>
                <a:gd name="f19" fmla="val 2"/>
                <a:gd name="f20" fmla="val 34"/>
                <a:gd name="f21" fmla="val 3"/>
                <a:gd name="f22" fmla="val 4"/>
                <a:gd name="f23" fmla="val 5"/>
                <a:gd name="f24" fmla="val 6"/>
                <a:gd name="f25" fmla="val 9"/>
                <a:gd name="f26" fmla="val 15"/>
                <a:gd name="f27" fmla="val 17"/>
                <a:gd name="f28" fmla="val 19"/>
                <a:gd name="f29" fmla="+- 0 0 -90"/>
                <a:gd name="f30" fmla="*/ f3 1 20"/>
                <a:gd name="f31" fmla="*/ f4 1 4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0"/>
                <a:gd name="f40" fmla="*/ f36 1 47"/>
                <a:gd name="f41" fmla="*/ 20 f37 1"/>
                <a:gd name="f42" fmla="*/ 1 f36 1"/>
                <a:gd name="f43" fmla="*/ 14 f37 1"/>
                <a:gd name="f44" fmla="*/ 40 f36 1"/>
                <a:gd name="f45" fmla="*/ 12 f37 1"/>
                <a:gd name="f46" fmla="*/ 47 f36 1"/>
                <a:gd name="f47" fmla="*/ 2 f37 1"/>
                <a:gd name="f48" fmla="*/ 34 f36 1"/>
                <a:gd name="f49" fmla="*/ 5 f37 1"/>
                <a:gd name="f50" fmla="*/ 12 f36 1"/>
                <a:gd name="f51" fmla="*/ 15 f37 1"/>
                <a:gd name="f52" fmla="*/ 0 f36 1"/>
                <a:gd name="f53" fmla="+- f38 0 f1"/>
                <a:gd name="f54" fmla="*/ f41 1 20"/>
                <a:gd name="f55" fmla="*/ f42 1 47"/>
                <a:gd name="f56" fmla="*/ f43 1 20"/>
                <a:gd name="f57" fmla="*/ f44 1 47"/>
                <a:gd name="f58" fmla="*/ f45 1 20"/>
                <a:gd name="f59" fmla="*/ f46 1 47"/>
                <a:gd name="f60" fmla="*/ f47 1 20"/>
                <a:gd name="f61" fmla="*/ f48 1 47"/>
                <a:gd name="f62" fmla="*/ f49 1 20"/>
                <a:gd name="f63" fmla="*/ f50 1 47"/>
                <a:gd name="f64" fmla="*/ f51 1 20"/>
                <a:gd name="f65" fmla="*/ f52 1 47"/>
                <a:gd name="f66" fmla="*/ 0 1 f39"/>
                <a:gd name="f67" fmla="*/ f33 1 f39"/>
                <a:gd name="f68" fmla="*/ 0 1 f40"/>
                <a:gd name="f69" fmla="*/ f34 1 f40"/>
                <a:gd name="f70" fmla="*/ f54 1 f39"/>
                <a:gd name="f71" fmla="*/ f55 1 f40"/>
                <a:gd name="f72" fmla="*/ f56 1 f39"/>
                <a:gd name="f73" fmla="*/ f57 1 f40"/>
                <a:gd name="f74" fmla="*/ f58 1 f39"/>
                <a:gd name="f75" fmla="*/ f59 1 f40"/>
                <a:gd name="f76" fmla="*/ f60 1 f39"/>
                <a:gd name="f77" fmla="*/ f61 1 f40"/>
                <a:gd name="f78" fmla="*/ f62 1 f39"/>
                <a:gd name="f79" fmla="*/ f63 1 f40"/>
                <a:gd name="f80" fmla="*/ f64 1 f39"/>
                <a:gd name="f81" fmla="*/ f65 1 f40"/>
                <a:gd name="f82" fmla="*/ f66 f30 1"/>
                <a:gd name="f83" fmla="*/ f67 f30 1"/>
                <a:gd name="f84" fmla="*/ f69 f31 1"/>
                <a:gd name="f85" fmla="*/ f68 f31 1"/>
                <a:gd name="f86" fmla="*/ f70 f30 1"/>
                <a:gd name="f87" fmla="*/ f71 f31 1"/>
                <a:gd name="f88" fmla="*/ f72 f30 1"/>
                <a:gd name="f89" fmla="*/ f73 f31 1"/>
                <a:gd name="f90" fmla="*/ f74 f30 1"/>
                <a:gd name="f91" fmla="*/ f75 f31 1"/>
                <a:gd name="f92" fmla="*/ f76 f30 1"/>
                <a:gd name="f93" fmla="*/ f77 f31 1"/>
                <a:gd name="f94" fmla="*/ f78 f30 1"/>
                <a:gd name="f95" fmla="*/ f79 f31 1"/>
                <a:gd name="f96" fmla="*/ f80 f30 1"/>
                <a:gd name="f97" fmla="*/ f8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92" y="f93"/>
                </a:cxn>
                <a:cxn ang="f53">
                  <a:pos x="f94" y="f95"/>
                </a:cxn>
                <a:cxn ang="f53">
                  <a:pos x="f96" y="f97"/>
                </a:cxn>
                <a:cxn ang="f53">
                  <a:pos x="f86" y="f87"/>
                </a:cxn>
              </a:cxnLst>
              <a:rect l="f82" t="f85" r="f83" b="f84"/>
              <a:pathLst>
                <a:path w="20" h="47">
                  <a:moveTo>
                    <a:pt x="f6" y="f8"/>
                  </a:moveTo>
                  <a:cubicBezTo>
                    <a:pt x="f9" y="f10"/>
                    <a:pt x="f11" y="f12"/>
                    <a:pt x="f10" y="f13"/>
                  </a:cubicBezTo>
                  <a:cubicBezTo>
                    <a:pt x="f10" y="f14"/>
                    <a:pt x="f15" y="f16"/>
                    <a:pt x="f17" y="f7"/>
                  </a:cubicBezTo>
                  <a:cubicBezTo>
                    <a:pt x="f5" y="f18"/>
                    <a:pt x="f5" y="f18"/>
                    <a:pt x="f19" y="f20"/>
                  </a:cubicBezTo>
                  <a:cubicBezTo>
                    <a:pt x="f21" y="f12"/>
                    <a:pt x="f22" y="f6"/>
                    <a:pt x="f23" y="f17"/>
                  </a:cubicBezTo>
                  <a:cubicBezTo>
                    <a:pt x="f24" y="f24"/>
                    <a:pt x="f25" y="f19"/>
                    <a:pt x="f26" y="f5"/>
                  </a:cubicBezTo>
                  <a:cubicBezTo>
                    <a:pt x="f27" y="f5"/>
                    <a:pt x="f28" y="f8"/>
                    <a:pt x="f6" y="f8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CF14D7E7-C6AE-2A98-16A8-2C86A2BF795F}"/>
                </a:ext>
              </a:extLst>
            </p:cNvPr>
            <p:cNvSpPr/>
            <p:nvPr/>
          </p:nvSpPr>
          <p:spPr>
            <a:xfrm>
              <a:off x="6510335" y="3714749"/>
              <a:ext cx="696909" cy="2508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7"/>
                <a:gd name="f7" fmla="val 42"/>
                <a:gd name="f8" fmla="val 21"/>
                <a:gd name="f9" fmla="val 1"/>
                <a:gd name="f10" fmla="val 15"/>
                <a:gd name="f11" fmla="val 2"/>
                <a:gd name="f12" fmla="val 10"/>
                <a:gd name="f13" fmla="val 3"/>
                <a:gd name="f14" fmla="val 4"/>
                <a:gd name="f15" fmla="val 8"/>
                <a:gd name="f16" fmla="val 12"/>
                <a:gd name="f17" fmla="val 5"/>
                <a:gd name="f18" fmla="val 19"/>
                <a:gd name="f19" fmla="val 24"/>
                <a:gd name="f20" fmla="val 7"/>
                <a:gd name="f21" fmla="val 29"/>
                <a:gd name="f22" fmla="val 37"/>
                <a:gd name="f23" fmla="val 44"/>
                <a:gd name="f24" fmla="val 51"/>
                <a:gd name="f25" fmla="val 56"/>
                <a:gd name="f26" fmla="val 60"/>
                <a:gd name="f27" fmla="val 65"/>
                <a:gd name="f28" fmla="val 73"/>
                <a:gd name="f29" fmla="val 80"/>
                <a:gd name="f30" fmla="val 88"/>
                <a:gd name="f31" fmla="val 13"/>
                <a:gd name="f32" fmla="val 93"/>
                <a:gd name="f33" fmla="val 18"/>
                <a:gd name="f34" fmla="val 97"/>
                <a:gd name="f35" fmla="val 100"/>
                <a:gd name="f36" fmla="val 103"/>
                <a:gd name="f37" fmla="val 106"/>
                <a:gd name="f38" fmla="val 20"/>
                <a:gd name="f39" fmla="val 107"/>
                <a:gd name="f40" fmla="val 110"/>
                <a:gd name="f41" fmla="val 22"/>
                <a:gd name="f42" fmla="val 115"/>
                <a:gd name="f43" fmla="val 116"/>
                <a:gd name="f44" fmla="val 23"/>
                <a:gd name="f45" fmla="val 28"/>
                <a:gd name="f46" fmla="val 33"/>
                <a:gd name="f47" fmla="val 113"/>
                <a:gd name="f48" fmla="val 109"/>
                <a:gd name="f49" fmla="val 38"/>
                <a:gd name="f50" fmla="val 39"/>
                <a:gd name="f51" fmla="val 86"/>
                <a:gd name="f52" fmla="val 36"/>
                <a:gd name="f53" fmla="val 67"/>
                <a:gd name="f54" fmla="val 47"/>
                <a:gd name="f55" fmla="val 32"/>
                <a:gd name="f56" fmla="val 27"/>
                <a:gd name="f57" fmla="val 16"/>
                <a:gd name="f58" fmla="val 26"/>
                <a:gd name="f59" fmla="+- 0 0 -90"/>
                <a:gd name="f60" fmla="*/ f3 1 117"/>
                <a:gd name="f61" fmla="*/ f4 1 42"/>
                <a:gd name="f62" fmla="val f5"/>
                <a:gd name="f63" fmla="val f6"/>
                <a:gd name="f64" fmla="val f7"/>
                <a:gd name="f65" fmla="*/ f59 f0 1"/>
                <a:gd name="f66" fmla="+- f64 0 f62"/>
                <a:gd name="f67" fmla="+- f63 0 f62"/>
                <a:gd name="f68" fmla="*/ f65 1 f2"/>
                <a:gd name="f69" fmla="*/ f67 1 117"/>
                <a:gd name="f70" fmla="*/ f66 1 42"/>
                <a:gd name="f71" fmla="*/ 0 f67 1"/>
                <a:gd name="f72" fmla="*/ 21 f66 1"/>
                <a:gd name="f73" fmla="*/ 3 f67 1"/>
                <a:gd name="f74" fmla="*/ 4 f66 1"/>
                <a:gd name="f75" fmla="*/ 4 f67 1"/>
                <a:gd name="f76" fmla="*/ 3 f66 1"/>
                <a:gd name="f77" fmla="*/ 15 f67 1"/>
                <a:gd name="f78" fmla="*/ 5 f66 1"/>
                <a:gd name="f79" fmla="*/ 29 f67 1"/>
                <a:gd name="f80" fmla="*/ 7 f66 1"/>
                <a:gd name="f81" fmla="*/ 51 f67 1"/>
                <a:gd name="f82" fmla="*/ 10 f66 1"/>
                <a:gd name="f83" fmla="*/ 65 f67 1"/>
                <a:gd name="f84" fmla="*/ 12 f66 1"/>
                <a:gd name="f85" fmla="*/ 88 f67 1"/>
                <a:gd name="f86" fmla="*/ 13 f66 1"/>
                <a:gd name="f87" fmla="*/ 97 f67 1"/>
                <a:gd name="f88" fmla="*/ 19 f66 1"/>
                <a:gd name="f89" fmla="*/ 106 f67 1"/>
                <a:gd name="f90" fmla="*/ 20 f66 1"/>
                <a:gd name="f91" fmla="*/ 107 f67 1"/>
                <a:gd name="f92" fmla="*/ 116 f67 1"/>
                <a:gd name="f93" fmla="*/ 23 f66 1"/>
                <a:gd name="f94" fmla="*/ 115 f67 1"/>
                <a:gd name="f95" fmla="*/ 37 f66 1"/>
                <a:gd name="f96" fmla="*/ 39 f66 1"/>
                <a:gd name="f97" fmla="*/ 47 f67 1"/>
                <a:gd name="f98" fmla="*/ 29 f66 1"/>
                <a:gd name="f99" fmla="+- f68 0 f1"/>
                <a:gd name="f100" fmla="*/ f71 1 117"/>
                <a:gd name="f101" fmla="*/ f72 1 42"/>
                <a:gd name="f102" fmla="*/ f73 1 117"/>
                <a:gd name="f103" fmla="*/ f74 1 42"/>
                <a:gd name="f104" fmla="*/ f75 1 117"/>
                <a:gd name="f105" fmla="*/ f76 1 42"/>
                <a:gd name="f106" fmla="*/ f77 1 117"/>
                <a:gd name="f107" fmla="*/ f78 1 42"/>
                <a:gd name="f108" fmla="*/ f79 1 117"/>
                <a:gd name="f109" fmla="*/ f80 1 42"/>
                <a:gd name="f110" fmla="*/ f81 1 117"/>
                <a:gd name="f111" fmla="*/ f82 1 42"/>
                <a:gd name="f112" fmla="*/ f83 1 117"/>
                <a:gd name="f113" fmla="*/ f84 1 42"/>
                <a:gd name="f114" fmla="*/ f85 1 117"/>
                <a:gd name="f115" fmla="*/ f86 1 42"/>
                <a:gd name="f116" fmla="*/ f87 1 117"/>
                <a:gd name="f117" fmla="*/ f88 1 42"/>
                <a:gd name="f118" fmla="*/ f89 1 117"/>
                <a:gd name="f119" fmla="*/ f90 1 42"/>
                <a:gd name="f120" fmla="*/ f91 1 117"/>
                <a:gd name="f121" fmla="*/ f92 1 117"/>
                <a:gd name="f122" fmla="*/ f93 1 42"/>
                <a:gd name="f123" fmla="*/ f94 1 117"/>
                <a:gd name="f124" fmla="*/ f95 1 42"/>
                <a:gd name="f125" fmla="*/ f96 1 42"/>
                <a:gd name="f126" fmla="*/ f97 1 117"/>
                <a:gd name="f127" fmla="*/ f98 1 42"/>
                <a:gd name="f128" fmla="*/ 0 1 f69"/>
                <a:gd name="f129" fmla="*/ f63 1 f69"/>
                <a:gd name="f130" fmla="*/ 0 1 f70"/>
                <a:gd name="f131" fmla="*/ f64 1 f70"/>
                <a:gd name="f132" fmla="*/ f100 1 f69"/>
                <a:gd name="f133" fmla="*/ f101 1 f70"/>
                <a:gd name="f134" fmla="*/ f102 1 f69"/>
                <a:gd name="f135" fmla="*/ f103 1 f70"/>
                <a:gd name="f136" fmla="*/ f104 1 f69"/>
                <a:gd name="f137" fmla="*/ f105 1 f70"/>
                <a:gd name="f138" fmla="*/ f106 1 f69"/>
                <a:gd name="f139" fmla="*/ f107 1 f70"/>
                <a:gd name="f140" fmla="*/ f108 1 f69"/>
                <a:gd name="f141" fmla="*/ f109 1 f70"/>
                <a:gd name="f142" fmla="*/ f110 1 f69"/>
                <a:gd name="f143" fmla="*/ f111 1 f70"/>
                <a:gd name="f144" fmla="*/ f112 1 f69"/>
                <a:gd name="f145" fmla="*/ f113 1 f70"/>
                <a:gd name="f146" fmla="*/ f114 1 f69"/>
                <a:gd name="f147" fmla="*/ f115 1 f70"/>
                <a:gd name="f148" fmla="*/ f116 1 f69"/>
                <a:gd name="f149" fmla="*/ f117 1 f70"/>
                <a:gd name="f150" fmla="*/ f118 1 f69"/>
                <a:gd name="f151" fmla="*/ f119 1 f70"/>
                <a:gd name="f152" fmla="*/ f120 1 f69"/>
                <a:gd name="f153" fmla="*/ f121 1 f69"/>
                <a:gd name="f154" fmla="*/ f122 1 f70"/>
                <a:gd name="f155" fmla="*/ f123 1 f69"/>
                <a:gd name="f156" fmla="*/ f124 1 f70"/>
                <a:gd name="f157" fmla="*/ f125 1 f70"/>
                <a:gd name="f158" fmla="*/ f126 1 f69"/>
                <a:gd name="f159" fmla="*/ f127 1 f70"/>
                <a:gd name="f160" fmla="*/ f128 f60 1"/>
                <a:gd name="f161" fmla="*/ f129 f60 1"/>
                <a:gd name="f162" fmla="*/ f131 f61 1"/>
                <a:gd name="f163" fmla="*/ f130 f61 1"/>
                <a:gd name="f164" fmla="*/ f132 f60 1"/>
                <a:gd name="f165" fmla="*/ f133 f61 1"/>
                <a:gd name="f166" fmla="*/ f134 f60 1"/>
                <a:gd name="f167" fmla="*/ f135 f61 1"/>
                <a:gd name="f168" fmla="*/ f136 f60 1"/>
                <a:gd name="f169" fmla="*/ f137 f61 1"/>
                <a:gd name="f170" fmla="*/ f138 f60 1"/>
                <a:gd name="f171" fmla="*/ f139 f61 1"/>
                <a:gd name="f172" fmla="*/ f140 f60 1"/>
                <a:gd name="f173" fmla="*/ f141 f61 1"/>
                <a:gd name="f174" fmla="*/ f142 f60 1"/>
                <a:gd name="f175" fmla="*/ f143 f61 1"/>
                <a:gd name="f176" fmla="*/ f144 f60 1"/>
                <a:gd name="f177" fmla="*/ f145 f61 1"/>
                <a:gd name="f178" fmla="*/ f146 f60 1"/>
                <a:gd name="f179" fmla="*/ f147 f61 1"/>
                <a:gd name="f180" fmla="*/ f148 f60 1"/>
                <a:gd name="f181" fmla="*/ f149 f61 1"/>
                <a:gd name="f182" fmla="*/ f150 f60 1"/>
                <a:gd name="f183" fmla="*/ f151 f61 1"/>
                <a:gd name="f184" fmla="*/ f152 f60 1"/>
                <a:gd name="f185" fmla="*/ f153 f60 1"/>
                <a:gd name="f186" fmla="*/ f154 f61 1"/>
                <a:gd name="f187" fmla="*/ f155 f60 1"/>
                <a:gd name="f188" fmla="*/ f156 f61 1"/>
                <a:gd name="f189" fmla="*/ f157 f61 1"/>
                <a:gd name="f190" fmla="*/ f158 f60 1"/>
                <a:gd name="f191" fmla="*/ f159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80" y="f181"/>
                </a:cxn>
                <a:cxn ang="f99">
                  <a:pos x="f182" y="f183"/>
                </a:cxn>
                <a:cxn ang="f99">
                  <a:pos x="f184" y="f183"/>
                </a:cxn>
                <a:cxn ang="f99">
                  <a:pos x="f185" y="f186"/>
                </a:cxn>
                <a:cxn ang="f99">
                  <a:pos x="f187" y="f188"/>
                </a:cxn>
                <a:cxn ang="f99">
                  <a:pos x="f182" y="f189"/>
                </a:cxn>
                <a:cxn ang="f99">
                  <a:pos x="f190" y="f191"/>
                </a:cxn>
                <a:cxn ang="f99">
                  <a:pos x="f164" y="f165"/>
                </a:cxn>
              </a:cxnLst>
              <a:rect l="f160" t="f163" r="f161" b="f162"/>
              <a:pathLst>
                <a:path w="117" h="42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3" y="f14"/>
                    <a:pt x="f14" y="f13"/>
                    <a:pt x="f14" y="f13"/>
                  </a:cubicBezTo>
                  <a:cubicBezTo>
                    <a:pt x="f15" y="f5"/>
                    <a:pt x="f16" y="f11"/>
                    <a:pt x="f10" y="f17"/>
                  </a:cubicBezTo>
                  <a:cubicBezTo>
                    <a:pt x="f18" y="f15"/>
                    <a:pt x="f19" y="f20"/>
                    <a:pt x="f21" y="f20"/>
                  </a:cubicBezTo>
                  <a:cubicBezTo>
                    <a:pt x="f22" y="f14"/>
                    <a:pt x="f23" y="f17"/>
                    <a:pt x="f24" y="f12"/>
                  </a:cubicBezTo>
                  <a:cubicBezTo>
                    <a:pt x="f25" y="f16"/>
                    <a:pt x="f26" y="f10"/>
                    <a:pt x="f27" y="f16"/>
                  </a:cubicBezTo>
                  <a:cubicBezTo>
                    <a:pt x="f28" y="f12"/>
                    <a:pt x="f29" y="f16"/>
                    <a:pt x="f30" y="f31"/>
                  </a:cubicBezTo>
                  <a:cubicBezTo>
                    <a:pt x="f30" y="f18"/>
                    <a:pt x="f32" y="f33"/>
                    <a:pt x="f34" y="f18"/>
                  </a:cubicBezTo>
                  <a:cubicBezTo>
                    <a:pt x="f35" y="f18"/>
                    <a:pt x="f36" y="f18"/>
                    <a:pt x="f37" y="f38"/>
                  </a:cubicBezTo>
                  <a:cubicBezTo>
                    <a:pt x="f37" y="f38"/>
                    <a:pt x="f37" y="f38"/>
                    <a:pt x="f39" y="f38"/>
                  </a:cubicBezTo>
                  <a:cubicBezTo>
                    <a:pt x="f40" y="f41"/>
                    <a:pt x="f42" y="f38"/>
                    <a:pt x="f43" y="f44"/>
                  </a:cubicBezTo>
                  <a:cubicBezTo>
                    <a:pt x="f6" y="f45"/>
                    <a:pt x="f43" y="f46"/>
                    <a:pt x="f42" y="f22"/>
                  </a:cubicBezTo>
                  <a:cubicBezTo>
                    <a:pt x="f47" y="f7"/>
                    <a:pt x="f48" y="f49"/>
                    <a:pt x="f37" y="f50"/>
                  </a:cubicBezTo>
                  <a:cubicBezTo>
                    <a:pt x="f51" y="f52"/>
                    <a:pt x="f53" y="f46"/>
                    <a:pt x="f54" y="f21"/>
                  </a:cubicBezTo>
                  <a:cubicBezTo>
                    <a:pt x="f55" y="f56"/>
                    <a:pt x="f57" y="f58"/>
                    <a:pt x="f5" y="f8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33198E87-6DD3-4051-B913-BBB6F43726F0}"/>
                </a:ext>
              </a:extLst>
            </p:cNvPr>
            <p:cNvSpPr/>
            <p:nvPr/>
          </p:nvSpPr>
          <p:spPr>
            <a:xfrm>
              <a:off x="6808786" y="4054477"/>
              <a:ext cx="179386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6"/>
                <a:gd name="f8" fmla="val 22"/>
                <a:gd name="f9" fmla="val 55"/>
                <a:gd name="f10" fmla="val 14"/>
                <a:gd name="f11" fmla="val 7"/>
                <a:gd name="f12" fmla="val 52"/>
                <a:gd name="f13" fmla="val 2"/>
                <a:gd name="f14" fmla="val 39"/>
                <a:gd name="f15" fmla="val 4"/>
                <a:gd name="f16" fmla="val 26"/>
                <a:gd name="f17" fmla="val 6"/>
                <a:gd name="f18" fmla="val 13"/>
                <a:gd name="f19" fmla="val 8"/>
                <a:gd name="f20" fmla="val 5"/>
                <a:gd name="f21" fmla="val 12"/>
                <a:gd name="f22" fmla="val 19"/>
                <a:gd name="f23" fmla="val 1"/>
                <a:gd name="f24" fmla="val 28"/>
                <a:gd name="f25" fmla="val 16"/>
                <a:gd name="f26" fmla="val 27"/>
                <a:gd name="f27" fmla="val 29"/>
                <a:gd name="f28" fmla="val 24"/>
                <a:gd name="f29" fmla="val 42"/>
                <a:gd name="f30" fmla="+- 0 0 -90"/>
                <a:gd name="f31" fmla="*/ f3 1 30"/>
                <a:gd name="f32" fmla="*/ f4 1 56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30"/>
                <a:gd name="f41" fmla="*/ f37 1 56"/>
                <a:gd name="f42" fmla="*/ 22 f38 1"/>
                <a:gd name="f43" fmla="*/ 55 f37 1"/>
                <a:gd name="f44" fmla="*/ 0 f38 1"/>
                <a:gd name="f45" fmla="*/ 52 f37 1"/>
                <a:gd name="f46" fmla="*/ 6 f38 1"/>
                <a:gd name="f47" fmla="*/ 13 f37 1"/>
                <a:gd name="f48" fmla="*/ 19 f38 1"/>
                <a:gd name="f49" fmla="*/ 1 f37 1"/>
                <a:gd name="f50" fmla="*/ 28 f38 1"/>
                <a:gd name="f51" fmla="*/ 16 f37 1"/>
                <a:gd name="f52" fmla="+- f39 0 f1"/>
                <a:gd name="f53" fmla="*/ f42 1 30"/>
                <a:gd name="f54" fmla="*/ f43 1 56"/>
                <a:gd name="f55" fmla="*/ f44 1 30"/>
                <a:gd name="f56" fmla="*/ f45 1 56"/>
                <a:gd name="f57" fmla="*/ f46 1 30"/>
                <a:gd name="f58" fmla="*/ f47 1 56"/>
                <a:gd name="f59" fmla="*/ f48 1 30"/>
                <a:gd name="f60" fmla="*/ f49 1 56"/>
                <a:gd name="f61" fmla="*/ f50 1 30"/>
                <a:gd name="f62" fmla="*/ f51 1 56"/>
                <a:gd name="f63" fmla="*/ 0 1 f40"/>
                <a:gd name="f64" fmla="*/ f34 1 f40"/>
                <a:gd name="f65" fmla="*/ 0 1 f41"/>
                <a:gd name="f66" fmla="*/ f35 1 f41"/>
                <a:gd name="f67" fmla="*/ f53 1 f40"/>
                <a:gd name="f68" fmla="*/ f54 1 f41"/>
                <a:gd name="f69" fmla="*/ f55 1 f40"/>
                <a:gd name="f70" fmla="*/ f56 1 f41"/>
                <a:gd name="f71" fmla="*/ f57 1 f40"/>
                <a:gd name="f72" fmla="*/ f58 1 f41"/>
                <a:gd name="f73" fmla="*/ f59 1 f40"/>
                <a:gd name="f74" fmla="*/ f60 1 f41"/>
                <a:gd name="f75" fmla="*/ f61 1 f40"/>
                <a:gd name="f76" fmla="*/ f62 1 f41"/>
                <a:gd name="f77" fmla="*/ f63 f31 1"/>
                <a:gd name="f78" fmla="*/ f64 f31 1"/>
                <a:gd name="f79" fmla="*/ f66 f32 1"/>
                <a:gd name="f80" fmla="*/ f65 f32 1"/>
                <a:gd name="f81" fmla="*/ f67 f31 1"/>
                <a:gd name="f82" fmla="*/ f68 f32 1"/>
                <a:gd name="f83" fmla="*/ f69 f31 1"/>
                <a:gd name="f84" fmla="*/ f70 f32 1"/>
                <a:gd name="f85" fmla="*/ f71 f31 1"/>
                <a:gd name="f86" fmla="*/ f72 f32 1"/>
                <a:gd name="f87" fmla="*/ f73 f31 1"/>
                <a:gd name="f88" fmla="*/ f74 f32 1"/>
                <a:gd name="f89" fmla="*/ f75 f31 1"/>
                <a:gd name="f90" fmla="*/ f7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1" y="f82"/>
                </a:cxn>
                <a:cxn ang="f52">
                  <a:pos x="f83" y="f84"/>
                </a:cxn>
                <a:cxn ang="f52">
                  <a:pos x="f85" y="f86"/>
                </a:cxn>
                <a:cxn ang="f52">
                  <a:pos x="f87" y="f88"/>
                </a:cxn>
                <a:cxn ang="f52">
                  <a:pos x="f89" y="f90"/>
                </a:cxn>
                <a:cxn ang="f52">
                  <a:pos x="f81" y="f82"/>
                </a:cxn>
              </a:cxnLst>
              <a:rect l="f77" t="f80" r="f78" b="f79"/>
              <a:pathLst>
                <a:path w="30" h="56">
                  <a:moveTo>
                    <a:pt x="f8" y="f9"/>
                  </a:moveTo>
                  <a:cubicBezTo>
                    <a:pt x="f10" y="f7"/>
                    <a:pt x="f11" y="f9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16" y="f13"/>
                    <a:pt x="f6" y="f11"/>
                    <a:pt x="f24" y="f25"/>
                  </a:cubicBezTo>
                  <a:cubicBezTo>
                    <a:pt x="f26" y="f27"/>
                    <a:pt x="f28" y="f29"/>
                    <a:pt x="f8" y="f9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4C55AA98-DB7E-D199-890B-BCC7E97FC73F}"/>
                </a:ext>
              </a:extLst>
            </p:cNvPr>
            <p:cNvSpPr/>
            <p:nvPr/>
          </p:nvSpPr>
          <p:spPr>
            <a:xfrm>
              <a:off x="6594479" y="4019546"/>
              <a:ext cx="173041" cy="344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3"/>
                <a:gd name="f9" fmla="val 52"/>
                <a:gd name="f10" fmla="val 18"/>
                <a:gd name="f11" fmla="val 58"/>
                <a:gd name="f12" fmla="val 4"/>
                <a:gd name="f13" fmla="val 56"/>
                <a:gd name="f14" fmla="val 49"/>
                <a:gd name="f15" fmla="val 2"/>
                <a:gd name="f16" fmla="val 37"/>
                <a:gd name="f17" fmla="val 24"/>
                <a:gd name="f18" fmla="val 6"/>
                <a:gd name="f19" fmla="val 12"/>
                <a:gd name="f20" fmla="val 7"/>
                <a:gd name="f21" fmla="val 5"/>
                <a:gd name="f22" fmla="val 13"/>
                <a:gd name="f23" fmla="val 19"/>
                <a:gd name="f24" fmla="val 1"/>
                <a:gd name="f25" fmla="val 25"/>
                <a:gd name="f26" fmla="val 29"/>
                <a:gd name="f27" fmla="val 16"/>
                <a:gd name="f28" fmla="val 26"/>
                <a:gd name="f29" fmla="val 40"/>
                <a:gd name="f30" fmla="+- 0 0 -90"/>
                <a:gd name="f31" fmla="*/ f3 1 28"/>
                <a:gd name="f32" fmla="*/ f4 1 57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28"/>
                <a:gd name="f41" fmla="*/ f37 1 57"/>
                <a:gd name="f42" fmla="*/ 23 f38 1"/>
                <a:gd name="f43" fmla="*/ 52 f37 1"/>
                <a:gd name="f44" fmla="*/ 0 f38 1"/>
                <a:gd name="f45" fmla="*/ 49 f37 1"/>
                <a:gd name="f46" fmla="*/ 6 f38 1"/>
                <a:gd name="f47" fmla="*/ 12 f37 1"/>
                <a:gd name="f48" fmla="*/ 19 f38 1"/>
                <a:gd name="f49" fmla="*/ 1 f37 1"/>
                <a:gd name="f50" fmla="*/ 28 f38 1"/>
                <a:gd name="f51" fmla="*/ 16 f37 1"/>
                <a:gd name="f52" fmla="+- f39 0 f1"/>
                <a:gd name="f53" fmla="*/ f42 1 29"/>
                <a:gd name="f54" fmla="*/ f43 1 58"/>
                <a:gd name="f55" fmla="*/ f44 1 29"/>
                <a:gd name="f56" fmla="*/ f45 1 58"/>
                <a:gd name="f57" fmla="*/ f46 1 29"/>
                <a:gd name="f58" fmla="*/ f47 1 58"/>
                <a:gd name="f59" fmla="*/ f48 1 29"/>
                <a:gd name="f60" fmla="*/ f49 1 58"/>
                <a:gd name="f61" fmla="*/ f50 1 29"/>
                <a:gd name="f62" fmla="*/ f51 1 58"/>
                <a:gd name="f63" fmla="*/ 0 1 f40"/>
                <a:gd name="f64" fmla="*/ f34 1 f40"/>
                <a:gd name="f65" fmla="*/ 0 1 f41"/>
                <a:gd name="f66" fmla="*/ f35 1 f41"/>
                <a:gd name="f67" fmla="*/ f53 1 f40"/>
                <a:gd name="f68" fmla="*/ f54 1 f41"/>
                <a:gd name="f69" fmla="*/ f55 1 f40"/>
                <a:gd name="f70" fmla="*/ f56 1 f41"/>
                <a:gd name="f71" fmla="*/ f57 1 f40"/>
                <a:gd name="f72" fmla="*/ f58 1 f41"/>
                <a:gd name="f73" fmla="*/ f59 1 f40"/>
                <a:gd name="f74" fmla="*/ f60 1 f41"/>
                <a:gd name="f75" fmla="*/ f61 1 f40"/>
                <a:gd name="f76" fmla="*/ f62 1 f41"/>
                <a:gd name="f77" fmla="*/ f63 f31 1"/>
                <a:gd name="f78" fmla="*/ f64 f31 1"/>
                <a:gd name="f79" fmla="*/ f66 f32 1"/>
                <a:gd name="f80" fmla="*/ f65 f32 1"/>
                <a:gd name="f81" fmla="*/ f67 f31 1"/>
                <a:gd name="f82" fmla="*/ f68 f32 1"/>
                <a:gd name="f83" fmla="*/ f69 f31 1"/>
                <a:gd name="f84" fmla="*/ f70 f32 1"/>
                <a:gd name="f85" fmla="*/ f71 f31 1"/>
                <a:gd name="f86" fmla="*/ f72 f32 1"/>
                <a:gd name="f87" fmla="*/ f73 f31 1"/>
                <a:gd name="f88" fmla="*/ f74 f32 1"/>
                <a:gd name="f89" fmla="*/ f75 f31 1"/>
                <a:gd name="f90" fmla="*/ f7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1" y="f82"/>
                </a:cxn>
                <a:cxn ang="f52">
                  <a:pos x="f83" y="f84"/>
                </a:cxn>
                <a:cxn ang="f52">
                  <a:pos x="f85" y="f86"/>
                </a:cxn>
                <a:cxn ang="f52">
                  <a:pos x="f87" y="f88"/>
                </a:cxn>
                <a:cxn ang="f52">
                  <a:pos x="f89" y="f90"/>
                </a:cxn>
                <a:cxn ang="f52">
                  <a:pos x="f81" y="f82"/>
                </a:cxn>
              </a:cxnLst>
              <a:rect l="f77" t="f80" r="f78" b="f79"/>
              <a:pathLst>
                <a:path w="28" h="57">
                  <a:moveTo>
                    <a:pt x="f8" y="f9"/>
                  </a:moveTo>
                  <a:cubicBezTo>
                    <a:pt x="f10" y="f11"/>
                    <a:pt x="f12" y="f13"/>
                    <a:pt x="f5" y="f14"/>
                  </a:cubicBezTo>
                  <a:cubicBezTo>
                    <a:pt x="f15" y="f16"/>
                    <a:pt x="f12" y="f17"/>
                    <a:pt x="f18" y="f19"/>
                  </a:cubicBezTo>
                  <a:cubicBezTo>
                    <a:pt x="f20" y="f21"/>
                    <a:pt x="f22" y="f5"/>
                    <a:pt x="f23" y="f24"/>
                  </a:cubicBezTo>
                  <a:cubicBezTo>
                    <a:pt x="f25" y="f15"/>
                    <a:pt x="f26" y="f20"/>
                    <a:pt x="f6" y="f27"/>
                  </a:cubicBezTo>
                  <a:cubicBezTo>
                    <a:pt x="f28" y="f6"/>
                    <a:pt x="f17" y="f29"/>
                    <a:pt x="f8" y="f9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3965573F-87E1-5FFF-B329-E3014E0D61AD}"/>
                </a:ext>
              </a:extLst>
            </p:cNvPr>
            <p:cNvSpPr/>
            <p:nvPr/>
          </p:nvSpPr>
          <p:spPr>
            <a:xfrm>
              <a:off x="6438903" y="3995735"/>
              <a:ext cx="112708" cy="3206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54"/>
                <a:gd name="f8" fmla="val 12"/>
                <a:gd name="f9" fmla="val 1"/>
                <a:gd name="f10" fmla="val 2"/>
                <a:gd name="f11" fmla="val 43"/>
                <a:gd name="f12" fmla="val 4"/>
                <a:gd name="f13" fmla="val 29"/>
                <a:gd name="f14" fmla="val 7"/>
                <a:gd name="f15" fmla="val 14"/>
                <a:gd name="f16" fmla="val 9"/>
                <a:gd name="f17" fmla="val 17"/>
                <a:gd name="f18" fmla="val 18"/>
                <a:gd name="f19" fmla="val 15"/>
                <a:gd name="f20" fmla="val 16"/>
                <a:gd name="f21" fmla="val 28"/>
                <a:gd name="f22" fmla="val 41"/>
                <a:gd name="f23" fmla="+- 0 0 -90"/>
                <a:gd name="f24" fmla="*/ f3 1 19"/>
                <a:gd name="f25" fmla="*/ f4 1 54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19"/>
                <a:gd name="f34" fmla="*/ f30 1 54"/>
                <a:gd name="f35" fmla="*/ 12 f31 1"/>
                <a:gd name="f36" fmla="*/ 54 f30 1"/>
                <a:gd name="f37" fmla="*/ 2 f31 1"/>
                <a:gd name="f38" fmla="*/ 43 f30 1"/>
                <a:gd name="f39" fmla="*/ 9 f31 1"/>
                <a:gd name="f40" fmla="*/ 0 f30 1"/>
                <a:gd name="f41" fmla="*/ 18 f31 1"/>
                <a:gd name="f42" fmla="*/ 15 f30 1"/>
                <a:gd name="f43" fmla="+- f32 0 f1"/>
                <a:gd name="f44" fmla="*/ f35 1 19"/>
                <a:gd name="f45" fmla="*/ f36 1 54"/>
                <a:gd name="f46" fmla="*/ f37 1 19"/>
                <a:gd name="f47" fmla="*/ f38 1 54"/>
                <a:gd name="f48" fmla="*/ f39 1 19"/>
                <a:gd name="f49" fmla="*/ f40 1 54"/>
                <a:gd name="f50" fmla="*/ f41 1 19"/>
                <a:gd name="f51" fmla="*/ f42 1 54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19" h="54">
                  <a:moveTo>
                    <a:pt x="f8" y="f7"/>
                  </a:moveTo>
                  <a:cubicBezTo>
                    <a:pt x="f9" y="f7"/>
                    <a:pt x="f5" y="f7"/>
                    <a:pt x="f10" y="f11"/>
                  </a:cubicBezTo>
                  <a:cubicBezTo>
                    <a:pt x="f12" y="f13"/>
                    <a:pt x="f14" y="f15"/>
                    <a:pt x="f16" y="f5"/>
                  </a:cubicBezTo>
                  <a:cubicBezTo>
                    <a:pt x="f17" y="f10"/>
                    <a:pt x="f6" y="f14"/>
                    <a:pt x="f18" y="f19"/>
                  </a:cubicBezTo>
                  <a:cubicBezTo>
                    <a:pt x="f20" y="f21"/>
                    <a:pt x="f15" y="f22"/>
                    <a:pt x="f8" y="f7"/>
                  </a:cubicBezTo>
                  <a:close/>
                </a:path>
              </a:pathLst>
            </a:custGeom>
            <a:solidFill>
              <a:srgbClr val="7257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95B35D78-D65C-DADB-5BBF-6A34C49B650A}"/>
                </a:ext>
              </a:extLst>
            </p:cNvPr>
            <p:cNvSpPr/>
            <p:nvPr/>
          </p:nvSpPr>
          <p:spPr>
            <a:xfrm>
              <a:off x="6503990" y="4597402"/>
              <a:ext cx="173041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6"/>
                <a:gd name="f8" fmla="val 22"/>
                <a:gd name="f9" fmla="val 14"/>
                <a:gd name="f10" fmla="val 7"/>
                <a:gd name="f11" fmla="val 54"/>
                <a:gd name="f12" fmla="val 52"/>
                <a:gd name="f13" fmla="val 2"/>
                <a:gd name="f14" fmla="val 39"/>
                <a:gd name="f15" fmla="val 4"/>
                <a:gd name="f16" fmla="val 25"/>
                <a:gd name="f17" fmla="val 6"/>
                <a:gd name="f18" fmla="val 12"/>
                <a:gd name="f19" fmla="val 19"/>
                <a:gd name="f20" fmla="val 1"/>
                <a:gd name="f21" fmla="val 26"/>
                <a:gd name="f22" fmla="val 29"/>
                <a:gd name="f23" fmla="val 8"/>
                <a:gd name="f24" fmla="val 15"/>
                <a:gd name="f25" fmla="val 24"/>
                <a:gd name="f26" fmla="val 42"/>
                <a:gd name="f27" fmla="+- 0 0 -90"/>
                <a:gd name="f28" fmla="*/ f3 1 28"/>
                <a:gd name="f29" fmla="*/ f4 1 56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28"/>
                <a:gd name="f38" fmla="*/ f34 1 56"/>
                <a:gd name="f39" fmla="*/ 22 f35 1"/>
                <a:gd name="f40" fmla="*/ 56 f34 1"/>
                <a:gd name="f41" fmla="*/ 0 f35 1"/>
                <a:gd name="f42" fmla="*/ 52 f34 1"/>
                <a:gd name="f43" fmla="*/ 6 f35 1"/>
                <a:gd name="f44" fmla="*/ 12 f34 1"/>
                <a:gd name="f45" fmla="*/ 19 f35 1"/>
                <a:gd name="f46" fmla="*/ 1 f34 1"/>
                <a:gd name="f47" fmla="*/ 28 f35 1"/>
                <a:gd name="f48" fmla="*/ 15 f34 1"/>
                <a:gd name="f49" fmla="+- f36 0 f1"/>
                <a:gd name="f50" fmla="*/ f39 1 29"/>
                <a:gd name="f51" fmla="*/ f40 1 56"/>
                <a:gd name="f52" fmla="*/ f41 1 29"/>
                <a:gd name="f53" fmla="*/ f42 1 56"/>
                <a:gd name="f54" fmla="*/ f43 1 29"/>
                <a:gd name="f55" fmla="*/ f44 1 56"/>
                <a:gd name="f56" fmla="*/ f45 1 29"/>
                <a:gd name="f57" fmla="*/ f46 1 56"/>
                <a:gd name="f58" fmla="*/ f47 1 29"/>
                <a:gd name="f59" fmla="*/ f48 1 56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7"/>
                <a:gd name="f67" fmla="*/ f53 1 f38"/>
                <a:gd name="f68" fmla="*/ f54 1 f37"/>
                <a:gd name="f69" fmla="*/ f55 1 f38"/>
                <a:gd name="f70" fmla="*/ f56 1 f37"/>
                <a:gd name="f71" fmla="*/ f57 1 f38"/>
                <a:gd name="f72" fmla="*/ f58 1 f37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8 1"/>
                <a:gd name="f81" fmla="*/ f67 f29 1"/>
                <a:gd name="f82" fmla="*/ f68 f28 1"/>
                <a:gd name="f83" fmla="*/ f69 f29 1"/>
                <a:gd name="f84" fmla="*/ f70 f28 1"/>
                <a:gd name="f85" fmla="*/ f71 f29 1"/>
                <a:gd name="f86" fmla="*/ f72 f28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85"/>
                </a:cxn>
                <a:cxn ang="f49">
                  <a:pos x="f86" y="f87"/>
                </a:cxn>
                <a:cxn ang="f49">
                  <a:pos x="f78" y="f79"/>
                </a:cxn>
              </a:cxnLst>
              <a:rect l="f74" t="f77" r="f75" b="f76"/>
              <a:pathLst>
                <a:path w="28" h="56">
                  <a:moveTo>
                    <a:pt x="f8" y="f7"/>
                  </a:moveTo>
                  <a:cubicBezTo>
                    <a:pt x="f9" y="f7"/>
                    <a:pt x="f10" y="f11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0" y="f15"/>
                    <a:pt x="f18" y="f5"/>
                    <a:pt x="f19" y="f20"/>
                  </a:cubicBezTo>
                  <a:cubicBezTo>
                    <a:pt x="f21" y="f13"/>
                    <a:pt x="f22" y="f23"/>
                    <a:pt x="f6" y="f24"/>
                  </a:cubicBezTo>
                  <a:cubicBezTo>
                    <a:pt x="f21" y="f22"/>
                    <a:pt x="f25" y="f26"/>
                    <a:pt x="f8" y="f7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93DB5E50-771F-8D4D-1D12-B13DC270130E}"/>
                </a:ext>
              </a:extLst>
            </p:cNvPr>
            <p:cNvSpPr/>
            <p:nvPr/>
          </p:nvSpPr>
          <p:spPr>
            <a:xfrm>
              <a:off x="6719889" y="4625977"/>
              <a:ext cx="171450" cy="3460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3"/>
                <a:gd name="f9" fmla="val 54"/>
                <a:gd name="f10" fmla="val 15"/>
                <a:gd name="f11" fmla="val 58"/>
                <a:gd name="f12" fmla="val 8"/>
                <a:gd name="f13" fmla="val 52"/>
                <a:gd name="f14" fmla="val 2"/>
                <a:gd name="f15" fmla="val 39"/>
                <a:gd name="f16" fmla="val 4"/>
                <a:gd name="f17" fmla="val 26"/>
                <a:gd name="f18" fmla="val 6"/>
                <a:gd name="f19" fmla="val 13"/>
                <a:gd name="f20" fmla="val 5"/>
                <a:gd name="f21" fmla="val 20"/>
                <a:gd name="f22" fmla="val 1"/>
                <a:gd name="f23" fmla="val 3"/>
                <a:gd name="f24" fmla="val 29"/>
                <a:gd name="f25" fmla="val 9"/>
                <a:gd name="f26" fmla="val 17"/>
                <a:gd name="f27" fmla="val 24"/>
                <a:gd name="f28" fmla="val 42"/>
                <a:gd name="f29" fmla="+- 0 0 -90"/>
                <a:gd name="f30" fmla="*/ f3 1 28"/>
                <a:gd name="f31" fmla="*/ f4 1 5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8"/>
                <a:gd name="f40" fmla="*/ f36 1 57"/>
                <a:gd name="f41" fmla="*/ 23 f37 1"/>
                <a:gd name="f42" fmla="*/ 54 f36 1"/>
                <a:gd name="f43" fmla="*/ 0 f37 1"/>
                <a:gd name="f44" fmla="*/ 52 f36 1"/>
                <a:gd name="f45" fmla="*/ 6 f37 1"/>
                <a:gd name="f46" fmla="*/ 13 f36 1"/>
                <a:gd name="f47" fmla="*/ 20 f37 1"/>
                <a:gd name="f48" fmla="*/ 1 f36 1"/>
                <a:gd name="f49" fmla="*/ 28 f37 1"/>
                <a:gd name="f50" fmla="*/ 17 f36 1"/>
                <a:gd name="f51" fmla="+- f38 0 f1"/>
                <a:gd name="f52" fmla="*/ f41 1 29"/>
                <a:gd name="f53" fmla="*/ f42 1 58"/>
                <a:gd name="f54" fmla="*/ f43 1 29"/>
                <a:gd name="f55" fmla="*/ f44 1 58"/>
                <a:gd name="f56" fmla="*/ f45 1 29"/>
                <a:gd name="f57" fmla="*/ f46 1 58"/>
                <a:gd name="f58" fmla="*/ f47 1 29"/>
                <a:gd name="f59" fmla="*/ f48 1 58"/>
                <a:gd name="f60" fmla="*/ f49 1 29"/>
                <a:gd name="f61" fmla="*/ f50 1 58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28" h="57">
                  <a:moveTo>
                    <a:pt x="f8" y="f9"/>
                  </a:moveTo>
                  <a:cubicBezTo>
                    <a:pt x="f10" y="f11"/>
                    <a:pt x="f12" y="f9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2" y="f20"/>
                    <a:pt x="f19" y="f5"/>
                    <a:pt x="f21" y="f22"/>
                  </a:cubicBezTo>
                  <a:cubicBezTo>
                    <a:pt x="f17" y="f23"/>
                    <a:pt x="f24" y="f25"/>
                    <a:pt x="f6" y="f26"/>
                  </a:cubicBezTo>
                  <a:cubicBezTo>
                    <a:pt x="f17" y="f24"/>
                    <a:pt x="f27" y="f28"/>
                    <a:pt x="f8" y="f9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A9C41F5A-D5D7-B763-047C-A6DD96675A87}"/>
                </a:ext>
              </a:extLst>
            </p:cNvPr>
            <p:cNvSpPr/>
            <p:nvPr/>
          </p:nvSpPr>
          <p:spPr>
            <a:xfrm>
              <a:off x="6897684" y="3476621"/>
              <a:ext cx="179386" cy="3508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9"/>
                <a:gd name="f8" fmla="val 23"/>
                <a:gd name="f9" fmla="val 53"/>
                <a:gd name="f10" fmla="val 15"/>
                <a:gd name="f11" fmla="val 8"/>
                <a:gd name="f12" fmla="val 55"/>
                <a:gd name="f13" fmla="val 52"/>
                <a:gd name="f14" fmla="val 2"/>
                <a:gd name="f15" fmla="val 39"/>
                <a:gd name="f16" fmla="val 4"/>
                <a:gd name="f17" fmla="val 26"/>
                <a:gd name="f18" fmla="val 6"/>
                <a:gd name="f19" fmla="val 14"/>
                <a:gd name="f20" fmla="val 7"/>
                <a:gd name="f21" fmla="val 5"/>
                <a:gd name="f22" fmla="val 13"/>
                <a:gd name="f23" fmla="val 19"/>
                <a:gd name="f24" fmla="val 1"/>
                <a:gd name="f25" fmla="val 3"/>
                <a:gd name="f26" fmla="val 9"/>
                <a:gd name="f27" fmla="val 28"/>
                <a:gd name="f28" fmla="val 17"/>
                <a:gd name="f29" fmla="val 27"/>
                <a:gd name="f30" fmla="val 29"/>
                <a:gd name="f31" fmla="val 25"/>
                <a:gd name="f32" fmla="val 41"/>
                <a:gd name="f33" fmla="+- 0 0 -90"/>
                <a:gd name="f34" fmla="*/ f3 1 30"/>
                <a:gd name="f35" fmla="*/ f4 1 59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30"/>
                <a:gd name="f44" fmla="*/ f40 1 59"/>
                <a:gd name="f45" fmla="*/ 23 f41 1"/>
                <a:gd name="f46" fmla="*/ 53 f40 1"/>
                <a:gd name="f47" fmla="*/ 0 f41 1"/>
                <a:gd name="f48" fmla="*/ 52 f40 1"/>
                <a:gd name="f49" fmla="*/ 6 f41 1"/>
                <a:gd name="f50" fmla="*/ 14 f40 1"/>
                <a:gd name="f51" fmla="*/ 19 f41 1"/>
                <a:gd name="f52" fmla="*/ 1 f40 1"/>
                <a:gd name="f53" fmla="*/ 28 f41 1"/>
                <a:gd name="f54" fmla="*/ 17 f40 1"/>
                <a:gd name="f55" fmla="+- f42 0 f1"/>
                <a:gd name="f56" fmla="*/ f45 1 30"/>
                <a:gd name="f57" fmla="*/ f46 1 59"/>
                <a:gd name="f58" fmla="*/ f47 1 30"/>
                <a:gd name="f59" fmla="*/ f48 1 59"/>
                <a:gd name="f60" fmla="*/ f49 1 30"/>
                <a:gd name="f61" fmla="*/ f50 1 59"/>
                <a:gd name="f62" fmla="*/ f51 1 30"/>
                <a:gd name="f63" fmla="*/ f52 1 59"/>
                <a:gd name="f64" fmla="*/ f53 1 30"/>
                <a:gd name="f65" fmla="*/ f54 1 59"/>
                <a:gd name="f66" fmla="*/ 0 1 f43"/>
                <a:gd name="f67" fmla="*/ f37 1 f43"/>
                <a:gd name="f68" fmla="*/ 0 1 f44"/>
                <a:gd name="f69" fmla="*/ f38 1 f44"/>
                <a:gd name="f70" fmla="*/ f56 1 f43"/>
                <a:gd name="f71" fmla="*/ f57 1 f44"/>
                <a:gd name="f72" fmla="*/ f58 1 f43"/>
                <a:gd name="f73" fmla="*/ f59 1 f44"/>
                <a:gd name="f74" fmla="*/ f60 1 f43"/>
                <a:gd name="f75" fmla="*/ f61 1 f44"/>
                <a:gd name="f76" fmla="*/ f62 1 f43"/>
                <a:gd name="f77" fmla="*/ f63 1 f44"/>
                <a:gd name="f78" fmla="*/ f64 1 f43"/>
                <a:gd name="f79" fmla="*/ f65 1 f44"/>
                <a:gd name="f80" fmla="*/ f66 f34 1"/>
                <a:gd name="f81" fmla="*/ f67 f34 1"/>
                <a:gd name="f82" fmla="*/ f69 f35 1"/>
                <a:gd name="f83" fmla="*/ f68 f35 1"/>
                <a:gd name="f84" fmla="*/ f70 f34 1"/>
                <a:gd name="f85" fmla="*/ f71 f35 1"/>
                <a:gd name="f86" fmla="*/ f72 f34 1"/>
                <a:gd name="f87" fmla="*/ f73 f35 1"/>
                <a:gd name="f88" fmla="*/ f74 f34 1"/>
                <a:gd name="f89" fmla="*/ f75 f35 1"/>
                <a:gd name="f90" fmla="*/ f76 f34 1"/>
                <a:gd name="f91" fmla="*/ f77 f35 1"/>
                <a:gd name="f92" fmla="*/ f78 f34 1"/>
                <a:gd name="f93" fmla="*/ f79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">
                  <a:pos x="f84" y="f85"/>
                </a:cxn>
                <a:cxn ang="f55">
                  <a:pos x="f86" y="f87"/>
                </a:cxn>
                <a:cxn ang="f55">
                  <a:pos x="f88" y="f89"/>
                </a:cxn>
                <a:cxn ang="f55">
                  <a:pos x="f90" y="f91"/>
                </a:cxn>
                <a:cxn ang="f55">
                  <a:pos x="f92" y="f93"/>
                </a:cxn>
                <a:cxn ang="f55">
                  <a:pos x="f84" y="f85"/>
                </a:cxn>
              </a:cxnLst>
              <a:rect l="f80" t="f83" r="f81" b="f82"/>
              <a:pathLst>
                <a:path w="30" h="59">
                  <a:moveTo>
                    <a:pt x="f8" y="f9"/>
                  </a:moveTo>
                  <a:cubicBezTo>
                    <a:pt x="f10" y="f7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5"/>
                    <a:pt x="f23" y="f24"/>
                  </a:cubicBezTo>
                  <a:cubicBezTo>
                    <a:pt x="f17" y="f25"/>
                    <a:pt x="f6" y="f26"/>
                    <a:pt x="f27" y="f28"/>
                  </a:cubicBezTo>
                  <a:cubicBezTo>
                    <a:pt x="f29" y="f30"/>
                    <a:pt x="f31" y="f32"/>
                    <a:pt x="f8" y="f9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2B116C8E-AC03-8648-38C7-DCF0B4D97803}"/>
                </a:ext>
              </a:extLst>
            </p:cNvPr>
            <p:cNvSpPr/>
            <p:nvPr/>
          </p:nvSpPr>
          <p:spPr>
            <a:xfrm>
              <a:off x="6683377" y="3446465"/>
              <a:ext cx="179386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6"/>
                <a:gd name="f8" fmla="val 22"/>
                <a:gd name="f9" fmla="val 55"/>
                <a:gd name="f10" fmla="val 15"/>
                <a:gd name="f11" fmla="val 7"/>
                <a:gd name="f12" fmla="val 52"/>
                <a:gd name="f13" fmla="val 2"/>
                <a:gd name="f14" fmla="val 39"/>
                <a:gd name="f15" fmla="val 4"/>
                <a:gd name="f16" fmla="val 26"/>
                <a:gd name="f17" fmla="val 6"/>
                <a:gd name="f18" fmla="val 13"/>
                <a:gd name="f19" fmla="val 8"/>
                <a:gd name="f20" fmla="val 20"/>
                <a:gd name="f21" fmla="val 1"/>
                <a:gd name="f22" fmla="val 9"/>
                <a:gd name="f23" fmla="val 28"/>
                <a:gd name="f24" fmla="val 17"/>
                <a:gd name="f25" fmla="val 24"/>
                <a:gd name="f26" fmla="val 43"/>
                <a:gd name="f27" fmla="+- 0 0 -90"/>
                <a:gd name="f28" fmla="*/ f3 1 30"/>
                <a:gd name="f29" fmla="*/ f4 1 56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30"/>
                <a:gd name="f38" fmla="*/ f34 1 56"/>
                <a:gd name="f39" fmla="*/ 22 f35 1"/>
                <a:gd name="f40" fmla="*/ 55 f34 1"/>
                <a:gd name="f41" fmla="*/ 0 f35 1"/>
                <a:gd name="f42" fmla="*/ 52 f34 1"/>
                <a:gd name="f43" fmla="*/ 6 f35 1"/>
                <a:gd name="f44" fmla="*/ 13 f34 1"/>
                <a:gd name="f45" fmla="*/ 20 f35 1"/>
                <a:gd name="f46" fmla="*/ 1 f34 1"/>
                <a:gd name="f47" fmla="*/ 28 f35 1"/>
                <a:gd name="f48" fmla="*/ 17 f34 1"/>
                <a:gd name="f49" fmla="+- f36 0 f1"/>
                <a:gd name="f50" fmla="*/ f39 1 30"/>
                <a:gd name="f51" fmla="*/ f40 1 56"/>
                <a:gd name="f52" fmla="*/ f41 1 30"/>
                <a:gd name="f53" fmla="*/ f42 1 56"/>
                <a:gd name="f54" fmla="*/ f43 1 30"/>
                <a:gd name="f55" fmla="*/ f44 1 56"/>
                <a:gd name="f56" fmla="*/ f45 1 30"/>
                <a:gd name="f57" fmla="*/ f46 1 56"/>
                <a:gd name="f58" fmla="*/ f47 1 30"/>
                <a:gd name="f59" fmla="*/ f48 1 56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7"/>
                <a:gd name="f67" fmla="*/ f53 1 f38"/>
                <a:gd name="f68" fmla="*/ f54 1 f37"/>
                <a:gd name="f69" fmla="*/ f55 1 f38"/>
                <a:gd name="f70" fmla="*/ f56 1 f37"/>
                <a:gd name="f71" fmla="*/ f57 1 f38"/>
                <a:gd name="f72" fmla="*/ f58 1 f37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8 1"/>
                <a:gd name="f81" fmla="*/ f67 f29 1"/>
                <a:gd name="f82" fmla="*/ f68 f28 1"/>
                <a:gd name="f83" fmla="*/ f69 f29 1"/>
                <a:gd name="f84" fmla="*/ f70 f28 1"/>
                <a:gd name="f85" fmla="*/ f71 f29 1"/>
                <a:gd name="f86" fmla="*/ f72 f28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85"/>
                </a:cxn>
                <a:cxn ang="f49">
                  <a:pos x="f86" y="f87"/>
                </a:cxn>
                <a:cxn ang="f49">
                  <a:pos x="f78" y="f79"/>
                </a:cxn>
              </a:cxnLst>
              <a:rect l="f74" t="f77" r="f75" b="f76"/>
              <a:pathLst>
                <a:path w="30" h="56">
                  <a:moveTo>
                    <a:pt x="f8" y="f9"/>
                  </a:moveTo>
                  <a:cubicBezTo>
                    <a:pt x="f10" y="f7"/>
                    <a:pt x="f11" y="f9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15"/>
                    <a:pt x="f18" y="f5"/>
                    <a:pt x="f20" y="f21"/>
                  </a:cubicBezTo>
                  <a:cubicBezTo>
                    <a:pt x="f16" y="f13"/>
                    <a:pt x="f6" y="f22"/>
                    <a:pt x="f23" y="f24"/>
                  </a:cubicBezTo>
                  <a:cubicBezTo>
                    <a:pt x="f16" y="f6"/>
                    <a:pt x="f25" y="f26"/>
                    <a:pt x="f8" y="f9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89EBB25C-20A1-8B17-7A86-B9DEA3E18BDD}"/>
                </a:ext>
              </a:extLst>
            </p:cNvPr>
            <p:cNvSpPr/>
            <p:nvPr/>
          </p:nvSpPr>
          <p:spPr>
            <a:xfrm>
              <a:off x="6462714" y="3411534"/>
              <a:ext cx="136529" cy="3270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"/>
                <a:gd name="f7" fmla="val 55"/>
                <a:gd name="f8" fmla="val 11"/>
                <a:gd name="f9" fmla="val 8"/>
                <a:gd name="f10" fmla="val 54"/>
                <a:gd name="f11" fmla="val 4"/>
                <a:gd name="f12" fmla="val 53"/>
                <a:gd name="f13" fmla="val 2"/>
                <a:gd name="f14" fmla="val 40"/>
                <a:gd name="f15" fmla="val 5"/>
                <a:gd name="f16" fmla="val 28"/>
                <a:gd name="f17" fmla="val 6"/>
                <a:gd name="f18" fmla="val 15"/>
                <a:gd name="f19" fmla="val 7"/>
                <a:gd name="f20" fmla="val 12"/>
                <a:gd name="f21" fmla="val 1"/>
                <a:gd name="f22" fmla="val 21"/>
                <a:gd name="f23" fmla="val 22"/>
                <a:gd name="f24" fmla="val 17"/>
                <a:gd name="f25" fmla="val 18"/>
                <a:gd name="f26" fmla="val 32"/>
                <a:gd name="f27" fmla="val 16"/>
                <a:gd name="f28" fmla="val 48"/>
                <a:gd name="f29" fmla="val 51"/>
                <a:gd name="f30" fmla="val 14"/>
                <a:gd name="f31" fmla="+- 0 0 -90"/>
                <a:gd name="f32" fmla="*/ f3 1 23"/>
                <a:gd name="f33" fmla="*/ f4 1 55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23"/>
                <a:gd name="f42" fmla="*/ f38 1 55"/>
                <a:gd name="f43" fmla="*/ 11 f39 1"/>
                <a:gd name="f44" fmla="*/ 55 f38 1"/>
                <a:gd name="f45" fmla="*/ 0 f39 1"/>
                <a:gd name="f46" fmla="*/ 53 f38 1"/>
                <a:gd name="f47" fmla="*/ 6 f39 1"/>
                <a:gd name="f48" fmla="*/ 15 f38 1"/>
                <a:gd name="f49" fmla="*/ 21 f39 1"/>
                <a:gd name="f50" fmla="*/ 0 f38 1"/>
                <a:gd name="f51" fmla="*/ 23 f39 1"/>
                <a:gd name="f52" fmla="*/ 2 f38 1"/>
                <a:gd name="f53" fmla="*/ 16 f39 1"/>
                <a:gd name="f54" fmla="*/ 48 f38 1"/>
                <a:gd name="f55" fmla="*/ 12 f39 1"/>
                <a:gd name="f56" fmla="+- f40 0 f1"/>
                <a:gd name="f57" fmla="*/ f43 1 23"/>
                <a:gd name="f58" fmla="*/ f44 1 55"/>
                <a:gd name="f59" fmla="*/ f45 1 23"/>
                <a:gd name="f60" fmla="*/ f46 1 55"/>
                <a:gd name="f61" fmla="*/ f47 1 23"/>
                <a:gd name="f62" fmla="*/ f48 1 55"/>
                <a:gd name="f63" fmla="*/ f49 1 23"/>
                <a:gd name="f64" fmla="*/ f50 1 55"/>
                <a:gd name="f65" fmla="*/ f51 1 23"/>
                <a:gd name="f66" fmla="*/ f52 1 55"/>
                <a:gd name="f67" fmla="*/ f53 1 23"/>
                <a:gd name="f68" fmla="*/ f54 1 55"/>
                <a:gd name="f69" fmla="*/ f55 1 23"/>
                <a:gd name="f70" fmla="*/ 0 1 f41"/>
                <a:gd name="f71" fmla="*/ f35 1 f41"/>
                <a:gd name="f72" fmla="*/ 0 1 f42"/>
                <a:gd name="f73" fmla="*/ f36 1 f42"/>
                <a:gd name="f74" fmla="*/ f57 1 f41"/>
                <a:gd name="f75" fmla="*/ f58 1 f42"/>
                <a:gd name="f76" fmla="*/ f59 1 f41"/>
                <a:gd name="f77" fmla="*/ f60 1 f42"/>
                <a:gd name="f78" fmla="*/ f61 1 f41"/>
                <a:gd name="f79" fmla="*/ f62 1 f42"/>
                <a:gd name="f80" fmla="*/ f63 1 f41"/>
                <a:gd name="f81" fmla="*/ f64 1 f42"/>
                <a:gd name="f82" fmla="*/ f65 1 f41"/>
                <a:gd name="f83" fmla="*/ f66 1 f42"/>
                <a:gd name="f84" fmla="*/ f67 1 f41"/>
                <a:gd name="f85" fmla="*/ f68 1 f42"/>
                <a:gd name="f86" fmla="*/ f69 1 f41"/>
                <a:gd name="f87" fmla="*/ f70 f32 1"/>
                <a:gd name="f88" fmla="*/ f71 f32 1"/>
                <a:gd name="f89" fmla="*/ f73 f33 1"/>
                <a:gd name="f90" fmla="*/ f72 f33 1"/>
                <a:gd name="f91" fmla="*/ f74 f32 1"/>
                <a:gd name="f92" fmla="*/ f75 f33 1"/>
                <a:gd name="f93" fmla="*/ f76 f32 1"/>
                <a:gd name="f94" fmla="*/ f77 f33 1"/>
                <a:gd name="f95" fmla="*/ f78 f32 1"/>
                <a:gd name="f96" fmla="*/ f79 f33 1"/>
                <a:gd name="f97" fmla="*/ f80 f32 1"/>
                <a:gd name="f98" fmla="*/ f81 f33 1"/>
                <a:gd name="f99" fmla="*/ f82 f32 1"/>
                <a:gd name="f100" fmla="*/ f83 f33 1"/>
                <a:gd name="f101" fmla="*/ f84 f32 1"/>
                <a:gd name="f102" fmla="*/ f85 f33 1"/>
                <a:gd name="f103" fmla="*/ f8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6">
                  <a:pos x="f91" y="f92"/>
                </a:cxn>
                <a:cxn ang="f56">
                  <a:pos x="f93" y="f94"/>
                </a:cxn>
                <a:cxn ang="f56">
                  <a:pos x="f95" y="f96"/>
                </a:cxn>
                <a:cxn ang="f56">
                  <a:pos x="f97" y="f98"/>
                </a:cxn>
                <a:cxn ang="f56">
                  <a:pos x="f99" y="f100"/>
                </a:cxn>
                <a:cxn ang="f56">
                  <a:pos x="f101" y="f102"/>
                </a:cxn>
                <a:cxn ang="f56">
                  <a:pos x="f103" y="f92"/>
                </a:cxn>
                <a:cxn ang="f56">
                  <a:pos x="f91" y="f92"/>
                </a:cxn>
              </a:cxnLst>
              <a:rect l="f87" t="f90" r="f88" b="f89"/>
              <a:pathLst>
                <a:path w="23" h="55">
                  <a:moveTo>
                    <a:pt x="f8" y="f7"/>
                  </a:moveTo>
                  <a:cubicBezTo>
                    <a:pt x="f9" y="f10"/>
                    <a:pt x="f11" y="f10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17"/>
                    <a:pt x="f20" y="f21"/>
                    <a:pt x="f22" y="f5"/>
                  </a:cubicBezTo>
                  <a:cubicBezTo>
                    <a:pt x="f22" y="f21"/>
                    <a:pt x="f23" y="f21"/>
                    <a:pt x="f6" y="f13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7" y="f29"/>
                    <a:pt x="f30" y="f12"/>
                    <a:pt x="f20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B80FFA90-0EEF-DFB7-A141-7C71CF4D1F38}"/>
                </a:ext>
              </a:extLst>
            </p:cNvPr>
            <p:cNvSpPr/>
            <p:nvPr/>
          </p:nvSpPr>
          <p:spPr>
            <a:xfrm>
              <a:off x="6534146" y="3422654"/>
              <a:ext cx="107954" cy="3222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"/>
                <a:gd name="f7" fmla="val 54"/>
                <a:gd name="f8" fmla="val 53"/>
                <a:gd name="f9" fmla="val 2"/>
                <a:gd name="f10" fmla="val 38"/>
                <a:gd name="f11" fmla="val 4"/>
                <a:gd name="f12" fmla="val 23"/>
                <a:gd name="f13" fmla="val 6"/>
                <a:gd name="f14" fmla="val 8"/>
                <a:gd name="f15" fmla="val 7"/>
                <a:gd name="f16" fmla="val 5"/>
                <a:gd name="f17" fmla="val 1"/>
                <a:gd name="f18" fmla="val 11"/>
                <a:gd name="f19" fmla="val 17"/>
                <a:gd name="f20" fmla="val 3"/>
                <a:gd name="f21" fmla="val 9"/>
                <a:gd name="f22" fmla="val 15"/>
                <a:gd name="f23" fmla="val 28"/>
                <a:gd name="f24" fmla="val 13"/>
                <a:gd name="f25" fmla="val 41"/>
                <a:gd name="f26" fmla="+- 0 0 -90"/>
                <a:gd name="f27" fmla="*/ f3 1 18"/>
                <a:gd name="f28" fmla="*/ f4 1 54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8"/>
                <a:gd name="f37" fmla="*/ f33 1 54"/>
                <a:gd name="f38" fmla="*/ 0 f34 1"/>
                <a:gd name="f39" fmla="*/ 53 f33 1"/>
                <a:gd name="f40" fmla="*/ 6 f34 1"/>
                <a:gd name="f41" fmla="*/ 8 f33 1"/>
                <a:gd name="f42" fmla="*/ 11 f34 1"/>
                <a:gd name="f43" fmla="*/ 0 f33 1"/>
                <a:gd name="f44" fmla="*/ 17 f34 1"/>
                <a:gd name="f45" fmla="*/ 15 f33 1"/>
                <a:gd name="f46" fmla="*/ 54 f33 1"/>
                <a:gd name="f47" fmla="+- f35 0 f1"/>
                <a:gd name="f48" fmla="*/ f38 1 18"/>
                <a:gd name="f49" fmla="*/ f39 1 54"/>
                <a:gd name="f50" fmla="*/ f40 1 18"/>
                <a:gd name="f51" fmla="*/ f41 1 54"/>
                <a:gd name="f52" fmla="*/ f42 1 18"/>
                <a:gd name="f53" fmla="*/ f43 1 54"/>
                <a:gd name="f54" fmla="*/ f44 1 18"/>
                <a:gd name="f55" fmla="*/ f45 1 54"/>
                <a:gd name="f56" fmla="*/ f46 1 54"/>
                <a:gd name="f57" fmla="*/ 0 1 f36"/>
                <a:gd name="f58" fmla="*/ f30 1 f36"/>
                <a:gd name="f59" fmla="*/ 0 1 f37"/>
                <a:gd name="f60" fmla="*/ f31 1 f37"/>
                <a:gd name="f61" fmla="*/ f48 1 f36"/>
                <a:gd name="f62" fmla="*/ f49 1 f37"/>
                <a:gd name="f63" fmla="*/ f50 1 f36"/>
                <a:gd name="f64" fmla="*/ f51 1 f37"/>
                <a:gd name="f65" fmla="*/ f52 1 f36"/>
                <a:gd name="f66" fmla="*/ f53 1 f37"/>
                <a:gd name="f67" fmla="*/ f54 1 f36"/>
                <a:gd name="f68" fmla="*/ f55 1 f37"/>
                <a:gd name="f69" fmla="*/ f56 1 f37"/>
                <a:gd name="f70" fmla="*/ f57 f27 1"/>
                <a:gd name="f71" fmla="*/ f58 f27 1"/>
                <a:gd name="f72" fmla="*/ f60 f28 1"/>
                <a:gd name="f73" fmla="*/ f59 f28 1"/>
                <a:gd name="f74" fmla="*/ f61 f27 1"/>
                <a:gd name="f75" fmla="*/ f62 f28 1"/>
                <a:gd name="f76" fmla="*/ f63 f27 1"/>
                <a:gd name="f77" fmla="*/ f64 f28 1"/>
                <a:gd name="f78" fmla="*/ f65 f27 1"/>
                <a:gd name="f79" fmla="*/ f66 f28 1"/>
                <a:gd name="f80" fmla="*/ f67 f27 1"/>
                <a:gd name="f81" fmla="*/ f68 f28 1"/>
                <a:gd name="f82" fmla="*/ f69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4" y="f75"/>
                </a:cxn>
                <a:cxn ang="f47">
                  <a:pos x="f76" y="f77"/>
                </a:cxn>
                <a:cxn ang="f47">
                  <a:pos x="f78" y="f79"/>
                </a:cxn>
                <a:cxn ang="f47">
                  <a:pos x="f80" y="f81"/>
                </a:cxn>
                <a:cxn ang="f47">
                  <a:pos x="f78" y="f82"/>
                </a:cxn>
                <a:cxn ang="f47">
                  <a:pos x="f74" y="f75"/>
                </a:cxn>
              </a:cxnLst>
              <a:rect l="f70" t="f73" r="f71" b="f72"/>
              <a:pathLst>
                <a:path w="18" h="54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5" y="f17"/>
                    <a:pt x="f18" y="f5"/>
                  </a:cubicBezTo>
                  <a:cubicBezTo>
                    <a:pt x="f19" y="f20"/>
                    <a:pt x="f6" y="f21"/>
                    <a:pt x="f19" y="f22"/>
                  </a:cubicBezTo>
                  <a:cubicBezTo>
                    <a:pt x="f22" y="f23"/>
                    <a:pt x="f24" y="f25"/>
                    <a:pt x="f18" y="f7"/>
                  </a:cubicBezTo>
                  <a:cubicBezTo>
                    <a:pt x="f15" y="f7"/>
                    <a:pt x="f20" y="f8"/>
                    <a:pt x="f5" y="f8"/>
                  </a:cubicBezTo>
                  <a:close/>
                </a:path>
              </a:pathLst>
            </a:custGeom>
            <a:solidFill>
              <a:srgbClr val="7257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084AA263-05DD-CD11-09F4-E4E8B1A1C7D5}"/>
                </a:ext>
              </a:extLst>
            </p:cNvPr>
            <p:cNvSpPr/>
            <p:nvPr/>
          </p:nvSpPr>
          <p:spPr>
            <a:xfrm>
              <a:off x="6988173" y="2903540"/>
              <a:ext cx="177795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7"/>
                <a:gd name="f8" fmla="val 23"/>
                <a:gd name="f9" fmla="val 15"/>
                <a:gd name="f10" fmla="val 56"/>
                <a:gd name="f11" fmla="val 8"/>
                <a:gd name="f12" fmla="val 55"/>
                <a:gd name="f13" fmla="val 53"/>
                <a:gd name="f14" fmla="val 2"/>
                <a:gd name="f15" fmla="val 40"/>
                <a:gd name="f16" fmla="val 4"/>
                <a:gd name="f17" fmla="val 26"/>
                <a:gd name="f18" fmla="val 7"/>
                <a:gd name="f19" fmla="val 12"/>
                <a:gd name="f20" fmla="val 13"/>
                <a:gd name="f21" fmla="val 19"/>
                <a:gd name="f22" fmla="val 1"/>
                <a:gd name="f23" fmla="val 25"/>
                <a:gd name="f24" fmla="val 29"/>
                <a:gd name="f25" fmla="val 27"/>
                <a:gd name="f26" fmla="val 43"/>
                <a:gd name="f27" fmla="+- 0 0 -90"/>
                <a:gd name="f28" fmla="*/ f3 1 30"/>
                <a:gd name="f29" fmla="*/ f4 1 57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30"/>
                <a:gd name="f38" fmla="*/ f34 1 57"/>
                <a:gd name="f39" fmla="*/ 23 f35 1"/>
                <a:gd name="f40" fmla="*/ 57 f34 1"/>
                <a:gd name="f41" fmla="*/ 0 f35 1"/>
                <a:gd name="f42" fmla="*/ 53 f34 1"/>
                <a:gd name="f43" fmla="*/ 7 f35 1"/>
                <a:gd name="f44" fmla="*/ 12 f34 1"/>
                <a:gd name="f45" fmla="*/ 19 f35 1"/>
                <a:gd name="f46" fmla="*/ 1 f34 1"/>
                <a:gd name="f47" fmla="*/ 29 f35 1"/>
                <a:gd name="f48" fmla="*/ 15 f34 1"/>
                <a:gd name="f49" fmla="+- f36 0 f1"/>
                <a:gd name="f50" fmla="*/ f39 1 30"/>
                <a:gd name="f51" fmla="*/ f40 1 57"/>
                <a:gd name="f52" fmla="*/ f41 1 30"/>
                <a:gd name="f53" fmla="*/ f42 1 57"/>
                <a:gd name="f54" fmla="*/ f43 1 30"/>
                <a:gd name="f55" fmla="*/ f44 1 57"/>
                <a:gd name="f56" fmla="*/ f45 1 30"/>
                <a:gd name="f57" fmla="*/ f46 1 57"/>
                <a:gd name="f58" fmla="*/ f47 1 30"/>
                <a:gd name="f59" fmla="*/ f48 1 57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7"/>
                <a:gd name="f67" fmla="*/ f53 1 f38"/>
                <a:gd name="f68" fmla="*/ f54 1 f37"/>
                <a:gd name="f69" fmla="*/ f55 1 f38"/>
                <a:gd name="f70" fmla="*/ f56 1 f37"/>
                <a:gd name="f71" fmla="*/ f57 1 f38"/>
                <a:gd name="f72" fmla="*/ f58 1 f37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8 1"/>
                <a:gd name="f81" fmla="*/ f67 f29 1"/>
                <a:gd name="f82" fmla="*/ f68 f28 1"/>
                <a:gd name="f83" fmla="*/ f69 f29 1"/>
                <a:gd name="f84" fmla="*/ f70 f28 1"/>
                <a:gd name="f85" fmla="*/ f71 f29 1"/>
                <a:gd name="f86" fmla="*/ f72 f28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85"/>
                </a:cxn>
                <a:cxn ang="f49">
                  <a:pos x="f86" y="f87"/>
                </a:cxn>
                <a:cxn ang="f49">
                  <a:pos x="f78" y="f79"/>
                </a:cxn>
              </a:cxnLst>
              <a:rect l="f74" t="f77" r="f75" b="f76"/>
              <a:pathLst>
                <a:path w="30" h="57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1" y="f16"/>
                    <a:pt x="f20" y="f5"/>
                    <a:pt x="f21" y="f22"/>
                  </a:cubicBezTo>
                  <a:cubicBezTo>
                    <a:pt x="f23" y="f22"/>
                    <a:pt x="f6" y="f18"/>
                    <a:pt x="f24" y="f9"/>
                  </a:cubicBezTo>
                  <a:cubicBezTo>
                    <a:pt x="f25" y="f24"/>
                    <a:pt x="f23" y="f26"/>
                    <a:pt x="f8" y="f7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87B2E6CB-524A-89A8-4E4D-ADF418C8C6C5}"/>
                </a:ext>
              </a:extLst>
            </p:cNvPr>
            <p:cNvSpPr/>
            <p:nvPr/>
          </p:nvSpPr>
          <p:spPr>
            <a:xfrm>
              <a:off x="6778620" y="2868609"/>
              <a:ext cx="166685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6"/>
                <a:gd name="f8" fmla="val 21"/>
                <a:gd name="f9" fmla="val 16"/>
                <a:gd name="f10" fmla="val 11"/>
                <a:gd name="f11" fmla="val 55"/>
                <a:gd name="f12" fmla="val 5"/>
                <a:gd name="f13" fmla="val 54"/>
                <a:gd name="f14" fmla="val 2"/>
                <a:gd name="f15" fmla="val 52"/>
                <a:gd name="f16" fmla="val 48"/>
                <a:gd name="f17" fmla="val 36"/>
                <a:gd name="f18" fmla="val 3"/>
                <a:gd name="f19" fmla="val 24"/>
                <a:gd name="f20" fmla="val 12"/>
                <a:gd name="f21" fmla="val 6"/>
                <a:gd name="f22" fmla="val 18"/>
                <a:gd name="f23" fmla="val 1"/>
                <a:gd name="f24" fmla="val 7"/>
                <a:gd name="f25" fmla="val 27"/>
                <a:gd name="f26" fmla="val 15"/>
                <a:gd name="f27" fmla="val 25"/>
                <a:gd name="f28" fmla="val 29"/>
                <a:gd name="f29" fmla="val 23"/>
                <a:gd name="f30" fmla="val 42"/>
                <a:gd name="f31" fmla="+- 0 0 -90"/>
                <a:gd name="f32" fmla="*/ f3 1 28"/>
                <a:gd name="f33" fmla="*/ f4 1 56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28"/>
                <a:gd name="f42" fmla="*/ f38 1 56"/>
                <a:gd name="f43" fmla="*/ 21 f39 1"/>
                <a:gd name="f44" fmla="*/ 56 f38 1"/>
                <a:gd name="f45" fmla="*/ 5 f39 1"/>
                <a:gd name="f46" fmla="*/ 54 f38 1"/>
                <a:gd name="f47" fmla="*/ 0 f39 1"/>
                <a:gd name="f48" fmla="*/ 48 f38 1"/>
                <a:gd name="f49" fmla="*/ 12 f38 1"/>
                <a:gd name="f50" fmla="*/ 18 f39 1"/>
                <a:gd name="f51" fmla="*/ 1 f38 1"/>
                <a:gd name="f52" fmla="*/ 27 f39 1"/>
                <a:gd name="f53" fmla="*/ 15 f38 1"/>
                <a:gd name="f54" fmla="+- f40 0 f1"/>
                <a:gd name="f55" fmla="*/ f43 1 28"/>
                <a:gd name="f56" fmla="*/ f44 1 56"/>
                <a:gd name="f57" fmla="*/ f45 1 28"/>
                <a:gd name="f58" fmla="*/ f46 1 56"/>
                <a:gd name="f59" fmla="*/ f47 1 28"/>
                <a:gd name="f60" fmla="*/ f48 1 56"/>
                <a:gd name="f61" fmla="*/ f49 1 56"/>
                <a:gd name="f62" fmla="*/ f50 1 28"/>
                <a:gd name="f63" fmla="*/ f51 1 56"/>
                <a:gd name="f64" fmla="*/ f52 1 28"/>
                <a:gd name="f65" fmla="*/ f53 1 56"/>
                <a:gd name="f66" fmla="*/ 0 1 f41"/>
                <a:gd name="f67" fmla="*/ f35 1 f41"/>
                <a:gd name="f68" fmla="*/ 0 1 f42"/>
                <a:gd name="f69" fmla="*/ f36 1 f42"/>
                <a:gd name="f70" fmla="*/ f55 1 f41"/>
                <a:gd name="f71" fmla="*/ f56 1 f42"/>
                <a:gd name="f72" fmla="*/ f57 1 f41"/>
                <a:gd name="f73" fmla="*/ f58 1 f42"/>
                <a:gd name="f74" fmla="*/ f59 1 f41"/>
                <a:gd name="f75" fmla="*/ f60 1 f42"/>
                <a:gd name="f76" fmla="*/ f61 1 f42"/>
                <a:gd name="f77" fmla="*/ f62 1 f41"/>
                <a:gd name="f78" fmla="*/ f63 1 f42"/>
                <a:gd name="f79" fmla="*/ f64 1 f41"/>
                <a:gd name="f80" fmla="*/ f65 1 f42"/>
                <a:gd name="f81" fmla="*/ f66 f32 1"/>
                <a:gd name="f82" fmla="*/ f67 f32 1"/>
                <a:gd name="f83" fmla="*/ f69 f33 1"/>
                <a:gd name="f84" fmla="*/ f68 f33 1"/>
                <a:gd name="f85" fmla="*/ f70 f32 1"/>
                <a:gd name="f86" fmla="*/ f71 f33 1"/>
                <a:gd name="f87" fmla="*/ f72 f32 1"/>
                <a:gd name="f88" fmla="*/ f73 f33 1"/>
                <a:gd name="f89" fmla="*/ f74 f32 1"/>
                <a:gd name="f90" fmla="*/ f75 f33 1"/>
                <a:gd name="f91" fmla="*/ f76 f33 1"/>
                <a:gd name="f92" fmla="*/ f77 f32 1"/>
                <a:gd name="f93" fmla="*/ f78 f33 1"/>
                <a:gd name="f94" fmla="*/ f79 f32 1"/>
                <a:gd name="f95" fmla="*/ f8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4">
                  <a:pos x="f85" y="f86"/>
                </a:cxn>
                <a:cxn ang="f54">
                  <a:pos x="f87" y="f88"/>
                </a:cxn>
                <a:cxn ang="f54">
                  <a:pos x="f89" y="f90"/>
                </a:cxn>
                <a:cxn ang="f54">
                  <a:pos x="f87" y="f91"/>
                </a:cxn>
                <a:cxn ang="f54">
                  <a:pos x="f92" y="f93"/>
                </a:cxn>
                <a:cxn ang="f54">
                  <a:pos x="f94" y="f95"/>
                </a:cxn>
                <a:cxn ang="f54">
                  <a:pos x="f85" y="f86"/>
                </a:cxn>
              </a:cxnLst>
              <a:rect l="f81" t="f84" r="f82" b="f83"/>
              <a:pathLst>
                <a:path w="28" h="56">
                  <a:moveTo>
                    <a:pt x="f8" y="f7"/>
                  </a:moveTo>
                  <a:cubicBezTo>
                    <a:pt x="f9" y="f7"/>
                    <a:pt x="f10" y="f11"/>
                    <a:pt x="f12" y="f13"/>
                  </a:cubicBezTo>
                  <a:cubicBezTo>
                    <a:pt x="f14" y="f13"/>
                    <a:pt x="f5" y="f15"/>
                    <a:pt x="f5" y="f16"/>
                  </a:cubicBezTo>
                  <a:cubicBezTo>
                    <a:pt x="f14" y="f17"/>
                    <a:pt x="f18" y="f19"/>
                    <a:pt x="f12" y="f20"/>
                  </a:cubicBezTo>
                  <a:cubicBezTo>
                    <a:pt x="f21" y="f12"/>
                    <a:pt x="f20" y="f5"/>
                    <a:pt x="f22" y="f23"/>
                  </a:cubicBezTo>
                  <a:cubicBezTo>
                    <a:pt x="f19" y="f14"/>
                    <a:pt x="f6" y="f24"/>
                    <a:pt x="f25" y="f26"/>
                  </a:cubicBezTo>
                  <a:cubicBezTo>
                    <a:pt x="f27" y="f28"/>
                    <a:pt x="f29" y="f30"/>
                    <a:pt x="f8" y="f7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8E2B053E-B764-9ED4-DF3C-0717B917DDE5}"/>
                </a:ext>
              </a:extLst>
            </p:cNvPr>
            <p:cNvSpPr/>
            <p:nvPr/>
          </p:nvSpPr>
          <p:spPr>
            <a:xfrm>
              <a:off x="6618290" y="2844798"/>
              <a:ext cx="112708" cy="3270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55"/>
                <a:gd name="f8" fmla="val 12"/>
                <a:gd name="f9" fmla="val 54"/>
                <a:gd name="f10" fmla="val 2"/>
                <a:gd name="f11" fmla="val 53"/>
                <a:gd name="f12" fmla="val 43"/>
                <a:gd name="f13" fmla="val 4"/>
                <a:gd name="f14" fmla="val 29"/>
                <a:gd name="f15" fmla="val 7"/>
                <a:gd name="f16" fmla="val 14"/>
                <a:gd name="f17" fmla="val 9"/>
                <a:gd name="f18" fmla="val 17"/>
                <a:gd name="f19" fmla="val 18"/>
                <a:gd name="f20" fmla="val 15"/>
                <a:gd name="f21" fmla="val 16"/>
                <a:gd name="f22" fmla="val 28"/>
                <a:gd name="f23" fmla="val 41"/>
                <a:gd name="f24" fmla="+- 0 0 -90"/>
                <a:gd name="f25" fmla="*/ f3 1 19"/>
                <a:gd name="f26" fmla="*/ f4 1 55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19"/>
                <a:gd name="f35" fmla="*/ f31 1 55"/>
                <a:gd name="f36" fmla="*/ 12 f32 1"/>
                <a:gd name="f37" fmla="*/ 54 f31 1"/>
                <a:gd name="f38" fmla="*/ 2 f32 1"/>
                <a:gd name="f39" fmla="*/ 43 f31 1"/>
                <a:gd name="f40" fmla="*/ 9 f32 1"/>
                <a:gd name="f41" fmla="*/ 0 f31 1"/>
                <a:gd name="f42" fmla="*/ 18 f32 1"/>
                <a:gd name="f43" fmla="*/ 15 f31 1"/>
                <a:gd name="f44" fmla="+- f33 0 f1"/>
                <a:gd name="f45" fmla="*/ f36 1 19"/>
                <a:gd name="f46" fmla="*/ f37 1 55"/>
                <a:gd name="f47" fmla="*/ f38 1 19"/>
                <a:gd name="f48" fmla="*/ f39 1 55"/>
                <a:gd name="f49" fmla="*/ f40 1 19"/>
                <a:gd name="f50" fmla="*/ f41 1 55"/>
                <a:gd name="f51" fmla="*/ f42 1 19"/>
                <a:gd name="f52" fmla="*/ f43 1 55"/>
                <a:gd name="f53" fmla="*/ 0 1 f34"/>
                <a:gd name="f54" fmla="*/ f28 1 f34"/>
                <a:gd name="f55" fmla="*/ 0 1 f35"/>
                <a:gd name="f56" fmla="*/ f29 1 f35"/>
                <a:gd name="f57" fmla="*/ f45 1 f34"/>
                <a:gd name="f58" fmla="*/ f46 1 f35"/>
                <a:gd name="f59" fmla="*/ f47 1 f34"/>
                <a:gd name="f60" fmla="*/ f48 1 f35"/>
                <a:gd name="f61" fmla="*/ f49 1 f34"/>
                <a:gd name="f62" fmla="*/ f50 1 f35"/>
                <a:gd name="f63" fmla="*/ f51 1 f34"/>
                <a:gd name="f64" fmla="*/ f52 1 f35"/>
                <a:gd name="f65" fmla="*/ f53 f25 1"/>
                <a:gd name="f66" fmla="*/ f54 f25 1"/>
                <a:gd name="f67" fmla="*/ f56 f26 1"/>
                <a:gd name="f68" fmla="*/ f55 f26 1"/>
                <a:gd name="f69" fmla="*/ f57 f25 1"/>
                <a:gd name="f70" fmla="*/ f58 f26 1"/>
                <a:gd name="f71" fmla="*/ f59 f25 1"/>
                <a:gd name="f72" fmla="*/ f60 f26 1"/>
                <a:gd name="f73" fmla="*/ f61 f25 1"/>
                <a:gd name="f74" fmla="*/ f62 f26 1"/>
                <a:gd name="f75" fmla="*/ f63 f25 1"/>
                <a:gd name="f76" fmla="*/ f64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69" y="f70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69" y="f70"/>
                </a:cxn>
              </a:cxnLst>
              <a:rect l="f65" t="f68" r="f66" b="f67"/>
              <a:pathLst>
                <a:path w="19" h="55">
                  <a:moveTo>
                    <a:pt x="f8" y="f9"/>
                  </a:moveTo>
                  <a:cubicBezTo>
                    <a:pt x="f10" y="f7"/>
                    <a:pt x="f5" y="f11"/>
                    <a:pt x="f10" y="f12"/>
                  </a:cubicBezTo>
                  <a:cubicBezTo>
                    <a:pt x="f13" y="f14"/>
                    <a:pt x="f15" y="f16"/>
                    <a:pt x="f17" y="f5"/>
                  </a:cubicBezTo>
                  <a:cubicBezTo>
                    <a:pt x="f18" y="f10"/>
                    <a:pt x="f6" y="f15"/>
                    <a:pt x="f19" y="f20"/>
                  </a:cubicBezTo>
                  <a:cubicBezTo>
                    <a:pt x="f21" y="f22"/>
                    <a:pt x="f16" y="f23"/>
                    <a:pt x="f8" y="f9"/>
                  </a:cubicBezTo>
                  <a:close/>
                </a:path>
              </a:pathLst>
            </a:custGeom>
            <a:solidFill>
              <a:srgbClr val="7357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A472020D-B466-1352-8FD4-1292F1F3A909}"/>
                </a:ext>
              </a:extLst>
            </p:cNvPr>
            <p:cNvSpPr/>
            <p:nvPr/>
          </p:nvSpPr>
          <p:spPr>
            <a:xfrm>
              <a:off x="6891339" y="2254252"/>
              <a:ext cx="185732" cy="3159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"/>
                <a:gd name="f7" fmla="val 52"/>
                <a:gd name="f8" fmla="val 16"/>
                <a:gd name="f9" fmla="val 29"/>
                <a:gd name="f10" fmla="val 24"/>
                <a:gd name="f11" fmla="val 27"/>
                <a:gd name="f12" fmla="val 35"/>
                <a:gd name="f13" fmla="val 26"/>
                <a:gd name="f14" fmla="val 45"/>
                <a:gd name="f15" fmla="val 46"/>
                <a:gd name="f16" fmla="val 19"/>
                <a:gd name="f17" fmla="val 53"/>
                <a:gd name="f18" fmla="val 12"/>
                <a:gd name="f19" fmla="val 6"/>
                <a:gd name="f20" fmla="val 47"/>
                <a:gd name="f21" fmla="val 2"/>
                <a:gd name="f22" fmla="val 41"/>
                <a:gd name="f23" fmla="val 3"/>
                <a:gd name="f24" fmla="val 20"/>
                <a:gd name="f25" fmla="val 10"/>
                <a:gd name="f26" fmla="val 7"/>
                <a:gd name="f27" fmla="val 1"/>
                <a:gd name="f28" fmla="+- 0 0 -90"/>
                <a:gd name="f29" fmla="*/ f3 1 31"/>
                <a:gd name="f30" fmla="*/ f4 1 52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31"/>
                <a:gd name="f39" fmla="*/ f35 1 52"/>
                <a:gd name="f40" fmla="*/ 31 f36 1"/>
                <a:gd name="f41" fmla="*/ 16 f35 1"/>
                <a:gd name="f42" fmla="*/ 26 f36 1"/>
                <a:gd name="f43" fmla="*/ 45 f35 1"/>
                <a:gd name="f44" fmla="*/ 46 f35 1"/>
                <a:gd name="f45" fmla="*/ 6 f36 1"/>
                <a:gd name="f46" fmla="*/ 47 f35 1"/>
                <a:gd name="f47" fmla="*/ 0 f36 1"/>
                <a:gd name="f48" fmla="*/ 41 f35 1"/>
                <a:gd name="f49" fmla="*/ 10 f35 1"/>
                <a:gd name="f50" fmla="*/ 19 f36 1"/>
                <a:gd name="f51" fmla="*/ 1 f35 1"/>
                <a:gd name="f52" fmla="+- f37 0 f1"/>
                <a:gd name="f53" fmla="*/ f40 1 31"/>
                <a:gd name="f54" fmla="*/ f41 1 53"/>
                <a:gd name="f55" fmla="*/ f42 1 31"/>
                <a:gd name="f56" fmla="*/ f43 1 53"/>
                <a:gd name="f57" fmla="*/ f44 1 53"/>
                <a:gd name="f58" fmla="*/ f45 1 31"/>
                <a:gd name="f59" fmla="*/ f46 1 53"/>
                <a:gd name="f60" fmla="*/ f47 1 31"/>
                <a:gd name="f61" fmla="*/ f48 1 53"/>
                <a:gd name="f62" fmla="*/ f49 1 53"/>
                <a:gd name="f63" fmla="*/ f50 1 31"/>
                <a:gd name="f64" fmla="*/ f51 1 53"/>
                <a:gd name="f65" fmla="*/ 0 1 f38"/>
                <a:gd name="f66" fmla="*/ f32 1 f38"/>
                <a:gd name="f67" fmla="*/ 0 1 f39"/>
                <a:gd name="f68" fmla="*/ f33 1 f39"/>
                <a:gd name="f69" fmla="*/ f53 1 f38"/>
                <a:gd name="f70" fmla="*/ f54 1 f39"/>
                <a:gd name="f71" fmla="*/ f55 1 f38"/>
                <a:gd name="f72" fmla="*/ f56 1 f39"/>
                <a:gd name="f73" fmla="*/ f57 1 f39"/>
                <a:gd name="f74" fmla="*/ f58 1 f38"/>
                <a:gd name="f75" fmla="*/ f59 1 f39"/>
                <a:gd name="f76" fmla="*/ f60 1 f38"/>
                <a:gd name="f77" fmla="*/ f61 1 f39"/>
                <a:gd name="f78" fmla="*/ f62 1 f39"/>
                <a:gd name="f79" fmla="*/ f63 1 f38"/>
                <a:gd name="f80" fmla="*/ f64 1 f39"/>
                <a:gd name="f81" fmla="*/ f65 f29 1"/>
                <a:gd name="f82" fmla="*/ f66 f29 1"/>
                <a:gd name="f83" fmla="*/ f68 f30 1"/>
                <a:gd name="f84" fmla="*/ f67 f30 1"/>
                <a:gd name="f85" fmla="*/ f69 f29 1"/>
                <a:gd name="f86" fmla="*/ f70 f30 1"/>
                <a:gd name="f87" fmla="*/ f71 f29 1"/>
                <a:gd name="f88" fmla="*/ f72 f30 1"/>
                <a:gd name="f89" fmla="*/ f73 f30 1"/>
                <a:gd name="f90" fmla="*/ f74 f29 1"/>
                <a:gd name="f91" fmla="*/ f75 f30 1"/>
                <a:gd name="f92" fmla="*/ f76 f29 1"/>
                <a:gd name="f93" fmla="*/ f77 f30 1"/>
                <a:gd name="f94" fmla="*/ f78 f30 1"/>
                <a:gd name="f95" fmla="*/ f79 f29 1"/>
                <a:gd name="f96" fmla="*/ f8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5" y="f86"/>
                </a:cxn>
                <a:cxn ang="f52">
                  <a:pos x="f87" y="f88"/>
                </a:cxn>
                <a:cxn ang="f52">
                  <a:pos x="f87" y="f89"/>
                </a:cxn>
                <a:cxn ang="f52">
                  <a:pos x="f90" y="f91"/>
                </a:cxn>
                <a:cxn ang="f52">
                  <a:pos x="f92" y="f93"/>
                </a:cxn>
                <a:cxn ang="f52">
                  <a:pos x="f90" y="f94"/>
                </a:cxn>
                <a:cxn ang="f52">
                  <a:pos x="f95" y="f96"/>
                </a:cxn>
                <a:cxn ang="f52">
                  <a:pos x="f85" y="f86"/>
                </a:cxn>
              </a:cxnLst>
              <a:rect l="f81" t="f84" r="f82" b="f83"/>
              <a:pathLst>
                <a:path w="31" h="52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3" y="f15"/>
                    <a:pt x="f13" y="f15"/>
                    <a:pt x="f13" y="f15"/>
                  </a:cubicBezTo>
                  <a:cubicBezTo>
                    <a:pt x="f16" y="f17"/>
                    <a:pt x="f18" y="f15"/>
                    <a:pt x="f19" y="f20"/>
                  </a:cubicBezTo>
                  <a:cubicBezTo>
                    <a:pt x="f21" y="f20"/>
                    <a:pt x="f5" y="f15"/>
                    <a:pt x="f5" y="f22"/>
                  </a:cubicBezTo>
                  <a:cubicBezTo>
                    <a:pt x="f21" y="f6"/>
                    <a:pt x="f23" y="f24"/>
                    <a:pt x="f19" y="f25"/>
                  </a:cubicBezTo>
                  <a:cubicBezTo>
                    <a:pt x="f26" y="f23"/>
                    <a:pt x="f18" y="f5"/>
                    <a:pt x="f16" y="f27"/>
                  </a:cubicBezTo>
                  <a:cubicBezTo>
                    <a:pt x="f13" y="f27"/>
                    <a:pt x="f6" y="f26"/>
                    <a:pt x="f6" y="f8"/>
                  </a:cubicBezTo>
                  <a:close/>
                </a:path>
              </a:pathLst>
            </a:custGeom>
            <a:solidFill>
              <a:srgbClr val="72563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231F96D4-7394-9127-C500-ED5638B31B7C}"/>
                </a:ext>
              </a:extLst>
            </p:cNvPr>
            <p:cNvSpPr/>
            <p:nvPr/>
          </p:nvSpPr>
          <p:spPr>
            <a:xfrm>
              <a:off x="6159498" y="3952878"/>
              <a:ext cx="177795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"/>
                <a:gd name="f7" fmla="val 57"/>
                <a:gd name="f8" fmla="val 22"/>
                <a:gd name="f9" fmla="val 15"/>
                <a:gd name="f10" fmla="val 55"/>
                <a:gd name="f11" fmla="val 7"/>
                <a:gd name="f12" fmla="val 54"/>
                <a:gd name="f13" fmla="val 53"/>
                <a:gd name="f14" fmla="val 2"/>
                <a:gd name="f15" fmla="val 39"/>
                <a:gd name="f16" fmla="val 4"/>
                <a:gd name="f17" fmla="val 26"/>
                <a:gd name="f18" fmla="val 6"/>
                <a:gd name="f19" fmla="val 12"/>
                <a:gd name="f20" fmla="val 8"/>
                <a:gd name="f21" fmla="val 14"/>
                <a:gd name="f22" fmla="val 20"/>
                <a:gd name="f23" fmla="val 1"/>
                <a:gd name="f24" fmla="val 29"/>
                <a:gd name="f25" fmla="val 16"/>
                <a:gd name="f26" fmla="val 27"/>
                <a:gd name="f27" fmla="val 24"/>
                <a:gd name="f28" fmla="val 43"/>
                <a:gd name="f29" fmla="+- 0 0 -90"/>
                <a:gd name="f30" fmla="*/ f3 1 30"/>
                <a:gd name="f31" fmla="*/ f4 1 5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30"/>
                <a:gd name="f40" fmla="*/ f36 1 57"/>
                <a:gd name="f41" fmla="*/ 22 f37 1"/>
                <a:gd name="f42" fmla="*/ 57 f36 1"/>
                <a:gd name="f43" fmla="*/ 0 f37 1"/>
                <a:gd name="f44" fmla="*/ 53 f36 1"/>
                <a:gd name="f45" fmla="*/ 6 f37 1"/>
                <a:gd name="f46" fmla="*/ 12 f36 1"/>
                <a:gd name="f47" fmla="*/ 20 f37 1"/>
                <a:gd name="f48" fmla="*/ 1 f36 1"/>
                <a:gd name="f49" fmla="*/ 29 f37 1"/>
                <a:gd name="f50" fmla="*/ 16 f36 1"/>
                <a:gd name="f51" fmla="+- f38 0 f1"/>
                <a:gd name="f52" fmla="*/ f41 1 30"/>
                <a:gd name="f53" fmla="*/ f42 1 57"/>
                <a:gd name="f54" fmla="*/ f43 1 30"/>
                <a:gd name="f55" fmla="*/ f44 1 57"/>
                <a:gd name="f56" fmla="*/ f45 1 30"/>
                <a:gd name="f57" fmla="*/ f46 1 57"/>
                <a:gd name="f58" fmla="*/ f47 1 30"/>
                <a:gd name="f59" fmla="*/ f48 1 57"/>
                <a:gd name="f60" fmla="*/ f49 1 30"/>
                <a:gd name="f61" fmla="*/ f50 1 57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30" h="57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16"/>
                    <a:pt x="f21" y="f5"/>
                    <a:pt x="f22" y="f23"/>
                  </a:cubicBezTo>
                  <a:cubicBezTo>
                    <a:pt x="f17" y="f14"/>
                    <a:pt x="f6" y="f20"/>
                    <a:pt x="f24" y="f25"/>
                  </a:cubicBezTo>
                  <a:cubicBezTo>
                    <a:pt x="f26" y="f24"/>
                    <a:pt x="f27" y="f28"/>
                    <a:pt x="f8" y="f7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EA5E1C42-E62A-7AEF-B94E-CD30B91BEB9F}"/>
                </a:ext>
              </a:extLst>
            </p:cNvPr>
            <p:cNvSpPr/>
            <p:nvPr/>
          </p:nvSpPr>
          <p:spPr>
            <a:xfrm>
              <a:off x="5949945" y="3922711"/>
              <a:ext cx="166685" cy="3349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6"/>
                <a:gd name="f8" fmla="val 21"/>
                <a:gd name="f9" fmla="val 55"/>
                <a:gd name="f10" fmla="val 16"/>
                <a:gd name="f11" fmla="val 11"/>
                <a:gd name="f12" fmla="val 54"/>
                <a:gd name="f13" fmla="val 6"/>
                <a:gd name="f14" fmla="val 1"/>
                <a:gd name="f15" fmla="val 53"/>
                <a:gd name="f16" fmla="val 51"/>
                <a:gd name="f17" fmla="val 47"/>
                <a:gd name="f18" fmla="val 35"/>
                <a:gd name="f19" fmla="val 3"/>
                <a:gd name="f20" fmla="val 23"/>
                <a:gd name="f21" fmla="val 5"/>
                <a:gd name="f22" fmla="val 4"/>
                <a:gd name="f23" fmla="val 18"/>
                <a:gd name="f24" fmla="val 24"/>
                <a:gd name="f25" fmla="val 27"/>
                <a:gd name="f26" fmla="val 14"/>
                <a:gd name="f27" fmla="val 25"/>
                <a:gd name="f28" fmla="val 41"/>
                <a:gd name="f29" fmla="+- 0 0 -90"/>
                <a:gd name="f30" fmla="*/ f3 1 28"/>
                <a:gd name="f31" fmla="*/ f4 1 56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8"/>
                <a:gd name="f40" fmla="*/ f36 1 56"/>
                <a:gd name="f41" fmla="*/ 21 f37 1"/>
                <a:gd name="f42" fmla="*/ 55 f36 1"/>
                <a:gd name="f43" fmla="*/ 6 f37 1"/>
                <a:gd name="f44" fmla="*/ 54 f36 1"/>
                <a:gd name="f45" fmla="*/ 0 f37 1"/>
                <a:gd name="f46" fmla="*/ 47 f36 1"/>
                <a:gd name="f47" fmla="*/ 5 f37 1"/>
                <a:gd name="f48" fmla="*/ 11 f36 1"/>
                <a:gd name="f49" fmla="*/ 18 f37 1"/>
                <a:gd name="f50" fmla="*/ 0 f36 1"/>
                <a:gd name="f51" fmla="*/ 27 f37 1"/>
                <a:gd name="f52" fmla="*/ 14 f36 1"/>
                <a:gd name="f53" fmla="+- f38 0 f1"/>
                <a:gd name="f54" fmla="*/ f41 1 28"/>
                <a:gd name="f55" fmla="*/ f42 1 56"/>
                <a:gd name="f56" fmla="*/ f43 1 28"/>
                <a:gd name="f57" fmla="*/ f44 1 56"/>
                <a:gd name="f58" fmla="*/ f45 1 28"/>
                <a:gd name="f59" fmla="*/ f46 1 56"/>
                <a:gd name="f60" fmla="*/ f47 1 28"/>
                <a:gd name="f61" fmla="*/ f48 1 56"/>
                <a:gd name="f62" fmla="*/ f49 1 28"/>
                <a:gd name="f63" fmla="*/ f50 1 56"/>
                <a:gd name="f64" fmla="*/ f51 1 28"/>
                <a:gd name="f65" fmla="*/ f52 1 56"/>
                <a:gd name="f66" fmla="*/ 0 1 f39"/>
                <a:gd name="f67" fmla="*/ f33 1 f39"/>
                <a:gd name="f68" fmla="*/ 0 1 f40"/>
                <a:gd name="f69" fmla="*/ f34 1 f40"/>
                <a:gd name="f70" fmla="*/ f54 1 f39"/>
                <a:gd name="f71" fmla="*/ f55 1 f40"/>
                <a:gd name="f72" fmla="*/ f56 1 f39"/>
                <a:gd name="f73" fmla="*/ f57 1 f40"/>
                <a:gd name="f74" fmla="*/ f58 1 f39"/>
                <a:gd name="f75" fmla="*/ f59 1 f40"/>
                <a:gd name="f76" fmla="*/ f60 1 f39"/>
                <a:gd name="f77" fmla="*/ f61 1 f40"/>
                <a:gd name="f78" fmla="*/ f62 1 f39"/>
                <a:gd name="f79" fmla="*/ f63 1 f40"/>
                <a:gd name="f80" fmla="*/ f64 1 f39"/>
                <a:gd name="f81" fmla="*/ f65 1 f40"/>
                <a:gd name="f82" fmla="*/ f66 f30 1"/>
                <a:gd name="f83" fmla="*/ f67 f30 1"/>
                <a:gd name="f84" fmla="*/ f69 f31 1"/>
                <a:gd name="f85" fmla="*/ f68 f31 1"/>
                <a:gd name="f86" fmla="*/ f70 f30 1"/>
                <a:gd name="f87" fmla="*/ f71 f31 1"/>
                <a:gd name="f88" fmla="*/ f72 f30 1"/>
                <a:gd name="f89" fmla="*/ f73 f31 1"/>
                <a:gd name="f90" fmla="*/ f74 f30 1"/>
                <a:gd name="f91" fmla="*/ f75 f31 1"/>
                <a:gd name="f92" fmla="*/ f76 f30 1"/>
                <a:gd name="f93" fmla="*/ f77 f31 1"/>
                <a:gd name="f94" fmla="*/ f78 f30 1"/>
                <a:gd name="f95" fmla="*/ f79 f31 1"/>
                <a:gd name="f96" fmla="*/ f80 f30 1"/>
                <a:gd name="f97" fmla="*/ f8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92" y="f93"/>
                </a:cxn>
                <a:cxn ang="f53">
                  <a:pos x="f94" y="f95"/>
                </a:cxn>
                <a:cxn ang="f53">
                  <a:pos x="f96" y="f97"/>
                </a:cxn>
                <a:cxn ang="f53">
                  <a:pos x="f86" y="f87"/>
                </a:cxn>
              </a:cxnLst>
              <a:rect l="f82" t="f85" r="f83" b="f84"/>
              <a:pathLst>
                <a:path w="28" h="56">
                  <a:moveTo>
                    <a:pt x="f8" y="f9"/>
                  </a:moveTo>
                  <a:cubicBezTo>
                    <a:pt x="f10" y="f7"/>
                    <a:pt x="f11" y="f12"/>
                    <a:pt x="f13" y="f12"/>
                  </a:cubicBezTo>
                  <a:cubicBezTo>
                    <a:pt x="f14" y="f15"/>
                    <a:pt x="f5" y="f16"/>
                    <a:pt x="f5" y="f17"/>
                  </a:cubicBezTo>
                  <a:cubicBezTo>
                    <a:pt x="f14" y="f18"/>
                    <a:pt x="f19" y="f20"/>
                    <a:pt x="f21" y="f11"/>
                  </a:cubicBezTo>
                  <a:cubicBezTo>
                    <a:pt x="f13" y="f22"/>
                    <a:pt x="f11" y="f5"/>
                    <a:pt x="f23" y="f5"/>
                  </a:cubicBezTo>
                  <a:cubicBezTo>
                    <a:pt x="f24" y="f14"/>
                    <a:pt x="f6" y="f13"/>
                    <a:pt x="f25" y="f26"/>
                  </a:cubicBezTo>
                  <a:cubicBezTo>
                    <a:pt x="f27" y="f6"/>
                    <a:pt x="f20" y="f28"/>
                    <a:pt x="f8" y="f9"/>
                  </a:cubicBezTo>
                  <a:close/>
                </a:path>
              </a:pathLst>
            </a:custGeom>
            <a:solidFill>
              <a:srgbClr val="9D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7DBF85F9-B006-1798-0591-CD0A9B1B4082}"/>
                </a:ext>
              </a:extLst>
            </p:cNvPr>
            <p:cNvSpPr/>
            <p:nvPr/>
          </p:nvSpPr>
          <p:spPr>
            <a:xfrm>
              <a:off x="6034089" y="3344866"/>
              <a:ext cx="173041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2"/>
                <a:gd name="f9" fmla="val 54"/>
                <a:gd name="f10" fmla="val 14"/>
                <a:gd name="f11" fmla="val 7"/>
                <a:gd name="f12" fmla="val 56"/>
                <a:gd name="f13" fmla="val 51"/>
                <a:gd name="f14" fmla="val 2"/>
                <a:gd name="f15" fmla="val 38"/>
                <a:gd name="f16" fmla="val 4"/>
                <a:gd name="f17" fmla="val 25"/>
                <a:gd name="f18" fmla="val 6"/>
                <a:gd name="f19" fmla="val 12"/>
                <a:gd name="f20" fmla="val 8"/>
                <a:gd name="f21" fmla="val 13"/>
                <a:gd name="f22" fmla="val 19"/>
                <a:gd name="f23" fmla="val 1"/>
                <a:gd name="f24" fmla="val 26"/>
                <a:gd name="f25" fmla="val 29"/>
                <a:gd name="f26" fmla="val 16"/>
                <a:gd name="f27" fmla="val 24"/>
                <a:gd name="f28" fmla="val 42"/>
                <a:gd name="f29" fmla="+- 0 0 -90"/>
                <a:gd name="f30" fmla="*/ f3 1 28"/>
                <a:gd name="f31" fmla="*/ f4 1 57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8"/>
                <a:gd name="f40" fmla="*/ f36 1 57"/>
                <a:gd name="f41" fmla="*/ 22 f37 1"/>
                <a:gd name="f42" fmla="*/ 54 f36 1"/>
                <a:gd name="f43" fmla="*/ 0 f37 1"/>
                <a:gd name="f44" fmla="*/ 51 f36 1"/>
                <a:gd name="f45" fmla="*/ 6 f37 1"/>
                <a:gd name="f46" fmla="*/ 12 f36 1"/>
                <a:gd name="f47" fmla="*/ 19 f37 1"/>
                <a:gd name="f48" fmla="*/ 1 f36 1"/>
                <a:gd name="f49" fmla="*/ 28 f37 1"/>
                <a:gd name="f50" fmla="*/ 16 f36 1"/>
                <a:gd name="f51" fmla="+- f38 0 f1"/>
                <a:gd name="f52" fmla="*/ f41 1 29"/>
                <a:gd name="f53" fmla="*/ f42 1 57"/>
                <a:gd name="f54" fmla="*/ f43 1 29"/>
                <a:gd name="f55" fmla="*/ f44 1 57"/>
                <a:gd name="f56" fmla="*/ f45 1 29"/>
                <a:gd name="f57" fmla="*/ f46 1 57"/>
                <a:gd name="f58" fmla="*/ f47 1 29"/>
                <a:gd name="f59" fmla="*/ f48 1 57"/>
                <a:gd name="f60" fmla="*/ f49 1 29"/>
                <a:gd name="f61" fmla="*/ f50 1 57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28" h="57">
                  <a:moveTo>
                    <a:pt x="f8" y="f9"/>
                  </a:moveTo>
                  <a:cubicBezTo>
                    <a:pt x="f10" y="f7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16"/>
                    <a:pt x="f21" y="f5"/>
                    <a:pt x="f22" y="f23"/>
                  </a:cubicBezTo>
                  <a:cubicBezTo>
                    <a:pt x="f24" y="f14"/>
                    <a:pt x="f25" y="f20"/>
                    <a:pt x="f6" y="f26"/>
                  </a:cubicBezTo>
                  <a:cubicBezTo>
                    <a:pt x="f24" y="f25"/>
                    <a:pt x="f27" y="f28"/>
                    <a:pt x="f8" y="f9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EE553671-462F-BB6F-A1DD-9E80797F8DEA}"/>
                </a:ext>
              </a:extLst>
            </p:cNvPr>
            <p:cNvSpPr/>
            <p:nvPr/>
          </p:nvSpPr>
          <p:spPr>
            <a:xfrm>
              <a:off x="6254752" y="3381378"/>
              <a:ext cx="166685" cy="3397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57"/>
                <a:gd name="f8" fmla="val 22"/>
                <a:gd name="f9" fmla="val 50"/>
                <a:gd name="f10" fmla="val 20"/>
                <a:gd name="f11" fmla="val 52"/>
                <a:gd name="f12" fmla="val 21"/>
                <a:gd name="f13" fmla="val 16"/>
                <a:gd name="f14" fmla="val 55"/>
                <a:gd name="f15" fmla="val 11"/>
                <a:gd name="f16" fmla="val 53"/>
                <a:gd name="f17" fmla="val 3"/>
                <a:gd name="f18" fmla="val 48"/>
                <a:gd name="f19" fmla="val 2"/>
                <a:gd name="f20" fmla="val 36"/>
                <a:gd name="f21" fmla="val 24"/>
                <a:gd name="f22" fmla="val 5"/>
                <a:gd name="f23" fmla="val 12"/>
                <a:gd name="f24" fmla="val 7"/>
                <a:gd name="f25" fmla="val 4"/>
                <a:gd name="f26" fmla="val 18"/>
                <a:gd name="f27" fmla="val 1"/>
                <a:gd name="f28" fmla="val 25"/>
                <a:gd name="f29" fmla="val 6"/>
                <a:gd name="f30" fmla="val 27"/>
                <a:gd name="f31" fmla="val 15"/>
                <a:gd name="f32" fmla="val 26"/>
                <a:gd name="f33" fmla="val 38"/>
                <a:gd name="f34" fmla="+- 0 0 -90"/>
                <a:gd name="f35" fmla="*/ f3 1 28"/>
                <a:gd name="f36" fmla="*/ f4 1 57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28"/>
                <a:gd name="f45" fmla="*/ f41 1 57"/>
                <a:gd name="f46" fmla="*/ 22 f42 1"/>
                <a:gd name="f47" fmla="*/ 50 f41 1"/>
                <a:gd name="f48" fmla="*/ 16 f42 1"/>
                <a:gd name="f49" fmla="*/ 55 f41 1"/>
                <a:gd name="f50" fmla="*/ 0 f42 1"/>
                <a:gd name="f51" fmla="*/ 48 f41 1"/>
                <a:gd name="f52" fmla="*/ 5 f42 1"/>
                <a:gd name="f53" fmla="*/ 12 f41 1"/>
                <a:gd name="f54" fmla="*/ 18 f42 1"/>
                <a:gd name="f55" fmla="*/ 1 f41 1"/>
                <a:gd name="f56" fmla="*/ 27 f42 1"/>
                <a:gd name="f57" fmla="*/ 15 f41 1"/>
                <a:gd name="f58" fmla="+- f43 0 f1"/>
                <a:gd name="f59" fmla="*/ f46 1 28"/>
                <a:gd name="f60" fmla="*/ f47 1 57"/>
                <a:gd name="f61" fmla="*/ f48 1 28"/>
                <a:gd name="f62" fmla="*/ f49 1 57"/>
                <a:gd name="f63" fmla="*/ f50 1 28"/>
                <a:gd name="f64" fmla="*/ f51 1 57"/>
                <a:gd name="f65" fmla="*/ f52 1 28"/>
                <a:gd name="f66" fmla="*/ f53 1 57"/>
                <a:gd name="f67" fmla="*/ f54 1 28"/>
                <a:gd name="f68" fmla="*/ f55 1 57"/>
                <a:gd name="f69" fmla="*/ f56 1 28"/>
                <a:gd name="f70" fmla="*/ f57 1 57"/>
                <a:gd name="f71" fmla="*/ 0 1 f44"/>
                <a:gd name="f72" fmla="*/ f38 1 f44"/>
                <a:gd name="f73" fmla="*/ 0 1 f45"/>
                <a:gd name="f74" fmla="*/ f39 1 f45"/>
                <a:gd name="f75" fmla="*/ f59 1 f44"/>
                <a:gd name="f76" fmla="*/ f60 1 f45"/>
                <a:gd name="f77" fmla="*/ f61 1 f44"/>
                <a:gd name="f78" fmla="*/ f62 1 f45"/>
                <a:gd name="f79" fmla="*/ f63 1 f44"/>
                <a:gd name="f80" fmla="*/ f64 1 f45"/>
                <a:gd name="f81" fmla="*/ f65 1 f44"/>
                <a:gd name="f82" fmla="*/ f66 1 f45"/>
                <a:gd name="f83" fmla="*/ f67 1 f44"/>
                <a:gd name="f84" fmla="*/ f68 1 f45"/>
                <a:gd name="f85" fmla="*/ f69 1 f44"/>
                <a:gd name="f86" fmla="*/ f70 1 f45"/>
                <a:gd name="f87" fmla="*/ f71 f35 1"/>
                <a:gd name="f88" fmla="*/ f72 f35 1"/>
                <a:gd name="f89" fmla="*/ f74 f36 1"/>
                <a:gd name="f90" fmla="*/ f73 f36 1"/>
                <a:gd name="f91" fmla="*/ f75 f35 1"/>
                <a:gd name="f92" fmla="*/ f76 f36 1"/>
                <a:gd name="f93" fmla="*/ f77 f35 1"/>
                <a:gd name="f94" fmla="*/ f78 f36 1"/>
                <a:gd name="f95" fmla="*/ f79 f35 1"/>
                <a:gd name="f96" fmla="*/ f80 f36 1"/>
                <a:gd name="f97" fmla="*/ f81 f35 1"/>
                <a:gd name="f98" fmla="*/ f82 f36 1"/>
                <a:gd name="f99" fmla="*/ f83 f35 1"/>
                <a:gd name="f100" fmla="*/ f84 f36 1"/>
                <a:gd name="f101" fmla="*/ f85 f35 1"/>
                <a:gd name="f102" fmla="*/ f8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">
                  <a:pos x="f91" y="f92"/>
                </a:cxn>
                <a:cxn ang="f58">
                  <a:pos x="f93" y="f94"/>
                </a:cxn>
                <a:cxn ang="f58">
                  <a:pos x="f95" y="f96"/>
                </a:cxn>
                <a:cxn ang="f58">
                  <a:pos x="f97" y="f98"/>
                </a:cxn>
                <a:cxn ang="f58">
                  <a:pos x="f99" y="f100"/>
                </a:cxn>
                <a:cxn ang="f58">
                  <a:pos x="f101" y="f102"/>
                </a:cxn>
                <a:cxn ang="f58">
                  <a:pos x="f91" y="f92"/>
                </a:cxn>
              </a:cxnLst>
              <a:rect l="f87" t="f90" r="f88" b="f89"/>
              <a:pathLst>
                <a:path w="28" h="57">
                  <a:moveTo>
                    <a:pt x="f8" y="f9"/>
                  </a:moveTo>
                  <a:cubicBezTo>
                    <a:pt x="f10" y="f11"/>
                    <a:pt x="f12" y="f7"/>
                    <a:pt x="f13" y="f14"/>
                  </a:cubicBezTo>
                  <a:cubicBezTo>
                    <a:pt x="f15" y="f16"/>
                    <a:pt x="f17" y="f7"/>
                    <a:pt x="f5" y="f18"/>
                  </a:cubicBezTo>
                  <a:cubicBezTo>
                    <a:pt x="f19" y="f20"/>
                    <a:pt x="f17" y="f21"/>
                    <a:pt x="f22" y="f23"/>
                  </a:cubicBezTo>
                  <a:cubicBezTo>
                    <a:pt x="f24" y="f25"/>
                    <a:pt x="f23" y="f5"/>
                    <a:pt x="f26" y="f27"/>
                  </a:cubicBezTo>
                  <a:cubicBezTo>
                    <a:pt x="f28" y="f27"/>
                    <a:pt x="f6" y="f29"/>
                    <a:pt x="f30" y="f31"/>
                  </a:cubicBezTo>
                  <a:cubicBezTo>
                    <a:pt x="f32" y="f30"/>
                    <a:pt x="f21" y="f33"/>
                    <a:pt x="f8" y="f9"/>
                  </a:cubicBezTo>
                  <a:close/>
                </a:path>
              </a:pathLst>
            </a:custGeom>
            <a:solidFill>
              <a:srgbClr val="9E795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5" name="Rectángulo 982">
            <a:extLst>
              <a:ext uri="{FF2B5EF4-FFF2-40B4-BE49-F238E27FC236}">
                <a16:creationId xmlns:a16="http://schemas.microsoft.com/office/drawing/2014/main" id="{4CB035EA-BAC1-BE9A-E1F1-095F82EF36ED}"/>
              </a:ext>
            </a:extLst>
          </p:cNvPr>
          <p:cNvSpPr/>
          <p:nvPr/>
        </p:nvSpPr>
        <p:spPr>
          <a:xfrm>
            <a:off x="0" y="0"/>
            <a:ext cx="12191996" cy="294912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6" name="Rectángulo 90">
            <a:extLst>
              <a:ext uri="{FF2B5EF4-FFF2-40B4-BE49-F238E27FC236}">
                <a16:creationId xmlns:a16="http://schemas.microsoft.com/office/drawing/2014/main" id="{334ADB20-5386-0886-5DD8-76A086115D11}"/>
              </a:ext>
            </a:extLst>
          </p:cNvPr>
          <p:cNvSpPr/>
          <p:nvPr/>
        </p:nvSpPr>
        <p:spPr>
          <a:xfrm>
            <a:off x="0" y="6567568"/>
            <a:ext cx="12191996" cy="294912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87" name="Conector recto de flecha 984">
            <a:extLst>
              <a:ext uri="{FF2B5EF4-FFF2-40B4-BE49-F238E27FC236}">
                <a16:creationId xmlns:a16="http://schemas.microsoft.com/office/drawing/2014/main" id="{B8CA2DFE-1A28-A75B-1EAA-1102C21AFC66}"/>
              </a:ext>
            </a:extLst>
          </p:cNvPr>
          <p:cNvCxnSpPr>
            <a:stCxn id="6" idx="3"/>
          </p:cNvCxnSpPr>
          <p:nvPr/>
        </p:nvCxnSpPr>
        <p:spPr>
          <a:xfrm>
            <a:off x="2237061" y="1548262"/>
            <a:ext cx="1894070" cy="474217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  <p:cxnSp>
        <p:nvCxnSpPr>
          <p:cNvPr id="88" name="Conector recto de flecha 986">
            <a:extLst>
              <a:ext uri="{FF2B5EF4-FFF2-40B4-BE49-F238E27FC236}">
                <a16:creationId xmlns:a16="http://schemas.microsoft.com/office/drawing/2014/main" id="{8939FC70-88AE-D0AF-ECE5-A6D2375A0FF0}"/>
              </a:ext>
            </a:extLst>
          </p:cNvPr>
          <p:cNvCxnSpPr>
            <a:stCxn id="10" idx="1"/>
          </p:cNvCxnSpPr>
          <p:nvPr/>
        </p:nvCxnSpPr>
        <p:spPr>
          <a:xfrm flipH="1">
            <a:off x="8167685" y="1528959"/>
            <a:ext cx="1789399" cy="493520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  <p:cxnSp>
        <p:nvCxnSpPr>
          <p:cNvPr id="89" name="Conector recto de flecha 988">
            <a:extLst>
              <a:ext uri="{FF2B5EF4-FFF2-40B4-BE49-F238E27FC236}">
                <a16:creationId xmlns:a16="http://schemas.microsoft.com/office/drawing/2014/main" id="{C276A9B7-7ACC-F893-9F4D-70E530902EBE}"/>
              </a:ext>
            </a:extLst>
          </p:cNvPr>
          <p:cNvCxnSpPr>
            <a:stCxn id="8" idx="3"/>
          </p:cNvCxnSpPr>
          <p:nvPr/>
        </p:nvCxnSpPr>
        <p:spPr>
          <a:xfrm>
            <a:off x="2237061" y="3379247"/>
            <a:ext cx="1289907" cy="245151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  <p:cxnSp>
        <p:nvCxnSpPr>
          <p:cNvPr id="90" name="Conector recto de flecha 990">
            <a:extLst>
              <a:ext uri="{FF2B5EF4-FFF2-40B4-BE49-F238E27FC236}">
                <a16:creationId xmlns:a16="http://schemas.microsoft.com/office/drawing/2014/main" id="{8F5E4696-895B-7A39-4ABF-E0E459385520}"/>
              </a:ext>
            </a:extLst>
          </p:cNvPr>
          <p:cNvCxnSpPr>
            <a:stCxn id="11" idx="1"/>
          </p:cNvCxnSpPr>
          <p:nvPr/>
        </p:nvCxnSpPr>
        <p:spPr>
          <a:xfrm flipH="1">
            <a:off x="9052276" y="3369600"/>
            <a:ext cx="904808" cy="193569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  <p:cxnSp>
        <p:nvCxnSpPr>
          <p:cNvPr id="91" name="Conector recto de flecha 992">
            <a:extLst>
              <a:ext uri="{FF2B5EF4-FFF2-40B4-BE49-F238E27FC236}">
                <a16:creationId xmlns:a16="http://schemas.microsoft.com/office/drawing/2014/main" id="{F285B635-233A-FF44-59F3-F51739AE2A31}"/>
              </a:ext>
            </a:extLst>
          </p:cNvPr>
          <p:cNvCxnSpPr>
            <a:stCxn id="7" idx="3"/>
          </p:cNvCxnSpPr>
          <p:nvPr/>
        </p:nvCxnSpPr>
        <p:spPr>
          <a:xfrm>
            <a:off x="2237061" y="5337243"/>
            <a:ext cx="2265087" cy="480947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  <p:cxnSp>
        <p:nvCxnSpPr>
          <p:cNvPr id="92" name="Conector recto de flecha 994">
            <a:extLst>
              <a:ext uri="{FF2B5EF4-FFF2-40B4-BE49-F238E27FC236}">
                <a16:creationId xmlns:a16="http://schemas.microsoft.com/office/drawing/2014/main" id="{EEA41D59-7310-94D9-3A54-FA6340D1BD13}"/>
              </a:ext>
            </a:extLst>
          </p:cNvPr>
          <p:cNvCxnSpPr>
            <a:stCxn id="12" idx="1"/>
          </p:cNvCxnSpPr>
          <p:nvPr/>
        </p:nvCxnSpPr>
        <p:spPr>
          <a:xfrm flipH="1">
            <a:off x="7804147" y="5337243"/>
            <a:ext cx="2152937" cy="619058"/>
          </a:xfrm>
          <a:prstGeom prst="straightConnector1">
            <a:avLst/>
          </a:prstGeom>
          <a:noFill/>
          <a:ln w="6345" cap="flat">
            <a:solidFill>
              <a:srgbClr val="0B0B0D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structura de hormigón bajo el cielo blanco">
            <a:extLst>
              <a:ext uri="{FF2B5EF4-FFF2-40B4-BE49-F238E27FC236}">
                <a16:creationId xmlns:a16="http://schemas.microsoft.com/office/drawing/2014/main" id="{1C462088-8EFE-9A56-DCC3-FD1DD90D2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6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uadroTexto 7">
            <a:extLst>
              <a:ext uri="{FF2B5EF4-FFF2-40B4-BE49-F238E27FC236}">
                <a16:creationId xmlns:a16="http://schemas.microsoft.com/office/drawing/2014/main" id="{AB64AE8E-D179-A881-64B9-F5AAF65A7B07}"/>
              </a:ext>
            </a:extLst>
          </p:cNvPr>
          <p:cNvSpPr txBox="1"/>
          <p:nvPr/>
        </p:nvSpPr>
        <p:spPr>
          <a:xfrm>
            <a:off x="0" y="3159398"/>
            <a:ext cx="12191996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1" i="0" u="none" strike="noStrike" kern="1200" cap="none" spc="600" baseline="0">
                <a:solidFill>
                  <a:srgbClr val="F6F6F9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INTRODUCTION</a:t>
            </a:r>
            <a:endParaRPr lang="es-ES" sz="4400" b="1" i="0" u="none" strike="noStrike" kern="1200" cap="none" spc="600" baseline="0">
              <a:solidFill>
                <a:srgbClr val="F6F6F9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4" name="CuadroTexto 8">
            <a:extLst>
              <a:ext uri="{FF2B5EF4-FFF2-40B4-BE49-F238E27FC236}">
                <a16:creationId xmlns:a16="http://schemas.microsoft.com/office/drawing/2014/main" id="{9EA2A8D0-746B-2B13-D7EF-BCE2D624FAF0}"/>
              </a:ext>
            </a:extLst>
          </p:cNvPr>
          <p:cNvSpPr txBox="1"/>
          <p:nvPr/>
        </p:nvSpPr>
        <p:spPr>
          <a:xfrm>
            <a:off x="0" y="1357307"/>
            <a:ext cx="12191996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9600" b="1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01</a:t>
            </a:r>
            <a:endParaRPr lang="es-ES" sz="7200" b="1" i="0" u="none" strike="noStrike" kern="1200" cap="none" spc="0" baseline="0">
              <a:solidFill>
                <a:srgbClr val="F6F6F9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5" name="Rectángulo 9">
            <a:extLst>
              <a:ext uri="{FF2B5EF4-FFF2-40B4-BE49-F238E27FC236}">
                <a16:creationId xmlns:a16="http://schemas.microsoft.com/office/drawing/2014/main" id="{52C0E56E-86E3-C554-2567-D4FC9A8678C3}"/>
              </a:ext>
            </a:extLst>
          </p:cNvPr>
          <p:cNvSpPr/>
          <p:nvPr/>
        </p:nvSpPr>
        <p:spPr>
          <a:xfrm>
            <a:off x="4750984" y="869429"/>
            <a:ext cx="2690027" cy="4751176"/>
          </a:xfrm>
          <a:prstGeom prst="rect">
            <a:avLst/>
          </a:prstGeom>
          <a:noFill/>
          <a:ln w="76196" cap="flat">
            <a:solidFill>
              <a:srgbClr val="F6F6F9">
                <a:alpha val="42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orma libre 14">
            <a:extLst>
              <a:ext uri="{FF2B5EF4-FFF2-40B4-BE49-F238E27FC236}">
                <a16:creationId xmlns:a16="http://schemas.microsoft.com/office/drawing/2014/main" id="{D01CCEBD-20CD-9D52-B339-840CEE591FA7}"/>
              </a:ext>
            </a:extLst>
          </p:cNvPr>
          <p:cNvSpPr/>
          <p:nvPr/>
        </p:nvSpPr>
        <p:spPr>
          <a:xfrm>
            <a:off x="2393323" y="4662306"/>
            <a:ext cx="107950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9500"/>
              <a:gd name="f7" fmla="val 1371600"/>
              <a:gd name="f8" fmla="+- 0 0 -90"/>
              <a:gd name="f9" fmla="*/ f3 1 1079500"/>
              <a:gd name="f10" fmla="*/ f4 1 13716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1079500"/>
              <a:gd name="f19" fmla="*/ f15 1 1371600"/>
              <a:gd name="f20" fmla="*/ 0 f16 1"/>
              <a:gd name="f21" fmla="*/ 0 f15 1"/>
              <a:gd name="f22" fmla="*/ 1079500 f16 1"/>
              <a:gd name="f23" fmla="*/ 1371600 f15 1"/>
              <a:gd name="f24" fmla="+- f17 0 f1"/>
              <a:gd name="f25" fmla="*/ f20 1 1079500"/>
              <a:gd name="f26" fmla="*/ f21 1 1371600"/>
              <a:gd name="f27" fmla="*/ f22 1 1079500"/>
              <a:gd name="f28" fmla="*/ f23 1 1371600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1079500" h="1371600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orma libre 10">
            <a:extLst>
              <a:ext uri="{FF2B5EF4-FFF2-40B4-BE49-F238E27FC236}">
                <a16:creationId xmlns:a16="http://schemas.microsoft.com/office/drawing/2014/main" id="{235E872F-8E73-53BB-2C12-6E500A3C9892}"/>
              </a:ext>
            </a:extLst>
          </p:cNvPr>
          <p:cNvSpPr/>
          <p:nvPr/>
        </p:nvSpPr>
        <p:spPr>
          <a:xfrm>
            <a:off x="5846819" y="4662306"/>
            <a:ext cx="497543" cy="49754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29300"/>
              <a:gd name="f7" fmla="val 2915002"/>
              <a:gd name="f8" fmla="val 1304896"/>
              <a:gd name="f9" fmla="val 4525109"/>
              <a:gd name="f10" fmla="val 5830005"/>
              <a:gd name="f11" fmla="val 5547408"/>
              <a:gd name="f12" fmla="val 1465269"/>
              <a:gd name="f13" fmla="val 282597"/>
              <a:gd name="f14" fmla="val 4364736"/>
              <a:gd name="f15" fmla="val 4051754"/>
              <a:gd name="f16" fmla="val 3006852"/>
              <a:gd name="f17" fmla="val 4105447"/>
              <a:gd name="f18" fmla="val 3060544"/>
              <a:gd name="f19" fmla="val 3151680"/>
              <a:gd name="f20" fmla="val 3205382"/>
              <a:gd name="f21" fmla="val 3013910"/>
              <a:gd name="f22" fmla="val 4250293"/>
              <a:gd name="f23" fmla="val 3006138"/>
              <a:gd name="f24" fmla="val 4258066"/>
              <a:gd name="f25" fmla="val 2998365"/>
              <a:gd name="f26" fmla="val 4265838"/>
              <a:gd name="f27" fmla="val 2991298"/>
              <a:gd name="f28" fmla="val 2983525"/>
              <a:gd name="f29" fmla="val 4273611"/>
              <a:gd name="f30" fmla="val 2975753"/>
              <a:gd name="f31" fmla="val 4281383"/>
              <a:gd name="f32" fmla="val 2967981"/>
              <a:gd name="f33" fmla="val 2960208"/>
              <a:gd name="f34" fmla="val 2952436"/>
              <a:gd name="f35" fmla="val 4289155"/>
              <a:gd name="f36" fmla="val 2944663"/>
              <a:gd name="f37" fmla="val 2936891"/>
              <a:gd name="f38" fmla="val 2929119"/>
              <a:gd name="f39" fmla="val 2921346"/>
              <a:gd name="f40" fmla="val 2906516"/>
              <a:gd name="f41" fmla="val 2898743"/>
              <a:gd name="f42" fmla="val 2890971"/>
              <a:gd name="f43" fmla="val 2876141"/>
              <a:gd name="f44" fmla="val 2868368"/>
              <a:gd name="f45" fmla="val 2860596"/>
              <a:gd name="f46" fmla="val 2852823"/>
              <a:gd name="f47" fmla="val 2845051"/>
              <a:gd name="f48" fmla="val 2837279"/>
              <a:gd name="f49" fmla="val 2829506"/>
              <a:gd name="f50" fmla="val 2821734"/>
              <a:gd name="f51" fmla="val 2813961"/>
              <a:gd name="f52" fmla="val 2806189"/>
              <a:gd name="f53" fmla="val 2799121"/>
              <a:gd name="f54" fmla="val 1770478"/>
              <a:gd name="f55" fmla="val 3197600"/>
              <a:gd name="f56" fmla="val 1716786"/>
              <a:gd name="f57" fmla="val 3143907"/>
              <a:gd name="f58" fmla="val 3052772"/>
              <a:gd name="f59" fmla="val 2999070"/>
              <a:gd name="f60" fmla="val 1824171"/>
              <a:gd name="f61" fmla="val 2945368"/>
              <a:gd name="f62" fmla="val 1915306"/>
              <a:gd name="f63" fmla="val 2945378"/>
              <a:gd name="f64" fmla="val 1969008"/>
              <a:gd name="f65" fmla="val 2777947"/>
              <a:gd name="f66" fmla="val 3808009"/>
              <a:gd name="f67" fmla="val 1571958"/>
              <a:gd name="f68" fmla="val 1495654"/>
              <a:gd name="f69" fmla="val 2838707"/>
              <a:gd name="f70" fmla="val 1434894"/>
              <a:gd name="f71" fmla="val 2915012"/>
              <a:gd name="f72" fmla="val 2991317"/>
              <a:gd name="f73" fmla="val 3052077"/>
              <a:gd name="f74" fmla="val 3807314"/>
              <a:gd name="f75" fmla="val 3846176"/>
              <a:gd name="f76" fmla="val 3013920"/>
              <a:gd name="f77" fmla="val 3906926"/>
              <a:gd name="f78" fmla="val 2953150"/>
              <a:gd name="f79" fmla="val 3998767"/>
              <a:gd name="f80" fmla="+- 0 0 -90"/>
              <a:gd name="f81" fmla="*/ f3 1 5829300"/>
              <a:gd name="f82" fmla="*/ f4 1 5829300"/>
              <a:gd name="f83" fmla="val f5"/>
              <a:gd name="f84" fmla="val f6"/>
              <a:gd name="f85" fmla="*/ f80 f0 1"/>
              <a:gd name="f86" fmla="+- f84 0 f83"/>
              <a:gd name="f87" fmla="*/ f85 1 f2"/>
              <a:gd name="f88" fmla="*/ f86 1 5829300"/>
              <a:gd name="f89" fmla="*/ 2915002 f86 1"/>
              <a:gd name="f90" fmla="*/ 0 f86 1"/>
              <a:gd name="f91" fmla="*/ 5830005 f86 1"/>
              <a:gd name="f92" fmla="*/ 5547408 f86 1"/>
              <a:gd name="f93" fmla="*/ 282597 f86 1"/>
              <a:gd name="f94" fmla="*/ 4051754 f86 1"/>
              <a:gd name="f95" fmla="*/ 3006852 f86 1"/>
              <a:gd name="f96" fmla="*/ 3205382 f86 1"/>
              <a:gd name="f97" fmla="*/ 3013910 f86 1"/>
              <a:gd name="f98" fmla="*/ 4250293 f86 1"/>
              <a:gd name="f99" fmla="*/ 2991298 f86 1"/>
              <a:gd name="f100" fmla="*/ 4265838 f86 1"/>
              <a:gd name="f101" fmla="*/ 2983525 f86 1"/>
              <a:gd name="f102" fmla="*/ 4273611 f86 1"/>
              <a:gd name="f103" fmla="*/ 2967981 f86 1"/>
              <a:gd name="f104" fmla="*/ 4281383 f86 1"/>
              <a:gd name="f105" fmla="*/ 2952436 f86 1"/>
              <a:gd name="f106" fmla="*/ 4289155 f86 1"/>
              <a:gd name="f107" fmla="*/ 2936891 f86 1"/>
              <a:gd name="f108" fmla="*/ 2906516 f86 1"/>
              <a:gd name="f109" fmla="*/ 2876141 f86 1"/>
              <a:gd name="f110" fmla="*/ 2860596 f86 1"/>
              <a:gd name="f111" fmla="*/ 2845051 f86 1"/>
              <a:gd name="f112" fmla="*/ 2829506 f86 1"/>
              <a:gd name="f113" fmla="*/ 2821734 f86 1"/>
              <a:gd name="f114" fmla="*/ 2799121 f86 1"/>
              <a:gd name="f115" fmla="*/ 1770478 f86 1"/>
              <a:gd name="f116" fmla="*/ 3197600 f86 1"/>
              <a:gd name="f117" fmla="*/ 2999070 f86 1"/>
              <a:gd name="f118" fmla="*/ 1969008 f86 1"/>
              <a:gd name="f119" fmla="*/ 2777947 f86 1"/>
              <a:gd name="f120" fmla="*/ 3808009 f86 1"/>
              <a:gd name="f121" fmla="*/ 1571958 f86 1"/>
              <a:gd name="f122" fmla="*/ 2915012 f86 1"/>
              <a:gd name="f123" fmla="*/ 1434894 f86 1"/>
              <a:gd name="f124" fmla="*/ 3052077 f86 1"/>
              <a:gd name="f125" fmla="*/ 3807314 f86 1"/>
              <a:gd name="f126" fmla="*/ 3846176 f86 1"/>
              <a:gd name="f127" fmla="*/ 3013920 f86 1"/>
              <a:gd name="f128" fmla="+- f87 0 f1"/>
              <a:gd name="f129" fmla="*/ f89 1 5829300"/>
              <a:gd name="f130" fmla="*/ f90 1 5829300"/>
              <a:gd name="f131" fmla="*/ f91 1 5829300"/>
              <a:gd name="f132" fmla="*/ f92 1 5829300"/>
              <a:gd name="f133" fmla="*/ f93 1 5829300"/>
              <a:gd name="f134" fmla="*/ f94 1 5829300"/>
              <a:gd name="f135" fmla="*/ f95 1 5829300"/>
              <a:gd name="f136" fmla="*/ f96 1 5829300"/>
              <a:gd name="f137" fmla="*/ f97 1 5829300"/>
              <a:gd name="f138" fmla="*/ f98 1 5829300"/>
              <a:gd name="f139" fmla="*/ f99 1 5829300"/>
              <a:gd name="f140" fmla="*/ f100 1 5829300"/>
              <a:gd name="f141" fmla="*/ f101 1 5829300"/>
              <a:gd name="f142" fmla="*/ f102 1 5829300"/>
              <a:gd name="f143" fmla="*/ f103 1 5829300"/>
              <a:gd name="f144" fmla="*/ f104 1 5829300"/>
              <a:gd name="f145" fmla="*/ f105 1 5829300"/>
              <a:gd name="f146" fmla="*/ f106 1 5829300"/>
              <a:gd name="f147" fmla="*/ f107 1 5829300"/>
              <a:gd name="f148" fmla="*/ f108 1 5829300"/>
              <a:gd name="f149" fmla="*/ f109 1 5829300"/>
              <a:gd name="f150" fmla="*/ f110 1 5829300"/>
              <a:gd name="f151" fmla="*/ f111 1 5829300"/>
              <a:gd name="f152" fmla="*/ f112 1 5829300"/>
              <a:gd name="f153" fmla="*/ f113 1 5829300"/>
              <a:gd name="f154" fmla="*/ f114 1 5829300"/>
              <a:gd name="f155" fmla="*/ f115 1 5829300"/>
              <a:gd name="f156" fmla="*/ f116 1 5829300"/>
              <a:gd name="f157" fmla="*/ f117 1 5829300"/>
              <a:gd name="f158" fmla="*/ f118 1 5829300"/>
              <a:gd name="f159" fmla="*/ f119 1 5829300"/>
              <a:gd name="f160" fmla="*/ f120 1 5829300"/>
              <a:gd name="f161" fmla="*/ f121 1 5829300"/>
              <a:gd name="f162" fmla="*/ f122 1 5829300"/>
              <a:gd name="f163" fmla="*/ f123 1 5829300"/>
              <a:gd name="f164" fmla="*/ f124 1 5829300"/>
              <a:gd name="f165" fmla="*/ f125 1 5829300"/>
              <a:gd name="f166" fmla="*/ f126 1 5829300"/>
              <a:gd name="f167" fmla="*/ f127 1 5829300"/>
              <a:gd name="f168" fmla="*/ f83 1 f88"/>
              <a:gd name="f169" fmla="*/ f84 1 f88"/>
              <a:gd name="f170" fmla="*/ f129 1 f88"/>
              <a:gd name="f171" fmla="*/ f130 1 f88"/>
              <a:gd name="f172" fmla="*/ f131 1 f88"/>
              <a:gd name="f173" fmla="*/ f132 1 f88"/>
              <a:gd name="f174" fmla="*/ f133 1 f88"/>
              <a:gd name="f175" fmla="*/ f134 1 f88"/>
              <a:gd name="f176" fmla="*/ f135 1 f88"/>
              <a:gd name="f177" fmla="*/ f136 1 f88"/>
              <a:gd name="f178" fmla="*/ f137 1 f88"/>
              <a:gd name="f179" fmla="*/ f138 1 f88"/>
              <a:gd name="f180" fmla="*/ f139 1 f88"/>
              <a:gd name="f181" fmla="*/ f140 1 f88"/>
              <a:gd name="f182" fmla="*/ f141 1 f88"/>
              <a:gd name="f183" fmla="*/ f142 1 f88"/>
              <a:gd name="f184" fmla="*/ f143 1 f88"/>
              <a:gd name="f185" fmla="*/ f144 1 f88"/>
              <a:gd name="f186" fmla="*/ f145 1 f88"/>
              <a:gd name="f187" fmla="*/ f146 1 f88"/>
              <a:gd name="f188" fmla="*/ f147 1 f88"/>
              <a:gd name="f189" fmla="*/ f148 1 f88"/>
              <a:gd name="f190" fmla="*/ f149 1 f88"/>
              <a:gd name="f191" fmla="*/ f150 1 f88"/>
              <a:gd name="f192" fmla="*/ f151 1 f88"/>
              <a:gd name="f193" fmla="*/ f152 1 f88"/>
              <a:gd name="f194" fmla="*/ f153 1 f88"/>
              <a:gd name="f195" fmla="*/ f154 1 f88"/>
              <a:gd name="f196" fmla="*/ f155 1 f88"/>
              <a:gd name="f197" fmla="*/ f156 1 f88"/>
              <a:gd name="f198" fmla="*/ f157 1 f88"/>
              <a:gd name="f199" fmla="*/ f158 1 f88"/>
              <a:gd name="f200" fmla="*/ f159 1 f88"/>
              <a:gd name="f201" fmla="*/ f160 1 f88"/>
              <a:gd name="f202" fmla="*/ f161 1 f88"/>
              <a:gd name="f203" fmla="*/ f162 1 f88"/>
              <a:gd name="f204" fmla="*/ f163 1 f88"/>
              <a:gd name="f205" fmla="*/ f164 1 f88"/>
              <a:gd name="f206" fmla="*/ f165 1 f88"/>
              <a:gd name="f207" fmla="*/ f166 1 f88"/>
              <a:gd name="f208" fmla="*/ f167 1 f88"/>
              <a:gd name="f209" fmla="*/ f168 f81 1"/>
              <a:gd name="f210" fmla="*/ f169 f81 1"/>
              <a:gd name="f211" fmla="*/ f169 f82 1"/>
              <a:gd name="f212" fmla="*/ f168 f82 1"/>
              <a:gd name="f213" fmla="*/ f170 f81 1"/>
              <a:gd name="f214" fmla="*/ f171 f82 1"/>
              <a:gd name="f215" fmla="*/ f171 f81 1"/>
              <a:gd name="f216" fmla="*/ f170 f82 1"/>
              <a:gd name="f217" fmla="*/ f172 f82 1"/>
              <a:gd name="f218" fmla="*/ f172 f81 1"/>
              <a:gd name="f219" fmla="*/ f173 f82 1"/>
              <a:gd name="f220" fmla="*/ f174 f81 1"/>
              <a:gd name="f221" fmla="*/ f174 f82 1"/>
              <a:gd name="f222" fmla="*/ f173 f81 1"/>
              <a:gd name="f223" fmla="*/ f175 f81 1"/>
              <a:gd name="f224" fmla="*/ f176 f82 1"/>
              <a:gd name="f225" fmla="*/ f177 f82 1"/>
              <a:gd name="f226" fmla="*/ f178 f81 1"/>
              <a:gd name="f227" fmla="*/ f179 f82 1"/>
              <a:gd name="f228" fmla="*/ f180 f81 1"/>
              <a:gd name="f229" fmla="*/ f181 f82 1"/>
              <a:gd name="f230" fmla="*/ f182 f81 1"/>
              <a:gd name="f231" fmla="*/ f183 f82 1"/>
              <a:gd name="f232" fmla="*/ f184 f81 1"/>
              <a:gd name="f233" fmla="*/ f185 f82 1"/>
              <a:gd name="f234" fmla="*/ f186 f81 1"/>
              <a:gd name="f235" fmla="*/ f187 f82 1"/>
              <a:gd name="f236" fmla="*/ f188 f81 1"/>
              <a:gd name="f237" fmla="*/ f189 f81 1"/>
              <a:gd name="f238" fmla="*/ f190 f81 1"/>
              <a:gd name="f239" fmla="*/ f191 f81 1"/>
              <a:gd name="f240" fmla="*/ f192 f81 1"/>
              <a:gd name="f241" fmla="*/ f193 f81 1"/>
              <a:gd name="f242" fmla="*/ f194 f81 1"/>
              <a:gd name="f243" fmla="*/ f195 f81 1"/>
              <a:gd name="f244" fmla="*/ f196 f81 1"/>
              <a:gd name="f245" fmla="*/ f197 f82 1"/>
              <a:gd name="f246" fmla="*/ f198 f82 1"/>
              <a:gd name="f247" fmla="*/ f199 f81 1"/>
              <a:gd name="f248" fmla="*/ f200 f81 1"/>
              <a:gd name="f249" fmla="*/ f201 f82 1"/>
              <a:gd name="f250" fmla="*/ f202 f82 1"/>
              <a:gd name="f251" fmla="*/ f203 f81 1"/>
              <a:gd name="f252" fmla="*/ f204 f82 1"/>
              <a:gd name="f253" fmla="*/ f205 f81 1"/>
              <a:gd name="f254" fmla="*/ f206 f82 1"/>
              <a:gd name="f255" fmla="*/ f207 f81 1"/>
              <a:gd name="f256" fmla="*/ f208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8">
                <a:pos x="f213" y="f214"/>
              </a:cxn>
              <a:cxn ang="f128">
                <a:pos x="f215" y="f216"/>
              </a:cxn>
              <a:cxn ang="f128">
                <a:pos x="f213" y="f217"/>
              </a:cxn>
              <a:cxn ang="f128">
                <a:pos x="f218" y="f216"/>
              </a:cxn>
              <a:cxn ang="f128">
                <a:pos x="f213" y="f214"/>
              </a:cxn>
              <a:cxn ang="f128">
                <a:pos x="f213" y="f219"/>
              </a:cxn>
              <a:cxn ang="f128">
                <a:pos x="f220" y="f216"/>
              </a:cxn>
              <a:cxn ang="f128">
                <a:pos x="f213" y="f221"/>
              </a:cxn>
              <a:cxn ang="f128">
                <a:pos x="f222" y="f216"/>
              </a:cxn>
              <a:cxn ang="f128">
                <a:pos x="f213" y="f219"/>
              </a:cxn>
              <a:cxn ang="f128">
                <a:pos x="f223" y="f224"/>
              </a:cxn>
              <a:cxn ang="f128">
                <a:pos x="f223" y="f225"/>
              </a:cxn>
              <a:cxn ang="f128">
                <a:pos x="f226" y="f227"/>
              </a:cxn>
              <a:cxn ang="f128">
                <a:pos x="f228" y="f229"/>
              </a:cxn>
              <a:cxn ang="f128">
                <a:pos x="f230" y="f231"/>
              </a:cxn>
              <a:cxn ang="f128">
                <a:pos x="f232" y="f233"/>
              </a:cxn>
              <a:cxn ang="f128">
                <a:pos x="f234" y="f235"/>
              </a:cxn>
              <a:cxn ang="f128">
                <a:pos x="f236" y="f235"/>
              </a:cxn>
              <a:cxn ang="f128">
                <a:pos x="f237" y="f235"/>
              </a:cxn>
              <a:cxn ang="f128">
                <a:pos x="f238" y="f235"/>
              </a:cxn>
              <a:cxn ang="f128">
                <a:pos x="f239" y="f235"/>
              </a:cxn>
              <a:cxn ang="f128">
                <a:pos x="f240" y="f233"/>
              </a:cxn>
              <a:cxn ang="f128">
                <a:pos x="f241" y="f231"/>
              </a:cxn>
              <a:cxn ang="f128">
                <a:pos x="f242" y="f229"/>
              </a:cxn>
              <a:cxn ang="f128">
                <a:pos x="f243" y="f227"/>
              </a:cxn>
              <a:cxn ang="f128">
                <a:pos x="f244" y="f245"/>
              </a:cxn>
              <a:cxn ang="f128">
                <a:pos x="f244" y="f246"/>
              </a:cxn>
              <a:cxn ang="f128">
                <a:pos x="f247" y="f246"/>
              </a:cxn>
              <a:cxn ang="f128">
                <a:pos x="f248" y="f249"/>
              </a:cxn>
              <a:cxn ang="f128">
                <a:pos x="f248" y="f250"/>
              </a:cxn>
              <a:cxn ang="f128">
                <a:pos x="f251" y="f252"/>
              </a:cxn>
              <a:cxn ang="f128">
                <a:pos x="f253" y="f250"/>
              </a:cxn>
              <a:cxn ang="f128">
                <a:pos x="f253" y="f254"/>
              </a:cxn>
              <a:cxn ang="f128">
                <a:pos x="f255" y="f256"/>
              </a:cxn>
              <a:cxn ang="f128">
                <a:pos x="f223" y="f224"/>
              </a:cxn>
            </a:cxnLst>
            <a:rect l="f209" t="f212" r="f210" b="f211"/>
            <a:pathLst>
              <a:path w="5829300" h="5829300">
                <a:moveTo>
                  <a:pt x="f7" y="f5"/>
                </a:moveTo>
                <a:cubicBezTo>
                  <a:pt x="f8" y="f5"/>
                  <a:pt x="f5" y="f8"/>
                  <a:pt x="f5" y="f7"/>
                </a:cubicBezTo>
                <a:cubicBezTo>
                  <a:pt x="f5" y="f9"/>
                  <a:pt x="f8" y="f10"/>
                  <a:pt x="f7" y="f10"/>
                </a:cubicBezTo>
                <a:cubicBezTo>
                  <a:pt x="f9" y="f10"/>
                  <a:pt x="f10" y="f9"/>
                  <a:pt x="f10" y="f7"/>
                </a:cubicBezTo>
                <a:cubicBezTo>
                  <a:pt x="f10" y="f8"/>
                  <a:pt x="f9" y="f5"/>
                  <a:pt x="f7" y="f5"/>
                </a:cubicBezTo>
                <a:close/>
                <a:moveTo>
                  <a:pt x="f7" y="f11"/>
                </a:moveTo>
                <a:cubicBezTo>
                  <a:pt x="f12" y="f11"/>
                  <a:pt x="f13" y="f14"/>
                  <a:pt x="f13" y="f7"/>
                </a:cubicBezTo>
                <a:cubicBezTo>
                  <a:pt x="f13" y="f12"/>
                  <a:pt x="f12" y="f13"/>
                  <a:pt x="f7" y="f13"/>
                </a:cubicBezTo>
                <a:cubicBezTo>
                  <a:pt x="f14" y="f13"/>
                  <a:pt x="f11" y="f12"/>
                  <a:pt x="f11" y="f7"/>
                </a:cubicBezTo>
                <a:cubicBezTo>
                  <a:pt x="f11" y="f14"/>
                  <a:pt x="f14" y="f11"/>
                  <a:pt x="f7" y="f11"/>
                </a:cubicBezTo>
                <a:close/>
                <a:moveTo>
                  <a:pt x="f15" y="f16"/>
                </a:moveTo>
                <a:cubicBezTo>
                  <a:pt x="f17" y="f18"/>
                  <a:pt x="f17" y="f19"/>
                  <a:pt x="f15" y="f20"/>
                </a:cubicBezTo>
                <a:lnTo>
                  <a:pt x="f21" y="f22"/>
                </a:lnTo>
                <a:cubicBezTo>
                  <a:pt x="f23" y="f24"/>
                  <a:pt x="f25" y="f26"/>
                  <a:pt x="f27" y="f26"/>
                </a:cubicBezTo>
                <a:lnTo>
                  <a:pt x="f28" y="f29"/>
                </a:lnTo>
                <a:cubicBezTo>
                  <a:pt x="f30" y="f29"/>
                  <a:pt x="f30" y="f31"/>
                  <a:pt x="f32" y="f31"/>
                </a:cubicBezTo>
                <a:cubicBezTo>
                  <a:pt x="f33" y="f31"/>
                  <a:pt x="f33" y="f31"/>
                  <a:pt x="f34" y="f35"/>
                </a:cubicBezTo>
                <a:cubicBezTo>
                  <a:pt x="f36" y="f35"/>
                  <a:pt x="f36" y="f35"/>
                  <a:pt x="f37" y="f35"/>
                </a:cubicBezTo>
                <a:cubicBezTo>
                  <a:pt x="f38" y="f35"/>
                  <a:pt x="f39" y="f35"/>
                  <a:pt x="f40" y="f35"/>
                </a:cubicBezTo>
                <a:cubicBezTo>
                  <a:pt x="f41" y="f35"/>
                  <a:pt x="f42" y="f35"/>
                  <a:pt x="f43" y="f35"/>
                </a:cubicBezTo>
                <a:cubicBezTo>
                  <a:pt x="f44" y="f35"/>
                  <a:pt x="f44" y="f35"/>
                  <a:pt x="f45" y="f35"/>
                </a:cubicBezTo>
                <a:cubicBezTo>
                  <a:pt x="f46" y="f35"/>
                  <a:pt x="f46" y="f35"/>
                  <a:pt x="f47" y="f31"/>
                </a:cubicBezTo>
                <a:cubicBezTo>
                  <a:pt x="f48" y="f31"/>
                  <a:pt x="f48" y="f29"/>
                  <a:pt x="f49" y="f29"/>
                </a:cubicBezTo>
                <a:cubicBezTo>
                  <a:pt x="f49" y="f29"/>
                  <a:pt x="f50" y="f29"/>
                  <a:pt x="f50" y="f26"/>
                </a:cubicBezTo>
                <a:cubicBezTo>
                  <a:pt x="f51" y="f24"/>
                  <a:pt x="f52" y="f24"/>
                  <a:pt x="f53" y="f22"/>
                </a:cubicBezTo>
                <a:lnTo>
                  <a:pt x="f54" y="f55"/>
                </a:lnTo>
                <a:cubicBezTo>
                  <a:pt x="f56" y="f57"/>
                  <a:pt x="f56" y="f58"/>
                  <a:pt x="f54" y="f59"/>
                </a:cubicBezTo>
                <a:cubicBezTo>
                  <a:pt x="f60" y="f61"/>
                  <a:pt x="f62" y="f63"/>
                  <a:pt x="f64" y="f59"/>
                </a:cubicBezTo>
                <a:lnTo>
                  <a:pt x="f65" y="f66"/>
                </a:lnTo>
                <a:lnTo>
                  <a:pt x="f65" y="f67"/>
                </a:lnTo>
                <a:cubicBezTo>
                  <a:pt x="f65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74"/>
                </a:lnTo>
                <a:lnTo>
                  <a:pt x="f75" y="f76"/>
                </a:lnTo>
                <a:cubicBezTo>
                  <a:pt x="f77" y="f78"/>
                  <a:pt x="f79" y="f78"/>
                  <a:pt x="f15" y="f1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" name="Grupo 1">
            <a:extLst>
              <a:ext uri="{FF2B5EF4-FFF2-40B4-BE49-F238E27FC236}">
                <a16:creationId xmlns:a16="http://schemas.microsoft.com/office/drawing/2014/main" id="{B5B68A9F-30BA-CB69-CA9D-F87AB3AC6833}"/>
              </a:ext>
            </a:extLst>
          </p:cNvPr>
          <p:cNvGrpSpPr/>
          <p:nvPr/>
        </p:nvGrpSpPr>
        <p:grpSpPr>
          <a:xfrm>
            <a:off x="-30312" y="5507367"/>
            <a:ext cx="11895392" cy="1167185"/>
            <a:chOff x="-30312" y="5507367"/>
            <a:chExt cx="11895392" cy="1167185"/>
          </a:xfrm>
        </p:grpSpPr>
        <p:sp>
          <p:nvSpPr>
            <p:cNvPr id="9" name="Rectángulo 11">
              <a:extLst>
                <a:ext uri="{FF2B5EF4-FFF2-40B4-BE49-F238E27FC236}">
                  <a16:creationId xmlns:a16="http://schemas.microsoft.com/office/drawing/2014/main" id="{642A50D3-14BB-AAAF-9B3B-92A0A4F5773A}"/>
                </a:ext>
              </a:extLst>
            </p:cNvPr>
            <p:cNvSpPr/>
            <p:nvPr/>
          </p:nvSpPr>
          <p:spPr>
            <a:xfrm>
              <a:off x="-30312" y="6563700"/>
              <a:ext cx="11203228" cy="11085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E1C0465-C0A3-B02F-E975-B6DF8B9AC889}"/>
                </a:ext>
              </a:extLst>
            </p:cNvPr>
            <p:cNvSpPr/>
            <p:nvPr/>
          </p:nvSpPr>
          <p:spPr>
            <a:xfrm>
              <a:off x="11009531" y="5507367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7;p50">
            <a:extLst>
              <a:ext uri="{FF2B5EF4-FFF2-40B4-BE49-F238E27FC236}">
                <a16:creationId xmlns:a16="http://schemas.microsoft.com/office/drawing/2014/main" id="{E3A84317-EFF7-C50E-59A2-9F0125261B2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lIns="121898" tIns="121898" rIns="121898" bIns="121898" anchorCtr="1"/>
          <a:lstStyle/>
          <a:p>
            <a:pPr lvl="0" algn="ctr"/>
            <a:r>
              <a:rPr lang="en-US" b="1">
                <a:solidFill>
                  <a:srgbClr val="C00000"/>
                </a:solidFill>
              </a:rPr>
              <a:t>TIMELINE</a:t>
            </a:r>
          </a:p>
        </p:txBody>
      </p:sp>
      <p:sp>
        <p:nvSpPr>
          <p:cNvPr id="3" name="Google Shape;638;p50">
            <a:extLst>
              <a:ext uri="{FF2B5EF4-FFF2-40B4-BE49-F238E27FC236}">
                <a16:creationId xmlns:a16="http://schemas.microsoft.com/office/drawing/2014/main" id="{040451D8-7270-5134-8148-A2286DF2050F}"/>
              </a:ext>
            </a:extLst>
          </p:cNvPr>
          <p:cNvSpPr txBox="1"/>
          <p:nvPr/>
        </p:nvSpPr>
        <p:spPr>
          <a:xfrm>
            <a:off x="7300066" y="2059704"/>
            <a:ext cx="3094402" cy="6463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54555A"/>
                </a:solidFill>
                <a:uFillTx/>
                <a:latin typeface="Work Sans"/>
                <a:ea typeface="Work Sans"/>
                <a:cs typeface="Work Sans"/>
              </a:rPr>
              <a:t>Despite being red, Mars is a cold place</a:t>
            </a:r>
          </a:p>
        </p:txBody>
      </p:sp>
      <p:sp>
        <p:nvSpPr>
          <p:cNvPr id="4" name="Google Shape;639;p50">
            <a:extLst>
              <a:ext uri="{FF2B5EF4-FFF2-40B4-BE49-F238E27FC236}">
                <a16:creationId xmlns:a16="http://schemas.microsoft.com/office/drawing/2014/main" id="{5A1A7FFA-2526-8055-3645-47C862A384AC}"/>
              </a:ext>
            </a:extLst>
          </p:cNvPr>
          <p:cNvSpPr txBox="1"/>
          <p:nvPr/>
        </p:nvSpPr>
        <p:spPr>
          <a:xfrm>
            <a:off x="7300066" y="2700067"/>
            <a:ext cx="3094402" cy="703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1" i="0" u="none" strike="noStrike" kern="1200" cap="none" spc="0" baseline="0">
                <a:solidFill>
                  <a:srgbClr val="C00000"/>
                </a:solidFill>
                <a:uFillTx/>
                <a:latin typeface="Bebas Neue"/>
                <a:ea typeface="Bebas Neue"/>
                <a:cs typeface="Bebas Neue"/>
              </a:rPr>
              <a:t>Day 4</a:t>
            </a:r>
          </a:p>
        </p:txBody>
      </p:sp>
      <p:sp>
        <p:nvSpPr>
          <p:cNvPr id="5" name="Google Shape;640;p50">
            <a:extLst>
              <a:ext uri="{FF2B5EF4-FFF2-40B4-BE49-F238E27FC236}">
                <a16:creationId xmlns:a16="http://schemas.microsoft.com/office/drawing/2014/main" id="{E1378B5C-AFD9-1D24-0FFA-7035EC1CD69D}"/>
              </a:ext>
            </a:extLst>
          </p:cNvPr>
          <p:cNvSpPr txBox="1"/>
          <p:nvPr/>
        </p:nvSpPr>
        <p:spPr>
          <a:xfrm>
            <a:off x="313053" y="4529196"/>
            <a:ext cx="3094402" cy="703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1" i="0" u="none" strike="noStrike" kern="1200" cap="none" spc="0" baseline="0">
                <a:solidFill>
                  <a:srgbClr val="C00000"/>
                </a:solidFill>
                <a:uFillTx/>
                <a:latin typeface="Bebas Neue"/>
                <a:ea typeface="Bebas Neue"/>
                <a:cs typeface="Bebas Neue"/>
              </a:rPr>
              <a:t>Day 1</a:t>
            </a:r>
          </a:p>
        </p:txBody>
      </p:sp>
      <p:sp>
        <p:nvSpPr>
          <p:cNvPr id="6" name="Google Shape;641;p50">
            <a:extLst>
              <a:ext uri="{FF2B5EF4-FFF2-40B4-BE49-F238E27FC236}">
                <a16:creationId xmlns:a16="http://schemas.microsoft.com/office/drawing/2014/main" id="{D55F5C37-1078-0FB7-960C-D9015527360B}"/>
              </a:ext>
            </a:extLst>
          </p:cNvPr>
          <p:cNvSpPr txBox="1"/>
          <p:nvPr/>
        </p:nvSpPr>
        <p:spPr>
          <a:xfrm>
            <a:off x="313127" y="5232800"/>
            <a:ext cx="3094402" cy="6463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54555A"/>
                </a:solidFill>
                <a:uFillTx/>
                <a:latin typeface="Work Sans"/>
                <a:ea typeface="Work Sans"/>
                <a:cs typeface="Work Sans"/>
              </a:rPr>
              <a:t>Saturn is the only planet with rings</a:t>
            </a:r>
          </a:p>
        </p:txBody>
      </p:sp>
      <p:sp>
        <p:nvSpPr>
          <p:cNvPr id="7" name="Google Shape;642;p50">
            <a:extLst>
              <a:ext uri="{FF2B5EF4-FFF2-40B4-BE49-F238E27FC236}">
                <a16:creationId xmlns:a16="http://schemas.microsoft.com/office/drawing/2014/main" id="{59F2AD51-6E48-0ABF-B43A-B8F8691E604C}"/>
              </a:ext>
            </a:extLst>
          </p:cNvPr>
          <p:cNvSpPr txBox="1"/>
          <p:nvPr/>
        </p:nvSpPr>
        <p:spPr>
          <a:xfrm>
            <a:off x="4960080" y="4529196"/>
            <a:ext cx="3094402" cy="703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1" i="0" u="none" strike="noStrike" kern="1200" cap="none" spc="0" baseline="0">
                <a:solidFill>
                  <a:srgbClr val="C00000"/>
                </a:solidFill>
                <a:uFillTx/>
                <a:latin typeface="Bebas Neue"/>
                <a:ea typeface="Bebas Neue"/>
                <a:cs typeface="Bebas Neue"/>
              </a:rPr>
              <a:t>Day 3</a:t>
            </a:r>
          </a:p>
        </p:txBody>
      </p:sp>
      <p:sp>
        <p:nvSpPr>
          <p:cNvPr id="8" name="Google Shape;643;p50">
            <a:extLst>
              <a:ext uri="{FF2B5EF4-FFF2-40B4-BE49-F238E27FC236}">
                <a16:creationId xmlns:a16="http://schemas.microsoft.com/office/drawing/2014/main" id="{A956A788-1682-5C22-7C70-1A78FB06786F}"/>
              </a:ext>
            </a:extLst>
          </p:cNvPr>
          <p:cNvSpPr txBox="1"/>
          <p:nvPr/>
        </p:nvSpPr>
        <p:spPr>
          <a:xfrm>
            <a:off x="4960162" y="5232800"/>
            <a:ext cx="3094402" cy="6463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54555A"/>
                </a:solidFill>
                <a:uFillTx/>
                <a:latin typeface="Work Sans"/>
                <a:ea typeface="Work Sans"/>
                <a:cs typeface="Work Sans"/>
              </a:rPr>
              <a:t>Venus has extremely high temperatures</a:t>
            </a:r>
          </a:p>
        </p:txBody>
      </p:sp>
      <p:sp>
        <p:nvSpPr>
          <p:cNvPr id="9" name="Google Shape;644;p50">
            <a:extLst>
              <a:ext uri="{FF2B5EF4-FFF2-40B4-BE49-F238E27FC236}">
                <a16:creationId xmlns:a16="http://schemas.microsoft.com/office/drawing/2014/main" id="{8A93B490-DD2A-76E4-7396-E46809C3C592}"/>
              </a:ext>
            </a:extLst>
          </p:cNvPr>
          <p:cNvSpPr txBox="1"/>
          <p:nvPr/>
        </p:nvSpPr>
        <p:spPr>
          <a:xfrm>
            <a:off x="2419913" y="2700067"/>
            <a:ext cx="3094402" cy="703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1" i="0" u="none" strike="noStrike" kern="1200" cap="none" spc="0" baseline="0">
                <a:solidFill>
                  <a:srgbClr val="C00000"/>
                </a:solidFill>
                <a:uFillTx/>
                <a:latin typeface="Bebas Neue"/>
                <a:ea typeface="Bebas Neue"/>
                <a:cs typeface="Bebas Neue"/>
              </a:rPr>
              <a:t>Day 2</a:t>
            </a:r>
          </a:p>
        </p:txBody>
      </p:sp>
      <p:sp>
        <p:nvSpPr>
          <p:cNvPr id="10" name="Google Shape;645;p50">
            <a:extLst>
              <a:ext uri="{FF2B5EF4-FFF2-40B4-BE49-F238E27FC236}">
                <a16:creationId xmlns:a16="http://schemas.microsoft.com/office/drawing/2014/main" id="{E668B535-8B32-D718-79C7-00F6C333BBB0}"/>
              </a:ext>
            </a:extLst>
          </p:cNvPr>
          <p:cNvSpPr txBox="1"/>
          <p:nvPr/>
        </p:nvSpPr>
        <p:spPr>
          <a:xfrm>
            <a:off x="2419913" y="2059704"/>
            <a:ext cx="3094402" cy="6463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54555A"/>
                </a:solidFill>
                <a:uFillTx/>
                <a:latin typeface="Work Sans"/>
                <a:ea typeface="Work Sans"/>
                <a:cs typeface="Work Sans"/>
              </a:rPr>
              <a:t>Mercury is the closest planet to the Sun</a:t>
            </a:r>
          </a:p>
        </p:txBody>
      </p:sp>
      <p:cxnSp>
        <p:nvCxnSpPr>
          <p:cNvPr id="11" name="Google Shape;646;p50">
            <a:extLst>
              <a:ext uri="{FF2B5EF4-FFF2-40B4-BE49-F238E27FC236}">
                <a16:creationId xmlns:a16="http://schemas.microsoft.com/office/drawing/2014/main" id="{D090DB99-EA0F-4B78-199D-C70034B263C2}"/>
              </a:ext>
            </a:extLst>
          </p:cNvPr>
          <p:cNvCxnSpPr/>
          <p:nvPr/>
        </p:nvCxnSpPr>
        <p:spPr>
          <a:xfrm>
            <a:off x="-19101" y="392497"/>
            <a:ext cx="2664798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cxnSp>
        <p:nvCxnSpPr>
          <p:cNvPr id="12" name="Google Shape;647;p50">
            <a:extLst>
              <a:ext uri="{FF2B5EF4-FFF2-40B4-BE49-F238E27FC236}">
                <a16:creationId xmlns:a16="http://schemas.microsoft.com/office/drawing/2014/main" id="{29B47BD1-8124-790D-C745-012BB1BA5C41}"/>
              </a:ext>
            </a:extLst>
          </p:cNvPr>
          <p:cNvCxnSpPr/>
          <p:nvPr/>
        </p:nvCxnSpPr>
        <p:spPr>
          <a:xfrm flipV="1">
            <a:off x="1276346" y="3971632"/>
            <a:ext cx="9092401" cy="44037"/>
          </a:xfrm>
          <a:prstGeom prst="straightConnector1">
            <a:avLst/>
          </a:prstGeom>
          <a:noFill/>
          <a:ln w="9528" cap="flat">
            <a:solidFill>
              <a:srgbClr val="54555A"/>
            </a:solidFill>
            <a:prstDash val="solid"/>
            <a:round/>
            <a:headEnd type="arrow"/>
            <a:tailEnd type="arrow"/>
          </a:ln>
        </p:spPr>
      </p:cxnSp>
      <p:cxnSp>
        <p:nvCxnSpPr>
          <p:cNvPr id="13" name="Google Shape;648;p50">
            <a:extLst>
              <a:ext uri="{FF2B5EF4-FFF2-40B4-BE49-F238E27FC236}">
                <a16:creationId xmlns:a16="http://schemas.microsoft.com/office/drawing/2014/main" id="{4F539572-6648-BB5D-6812-1728C5A16D97}"/>
              </a:ext>
            </a:extLst>
          </p:cNvPr>
          <p:cNvCxnSpPr>
            <a:stCxn id="5" idx="0"/>
          </p:cNvCxnSpPr>
          <p:nvPr/>
        </p:nvCxnSpPr>
        <p:spPr>
          <a:xfrm rot="10799991">
            <a:off x="1860246" y="3917208"/>
            <a:ext cx="0" cy="611998"/>
          </a:xfrm>
          <a:prstGeom prst="straightConnector1">
            <a:avLst/>
          </a:prstGeom>
          <a:noFill/>
          <a:ln w="28575" cap="flat">
            <a:solidFill>
              <a:srgbClr val="0D0A0B"/>
            </a:solidFill>
            <a:custDash>
              <a:ds d="300000" sp="300000"/>
            </a:custDash>
            <a:round/>
            <a:tailEnd type="arrow"/>
          </a:ln>
        </p:spPr>
      </p:cxnSp>
      <p:cxnSp>
        <p:nvCxnSpPr>
          <p:cNvPr id="14" name="Google Shape;649;p50">
            <a:extLst>
              <a:ext uri="{FF2B5EF4-FFF2-40B4-BE49-F238E27FC236}">
                <a16:creationId xmlns:a16="http://schemas.microsoft.com/office/drawing/2014/main" id="{B9508209-B692-F362-5766-DD54D389121F}"/>
              </a:ext>
            </a:extLst>
          </p:cNvPr>
          <p:cNvCxnSpPr>
            <a:stCxn id="7" idx="0"/>
          </p:cNvCxnSpPr>
          <p:nvPr/>
        </p:nvCxnSpPr>
        <p:spPr>
          <a:xfrm rot="10799991">
            <a:off x="6507281" y="3917208"/>
            <a:ext cx="0" cy="611998"/>
          </a:xfrm>
          <a:prstGeom prst="straightConnector1">
            <a:avLst/>
          </a:prstGeom>
          <a:noFill/>
          <a:ln w="28575" cap="flat">
            <a:solidFill>
              <a:srgbClr val="0D0A0B"/>
            </a:solidFill>
            <a:custDash>
              <a:ds d="300000" sp="300000"/>
            </a:custDash>
            <a:round/>
            <a:tailEnd type="arrow"/>
          </a:ln>
        </p:spPr>
      </p:cxnSp>
      <p:cxnSp>
        <p:nvCxnSpPr>
          <p:cNvPr id="15" name="Google Shape;650;p50">
            <a:extLst>
              <a:ext uri="{FF2B5EF4-FFF2-40B4-BE49-F238E27FC236}">
                <a16:creationId xmlns:a16="http://schemas.microsoft.com/office/drawing/2014/main" id="{FE4D1B0E-65D1-F92E-AD46-0C86558E358F}"/>
              </a:ext>
            </a:extLst>
          </p:cNvPr>
          <p:cNvCxnSpPr/>
          <p:nvPr/>
        </p:nvCxnSpPr>
        <p:spPr>
          <a:xfrm rot="10800009" flipH="1">
            <a:off x="3960713" y="3403643"/>
            <a:ext cx="6401" cy="611999"/>
          </a:xfrm>
          <a:prstGeom prst="straightConnector1">
            <a:avLst/>
          </a:prstGeom>
          <a:noFill/>
          <a:ln w="28575" cap="flat">
            <a:solidFill>
              <a:srgbClr val="0D0A0B"/>
            </a:solidFill>
            <a:custDash>
              <a:ds d="300000" sp="300000"/>
            </a:custDash>
            <a:round/>
            <a:headEnd type="arrow"/>
          </a:ln>
        </p:spPr>
      </p:cxnSp>
      <p:sp>
        <p:nvSpPr>
          <p:cNvPr id="16" name="Rectángulo 59">
            <a:extLst>
              <a:ext uri="{FF2B5EF4-FFF2-40B4-BE49-F238E27FC236}">
                <a16:creationId xmlns:a16="http://schemas.microsoft.com/office/drawing/2014/main" id="{4D44F35B-FA84-0A9D-8102-F3E7DD50D4CB}"/>
              </a:ext>
            </a:extLst>
          </p:cNvPr>
          <p:cNvSpPr/>
          <p:nvPr/>
        </p:nvSpPr>
        <p:spPr>
          <a:xfrm>
            <a:off x="-30312" y="6620932"/>
            <a:ext cx="11203228" cy="110852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orma libre: forma 10">
            <a:extLst>
              <a:ext uri="{FF2B5EF4-FFF2-40B4-BE49-F238E27FC236}">
                <a16:creationId xmlns:a16="http://schemas.microsoft.com/office/drawing/2014/main" id="{BB59A396-AF9E-36B6-93F8-FFCB7E635176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8" name="Grupo 42">
            <a:extLst>
              <a:ext uri="{FF2B5EF4-FFF2-40B4-BE49-F238E27FC236}">
                <a16:creationId xmlns:a16="http://schemas.microsoft.com/office/drawing/2014/main" id="{A060C36B-B8E3-FC31-6550-0A303B48FDC7}"/>
              </a:ext>
            </a:extLst>
          </p:cNvPr>
          <p:cNvGrpSpPr/>
          <p:nvPr/>
        </p:nvGrpSpPr>
        <p:grpSpPr>
          <a:xfrm>
            <a:off x="8839788" y="887416"/>
            <a:ext cx="3199814" cy="6021388"/>
            <a:chOff x="8839788" y="887416"/>
            <a:chExt cx="3199814" cy="6021388"/>
          </a:xfrm>
        </p:grpSpPr>
        <p:cxnSp>
          <p:nvCxnSpPr>
            <p:cNvPr id="19" name="Google Shape;651;p50">
              <a:extLst>
                <a:ext uri="{FF2B5EF4-FFF2-40B4-BE49-F238E27FC236}">
                  <a16:creationId xmlns:a16="http://schemas.microsoft.com/office/drawing/2014/main" id="{4FAD7930-A685-A977-A78E-308ADCC4CBDB}"/>
                </a:ext>
              </a:extLst>
            </p:cNvPr>
            <p:cNvCxnSpPr/>
            <p:nvPr/>
          </p:nvCxnSpPr>
          <p:spPr>
            <a:xfrm rot="10800009" flipH="1">
              <a:off x="8839788" y="3403661"/>
              <a:ext cx="7599" cy="611998"/>
            </a:xfrm>
            <a:prstGeom prst="straightConnector1">
              <a:avLst/>
            </a:prstGeom>
            <a:noFill/>
            <a:ln w="28575" cap="flat">
              <a:solidFill>
                <a:srgbClr val="0D0A0B"/>
              </a:solidFill>
              <a:custDash>
                <a:ds d="300000" sp="300000"/>
              </a:custDash>
              <a:round/>
              <a:headEnd type="arrow"/>
            </a:ln>
          </p:spPr>
        </p:cxn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663F7B89-3627-5E3D-0AC8-EB69B84A7116}"/>
                </a:ext>
              </a:extLst>
            </p:cNvPr>
            <p:cNvSpPr/>
            <p:nvPr/>
          </p:nvSpPr>
          <p:spPr>
            <a:xfrm>
              <a:off x="9737729" y="5407020"/>
              <a:ext cx="2217740" cy="1485900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87"/>
                <a:gd name="f8" fmla="val 394"/>
                <a:gd name="f9" fmla="val 207"/>
                <a:gd name="f10" fmla="val 168"/>
                <a:gd name="f11" fmla="val 129"/>
                <a:gd name="f12" fmla="val 91"/>
                <a:gd name="f13" fmla="val 82"/>
                <a:gd name="f14" fmla="val 374"/>
                <a:gd name="f15" fmla="val 89"/>
                <a:gd name="f16" fmla="val 353"/>
                <a:gd name="f17" fmla="val 333"/>
                <a:gd name="f18" fmla="val 95"/>
                <a:gd name="f19" fmla="val 288"/>
                <a:gd name="f20" fmla="val 99"/>
                <a:gd name="f21" fmla="val 242"/>
                <a:gd name="f22" fmla="val 105"/>
                <a:gd name="f23" fmla="val 197"/>
                <a:gd name="f24" fmla="val 108"/>
                <a:gd name="f25" fmla="val 169"/>
                <a:gd name="f26" fmla="val 100"/>
                <a:gd name="f27" fmla="val 147"/>
                <a:gd name="f28" fmla="val 75"/>
                <a:gd name="f29" fmla="val 132"/>
                <a:gd name="f30" fmla="val 54"/>
                <a:gd name="f31" fmla="val 123"/>
                <a:gd name="f32" fmla="val 35"/>
                <a:gd name="f33" fmla="val 125"/>
                <a:gd name="f34" fmla="val 18"/>
                <a:gd name="f35" fmla="val 140"/>
                <a:gd name="f36" fmla="val 13"/>
                <a:gd name="f37" fmla="val 145"/>
                <a:gd name="f38" fmla="val 8"/>
                <a:gd name="f39" fmla="val 152"/>
                <a:gd name="f40" fmla="val 150"/>
                <a:gd name="f41" fmla="val 103"/>
                <a:gd name="f42" fmla="val 57"/>
                <a:gd name="f43" fmla="val 11"/>
                <a:gd name="f44" fmla="val 12"/>
                <a:gd name="f45" fmla="val 2"/>
                <a:gd name="f46" fmla="val 17"/>
                <a:gd name="f47" fmla="val 23"/>
                <a:gd name="f48" fmla="val 39"/>
                <a:gd name="f49" fmla="val 3"/>
                <a:gd name="f50" fmla="val 55"/>
                <a:gd name="f51" fmla="val 5"/>
                <a:gd name="f52" fmla="val 71"/>
                <a:gd name="f53" fmla="val 6"/>
                <a:gd name="f54" fmla="val 85"/>
                <a:gd name="f55" fmla="val 101"/>
                <a:gd name="f56" fmla="val 4"/>
                <a:gd name="f57" fmla="val 116"/>
                <a:gd name="f58" fmla="val 149"/>
                <a:gd name="f59" fmla="val 165"/>
                <a:gd name="f60" fmla="val 10"/>
                <a:gd name="f61" fmla="val 176"/>
                <a:gd name="f62" fmla="val 188"/>
                <a:gd name="f63" fmla="val 199"/>
                <a:gd name="f64" fmla="val 14"/>
                <a:gd name="f65" fmla="val 227"/>
                <a:gd name="f66" fmla="val 255"/>
                <a:gd name="f67" fmla="val 282"/>
                <a:gd name="f68" fmla="val 21"/>
                <a:gd name="f69" fmla="val 298"/>
                <a:gd name="f70" fmla="val 314"/>
                <a:gd name="f71" fmla="val 24"/>
                <a:gd name="f72" fmla="val 330"/>
                <a:gd name="f73" fmla="val 26"/>
                <a:gd name="f74" fmla="val 30"/>
                <a:gd name="f75" fmla="val 376"/>
                <a:gd name="f76" fmla="val 27"/>
                <a:gd name="f77" fmla="val 399"/>
                <a:gd name="f78" fmla="val 32"/>
                <a:gd name="f79" fmla="val 414"/>
                <a:gd name="f80" fmla="val 428"/>
                <a:gd name="f81" fmla="val 37"/>
                <a:gd name="f82" fmla="val 444"/>
                <a:gd name="f83" fmla="val 36"/>
                <a:gd name="f84" fmla="val 465"/>
                <a:gd name="f85" fmla="val 38"/>
                <a:gd name="f86" fmla="val 487"/>
                <a:gd name="f87" fmla="val 40"/>
                <a:gd name="f88" fmla="val 509"/>
                <a:gd name="f89" fmla="val 42"/>
                <a:gd name="f90" fmla="val 517"/>
                <a:gd name="f91" fmla="val 43"/>
                <a:gd name="f92" fmla="val 525"/>
                <a:gd name="f93" fmla="val 44"/>
                <a:gd name="f94" fmla="val 531"/>
                <a:gd name="f95" fmla="val 50"/>
                <a:gd name="f96" fmla="val 543"/>
                <a:gd name="f97" fmla="val 555"/>
                <a:gd name="f98" fmla="val 568"/>
                <a:gd name="f99" fmla="val 577"/>
                <a:gd name="f100" fmla="val 586"/>
                <a:gd name="f101" fmla="val 67"/>
                <a:gd name="f102" fmla="val 582"/>
                <a:gd name="f103" fmla="val 124"/>
                <a:gd name="f104" fmla="val 576"/>
                <a:gd name="f105" fmla="val 181"/>
                <a:gd name="f106" fmla="val 571"/>
                <a:gd name="f107" fmla="val 238"/>
                <a:gd name="f108" fmla="val 566"/>
                <a:gd name="f109" fmla="val 235"/>
                <a:gd name="f110" fmla="val 229"/>
                <a:gd name="f111" fmla="val 224"/>
                <a:gd name="f112" fmla="val 562"/>
                <a:gd name="f113" fmla="val 191"/>
                <a:gd name="f114" fmla="val 550"/>
                <a:gd name="f115" fmla="val 178"/>
                <a:gd name="f116" fmla="val 516"/>
                <a:gd name="f117" fmla="val 172"/>
                <a:gd name="f118" fmla="val 488"/>
                <a:gd name="f119" fmla="val 464"/>
                <a:gd name="f120" fmla="val 193"/>
                <a:gd name="f121" fmla="val 462"/>
                <a:gd name="f122" fmla="val 222"/>
                <a:gd name="f123" fmla="val 458"/>
                <a:gd name="f124" fmla="val 271"/>
                <a:gd name="f125" fmla="val 451"/>
                <a:gd name="f126" fmla="val 320"/>
                <a:gd name="f127" fmla="val 448"/>
                <a:gd name="f128" fmla="val 369"/>
                <a:gd name="f129" fmla="val 378"/>
                <a:gd name="f130" fmla="val 449"/>
                <a:gd name="f131" fmla="val 388"/>
                <a:gd name="f132" fmla="val 439"/>
                <a:gd name="f133" fmla="val 400"/>
                <a:gd name="f134" fmla="val 393"/>
                <a:gd name="f135" fmla="val 362"/>
                <a:gd name="f136" fmla="val 324"/>
                <a:gd name="f137" fmla="val 317"/>
                <a:gd name="f138" fmla="val 389"/>
                <a:gd name="f139" fmla="val 318"/>
                <a:gd name="f140" fmla="val 382"/>
                <a:gd name="f141" fmla="val 319"/>
                <a:gd name="f142" fmla="val 375"/>
                <a:gd name="f143" fmla="val 326"/>
                <a:gd name="f144" fmla="val 321"/>
                <a:gd name="f145" fmla="val 267"/>
                <a:gd name="f146" fmla="val 335"/>
                <a:gd name="f147" fmla="val 213"/>
                <a:gd name="f148" fmla="val 339"/>
                <a:gd name="f149" fmla="val 179"/>
                <a:gd name="f150" fmla="val 156"/>
                <a:gd name="f151" fmla="val 286"/>
                <a:gd name="f152" fmla="val 151"/>
                <a:gd name="f153" fmla="val 237"/>
                <a:gd name="f154" fmla="val 167"/>
                <a:gd name="f155" fmla="val 233"/>
                <a:gd name="f156" fmla="val 198"/>
                <a:gd name="f157" fmla="val 225"/>
                <a:gd name="f158" fmla="val 252"/>
                <a:gd name="f159" fmla="val 306"/>
                <a:gd name="f160" fmla="val 216"/>
                <a:gd name="f161" fmla="val 215"/>
                <a:gd name="f162" fmla="val 372"/>
                <a:gd name="f163" fmla="val 384"/>
                <a:gd name="f164" fmla="+- 0 0 -90"/>
                <a:gd name="f165" fmla="*/ f4 1 587"/>
                <a:gd name="f166" fmla="*/ f5 1 394"/>
                <a:gd name="f167" fmla="val f6"/>
                <a:gd name="f168" fmla="val f7"/>
                <a:gd name="f169" fmla="val f8"/>
                <a:gd name="f170" fmla="*/ f164 f0 1"/>
                <a:gd name="f171" fmla="+- f169 0 f167"/>
                <a:gd name="f172" fmla="+- f168 0 f167"/>
                <a:gd name="f173" fmla="*/ f170 1 f3"/>
                <a:gd name="f174" fmla="*/ f172 1 587"/>
                <a:gd name="f175" fmla="*/ f171 1 394"/>
                <a:gd name="f176" fmla="*/ 207 f172 1"/>
                <a:gd name="f177" fmla="*/ 394 f171 1"/>
                <a:gd name="f178" fmla="*/ 91 f172 1"/>
                <a:gd name="f179" fmla="*/ 333 f171 1"/>
                <a:gd name="f180" fmla="*/ 105 f172 1"/>
                <a:gd name="f181" fmla="*/ 197 f171 1"/>
                <a:gd name="f182" fmla="*/ 75 f172 1"/>
                <a:gd name="f183" fmla="*/ 132 f171 1"/>
                <a:gd name="f184" fmla="*/ 18 f172 1"/>
                <a:gd name="f185" fmla="*/ 140 f171 1"/>
                <a:gd name="f186" fmla="*/ 0 f172 1"/>
                <a:gd name="f187" fmla="*/ 150 f171 1"/>
                <a:gd name="f188" fmla="*/ 11 f172 1"/>
                <a:gd name="f189" fmla="*/ 11 f171 1"/>
                <a:gd name="f190" fmla="*/ 23 f172 1"/>
                <a:gd name="f191" fmla="*/ 2 f171 1"/>
                <a:gd name="f192" fmla="*/ 71 f172 1"/>
                <a:gd name="f193" fmla="*/ 6 f171 1"/>
                <a:gd name="f194" fmla="*/ 116 f172 1"/>
                <a:gd name="f195" fmla="*/ 5 f171 1"/>
                <a:gd name="f196" fmla="*/ 165 f172 1"/>
                <a:gd name="f197" fmla="*/ 10 f171 1"/>
                <a:gd name="f198" fmla="*/ 199 f172 1"/>
                <a:gd name="f199" fmla="*/ 14 f171 1"/>
                <a:gd name="f200" fmla="*/ 282 f172 1"/>
                <a:gd name="f201" fmla="*/ 21 f171 1"/>
                <a:gd name="f202" fmla="*/ 330 f172 1"/>
                <a:gd name="f203" fmla="*/ 26 f171 1"/>
                <a:gd name="f204" fmla="*/ 399 f172 1"/>
                <a:gd name="f205" fmla="*/ 32 f171 1"/>
                <a:gd name="f206" fmla="*/ 444 f172 1"/>
                <a:gd name="f207" fmla="*/ 36 f171 1"/>
                <a:gd name="f208" fmla="*/ 509 f172 1"/>
                <a:gd name="f209" fmla="*/ 42 f171 1"/>
                <a:gd name="f210" fmla="*/ 531 f172 1"/>
                <a:gd name="f211" fmla="*/ 50 f171 1"/>
                <a:gd name="f212" fmla="*/ 568 f172 1"/>
                <a:gd name="f213" fmla="*/ 54 f171 1"/>
                <a:gd name="f214" fmla="*/ 586 f172 1"/>
                <a:gd name="f215" fmla="*/ 67 f171 1"/>
                <a:gd name="f216" fmla="*/ 571 f172 1"/>
                <a:gd name="f217" fmla="*/ 238 f171 1"/>
                <a:gd name="f218" fmla="*/ 566 f172 1"/>
                <a:gd name="f219" fmla="*/ 224 f171 1"/>
                <a:gd name="f220" fmla="*/ 516 f172 1"/>
                <a:gd name="f221" fmla="*/ 172 f171 1"/>
                <a:gd name="f222" fmla="*/ 462 f172 1"/>
                <a:gd name="f223" fmla="*/ 222 f171 1"/>
                <a:gd name="f224" fmla="*/ 448 f172 1"/>
                <a:gd name="f225" fmla="*/ 369 f171 1"/>
                <a:gd name="f226" fmla="*/ 439 f172 1"/>
                <a:gd name="f227" fmla="*/ 324 f172 1"/>
                <a:gd name="f228" fmla="*/ 393 f171 1"/>
                <a:gd name="f229" fmla="*/ 319 f172 1"/>
                <a:gd name="f230" fmla="*/ 375 f171 1"/>
                <a:gd name="f231" fmla="*/ 335 f172 1"/>
                <a:gd name="f232" fmla="*/ 213 f171 1"/>
                <a:gd name="f233" fmla="*/ 286 f172 1"/>
                <a:gd name="f234" fmla="*/ 152 f171 1"/>
                <a:gd name="f235" fmla="*/ 233 f172 1"/>
                <a:gd name="f236" fmla="*/ 198 f171 1"/>
                <a:gd name="f237" fmla="*/ 216 f172 1"/>
                <a:gd name="f238" fmla="*/ 360 f171 1"/>
                <a:gd name="f239" fmla="+- f173 0 f1"/>
                <a:gd name="f240" fmla="*/ f176 1 587"/>
                <a:gd name="f241" fmla="*/ f177 1 394"/>
                <a:gd name="f242" fmla="*/ f178 1 587"/>
                <a:gd name="f243" fmla="*/ f179 1 394"/>
                <a:gd name="f244" fmla="*/ f180 1 587"/>
                <a:gd name="f245" fmla="*/ f181 1 394"/>
                <a:gd name="f246" fmla="*/ f182 1 587"/>
                <a:gd name="f247" fmla="*/ f183 1 394"/>
                <a:gd name="f248" fmla="*/ f184 1 587"/>
                <a:gd name="f249" fmla="*/ f185 1 394"/>
                <a:gd name="f250" fmla="*/ f186 1 587"/>
                <a:gd name="f251" fmla="*/ f187 1 394"/>
                <a:gd name="f252" fmla="*/ f188 1 587"/>
                <a:gd name="f253" fmla="*/ f189 1 394"/>
                <a:gd name="f254" fmla="*/ f190 1 587"/>
                <a:gd name="f255" fmla="*/ f191 1 394"/>
                <a:gd name="f256" fmla="*/ f192 1 587"/>
                <a:gd name="f257" fmla="*/ f193 1 394"/>
                <a:gd name="f258" fmla="*/ f194 1 587"/>
                <a:gd name="f259" fmla="*/ f195 1 394"/>
                <a:gd name="f260" fmla="*/ f196 1 587"/>
                <a:gd name="f261" fmla="*/ f197 1 394"/>
                <a:gd name="f262" fmla="*/ f198 1 587"/>
                <a:gd name="f263" fmla="*/ f199 1 394"/>
                <a:gd name="f264" fmla="*/ f200 1 587"/>
                <a:gd name="f265" fmla="*/ f201 1 394"/>
                <a:gd name="f266" fmla="*/ f202 1 587"/>
                <a:gd name="f267" fmla="*/ f203 1 394"/>
                <a:gd name="f268" fmla="*/ f204 1 587"/>
                <a:gd name="f269" fmla="*/ f205 1 394"/>
                <a:gd name="f270" fmla="*/ f206 1 587"/>
                <a:gd name="f271" fmla="*/ f207 1 394"/>
                <a:gd name="f272" fmla="*/ f208 1 587"/>
                <a:gd name="f273" fmla="*/ f209 1 394"/>
                <a:gd name="f274" fmla="*/ f210 1 587"/>
                <a:gd name="f275" fmla="*/ f211 1 394"/>
                <a:gd name="f276" fmla="*/ f212 1 587"/>
                <a:gd name="f277" fmla="*/ f213 1 394"/>
                <a:gd name="f278" fmla="*/ f214 1 587"/>
                <a:gd name="f279" fmla="*/ f215 1 394"/>
                <a:gd name="f280" fmla="*/ f216 1 587"/>
                <a:gd name="f281" fmla="*/ f217 1 394"/>
                <a:gd name="f282" fmla="*/ f218 1 587"/>
                <a:gd name="f283" fmla="*/ f219 1 394"/>
                <a:gd name="f284" fmla="*/ f220 1 587"/>
                <a:gd name="f285" fmla="*/ f221 1 394"/>
                <a:gd name="f286" fmla="*/ f222 1 587"/>
                <a:gd name="f287" fmla="*/ f223 1 394"/>
                <a:gd name="f288" fmla="*/ f224 1 587"/>
                <a:gd name="f289" fmla="*/ f225 1 394"/>
                <a:gd name="f290" fmla="*/ f226 1 587"/>
                <a:gd name="f291" fmla="*/ f227 1 587"/>
                <a:gd name="f292" fmla="*/ f228 1 394"/>
                <a:gd name="f293" fmla="*/ f229 1 587"/>
                <a:gd name="f294" fmla="*/ f230 1 394"/>
                <a:gd name="f295" fmla="*/ f231 1 587"/>
                <a:gd name="f296" fmla="*/ f232 1 394"/>
                <a:gd name="f297" fmla="*/ f233 1 587"/>
                <a:gd name="f298" fmla="*/ f234 1 394"/>
                <a:gd name="f299" fmla="*/ f235 1 587"/>
                <a:gd name="f300" fmla="*/ f236 1 394"/>
                <a:gd name="f301" fmla="*/ f237 1 587"/>
                <a:gd name="f302" fmla="*/ f238 1 394"/>
                <a:gd name="f303" fmla="*/ 0 1 f174"/>
                <a:gd name="f304" fmla="*/ f168 1 f174"/>
                <a:gd name="f305" fmla="*/ 0 1 f175"/>
                <a:gd name="f306" fmla="*/ f169 1 f175"/>
                <a:gd name="f307" fmla="*/ f240 1 f174"/>
                <a:gd name="f308" fmla="*/ f241 1 f175"/>
                <a:gd name="f309" fmla="*/ f242 1 f174"/>
                <a:gd name="f310" fmla="*/ f243 1 f175"/>
                <a:gd name="f311" fmla="*/ f244 1 f174"/>
                <a:gd name="f312" fmla="*/ f245 1 f175"/>
                <a:gd name="f313" fmla="*/ f246 1 f174"/>
                <a:gd name="f314" fmla="*/ f247 1 f175"/>
                <a:gd name="f315" fmla="*/ f248 1 f174"/>
                <a:gd name="f316" fmla="*/ f249 1 f175"/>
                <a:gd name="f317" fmla="*/ f250 1 f174"/>
                <a:gd name="f318" fmla="*/ f251 1 f175"/>
                <a:gd name="f319" fmla="*/ f252 1 f174"/>
                <a:gd name="f320" fmla="*/ f253 1 f175"/>
                <a:gd name="f321" fmla="*/ f254 1 f174"/>
                <a:gd name="f322" fmla="*/ f255 1 f175"/>
                <a:gd name="f323" fmla="*/ f256 1 f174"/>
                <a:gd name="f324" fmla="*/ f257 1 f175"/>
                <a:gd name="f325" fmla="*/ f258 1 f174"/>
                <a:gd name="f326" fmla="*/ f259 1 f175"/>
                <a:gd name="f327" fmla="*/ f260 1 f174"/>
                <a:gd name="f328" fmla="*/ f261 1 f175"/>
                <a:gd name="f329" fmla="*/ f262 1 f174"/>
                <a:gd name="f330" fmla="*/ f263 1 f175"/>
                <a:gd name="f331" fmla="*/ f264 1 f174"/>
                <a:gd name="f332" fmla="*/ f265 1 f175"/>
                <a:gd name="f333" fmla="*/ f266 1 f174"/>
                <a:gd name="f334" fmla="*/ f267 1 f175"/>
                <a:gd name="f335" fmla="*/ f268 1 f174"/>
                <a:gd name="f336" fmla="*/ f269 1 f175"/>
                <a:gd name="f337" fmla="*/ f270 1 f174"/>
                <a:gd name="f338" fmla="*/ f271 1 f175"/>
                <a:gd name="f339" fmla="*/ f272 1 f174"/>
                <a:gd name="f340" fmla="*/ f273 1 f175"/>
                <a:gd name="f341" fmla="*/ f274 1 f174"/>
                <a:gd name="f342" fmla="*/ f275 1 f175"/>
                <a:gd name="f343" fmla="*/ f276 1 f174"/>
                <a:gd name="f344" fmla="*/ f277 1 f175"/>
                <a:gd name="f345" fmla="*/ f278 1 f174"/>
                <a:gd name="f346" fmla="*/ f279 1 f175"/>
                <a:gd name="f347" fmla="*/ f280 1 f174"/>
                <a:gd name="f348" fmla="*/ f281 1 f175"/>
                <a:gd name="f349" fmla="*/ f282 1 f174"/>
                <a:gd name="f350" fmla="*/ f283 1 f175"/>
                <a:gd name="f351" fmla="*/ f284 1 f174"/>
                <a:gd name="f352" fmla="*/ f285 1 f175"/>
                <a:gd name="f353" fmla="*/ f286 1 f174"/>
                <a:gd name="f354" fmla="*/ f287 1 f175"/>
                <a:gd name="f355" fmla="*/ f288 1 f174"/>
                <a:gd name="f356" fmla="*/ f289 1 f175"/>
                <a:gd name="f357" fmla="*/ f290 1 f174"/>
                <a:gd name="f358" fmla="*/ f291 1 f174"/>
                <a:gd name="f359" fmla="*/ f292 1 f175"/>
                <a:gd name="f360" fmla="*/ f293 1 f174"/>
                <a:gd name="f361" fmla="*/ f294 1 f175"/>
                <a:gd name="f362" fmla="*/ f295 1 f174"/>
                <a:gd name="f363" fmla="*/ f296 1 f175"/>
                <a:gd name="f364" fmla="*/ f297 1 f174"/>
                <a:gd name="f365" fmla="*/ f298 1 f175"/>
                <a:gd name="f366" fmla="*/ f299 1 f174"/>
                <a:gd name="f367" fmla="*/ f300 1 f175"/>
                <a:gd name="f368" fmla="*/ f301 1 f174"/>
                <a:gd name="f369" fmla="*/ f302 1 f175"/>
                <a:gd name="f370" fmla="*/ f303 f165 1"/>
                <a:gd name="f371" fmla="*/ f304 f165 1"/>
                <a:gd name="f372" fmla="*/ f306 f166 1"/>
                <a:gd name="f373" fmla="*/ f305 f166 1"/>
                <a:gd name="f374" fmla="*/ f307 f165 1"/>
                <a:gd name="f375" fmla="*/ f308 f166 1"/>
                <a:gd name="f376" fmla="*/ f309 f165 1"/>
                <a:gd name="f377" fmla="*/ f310 f166 1"/>
                <a:gd name="f378" fmla="*/ f311 f165 1"/>
                <a:gd name="f379" fmla="*/ f312 f166 1"/>
                <a:gd name="f380" fmla="*/ f313 f165 1"/>
                <a:gd name="f381" fmla="*/ f314 f166 1"/>
                <a:gd name="f382" fmla="*/ f315 f165 1"/>
                <a:gd name="f383" fmla="*/ f316 f166 1"/>
                <a:gd name="f384" fmla="*/ f317 f165 1"/>
                <a:gd name="f385" fmla="*/ f318 f166 1"/>
                <a:gd name="f386" fmla="*/ f319 f165 1"/>
                <a:gd name="f387" fmla="*/ f320 f166 1"/>
                <a:gd name="f388" fmla="*/ f321 f165 1"/>
                <a:gd name="f389" fmla="*/ f322 f166 1"/>
                <a:gd name="f390" fmla="*/ f323 f165 1"/>
                <a:gd name="f391" fmla="*/ f324 f166 1"/>
                <a:gd name="f392" fmla="*/ f325 f165 1"/>
                <a:gd name="f393" fmla="*/ f326 f166 1"/>
                <a:gd name="f394" fmla="*/ f327 f165 1"/>
                <a:gd name="f395" fmla="*/ f328 f166 1"/>
                <a:gd name="f396" fmla="*/ f329 f165 1"/>
                <a:gd name="f397" fmla="*/ f330 f166 1"/>
                <a:gd name="f398" fmla="*/ f331 f165 1"/>
                <a:gd name="f399" fmla="*/ f332 f166 1"/>
                <a:gd name="f400" fmla="*/ f333 f165 1"/>
                <a:gd name="f401" fmla="*/ f334 f166 1"/>
                <a:gd name="f402" fmla="*/ f335 f165 1"/>
                <a:gd name="f403" fmla="*/ f336 f166 1"/>
                <a:gd name="f404" fmla="*/ f337 f165 1"/>
                <a:gd name="f405" fmla="*/ f338 f166 1"/>
                <a:gd name="f406" fmla="*/ f339 f165 1"/>
                <a:gd name="f407" fmla="*/ f340 f166 1"/>
                <a:gd name="f408" fmla="*/ f341 f165 1"/>
                <a:gd name="f409" fmla="*/ f342 f166 1"/>
                <a:gd name="f410" fmla="*/ f343 f165 1"/>
                <a:gd name="f411" fmla="*/ f344 f166 1"/>
                <a:gd name="f412" fmla="*/ f345 f165 1"/>
                <a:gd name="f413" fmla="*/ f346 f166 1"/>
                <a:gd name="f414" fmla="*/ f347 f165 1"/>
                <a:gd name="f415" fmla="*/ f348 f166 1"/>
                <a:gd name="f416" fmla="*/ f349 f165 1"/>
                <a:gd name="f417" fmla="*/ f350 f166 1"/>
                <a:gd name="f418" fmla="*/ f351 f165 1"/>
                <a:gd name="f419" fmla="*/ f352 f166 1"/>
                <a:gd name="f420" fmla="*/ f353 f165 1"/>
                <a:gd name="f421" fmla="*/ f354 f166 1"/>
                <a:gd name="f422" fmla="*/ f355 f165 1"/>
                <a:gd name="f423" fmla="*/ f356 f166 1"/>
                <a:gd name="f424" fmla="*/ f357 f165 1"/>
                <a:gd name="f425" fmla="*/ f358 f165 1"/>
                <a:gd name="f426" fmla="*/ f359 f166 1"/>
                <a:gd name="f427" fmla="*/ f360 f165 1"/>
                <a:gd name="f428" fmla="*/ f361 f166 1"/>
                <a:gd name="f429" fmla="*/ f362 f165 1"/>
                <a:gd name="f430" fmla="*/ f363 f166 1"/>
                <a:gd name="f431" fmla="*/ f364 f165 1"/>
                <a:gd name="f432" fmla="*/ f365 f166 1"/>
                <a:gd name="f433" fmla="*/ f366 f165 1"/>
                <a:gd name="f434" fmla="*/ f367 f166 1"/>
                <a:gd name="f435" fmla="*/ f368 f165 1"/>
                <a:gd name="f436" fmla="*/ f369 f1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9">
                  <a:pos x="f374" y="f375"/>
                </a:cxn>
                <a:cxn ang="f239">
                  <a:pos x="f376" y="f375"/>
                </a:cxn>
                <a:cxn ang="f239">
                  <a:pos x="f376" y="f377"/>
                </a:cxn>
                <a:cxn ang="f239">
                  <a:pos x="f378" y="f379"/>
                </a:cxn>
                <a:cxn ang="f239">
                  <a:pos x="f380" y="f381"/>
                </a:cxn>
                <a:cxn ang="f239">
                  <a:pos x="f382" y="f383"/>
                </a:cxn>
                <a:cxn ang="f239">
                  <a:pos x="f384" y="f385"/>
                </a:cxn>
                <a:cxn ang="f239">
                  <a:pos x="f386" y="f387"/>
                </a:cxn>
                <a:cxn ang="f239">
                  <a:pos x="f388" y="f389"/>
                </a:cxn>
                <a:cxn ang="f239">
                  <a:pos x="f390" y="f391"/>
                </a:cxn>
                <a:cxn ang="f239">
                  <a:pos x="f392" y="f393"/>
                </a:cxn>
                <a:cxn ang="f239">
                  <a:pos x="f394" y="f395"/>
                </a:cxn>
                <a:cxn ang="f239">
                  <a:pos x="f396" y="f397"/>
                </a:cxn>
                <a:cxn ang="f239">
                  <a:pos x="f398" y="f399"/>
                </a:cxn>
                <a:cxn ang="f239">
                  <a:pos x="f400" y="f401"/>
                </a:cxn>
                <a:cxn ang="f239">
                  <a:pos x="f402" y="f403"/>
                </a:cxn>
                <a:cxn ang="f239">
                  <a:pos x="f404" y="f405"/>
                </a:cxn>
                <a:cxn ang="f239">
                  <a:pos x="f406" y="f407"/>
                </a:cxn>
                <a:cxn ang="f239">
                  <a:pos x="f408" y="f409"/>
                </a:cxn>
                <a:cxn ang="f239">
                  <a:pos x="f410" y="f411"/>
                </a:cxn>
                <a:cxn ang="f239">
                  <a:pos x="f412" y="f413"/>
                </a:cxn>
                <a:cxn ang="f239">
                  <a:pos x="f414" y="f415"/>
                </a:cxn>
                <a:cxn ang="f239">
                  <a:pos x="f416" y="f417"/>
                </a:cxn>
                <a:cxn ang="f239">
                  <a:pos x="f418" y="f419"/>
                </a:cxn>
                <a:cxn ang="f239">
                  <a:pos x="f420" y="f421"/>
                </a:cxn>
                <a:cxn ang="f239">
                  <a:pos x="f422" y="f423"/>
                </a:cxn>
                <a:cxn ang="f239">
                  <a:pos x="f424" y="f375"/>
                </a:cxn>
                <a:cxn ang="f239">
                  <a:pos x="f425" y="f426"/>
                </a:cxn>
                <a:cxn ang="f239">
                  <a:pos x="f427" y="f428"/>
                </a:cxn>
                <a:cxn ang="f239">
                  <a:pos x="f429" y="f430"/>
                </a:cxn>
                <a:cxn ang="f239">
                  <a:pos x="f431" y="f432"/>
                </a:cxn>
                <a:cxn ang="f239">
                  <a:pos x="f433" y="f434"/>
                </a:cxn>
                <a:cxn ang="f239">
                  <a:pos x="f435" y="f436"/>
                </a:cxn>
                <a:cxn ang="f239">
                  <a:pos x="f374" y="f375"/>
                </a:cxn>
              </a:cxnLst>
              <a:rect l="f370" t="f373" r="f371" b="f372"/>
              <a:pathLst>
                <a:path w="587" h="394">
                  <a:moveTo>
                    <a:pt x="f9" y="f8"/>
                  </a:moveTo>
                  <a:cubicBezTo>
                    <a:pt x="f10" y="f8"/>
                    <a:pt x="f11" y="f8"/>
                    <a:pt x="f12" y="f8"/>
                  </a:cubicBezTo>
                  <a:cubicBezTo>
                    <a:pt x="f13" y="f14"/>
                    <a:pt x="f15" y="f16"/>
                    <a:pt x="f12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6" y="f40"/>
                  </a:cubicBezTo>
                  <a:cubicBezTo>
                    <a:pt x="f6" y="f41"/>
                    <a:pt x="f38" y="f42"/>
                    <a:pt x="f43" y="f43"/>
                  </a:cubicBezTo>
                  <a:cubicBezTo>
                    <a:pt x="f44" y="f45"/>
                    <a:pt x="f46" y="f45"/>
                    <a:pt x="f47" y="f45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6"/>
                    <a:pt x="f55" y="f56"/>
                    <a:pt x="f57" y="f51"/>
                  </a:cubicBezTo>
                  <a:cubicBezTo>
                    <a:pt x="f29" y="f53"/>
                    <a:pt x="f58" y="f38"/>
                    <a:pt x="f59" y="f60"/>
                  </a:cubicBezTo>
                  <a:cubicBezTo>
                    <a:pt x="f61" y="f36"/>
                    <a:pt x="f62" y="f44"/>
                    <a:pt x="f63" y="f64"/>
                  </a:cubicBezTo>
                  <a:cubicBezTo>
                    <a:pt x="f65" y="f46"/>
                    <a:pt x="f66" y="f46"/>
                    <a:pt x="f67" y="f68"/>
                  </a:cubicBezTo>
                  <a:cubicBezTo>
                    <a:pt x="f69" y="f47"/>
                    <a:pt x="f70" y="f71"/>
                    <a:pt x="f72" y="f73"/>
                  </a:cubicBezTo>
                  <a:cubicBezTo>
                    <a:pt x="f16" y="f74"/>
                    <a:pt x="f75" y="f76"/>
                    <a:pt x="f77" y="f78"/>
                  </a:cubicBezTo>
                  <a:cubicBezTo>
                    <a:pt x="f79" y="f78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30"/>
                    <a:pt x="f97" y="f30"/>
                    <a:pt x="f98" y="f30"/>
                  </a:cubicBezTo>
                  <a:cubicBezTo>
                    <a:pt x="f99" y="f30"/>
                    <a:pt x="f7" y="f50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108" y="f110"/>
                    <a:pt x="f108" y="f111"/>
                  </a:cubicBezTo>
                  <a:cubicBezTo>
                    <a:pt x="f112" y="f113"/>
                    <a:pt x="f114" y="f115"/>
                    <a:pt x="f116" y="f117"/>
                  </a:cubicBezTo>
                  <a:cubicBezTo>
                    <a:pt x="f118" y="f117"/>
                    <a:pt x="f119" y="f120"/>
                    <a:pt x="f121" y="f122"/>
                  </a:cubicBezTo>
                  <a:cubicBezTo>
                    <a:pt x="f123" y="f124"/>
                    <a:pt x="f125" y="f126"/>
                    <a:pt x="f127" y="f128"/>
                  </a:cubicBezTo>
                  <a:cubicBezTo>
                    <a:pt x="f127" y="f129"/>
                    <a:pt x="f130" y="f131"/>
                    <a:pt x="f132" y="f8"/>
                  </a:cubicBezTo>
                  <a:cubicBezTo>
                    <a:pt x="f133" y="f134"/>
                    <a:pt x="f135" y="f134"/>
                    <a:pt x="f136" y="f134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72" y="f145"/>
                    <a:pt x="f146" y="f147"/>
                  </a:cubicBezTo>
                  <a:cubicBezTo>
                    <a:pt x="f148" y="f149"/>
                    <a:pt x="f144" y="f150"/>
                    <a:pt x="f151" y="f39"/>
                  </a:cubicBezTo>
                  <a:cubicBezTo>
                    <a:pt x="f66" y="f152"/>
                    <a:pt x="f153" y="f154"/>
                    <a:pt x="f155" y="f156"/>
                  </a:cubicBezTo>
                  <a:cubicBezTo>
                    <a:pt x="f157" y="f158"/>
                    <a:pt x="f122" y="f159"/>
                    <a:pt x="f160" y="f2"/>
                  </a:cubicBezTo>
                  <a:cubicBezTo>
                    <a:pt x="f161" y="f162"/>
                    <a:pt x="f161" y="f163"/>
                    <a:pt x="f9" y="f8"/>
                  </a:cubicBezTo>
                  <a:close/>
                </a:path>
              </a:pathLst>
            </a:custGeom>
            <a:solidFill>
              <a:srgbClr val="CFCEC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DA5B0EB8-18CD-4D3F-CF2D-3A7303A30B04}"/>
                </a:ext>
              </a:extLst>
            </p:cNvPr>
            <p:cNvSpPr/>
            <p:nvPr/>
          </p:nvSpPr>
          <p:spPr>
            <a:xfrm>
              <a:off x="10518772" y="1419221"/>
              <a:ext cx="1403347" cy="1077913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71"/>
                <a:gd name="f8" fmla="val 286"/>
                <a:gd name="f9" fmla="val 248"/>
                <a:gd name="f10" fmla="val 4"/>
                <a:gd name="f11" fmla="val 201"/>
                <a:gd name="f12" fmla="val 9"/>
                <a:gd name="f13" fmla="val 154"/>
                <a:gd name="f14" fmla="val 13"/>
                <a:gd name="f15" fmla="val 107"/>
                <a:gd name="f16" fmla="val 15"/>
                <a:gd name="f17" fmla="val 83"/>
                <a:gd name="f18" fmla="val 19"/>
                <a:gd name="f19" fmla="val 59"/>
                <a:gd name="f20" fmla="val 20"/>
                <a:gd name="f21" fmla="val 36"/>
                <a:gd name="f22" fmla="val 21"/>
                <a:gd name="f23" fmla="val 5"/>
                <a:gd name="f24" fmla="val 52"/>
                <a:gd name="f25" fmla="val 72"/>
                <a:gd name="f26" fmla="val 92"/>
                <a:gd name="f27" fmla="val 111"/>
                <a:gd name="f28" fmla="val 7"/>
                <a:gd name="f29" fmla="val 130"/>
                <a:gd name="f30" fmla="val 6"/>
                <a:gd name="f31" fmla="val 148"/>
                <a:gd name="f32" fmla="val 10"/>
                <a:gd name="f33" fmla="val 166"/>
                <a:gd name="f34" fmla="val 187"/>
                <a:gd name="f35" fmla="val 16"/>
                <a:gd name="f36" fmla="val 208"/>
                <a:gd name="f37" fmla="val 228"/>
                <a:gd name="f38" fmla="val 8"/>
                <a:gd name="f39" fmla="val 234"/>
                <a:gd name="f40" fmla="val 241"/>
                <a:gd name="f41" fmla="val 251"/>
                <a:gd name="f42" fmla="val 262"/>
                <a:gd name="f43" fmla="val 273"/>
                <a:gd name="f44" fmla="val 284"/>
                <a:gd name="f45" fmla="val 23"/>
                <a:gd name="f46" fmla="val 298"/>
                <a:gd name="f47" fmla="val 29"/>
                <a:gd name="f48" fmla="val 313"/>
                <a:gd name="f49" fmla="val 25"/>
                <a:gd name="f50" fmla="val 327"/>
                <a:gd name="f51" fmla="val 28"/>
                <a:gd name="f52" fmla="val 337"/>
                <a:gd name="f53" fmla="val 30"/>
                <a:gd name="f54" fmla="val 335"/>
                <a:gd name="f55" fmla="val 343"/>
                <a:gd name="f56" fmla="val 27"/>
                <a:gd name="f57" fmla="val 38"/>
                <a:gd name="f58" fmla="val 359"/>
                <a:gd name="f59" fmla="val 37"/>
                <a:gd name="f60" fmla="val 368"/>
                <a:gd name="f61" fmla="val 47"/>
                <a:gd name="f62" fmla="val 367"/>
                <a:gd name="f63" fmla="val 53"/>
                <a:gd name="f64" fmla="val 366"/>
                <a:gd name="f65" fmla="val 84"/>
                <a:gd name="f66" fmla="val 115"/>
                <a:gd name="f67" fmla="val 146"/>
                <a:gd name="f68" fmla="val 357"/>
                <a:gd name="f69" fmla="val 186"/>
                <a:gd name="f70" fmla="val 349"/>
                <a:gd name="f71" fmla="val 227"/>
                <a:gd name="f72" fmla="val 348"/>
                <a:gd name="f73" fmla="val 268"/>
                <a:gd name="f74" fmla="val 347"/>
                <a:gd name="f75" fmla="val 272"/>
                <a:gd name="f76" fmla="val 277"/>
                <a:gd name="f77" fmla="val 344"/>
                <a:gd name="f78" fmla="val 280"/>
                <a:gd name="f79" fmla="val 340"/>
                <a:gd name="f80" fmla="val 283"/>
                <a:gd name="f81" fmla="val 336"/>
                <a:gd name="f82" fmla="val 331"/>
                <a:gd name="f83" fmla="val 285"/>
                <a:gd name="f84" fmla="val 306"/>
                <a:gd name="f85" fmla="val 255"/>
                <a:gd name="f86" fmla="val 246"/>
                <a:gd name="f87" fmla="val 238"/>
                <a:gd name="f88" fmla="val 231"/>
                <a:gd name="f89" fmla="val 278"/>
                <a:gd name="f90" fmla="val 223"/>
                <a:gd name="f91" fmla="val 226"/>
                <a:gd name="f92" fmla="val 245"/>
                <a:gd name="f93" fmla="val 229"/>
                <a:gd name="f94" fmla="val 218"/>
                <a:gd name="f95" fmla="val 230"/>
                <a:gd name="f96" fmla="val 198"/>
                <a:gd name="f97" fmla="val 162"/>
                <a:gd name="f98" fmla="val 217"/>
                <a:gd name="f99" fmla="val 147"/>
                <a:gd name="f100" fmla="val 181"/>
                <a:gd name="f101" fmla="val 142"/>
                <a:gd name="f102" fmla="val 127"/>
                <a:gd name="f103" fmla="val 126"/>
                <a:gd name="f104" fmla="val 197"/>
                <a:gd name="f105" fmla="val 125"/>
                <a:gd name="f106" fmla="val 216"/>
                <a:gd name="f107" fmla="val 236"/>
                <a:gd name="f108" fmla="val 118"/>
                <a:gd name="f109" fmla="val 254"/>
                <a:gd name="f110" fmla="val 103"/>
                <a:gd name="f111" fmla="val 270"/>
                <a:gd name="f112" fmla="val 90"/>
                <a:gd name="f113" fmla="val 275"/>
                <a:gd name="f114" fmla="val 74"/>
                <a:gd name="f115" fmla="val 266"/>
                <a:gd name="f116" fmla="val 57"/>
                <a:gd name="f117" fmla="val 256"/>
                <a:gd name="f118" fmla="val 40"/>
                <a:gd name="f119" fmla="val 253"/>
                <a:gd name="f120" fmla="+- 0 0 -90"/>
                <a:gd name="f121" fmla="*/ f4 1 371"/>
                <a:gd name="f122" fmla="*/ f5 1 286"/>
                <a:gd name="f123" fmla="val f6"/>
                <a:gd name="f124" fmla="val f7"/>
                <a:gd name="f125" fmla="val f8"/>
                <a:gd name="f126" fmla="*/ f120 f0 1"/>
                <a:gd name="f127" fmla="+- f125 0 f123"/>
                <a:gd name="f128" fmla="+- f124 0 f123"/>
                <a:gd name="f129" fmla="*/ f126 1 f3"/>
                <a:gd name="f130" fmla="*/ f128 1 371"/>
                <a:gd name="f131" fmla="*/ f127 1 286"/>
                <a:gd name="f132" fmla="*/ 0 f128 1"/>
                <a:gd name="f133" fmla="*/ 248 f127 1"/>
                <a:gd name="f134" fmla="*/ 13 f128 1"/>
                <a:gd name="f135" fmla="*/ 107 f127 1"/>
                <a:gd name="f136" fmla="*/ 20 f128 1"/>
                <a:gd name="f137" fmla="*/ 36 f127 1"/>
                <a:gd name="f138" fmla="*/ 52 f128 1"/>
                <a:gd name="f139" fmla="*/ 4 f127 1"/>
                <a:gd name="f140" fmla="*/ 111 f128 1"/>
                <a:gd name="f141" fmla="*/ 7 f127 1"/>
                <a:gd name="f142" fmla="*/ 166 f128 1"/>
                <a:gd name="f143" fmla="*/ 10 f127 1"/>
                <a:gd name="f144" fmla="*/ 228 f128 1"/>
                <a:gd name="f145" fmla="*/ 8 f127 1"/>
                <a:gd name="f146" fmla="*/ 251 f128 1"/>
                <a:gd name="f147" fmla="*/ 19 f127 1"/>
                <a:gd name="f148" fmla="*/ 284 f128 1"/>
                <a:gd name="f149" fmla="*/ 23 f127 1"/>
                <a:gd name="f150" fmla="*/ 327 f128 1"/>
                <a:gd name="f151" fmla="*/ 28 f127 1"/>
                <a:gd name="f152" fmla="*/ 343 f128 1"/>
                <a:gd name="f153" fmla="*/ 16 f127 1"/>
                <a:gd name="f154" fmla="*/ 359 f128 1"/>
                <a:gd name="f155" fmla="*/ 37 f127 1"/>
                <a:gd name="f156" fmla="*/ 367 f128 1"/>
                <a:gd name="f157" fmla="*/ 53 f127 1"/>
                <a:gd name="f158" fmla="*/ 146 f127 1"/>
                <a:gd name="f159" fmla="*/ 348 f128 1"/>
                <a:gd name="f160" fmla="*/ 268 f127 1"/>
                <a:gd name="f161" fmla="*/ 344 f128 1"/>
                <a:gd name="f162" fmla="*/ 280 f127 1"/>
                <a:gd name="f163" fmla="*/ 331 f128 1"/>
                <a:gd name="f164" fmla="*/ 285 f127 1"/>
                <a:gd name="f165" fmla="*/ 255 f128 1"/>
                <a:gd name="f166" fmla="*/ 286 f127 1"/>
                <a:gd name="f167" fmla="*/ 231 f128 1"/>
                <a:gd name="f168" fmla="*/ 278 f127 1"/>
                <a:gd name="f169" fmla="*/ 228 f127 1"/>
                <a:gd name="f170" fmla="*/ 230 f128 1"/>
                <a:gd name="f171" fmla="*/ 198 f127 1"/>
                <a:gd name="f172" fmla="*/ 181 f128 1"/>
                <a:gd name="f173" fmla="*/ 142 f127 1"/>
                <a:gd name="f174" fmla="*/ 126 f128 1"/>
                <a:gd name="f175" fmla="*/ 197 f127 1"/>
                <a:gd name="f176" fmla="*/ 118 f128 1"/>
                <a:gd name="f177" fmla="*/ 254 f127 1"/>
                <a:gd name="f178" fmla="*/ 74 f128 1"/>
                <a:gd name="f179" fmla="*/ 266 f127 1"/>
                <a:gd name="f180" fmla="*/ 21 f128 1"/>
                <a:gd name="f181" fmla="+- f129 0 f1"/>
                <a:gd name="f182" fmla="*/ f132 1 371"/>
                <a:gd name="f183" fmla="*/ f133 1 286"/>
                <a:gd name="f184" fmla="*/ f134 1 371"/>
                <a:gd name="f185" fmla="*/ f135 1 286"/>
                <a:gd name="f186" fmla="*/ f136 1 371"/>
                <a:gd name="f187" fmla="*/ f137 1 286"/>
                <a:gd name="f188" fmla="*/ f138 1 371"/>
                <a:gd name="f189" fmla="*/ f139 1 286"/>
                <a:gd name="f190" fmla="*/ f140 1 371"/>
                <a:gd name="f191" fmla="*/ f141 1 286"/>
                <a:gd name="f192" fmla="*/ f142 1 371"/>
                <a:gd name="f193" fmla="*/ f143 1 286"/>
                <a:gd name="f194" fmla="*/ f144 1 371"/>
                <a:gd name="f195" fmla="*/ f145 1 286"/>
                <a:gd name="f196" fmla="*/ f146 1 371"/>
                <a:gd name="f197" fmla="*/ f147 1 286"/>
                <a:gd name="f198" fmla="*/ f148 1 371"/>
                <a:gd name="f199" fmla="*/ f149 1 286"/>
                <a:gd name="f200" fmla="*/ f150 1 371"/>
                <a:gd name="f201" fmla="*/ f151 1 286"/>
                <a:gd name="f202" fmla="*/ f152 1 371"/>
                <a:gd name="f203" fmla="*/ f153 1 286"/>
                <a:gd name="f204" fmla="*/ f154 1 371"/>
                <a:gd name="f205" fmla="*/ f155 1 286"/>
                <a:gd name="f206" fmla="*/ f156 1 371"/>
                <a:gd name="f207" fmla="*/ f157 1 286"/>
                <a:gd name="f208" fmla="*/ f158 1 286"/>
                <a:gd name="f209" fmla="*/ f159 1 371"/>
                <a:gd name="f210" fmla="*/ f160 1 286"/>
                <a:gd name="f211" fmla="*/ f161 1 371"/>
                <a:gd name="f212" fmla="*/ f162 1 286"/>
                <a:gd name="f213" fmla="*/ f163 1 371"/>
                <a:gd name="f214" fmla="*/ f164 1 286"/>
                <a:gd name="f215" fmla="*/ f165 1 371"/>
                <a:gd name="f216" fmla="*/ f166 1 286"/>
                <a:gd name="f217" fmla="*/ f167 1 371"/>
                <a:gd name="f218" fmla="*/ f168 1 286"/>
                <a:gd name="f219" fmla="*/ f169 1 286"/>
                <a:gd name="f220" fmla="*/ f170 1 371"/>
                <a:gd name="f221" fmla="*/ f171 1 286"/>
                <a:gd name="f222" fmla="*/ f172 1 371"/>
                <a:gd name="f223" fmla="*/ f173 1 286"/>
                <a:gd name="f224" fmla="*/ f174 1 371"/>
                <a:gd name="f225" fmla="*/ f175 1 286"/>
                <a:gd name="f226" fmla="*/ f176 1 371"/>
                <a:gd name="f227" fmla="*/ f177 1 286"/>
                <a:gd name="f228" fmla="*/ f178 1 371"/>
                <a:gd name="f229" fmla="*/ f179 1 286"/>
                <a:gd name="f230" fmla="*/ f180 1 371"/>
                <a:gd name="f231" fmla="*/ 0 1 f130"/>
                <a:gd name="f232" fmla="*/ f124 1 f130"/>
                <a:gd name="f233" fmla="*/ 0 1 f131"/>
                <a:gd name="f234" fmla="*/ f125 1 f131"/>
                <a:gd name="f235" fmla="*/ f182 1 f130"/>
                <a:gd name="f236" fmla="*/ f183 1 f131"/>
                <a:gd name="f237" fmla="*/ f184 1 f130"/>
                <a:gd name="f238" fmla="*/ f185 1 f131"/>
                <a:gd name="f239" fmla="*/ f186 1 f130"/>
                <a:gd name="f240" fmla="*/ f187 1 f131"/>
                <a:gd name="f241" fmla="*/ f188 1 f130"/>
                <a:gd name="f242" fmla="*/ f189 1 f131"/>
                <a:gd name="f243" fmla="*/ f190 1 f130"/>
                <a:gd name="f244" fmla="*/ f191 1 f131"/>
                <a:gd name="f245" fmla="*/ f192 1 f130"/>
                <a:gd name="f246" fmla="*/ f193 1 f131"/>
                <a:gd name="f247" fmla="*/ f194 1 f130"/>
                <a:gd name="f248" fmla="*/ f195 1 f131"/>
                <a:gd name="f249" fmla="*/ f196 1 f130"/>
                <a:gd name="f250" fmla="*/ f197 1 f131"/>
                <a:gd name="f251" fmla="*/ f198 1 f130"/>
                <a:gd name="f252" fmla="*/ f199 1 f131"/>
                <a:gd name="f253" fmla="*/ f200 1 f130"/>
                <a:gd name="f254" fmla="*/ f201 1 f131"/>
                <a:gd name="f255" fmla="*/ f202 1 f130"/>
                <a:gd name="f256" fmla="*/ f203 1 f131"/>
                <a:gd name="f257" fmla="*/ f204 1 f130"/>
                <a:gd name="f258" fmla="*/ f205 1 f131"/>
                <a:gd name="f259" fmla="*/ f206 1 f130"/>
                <a:gd name="f260" fmla="*/ f207 1 f131"/>
                <a:gd name="f261" fmla="*/ f208 1 f131"/>
                <a:gd name="f262" fmla="*/ f209 1 f130"/>
                <a:gd name="f263" fmla="*/ f210 1 f131"/>
                <a:gd name="f264" fmla="*/ f211 1 f130"/>
                <a:gd name="f265" fmla="*/ f212 1 f131"/>
                <a:gd name="f266" fmla="*/ f213 1 f130"/>
                <a:gd name="f267" fmla="*/ f214 1 f131"/>
                <a:gd name="f268" fmla="*/ f215 1 f130"/>
                <a:gd name="f269" fmla="*/ f216 1 f131"/>
                <a:gd name="f270" fmla="*/ f217 1 f130"/>
                <a:gd name="f271" fmla="*/ f218 1 f131"/>
                <a:gd name="f272" fmla="*/ f219 1 f131"/>
                <a:gd name="f273" fmla="*/ f220 1 f130"/>
                <a:gd name="f274" fmla="*/ f221 1 f131"/>
                <a:gd name="f275" fmla="*/ f222 1 f130"/>
                <a:gd name="f276" fmla="*/ f223 1 f131"/>
                <a:gd name="f277" fmla="*/ f224 1 f130"/>
                <a:gd name="f278" fmla="*/ f225 1 f131"/>
                <a:gd name="f279" fmla="*/ f226 1 f130"/>
                <a:gd name="f280" fmla="*/ f227 1 f131"/>
                <a:gd name="f281" fmla="*/ f228 1 f130"/>
                <a:gd name="f282" fmla="*/ f229 1 f131"/>
                <a:gd name="f283" fmla="*/ f230 1 f130"/>
                <a:gd name="f284" fmla="*/ f231 f121 1"/>
                <a:gd name="f285" fmla="*/ f232 f121 1"/>
                <a:gd name="f286" fmla="*/ f234 f122 1"/>
                <a:gd name="f287" fmla="*/ f233 f122 1"/>
                <a:gd name="f288" fmla="*/ f235 f121 1"/>
                <a:gd name="f289" fmla="*/ f236 f122 1"/>
                <a:gd name="f290" fmla="*/ f237 f121 1"/>
                <a:gd name="f291" fmla="*/ f238 f122 1"/>
                <a:gd name="f292" fmla="*/ f239 f121 1"/>
                <a:gd name="f293" fmla="*/ f240 f122 1"/>
                <a:gd name="f294" fmla="*/ f241 f121 1"/>
                <a:gd name="f295" fmla="*/ f242 f122 1"/>
                <a:gd name="f296" fmla="*/ f243 f121 1"/>
                <a:gd name="f297" fmla="*/ f244 f122 1"/>
                <a:gd name="f298" fmla="*/ f245 f121 1"/>
                <a:gd name="f299" fmla="*/ f246 f122 1"/>
                <a:gd name="f300" fmla="*/ f247 f121 1"/>
                <a:gd name="f301" fmla="*/ f248 f122 1"/>
                <a:gd name="f302" fmla="*/ f249 f121 1"/>
                <a:gd name="f303" fmla="*/ f250 f122 1"/>
                <a:gd name="f304" fmla="*/ f251 f121 1"/>
                <a:gd name="f305" fmla="*/ f252 f122 1"/>
                <a:gd name="f306" fmla="*/ f253 f121 1"/>
                <a:gd name="f307" fmla="*/ f254 f122 1"/>
                <a:gd name="f308" fmla="*/ f255 f121 1"/>
                <a:gd name="f309" fmla="*/ f256 f122 1"/>
                <a:gd name="f310" fmla="*/ f257 f121 1"/>
                <a:gd name="f311" fmla="*/ f258 f122 1"/>
                <a:gd name="f312" fmla="*/ f259 f121 1"/>
                <a:gd name="f313" fmla="*/ f260 f122 1"/>
                <a:gd name="f314" fmla="*/ f261 f122 1"/>
                <a:gd name="f315" fmla="*/ f262 f121 1"/>
                <a:gd name="f316" fmla="*/ f263 f122 1"/>
                <a:gd name="f317" fmla="*/ f264 f121 1"/>
                <a:gd name="f318" fmla="*/ f265 f122 1"/>
                <a:gd name="f319" fmla="*/ f266 f121 1"/>
                <a:gd name="f320" fmla="*/ f267 f122 1"/>
                <a:gd name="f321" fmla="*/ f268 f121 1"/>
                <a:gd name="f322" fmla="*/ f269 f122 1"/>
                <a:gd name="f323" fmla="*/ f270 f121 1"/>
                <a:gd name="f324" fmla="*/ f271 f122 1"/>
                <a:gd name="f325" fmla="*/ f272 f122 1"/>
                <a:gd name="f326" fmla="*/ f273 f121 1"/>
                <a:gd name="f327" fmla="*/ f274 f122 1"/>
                <a:gd name="f328" fmla="*/ f275 f121 1"/>
                <a:gd name="f329" fmla="*/ f276 f122 1"/>
                <a:gd name="f330" fmla="*/ f277 f121 1"/>
                <a:gd name="f331" fmla="*/ f278 f122 1"/>
                <a:gd name="f332" fmla="*/ f279 f121 1"/>
                <a:gd name="f333" fmla="*/ f280 f122 1"/>
                <a:gd name="f334" fmla="*/ f281 f121 1"/>
                <a:gd name="f335" fmla="*/ f282 f122 1"/>
                <a:gd name="f336" fmla="*/ f283 f1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1">
                  <a:pos x="f288" y="f289"/>
                </a:cxn>
                <a:cxn ang="f181">
                  <a:pos x="f290" y="f291"/>
                </a:cxn>
                <a:cxn ang="f181">
                  <a:pos x="f292" y="f293"/>
                </a:cxn>
                <a:cxn ang="f181">
                  <a:pos x="f294" y="f295"/>
                </a:cxn>
                <a:cxn ang="f181">
                  <a:pos x="f296" y="f297"/>
                </a:cxn>
                <a:cxn ang="f181">
                  <a:pos x="f298" y="f299"/>
                </a:cxn>
                <a:cxn ang="f181">
                  <a:pos x="f300" y="f301"/>
                </a:cxn>
                <a:cxn ang="f181">
                  <a:pos x="f302" y="f303"/>
                </a:cxn>
                <a:cxn ang="f181">
                  <a:pos x="f304" y="f305"/>
                </a:cxn>
                <a:cxn ang="f181">
                  <a:pos x="f306" y="f307"/>
                </a:cxn>
                <a:cxn ang="f181">
                  <a:pos x="f308" y="f309"/>
                </a:cxn>
                <a:cxn ang="f181">
                  <a:pos x="f310" y="f311"/>
                </a:cxn>
                <a:cxn ang="f181">
                  <a:pos x="f312" y="f313"/>
                </a:cxn>
                <a:cxn ang="f181">
                  <a:pos x="f310" y="f314"/>
                </a:cxn>
                <a:cxn ang="f181">
                  <a:pos x="f315" y="f316"/>
                </a:cxn>
                <a:cxn ang="f181">
                  <a:pos x="f317" y="f318"/>
                </a:cxn>
                <a:cxn ang="f181">
                  <a:pos x="f319" y="f320"/>
                </a:cxn>
                <a:cxn ang="f181">
                  <a:pos x="f321" y="f322"/>
                </a:cxn>
                <a:cxn ang="f181">
                  <a:pos x="f323" y="f324"/>
                </a:cxn>
                <a:cxn ang="f181">
                  <a:pos x="f300" y="f325"/>
                </a:cxn>
                <a:cxn ang="f181">
                  <a:pos x="f326" y="f327"/>
                </a:cxn>
                <a:cxn ang="f181">
                  <a:pos x="f328" y="f329"/>
                </a:cxn>
                <a:cxn ang="f181">
                  <a:pos x="f330" y="f331"/>
                </a:cxn>
                <a:cxn ang="f181">
                  <a:pos x="f332" y="f333"/>
                </a:cxn>
                <a:cxn ang="f181">
                  <a:pos x="f334" y="f335"/>
                </a:cxn>
                <a:cxn ang="f181">
                  <a:pos x="f336" y="f333"/>
                </a:cxn>
                <a:cxn ang="f181">
                  <a:pos x="f288" y="f289"/>
                </a:cxn>
              </a:cxnLst>
              <a:rect l="f284" t="f287" r="f285" b="f286"/>
              <a:pathLst>
                <a:path w="371" h="286">
                  <a:moveTo>
                    <a:pt x="f6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0" y="f23"/>
                    <a:pt x="f24" y="f10"/>
                  </a:cubicBezTo>
                  <a:cubicBezTo>
                    <a:pt x="f25" y="f6"/>
                    <a:pt x="f26" y="f10"/>
                    <a:pt x="f27" y="f28"/>
                  </a:cubicBezTo>
                  <a:cubicBezTo>
                    <a:pt x="f29" y="f30"/>
                    <a:pt x="f31" y="f32"/>
                    <a:pt x="f33" y="f32"/>
                  </a:cubicBezTo>
                  <a:cubicBezTo>
                    <a:pt x="f34" y="f35"/>
                    <a:pt x="f36" y="f22"/>
                    <a:pt x="f37" y="f38"/>
                  </a:cubicBezTo>
                  <a:cubicBezTo>
                    <a:pt x="f39" y="f35"/>
                    <a:pt x="f40" y="f20"/>
                    <a:pt x="f41" y="f18"/>
                  </a:cubicBezTo>
                  <a:cubicBezTo>
                    <a:pt x="f42" y="f18"/>
                    <a:pt x="f43" y="f20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35"/>
                    <a:pt x="f55" y="f35"/>
                  </a:cubicBezTo>
                  <a:cubicBezTo>
                    <a:pt x="f55" y="f56"/>
                    <a:pt x="f55" y="f57"/>
                    <a:pt x="f58" y="f59"/>
                  </a:cubicBezTo>
                  <a:cubicBezTo>
                    <a:pt x="f7" y="f21"/>
                    <a:pt x="f60" y="f61"/>
                    <a:pt x="f62" y="f63"/>
                  </a:cubicBezTo>
                  <a:cubicBezTo>
                    <a:pt x="f64" y="f65"/>
                    <a:pt x="f2" y="f66"/>
                    <a:pt x="f58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2" y="f76"/>
                    <a:pt x="f77" y="f78"/>
                  </a:cubicBezTo>
                  <a:cubicBezTo>
                    <a:pt x="f79" y="f80"/>
                    <a:pt x="f81" y="f8"/>
                    <a:pt x="f82" y="f83"/>
                  </a:cubicBezTo>
                  <a:cubicBezTo>
                    <a:pt x="f84" y="f76"/>
                    <a:pt x="f78" y="f83"/>
                    <a:pt x="f85" y="f8"/>
                  </a:cubicBezTo>
                  <a:cubicBezTo>
                    <a:pt x="f86" y="f8"/>
                    <a:pt x="f87" y="f44"/>
                    <a:pt x="f88" y="f89"/>
                  </a:cubicBezTo>
                  <a:cubicBezTo>
                    <a:pt x="f90" y="f42"/>
                    <a:pt x="f91" y="f92"/>
                    <a:pt x="f37" y="f37"/>
                  </a:cubicBezTo>
                  <a:cubicBezTo>
                    <a:pt x="f93" y="f94"/>
                    <a:pt x="f95" y="f36"/>
                    <a:pt x="f95" y="f96"/>
                  </a:cubicBezTo>
                  <a:cubicBezTo>
                    <a:pt x="f95" y="f97"/>
                    <a:pt x="f98" y="f99"/>
                    <a:pt x="f100" y="f101"/>
                  </a:cubicBezTo>
                  <a:cubicBezTo>
                    <a:pt x="f31" y="f101"/>
                    <a:pt x="f102" y="f97"/>
                    <a:pt x="f103" y="f104"/>
                  </a:cubicBezTo>
                  <a:cubicBezTo>
                    <a:pt x="f105" y="f106"/>
                    <a:pt x="f105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22" y="f109"/>
                  </a:cubicBezTo>
                  <a:cubicBezTo>
                    <a:pt x="f14" y="f109"/>
                    <a:pt x="f30" y="f109"/>
                    <a:pt x="f6" y="f9"/>
                  </a:cubicBezTo>
                  <a:close/>
                </a:path>
              </a:pathLst>
            </a:custGeom>
            <a:solidFill>
              <a:srgbClr val="D9D9D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40F96F13-F33A-BD33-D3F0-FAF71E10488B}"/>
                </a:ext>
              </a:extLst>
            </p:cNvPr>
            <p:cNvSpPr/>
            <p:nvPr/>
          </p:nvSpPr>
          <p:spPr>
            <a:xfrm>
              <a:off x="10231441" y="2335213"/>
              <a:ext cx="1808161" cy="9016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8"/>
                <a:gd name="f7" fmla="val 239"/>
                <a:gd name="f8" fmla="val 308"/>
                <a:gd name="f9" fmla="val 33"/>
                <a:gd name="f10" fmla="val 327"/>
                <a:gd name="f11" fmla="val 37"/>
                <a:gd name="f12" fmla="val 347"/>
                <a:gd name="f13" fmla="val 43"/>
                <a:gd name="f14" fmla="val 365"/>
                <a:gd name="f15" fmla="val 31"/>
                <a:gd name="f16" fmla="val 370"/>
                <a:gd name="f17" fmla="val 28"/>
                <a:gd name="f18" fmla="val 376"/>
                <a:gd name="f19" fmla="val 30"/>
                <a:gd name="f20" fmla="val 381"/>
                <a:gd name="f21" fmla="val 32"/>
                <a:gd name="f22" fmla="val 393"/>
                <a:gd name="f23" fmla="val 406"/>
                <a:gd name="f24" fmla="val 38"/>
                <a:gd name="f25" fmla="val 420"/>
                <a:gd name="f26" fmla="val 419"/>
                <a:gd name="f27" fmla="val 47"/>
                <a:gd name="f28" fmla="val 421"/>
                <a:gd name="f29" fmla="val 54"/>
                <a:gd name="f30" fmla="val 433"/>
                <a:gd name="f31" fmla="val 438"/>
                <a:gd name="f32" fmla="val 53"/>
                <a:gd name="f33" fmla="val 444"/>
                <a:gd name="f34" fmla="val 56"/>
                <a:gd name="f35" fmla="val 449"/>
                <a:gd name="f36" fmla="val 57"/>
                <a:gd name="f37" fmla="val 61"/>
                <a:gd name="f38" fmla="val 475"/>
                <a:gd name="f39" fmla="val 92"/>
                <a:gd name="f40" fmla="val 471"/>
                <a:gd name="f41" fmla="val 136"/>
                <a:gd name="f42" fmla="val 464"/>
                <a:gd name="f43" fmla="val 463"/>
                <a:gd name="f44" fmla="val 224"/>
                <a:gd name="f45" fmla="val 227"/>
                <a:gd name="f46" fmla="val 461"/>
                <a:gd name="f47" fmla="val 230"/>
                <a:gd name="f48" fmla="val 460"/>
                <a:gd name="f49" fmla="val 233"/>
                <a:gd name="f50" fmla="val 435"/>
                <a:gd name="f51" fmla="val 410"/>
                <a:gd name="f52" fmla="val 385"/>
                <a:gd name="f53" fmla="val 379"/>
                <a:gd name="f54" fmla="val 374"/>
                <a:gd name="f55" fmla="val 226"/>
                <a:gd name="f56" fmla="val 372"/>
                <a:gd name="f57" fmla="val 220"/>
                <a:gd name="f58" fmla="val 369"/>
                <a:gd name="f59" fmla="val 198"/>
                <a:gd name="f60" fmla="val 176"/>
                <a:gd name="f61" fmla="val 154"/>
                <a:gd name="f62" fmla="val 134"/>
                <a:gd name="f63" fmla="val 130"/>
                <a:gd name="f64" fmla="val 348"/>
                <a:gd name="f65" fmla="val 127"/>
                <a:gd name="f66" fmla="val 334"/>
                <a:gd name="f67" fmla="val 332"/>
                <a:gd name="f68" fmla="val 138"/>
                <a:gd name="f69" fmla="val 330"/>
                <a:gd name="f70" fmla="val 148"/>
                <a:gd name="f71" fmla="val 164"/>
                <a:gd name="f72" fmla="val 325"/>
                <a:gd name="f73" fmla="val 197"/>
                <a:gd name="f74" fmla="val 324"/>
                <a:gd name="f75" fmla="val 217"/>
                <a:gd name="f76" fmla="val 317"/>
                <a:gd name="f77" fmla="val 297"/>
                <a:gd name="f78" fmla="val 222"/>
                <a:gd name="f79" fmla="val 284"/>
                <a:gd name="f80" fmla="val 221"/>
                <a:gd name="f81" fmla="val 269"/>
                <a:gd name="f82" fmla="val 258"/>
                <a:gd name="f83" fmla="val 212"/>
                <a:gd name="f84" fmla="val 252"/>
                <a:gd name="f85" fmla="val 190"/>
                <a:gd name="f86" fmla="val 260"/>
                <a:gd name="f87" fmla="val 169"/>
                <a:gd name="f88" fmla="val 261"/>
                <a:gd name="f89" fmla="val 147"/>
                <a:gd name="f90" fmla="val 262"/>
                <a:gd name="f91" fmla="val 256"/>
                <a:gd name="f92" fmla="val 119"/>
                <a:gd name="f93" fmla="val 235"/>
                <a:gd name="f94" fmla="val 115"/>
                <a:gd name="f95" fmla="val 118"/>
                <a:gd name="f96" fmla="val 214"/>
                <a:gd name="f97" fmla="val 128"/>
                <a:gd name="f98" fmla="val 141"/>
                <a:gd name="f99" fmla="val 157"/>
                <a:gd name="f100" fmla="val 210"/>
                <a:gd name="f101" fmla="val 172"/>
                <a:gd name="f102" fmla="val 209"/>
                <a:gd name="f103" fmla="val 188"/>
                <a:gd name="f104" fmla="val 206"/>
                <a:gd name="f105" fmla="val 203"/>
                <a:gd name="f106" fmla="val 211"/>
                <a:gd name="f107" fmla="val 184"/>
                <a:gd name="f108" fmla="val 175"/>
                <a:gd name="f109" fmla="val 170"/>
                <a:gd name="f110" fmla="val 144"/>
                <a:gd name="f111" fmla="val 205"/>
                <a:gd name="f112" fmla="val 143"/>
                <a:gd name="f113" fmla="val 142"/>
                <a:gd name="f114" fmla="val 163"/>
                <a:gd name="f115" fmla="val 151"/>
                <a:gd name="f116" fmla="val 145"/>
                <a:gd name="f117" fmla="val 125"/>
                <a:gd name="f118" fmla="val 113"/>
                <a:gd name="f119" fmla="val 132"/>
                <a:gd name="f120" fmla="val 106"/>
                <a:gd name="f121" fmla="val 111"/>
                <a:gd name="f122" fmla="val 102"/>
                <a:gd name="f123" fmla="val 100"/>
                <a:gd name="f124" fmla="val 109"/>
                <a:gd name="f125" fmla="val 98"/>
                <a:gd name="f126" fmla="val 96"/>
                <a:gd name="f127" fmla="val 93"/>
                <a:gd name="f128" fmla="val 181"/>
                <a:gd name="f129" fmla="val 195"/>
                <a:gd name="f130" fmla="val 87"/>
                <a:gd name="f131" fmla="val 202"/>
                <a:gd name="f132" fmla="val 72"/>
                <a:gd name="f133" fmla="val 200"/>
                <a:gd name="f134" fmla="val 48"/>
                <a:gd name="f135" fmla="val 196"/>
                <a:gd name="f136" fmla="val 23"/>
                <a:gd name="f137" fmla="val 199"/>
                <a:gd name="f138" fmla="val 189"/>
                <a:gd name="f139" fmla="val 5"/>
                <a:gd name="f140" fmla="val 11"/>
                <a:gd name="f141" fmla="val 78"/>
                <a:gd name="f142" fmla="val 16"/>
                <a:gd name="f143" fmla="val 22"/>
                <a:gd name="f144" fmla="val 17"/>
                <a:gd name="f145" fmla="val 15"/>
                <a:gd name="f146" fmla="val 20"/>
                <a:gd name="f147" fmla="val 13"/>
                <a:gd name="f148" fmla="val 27"/>
                <a:gd name="f149" fmla="val 19"/>
                <a:gd name="f150" fmla="val 51"/>
                <a:gd name="f151" fmla="val 62"/>
                <a:gd name="f152" fmla="val 18"/>
                <a:gd name="f153" fmla="val 74"/>
                <a:gd name="f154" fmla="val 21"/>
                <a:gd name="f155" fmla="val 76"/>
                <a:gd name="f156" fmla="val 103"/>
                <a:gd name="f157" fmla="val 7"/>
                <a:gd name="f158" fmla="val 166"/>
                <a:gd name="f159" fmla="val 192"/>
                <a:gd name="f160" fmla="val 9"/>
                <a:gd name="f161" fmla="val 228"/>
                <a:gd name="f162" fmla="val 245"/>
                <a:gd name="f163" fmla="val 278"/>
                <a:gd name="f164" fmla="val 35"/>
                <a:gd name="f165" fmla="val 293"/>
                <a:gd name="f166" fmla="+- 0 0 -90"/>
                <a:gd name="f167" fmla="*/ f3 1 478"/>
                <a:gd name="f168" fmla="*/ f4 1 239"/>
                <a:gd name="f169" fmla="val f5"/>
                <a:gd name="f170" fmla="val f6"/>
                <a:gd name="f171" fmla="val f7"/>
                <a:gd name="f172" fmla="*/ f166 f0 1"/>
                <a:gd name="f173" fmla="+- f171 0 f169"/>
                <a:gd name="f174" fmla="+- f170 0 f169"/>
                <a:gd name="f175" fmla="*/ f172 1 f2"/>
                <a:gd name="f176" fmla="*/ f174 1 478"/>
                <a:gd name="f177" fmla="*/ f173 1 239"/>
                <a:gd name="f178" fmla="*/ 308 f174 1"/>
                <a:gd name="f179" fmla="*/ 33 f173 1"/>
                <a:gd name="f180" fmla="*/ 365 f174 1"/>
                <a:gd name="f181" fmla="*/ 31 f173 1"/>
                <a:gd name="f182" fmla="*/ 381 f174 1"/>
                <a:gd name="f183" fmla="*/ 32 f173 1"/>
                <a:gd name="f184" fmla="*/ 420 f174 1"/>
                <a:gd name="f185" fmla="*/ 37 f173 1"/>
                <a:gd name="f186" fmla="*/ 433 f174 1"/>
                <a:gd name="f187" fmla="*/ 54 f173 1"/>
                <a:gd name="f188" fmla="*/ 449 f174 1"/>
                <a:gd name="f189" fmla="*/ 57 f173 1"/>
                <a:gd name="f190" fmla="*/ 475 f174 1"/>
                <a:gd name="f191" fmla="*/ 92 f173 1"/>
                <a:gd name="f192" fmla="*/ 463 f174 1"/>
                <a:gd name="f193" fmla="*/ 224 f173 1"/>
                <a:gd name="f194" fmla="*/ 460 f174 1"/>
                <a:gd name="f195" fmla="*/ 233 f173 1"/>
                <a:gd name="f196" fmla="*/ 385 f174 1"/>
                <a:gd name="f197" fmla="*/ 230 f173 1"/>
                <a:gd name="f198" fmla="*/ 372 f174 1"/>
                <a:gd name="f199" fmla="*/ 220 f173 1"/>
                <a:gd name="f200" fmla="*/ 374 f174 1"/>
                <a:gd name="f201" fmla="*/ 154 f173 1"/>
                <a:gd name="f202" fmla="*/ 348 f174 1"/>
                <a:gd name="f203" fmla="*/ 127 f173 1"/>
                <a:gd name="f204" fmla="*/ 330 f174 1"/>
                <a:gd name="f205" fmla="*/ 148 f173 1"/>
                <a:gd name="f206" fmla="*/ 325 f174 1"/>
                <a:gd name="f207" fmla="*/ 197 f173 1"/>
                <a:gd name="f208" fmla="*/ 297 f174 1"/>
                <a:gd name="f209" fmla="*/ 222 f173 1"/>
                <a:gd name="f210" fmla="*/ 258 f174 1"/>
                <a:gd name="f211" fmla="*/ 212 f173 1"/>
                <a:gd name="f212" fmla="*/ 261 f174 1"/>
                <a:gd name="f213" fmla="*/ 147 f173 1"/>
                <a:gd name="f214" fmla="*/ 235 f174 1"/>
                <a:gd name="f215" fmla="*/ 115 f173 1"/>
                <a:gd name="f216" fmla="*/ 214 f174 1"/>
                <a:gd name="f217" fmla="*/ 141 f173 1"/>
                <a:gd name="f218" fmla="*/ 209 f174 1"/>
                <a:gd name="f219" fmla="*/ 188 f173 1"/>
                <a:gd name="f220" fmla="*/ 184 f174 1"/>
                <a:gd name="f221" fmla="*/ 211 f173 1"/>
                <a:gd name="f222" fmla="*/ 170 f174 1"/>
                <a:gd name="f223" fmla="*/ 209 f173 1"/>
                <a:gd name="f224" fmla="*/ 142 f174 1"/>
                <a:gd name="f225" fmla="*/ 176 f173 1"/>
                <a:gd name="f226" fmla="*/ 145 f174 1"/>
                <a:gd name="f227" fmla="*/ 138 f173 1"/>
                <a:gd name="f228" fmla="*/ 132 f174 1"/>
                <a:gd name="f229" fmla="*/ 106 f173 1"/>
                <a:gd name="f230" fmla="*/ 98 f174 1"/>
                <a:gd name="f231" fmla="*/ 130 f173 1"/>
                <a:gd name="f232" fmla="*/ 93 f174 1"/>
                <a:gd name="f233" fmla="*/ 181 f173 1"/>
                <a:gd name="f234" fmla="*/ 72 f174 1"/>
                <a:gd name="f235" fmla="*/ 200 f173 1"/>
                <a:gd name="f236" fmla="*/ 0 f174 1"/>
                <a:gd name="f237" fmla="*/ 189 f173 1"/>
                <a:gd name="f238" fmla="*/ 16 f174 1"/>
                <a:gd name="f239" fmla="*/ 22 f173 1"/>
                <a:gd name="f240" fmla="*/ 27 f174 1"/>
                <a:gd name="f241" fmla="*/ 15 f173 1"/>
                <a:gd name="f242" fmla="*/ 62 f174 1"/>
                <a:gd name="f243" fmla="*/ 18 f173 1"/>
                <a:gd name="f244" fmla="*/ 76 f174 1"/>
                <a:gd name="f245" fmla="*/ 5 f173 1"/>
                <a:gd name="f246" fmla="*/ 154 f174 1"/>
                <a:gd name="f247" fmla="*/ 19 f173 1"/>
                <a:gd name="f248" fmla="*/ 192 f174 1"/>
                <a:gd name="f249" fmla="*/ 9 f173 1"/>
                <a:gd name="f250" fmla="*/ 211 f174 1"/>
                <a:gd name="f251" fmla="*/ 28 f173 1"/>
                <a:gd name="f252" fmla="*/ 262 f174 1"/>
                <a:gd name="f253" fmla="+- f175 0 f1"/>
                <a:gd name="f254" fmla="*/ f178 1 478"/>
                <a:gd name="f255" fmla="*/ f179 1 239"/>
                <a:gd name="f256" fmla="*/ f180 1 478"/>
                <a:gd name="f257" fmla="*/ f181 1 239"/>
                <a:gd name="f258" fmla="*/ f182 1 478"/>
                <a:gd name="f259" fmla="*/ f183 1 239"/>
                <a:gd name="f260" fmla="*/ f184 1 478"/>
                <a:gd name="f261" fmla="*/ f185 1 239"/>
                <a:gd name="f262" fmla="*/ f186 1 478"/>
                <a:gd name="f263" fmla="*/ f187 1 239"/>
                <a:gd name="f264" fmla="*/ f188 1 478"/>
                <a:gd name="f265" fmla="*/ f189 1 239"/>
                <a:gd name="f266" fmla="*/ f190 1 478"/>
                <a:gd name="f267" fmla="*/ f191 1 239"/>
                <a:gd name="f268" fmla="*/ f192 1 478"/>
                <a:gd name="f269" fmla="*/ f193 1 239"/>
                <a:gd name="f270" fmla="*/ f194 1 478"/>
                <a:gd name="f271" fmla="*/ f195 1 239"/>
                <a:gd name="f272" fmla="*/ f196 1 478"/>
                <a:gd name="f273" fmla="*/ f197 1 239"/>
                <a:gd name="f274" fmla="*/ f198 1 478"/>
                <a:gd name="f275" fmla="*/ f199 1 239"/>
                <a:gd name="f276" fmla="*/ f200 1 478"/>
                <a:gd name="f277" fmla="*/ f201 1 239"/>
                <a:gd name="f278" fmla="*/ f202 1 478"/>
                <a:gd name="f279" fmla="*/ f203 1 239"/>
                <a:gd name="f280" fmla="*/ f204 1 478"/>
                <a:gd name="f281" fmla="*/ f205 1 239"/>
                <a:gd name="f282" fmla="*/ f206 1 478"/>
                <a:gd name="f283" fmla="*/ f207 1 239"/>
                <a:gd name="f284" fmla="*/ f208 1 478"/>
                <a:gd name="f285" fmla="*/ f209 1 239"/>
                <a:gd name="f286" fmla="*/ f210 1 478"/>
                <a:gd name="f287" fmla="*/ f211 1 239"/>
                <a:gd name="f288" fmla="*/ f212 1 478"/>
                <a:gd name="f289" fmla="*/ f213 1 239"/>
                <a:gd name="f290" fmla="*/ f214 1 478"/>
                <a:gd name="f291" fmla="*/ f215 1 239"/>
                <a:gd name="f292" fmla="*/ f216 1 478"/>
                <a:gd name="f293" fmla="*/ f217 1 239"/>
                <a:gd name="f294" fmla="*/ f218 1 478"/>
                <a:gd name="f295" fmla="*/ f219 1 239"/>
                <a:gd name="f296" fmla="*/ f220 1 478"/>
                <a:gd name="f297" fmla="*/ f221 1 239"/>
                <a:gd name="f298" fmla="*/ f222 1 478"/>
                <a:gd name="f299" fmla="*/ f223 1 239"/>
                <a:gd name="f300" fmla="*/ f224 1 478"/>
                <a:gd name="f301" fmla="*/ f225 1 239"/>
                <a:gd name="f302" fmla="*/ f226 1 478"/>
                <a:gd name="f303" fmla="*/ f227 1 239"/>
                <a:gd name="f304" fmla="*/ f228 1 478"/>
                <a:gd name="f305" fmla="*/ f229 1 239"/>
                <a:gd name="f306" fmla="*/ f230 1 478"/>
                <a:gd name="f307" fmla="*/ f231 1 239"/>
                <a:gd name="f308" fmla="*/ f232 1 478"/>
                <a:gd name="f309" fmla="*/ f233 1 239"/>
                <a:gd name="f310" fmla="*/ f234 1 478"/>
                <a:gd name="f311" fmla="*/ f235 1 239"/>
                <a:gd name="f312" fmla="*/ f236 1 478"/>
                <a:gd name="f313" fmla="*/ f237 1 239"/>
                <a:gd name="f314" fmla="*/ f238 1 478"/>
                <a:gd name="f315" fmla="*/ f239 1 239"/>
                <a:gd name="f316" fmla="*/ f240 1 478"/>
                <a:gd name="f317" fmla="*/ f241 1 239"/>
                <a:gd name="f318" fmla="*/ f242 1 478"/>
                <a:gd name="f319" fmla="*/ f243 1 239"/>
                <a:gd name="f320" fmla="*/ f244 1 478"/>
                <a:gd name="f321" fmla="*/ f245 1 239"/>
                <a:gd name="f322" fmla="*/ f246 1 478"/>
                <a:gd name="f323" fmla="*/ f247 1 239"/>
                <a:gd name="f324" fmla="*/ f248 1 478"/>
                <a:gd name="f325" fmla="*/ f249 1 239"/>
                <a:gd name="f326" fmla="*/ f250 1 478"/>
                <a:gd name="f327" fmla="*/ f251 1 239"/>
                <a:gd name="f328" fmla="*/ f252 1 478"/>
                <a:gd name="f329" fmla="*/ 0 1 f176"/>
                <a:gd name="f330" fmla="*/ f170 1 f176"/>
                <a:gd name="f331" fmla="*/ 0 1 f177"/>
                <a:gd name="f332" fmla="*/ f171 1 f177"/>
                <a:gd name="f333" fmla="*/ f254 1 f176"/>
                <a:gd name="f334" fmla="*/ f255 1 f177"/>
                <a:gd name="f335" fmla="*/ f256 1 f176"/>
                <a:gd name="f336" fmla="*/ f257 1 f177"/>
                <a:gd name="f337" fmla="*/ f258 1 f176"/>
                <a:gd name="f338" fmla="*/ f259 1 f177"/>
                <a:gd name="f339" fmla="*/ f260 1 f176"/>
                <a:gd name="f340" fmla="*/ f261 1 f177"/>
                <a:gd name="f341" fmla="*/ f262 1 f176"/>
                <a:gd name="f342" fmla="*/ f263 1 f177"/>
                <a:gd name="f343" fmla="*/ f264 1 f176"/>
                <a:gd name="f344" fmla="*/ f265 1 f177"/>
                <a:gd name="f345" fmla="*/ f266 1 f176"/>
                <a:gd name="f346" fmla="*/ f267 1 f177"/>
                <a:gd name="f347" fmla="*/ f268 1 f176"/>
                <a:gd name="f348" fmla="*/ f269 1 f177"/>
                <a:gd name="f349" fmla="*/ f270 1 f176"/>
                <a:gd name="f350" fmla="*/ f271 1 f177"/>
                <a:gd name="f351" fmla="*/ f272 1 f176"/>
                <a:gd name="f352" fmla="*/ f273 1 f177"/>
                <a:gd name="f353" fmla="*/ f274 1 f176"/>
                <a:gd name="f354" fmla="*/ f275 1 f177"/>
                <a:gd name="f355" fmla="*/ f276 1 f176"/>
                <a:gd name="f356" fmla="*/ f277 1 f177"/>
                <a:gd name="f357" fmla="*/ f278 1 f176"/>
                <a:gd name="f358" fmla="*/ f279 1 f177"/>
                <a:gd name="f359" fmla="*/ f280 1 f176"/>
                <a:gd name="f360" fmla="*/ f281 1 f177"/>
                <a:gd name="f361" fmla="*/ f282 1 f176"/>
                <a:gd name="f362" fmla="*/ f283 1 f177"/>
                <a:gd name="f363" fmla="*/ f284 1 f176"/>
                <a:gd name="f364" fmla="*/ f285 1 f177"/>
                <a:gd name="f365" fmla="*/ f286 1 f176"/>
                <a:gd name="f366" fmla="*/ f287 1 f177"/>
                <a:gd name="f367" fmla="*/ f288 1 f176"/>
                <a:gd name="f368" fmla="*/ f289 1 f177"/>
                <a:gd name="f369" fmla="*/ f290 1 f176"/>
                <a:gd name="f370" fmla="*/ f291 1 f177"/>
                <a:gd name="f371" fmla="*/ f292 1 f176"/>
                <a:gd name="f372" fmla="*/ f293 1 f177"/>
                <a:gd name="f373" fmla="*/ f294 1 f176"/>
                <a:gd name="f374" fmla="*/ f295 1 f177"/>
                <a:gd name="f375" fmla="*/ f296 1 f176"/>
                <a:gd name="f376" fmla="*/ f297 1 f177"/>
                <a:gd name="f377" fmla="*/ f298 1 f176"/>
                <a:gd name="f378" fmla="*/ f299 1 f177"/>
                <a:gd name="f379" fmla="*/ f300 1 f176"/>
                <a:gd name="f380" fmla="*/ f301 1 f177"/>
                <a:gd name="f381" fmla="*/ f302 1 f176"/>
                <a:gd name="f382" fmla="*/ f303 1 f177"/>
                <a:gd name="f383" fmla="*/ f304 1 f176"/>
                <a:gd name="f384" fmla="*/ f305 1 f177"/>
                <a:gd name="f385" fmla="*/ f306 1 f176"/>
                <a:gd name="f386" fmla="*/ f307 1 f177"/>
                <a:gd name="f387" fmla="*/ f308 1 f176"/>
                <a:gd name="f388" fmla="*/ f309 1 f177"/>
                <a:gd name="f389" fmla="*/ f310 1 f176"/>
                <a:gd name="f390" fmla="*/ f311 1 f177"/>
                <a:gd name="f391" fmla="*/ f312 1 f176"/>
                <a:gd name="f392" fmla="*/ f313 1 f177"/>
                <a:gd name="f393" fmla="*/ f314 1 f176"/>
                <a:gd name="f394" fmla="*/ f315 1 f177"/>
                <a:gd name="f395" fmla="*/ f316 1 f176"/>
                <a:gd name="f396" fmla="*/ f317 1 f177"/>
                <a:gd name="f397" fmla="*/ f318 1 f176"/>
                <a:gd name="f398" fmla="*/ f319 1 f177"/>
                <a:gd name="f399" fmla="*/ f320 1 f176"/>
                <a:gd name="f400" fmla="*/ f321 1 f177"/>
                <a:gd name="f401" fmla="*/ f322 1 f176"/>
                <a:gd name="f402" fmla="*/ f323 1 f177"/>
                <a:gd name="f403" fmla="*/ f324 1 f176"/>
                <a:gd name="f404" fmla="*/ f325 1 f177"/>
                <a:gd name="f405" fmla="*/ f326 1 f176"/>
                <a:gd name="f406" fmla="*/ f327 1 f177"/>
                <a:gd name="f407" fmla="*/ f328 1 f176"/>
                <a:gd name="f408" fmla="*/ f329 f167 1"/>
                <a:gd name="f409" fmla="*/ f330 f167 1"/>
                <a:gd name="f410" fmla="*/ f332 f168 1"/>
                <a:gd name="f411" fmla="*/ f331 f168 1"/>
                <a:gd name="f412" fmla="*/ f333 f167 1"/>
                <a:gd name="f413" fmla="*/ f334 f168 1"/>
                <a:gd name="f414" fmla="*/ f335 f167 1"/>
                <a:gd name="f415" fmla="*/ f336 f168 1"/>
                <a:gd name="f416" fmla="*/ f337 f167 1"/>
                <a:gd name="f417" fmla="*/ f338 f168 1"/>
                <a:gd name="f418" fmla="*/ f339 f167 1"/>
                <a:gd name="f419" fmla="*/ f340 f168 1"/>
                <a:gd name="f420" fmla="*/ f341 f167 1"/>
                <a:gd name="f421" fmla="*/ f342 f168 1"/>
                <a:gd name="f422" fmla="*/ f343 f167 1"/>
                <a:gd name="f423" fmla="*/ f344 f168 1"/>
                <a:gd name="f424" fmla="*/ f345 f167 1"/>
                <a:gd name="f425" fmla="*/ f346 f168 1"/>
                <a:gd name="f426" fmla="*/ f347 f167 1"/>
                <a:gd name="f427" fmla="*/ f348 f168 1"/>
                <a:gd name="f428" fmla="*/ f349 f167 1"/>
                <a:gd name="f429" fmla="*/ f350 f168 1"/>
                <a:gd name="f430" fmla="*/ f351 f167 1"/>
                <a:gd name="f431" fmla="*/ f352 f168 1"/>
                <a:gd name="f432" fmla="*/ f353 f167 1"/>
                <a:gd name="f433" fmla="*/ f354 f168 1"/>
                <a:gd name="f434" fmla="*/ f355 f167 1"/>
                <a:gd name="f435" fmla="*/ f356 f168 1"/>
                <a:gd name="f436" fmla="*/ f357 f167 1"/>
                <a:gd name="f437" fmla="*/ f358 f168 1"/>
                <a:gd name="f438" fmla="*/ f359 f167 1"/>
                <a:gd name="f439" fmla="*/ f360 f168 1"/>
                <a:gd name="f440" fmla="*/ f361 f167 1"/>
                <a:gd name="f441" fmla="*/ f362 f168 1"/>
                <a:gd name="f442" fmla="*/ f363 f167 1"/>
                <a:gd name="f443" fmla="*/ f364 f168 1"/>
                <a:gd name="f444" fmla="*/ f365 f167 1"/>
                <a:gd name="f445" fmla="*/ f366 f168 1"/>
                <a:gd name="f446" fmla="*/ f367 f167 1"/>
                <a:gd name="f447" fmla="*/ f368 f168 1"/>
                <a:gd name="f448" fmla="*/ f369 f167 1"/>
                <a:gd name="f449" fmla="*/ f370 f168 1"/>
                <a:gd name="f450" fmla="*/ f371 f167 1"/>
                <a:gd name="f451" fmla="*/ f372 f168 1"/>
                <a:gd name="f452" fmla="*/ f373 f167 1"/>
                <a:gd name="f453" fmla="*/ f374 f168 1"/>
                <a:gd name="f454" fmla="*/ f375 f167 1"/>
                <a:gd name="f455" fmla="*/ f376 f168 1"/>
                <a:gd name="f456" fmla="*/ f377 f167 1"/>
                <a:gd name="f457" fmla="*/ f378 f168 1"/>
                <a:gd name="f458" fmla="*/ f379 f167 1"/>
                <a:gd name="f459" fmla="*/ f380 f168 1"/>
                <a:gd name="f460" fmla="*/ f381 f167 1"/>
                <a:gd name="f461" fmla="*/ f382 f168 1"/>
                <a:gd name="f462" fmla="*/ f383 f167 1"/>
                <a:gd name="f463" fmla="*/ f384 f168 1"/>
                <a:gd name="f464" fmla="*/ f385 f167 1"/>
                <a:gd name="f465" fmla="*/ f386 f168 1"/>
                <a:gd name="f466" fmla="*/ f387 f167 1"/>
                <a:gd name="f467" fmla="*/ f388 f168 1"/>
                <a:gd name="f468" fmla="*/ f389 f167 1"/>
                <a:gd name="f469" fmla="*/ f390 f168 1"/>
                <a:gd name="f470" fmla="*/ f391 f167 1"/>
                <a:gd name="f471" fmla="*/ f392 f168 1"/>
                <a:gd name="f472" fmla="*/ f393 f167 1"/>
                <a:gd name="f473" fmla="*/ f394 f168 1"/>
                <a:gd name="f474" fmla="*/ f395 f167 1"/>
                <a:gd name="f475" fmla="*/ f396 f168 1"/>
                <a:gd name="f476" fmla="*/ f397 f167 1"/>
                <a:gd name="f477" fmla="*/ f398 f168 1"/>
                <a:gd name="f478" fmla="*/ f399 f167 1"/>
                <a:gd name="f479" fmla="*/ f400 f168 1"/>
                <a:gd name="f480" fmla="*/ f401 f167 1"/>
                <a:gd name="f481" fmla="*/ f402 f168 1"/>
                <a:gd name="f482" fmla="*/ f403 f167 1"/>
                <a:gd name="f483" fmla="*/ f404 f168 1"/>
                <a:gd name="f484" fmla="*/ f405 f167 1"/>
                <a:gd name="f485" fmla="*/ f406 f168 1"/>
                <a:gd name="f486" fmla="*/ f407 f1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3">
                  <a:pos x="f412" y="f413"/>
                </a:cxn>
                <a:cxn ang="f253">
                  <a:pos x="f414" y="f415"/>
                </a:cxn>
                <a:cxn ang="f253">
                  <a:pos x="f416" y="f417"/>
                </a:cxn>
                <a:cxn ang="f253">
                  <a:pos x="f418" y="f419"/>
                </a:cxn>
                <a:cxn ang="f253">
                  <a:pos x="f420" y="f421"/>
                </a:cxn>
                <a:cxn ang="f253">
                  <a:pos x="f422" y="f423"/>
                </a:cxn>
                <a:cxn ang="f253">
                  <a:pos x="f424" y="f425"/>
                </a:cxn>
                <a:cxn ang="f253">
                  <a:pos x="f426" y="f427"/>
                </a:cxn>
                <a:cxn ang="f253">
                  <a:pos x="f428" y="f429"/>
                </a:cxn>
                <a:cxn ang="f253">
                  <a:pos x="f430" y="f431"/>
                </a:cxn>
                <a:cxn ang="f253">
                  <a:pos x="f432" y="f433"/>
                </a:cxn>
                <a:cxn ang="f253">
                  <a:pos x="f434" y="f435"/>
                </a:cxn>
                <a:cxn ang="f253">
                  <a:pos x="f436" y="f437"/>
                </a:cxn>
                <a:cxn ang="f253">
                  <a:pos x="f438" y="f439"/>
                </a:cxn>
                <a:cxn ang="f253">
                  <a:pos x="f440" y="f441"/>
                </a:cxn>
                <a:cxn ang="f253">
                  <a:pos x="f442" y="f443"/>
                </a:cxn>
                <a:cxn ang="f253">
                  <a:pos x="f444" y="f445"/>
                </a:cxn>
                <a:cxn ang="f253">
                  <a:pos x="f446" y="f447"/>
                </a:cxn>
                <a:cxn ang="f253">
                  <a:pos x="f448" y="f449"/>
                </a:cxn>
                <a:cxn ang="f253">
                  <a:pos x="f450" y="f451"/>
                </a:cxn>
                <a:cxn ang="f253">
                  <a:pos x="f452" y="f453"/>
                </a:cxn>
                <a:cxn ang="f253">
                  <a:pos x="f454" y="f455"/>
                </a:cxn>
                <a:cxn ang="f253">
                  <a:pos x="f456" y="f457"/>
                </a:cxn>
                <a:cxn ang="f253">
                  <a:pos x="f458" y="f459"/>
                </a:cxn>
                <a:cxn ang="f253">
                  <a:pos x="f460" y="f461"/>
                </a:cxn>
                <a:cxn ang="f253">
                  <a:pos x="f462" y="f463"/>
                </a:cxn>
                <a:cxn ang="f253">
                  <a:pos x="f464" y="f465"/>
                </a:cxn>
                <a:cxn ang="f253">
                  <a:pos x="f466" y="f467"/>
                </a:cxn>
                <a:cxn ang="f253">
                  <a:pos x="f468" y="f469"/>
                </a:cxn>
                <a:cxn ang="f253">
                  <a:pos x="f470" y="f471"/>
                </a:cxn>
                <a:cxn ang="f253">
                  <a:pos x="f472" y="f473"/>
                </a:cxn>
                <a:cxn ang="f253">
                  <a:pos x="f474" y="f475"/>
                </a:cxn>
                <a:cxn ang="f253">
                  <a:pos x="f476" y="f477"/>
                </a:cxn>
                <a:cxn ang="f253">
                  <a:pos x="f478" y="f479"/>
                </a:cxn>
                <a:cxn ang="f253">
                  <a:pos x="f480" y="f481"/>
                </a:cxn>
                <a:cxn ang="f253">
                  <a:pos x="f482" y="f483"/>
                </a:cxn>
                <a:cxn ang="f253">
                  <a:pos x="f484" y="f485"/>
                </a:cxn>
                <a:cxn ang="f253">
                  <a:pos x="f486" y="f413"/>
                </a:cxn>
                <a:cxn ang="f253">
                  <a:pos x="f412" y="f413"/>
                </a:cxn>
              </a:cxnLst>
              <a:rect l="f408" t="f411" r="f409" b="f410"/>
              <a:pathLst>
                <a:path w="478" h="23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11"/>
                    <a:pt x="f23" y="f24"/>
                    <a:pt x="f25" y="f11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6" y="f37"/>
                    <a:pt x="f6" y="f37"/>
                    <a:pt x="f38" y="f39"/>
                  </a:cubicBezTo>
                  <a:cubicBezTo>
                    <a:pt x="f40" y="f41"/>
                    <a:pt x="f42" y="f2"/>
                    <a:pt x="f43" y="f44"/>
                  </a:cubicBezTo>
                  <a:cubicBezTo>
                    <a:pt x="f43" y="f45"/>
                    <a:pt x="f46" y="f47"/>
                    <a:pt x="f48" y="f49"/>
                  </a:cubicBezTo>
                  <a:cubicBezTo>
                    <a:pt x="f50" y="f7"/>
                    <a:pt x="f51" y="f47"/>
                    <a:pt x="f52" y="f47"/>
                  </a:cubicBezTo>
                  <a:cubicBezTo>
                    <a:pt x="f53" y="f47"/>
                    <a:pt x="f54" y="f55"/>
                    <a:pt x="f56" y="f57"/>
                  </a:cubicBezTo>
                  <a:cubicBezTo>
                    <a:pt x="f58" y="f59"/>
                    <a:pt x="f18" y="f60"/>
                    <a:pt x="f54" y="f61"/>
                  </a:cubicBezTo>
                  <a:cubicBezTo>
                    <a:pt x="f56" y="f62"/>
                    <a:pt x="f58" y="f63"/>
                    <a:pt x="f64" y="f65"/>
                  </a:cubicBezTo>
                  <a:cubicBezTo>
                    <a:pt x="f66" y="f65"/>
                    <a:pt x="f67" y="f68"/>
                    <a:pt x="f69" y="f70"/>
                  </a:cubicBezTo>
                  <a:cubicBezTo>
                    <a:pt x="f10" y="f71"/>
                    <a:pt x="f72" y="f2"/>
                    <a:pt x="f72" y="f73"/>
                  </a:cubicBezTo>
                  <a:cubicBezTo>
                    <a:pt x="f74" y="f75"/>
                    <a:pt x="f76" y="f44"/>
                    <a:pt x="f77" y="f78"/>
                  </a:cubicBezTo>
                  <a:cubicBezTo>
                    <a:pt x="f79" y="f80"/>
                    <a:pt x="f81" y="f78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65"/>
                    <a:pt x="f91" y="f92"/>
                    <a:pt x="f93" y="f94"/>
                  </a:cubicBezTo>
                  <a:cubicBezTo>
                    <a:pt x="f57" y="f95"/>
                    <a:pt x="f96" y="f97"/>
                    <a:pt x="f96" y="f98"/>
                  </a:cubicBezTo>
                  <a:cubicBezTo>
                    <a:pt x="f96" y="f99"/>
                    <a:pt x="f100" y="f101"/>
                    <a:pt x="f102" y="f103"/>
                  </a:cubicBezTo>
                  <a:cubicBezTo>
                    <a:pt x="f102" y="f104"/>
                    <a:pt x="f105" y="f106"/>
                    <a:pt x="f107" y="f106"/>
                  </a:cubicBezTo>
                  <a:cubicBezTo>
                    <a:pt x="f2" y="f100"/>
                    <a:pt x="f108" y="f100"/>
                    <a:pt x="f109" y="f102"/>
                  </a:cubicBezTo>
                  <a:cubicBezTo>
                    <a:pt x="f110" y="f111"/>
                    <a:pt x="f112" y="f105"/>
                    <a:pt x="f113" y="f60"/>
                  </a:cubicBezTo>
                  <a:cubicBezTo>
                    <a:pt x="f113" y="f114"/>
                    <a:pt x="f113" y="f115"/>
                    <a:pt x="f116" y="f68"/>
                  </a:cubicBezTo>
                  <a:cubicBezTo>
                    <a:pt x="f89" y="f117"/>
                    <a:pt x="f110" y="f118"/>
                    <a:pt x="f119" y="f120"/>
                  </a:cubicBezTo>
                  <a:cubicBezTo>
                    <a:pt x="f121" y="f122"/>
                    <a:pt x="f123" y="f124"/>
                    <a:pt x="f125" y="f63"/>
                  </a:cubicBezTo>
                  <a:cubicBezTo>
                    <a:pt x="f126" y="f89"/>
                    <a:pt x="f127" y="f71"/>
                    <a:pt x="f127" y="f128"/>
                  </a:cubicBezTo>
                  <a:cubicBezTo>
                    <a:pt x="f127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5" y="f138"/>
                  </a:cubicBezTo>
                  <a:cubicBezTo>
                    <a:pt x="f139" y="f62"/>
                    <a:pt x="f140" y="f141"/>
                    <a:pt x="f142" y="f143"/>
                  </a:cubicBezTo>
                  <a:cubicBezTo>
                    <a:pt x="f144" y="f145"/>
                    <a:pt x="f146" y="f147"/>
                    <a:pt x="f148" y="f145"/>
                  </a:cubicBezTo>
                  <a:cubicBezTo>
                    <a:pt x="f24" y="f149"/>
                    <a:pt x="f150" y="f145"/>
                    <a:pt x="f151" y="f152"/>
                  </a:cubicBezTo>
                  <a:cubicBezTo>
                    <a:pt x="f153" y="f154"/>
                    <a:pt x="f155" y="f145"/>
                    <a:pt x="f155" y="f139"/>
                  </a:cubicBezTo>
                  <a:cubicBezTo>
                    <a:pt x="f156" y="f157"/>
                    <a:pt x="f63" y="f5"/>
                    <a:pt x="f61" y="f149"/>
                  </a:cubicBezTo>
                  <a:cubicBezTo>
                    <a:pt x="f158" y="f17"/>
                    <a:pt x="f128" y="f146"/>
                    <a:pt x="f159" y="f160"/>
                  </a:cubicBezTo>
                  <a:cubicBezTo>
                    <a:pt x="f137" y="f145"/>
                    <a:pt x="f129" y="f15"/>
                    <a:pt x="f106" y="f17"/>
                  </a:cubicBezTo>
                  <a:cubicBezTo>
                    <a:pt x="f161" y="f148"/>
                    <a:pt x="f162" y="f15"/>
                    <a:pt x="f90" y="f9"/>
                  </a:cubicBezTo>
                  <a:cubicBezTo>
                    <a:pt x="f163" y="f164"/>
                    <a:pt x="f165" y="f164"/>
                    <a:pt x="f8" y="f9"/>
                  </a:cubicBezTo>
                  <a:close/>
                </a:path>
              </a:pathLst>
            </a:custGeom>
            <a:solidFill>
              <a:srgbClr val="CFCEC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0A8CEDB2-C724-B99B-2294-6AEB1C0A6CC5}"/>
                </a:ext>
              </a:extLst>
            </p:cNvPr>
            <p:cNvSpPr/>
            <p:nvPr/>
          </p:nvSpPr>
          <p:spPr>
            <a:xfrm>
              <a:off x="10080629" y="3989390"/>
              <a:ext cx="1795460" cy="8112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5"/>
                <a:gd name="f7" fmla="val 215"/>
                <a:gd name="f8" fmla="val 50"/>
                <a:gd name="f9" fmla="val 472"/>
                <a:gd name="f10" fmla="val 85"/>
                <a:gd name="f11" fmla="val 471"/>
                <a:gd name="f12" fmla="val 121"/>
                <a:gd name="f13" fmla="val 466"/>
                <a:gd name="f14" fmla="val 156"/>
                <a:gd name="f15" fmla="val 463"/>
                <a:gd name="f16" fmla="val 176"/>
                <a:gd name="f17" fmla="val 469"/>
                <a:gd name="f18" fmla="val 196"/>
                <a:gd name="f19" fmla="val 460"/>
                <a:gd name="f20" fmla="val 453"/>
                <a:gd name="f21" fmla="val 204"/>
                <a:gd name="f22" fmla="val 444"/>
                <a:gd name="f23" fmla="val 200"/>
                <a:gd name="f24" fmla="val 431"/>
                <a:gd name="f25" fmla="val 199"/>
                <a:gd name="f26" fmla="val 413"/>
                <a:gd name="f27" fmla="val 394"/>
                <a:gd name="f28" fmla="val 198"/>
                <a:gd name="f29" fmla="val 377"/>
                <a:gd name="f30" fmla="val 192"/>
                <a:gd name="f31" fmla="val 369"/>
                <a:gd name="f32" fmla="val 185"/>
                <a:gd name="f33" fmla="val 370"/>
                <a:gd name="f34" fmla="val 372"/>
                <a:gd name="f35" fmla="val 168"/>
                <a:gd name="f36" fmla="val 375"/>
                <a:gd name="f37" fmla="val 153"/>
                <a:gd name="f38" fmla="val 138"/>
                <a:gd name="f39" fmla="val 376"/>
                <a:gd name="f40" fmla="val 123"/>
                <a:gd name="f41" fmla="val 378"/>
                <a:gd name="f42" fmla="val 104"/>
                <a:gd name="f43" fmla="val 96"/>
                <a:gd name="f44" fmla="val 351"/>
                <a:gd name="f45" fmla="val 92"/>
                <a:gd name="f46" fmla="val 336"/>
                <a:gd name="f47" fmla="val 95"/>
                <a:gd name="f48" fmla="val 329"/>
                <a:gd name="f49" fmla="val 330"/>
                <a:gd name="f50" fmla="val 118"/>
                <a:gd name="f51" fmla="val 135"/>
                <a:gd name="f52" fmla="val 325"/>
                <a:gd name="f53" fmla="val 151"/>
                <a:gd name="f54" fmla="val 182"/>
                <a:gd name="f55" fmla="val 317"/>
                <a:gd name="f56" fmla="val 189"/>
                <a:gd name="f57" fmla="val 303"/>
                <a:gd name="f58" fmla="val 187"/>
                <a:gd name="f59" fmla="val 289"/>
                <a:gd name="f60" fmla="val 274"/>
                <a:gd name="f61" fmla="val 186"/>
                <a:gd name="f62" fmla="val 260"/>
                <a:gd name="f63" fmla="val 251"/>
                <a:gd name="f64" fmla="val 159"/>
                <a:gd name="f65" fmla="val 137"/>
                <a:gd name="f66" fmla="val 261"/>
                <a:gd name="f67" fmla="val 116"/>
                <a:gd name="f68" fmla="val 263"/>
                <a:gd name="f69" fmla="val 93"/>
                <a:gd name="f70" fmla="val 257"/>
                <a:gd name="f71" fmla="val 84"/>
                <a:gd name="f72" fmla="val 235"/>
                <a:gd name="f73" fmla="val 80"/>
                <a:gd name="f74" fmla="val 219"/>
                <a:gd name="f75" fmla="val 83"/>
                <a:gd name="f76" fmla="val 214"/>
                <a:gd name="f77" fmla="val 94"/>
                <a:gd name="f78" fmla="val 107"/>
                <a:gd name="f79" fmla="val 212"/>
                <a:gd name="f80" fmla="val 139"/>
                <a:gd name="f81" fmla="val 210"/>
                <a:gd name="f82" fmla="val 155"/>
                <a:gd name="f83" fmla="val 208"/>
                <a:gd name="f84" fmla="val 170"/>
                <a:gd name="f85" fmla="val 175"/>
                <a:gd name="f86" fmla="val 177"/>
                <a:gd name="f87" fmla="val 147"/>
                <a:gd name="f88" fmla="val 171"/>
                <a:gd name="f89" fmla="val 142"/>
                <a:gd name="f90" fmla="val 152"/>
                <a:gd name="f91" fmla="val 141"/>
                <a:gd name="f92" fmla="val 134"/>
                <a:gd name="f93" fmla="val 117"/>
                <a:gd name="f94" fmla="val 146"/>
                <a:gd name="f95" fmla="val 99"/>
                <a:gd name="f96" fmla="val 82"/>
                <a:gd name="f97" fmla="val 140"/>
                <a:gd name="f98" fmla="val 71"/>
                <a:gd name="f99" fmla="val 122"/>
                <a:gd name="f100" fmla="val 68"/>
                <a:gd name="f101" fmla="val 105"/>
                <a:gd name="f102" fmla="val 72"/>
                <a:gd name="f103" fmla="val 81"/>
                <a:gd name="f104" fmla="val 98"/>
                <a:gd name="f105" fmla="val 103"/>
                <a:gd name="f106" fmla="val 97"/>
                <a:gd name="f107" fmla="val 129"/>
                <a:gd name="f108" fmla="val 157"/>
                <a:gd name="f109" fmla="val 165"/>
                <a:gd name="f110" fmla="val 69"/>
                <a:gd name="f111" fmla="val 163"/>
                <a:gd name="f112" fmla="val 46"/>
                <a:gd name="f113" fmla="val 160"/>
                <a:gd name="f114" fmla="val 23"/>
                <a:gd name="f115" fmla="val 161"/>
                <a:gd name="f116" fmla="val 158"/>
                <a:gd name="f117" fmla="val 6"/>
                <a:gd name="f118" fmla="val 109"/>
                <a:gd name="f119" fmla="val 11"/>
                <a:gd name="f120" fmla="val 59"/>
                <a:gd name="f121" fmla="val 16"/>
                <a:gd name="f122" fmla="val 10"/>
                <a:gd name="f123" fmla="val 31"/>
                <a:gd name="f124" fmla="val 47"/>
                <a:gd name="f125" fmla="val 4"/>
                <a:gd name="f126" fmla="val 63"/>
                <a:gd name="f127" fmla="val 5"/>
                <a:gd name="f128" fmla="val 183"/>
                <a:gd name="f129" fmla="val 19"/>
                <a:gd name="f130" fmla="val 29"/>
                <a:gd name="f131" fmla="val 423"/>
                <a:gd name="f132" fmla="val 41"/>
                <a:gd name="f133" fmla="val 441"/>
                <a:gd name="f134" fmla="val 43"/>
                <a:gd name="f135" fmla="val 459"/>
                <a:gd name="f136" fmla="val 40"/>
                <a:gd name="f137" fmla="+- 0 0 -90"/>
                <a:gd name="f138" fmla="*/ f3 1 475"/>
                <a:gd name="f139" fmla="*/ f4 1 215"/>
                <a:gd name="f140" fmla="val f5"/>
                <a:gd name="f141" fmla="val f6"/>
                <a:gd name="f142" fmla="val f7"/>
                <a:gd name="f143" fmla="*/ f137 f0 1"/>
                <a:gd name="f144" fmla="+- f142 0 f140"/>
                <a:gd name="f145" fmla="+- f141 0 f140"/>
                <a:gd name="f146" fmla="*/ f143 1 f2"/>
                <a:gd name="f147" fmla="*/ f145 1 475"/>
                <a:gd name="f148" fmla="*/ f144 1 215"/>
                <a:gd name="f149" fmla="*/ 475 f145 1"/>
                <a:gd name="f150" fmla="*/ 50 f144 1"/>
                <a:gd name="f151" fmla="*/ 466 f145 1"/>
                <a:gd name="f152" fmla="*/ 156 f144 1"/>
                <a:gd name="f153" fmla="*/ 460 f145 1"/>
                <a:gd name="f154" fmla="*/ 215 f144 1"/>
                <a:gd name="f155" fmla="*/ 431 f145 1"/>
                <a:gd name="f156" fmla="*/ 199 f144 1"/>
                <a:gd name="f157" fmla="*/ 377 f145 1"/>
                <a:gd name="f158" fmla="*/ 192 f144 1"/>
                <a:gd name="f159" fmla="*/ 372 f145 1"/>
                <a:gd name="f160" fmla="*/ 168 f144 1"/>
                <a:gd name="f161" fmla="*/ 376 f145 1"/>
                <a:gd name="f162" fmla="*/ 123 f144 1"/>
                <a:gd name="f163" fmla="*/ 351 f145 1"/>
                <a:gd name="f164" fmla="*/ 92 f144 1"/>
                <a:gd name="f165" fmla="*/ 330 f145 1"/>
                <a:gd name="f166" fmla="*/ 118 f144 1"/>
                <a:gd name="f167" fmla="*/ 325 f145 1"/>
                <a:gd name="f168" fmla="*/ 303 f145 1"/>
                <a:gd name="f169" fmla="*/ 187 f144 1"/>
                <a:gd name="f170" fmla="*/ 260 f145 1"/>
                <a:gd name="f171" fmla="*/ 180 f144 1"/>
                <a:gd name="f172" fmla="*/ 261 f145 1"/>
                <a:gd name="f173" fmla="*/ 116 f144 1"/>
                <a:gd name="f174" fmla="*/ 235 f145 1"/>
                <a:gd name="f175" fmla="*/ 80 f144 1"/>
                <a:gd name="f176" fmla="*/ 214 f145 1"/>
                <a:gd name="f177" fmla="*/ 107 f144 1"/>
                <a:gd name="f178" fmla="*/ 210 f145 1"/>
                <a:gd name="f179" fmla="*/ 155 f144 1"/>
                <a:gd name="f180" fmla="*/ 186 f145 1"/>
                <a:gd name="f181" fmla="*/ 176 f144 1"/>
                <a:gd name="f182" fmla="*/ 142 f145 1"/>
                <a:gd name="f183" fmla="*/ 152 f144 1"/>
                <a:gd name="f184" fmla="*/ 146 f145 1"/>
                <a:gd name="f185" fmla="*/ 99 f144 1"/>
                <a:gd name="f186" fmla="*/ 122 f145 1"/>
                <a:gd name="f187" fmla="*/ 68 f144 1"/>
                <a:gd name="f188" fmla="*/ 98 f145 1"/>
                <a:gd name="f189" fmla="*/ 103 f144 1"/>
                <a:gd name="f190" fmla="*/ 95 f145 1"/>
                <a:gd name="f191" fmla="*/ 142 f144 1"/>
                <a:gd name="f192" fmla="*/ 69 f145 1"/>
                <a:gd name="f193" fmla="*/ 163 f144 1"/>
                <a:gd name="f194" fmla="*/ 0 f145 1"/>
                <a:gd name="f195" fmla="*/ 158 f144 1"/>
                <a:gd name="f196" fmla="*/ 16 f145 1"/>
                <a:gd name="f197" fmla="*/ 10 f144 1"/>
                <a:gd name="f198" fmla="*/ 63 f145 1"/>
                <a:gd name="f199" fmla="*/ 5 f144 1"/>
                <a:gd name="f200" fmla="*/ 423 f145 1"/>
                <a:gd name="f201" fmla="*/ 41 f144 1"/>
                <a:gd name="f202" fmla="+- f146 0 f1"/>
                <a:gd name="f203" fmla="*/ f149 1 475"/>
                <a:gd name="f204" fmla="*/ f150 1 215"/>
                <a:gd name="f205" fmla="*/ f151 1 475"/>
                <a:gd name="f206" fmla="*/ f152 1 215"/>
                <a:gd name="f207" fmla="*/ f153 1 475"/>
                <a:gd name="f208" fmla="*/ f154 1 215"/>
                <a:gd name="f209" fmla="*/ f155 1 475"/>
                <a:gd name="f210" fmla="*/ f156 1 215"/>
                <a:gd name="f211" fmla="*/ f157 1 475"/>
                <a:gd name="f212" fmla="*/ f158 1 215"/>
                <a:gd name="f213" fmla="*/ f159 1 475"/>
                <a:gd name="f214" fmla="*/ f160 1 215"/>
                <a:gd name="f215" fmla="*/ f161 1 475"/>
                <a:gd name="f216" fmla="*/ f162 1 215"/>
                <a:gd name="f217" fmla="*/ f163 1 475"/>
                <a:gd name="f218" fmla="*/ f164 1 215"/>
                <a:gd name="f219" fmla="*/ f165 1 475"/>
                <a:gd name="f220" fmla="*/ f166 1 215"/>
                <a:gd name="f221" fmla="*/ f167 1 475"/>
                <a:gd name="f222" fmla="*/ f168 1 475"/>
                <a:gd name="f223" fmla="*/ f169 1 215"/>
                <a:gd name="f224" fmla="*/ f170 1 475"/>
                <a:gd name="f225" fmla="*/ f171 1 215"/>
                <a:gd name="f226" fmla="*/ f172 1 475"/>
                <a:gd name="f227" fmla="*/ f173 1 215"/>
                <a:gd name="f228" fmla="*/ f174 1 475"/>
                <a:gd name="f229" fmla="*/ f175 1 215"/>
                <a:gd name="f230" fmla="*/ f176 1 475"/>
                <a:gd name="f231" fmla="*/ f177 1 215"/>
                <a:gd name="f232" fmla="*/ f178 1 475"/>
                <a:gd name="f233" fmla="*/ f179 1 215"/>
                <a:gd name="f234" fmla="*/ f180 1 475"/>
                <a:gd name="f235" fmla="*/ f181 1 215"/>
                <a:gd name="f236" fmla="*/ f182 1 475"/>
                <a:gd name="f237" fmla="*/ f183 1 215"/>
                <a:gd name="f238" fmla="*/ f184 1 475"/>
                <a:gd name="f239" fmla="*/ f185 1 215"/>
                <a:gd name="f240" fmla="*/ f186 1 475"/>
                <a:gd name="f241" fmla="*/ f187 1 215"/>
                <a:gd name="f242" fmla="*/ f188 1 475"/>
                <a:gd name="f243" fmla="*/ f189 1 215"/>
                <a:gd name="f244" fmla="*/ f190 1 475"/>
                <a:gd name="f245" fmla="*/ f191 1 215"/>
                <a:gd name="f246" fmla="*/ f192 1 475"/>
                <a:gd name="f247" fmla="*/ f193 1 215"/>
                <a:gd name="f248" fmla="*/ f194 1 475"/>
                <a:gd name="f249" fmla="*/ f195 1 215"/>
                <a:gd name="f250" fmla="*/ f196 1 475"/>
                <a:gd name="f251" fmla="*/ f197 1 215"/>
                <a:gd name="f252" fmla="*/ f198 1 475"/>
                <a:gd name="f253" fmla="*/ f199 1 215"/>
                <a:gd name="f254" fmla="*/ f200 1 475"/>
                <a:gd name="f255" fmla="*/ f201 1 215"/>
                <a:gd name="f256" fmla="*/ 0 1 f147"/>
                <a:gd name="f257" fmla="*/ f141 1 f147"/>
                <a:gd name="f258" fmla="*/ 0 1 f148"/>
                <a:gd name="f259" fmla="*/ f142 1 f148"/>
                <a:gd name="f260" fmla="*/ f203 1 f147"/>
                <a:gd name="f261" fmla="*/ f204 1 f148"/>
                <a:gd name="f262" fmla="*/ f205 1 f147"/>
                <a:gd name="f263" fmla="*/ f206 1 f148"/>
                <a:gd name="f264" fmla="*/ f207 1 f147"/>
                <a:gd name="f265" fmla="*/ f208 1 f148"/>
                <a:gd name="f266" fmla="*/ f209 1 f147"/>
                <a:gd name="f267" fmla="*/ f210 1 f148"/>
                <a:gd name="f268" fmla="*/ f211 1 f147"/>
                <a:gd name="f269" fmla="*/ f212 1 f148"/>
                <a:gd name="f270" fmla="*/ f213 1 f147"/>
                <a:gd name="f271" fmla="*/ f214 1 f148"/>
                <a:gd name="f272" fmla="*/ f215 1 f147"/>
                <a:gd name="f273" fmla="*/ f216 1 f148"/>
                <a:gd name="f274" fmla="*/ f217 1 f147"/>
                <a:gd name="f275" fmla="*/ f218 1 f148"/>
                <a:gd name="f276" fmla="*/ f219 1 f147"/>
                <a:gd name="f277" fmla="*/ f220 1 f148"/>
                <a:gd name="f278" fmla="*/ f221 1 f147"/>
                <a:gd name="f279" fmla="*/ f222 1 f147"/>
                <a:gd name="f280" fmla="*/ f223 1 f148"/>
                <a:gd name="f281" fmla="*/ f224 1 f147"/>
                <a:gd name="f282" fmla="*/ f225 1 f148"/>
                <a:gd name="f283" fmla="*/ f226 1 f147"/>
                <a:gd name="f284" fmla="*/ f227 1 f148"/>
                <a:gd name="f285" fmla="*/ f228 1 f147"/>
                <a:gd name="f286" fmla="*/ f229 1 f148"/>
                <a:gd name="f287" fmla="*/ f230 1 f147"/>
                <a:gd name="f288" fmla="*/ f231 1 f148"/>
                <a:gd name="f289" fmla="*/ f232 1 f147"/>
                <a:gd name="f290" fmla="*/ f233 1 f148"/>
                <a:gd name="f291" fmla="*/ f234 1 f147"/>
                <a:gd name="f292" fmla="*/ f235 1 f148"/>
                <a:gd name="f293" fmla="*/ f236 1 f147"/>
                <a:gd name="f294" fmla="*/ f237 1 f148"/>
                <a:gd name="f295" fmla="*/ f238 1 f147"/>
                <a:gd name="f296" fmla="*/ f239 1 f148"/>
                <a:gd name="f297" fmla="*/ f240 1 f147"/>
                <a:gd name="f298" fmla="*/ f241 1 f148"/>
                <a:gd name="f299" fmla="*/ f242 1 f147"/>
                <a:gd name="f300" fmla="*/ f243 1 f148"/>
                <a:gd name="f301" fmla="*/ f244 1 f147"/>
                <a:gd name="f302" fmla="*/ f245 1 f148"/>
                <a:gd name="f303" fmla="*/ f246 1 f147"/>
                <a:gd name="f304" fmla="*/ f247 1 f148"/>
                <a:gd name="f305" fmla="*/ f248 1 f147"/>
                <a:gd name="f306" fmla="*/ f249 1 f148"/>
                <a:gd name="f307" fmla="*/ f250 1 f147"/>
                <a:gd name="f308" fmla="*/ f251 1 f148"/>
                <a:gd name="f309" fmla="*/ f252 1 f147"/>
                <a:gd name="f310" fmla="*/ f253 1 f148"/>
                <a:gd name="f311" fmla="*/ f254 1 f147"/>
                <a:gd name="f312" fmla="*/ f255 1 f148"/>
                <a:gd name="f313" fmla="*/ f256 f138 1"/>
                <a:gd name="f314" fmla="*/ f257 f138 1"/>
                <a:gd name="f315" fmla="*/ f259 f139 1"/>
                <a:gd name="f316" fmla="*/ f258 f139 1"/>
                <a:gd name="f317" fmla="*/ f260 f138 1"/>
                <a:gd name="f318" fmla="*/ f261 f139 1"/>
                <a:gd name="f319" fmla="*/ f262 f138 1"/>
                <a:gd name="f320" fmla="*/ f263 f139 1"/>
                <a:gd name="f321" fmla="*/ f264 f138 1"/>
                <a:gd name="f322" fmla="*/ f265 f139 1"/>
                <a:gd name="f323" fmla="*/ f266 f138 1"/>
                <a:gd name="f324" fmla="*/ f267 f139 1"/>
                <a:gd name="f325" fmla="*/ f268 f138 1"/>
                <a:gd name="f326" fmla="*/ f269 f139 1"/>
                <a:gd name="f327" fmla="*/ f270 f138 1"/>
                <a:gd name="f328" fmla="*/ f271 f139 1"/>
                <a:gd name="f329" fmla="*/ f272 f138 1"/>
                <a:gd name="f330" fmla="*/ f273 f139 1"/>
                <a:gd name="f331" fmla="*/ f274 f138 1"/>
                <a:gd name="f332" fmla="*/ f275 f139 1"/>
                <a:gd name="f333" fmla="*/ f276 f138 1"/>
                <a:gd name="f334" fmla="*/ f277 f139 1"/>
                <a:gd name="f335" fmla="*/ f278 f138 1"/>
                <a:gd name="f336" fmla="*/ f279 f138 1"/>
                <a:gd name="f337" fmla="*/ f280 f139 1"/>
                <a:gd name="f338" fmla="*/ f281 f138 1"/>
                <a:gd name="f339" fmla="*/ f282 f139 1"/>
                <a:gd name="f340" fmla="*/ f283 f138 1"/>
                <a:gd name="f341" fmla="*/ f284 f139 1"/>
                <a:gd name="f342" fmla="*/ f285 f138 1"/>
                <a:gd name="f343" fmla="*/ f286 f139 1"/>
                <a:gd name="f344" fmla="*/ f287 f138 1"/>
                <a:gd name="f345" fmla="*/ f288 f139 1"/>
                <a:gd name="f346" fmla="*/ f289 f138 1"/>
                <a:gd name="f347" fmla="*/ f290 f139 1"/>
                <a:gd name="f348" fmla="*/ f291 f138 1"/>
                <a:gd name="f349" fmla="*/ f292 f139 1"/>
                <a:gd name="f350" fmla="*/ f293 f138 1"/>
                <a:gd name="f351" fmla="*/ f294 f139 1"/>
                <a:gd name="f352" fmla="*/ f295 f138 1"/>
                <a:gd name="f353" fmla="*/ f296 f139 1"/>
                <a:gd name="f354" fmla="*/ f297 f138 1"/>
                <a:gd name="f355" fmla="*/ f298 f139 1"/>
                <a:gd name="f356" fmla="*/ f299 f138 1"/>
                <a:gd name="f357" fmla="*/ f300 f139 1"/>
                <a:gd name="f358" fmla="*/ f301 f138 1"/>
                <a:gd name="f359" fmla="*/ f302 f139 1"/>
                <a:gd name="f360" fmla="*/ f303 f138 1"/>
                <a:gd name="f361" fmla="*/ f304 f139 1"/>
                <a:gd name="f362" fmla="*/ f305 f138 1"/>
                <a:gd name="f363" fmla="*/ f306 f139 1"/>
                <a:gd name="f364" fmla="*/ f307 f138 1"/>
                <a:gd name="f365" fmla="*/ f308 f139 1"/>
                <a:gd name="f366" fmla="*/ f309 f138 1"/>
                <a:gd name="f367" fmla="*/ f310 f139 1"/>
                <a:gd name="f368" fmla="*/ f311 f138 1"/>
                <a:gd name="f369" fmla="*/ f312 f1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2">
                  <a:pos x="f317" y="f318"/>
                </a:cxn>
                <a:cxn ang="f202">
                  <a:pos x="f319" y="f320"/>
                </a:cxn>
                <a:cxn ang="f202">
                  <a:pos x="f321" y="f322"/>
                </a:cxn>
                <a:cxn ang="f202">
                  <a:pos x="f323" y="f324"/>
                </a:cxn>
                <a:cxn ang="f202">
                  <a:pos x="f325" y="f326"/>
                </a:cxn>
                <a:cxn ang="f202">
                  <a:pos x="f327" y="f328"/>
                </a:cxn>
                <a:cxn ang="f202">
                  <a:pos x="f329" y="f330"/>
                </a:cxn>
                <a:cxn ang="f202">
                  <a:pos x="f331" y="f332"/>
                </a:cxn>
                <a:cxn ang="f202">
                  <a:pos x="f333" y="f334"/>
                </a:cxn>
                <a:cxn ang="f202">
                  <a:pos x="f335" y="f328"/>
                </a:cxn>
                <a:cxn ang="f202">
                  <a:pos x="f336" y="f337"/>
                </a:cxn>
                <a:cxn ang="f202">
                  <a:pos x="f338" y="f339"/>
                </a:cxn>
                <a:cxn ang="f202">
                  <a:pos x="f340" y="f341"/>
                </a:cxn>
                <a:cxn ang="f202">
                  <a:pos x="f342" y="f343"/>
                </a:cxn>
                <a:cxn ang="f202">
                  <a:pos x="f344" y="f345"/>
                </a:cxn>
                <a:cxn ang="f202">
                  <a:pos x="f346" y="f347"/>
                </a:cxn>
                <a:cxn ang="f202">
                  <a:pos x="f348" y="f349"/>
                </a:cxn>
                <a:cxn ang="f202">
                  <a:pos x="f350" y="f351"/>
                </a:cxn>
                <a:cxn ang="f202">
                  <a:pos x="f352" y="f353"/>
                </a:cxn>
                <a:cxn ang="f202">
                  <a:pos x="f354" y="f355"/>
                </a:cxn>
                <a:cxn ang="f202">
                  <a:pos x="f356" y="f357"/>
                </a:cxn>
                <a:cxn ang="f202">
                  <a:pos x="f358" y="f359"/>
                </a:cxn>
                <a:cxn ang="f202">
                  <a:pos x="f360" y="f361"/>
                </a:cxn>
                <a:cxn ang="f202">
                  <a:pos x="f362" y="f363"/>
                </a:cxn>
                <a:cxn ang="f202">
                  <a:pos x="f364" y="f365"/>
                </a:cxn>
                <a:cxn ang="f202">
                  <a:pos x="f366" y="f367"/>
                </a:cxn>
                <a:cxn ang="f202">
                  <a:pos x="f368" y="f369"/>
                </a:cxn>
                <a:cxn ang="f202">
                  <a:pos x="f317" y="f318"/>
                </a:cxn>
              </a:cxnLst>
              <a:rect l="f313" t="f316" r="f314" b="f315"/>
              <a:pathLst>
                <a:path w="475" h="215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7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18"/>
                    <a:pt x="f27" y="f28"/>
                    <a:pt x="f29" y="f30"/>
                  </a:cubicBezTo>
                  <a:cubicBezTo>
                    <a:pt x="f31" y="f32"/>
                    <a:pt x="f33" y="f16"/>
                    <a:pt x="f34" y="f35"/>
                  </a:cubicBezTo>
                  <a:cubicBezTo>
                    <a:pt x="f36" y="f37"/>
                    <a:pt x="f36" y="f38"/>
                    <a:pt x="f39" y="f40"/>
                  </a:cubicBezTo>
                  <a:cubicBezTo>
                    <a:pt x="f41" y="f42"/>
                    <a:pt x="f34" y="f43"/>
                    <a:pt x="f44" y="f45"/>
                  </a:cubicBezTo>
                  <a:cubicBezTo>
                    <a:pt x="f46" y="f47"/>
                    <a:pt x="f48" y="f42"/>
                    <a:pt x="f49" y="f50"/>
                  </a:cubicBezTo>
                  <a:cubicBezTo>
                    <a:pt x="f49" y="f51"/>
                    <a:pt x="f52" y="f53"/>
                    <a:pt x="f52" y="f35"/>
                  </a:cubicBezTo>
                  <a:cubicBezTo>
                    <a:pt x="f52" y="f54"/>
                    <a:pt x="f55" y="f56"/>
                    <a:pt x="f57" y="f58"/>
                  </a:cubicBezTo>
                  <a:cubicBezTo>
                    <a:pt x="f59" y="f32"/>
                    <a:pt x="f60" y="f61"/>
                    <a:pt x="f62" y="f2"/>
                  </a:cubicBezTo>
                  <a:cubicBezTo>
                    <a:pt x="f63" y="f64"/>
                    <a:pt x="f62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6" y="f78"/>
                  </a:cubicBezTo>
                  <a:cubicBezTo>
                    <a:pt x="f76" y="f40"/>
                    <a:pt x="f79" y="f80"/>
                    <a:pt x="f81" y="f82"/>
                  </a:cubicBezTo>
                  <a:cubicBezTo>
                    <a:pt x="f83" y="f84"/>
                    <a:pt x="f23" y="f85"/>
                    <a:pt x="f61" y="f16"/>
                  </a:cubicBezTo>
                  <a:cubicBezTo>
                    <a:pt x="f64" y="f86"/>
                    <a:pt x="f87" y="f88"/>
                    <a:pt x="f89" y="f90"/>
                  </a:cubicBezTo>
                  <a:cubicBezTo>
                    <a:pt x="f91" y="f92"/>
                    <a:pt x="f87" y="f93"/>
                    <a:pt x="f94" y="f95"/>
                  </a:cubicBezTo>
                  <a:cubicBezTo>
                    <a:pt x="f94" y="f96"/>
                    <a:pt x="f97" y="f98"/>
                    <a:pt x="f99" y="f100"/>
                  </a:cubicBezTo>
                  <a:cubicBezTo>
                    <a:pt x="f101" y="f102"/>
                    <a:pt x="f95" y="f103"/>
                    <a:pt x="f104" y="f105"/>
                  </a:cubicBezTo>
                  <a:cubicBezTo>
                    <a:pt x="f106" y="f67"/>
                    <a:pt x="f104" y="f107"/>
                    <a:pt x="f47" y="f89"/>
                  </a:cubicBezTo>
                  <a:cubicBezTo>
                    <a:pt x="f69" y="f108"/>
                    <a:pt x="f71" y="f109"/>
                    <a:pt x="f110" y="f111"/>
                  </a:cubicBezTo>
                  <a:cubicBezTo>
                    <a:pt x="f112" y="f113"/>
                    <a:pt x="f114" y="f115"/>
                    <a:pt x="f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5"/>
                    <a:pt x="f124" y="f125"/>
                    <a:pt x="f126" y="f127"/>
                  </a:cubicBezTo>
                  <a:cubicBezTo>
                    <a:pt x="f128" y="f129"/>
                    <a:pt x="f57" y="f130"/>
                    <a:pt x="f131" y="f132"/>
                  </a:cubicBezTo>
                  <a:cubicBezTo>
                    <a:pt x="f133" y="f134"/>
                    <a:pt x="f135" y="f136"/>
                    <a:pt x="f6" y="f8"/>
                  </a:cubicBezTo>
                  <a:close/>
                </a:path>
              </a:pathLst>
            </a:custGeom>
            <a:solidFill>
              <a:srgbClr val="CFCEC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E0496E97-55BB-9CFA-F75D-D3B0B1518E0D}"/>
                </a:ext>
              </a:extLst>
            </p:cNvPr>
            <p:cNvSpPr/>
            <p:nvPr/>
          </p:nvSpPr>
          <p:spPr>
            <a:xfrm>
              <a:off x="10159998" y="3243267"/>
              <a:ext cx="1792288" cy="7731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3"/>
                <a:gd name="f7" fmla="val 205"/>
                <a:gd name="f8" fmla="val 149"/>
                <a:gd name="f9" fmla="val 5"/>
                <a:gd name="f10" fmla="val 99"/>
                <a:gd name="f11" fmla="val 9"/>
                <a:gd name="f12" fmla="val 49"/>
                <a:gd name="f13" fmla="val 14"/>
                <a:gd name="f14" fmla="val 61"/>
                <a:gd name="f15" fmla="val 2"/>
                <a:gd name="f16" fmla="val 107"/>
                <a:gd name="f17" fmla="val 6"/>
                <a:gd name="f18" fmla="val 153"/>
                <a:gd name="f19" fmla="val 11"/>
                <a:gd name="f20" fmla="val 234"/>
                <a:gd name="f21" fmla="val 20"/>
                <a:gd name="f22" fmla="val 315"/>
                <a:gd name="f23" fmla="val 26"/>
                <a:gd name="f24" fmla="val 396"/>
                <a:gd name="f25" fmla="val 35"/>
                <a:gd name="f26" fmla="val 422"/>
                <a:gd name="f27" fmla="val 38"/>
                <a:gd name="f28" fmla="val 449"/>
                <a:gd name="f29" fmla="val 36"/>
                <a:gd name="f30" fmla="val 474"/>
                <a:gd name="f31" fmla="val 48"/>
                <a:gd name="f32" fmla="val 469"/>
                <a:gd name="f33" fmla="val 100"/>
                <a:gd name="f34" fmla="val 464"/>
                <a:gd name="f35" fmla="val 152"/>
                <a:gd name="f36" fmla="val 459"/>
                <a:gd name="f37" fmla="val 445"/>
                <a:gd name="f38" fmla="val 195"/>
                <a:gd name="f39" fmla="val 428"/>
                <a:gd name="f40" fmla="val 194"/>
                <a:gd name="f41" fmla="val 412"/>
                <a:gd name="f42" fmla="val 193"/>
                <a:gd name="f43" fmla="val 399"/>
                <a:gd name="f44" fmla="val 387"/>
                <a:gd name="f45" fmla="val 191"/>
                <a:gd name="f46" fmla="val 375"/>
                <a:gd name="f47" fmla="val 186"/>
                <a:gd name="f48" fmla="val 368"/>
                <a:gd name="f49" fmla="val 178"/>
                <a:gd name="f50" fmla="val 369"/>
                <a:gd name="f51" fmla="val 169"/>
                <a:gd name="f52" fmla="val 371"/>
                <a:gd name="f53" fmla="val 160"/>
                <a:gd name="f54" fmla="val 373"/>
                <a:gd name="f55" fmla="val 146"/>
                <a:gd name="f56" fmla="val 132"/>
                <a:gd name="f57" fmla="val 119"/>
                <a:gd name="f58" fmla="val 377"/>
                <a:gd name="f59" fmla="val 102"/>
                <a:gd name="f60" fmla="val 372"/>
                <a:gd name="f61" fmla="val 90"/>
                <a:gd name="f62" fmla="val 354"/>
                <a:gd name="f63" fmla="val 87"/>
                <a:gd name="f64" fmla="val 336"/>
                <a:gd name="f65" fmla="val 89"/>
                <a:gd name="f66" fmla="val 329"/>
                <a:gd name="f67" fmla="val 328"/>
                <a:gd name="f68" fmla="val 116"/>
                <a:gd name="f69" fmla="val 325"/>
                <a:gd name="f70" fmla="val 148"/>
                <a:gd name="f71" fmla="val 323"/>
                <a:gd name="f72" fmla="val 163"/>
                <a:gd name="f73" fmla="val 321"/>
                <a:gd name="f74" fmla="val 176"/>
                <a:gd name="f75" fmla="val 184"/>
                <a:gd name="f76" fmla="val 300"/>
                <a:gd name="f77" fmla="val 182"/>
                <a:gd name="f78" fmla="val 286"/>
                <a:gd name="f79" fmla="val 181"/>
                <a:gd name="f80" fmla="val 271"/>
                <a:gd name="f81" fmla="val 183"/>
                <a:gd name="f82" fmla="val 259"/>
                <a:gd name="f83" fmla="val 174"/>
                <a:gd name="f84" fmla="val 253"/>
                <a:gd name="f85" fmla="val 131"/>
                <a:gd name="f86" fmla="val 260"/>
                <a:gd name="f87" fmla="val 109"/>
                <a:gd name="f88" fmla="val 262"/>
                <a:gd name="f89" fmla="val 85"/>
                <a:gd name="f90" fmla="val 75"/>
                <a:gd name="f91" fmla="val 230"/>
                <a:gd name="f92" fmla="val 78"/>
                <a:gd name="f93" fmla="val 214"/>
                <a:gd name="f94" fmla="val 81"/>
                <a:gd name="f95" fmla="val 213"/>
                <a:gd name="f96" fmla="val 94"/>
                <a:gd name="f97" fmla="val 105"/>
                <a:gd name="f98" fmla="val 121"/>
                <a:gd name="f99" fmla="val 209"/>
                <a:gd name="f100" fmla="val 136"/>
                <a:gd name="f101" fmla="val 208"/>
                <a:gd name="f102" fmla="val 151"/>
                <a:gd name="f103" fmla="val 207"/>
                <a:gd name="f104" fmla="val 165"/>
                <a:gd name="f105" fmla="val 200"/>
                <a:gd name="f106" fmla="val 173"/>
                <a:gd name="f107" fmla="val 185"/>
                <a:gd name="f108" fmla="val 171"/>
                <a:gd name="f109" fmla="val 170"/>
                <a:gd name="f110" fmla="val 145"/>
                <a:gd name="f111" fmla="val 143"/>
                <a:gd name="f112" fmla="val 167"/>
                <a:gd name="f113" fmla="val 141"/>
                <a:gd name="f114" fmla="val 142"/>
                <a:gd name="f115" fmla="val 140"/>
                <a:gd name="f116" fmla="val 126"/>
                <a:gd name="f117" fmla="val 110"/>
                <a:gd name="f118" fmla="val 74"/>
                <a:gd name="f119" fmla="val 139"/>
                <a:gd name="f120" fmla="val 68"/>
                <a:gd name="f121" fmla="val 118"/>
                <a:gd name="f122" fmla="val 66"/>
                <a:gd name="f123" fmla="val 69"/>
                <a:gd name="f124" fmla="val 98"/>
                <a:gd name="f125" fmla="val 83"/>
                <a:gd name="f126" fmla="val 97"/>
                <a:gd name="f127" fmla="val 96"/>
                <a:gd name="f128" fmla="val 113"/>
                <a:gd name="f129" fmla="val 95"/>
                <a:gd name="f130" fmla="val 129"/>
                <a:gd name="f131" fmla="val 92"/>
                <a:gd name="f132" fmla="val 144"/>
                <a:gd name="f133" fmla="val 154"/>
                <a:gd name="f134" fmla="val 86"/>
                <a:gd name="f135" fmla="val 162"/>
                <a:gd name="f136" fmla="val 76"/>
                <a:gd name="f137" fmla="val 161"/>
                <a:gd name="f138" fmla="val 50"/>
                <a:gd name="f139" fmla="val 158"/>
                <a:gd name="f140" fmla="val 24"/>
                <a:gd name="f141" fmla="+- 0 0 -90"/>
                <a:gd name="f142" fmla="*/ f3 1 473"/>
                <a:gd name="f143" fmla="*/ f4 1 205"/>
                <a:gd name="f144" fmla="val f5"/>
                <a:gd name="f145" fmla="val f6"/>
                <a:gd name="f146" fmla="val f7"/>
                <a:gd name="f147" fmla="*/ f141 f0 1"/>
                <a:gd name="f148" fmla="+- f146 0 f144"/>
                <a:gd name="f149" fmla="+- f145 0 f144"/>
                <a:gd name="f150" fmla="*/ f147 1 f2"/>
                <a:gd name="f151" fmla="*/ f149 1 473"/>
                <a:gd name="f152" fmla="*/ f148 1 205"/>
                <a:gd name="f153" fmla="*/ 0 f149 1"/>
                <a:gd name="f154" fmla="*/ 149 f148 1"/>
                <a:gd name="f155" fmla="*/ 14 f149 1"/>
                <a:gd name="f156" fmla="*/ 0 f148 1"/>
                <a:gd name="f157" fmla="*/ 153 f149 1"/>
                <a:gd name="f158" fmla="*/ 11 f148 1"/>
                <a:gd name="f159" fmla="*/ 396 f149 1"/>
                <a:gd name="f160" fmla="*/ 35 f148 1"/>
                <a:gd name="f161" fmla="*/ 474 f149 1"/>
                <a:gd name="f162" fmla="*/ 48 f148 1"/>
                <a:gd name="f163" fmla="*/ 459 f149 1"/>
                <a:gd name="f164" fmla="*/ 205 f148 1"/>
                <a:gd name="f165" fmla="*/ 412 f149 1"/>
                <a:gd name="f166" fmla="*/ 193 f148 1"/>
                <a:gd name="f167" fmla="*/ 375 f149 1"/>
                <a:gd name="f168" fmla="*/ 186 f148 1"/>
                <a:gd name="f169" fmla="*/ 371 f149 1"/>
                <a:gd name="f170" fmla="*/ 160 f148 1"/>
                <a:gd name="f171" fmla="*/ 119 f148 1"/>
                <a:gd name="f172" fmla="*/ 354 f149 1"/>
                <a:gd name="f173" fmla="*/ 87 f148 1"/>
                <a:gd name="f174" fmla="*/ 328 f149 1"/>
                <a:gd name="f175" fmla="*/ 116 f148 1"/>
                <a:gd name="f176" fmla="*/ 323 f149 1"/>
                <a:gd name="f177" fmla="*/ 163 f148 1"/>
                <a:gd name="f178" fmla="*/ 300 f149 1"/>
                <a:gd name="f179" fmla="*/ 182 f148 1"/>
                <a:gd name="f180" fmla="*/ 259 f149 1"/>
                <a:gd name="f181" fmla="*/ 174 f148 1"/>
                <a:gd name="f182" fmla="*/ 260 f149 1"/>
                <a:gd name="f183" fmla="*/ 109 f148 1"/>
                <a:gd name="f184" fmla="*/ 230 f149 1"/>
                <a:gd name="f185" fmla="*/ 78 f148 1"/>
                <a:gd name="f186" fmla="*/ 213 f149 1"/>
                <a:gd name="f187" fmla="*/ 105 f148 1"/>
                <a:gd name="f188" fmla="*/ 208 f149 1"/>
                <a:gd name="f189" fmla="*/ 151 f148 1"/>
                <a:gd name="f190" fmla="*/ 185 f149 1"/>
                <a:gd name="f191" fmla="*/ 171 f148 1"/>
                <a:gd name="f192" fmla="*/ 169 f149 1"/>
                <a:gd name="f193" fmla="*/ 170 f148 1"/>
                <a:gd name="f194" fmla="*/ 141 f149 1"/>
                <a:gd name="f195" fmla="*/ 142 f148 1"/>
                <a:gd name="f196" fmla="*/ 145 f149 1"/>
                <a:gd name="f197" fmla="*/ 94 f148 1"/>
                <a:gd name="f198" fmla="*/ 118 f149 1"/>
                <a:gd name="f199" fmla="*/ 66 f148 1"/>
                <a:gd name="f200" fmla="*/ 97 f149 1"/>
                <a:gd name="f201" fmla="*/ 97 f148 1"/>
                <a:gd name="f202" fmla="*/ 92 f149 1"/>
                <a:gd name="f203" fmla="*/ 144 f148 1"/>
                <a:gd name="f204" fmla="*/ 76 f149 1"/>
                <a:gd name="f205" fmla="*/ 161 f148 1"/>
                <a:gd name="f206" fmla="+- f150 0 f1"/>
                <a:gd name="f207" fmla="*/ f153 1 474"/>
                <a:gd name="f208" fmla="*/ f154 1 205"/>
                <a:gd name="f209" fmla="*/ f155 1 474"/>
                <a:gd name="f210" fmla="*/ f156 1 205"/>
                <a:gd name="f211" fmla="*/ f157 1 474"/>
                <a:gd name="f212" fmla="*/ f158 1 205"/>
                <a:gd name="f213" fmla="*/ f159 1 474"/>
                <a:gd name="f214" fmla="*/ f160 1 205"/>
                <a:gd name="f215" fmla="*/ f161 1 474"/>
                <a:gd name="f216" fmla="*/ f162 1 205"/>
                <a:gd name="f217" fmla="*/ f163 1 474"/>
                <a:gd name="f218" fmla="*/ f164 1 205"/>
                <a:gd name="f219" fmla="*/ f165 1 474"/>
                <a:gd name="f220" fmla="*/ f166 1 205"/>
                <a:gd name="f221" fmla="*/ f167 1 474"/>
                <a:gd name="f222" fmla="*/ f168 1 205"/>
                <a:gd name="f223" fmla="*/ f169 1 474"/>
                <a:gd name="f224" fmla="*/ f170 1 205"/>
                <a:gd name="f225" fmla="*/ f171 1 205"/>
                <a:gd name="f226" fmla="*/ f172 1 474"/>
                <a:gd name="f227" fmla="*/ f173 1 205"/>
                <a:gd name="f228" fmla="*/ f174 1 474"/>
                <a:gd name="f229" fmla="*/ f175 1 205"/>
                <a:gd name="f230" fmla="*/ f176 1 474"/>
                <a:gd name="f231" fmla="*/ f177 1 205"/>
                <a:gd name="f232" fmla="*/ f178 1 474"/>
                <a:gd name="f233" fmla="*/ f179 1 205"/>
                <a:gd name="f234" fmla="*/ f180 1 474"/>
                <a:gd name="f235" fmla="*/ f181 1 205"/>
                <a:gd name="f236" fmla="*/ f182 1 474"/>
                <a:gd name="f237" fmla="*/ f183 1 205"/>
                <a:gd name="f238" fmla="*/ f184 1 474"/>
                <a:gd name="f239" fmla="*/ f185 1 205"/>
                <a:gd name="f240" fmla="*/ f186 1 474"/>
                <a:gd name="f241" fmla="*/ f187 1 205"/>
                <a:gd name="f242" fmla="*/ f188 1 474"/>
                <a:gd name="f243" fmla="*/ f189 1 205"/>
                <a:gd name="f244" fmla="*/ f190 1 474"/>
                <a:gd name="f245" fmla="*/ f191 1 205"/>
                <a:gd name="f246" fmla="*/ f192 1 474"/>
                <a:gd name="f247" fmla="*/ f193 1 205"/>
                <a:gd name="f248" fmla="*/ f194 1 474"/>
                <a:gd name="f249" fmla="*/ f195 1 205"/>
                <a:gd name="f250" fmla="*/ f196 1 474"/>
                <a:gd name="f251" fmla="*/ f197 1 205"/>
                <a:gd name="f252" fmla="*/ f198 1 474"/>
                <a:gd name="f253" fmla="*/ f199 1 205"/>
                <a:gd name="f254" fmla="*/ f200 1 474"/>
                <a:gd name="f255" fmla="*/ f201 1 205"/>
                <a:gd name="f256" fmla="*/ f202 1 474"/>
                <a:gd name="f257" fmla="*/ f203 1 205"/>
                <a:gd name="f258" fmla="*/ f204 1 474"/>
                <a:gd name="f259" fmla="*/ f205 1 205"/>
                <a:gd name="f260" fmla="*/ 0 1 f151"/>
                <a:gd name="f261" fmla="*/ f145 1 f151"/>
                <a:gd name="f262" fmla="*/ 0 1 f152"/>
                <a:gd name="f263" fmla="*/ f146 1 f152"/>
                <a:gd name="f264" fmla="*/ f207 1 f151"/>
                <a:gd name="f265" fmla="*/ f208 1 f152"/>
                <a:gd name="f266" fmla="*/ f209 1 f151"/>
                <a:gd name="f267" fmla="*/ f210 1 f152"/>
                <a:gd name="f268" fmla="*/ f211 1 f151"/>
                <a:gd name="f269" fmla="*/ f212 1 f152"/>
                <a:gd name="f270" fmla="*/ f213 1 f151"/>
                <a:gd name="f271" fmla="*/ f214 1 f152"/>
                <a:gd name="f272" fmla="*/ f215 1 f151"/>
                <a:gd name="f273" fmla="*/ f216 1 f152"/>
                <a:gd name="f274" fmla="*/ f217 1 f151"/>
                <a:gd name="f275" fmla="*/ f218 1 f152"/>
                <a:gd name="f276" fmla="*/ f219 1 f151"/>
                <a:gd name="f277" fmla="*/ f220 1 f152"/>
                <a:gd name="f278" fmla="*/ f221 1 f151"/>
                <a:gd name="f279" fmla="*/ f222 1 f152"/>
                <a:gd name="f280" fmla="*/ f223 1 f151"/>
                <a:gd name="f281" fmla="*/ f224 1 f152"/>
                <a:gd name="f282" fmla="*/ f225 1 f152"/>
                <a:gd name="f283" fmla="*/ f226 1 f151"/>
                <a:gd name="f284" fmla="*/ f227 1 f152"/>
                <a:gd name="f285" fmla="*/ f228 1 f151"/>
                <a:gd name="f286" fmla="*/ f229 1 f152"/>
                <a:gd name="f287" fmla="*/ f230 1 f151"/>
                <a:gd name="f288" fmla="*/ f231 1 f152"/>
                <a:gd name="f289" fmla="*/ f232 1 f151"/>
                <a:gd name="f290" fmla="*/ f233 1 f152"/>
                <a:gd name="f291" fmla="*/ f234 1 f151"/>
                <a:gd name="f292" fmla="*/ f235 1 f152"/>
                <a:gd name="f293" fmla="*/ f236 1 f151"/>
                <a:gd name="f294" fmla="*/ f237 1 f152"/>
                <a:gd name="f295" fmla="*/ f238 1 f151"/>
                <a:gd name="f296" fmla="*/ f239 1 f152"/>
                <a:gd name="f297" fmla="*/ f240 1 f151"/>
                <a:gd name="f298" fmla="*/ f241 1 f152"/>
                <a:gd name="f299" fmla="*/ f242 1 f151"/>
                <a:gd name="f300" fmla="*/ f243 1 f152"/>
                <a:gd name="f301" fmla="*/ f244 1 f151"/>
                <a:gd name="f302" fmla="*/ f245 1 f152"/>
                <a:gd name="f303" fmla="*/ f246 1 f151"/>
                <a:gd name="f304" fmla="*/ f247 1 f152"/>
                <a:gd name="f305" fmla="*/ f248 1 f151"/>
                <a:gd name="f306" fmla="*/ f249 1 f152"/>
                <a:gd name="f307" fmla="*/ f250 1 f151"/>
                <a:gd name="f308" fmla="*/ f251 1 f152"/>
                <a:gd name="f309" fmla="*/ f252 1 f151"/>
                <a:gd name="f310" fmla="*/ f253 1 f152"/>
                <a:gd name="f311" fmla="*/ f254 1 f151"/>
                <a:gd name="f312" fmla="*/ f255 1 f152"/>
                <a:gd name="f313" fmla="*/ f256 1 f151"/>
                <a:gd name="f314" fmla="*/ f257 1 f152"/>
                <a:gd name="f315" fmla="*/ f258 1 f151"/>
                <a:gd name="f316" fmla="*/ f259 1 f152"/>
                <a:gd name="f317" fmla="*/ f260 f142 1"/>
                <a:gd name="f318" fmla="*/ f261 f142 1"/>
                <a:gd name="f319" fmla="*/ f263 f143 1"/>
                <a:gd name="f320" fmla="*/ f262 f143 1"/>
                <a:gd name="f321" fmla="*/ f264 f142 1"/>
                <a:gd name="f322" fmla="*/ f265 f143 1"/>
                <a:gd name="f323" fmla="*/ f266 f142 1"/>
                <a:gd name="f324" fmla="*/ f267 f143 1"/>
                <a:gd name="f325" fmla="*/ f268 f142 1"/>
                <a:gd name="f326" fmla="*/ f269 f143 1"/>
                <a:gd name="f327" fmla="*/ f270 f142 1"/>
                <a:gd name="f328" fmla="*/ f271 f143 1"/>
                <a:gd name="f329" fmla="*/ f272 f142 1"/>
                <a:gd name="f330" fmla="*/ f273 f143 1"/>
                <a:gd name="f331" fmla="*/ f274 f142 1"/>
                <a:gd name="f332" fmla="*/ f275 f143 1"/>
                <a:gd name="f333" fmla="*/ f276 f142 1"/>
                <a:gd name="f334" fmla="*/ f277 f143 1"/>
                <a:gd name="f335" fmla="*/ f278 f142 1"/>
                <a:gd name="f336" fmla="*/ f279 f143 1"/>
                <a:gd name="f337" fmla="*/ f280 f142 1"/>
                <a:gd name="f338" fmla="*/ f281 f143 1"/>
                <a:gd name="f339" fmla="*/ f282 f143 1"/>
                <a:gd name="f340" fmla="*/ f283 f142 1"/>
                <a:gd name="f341" fmla="*/ f284 f143 1"/>
                <a:gd name="f342" fmla="*/ f285 f142 1"/>
                <a:gd name="f343" fmla="*/ f286 f143 1"/>
                <a:gd name="f344" fmla="*/ f287 f142 1"/>
                <a:gd name="f345" fmla="*/ f288 f143 1"/>
                <a:gd name="f346" fmla="*/ f289 f142 1"/>
                <a:gd name="f347" fmla="*/ f290 f143 1"/>
                <a:gd name="f348" fmla="*/ f291 f142 1"/>
                <a:gd name="f349" fmla="*/ f292 f143 1"/>
                <a:gd name="f350" fmla="*/ f293 f142 1"/>
                <a:gd name="f351" fmla="*/ f294 f143 1"/>
                <a:gd name="f352" fmla="*/ f295 f142 1"/>
                <a:gd name="f353" fmla="*/ f296 f143 1"/>
                <a:gd name="f354" fmla="*/ f297 f142 1"/>
                <a:gd name="f355" fmla="*/ f298 f143 1"/>
                <a:gd name="f356" fmla="*/ f299 f142 1"/>
                <a:gd name="f357" fmla="*/ f300 f143 1"/>
                <a:gd name="f358" fmla="*/ f301 f142 1"/>
                <a:gd name="f359" fmla="*/ f302 f143 1"/>
                <a:gd name="f360" fmla="*/ f303 f142 1"/>
                <a:gd name="f361" fmla="*/ f304 f143 1"/>
                <a:gd name="f362" fmla="*/ f305 f142 1"/>
                <a:gd name="f363" fmla="*/ f306 f143 1"/>
                <a:gd name="f364" fmla="*/ f307 f142 1"/>
                <a:gd name="f365" fmla="*/ f308 f143 1"/>
                <a:gd name="f366" fmla="*/ f309 f142 1"/>
                <a:gd name="f367" fmla="*/ f310 f143 1"/>
                <a:gd name="f368" fmla="*/ f311 f142 1"/>
                <a:gd name="f369" fmla="*/ f312 f143 1"/>
                <a:gd name="f370" fmla="*/ f313 f142 1"/>
                <a:gd name="f371" fmla="*/ f314 f143 1"/>
                <a:gd name="f372" fmla="*/ f315 f142 1"/>
                <a:gd name="f373" fmla="*/ f316 f1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6">
                  <a:pos x="f321" y="f322"/>
                </a:cxn>
                <a:cxn ang="f206">
                  <a:pos x="f323" y="f324"/>
                </a:cxn>
                <a:cxn ang="f206">
                  <a:pos x="f325" y="f326"/>
                </a:cxn>
                <a:cxn ang="f206">
                  <a:pos x="f327" y="f328"/>
                </a:cxn>
                <a:cxn ang="f206">
                  <a:pos x="f329" y="f330"/>
                </a:cxn>
                <a:cxn ang="f206">
                  <a:pos x="f331" y="f332"/>
                </a:cxn>
                <a:cxn ang="f206">
                  <a:pos x="f333" y="f334"/>
                </a:cxn>
                <a:cxn ang="f206">
                  <a:pos x="f335" y="f336"/>
                </a:cxn>
                <a:cxn ang="f206">
                  <a:pos x="f337" y="f338"/>
                </a:cxn>
                <a:cxn ang="f206">
                  <a:pos x="f335" y="f339"/>
                </a:cxn>
                <a:cxn ang="f206">
                  <a:pos x="f340" y="f341"/>
                </a:cxn>
                <a:cxn ang="f206">
                  <a:pos x="f342" y="f343"/>
                </a:cxn>
                <a:cxn ang="f206">
                  <a:pos x="f344" y="f345"/>
                </a:cxn>
                <a:cxn ang="f206">
                  <a:pos x="f346" y="f347"/>
                </a:cxn>
                <a:cxn ang="f206">
                  <a:pos x="f348" y="f349"/>
                </a:cxn>
                <a:cxn ang="f206">
                  <a:pos x="f350" y="f351"/>
                </a:cxn>
                <a:cxn ang="f206">
                  <a:pos x="f352" y="f353"/>
                </a:cxn>
                <a:cxn ang="f206">
                  <a:pos x="f354" y="f355"/>
                </a:cxn>
                <a:cxn ang="f206">
                  <a:pos x="f356" y="f357"/>
                </a:cxn>
                <a:cxn ang="f206">
                  <a:pos x="f358" y="f359"/>
                </a:cxn>
                <a:cxn ang="f206">
                  <a:pos x="f360" y="f361"/>
                </a:cxn>
                <a:cxn ang="f206">
                  <a:pos x="f362" y="f363"/>
                </a:cxn>
                <a:cxn ang="f206">
                  <a:pos x="f364" y="f365"/>
                </a:cxn>
                <a:cxn ang="f206">
                  <a:pos x="f366" y="f367"/>
                </a:cxn>
                <a:cxn ang="f206">
                  <a:pos x="f368" y="f369"/>
                </a:cxn>
                <a:cxn ang="f206">
                  <a:pos x="f370" y="f371"/>
                </a:cxn>
                <a:cxn ang="f206">
                  <a:pos x="f372" y="f373"/>
                </a:cxn>
                <a:cxn ang="f206">
                  <a:pos x="f321" y="f322"/>
                </a:cxn>
              </a:cxnLst>
              <a:rect l="f317" t="f320" r="f318" b="f319"/>
              <a:pathLst>
                <a:path w="473" h="205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7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2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4" y="f56"/>
                    <a:pt x="f4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10"/>
                    <a:pt x="f67" y="f68"/>
                  </a:cubicBezTo>
                  <a:cubicBezTo>
                    <a:pt x="f67" y="f56"/>
                    <a:pt x="f69" y="f70"/>
                    <a:pt x="f71" y="f72"/>
                  </a:cubicBezTo>
                  <a:cubicBezTo>
                    <a:pt x="f73" y="f74"/>
                    <a:pt x="f22" y="f75"/>
                    <a:pt x="f76" y="f77"/>
                  </a:cubicBezTo>
                  <a:cubicBezTo>
                    <a:pt x="f78" y="f79"/>
                    <a:pt x="f80" y="f81"/>
                    <a:pt x="f82" y="f83"/>
                  </a:cubicBezTo>
                  <a:cubicBezTo>
                    <a:pt x="f84" y="f35"/>
                    <a:pt x="f82" y="f85"/>
                    <a:pt x="f86" y="f87"/>
                  </a:cubicBezTo>
                  <a:cubicBezTo>
                    <a:pt x="f88" y="f89"/>
                    <a:pt x="f84" y="f90"/>
                    <a:pt x="f91" y="f92"/>
                  </a:cubicBezTo>
                  <a:cubicBezTo>
                    <a:pt x="f93" y="f94"/>
                    <a:pt x="f95" y="f96"/>
                    <a:pt x="f95" y="f97"/>
                  </a:cubicBezTo>
                  <a:cubicBezTo>
                    <a:pt x="f95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2" y="f109"/>
                    <a:pt x="f83" y="f109"/>
                    <a:pt x="f51" y="f109"/>
                  </a:cubicBezTo>
                  <a:cubicBezTo>
                    <a:pt x="f110" y="f51"/>
                    <a:pt x="f111" y="f112"/>
                    <a:pt x="f113" y="f114"/>
                  </a:cubicBezTo>
                  <a:cubicBezTo>
                    <a:pt x="f115" y="f116"/>
                    <a:pt x="f110" y="f117"/>
                    <a:pt x="f110" y="f96"/>
                  </a:cubicBezTo>
                  <a:cubicBezTo>
                    <a:pt x="f110" y="f118"/>
                    <a:pt x="f119" y="f120"/>
                    <a:pt x="f121" y="f122"/>
                  </a:cubicBezTo>
                  <a:cubicBezTo>
                    <a:pt x="f33" y="f123"/>
                    <a:pt x="f124" y="f125"/>
                    <a:pt x="f126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61" y="f133"/>
                    <a:pt x="f134" y="f135"/>
                    <a:pt x="f136" y="f137"/>
                  </a:cubicBezTo>
                  <a:cubicBezTo>
                    <a:pt x="f138" y="f139"/>
                    <a:pt x="f140" y="f139"/>
                    <a:pt x="f5" y="f8"/>
                  </a:cubicBezTo>
                  <a:close/>
                </a:path>
              </a:pathLst>
            </a:custGeom>
            <a:solidFill>
              <a:srgbClr val="CFCEC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1B5D51EC-8804-F52C-9183-B905E240C657}"/>
                </a:ext>
              </a:extLst>
            </p:cNvPr>
            <p:cNvSpPr/>
            <p:nvPr/>
          </p:nvSpPr>
          <p:spPr>
            <a:xfrm>
              <a:off x="10017123" y="4740277"/>
              <a:ext cx="1784351" cy="8413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2"/>
                <a:gd name="f7" fmla="val 223"/>
                <a:gd name="f8" fmla="val 1"/>
                <a:gd name="f9" fmla="val 155"/>
                <a:gd name="f10" fmla="val 106"/>
                <a:gd name="f11" fmla="val 11"/>
                <a:gd name="f12" fmla="val 59"/>
                <a:gd name="f13" fmla="val 13"/>
                <a:gd name="f14" fmla="val 33"/>
                <a:gd name="f15" fmla="val 54"/>
                <a:gd name="f16" fmla="val 9"/>
                <a:gd name="f17" fmla="val 74"/>
                <a:gd name="f18" fmla="val 10"/>
                <a:gd name="f19" fmla="val 197"/>
                <a:gd name="f20" fmla="val 22"/>
                <a:gd name="f21" fmla="val 319"/>
                <a:gd name="f22" fmla="val 35"/>
                <a:gd name="f23" fmla="val 443"/>
                <a:gd name="f24" fmla="val 46"/>
                <a:gd name="f25" fmla="val 453"/>
                <a:gd name="f26" fmla="val 47"/>
                <a:gd name="f27" fmla="val 464"/>
                <a:gd name="f28" fmla="val 55"/>
                <a:gd name="f29" fmla="val 93"/>
                <a:gd name="f30" fmla="val 466"/>
                <a:gd name="f31" fmla="val 131"/>
                <a:gd name="f32" fmla="val 462"/>
                <a:gd name="f33" fmla="val 169"/>
                <a:gd name="f34" fmla="val 460"/>
                <a:gd name="f35" fmla="val 187"/>
                <a:gd name="f36" fmla="val 465"/>
                <a:gd name="f37" fmla="val 206"/>
                <a:gd name="f38" fmla="val 457"/>
                <a:gd name="f39" fmla="val 450"/>
                <a:gd name="f40" fmla="val 437"/>
                <a:gd name="f41" fmla="val 201"/>
                <a:gd name="f42" fmla="val 420"/>
                <a:gd name="f43" fmla="val 414"/>
                <a:gd name="f44" fmla="val 408"/>
                <a:gd name="f45" fmla="val 199"/>
                <a:gd name="f46" fmla="val 402"/>
                <a:gd name="f47" fmla="val 372"/>
                <a:gd name="f48" fmla="val 194"/>
                <a:gd name="f49" fmla="val 371"/>
                <a:gd name="f50" fmla="val 162"/>
                <a:gd name="f51" fmla="val 150"/>
                <a:gd name="f52" fmla="val 373"/>
                <a:gd name="f53" fmla="val 137"/>
                <a:gd name="f54" fmla="val 374"/>
                <a:gd name="f55" fmla="val 125"/>
                <a:gd name="f56" fmla="val 377"/>
                <a:gd name="f57" fmla="val 103"/>
                <a:gd name="f58" fmla="val 366"/>
                <a:gd name="f59" fmla="val 344"/>
                <a:gd name="f60" fmla="val 97"/>
                <a:gd name="f61" fmla="val 329"/>
                <a:gd name="f62" fmla="val 101"/>
                <a:gd name="f63" fmla="val 327"/>
                <a:gd name="f64" fmla="val 113"/>
                <a:gd name="f65" fmla="val 140"/>
                <a:gd name="f66" fmla="val 323"/>
                <a:gd name="f67" fmla="val 154"/>
                <a:gd name="f68" fmla="val 322"/>
                <a:gd name="f69" fmla="val 168"/>
                <a:gd name="f70" fmla="val 182"/>
                <a:gd name="f71" fmla="val 314"/>
                <a:gd name="f72" fmla="val 188"/>
                <a:gd name="f73" fmla="val 300"/>
                <a:gd name="f74" fmla="val 189"/>
                <a:gd name="f75" fmla="val 276"/>
                <a:gd name="f76" fmla="val 190"/>
                <a:gd name="f77" fmla="val 263"/>
                <a:gd name="f78" fmla="val 185"/>
                <a:gd name="f79" fmla="val 256"/>
                <a:gd name="f80" fmla="val 255"/>
                <a:gd name="f81" fmla="val 153"/>
                <a:gd name="f82" fmla="val 136"/>
                <a:gd name="f83" fmla="val 258"/>
                <a:gd name="f84" fmla="val 120"/>
                <a:gd name="f85" fmla="val 260"/>
                <a:gd name="f86" fmla="val 259"/>
                <a:gd name="f87" fmla="val 92"/>
                <a:gd name="f88" fmla="val 245"/>
                <a:gd name="f89" fmla="val 84"/>
                <a:gd name="f90" fmla="val 225"/>
                <a:gd name="f91" fmla="val 79"/>
                <a:gd name="f92" fmla="val 220"/>
                <a:gd name="f93" fmla="val 82"/>
                <a:gd name="f94" fmla="val 214"/>
                <a:gd name="f95" fmla="val 100"/>
                <a:gd name="f96" fmla="val 209"/>
                <a:gd name="f97" fmla="val 115"/>
                <a:gd name="f98" fmla="val 212"/>
                <a:gd name="f99" fmla="val 129"/>
                <a:gd name="f100" fmla="val 210"/>
                <a:gd name="f101" fmla="val 144"/>
                <a:gd name="f102" fmla="val 173"/>
                <a:gd name="f103" fmla="val 174"/>
                <a:gd name="f104" fmla="val 148"/>
                <a:gd name="f105" fmla="val 139"/>
                <a:gd name="f106" fmla="val 161"/>
                <a:gd name="f107" fmla="val 135"/>
                <a:gd name="f108" fmla="val 145"/>
                <a:gd name="f109" fmla="val 118"/>
                <a:gd name="f110" fmla="val 143"/>
                <a:gd name="f111" fmla="val 89"/>
                <a:gd name="f112" fmla="val 78"/>
                <a:gd name="f113" fmla="val 72"/>
                <a:gd name="f114" fmla="val 110"/>
                <a:gd name="f115" fmla="val 68"/>
                <a:gd name="f116" fmla="val 104"/>
                <a:gd name="f117" fmla="val 99"/>
                <a:gd name="f118" fmla="val 90"/>
                <a:gd name="f119" fmla="val 94"/>
                <a:gd name="f120" fmla="val 107"/>
                <a:gd name="f121" fmla="val 96"/>
                <a:gd name="f122" fmla="val 124"/>
                <a:gd name="f123" fmla="val 141"/>
                <a:gd name="f124" fmla="val 164"/>
                <a:gd name="f125" fmla="val 85"/>
                <a:gd name="f126" fmla="val 62"/>
                <a:gd name="f127" fmla="val 166"/>
                <a:gd name="f128" fmla="val 42"/>
                <a:gd name="f129" fmla="val 163"/>
                <a:gd name="f130" fmla="val 19"/>
                <a:gd name="f131" fmla="+- 0 0 -90"/>
                <a:gd name="f132" fmla="*/ f3 1 472"/>
                <a:gd name="f133" fmla="*/ f4 1 223"/>
                <a:gd name="f134" fmla="val f5"/>
                <a:gd name="f135" fmla="val f6"/>
                <a:gd name="f136" fmla="val f7"/>
                <a:gd name="f137" fmla="*/ f131 f0 1"/>
                <a:gd name="f138" fmla="+- f136 0 f134"/>
                <a:gd name="f139" fmla="+- f135 0 f134"/>
                <a:gd name="f140" fmla="*/ f137 1 f2"/>
                <a:gd name="f141" fmla="*/ f139 1 472"/>
                <a:gd name="f142" fmla="*/ f138 1 223"/>
                <a:gd name="f143" fmla="*/ 1 f139 1"/>
                <a:gd name="f144" fmla="*/ 155 f138 1"/>
                <a:gd name="f145" fmla="*/ 13 f139 1"/>
                <a:gd name="f146" fmla="*/ 11 f138 1"/>
                <a:gd name="f147" fmla="*/ 74 f139 1"/>
                <a:gd name="f148" fmla="*/ 10 f138 1"/>
                <a:gd name="f149" fmla="*/ 443 f139 1"/>
                <a:gd name="f150" fmla="*/ 46 f138 1"/>
                <a:gd name="f151" fmla="*/ 472 f139 1"/>
                <a:gd name="f152" fmla="*/ 55 f138 1"/>
                <a:gd name="f153" fmla="*/ 462 f139 1"/>
                <a:gd name="f154" fmla="*/ 169 f138 1"/>
                <a:gd name="f155" fmla="*/ 457 f139 1"/>
                <a:gd name="f156" fmla="*/ 223 f138 1"/>
                <a:gd name="f157" fmla="*/ 420 f139 1"/>
                <a:gd name="f158" fmla="*/ 201 f138 1"/>
                <a:gd name="f159" fmla="*/ 402 f139 1"/>
                <a:gd name="f160" fmla="*/ 199 f138 1"/>
                <a:gd name="f161" fmla="*/ 371 f139 1"/>
                <a:gd name="f162" fmla="*/ 162 f138 1"/>
                <a:gd name="f163" fmla="*/ 374 f139 1"/>
                <a:gd name="f164" fmla="*/ 125 f138 1"/>
                <a:gd name="f165" fmla="*/ 344 f139 1"/>
                <a:gd name="f166" fmla="*/ 97 f138 1"/>
                <a:gd name="f167" fmla="*/ 327 f139 1"/>
                <a:gd name="f168" fmla="*/ 322 f139 1"/>
                <a:gd name="f169" fmla="*/ 168 f138 1"/>
                <a:gd name="f170" fmla="*/ 300 f139 1"/>
                <a:gd name="f171" fmla="*/ 189 f138 1"/>
                <a:gd name="f172" fmla="*/ 256 f139 1"/>
                <a:gd name="f173" fmla="*/ 258 f139 1"/>
                <a:gd name="f174" fmla="*/ 120 f138 1"/>
                <a:gd name="f175" fmla="*/ 245 f139 1"/>
                <a:gd name="f176" fmla="*/ 84 f138 1"/>
                <a:gd name="f177" fmla="*/ 214 f139 1"/>
                <a:gd name="f178" fmla="*/ 100 f138 1"/>
                <a:gd name="f179" fmla="*/ 210 f139 1"/>
                <a:gd name="f180" fmla="*/ 144 f138 1"/>
                <a:gd name="f181" fmla="*/ 148 f139 1"/>
                <a:gd name="f182" fmla="*/ 174 f138 1"/>
                <a:gd name="f183" fmla="*/ 139 f139 1"/>
                <a:gd name="f184" fmla="*/ 153 f138 1"/>
                <a:gd name="f185" fmla="*/ 143 f139 1"/>
                <a:gd name="f186" fmla="*/ 129 f139 1"/>
                <a:gd name="f187" fmla="*/ 72 f138 1"/>
                <a:gd name="f188" fmla="*/ 99 f139 1"/>
                <a:gd name="f189" fmla="*/ 90 f138 1"/>
                <a:gd name="f190" fmla="*/ 93 f139 1"/>
                <a:gd name="f191" fmla="*/ 141 f138 1"/>
                <a:gd name="f192" fmla="*/ 62 f139 1"/>
                <a:gd name="f193" fmla="*/ 166 f138 1"/>
                <a:gd name="f194" fmla="+- f140 0 f1"/>
                <a:gd name="f195" fmla="*/ f143 1 472"/>
                <a:gd name="f196" fmla="*/ f144 1 223"/>
                <a:gd name="f197" fmla="*/ f145 1 472"/>
                <a:gd name="f198" fmla="*/ f146 1 223"/>
                <a:gd name="f199" fmla="*/ f147 1 472"/>
                <a:gd name="f200" fmla="*/ f148 1 223"/>
                <a:gd name="f201" fmla="*/ f149 1 472"/>
                <a:gd name="f202" fmla="*/ f150 1 223"/>
                <a:gd name="f203" fmla="*/ f151 1 472"/>
                <a:gd name="f204" fmla="*/ f152 1 223"/>
                <a:gd name="f205" fmla="*/ f153 1 472"/>
                <a:gd name="f206" fmla="*/ f154 1 223"/>
                <a:gd name="f207" fmla="*/ f155 1 472"/>
                <a:gd name="f208" fmla="*/ f156 1 223"/>
                <a:gd name="f209" fmla="*/ f157 1 472"/>
                <a:gd name="f210" fmla="*/ f158 1 223"/>
                <a:gd name="f211" fmla="*/ f159 1 472"/>
                <a:gd name="f212" fmla="*/ f160 1 223"/>
                <a:gd name="f213" fmla="*/ f161 1 472"/>
                <a:gd name="f214" fmla="*/ f162 1 223"/>
                <a:gd name="f215" fmla="*/ f163 1 472"/>
                <a:gd name="f216" fmla="*/ f164 1 223"/>
                <a:gd name="f217" fmla="*/ f165 1 472"/>
                <a:gd name="f218" fmla="*/ f166 1 223"/>
                <a:gd name="f219" fmla="*/ f167 1 472"/>
                <a:gd name="f220" fmla="*/ f168 1 472"/>
                <a:gd name="f221" fmla="*/ f169 1 223"/>
                <a:gd name="f222" fmla="*/ f170 1 472"/>
                <a:gd name="f223" fmla="*/ f171 1 223"/>
                <a:gd name="f224" fmla="*/ f172 1 472"/>
                <a:gd name="f225" fmla="*/ f173 1 472"/>
                <a:gd name="f226" fmla="*/ f174 1 223"/>
                <a:gd name="f227" fmla="*/ f175 1 472"/>
                <a:gd name="f228" fmla="*/ f176 1 223"/>
                <a:gd name="f229" fmla="*/ f177 1 472"/>
                <a:gd name="f230" fmla="*/ f178 1 223"/>
                <a:gd name="f231" fmla="*/ f179 1 472"/>
                <a:gd name="f232" fmla="*/ f180 1 223"/>
                <a:gd name="f233" fmla="*/ f181 1 472"/>
                <a:gd name="f234" fmla="*/ f182 1 223"/>
                <a:gd name="f235" fmla="*/ f183 1 472"/>
                <a:gd name="f236" fmla="*/ f184 1 223"/>
                <a:gd name="f237" fmla="*/ f185 1 472"/>
                <a:gd name="f238" fmla="*/ f186 1 472"/>
                <a:gd name="f239" fmla="*/ f187 1 223"/>
                <a:gd name="f240" fmla="*/ f188 1 472"/>
                <a:gd name="f241" fmla="*/ f189 1 223"/>
                <a:gd name="f242" fmla="*/ f190 1 472"/>
                <a:gd name="f243" fmla="*/ f191 1 223"/>
                <a:gd name="f244" fmla="*/ f192 1 472"/>
                <a:gd name="f245" fmla="*/ f193 1 223"/>
                <a:gd name="f246" fmla="*/ 0 1 f141"/>
                <a:gd name="f247" fmla="*/ f135 1 f141"/>
                <a:gd name="f248" fmla="*/ 0 1 f142"/>
                <a:gd name="f249" fmla="*/ f136 1 f142"/>
                <a:gd name="f250" fmla="*/ f195 1 f141"/>
                <a:gd name="f251" fmla="*/ f196 1 f142"/>
                <a:gd name="f252" fmla="*/ f197 1 f141"/>
                <a:gd name="f253" fmla="*/ f198 1 f142"/>
                <a:gd name="f254" fmla="*/ f199 1 f141"/>
                <a:gd name="f255" fmla="*/ f200 1 f142"/>
                <a:gd name="f256" fmla="*/ f201 1 f141"/>
                <a:gd name="f257" fmla="*/ f202 1 f142"/>
                <a:gd name="f258" fmla="*/ f203 1 f141"/>
                <a:gd name="f259" fmla="*/ f204 1 f142"/>
                <a:gd name="f260" fmla="*/ f205 1 f141"/>
                <a:gd name="f261" fmla="*/ f206 1 f142"/>
                <a:gd name="f262" fmla="*/ f207 1 f141"/>
                <a:gd name="f263" fmla="*/ f208 1 f142"/>
                <a:gd name="f264" fmla="*/ f209 1 f141"/>
                <a:gd name="f265" fmla="*/ f210 1 f142"/>
                <a:gd name="f266" fmla="*/ f211 1 f141"/>
                <a:gd name="f267" fmla="*/ f212 1 f142"/>
                <a:gd name="f268" fmla="*/ f213 1 f141"/>
                <a:gd name="f269" fmla="*/ f214 1 f142"/>
                <a:gd name="f270" fmla="*/ f215 1 f141"/>
                <a:gd name="f271" fmla="*/ f216 1 f142"/>
                <a:gd name="f272" fmla="*/ f217 1 f141"/>
                <a:gd name="f273" fmla="*/ f218 1 f142"/>
                <a:gd name="f274" fmla="*/ f219 1 f141"/>
                <a:gd name="f275" fmla="*/ f220 1 f141"/>
                <a:gd name="f276" fmla="*/ f221 1 f142"/>
                <a:gd name="f277" fmla="*/ f222 1 f141"/>
                <a:gd name="f278" fmla="*/ f223 1 f142"/>
                <a:gd name="f279" fmla="*/ f224 1 f141"/>
                <a:gd name="f280" fmla="*/ f225 1 f141"/>
                <a:gd name="f281" fmla="*/ f226 1 f142"/>
                <a:gd name="f282" fmla="*/ f227 1 f141"/>
                <a:gd name="f283" fmla="*/ f228 1 f142"/>
                <a:gd name="f284" fmla="*/ f229 1 f141"/>
                <a:gd name="f285" fmla="*/ f230 1 f142"/>
                <a:gd name="f286" fmla="*/ f231 1 f141"/>
                <a:gd name="f287" fmla="*/ f232 1 f142"/>
                <a:gd name="f288" fmla="*/ f233 1 f141"/>
                <a:gd name="f289" fmla="*/ f234 1 f142"/>
                <a:gd name="f290" fmla="*/ f235 1 f141"/>
                <a:gd name="f291" fmla="*/ f236 1 f142"/>
                <a:gd name="f292" fmla="*/ f237 1 f141"/>
                <a:gd name="f293" fmla="*/ f238 1 f141"/>
                <a:gd name="f294" fmla="*/ f239 1 f142"/>
                <a:gd name="f295" fmla="*/ f240 1 f141"/>
                <a:gd name="f296" fmla="*/ f241 1 f142"/>
                <a:gd name="f297" fmla="*/ f242 1 f141"/>
                <a:gd name="f298" fmla="*/ f243 1 f142"/>
                <a:gd name="f299" fmla="*/ f244 1 f141"/>
                <a:gd name="f300" fmla="*/ f245 1 f142"/>
                <a:gd name="f301" fmla="*/ f246 f132 1"/>
                <a:gd name="f302" fmla="*/ f247 f132 1"/>
                <a:gd name="f303" fmla="*/ f249 f133 1"/>
                <a:gd name="f304" fmla="*/ f248 f133 1"/>
                <a:gd name="f305" fmla="*/ f250 f132 1"/>
                <a:gd name="f306" fmla="*/ f251 f133 1"/>
                <a:gd name="f307" fmla="*/ f252 f132 1"/>
                <a:gd name="f308" fmla="*/ f253 f133 1"/>
                <a:gd name="f309" fmla="*/ f254 f132 1"/>
                <a:gd name="f310" fmla="*/ f255 f133 1"/>
                <a:gd name="f311" fmla="*/ f256 f132 1"/>
                <a:gd name="f312" fmla="*/ f257 f133 1"/>
                <a:gd name="f313" fmla="*/ f258 f132 1"/>
                <a:gd name="f314" fmla="*/ f259 f133 1"/>
                <a:gd name="f315" fmla="*/ f260 f132 1"/>
                <a:gd name="f316" fmla="*/ f261 f133 1"/>
                <a:gd name="f317" fmla="*/ f262 f132 1"/>
                <a:gd name="f318" fmla="*/ f263 f133 1"/>
                <a:gd name="f319" fmla="*/ f264 f132 1"/>
                <a:gd name="f320" fmla="*/ f265 f133 1"/>
                <a:gd name="f321" fmla="*/ f266 f132 1"/>
                <a:gd name="f322" fmla="*/ f267 f133 1"/>
                <a:gd name="f323" fmla="*/ f268 f132 1"/>
                <a:gd name="f324" fmla="*/ f269 f133 1"/>
                <a:gd name="f325" fmla="*/ f270 f132 1"/>
                <a:gd name="f326" fmla="*/ f271 f133 1"/>
                <a:gd name="f327" fmla="*/ f272 f132 1"/>
                <a:gd name="f328" fmla="*/ f273 f133 1"/>
                <a:gd name="f329" fmla="*/ f274 f132 1"/>
                <a:gd name="f330" fmla="*/ f275 f132 1"/>
                <a:gd name="f331" fmla="*/ f276 f133 1"/>
                <a:gd name="f332" fmla="*/ f277 f132 1"/>
                <a:gd name="f333" fmla="*/ f278 f133 1"/>
                <a:gd name="f334" fmla="*/ f279 f132 1"/>
                <a:gd name="f335" fmla="*/ f280 f132 1"/>
                <a:gd name="f336" fmla="*/ f281 f133 1"/>
                <a:gd name="f337" fmla="*/ f282 f132 1"/>
                <a:gd name="f338" fmla="*/ f283 f133 1"/>
                <a:gd name="f339" fmla="*/ f284 f132 1"/>
                <a:gd name="f340" fmla="*/ f285 f133 1"/>
                <a:gd name="f341" fmla="*/ f286 f132 1"/>
                <a:gd name="f342" fmla="*/ f287 f133 1"/>
                <a:gd name="f343" fmla="*/ f288 f132 1"/>
                <a:gd name="f344" fmla="*/ f289 f133 1"/>
                <a:gd name="f345" fmla="*/ f290 f132 1"/>
                <a:gd name="f346" fmla="*/ f291 f133 1"/>
                <a:gd name="f347" fmla="*/ f292 f132 1"/>
                <a:gd name="f348" fmla="*/ f293 f132 1"/>
                <a:gd name="f349" fmla="*/ f294 f133 1"/>
                <a:gd name="f350" fmla="*/ f295 f132 1"/>
                <a:gd name="f351" fmla="*/ f296 f133 1"/>
                <a:gd name="f352" fmla="*/ f297 f132 1"/>
                <a:gd name="f353" fmla="*/ f298 f133 1"/>
                <a:gd name="f354" fmla="*/ f299 f132 1"/>
                <a:gd name="f355" fmla="*/ f300 f1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4">
                  <a:pos x="f305" y="f306"/>
                </a:cxn>
                <a:cxn ang="f194">
                  <a:pos x="f307" y="f308"/>
                </a:cxn>
                <a:cxn ang="f194">
                  <a:pos x="f309" y="f310"/>
                </a:cxn>
                <a:cxn ang="f194">
                  <a:pos x="f311" y="f312"/>
                </a:cxn>
                <a:cxn ang="f194">
                  <a:pos x="f313" y="f314"/>
                </a:cxn>
                <a:cxn ang="f194">
                  <a:pos x="f315" y="f316"/>
                </a:cxn>
                <a:cxn ang="f194">
                  <a:pos x="f317" y="f318"/>
                </a:cxn>
                <a:cxn ang="f194">
                  <a:pos x="f319" y="f320"/>
                </a:cxn>
                <a:cxn ang="f194">
                  <a:pos x="f321" y="f322"/>
                </a:cxn>
                <a:cxn ang="f194">
                  <a:pos x="f323" y="f324"/>
                </a:cxn>
                <a:cxn ang="f194">
                  <a:pos x="f325" y="f326"/>
                </a:cxn>
                <a:cxn ang="f194">
                  <a:pos x="f327" y="f328"/>
                </a:cxn>
                <a:cxn ang="f194">
                  <a:pos x="f329" y="f326"/>
                </a:cxn>
                <a:cxn ang="f194">
                  <a:pos x="f330" y="f331"/>
                </a:cxn>
                <a:cxn ang="f194">
                  <a:pos x="f332" y="f333"/>
                </a:cxn>
                <a:cxn ang="f194">
                  <a:pos x="f334" y="f316"/>
                </a:cxn>
                <a:cxn ang="f194">
                  <a:pos x="f335" y="f336"/>
                </a:cxn>
                <a:cxn ang="f194">
                  <a:pos x="f337" y="f338"/>
                </a:cxn>
                <a:cxn ang="f194">
                  <a:pos x="f339" y="f340"/>
                </a:cxn>
                <a:cxn ang="f194">
                  <a:pos x="f341" y="f342"/>
                </a:cxn>
                <a:cxn ang="f194">
                  <a:pos x="f343" y="f344"/>
                </a:cxn>
                <a:cxn ang="f194">
                  <a:pos x="f345" y="f346"/>
                </a:cxn>
                <a:cxn ang="f194">
                  <a:pos x="f347" y="f340"/>
                </a:cxn>
                <a:cxn ang="f194">
                  <a:pos x="f348" y="f349"/>
                </a:cxn>
                <a:cxn ang="f194">
                  <a:pos x="f350" y="f351"/>
                </a:cxn>
                <a:cxn ang="f194">
                  <a:pos x="f352" y="f353"/>
                </a:cxn>
                <a:cxn ang="f194">
                  <a:pos x="f354" y="f355"/>
                </a:cxn>
                <a:cxn ang="f194">
                  <a:pos x="f305" y="f306"/>
                </a:cxn>
              </a:cxnLst>
              <a:rect l="f301" t="f304" r="f302" b="f303"/>
              <a:pathLst>
                <a:path w="472" h="223">
                  <a:moveTo>
                    <a:pt x="f8" y="f9"/>
                  </a:moveTo>
                  <a:cubicBezTo>
                    <a:pt x="f5" y="f10"/>
                    <a:pt x="f11" y="f12"/>
                    <a:pt x="f13" y="f11"/>
                  </a:cubicBezTo>
                  <a:cubicBezTo>
                    <a:pt x="f14" y="f5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6"/>
                    <a:pt x="f6" y="f28"/>
                  </a:cubicBezTo>
                  <a:cubicBezTo>
                    <a:pt x="f6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7"/>
                  </a:cubicBezTo>
                  <a:cubicBezTo>
                    <a:pt x="f39" y="f37"/>
                    <a:pt x="f40" y="f41"/>
                    <a:pt x="f42" y="f41"/>
                  </a:cubicBezTo>
                  <a:cubicBezTo>
                    <a:pt x="f43" y="f41"/>
                    <a:pt x="f44" y="f45"/>
                    <a:pt x="f46" y="f45"/>
                  </a:cubicBezTo>
                  <a:cubicBezTo>
                    <a:pt x="f47" y="f48"/>
                    <a:pt x="f47" y="f48"/>
                    <a:pt x="f49" y="f50"/>
                  </a:cubicBezTo>
                  <a:cubicBezTo>
                    <a:pt x="f49" y="f51"/>
                    <a:pt x="f52" y="f53"/>
                    <a:pt x="f54" y="f55"/>
                  </a:cubicBezTo>
                  <a:cubicBezTo>
                    <a:pt x="f56" y="f57"/>
                    <a:pt x="f58" y="f29"/>
                    <a:pt x="f59" y="f60"/>
                  </a:cubicBezTo>
                  <a:cubicBezTo>
                    <a:pt x="f61" y="f62"/>
                    <a:pt x="f63" y="f64"/>
                    <a:pt x="f63" y="f55"/>
                  </a:cubicBezTo>
                  <a:cubicBezTo>
                    <a:pt x="f63" y="f65"/>
                    <a:pt x="f66" y="f67"/>
                    <a:pt x="f68" y="f69"/>
                  </a:cubicBezTo>
                  <a:cubicBezTo>
                    <a:pt x="f68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79" y="f33"/>
                  </a:cubicBezTo>
                  <a:cubicBezTo>
                    <a:pt x="f80" y="f81"/>
                    <a:pt x="f80" y="f82"/>
                    <a:pt x="f83" y="f84"/>
                  </a:cubicBezTo>
                  <a:cubicBezTo>
                    <a:pt x="f85" y="f10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37" y="f102"/>
                    <a:pt x="f103" y="f74"/>
                    <a:pt x="f104" y="f103"/>
                  </a:cubicBezTo>
                  <a:cubicBezTo>
                    <a:pt x="f105" y="f33"/>
                    <a:pt x="f65" y="f106"/>
                    <a:pt x="f105" y="f81"/>
                  </a:cubicBezTo>
                  <a:cubicBezTo>
                    <a:pt x="f105" y="f107"/>
                    <a:pt x="f108" y="f109"/>
                    <a:pt x="f110" y="f95"/>
                  </a:cubicBezTo>
                  <a:cubicBezTo>
                    <a:pt x="f110" y="f111"/>
                    <a:pt x="f65" y="f112"/>
                    <a:pt x="f99" y="f113"/>
                  </a:cubicBezTo>
                  <a:cubicBezTo>
                    <a:pt x="f114" y="f115"/>
                    <a:pt x="f116" y="f113"/>
                    <a:pt x="f117" y="f118"/>
                  </a:cubicBezTo>
                  <a:cubicBezTo>
                    <a:pt x="f119" y="f120"/>
                    <a:pt x="f121" y="f122"/>
                    <a:pt x="f29" y="f123"/>
                  </a:cubicBezTo>
                  <a:cubicBezTo>
                    <a:pt x="f118" y="f124"/>
                    <a:pt x="f125" y="f69"/>
                    <a:pt x="f126" y="f127"/>
                  </a:cubicBezTo>
                  <a:cubicBezTo>
                    <a:pt x="f128" y="f129"/>
                    <a:pt x="f130" y="f69"/>
                    <a:pt x="f8" y="f9"/>
                  </a:cubicBezTo>
                  <a:close/>
                </a:path>
              </a:pathLst>
            </a:custGeom>
            <a:solidFill>
              <a:srgbClr val="CFCEC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70B4D245-E498-E5C0-9BD0-E398BAE22C95}"/>
                </a:ext>
              </a:extLst>
            </p:cNvPr>
            <p:cNvSpPr/>
            <p:nvPr/>
          </p:nvSpPr>
          <p:spPr>
            <a:xfrm>
              <a:off x="10213976" y="2686050"/>
              <a:ext cx="1757367" cy="7381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5"/>
                <a:gd name="f7" fmla="val 196"/>
                <a:gd name="f8" fmla="val 460"/>
                <a:gd name="f9" fmla="val 415"/>
                <a:gd name="f10" fmla="val 192"/>
                <a:gd name="f11" fmla="val 371"/>
                <a:gd name="f12" fmla="val 188"/>
                <a:gd name="f13" fmla="val 326"/>
                <a:gd name="f14" fmla="val 184"/>
                <a:gd name="f15" fmla="val 287"/>
                <a:gd name="f16" fmla="val 247"/>
                <a:gd name="f17" fmla="val 176"/>
                <a:gd name="f18" fmla="val 208"/>
                <a:gd name="f19" fmla="val 172"/>
                <a:gd name="f20" fmla="val 142"/>
                <a:gd name="f21" fmla="val 166"/>
                <a:gd name="f22" fmla="val 76"/>
                <a:gd name="f23" fmla="val 159"/>
                <a:gd name="f24" fmla="val 11"/>
                <a:gd name="f25" fmla="val 153"/>
                <a:gd name="f26" fmla="val 7"/>
                <a:gd name="f27" fmla="val 152"/>
                <a:gd name="f28" fmla="val 3"/>
                <a:gd name="f29" fmla="val 148"/>
                <a:gd name="f30" fmla="val 2"/>
                <a:gd name="f31" fmla="val 131"/>
                <a:gd name="f32" fmla="val 4"/>
                <a:gd name="f33" fmla="val 114"/>
                <a:gd name="f34" fmla="val 5"/>
                <a:gd name="f35" fmla="val 96"/>
                <a:gd name="f36" fmla="val 30"/>
                <a:gd name="f37" fmla="val 94"/>
                <a:gd name="f38" fmla="val 55"/>
                <a:gd name="f39" fmla="val 100"/>
                <a:gd name="f40" fmla="val 80"/>
                <a:gd name="f41" fmla="val 101"/>
                <a:gd name="f42" fmla="val 90"/>
                <a:gd name="f43" fmla="val 102"/>
                <a:gd name="f44" fmla="val 93"/>
                <a:gd name="f45" fmla="val 91"/>
                <a:gd name="f46" fmla="val 73"/>
                <a:gd name="f47" fmla="val 54"/>
                <a:gd name="f48" fmla="val 97"/>
                <a:gd name="f49" fmla="val 36"/>
                <a:gd name="f50" fmla="val 99"/>
                <a:gd name="f51" fmla="val 117"/>
                <a:gd name="f52" fmla="val 141"/>
                <a:gd name="f53" fmla="val 8"/>
                <a:gd name="f54" fmla="val 133"/>
                <a:gd name="f55" fmla="val 15"/>
                <a:gd name="f56" fmla="val 119"/>
                <a:gd name="f57" fmla="val 16"/>
                <a:gd name="f58" fmla="val 29"/>
                <a:gd name="f59" fmla="val 49"/>
                <a:gd name="f60" fmla="val 109"/>
                <a:gd name="f61" fmla="val 69"/>
                <a:gd name="f62" fmla="val 111"/>
                <a:gd name="f63" fmla="val 112"/>
                <a:gd name="f64" fmla="val 122"/>
                <a:gd name="f65" fmla="val 130"/>
                <a:gd name="f66" fmla="val 138"/>
                <a:gd name="f67" fmla="val 103"/>
                <a:gd name="f68" fmla="val 144"/>
                <a:gd name="f69" fmla="val 145"/>
                <a:gd name="f70" fmla="val 86"/>
                <a:gd name="f71" fmla="val 155"/>
                <a:gd name="f72" fmla="val 89"/>
                <a:gd name="f73" fmla="val 157"/>
                <a:gd name="f74" fmla="val 106"/>
                <a:gd name="f75" fmla="val 171"/>
                <a:gd name="f76" fmla="val 187"/>
                <a:gd name="f77" fmla="val 115"/>
                <a:gd name="f78" fmla="val 203"/>
                <a:gd name="f79" fmla="val 110"/>
                <a:gd name="f80" fmla="val 209"/>
                <a:gd name="f81" fmla="val 210"/>
                <a:gd name="f82" fmla="val 84"/>
                <a:gd name="f83" fmla="val 211"/>
                <a:gd name="f84" fmla="val 66"/>
                <a:gd name="f85" fmla="val 213"/>
                <a:gd name="f86" fmla="val 214"/>
                <a:gd name="f87" fmla="val 31"/>
                <a:gd name="f88" fmla="val 221"/>
                <a:gd name="f89" fmla="val 18"/>
                <a:gd name="f90" fmla="val 241"/>
                <a:gd name="f91" fmla="val 230"/>
                <a:gd name="f92" fmla="val 40"/>
                <a:gd name="f93" fmla="val 229"/>
                <a:gd name="f94" fmla="val 226"/>
                <a:gd name="f95" fmla="val 224"/>
                <a:gd name="f96" fmla="val 105"/>
                <a:gd name="f97" fmla="val 244"/>
                <a:gd name="f98" fmla="val 251"/>
                <a:gd name="f99" fmla="val 259"/>
                <a:gd name="f100" fmla="val 265"/>
                <a:gd name="f101" fmla="val 116"/>
                <a:gd name="f102" fmla="val 270"/>
                <a:gd name="f103" fmla="val 123"/>
                <a:gd name="f104" fmla="val 278"/>
                <a:gd name="f105" fmla="val 120"/>
                <a:gd name="f106" fmla="val 285"/>
                <a:gd name="f107" fmla="val 121"/>
                <a:gd name="f108" fmla="val 324"/>
                <a:gd name="f109" fmla="val 128"/>
                <a:gd name="f110" fmla="val 323"/>
                <a:gd name="f111" fmla="val 325"/>
                <a:gd name="f112" fmla="val 75"/>
                <a:gd name="f113" fmla="val 329"/>
                <a:gd name="f114" fmla="val 60"/>
                <a:gd name="f115" fmla="val 332"/>
                <a:gd name="f116" fmla="val 45"/>
                <a:gd name="f117" fmla="val 334"/>
                <a:gd name="f118" fmla="val 34"/>
                <a:gd name="f119" fmla="val 341"/>
                <a:gd name="f120" fmla="val 27"/>
                <a:gd name="f121" fmla="val 353"/>
                <a:gd name="f122" fmla="val 28"/>
                <a:gd name="f123" fmla="val 348"/>
                <a:gd name="f124" fmla="val 52"/>
                <a:gd name="f125" fmla="val 342"/>
                <a:gd name="f126" fmla="val 363"/>
                <a:gd name="f127" fmla="val 369"/>
                <a:gd name="f128" fmla="val 375"/>
                <a:gd name="f129" fmla="val 380"/>
                <a:gd name="f130" fmla="val 124"/>
                <a:gd name="f131" fmla="val 382"/>
                <a:gd name="f132" fmla="val 135"/>
                <a:gd name="f133" fmla="val 391"/>
                <a:gd name="f134" fmla="val 132"/>
                <a:gd name="f135" fmla="val 398"/>
                <a:gd name="f136" fmla="val 418"/>
                <a:gd name="f137" fmla="val 134"/>
                <a:gd name="f138" fmla="val 438"/>
                <a:gd name="f139" fmla="val 458"/>
                <a:gd name="f140" fmla="val 137"/>
                <a:gd name="f141" fmla="val 461"/>
                <a:gd name="f142" fmla="val 463"/>
                <a:gd name="f143" fmla="val 139"/>
                <a:gd name="f144" fmla="val 140"/>
                <a:gd name="f145" fmla="val 462"/>
                <a:gd name="f146" fmla="val 177"/>
                <a:gd name="f147" fmla="+- 0 0 -90"/>
                <a:gd name="f148" fmla="*/ f3 1 465"/>
                <a:gd name="f149" fmla="*/ f4 1 196"/>
                <a:gd name="f150" fmla="val f5"/>
                <a:gd name="f151" fmla="val f6"/>
                <a:gd name="f152" fmla="val f7"/>
                <a:gd name="f153" fmla="*/ f147 f0 1"/>
                <a:gd name="f154" fmla="+- f152 0 f150"/>
                <a:gd name="f155" fmla="+- f151 0 f150"/>
                <a:gd name="f156" fmla="*/ f153 1 f2"/>
                <a:gd name="f157" fmla="*/ f155 1 465"/>
                <a:gd name="f158" fmla="*/ f154 1 196"/>
                <a:gd name="f159" fmla="*/ 460 f155 1"/>
                <a:gd name="f160" fmla="*/ 196 f154 1"/>
                <a:gd name="f161" fmla="*/ 326 f155 1"/>
                <a:gd name="f162" fmla="*/ 184 f154 1"/>
                <a:gd name="f163" fmla="*/ 208 f155 1"/>
                <a:gd name="f164" fmla="*/ 172 f154 1"/>
                <a:gd name="f165" fmla="*/ 11 f155 1"/>
                <a:gd name="f166" fmla="*/ 153 f154 1"/>
                <a:gd name="f167" fmla="*/ 0 f155 1"/>
                <a:gd name="f168" fmla="*/ 148 f154 1"/>
                <a:gd name="f169" fmla="*/ 5 f155 1"/>
                <a:gd name="f170" fmla="*/ 96 f154 1"/>
                <a:gd name="f171" fmla="*/ 80 f155 1"/>
                <a:gd name="f172" fmla="*/ 101 f154 1"/>
                <a:gd name="f173" fmla="*/ 93 f155 1"/>
                <a:gd name="f174" fmla="*/ 91 f154 1"/>
                <a:gd name="f175" fmla="*/ 97 f155 1"/>
                <a:gd name="f176" fmla="*/ 36 f154 1"/>
                <a:gd name="f177" fmla="*/ 141 f155 1"/>
                <a:gd name="f178" fmla="*/ 8 f154 1"/>
                <a:gd name="f179" fmla="*/ 117 f155 1"/>
                <a:gd name="f180" fmla="*/ 29 f154 1"/>
                <a:gd name="f181" fmla="*/ 111 f155 1"/>
                <a:gd name="f182" fmla="*/ 90 f154 1"/>
                <a:gd name="f183" fmla="*/ 130 f155 1"/>
                <a:gd name="f184" fmla="*/ 144 f155 1"/>
                <a:gd name="f185" fmla="*/ 153 f155 1"/>
                <a:gd name="f186" fmla="*/ 80 f154 1"/>
                <a:gd name="f187" fmla="*/ 157 f155 1"/>
                <a:gd name="f188" fmla="*/ 106 f154 1"/>
                <a:gd name="f189" fmla="*/ 203 f155 1"/>
                <a:gd name="f190" fmla="*/ 111 f154 1"/>
                <a:gd name="f191" fmla="*/ 209 f155 1"/>
                <a:gd name="f192" fmla="*/ 102 f154 1"/>
                <a:gd name="f193" fmla="*/ 213 f155 1"/>
                <a:gd name="f194" fmla="*/ 49 f154 1"/>
                <a:gd name="f195" fmla="*/ 241 f155 1"/>
                <a:gd name="f196" fmla="*/ 16 f154 1"/>
                <a:gd name="f197" fmla="*/ 226 f155 1"/>
                <a:gd name="f198" fmla="*/ 244 f155 1"/>
                <a:gd name="f199" fmla="*/ 265 f155 1"/>
                <a:gd name="f200" fmla="*/ 116 f154 1"/>
                <a:gd name="f201" fmla="*/ 285 f155 1"/>
                <a:gd name="f202" fmla="*/ 121 f154 1"/>
                <a:gd name="f203" fmla="*/ 325 f155 1"/>
                <a:gd name="f204" fmla="*/ 332 f155 1"/>
                <a:gd name="f205" fmla="*/ 45 f154 1"/>
                <a:gd name="f206" fmla="*/ 353 f155 1"/>
                <a:gd name="f207" fmla="*/ 28 f154 1"/>
                <a:gd name="f208" fmla="*/ 342 f155 1"/>
                <a:gd name="f209" fmla="*/ 100 f154 1"/>
                <a:gd name="f210" fmla="*/ 363 f155 1"/>
                <a:gd name="f211" fmla="*/ 123 f154 1"/>
                <a:gd name="f212" fmla="*/ 380 f155 1"/>
                <a:gd name="f213" fmla="*/ 124 f154 1"/>
                <a:gd name="f214" fmla="*/ 398 f155 1"/>
                <a:gd name="f215" fmla="*/ 132 f154 1"/>
                <a:gd name="f216" fmla="*/ 458 f155 1"/>
                <a:gd name="f217" fmla="*/ 137 f154 1"/>
                <a:gd name="f218" fmla="*/ 465 f155 1"/>
                <a:gd name="f219" fmla="*/ 140 f154 1"/>
                <a:gd name="f220" fmla="+- f156 0 f1"/>
                <a:gd name="f221" fmla="*/ f159 1 465"/>
                <a:gd name="f222" fmla="*/ f160 1 196"/>
                <a:gd name="f223" fmla="*/ f161 1 465"/>
                <a:gd name="f224" fmla="*/ f162 1 196"/>
                <a:gd name="f225" fmla="*/ f163 1 465"/>
                <a:gd name="f226" fmla="*/ f164 1 196"/>
                <a:gd name="f227" fmla="*/ f165 1 465"/>
                <a:gd name="f228" fmla="*/ f166 1 196"/>
                <a:gd name="f229" fmla="*/ f167 1 465"/>
                <a:gd name="f230" fmla="*/ f168 1 196"/>
                <a:gd name="f231" fmla="*/ f169 1 465"/>
                <a:gd name="f232" fmla="*/ f170 1 196"/>
                <a:gd name="f233" fmla="*/ f171 1 465"/>
                <a:gd name="f234" fmla="*/ f172 1 196"/>
                <a:gd name="f235" fmla="*/ f173 1 465"/>
                <a:gd name="f236" fmla="*/ f174 1 196"/>
                <a:gd name="f237" fmla="*/ f175 1 465"/>
                <a:gd name="f238" fmla="*/ f176 1 196"/>
                <a:gd name="f239" fmla="*/ f177 1 465"/>
                <a:gd name="f240" fmla="*/ f178 1 196"/>
                <a:gd name="f241" fmla="*/ f179 1 465"/>
                <a:gd name="f242" fmla="*/ f180 1 196"/>
                <a:gd name="f243" fmla="*/ f181 1 465"/>
                <a:gd name="f244" fmla="*/ f182 1 196"/>
                <a:gd name="f245" fmla="*/ f183 1 465"/>
                <a:gd name="f246" fmla="*/ f184 1 465"/>
                <a:gd name="f247" fmla="*/ f185 1 465"/>
                <a:gd name="f248" fmla="*/ f186 1 196"/>
                <a:gd name="f249" fmla="*/ f187 1 465"/>
                <a:gd name="f250" fmla="*/ f188 1 196"/>
                <a:gd name="f251" fmla="*/ f189 1 465"/>
                <a:gd name="f252" fmla="*/ f190 1 196"/>
                <a:gd name="f253" fmla="*/ f191 1 465"/>
                <a:gd name="f254" fmla="*/ f192 1 196"/>
                <a:gd name="f255" fmla="*/ f193 1 465"/>
                <a:gd name="f256" fmla="*/ f194 1 196"/>
                <a:gd name="f257" fmla="*/ f195 1 465"/>
                <a:gd name="f258" fmla="*/ f196 1 196"/>
                <a:gd name="f259" fmla="*/ f197 1 465"/>
                <a:gd name="f260" fmla="*/ f198 1 465"/>
                <a:gd name="f261" fmla="*/ f199 1 465"/>
                <a:gd name="f262" fmla="*/ f200 1 196"/>
                <a:gd name="f263" fmla="*/ f201 1 465"/>
                <a:gd name="f264" fmla="*/ f202 1 196"/>
                <a:gd name="f265" fmla="*/ f203 1 465"/>
                <a:gd name="f266" fmla="*/ f204 1 465"/>
                <a:gd name="f267" fmla="*/ f205 1 196"/>
                <a:gd name="f268" fmla="*/ f206 1 465"/>
                <a:gd name="f269" fmla="*/ f207 1 196"/>
                <a:gd name="f270" fmla="*/ f208 1 465"/>
                <a:gd name="f271" fmla="*/ f209 1 196"/>
                <a:gd name="f272" fmla="*/ f210 1 465"/>
                <a:gd name="f273" fmla="*/ f211 1 196"/>
                <a:gd name="f274" fmla="*/ f212 1 465"/>
                <a:gd name="f275" fmla="*/ f213 1 196"/>
                <a:gd name="f276" fmla="*/ f214 1 465"/>
                <a:gd name="f277" fmla="*/ f215 1 196"/>
                <a:gd name="f278" fmla="*/ f216 1 465"/>
                <a:gd name="f279" fmla="*/ f217 1 196"/>
                <a:gd name="f280" fmla="*/ f218 1 465"/>
                <a:gd name="f281" fmla="*/ f219 1 196"/>
                <a:gd name="f282" fmla="*/ 0 1 f157"/>
                <a:gd name="f283" fmla="*/ f151 1 f157"/>
                <a:gd name="f284" fmla="*/ 0 1 f158"/>
                <a:gd name="f285" fmla="*/ f152 1 f158"/>
                <a:gd name="f286" fmla="*/ f221 1 f157"/>
                <a:gd name="f287" fmla="*/ f222 1 f158"/>
                <a:gd name="f288" fmla="*/ f223 1 f157"/>
                <a:gd name="f289" fmla="*/ f224 1 f158"/>
                <a:gd name="f290" fmla="*/ f225 1 f157"/>
                <a:gd name="f291" fmla="*/ f226 1 f158"/>
                <a:gd name="f292" fmla="*/ f227 1 f157"/>
                <a:gd name="f293" fmla="*/ f228 1 f158"/>
                <a:gd name="f294" fmla="*/ f229 1 f157"/>
                <a:gd name="f295" fmla="*/ f230 1 f158"/>
                <a:gd name="f296" fmla="*/ f231 1 f157"/>
                <a:gd name="f297" fmla="*/ f232 1 f158"/>
                <a:gd name="f298" fmla="*/ f233 1 f157"/>
                <a:gd name="f299" fmla="*/ f234 1 f158"/>
                <a:gd name="f300" fmla="*/ f235 1 f157"/>
                <a:gd name="f301" fmla="*/ f236 1 f158"/>
                <a:gd name="f302" fmla="*/ f237 1 f157"/>
                <a:gd name="f303" fmla="*/ f238 1 f158"/>
                <a:gd name="f304" fmla="*/ f239 1 f157"/>
                <a:gd name="f305" fmla="*/ f240 1 f158"/>
                <a:gd name="f306" fmla="*/ f241 1 f157"/>
                <a:gd name="f307" fmla="*/ f242 1 f158"/>
                <a:gd name="f308" fmla="*/ f243 1 f157"/>
                <a:gd name="f309" fmla="*/ f244 1 f158"/>
                <a:gd name="f310" fmla="*/ f245 1 f157"/>
                <a:gd name="f311" fmla="*/ f246 1 f157"/>
                <a:gd name="f312" fmla="*/ f247 1 f157"/>
                <a:gd name="f313" fmla="*/ f248 1 f158"/>
                <a:gd name="f314" fmla="*/ f249 1 f157"/>
                <a:gd name="f315" fmla="*/ f250 1 f158"/>
                <a:gd name="f316" fmla="*/ f251 1 f157"/>
                <a:gd name="f317" fmla="*/ f252 1 f158"/>
                <a:gd name="f318" fmla="*/ f253 1 f157"/>
                <a:gd name="f319" fmla="*/ f254 1 f158"/>
                <a:gd name="f320" fmla="*/ f255 1 f157"/>
                <a:gd name="f321" fmla="*/ f256 1 f158"/>
                <a:gd name="f322" fmla="*/ f257 1 f157"/>
                <a:gd name="f323" fmla="*/ f258 1 f158"/>
                <a:gd name="f324" fmla="*/ f259 1 f157"/>
                <a:gd name="f325" fmla="*/ f260 1 f157"/>
                <a:gd name="f326" fmla="*/ f261 1 f157"/>
                <a:gd name="f327" fmla="*/ f262 1 f158"/>
                <a:gd name="f328" fmla="*/ f263 1 f157"/>
                <a:gd name="f329" fmla="*/ f264 1 f158"/>
                <a:gd name="f330" fmla="*/ f265 1 f157"/>
                <a:gd name="f331" fmla="*/ f266 1 f157"/>
                <a:gd name="f332" fmla="*/ f267 1 f158"/>
                <a:gd name="f333" fmla="*/ f268 1 f157"/>
                <a:gd name="f334" fmla="*/ f269 1 f158"/>
                <a:gd name="f335" fmla="*/ f270 1 f157"/>
                <a:gd name="f336" fmla="*/ f271 1 f158"/>
                <a:gd name="f337" fmla="*/ f272 1 f157"/>
                <a:gd name="f338" fmla="*/ f273 1 f158"/>
                <a:gd name="f339" fmla="*/ f274 1 f157"/>
                <a:gd name="f340" fmla="*/ f275 1 f158"/>
                <a:gd name="f341" fmla="*/ f276 1 f157"/>
                <a:gd name="f342" fmla="*/ f277 1 f158"/>
                <a:gd name="f343" fmla="*/ f278 1 f157"/>
                <a:gd name="f344" fmla="*/ f279 1 f158"/>
                <a:gd name="f345" fmla="*/ f280 1 f157"/>
                <a:gd name="f346" fmla="*/ f281 1 f158"/>
                <a:gd name="f347" fmla="*/ f282 f148 1"/>
                <a:gd name="f348" fmla="*/ f283 f148 1"/>
                <a:gd name="f349" fmla="*/ f285 f149 1"/>
                <a:gd name="f350" fmla="*/ f284 f149 1"/>
                <a:gd name="f351" fmla="*/ f286 f148 1"/>
                <a:gd name="f352" fmla="*/ f287 f149 1"/>
                <a:gd name="f353" fmla="*/ f288 f148 1"/>
                <a:gd name="f354" fmla="*/ f289 f149 1"/>
                <a:gd name="f355" fmla="*/ f290 f148 1"/>
                <a:gd name="f356" fmla="*/ f291 f149 1"/>
                <a:gd name="f357" fmla="*/ f292 f148 1"/>
                <a:gd name="f358" fmla="*/ f293 f149 1"/>
                <a:gd name="f359" fmla="*/ f294 f148 1"/>
                <a:gd name="f360" fmla="*/ f295 f149 1"/>
                <a:gd name="f361" fmla="*/ f296 f148 1"/>
                <a:gd name="f362" fmla="*/ f297 f149 1"/>
                <a:gd name="f363" fmla="*/ f298 f148 1"/>
                <a:gd name="f364" fmla="*/ f299 f149 1"/>
                <a:gd name="f365" fmla="*/ f300 f148 1"/>
                <a:gd name="f366" fmla="*/ f301 f149 1"/>
                <a:gd name="f367" fmla="*/ f302 f148 1"/>
                <a:gd name="f368" fmla="*/ f303 f149 1"/>
                <a:gd name="f369" fmla="*/ f304 f148 1"/>
                <a:gd name="f370" fmla="*/ f305 f149 1"/>
                <a:gd name="f371" fmla="*/ f306 f148 1"/>
                <a:gd name="f372" fmla="*/ f307 f149 1"/>
                <a:gd name="f373" fmla="*/ f308 f148 1"/>
                <a:gd name="f374" fmla="*/ f309 f149 1"/>
                <a:gd name="f375" fmla="*/ f310 f148 1"/>
                <a:gd name="f376" fmla="*/ f311 f148 1"/>
                <a:gd name="f377" fmla="*/ f312 f148 1"/>
                <a:gd name="f378" fmla="*/ f313 f149 1"/>
                <a:gd name="f379" fmla="*/ f314 f148 1"/>
                <a:gd name="f380" fmla="*/ f315 f149 1"/>
                <a:gd name="f381" fmla="*/ f316 f148 1"/>
                <a:gd name="f382" fmla="*/ f317 f149 1"/>
                <a:gd name="f383" fmla="*/ f318 f148 1"/>
                <a:gd name="f384" fmla="*/ f319 f149 1"/>
                <a:gd name="f385" fmla="*/ f320 f148 1"/>
                <a:gd name="f386" fmla="*/ f321 f149 1"/>
                <a:gd name="f387" fmla="*/ f322 f148 1"/>
                <a:gd name="f388" fmla="*/ f323 f149 1"/>
                <a:gd name="f389" fmla="*/ f324 f148 1"/>
                <a:gd name="f390" fmla="*/ f325 f148 1"/>
                <a:gd name="f391" fmla="*/ f326 f148 1"/>
                <a:gd name="f392" fmla="*/ f327 f149 1"/>
                <a:gd name="f393" fmla="*/ f328 f148 1"/>
                <a:gd name="f394" fmla="*/ f329 f149 1"/>
                <a:gd name="f395" fmla="*/ f330 f148 1"/>
                <a:gd name="f396" fmla="*/ f331 f148 1"/>
                <a:gd name="f397" fmla="*/ f332 f149 1"/>
                <a:gd name="f398" fmla="*/ f333 f148 1"/>
                <a:gd name="f399" fmla="*/ f334 f149 1"/>
                <a:gd name="f400" fmla="*/ f335 f148 1"/>
                <a:gd name="f401" fmla="*/ f336 f149 1"/>
                <a:gd name="f402" fmla="*/ f337 f148 1"/>
                <a:gd name="f403" fmla="*/ f338 f149 1"/>
                <a:gd name="f404" fmla="*/ f339 f148 1"/>
                <a:gd name="f405" fmla="*/ f340 f149 1"/>
                <a:gd name="f406" fmla="*/ f341 f148 1"/>
                <a:gd name="f407" fmla="*/ f342 f149 1"/>
                <a:gd name="f408" fmla="*/ f343 f148 1"/>
                <a:gd name="f409" fmla="*/ f344 f149 1"/>
                <a:gd name="f410" fmla="*/ f345 f148 1"/>
                <a:gd name="f411" fmla="*/ f346 f1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0">
                  <a:pos x="f351" y="f352"/>
                </a:cxn>
                <a:cxn ang="f220">
                  <a:pos x="f353" y="f354"/>
                </a:cxn>
                <a:cxn ang="f220">
                  <a:pos x="f355" y="f356"/>
                </a:cxn>
                <a:cxn ang="f220">
                  <a:pos x="f357" y="f358"/>
                </a:cxn>
                <a:cxn ang="f220">
                  <a:pos x="f359" y="f360"/>
                </a:cxn>
                <a:cxn ang="f220">
                  <a:pos x="f361" y="f362"/>
                </a:cxn>
                <a:cxn ang="f220">
                  <a:pos x="f363" y="f364"/>
                </a:cxn>
                <a:cxn ang="f220">
                  <a:pos x="f365" y="f366"/>
                </a:cxn>
                <a:cxn ang="f220">
                  <a:pos x="f367" y="f368"/>
                </a:cxn>
                <a:cxn ang="f220">
                  <a:pos x="f369" y="f370"/>
                </a:cxn>
                <a:cxn ang="f220">
                  <a:pos x="f371" y="f372"/>
                </a:cxn>
                <a:cxn ang="f220">
                  <a:pos x="f373" y="f374"/>
                </a:cxn>
                <a:cxn ang="f220">
                  <a:pos x="f375" y="f364"/>
                </a:cxn>
                <a:cxn ang="f220">
                  <a:pos x="f376" y="f366"/>
                </a:cxn>
                <a:cxn ang="f220">
                  <a:pos x="f377" y="f378"/>
                </a:cxn>
                <a:cxn ang="f220">
                  <a:pos x="f379" y="f380"/>
                </a:cxn>
                <a:cxn ang="f220">
                  <a:pos x="f381" y="f382"/>
                </a:cxn>
                <a:cxn ang="f220">
                  <a:pos x="f383" y="f384"/>
                </a:cxn>
                <a:cxn ang="f220">
                  <a:pos x="f385" y="f386"/>
                </a:cxn>
                <a:cxn ang="f220">
                  <a:pos x="f387" y="f388"/>
                </a:cxn>
                <a:cxn ang="f220">
                  <a:pos x="f389" y="f366"/>
                </a:cxn>
                <a:cxn ang="f220">
                  <a:pos x="f390" y="f382"/>
                </a:cxn>
                <a:cxn ang="f220">
                  <a:pos x="f391" y="f392"/>
                </a:cxn>
                <a:cxn ang="f220">
                  <a:pos x="f393" y="f394"/>
                </a:cxn>
                <a:cxn ang="f220">
                  <a:pos x="f395" y="f374"/>
                </a:cxn>
                <a:cxn ang="f220">
                  <a:pos x="f396" y="f397"/>
                </a:cxn>
                <a:cxn ang="f220">
                  <a:pos x="f398" y="f399"/>
                </a:cxn>
                <a:cxn ang="f220">
                  <a:pos x="f400" y="f401"/>
                </a:cxn>
                <a:cxn ang="f220">
                  <a:pos x="f402" y="f403"/>
                </a:cxn>
                <a:cxn ang="f220">
                  <a:pos x="f404" y="f405"/>
                </a:cxn>
                <a:cxn ang="f220">
                  <a:pos x="f406" y="f407"/>
                </a:cxn>
                <a:cxn ang="f220">
                  <a:pos x="f408" y="f409"/>
                </a:cxn>
                <a:cxn ang="f220">
                  <a:pos x="f410" y="f411"/>
                </a:cxn>
                <a:cxn ang="f220">
                  <a:pos x="f351" y="f352"/>
                </a:cxn>
              </a:cxnLst>
              <a:rect l="f347" t="f350" r="f348" b="f349"/>
              <a:pathLst>
                <a:path w="465" h="196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2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7"/>
                    <a:pt x="f5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1"/>
                    <a:pt x="f44" y="f45"/>
                  </a:cubicBezTo>
                  <a:cubicBezTo>
                    <a:pt x="f37" y="f46"/>
                    <a:pt x="f35" y="f47"/>
                    <a:pt x="f48" y="f49"/>
                  </a:cubicBezTo>
                  <a:cubicBezTo>
                    <a:pt x="f50" y="f24"/>
                    <a:pt x="f51" y="f5"/>
                    <a:pt x="f52" y="f53"/>
                  </a:cubicBezTo>
                  <a:cubicBezTo>
                    <a:pt x="f54" y="f55"/>
                    <a:pt x="f56" y="f57"/>
                    <a:pt x="f51" y="f58"/>
                  </a:cubicBezTo>
                  <a:cubicBezTo>
                    <a:pt x="f33" y="f59"/>
                    <a:pt x="f60" y="f61"/>
                    <a:pt x="f62" y="f42"/>
                  </a:cubicBezTo>
                  <a:cubicBezTo>
                    <a:pt x="f63" y="f39"/>
                    <a:pt x="f64" y="f50"/>
                    <a:pt x="f65" y="f41"/>
                  </a:cubicBezTo>
                  <a:cubicBezTo>
                    <a:pt x="f66" y="f67"/>
                    <a:pt x="f20" y="f50"/>
                    <a:pt x="f68" y="f45"/>
                  </a:cubicBezTo>
                  <a:cubicBezTo>
                    <a:pt x="f69" y="f70"/>
                    <a:pt x="f69" y="f40"/>
                    <a:pt x="f25" y="f40"/>
                  </a:cubicBezTo>
                  <a:cubicBezTo>
                    <a:pt x="f71" y="f72"/>
                    <a:pt x="f29" y="f67"/>
                    <a:pt x="f73" y="f74"/>
                  </a:cubicBezTo>
                  <a:cubicBezTo>
                    <a:pt x="f75" y="f62"/>
                    <a:pt x="f76" y="f77"/>
                    <a:pt x="f78" y="f62"/>
                  </a:cubicBezTo>
                  <a:cubicBezTo>
                    <a:pt x="f18" y="f79"/>
                    <a:pt x="f18" y="f74"/>
                    <a:pt x="f80" y="f43"/>
                  </a:cubicBezTo>
                  <a:cubicBezTo>
                    <a:pt x="f81" y="f82"/>
                    <a:pt x="f83" y="f84"/>
                    <a:pt x="f85" y="f59"/>
                  </a:cubicBezTo>
                  <a:cubicBezTo>
                    <a:pt x="f86" y="f87"/>
                    <a:pt x="f88" y="f89"/>
                    <a:pt x="f90" y="f57"/>
                  </a:cubicBezTo>
                  <a:cubicBezTo>
                    <a:pt x="f91" y="f92"/>
                    <a:pt x="f93" y="f84"/>
                    <a:pt x="f94" y="f45"/>
                  </a:cubicBezTo>
                  <a:cubicBezTo>
                    <a:pt x="f95" y="f96"/>
                    <a:pt x="f93" y="f63"/>
                    <a:pt x="f97" y="f62"/>
                  </a:cubicBezTo>
                  <a:cubicBezTo>
                    <a:pt x="f98" y="f79"/>
                    <a:pt x="f99" y="f62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110" y="f109"/>
                    <a:pt x="f111" y="f42"/>
                  </a:cubicBezTo>
                  <a:cubicBezTo>
                    <a:pt x="f13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22"/>
                    <a:pt x="f125" y="f39"/>
                  </a:cubicBezTo>
                  <a:cubicBezTo>
                    <a:pt x="f119" y="f64"/>
                    <a:pt x="f125" y="f103"/>
                    <a:pt x="f126" y="f103"/>
                  </a:cubicBezTo>
                  <a:cubicBezTo>
                    <a:pt x="f127" y="f103"/>
                    <a:pt x="f128" y="f107"/>
                    <a:pt x="f129" y="f130"/>
                  </a:cubicBezTo>
                  <a:cubicBezTo>
                    <a:pt x="f131" y="f132"/>
                    <a:pt x="f133" y="f134"/>
                    <a:pt x="f135" y="f134"/>
                  </a:cubicBezTo>
                  <a:cubicBezTo>
                    <a:pt x="f136" y="f137"/>
                    <a:pt x="f138" y="f132"/>
                    <a:pt x="f139" y="f140"/>
                  </a:cubicBezTo>
                  <a:cubicBezTo>
                    <a:pt x="f141" y="f140"/>
                    <a:pt x="f142" y="f143"/>
                    <a:pt x="f6" y="f144"/>
                  </a:cubicBezTo>
                  <a:cubicBezTo>
                    <a:pt x="f142" y="f23"/>
                    <a:pt x="f145" y="f146"/>
                    <a:pt x="f8" y="f7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A4C823AA-6514-31DE-828E-96E17C09BEE7}"/>
                </a:ext>
              </a:extLst>
            </p:cNvPr>
            <p:cNvSpPr/>
            <p:nvPr/>
          </p:nvSpPr>
          <p:spPr>
            <a:xfrm>
              <a:off x="10134596" y="3470276"/>
              <a:ext cx="1760540" cy="7080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6"/>
                <a:gd name="f7" fmla="val 188"/>
                <a:gd name="f8" fmla="val 266"/>
                <a:gd name="f9" fmla="val 112"/>
                <a:gd name="f10" fmla="val 279"/>
                <a:gd name="f11" fmla="val 114"/>
                <a:gd name="f12" fmla="val 292"/>
                <a:gd name="f13" fmla="val 115"/>
                <a:gd name="f14" fmla="val 305"/>
                <a:gd name="f15" fmla="val 117"/>
                <a:gd name="f16" fmla="val 321"/>
                <a:gd name="f17" fmla="val 118"/>
                <a:gd name="f18" fmla="val 325"/>
                <a:gd name="f19" fmla="val 326"/>
                <a:gd name="f20" fmla="val 99"/>
                <a:gd name="f21" fmla="val 327"/>
                <a:gd name="f22" fmla="val 82"/>
                <a:gd name="f23" fmla="val 328"/>
                <a:gd name="f24" fmla="val 66"/>
                <a:gd name="f25" fmla="val 330"/>
                <a:gd name="f26" fmla="val 49"/>
                <a:gd name="f27" fmla="val 332"/>
                <a:gd name="f28" fmla="val 31"/>
                <a:gd name="f29" fmla="val 344"/>
                <a:gd name="f30" fmla="val 22"/>
                <a:gd name="f31" fmla="val 362"/>
                <a:gd name="f32" fmla="val 21"/>
                <a:gd name="f33" fmla="val 346"/>
                <a:gd name="f34" fmla="val 44"/>
                <a:gd name="f35" fmla="val 347"/>
                <a:gd name="f36" fmla="val 71"/>
                <a:gd name="f37" fmla="val 342"/>
                <a:gd name="f38" fmla="val 97"/>
                <a:gd name="f39" fmla="val 340"/>
                <a:gd name="f40" fmla="val 109"/>
                <a:gd name="f41" fmla="val 355"/>
                <a:gd name="f42" fmla="val 116"/>
                <a:gd name="f43" fmla="val 364"/>
                <a:gd name="f44" fmla="val 374"/>
                <a:gd name="f45" fmla="val 382"/>
                <a:gd name="f46" fmla="val 124"/>
                <a:gd name="f47" fmla="val 406"/>
                <a:gd name="f48" fmla="val 127"/>
                <a:gd name="f49" fmla="val 431"/>
                <a:gd name="f50" fmla="val 130"/>
                <a:gd name="f51" fmla="val 455"/>
                <a:gd name="f52" fmla="val 132"/>
                <a:gd name="f53" fmla="val 464"/>
                <a:gd name="f54" fmla="val 133"/>
                <a:gd name="f55" fmla="val 137"/>
                <a:gd name="f56" fmla="val 145"/>
                <a:gd name="f57" fmla="val 465"/>
                <a:gd name="f58" fmla="val 159"/>
                <a:gd name="f59" fmla="val 463"/>
                <a:gd name="f60" fmla="val 173"/>
                <a:gd name="f61" fmla="val 461"/>
                <a:gd name="f62" fmla="val 420"/>
                <a:gd name="f63" fmla="val 379"/>
                <a:gd name="f64" fmla="val 183"/>
                <a:gd name="f65" fmla="val 337"/>
                <a:gd name="f66" fmla="val 177"/>
                <a:gd name="f67" fmla="val 303"/>
                <a:gd name="f68" fmla="val 268"/>
                <a:gd name="f69" fmla="val 172"/>
                <a:gd name="f70" fmla="val 233"/>
                <a:gd name="f71" fmla="val 168"/>
                <a:gd name="f72" fmla="val 171"/>
                <a:gd name="f73" fmla="val 162"/>
                <a:gd name="f74" fmla="val 158"/>
                <a:gd name="f75" fmla="val 48"/>
                <a:gd name="f76" fmla="val 149"/>
                <a:gd name="f77" fmla="val 33"/>
                <a:gd name="f78" fmla="val 147"/>
                <a:gd name="f79" fmla="val 17"/>
                <a:gd name="f80" fmla="val 148"/>
                <a:gd name="f81" fmla="val 2"/>
                <a:gd name="f82" fmla="val 128"/>
                <a:gd name="f83" fmla="val 6"/>
                <a:gd name="f84" fmla="val 108"/>
                <a:gd name="f85" fmla="val 7"/>
                <a:gd name="f86" fmla="val 89"/>
                <a:gd name="f87" fmla="val 29"/>
                <a:gd name="f88" fmla="val 87"/>
                <a:gd name="f89" fmla="val 51"/>
                <a:gd name="f90" fmla="val 92"/>
                <a:gd name="f91" fmla="val 74"/>
                <a:gd name="f92" fmla="val 95"/>
                <a:gd name="f93" fmla="val 85"/>
                <a:gd name="f94" fmla="val 93"/>
                <a:gd name="f95" fmla="val 81"/>
                <a:gd name="f96" fmla="val 96"/>
                <a:gd name="f97" fmla="val 50"/>
                <a:gd name="f98" fmla="val 98"/>
                <a:gd name="f99" fmla="val 35"/>
                <a:gd name="f100" fmla="val 100"/>
                <a:gd name="f101" fmla="val 18"/>
                <a:gd name="f102" fmla="val 104"/>
                <a:gd name="f103" fmla="val 126"/>
                <a:gd name="f104" fmla="val 45"/>
                <a:gd name="f105" fmla="val 113"/>
                <a:gd name="f106" fmla="val 69"/>
                <a:gd name="f107" fmla="val 78"/>
                <a:gd name="f108" fmla="val 120"/>
                <a:gd name="f109" fmla="val 131"/>
                <a:gd name="f110" fmla="val 141"/>
                <a:gd name="f111" fmla="val 84"/>
                <a:gd name="f112" fmla="val 151"/>
                <a:gd name="f113" fmla="val 80"/>
                <a:gd name="f114" fmla="val 153"/>
                <a:gd name="f115" fmla="val 150"/>
                <a:gd name="f116" fmla="val 101"/>
                <a:gd name="f117" fmla="val 160"/>
                <a:gd name="f118" fmla="val 179"/>
                <a:gd name="f119" fmla="val 105"/>
                <a:gd name="f120" fmla="val 202"/>
                <a:gd name="f121" fmla="val 107"/>
                <a:gd name="f122" fmla="val 213"/>
                <a:gd name="f123" fmla="val 211"/>
                <a:gd name="f124" fmla="val 210"/>
                <a:gd name="f125" fmla="val 67"/>
                <a:gd name="f126" fmla="val 54"/>
                <a:gd name="f127" fmla="val 214"/>
                <a:gd name="f128" fmla="val 42"/>
                <a:gd name="f129" fmla="val 216"/>
                <a:gd name="f130" fmla="val 28"/>
                <a:gd name="f131" fmla="val 217"/>
                <a:gd name="f132" fmla="val 12"/>
                <a:gd name="f133" fmla="val 238"/>
                <a:gd name="f134" fmla="val 236"/>
                <a:gd name="f135" fmla="val 231"/>
                <a:gd name="f136" fmla="val 52"/>
                <a:gd name="f137" fmla="val 229"/>
                <a:gd name="f138" fmla="val 72"/>
                <a:gd name="f139" fmla="val 225"/>
                <a:gd name="f140" fmla="val 227"/>
                <a:gd name="f141" fmla="val 103"/>
                <a:gd name="f142" fmla="val 253"/>
                <a:gd name="f143" fmla="val 258"/>
                <a:gd name="f144" fmla="val 262"/>
                <a:gd name="f145" fmla="+- 0 0 -90"/>
                <a:gd name="f146" fmla="*/ f3 1 466"/>
                <a:gd name="f147" fmla="*/ f4 1 188"/>
                <a:gd name="f148" fmla="val f5"/>
                <a:gd name="f149" fmla="val f6"/>
                <a:gd name="f150" fmla="val f7"/>
                <a:gd name="f151" fmla="*/ f145 f0 1"/>
                <a:gd name="f152" fmla="+- f150 0 f148"/>
                <a:gd name="f153" fmla="+- f149 0 f148"/>
                <a:gd name="f154" fmla="*/ f151 1 f2"/>
                <a:gd name="f155" fmla="*/ f153 1 466"/>
                <a:gd name="f156" fmla="*/ f152 1 188"/>
                <a:gd name="f157" fmla="*/ 266 f153 1"/>
                <a:gd name="f158" fmla="*/ 112 f152 1"/>
                <a:gd name="f159" fmla="*/ 305 f153 1"/>
                <a:gd name="f160" fmla="*/ 117 f152 1"/>
                <a:gd name="f161" fmla="*/ 326 f153 1"/>
                <a:gd name="f162" fmla="*/ 99 f152 1"/>
                <a:gd name="f163" fmla="*/ 330 f153 1"/>
                <a:gd name="f164" fmla="*/ 49 f152 1"/>
                <a:gd name="f165" fmla="*/ 362 f153 1"/>
                <a:gd name="f166" fmla="*/ 21 f152 1"/>
                <a:gd name="f167" fmla="*/ 342 f153 1"/>
                <a:gd name="f168" fmla="*/ 97 f152 1"/>
                <a:gd name="f169" fmla="*/ 355 f153 1"/>
                <a:gd name="f170" fmla="*/ 116 f152 1"/>
                <a:gd name="f171" fmla="*/ 382 f153 1"/>
                <a:gd name="f172" fmla="*/ 124 f152 1"/>
                <a:gd name="f173" fmla="*/ 455 f153 1"/>
                <a:gd name="f174" fmla="*/ 132 f152 1"/>
                <a:gd name="f175" fmla="*/ 466 f153 1"/>
                <a:gd name="f176" fmla="*/ 145 f152 1"/>
                <a:gd name="f177" fmla="*/ 461 f153 1"/>
                <a:gd name="f178" fmla="*/ 188 f152 1"/>
                <a:gd name="f179" fmla="*/ 337 f153 1"/>
                <a:gd name="f180" fmla="*/ 177 f152 1"/>
                <a:gd name="f181" fmla="*/ 233 f153 1"/>
                <a:gd name="f182" fmla="*/ 168 f152 1"/>
                <a:gd name="f183" fmla="*/ 48 f153 1"/>
                <a:gd name="f184" fmla="*/ 149 f152 1"/>
                <a:gd name="f185" fmla="*/ 2 f153 1"/>
                <a:gd name="f186" fmla="*/ 148 f152 1"/>
                <a:gd name="f187" fmla="*/ 7 f153 1"/>
                <a:gd name="f188" fmla="*/ 89 f152 1"/>
                <a:gd name="f189" fmla="*/ 74 f153 1"/>
                <a:gd name="f190" fmla="*/ 95 f152 1"/>
                <a:gd name="f191" fmla="*/ 95 f153 1"/>
                <a:gd name="f192" fmla="*/ 81 f152 1"/>
                <a:gd name="f193" fmla="*/ 98 f153 1"/>
                <a:gd name="f194" fmla="*/ 35 f152 1"/>
                <a:gd name="f195" fmla="*/ 126 f153 1"/>
                <a:gd name="f196" fmla="*/ 0 f152 1"/>
                <a:gd name="f197" fmla="*/ 113 f153 1"/>
                <a:gd name="f198" fmla="*/ 69 f152 1"/>
                <a:gd name="f199" fmla="*/ 120 f153 1"/>
                <a:gd name="f200" fmla="*/ 93 f152 1"/>
                <a:gd name="f201" fmla="*/ 147 f153 1"/>
                <a:gd name="f202" fmla="*/ 84 f152 1"/>
                <a:gd name="f203" fmla="*/ 153 f153 1"/>
                <a:gd name="f204" fmla="*/ 80 f152 1"/>
                <a:gd name="f205" fmla="*/ 179 f153 1"/>
                <a:gd name="f206" fmla="*/ 105 f152 1"/>
                <a:gd name="f207" fmla="*/ 211 f153 1"/>
                <a:gd name="f208" fmla="*/ 78 f152 1"/>
                <a:gd name="f209" fmla="*/ 214 f153 1"/>
                <a:gd name="f210" fmla="*/ 42 f152 1"/>
                <a:gd name="f211" fmla="*/ 238 f153 1"/>
                <a:gd name="f212" fmla="*/ 12 f152 1"/>
                <a:gd name="f213" fmla="*/ 229 f153 1"/>
                <a:gd name="f214" fmla="*/ 72 f152 1"/>
                <a:gd name="f215" fmla="*/ 253 f153 1"/>
                <a:gd name="f216" fmla="*/ 107 f152 1"/>
                <a:gd name="f217" fmla="+- f154 0 f1"/>
                <a:gd name="f218" fmla="*/ f157 1 466"/>
                <a:gd name="f219" fmla="*/ f158 1 188"/>
                <a:gd name="f220" fmla="*/ f159 1 466"/>
                <a:gd name="f221" fmla="*/ f160 1 188"/>
                <a:gd name="f222" fmla="*/ f161 1 466"/>
                <a:gd name="f223" fmla="*/ f162 1 188"/>
                <a:gd name="f224" fmla="*/ f163 1 466"/>
                <a:gd name="f225" fmla="*/ f164 1 188"/>
                <a:gd name="f226" fmla="*/ f165 1 466"/>
                <a:gd name="f227" fmla="*/ f166 1 188"/>
                <a:gd name="f228" fmla="*/ f167 1 466"/>
                <a:gd name="f229" fmla="*/ f168 1 188"/>
                <a:gd name="f230" fmla="*/ f169 1 466"/>
                <a:gd name="f231" fmla="*/ f170 1 188"/>
                <a:gd name="f232" fmla="*/ f171 1 466"/>
                <a:gd name="f233" fmla="*/ f172 1 188"/>
                <a:gd name="f234" fmla="*/ f173 1 466"/>
                <a:gd name="f235" fmla="*/ f174 1 188"/>
                <a:gd name="f236" fmla="*/ f175 1 466"/>
                <a:gd name="f237" fmla="*/ f176 1 188"/>
                <a:gd name="f238" fmla="*/ f177 1 466"/>
                <a:gd name="f239" fmla="*/ f178 1 188"/>
                <a:gd name="f240" fmla="*/ f179 1 466"/>
                <a:gd name="f241" fmla="*/ f180 1 188"/>
                <a:gd name="f242" fmla="*/ f181 1 466"/>
                <a:gd name="f243" fmla="*/ f182 1 188"/>
                <a:gd name="f244" fmla="*/ f183 1 466"/>
                <a:gd name="f245" fmla="*/ f184 1 188"/>
                <a:gd name="f246" fmla="*/ f185 1 466"/>
                <a:gd name="f247" fmla="*/ f186 1 188"/>
                <a:gd name="f248" fmla="*/ f187 1 466"/>
                <a:gd name="f249" fmla="*/ f188 1 188"/>
                <a:gd name="f250" fmla="*/ f189 1 466"/>
                <a:gd name="f251" fmla="*/ f190 1 188"/>
                <a:gd name="f252" fmla="*/ f191 1 466"/>
                <a:gd name="f253" fmla="*/ f192 1 188"/>
                <a:gd name="f254" fmla="*/ f193 1 466"/>
                <a:gd name="f255" fmla="*/ f194 1 188"/>
                <a:gd name="f256" fmla="*/ f195 1 466"/>
                <a:gd name="f257" fmla="*/ f196 1 188"/>
                <a:gd name="f258" fmla="*/ f197 1 466"/>
                <a:gd name="f259" fmla="*/ f198 1 188"/>
                <a:gd name="f260" fmla="*/ f199 1 466"/>
                <a:gd name="f261" fmla="*/ f200 1 188"/>
                <a:gd name="f262" fmla="*/ f201 1 466"/>
                <a:gd name="f263" fmla="*/ f202 1 188"/>
                <a:gd name="f264" fmla="*/ f203 1 466"/>
                <a:gd name="f265" fmla="*/ f204 1 188"/>
                <a:gd name="f266" fmla="*/ f205 1 466"/>
                <a:gd name="f267" fmla="*/ f206 1 188"/>
                <a:gd name="f268" fmla="*/ f207 1 466"/>
                <a:gd name="f269" fmla="*/ f208 1 188"/>
                <a:gd name="f270" fmla="*/ f209 1 466"/>
                <a:gd name="f271" fmla="*/ f210 1 188"/>
                <a:gd name="f272" fmla="*/ f211 1 466"/>
                <a:gd name="f273" fmla="*/ f212 1 188"/>
                <a:gd name="f274" fmla="*/ f213 1 466"/>
                <a:gd name="f275" fmla="*/ f214 1 188"/>
                <a:gd name="f276" fmla="*/ f215 1 466"/>
                <a:gd name="f277" fmla="*/ f216 1 188"/>
                <a:gd name="f278" fmla="*/ 0 1 f155"/>
                <a:gd name="f279" fmla="*/ f149 1 f155"/>
                <a:gd name="f280" fmla="*/ 0 1 f156"/>
                <a:gd name="f281" fmla="*/ f150 1 f156"/>
                <a:gd name="f282" fmla="*/ f218 1 f155"/>
                <a:gd name="f283" fmla="*/ f219 1 f156"/>
                <a:gd name="f284" fmla="*/ f220 1 f155"/>
                <a:gd name="f285" fmla="*/ f221 1 f156"/>
                <a:gd name="f286" fmla="*/ f222 1 f155"/>
                <a:gd name="f287" fmla="*/ f223 1 f156"/>
                <a:gd name="f288" fmla="*/ f224 1 f155"/>
                <a:gd name="f289" fmla="*/ f225 1 f156"/>
                <a:gd name="f290" fmla="*/ f226 1 f155"/>
                <a:gd name="f291" fmla="*/ f227 1 f156"/>
                <a:gd name="f292" fmla="*/ f228 1 f155"/>
                <a:gd name="f293" fmla="*/ f229 1 f156"/>
                <a:gd name="f294" fmla="*/ f230 1 f155"/>
                <a:gd name="f295" fmla="*/ f231 1 f156"/>
                <a:gd name="f296" fmla="*/ f232 1 f155"/>
                <a:gd name="f297" fmla="*/ f233 1 f156"/>
                <a:gd name="f298" fmla="*/ f234 1 f155"/>
                <a:gd name="f299" fmla="*/ f235 1 f156"/>
                <a:gd name="f300" fmla="*/ f236 1 f155"/>
                <a:gd name="f301" fmla="*/ f237 1 f156"/>
                <a:gd name="f302" fmla="*/ f238 1 f155"/>
                <a:gd name="f303" fmla="*/ f239 1 f156"/>
                <a:gd name="f304" fmla="*/ f240 1 f155"/>
                <a:gd name="f305" fmla="*/ f241 1 f156"/>
                <a:gd name="f306" fmla="*/ f242 1 f155"/>
                <a:gd name="f307" fmla="*/ f243 1 f156"/>
                <a:gd name="f308" fmla="*/ f244 1 f155"/>
                <a:gd name="f309" fmla="*/ f245 1 f156"/>
                <a:gd name="f310" fmla="*/ f246 1 f155"/>
                <a:gd name="f311" fmla="*/ f247 1 f156"/>
                <a:gd name="f312" fmla="*/ f248 1 f155"/>
                <a:gd name="f313" fmla="*/ f249 1 f156"/>
                <a:gd name="f314" fmla="*/ f250 1 f155"/>
                <a:gd name="f315" fmla="*/ f251 1 f156"/>
                <a:gd name="f316" fmla="*/ f252 1 f155"/>
                <a:gd name="f317" fmla="*/ f253 1 f156"/>
                <a:gd name="f318" fmla="*/ f254 1 f155"/>
                <a:gd name="f319" fmla="*/ f255 1 f156"/>
                <a:gd name="f320" fmla="*/ f256 1 f155"/>
                <a:gd name="f321" fmla="*/ f257 1 f156"/>
                <a:gd name="f322" fmla="*/ f258 1 f155"/>
                <a:gd name="f323" fmla="*/ f259 1 f156"/>
                <a:gd name="f324" fmla="*/ f260 1 f155"/>
                <a:gd name="f325" fmla="*/ f261 1 f156"/>
                <a:gd name="f326" fmla="*/ f262 1 f155"/>
                <a:gd name="f327" fmla="*/ f263 1 f156"/>
                <a:gd name="f328" fmla="*/ f264 1 f155"/>
                <a:gd name="f329" fmla="*/ f265 1 f156"/>
                <a:gd name="f330" fmla="*/ f266 1 f155"/>
                <a:gd name="f331" fmla="*/ f267 1 f156"/>
                <a:gd name="f332" fmla="*/ f268 1 f155"/>
                <a:gd name="f333" fmla="*/ f269 1 f156"/>
                <a:gd name="f334" fmla="*/ f270 1 f155"/>
                <a:gd name="f335" fmla="*/ f271 1 f156"/>
                <a:gd name="f336" fmla="*/ f272 1 f155"/>
                <a:gd name="f337" fmla="*/ f273 1 f156"/>
                <a:gd name="f338" fmla="*/ f274 1 f155"/>
                <a:gd name="f339" fmla="*/ f275 1 f156"/>
                <a:gd name="f340" fmla="*/ f276 1 f155"/>
                <a:gd name="f341" fmla="*/ f277 1 f156"/>
                <a:gd name="f342" fmla="*/ f278 f146 1"/>
                <a:gd name="f343" fmla="*/ f279 f146 1"/>
                <a:gd name="f344" fmla="*/ f281 f147 1"/>
                <a:gd name="f345" fmla="*/ f280 f147 1"/>
                <a:gd name="f346" fmla="*/ f282 f146 1"/>
                <a:gd name="f347" fmla="*/ f283 f147 1"/>
                <a:gd name="f348" fmla="*/ f284 f146 1"/>
                <a:gd name="f349" fmla="*/ f285 f147 1"/>
                <a:gd name="f350" fmla="*/ f286 f146 1"/>
                <a:gd name="f351" fmla="*/ f287 f147 1"/>
                <a:gd name="f352" fmla="*/ f288 f146 1"/>
                <a:gd name="f353" fmla="*/ f289 f147 1"/>
                <a:gd name="f354" fmla="*/ f290 f146 1"/>
                <a:gd name="f355" fmla="*/ f291 f147 1"/>
                <a:gd name="f356" fmla="*/ f292 f146 1"/>
                <a:gd name="f357" fmla="*/ f293 f147 1"/>
                <a:gd name="f358" fmla="*/ f294 f146 1"/>
                <a:gd name="f359" fmla="*/ f295 f147 1"/>
                <a:gd name="f360" fmla="*/ f296 f146 1"/>
                <a:gd name="f361" fmla="*/ f297 f147 1"/>
                <a:gd name="f362" fmla="*/ f298 f146 1"/>
                <a:gd name="f363" fmla="*/ f299 f147 1"/>
                <a:gd name="f364" fmla="*/ f300 f146 1"/>
                <a:gd name="f365" fmla="*/ f301 f147 1"/>
                <a:gd name="f366" fmla="*/ f302 f146 1"/>
                <a:gd name="f367" fmla="*/ f303 f147 1"/>
                <a:gd name="f368" fmla="*/ f304 f146 1"/>
                <a:gd name="f369" fmla="*/ f305 f147 1"/>
                <a:gd name="f370" fmla="*/ f306 f146 1"/>
                <a:gd name="f371" fmla="*/ f307 f147 1"/>
                <a:gd name="f372" fmla="*/ f308 f146 1"/>
                <a:gd name="f373" fmla="*/ f309 f147 1"/>
                <a:gd name="f374" fmla="*/ f310 f146 1"/>
                <a:gd name="f375" fmla="*/ f311 f147 1"/>
                <a:gd name="f376" fmla="*/ f312 f146 1"/>
                <a:gd name="f377" fmla="*/ f313 f147 1"/>
                <a:gd name="f378" fmla="*/ f314 f146 1"/>
                <a:gd name="f379" fmla="*/ f315 f147 1"/>
                <a:gd name="f380" fmla="*/ f316 f146 1"/>
                <a:gd name="f381" fmla="*/ f317 f147 1"/>
                <a:gd name="f382" fmla="*/ f318 f146 1"/>
                <a:gd name="f383" fmla="*/ f319 f147 1"/>
                <a:gd name="f384" fmla="*/ f320 f146 1"/>
                <a:gd name="f385" fmla="*/ f321 f147 1"/>
                <a:gd name="f386" fmla="*/ f322 f146 1"/>
                <a:gd name="f387" fmla="*/ f323 f147 1"/>
                <a:gd name="f388" fmla="*/ f324 f146 1"/>
                <a:gd name="f389" fmla="*/ f325 f147 1"/>
                <a:gd name="f390" fmla="*/ f326 f146 1"/>
                <a:gd name="f391" fmla="*/ f327 f147 1"/>
                <a:gd name="f392" fmla="*/ f328 f146 1"/>
                <a:gd name="f393" fmla="*/ f329 f147 1"/>
                <a:gd name="f394" fmla="*/ f330 f146 1"/>
                <a:gd name="f395" fmla="*/ f331 f147 1"/>
                <a:gd name="f396" fmla="*/ f332 f146 1"/>
                <a:gd name="f397" fmla="*/ f333 f147 1"/>
                <a:gd name="f398" fmla="*/ f334 f146 1"/>
                <a:gd name="f399" fmla="*/ f335 f147 1"/>
                <a:gd name="f400" fmla="*/ f336 f146 1"/>
                <a:gd name="f401" fmla="*/ f337 f147 1"/>
                <a:gd name="f402" fmla="*/ f338 f146 1"/>
                <a:gd name="f403" fmla="*/ f339 f147 1"/>
                <a:gd name="f404" fmla="*/ f340 f146 1"/>
                <a:gd name="f405" fmla="*/ f341 f1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17">
                  <a:pos x="f346" y="f347"/>
                </a:cxn>
                <a:cxn ang="f217">
                  <a:pos x="f348" y="f349"/>
                </a:cxn>
                <a:cxn ang="f217">
                  <a:pos x="f350" y="f351"/>
                </a:cxn>
                <a:cxn ang="f217">
                  <a:pos x="f352" y="f353"/>
                </a:cxn>
                <a:cxn ang="f217">
                  <a:pos x="f354" y="f355"/>
                </a:cxn>
                <a:cxn ang="f217">
                  <a:pos x="f356" y="f357"/>
                </a:cxn>
                <a:cxn ang="f217">
                  <a:pos x="f358" y="f359"/>
                </a:cxn>
                <a:cxn ang="f217">
                  <a:pos x="f360" y="f361"/>
                </a:cxn>
                <a:cxn ang="f217">
                  <a:pos x="f362" y="f363"/>
                </a:cxn>
                <a:cxn ang="f217">
                  <a:pos x="f364" y="f365"/>
                </a:cxn>
                <a:cxn ang="f217">
                  <a:pos x="f366" y="f367"/>
                </a:cxn>
                <a:cxn ang="f217">
                  <a:pos x="f368" y="f369"/>
                </a:cxn>
                <a:cxn ang="f217">
                  <a:pos x="f370" y="f371"/>
                </a:cxn>
                <a:cxn ang="f217">
                  <a:pos x="f372" y="f373"/>
                </a:cxn>
                <a:cxn ang="f217">
                  <a:pos x="f374" y="f375"/>
                </a:cxn>
                <a:cxn ang="f217">
                  <a:pos x="f376" y="f377"/>
                </a:cxn>
                <a:cxn ang="f217">
                  <a:pos x="f378" y="f379"/>
                </a:cxn>
                <a:cxn ang="f217">
                  <a:pos x="f380" y="f381"/>
                </a:cxn>
                <a:cxn ang="f217">
                  <a:pos x="f382" y="f383"/>
                </a:cxn>
                <a:cxn ang="f217">
                  <a:pos x="f384" y="f385"/>
                </a:cxn>
                <a:cxn ang="f217">
                  <a:pos x="f386" y="f387"/>
                </a:cxn>
                <a:cxn ang="f217">
                  <a:pos x="f388" y="f389"/>
                </a:cxn>
                <a:cxn ang="f217">
                  <a:pos x="f390" y="f391"/>
                </a:cxn>
                <a:cxn ang="f217">
                  <a:pos x="f392" y="f393"/>
                </a:cxn>
                <a:cxn ang="f217">
                  <a:pos x="f394" y="f395"/>
                </a:cxn>
                <a:cxn ang="f217">
                  <a:pos x="f396" y="f397"/>
                </a:cxn>
                <a:cxn ang="f217">
                  <a:pos x="f398" y="f399"/>
                </a:cxn>
                <a:cxn ang="f217">
                  <a:pos x="f400" y="f401"/>
                </a:cxn>
                <a:cxn ang="f217">
                  <a:pos x="f402" y="f403"/>
                </a:cxn>
                <a:cxn ang="f217">
                  <a:pos x="f404" y="f405"/>
                </a:cxn>
                <a:cxn ang="f217">
                  <a:pos x="f346" y="f347"/>
                </a:cxn>
              </a:cxnLst>
              <a:rect l="f342" t="f345" r="f343" b="f344"/>
              <a:pathLst>
                <a:path w="466" h="18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9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29" y="f13"/>
                    <a:pt x="f41" y="f42"/>
                  </a:cubicBezTo>
                  <a:cubicBezTo>
                    <a:pt x="f43" y="f17"/>
                    <a:pt x="f44" y="f15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6" y="f55"/>
                    <a:pt x="f6" y="f56"/>
                  </a:cubicBezTo>
                  <a:cubicBezTo>
                    <a:pt x="f57" y="f58"/>
                    <a:pt x="f59" y="f60"/>
                    <a:pt x="f61" y="f7"/>
                  </a:cubicBezTo>
                  <a:cubicBezTo>
                    <a:pt x="f62" y="f7"/>
                    <a:pt x="f63" y="f64"/>
                    <a:pt x="f65" y="f66"/>
                  </a:cubicBezTo>
                  <a:cubicBezTo>
                    <a:pt x="f67" y="f60"/>
                    <a:pt x="f68" y="f69"/>
                    <a:pt x="f70" y="f71"/>
                  </a:cubicBezTo>
                  <a:cubicBezTo>
                    <a:pt x="f72" y="f73"/>
                    <a:pt x="f40" y="f74"/>
                    <a:pt x="f75" y="f76"/>
                  </a:cubicBezTo>
                  <a:cubicBezTo>
                    <a:pt x="f77" y="f78"/>
                    <a:pt x="f79" y="f80"/>
                    <a:pt x="f81" y="f80"/>
                  </a:cubicBezTo>
                  <a:cubicBezTo>
                    <a:pt x="f5" y="f82"/>
                    <a:pt x="f83" y="f8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93" y="f38"/>
                    <a:pt x="f94" y="f38"/>
                    <a:pt x="f92" y="f95"/>
                  </a:cubicBezTo>
                  <a:cubicBezTo>
                    <a:pt x="f96" y="f24"/>
                    <a:pt x="f38" y="f97"/>
                    <a:pt x="f98" y="f99"/>
                  </a:cubicBezTo>
                  <a:cubicBezTo>
                    <a:pt x="f100" y="f101"/>
                    <a:pt x="f102" y="f81"/>
                    <a:pt x="f103" y="f5"/>
                  </a:cubicBezTo>
                  <a:cubicBezTo>
                    <a:pt x="f15" y="f30"/>
                    <a:pt x="f11" y="f104"/>
                    <a:pt x="f105" y="f106"/>
                  </a:cubicBezTo>
                  <a:cubicBezTo>
                    <a:pt x="f105" y="f107"/>
                    <a:pt x="f84" y="f86"/>
                    <a:pt x="f108" y="f94"/>
                  </a:cubicBezTo>
                  <a:cubicBezTo>
                    <a:pt x="f109" y="f38"/>
                    <a:pt x="f110" y="f96"/>
                    <a:pt x="f78" y="f111"/>
                  </a:cubicBezTo>
                  <a:cubicBezTo>
                    <a:pt x="f80" y="f95"/>
                    <a:pt x="f112" y="f113"/>
                    <a:pt x="f114" y="f113"/>
                  </a:cubicBezTo>
                  <a:cubicBezTo>
                    <a:pt x="f115" y="f116"/>
                    <a:pt x="f117" y="f102"/>
                    <a:pt x="f118" y="f119"/>
                  </a:cubicBezTo>
                  <a:cubicBezTo>
                    <a:pt x="f120" y="f121"/>
                    <a:pt x="f122" y="f102"/>
                    <a:pt x="f123" y="f107"/>
                  </a:cubicBezTo>
                  <a:cubicBezTo>
                    <a:pt x="f124" y="f125"/>
                    <a:pt x="f122" y="f126"/>
                    <a:pt x="f127" y="f128"/>
                  </a:cubicBezTo>
                  <a:cubicBezTo>
                    <a:pt x="f129" y="f130"/>
                    <a:pt x="f131" y="f132"/>
                    <a:pt x="f133" y="f132"/>
                  </a:cubicBezTo>
                  <a:cubicBezTo>
                    <a:pt x="f134" y="f77"/>
                    <a:pt x="f135" y="f136"/>
                    <a:pt x="f137" y="f138"/>
                  </a:cubicBezTo>
                  <a:cubicBezTo>
                    <a:pt x="f139" y="f100"/>
                    <a:pt x="f140" y="f141"/>
                    <a:pt x="f142" y="f121"/>
                  </a:cubicBezTo>
                  <a:cubicBezTo>
                    <a:pt x="f143" y="f84"/>
                    <a:pt x="f144" y="f40"/>
                    <a:pt x="f8" y="f9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AE670704-2A84-7D2A-2255-D798ECAF9EE8}"/>
                </a:ext>
              </a:extLst>
            </p:cNvPr>
            <p:cNvSpPr/>
            <p:nvPr/>
          </p:nvSpPr>
          <p:spPr>
            <a:xfrm>
              <a:off x="10066336" y="4216398"/>
              <a:ext cx="1768477" cy="7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8"/>
                <a:gd name="f7" fmla="val 194"/>
                <a:gd name="f8" fmla="val 459"/>
                <a:gd name="f9" fmla="val 409"/>
                <a:gd name="f10" fmla="val 189"/>
                <a:gd name="f11" fmla="val 359"/>
                <a:gd name="f12" fmla="val 182"/>
                <a:gd name="f13" fmla="val 308"/>
                <a:gd name="f14" fmla="val 179"/>
                <a:gd name="f15" fmla="val 276"/>
                <a:gd name="f16" fmla="val 177"/>
                <a:gd name="f17" fmla="val 245"/>
                <a:gd name="f18" fmla="val 173"/>
                <a:gd name="f19" fmla="val 213"/>
                <a:gd name="f20" fmla="val 170"/>
                <a:gd name="f21" fmla="val 163"/>
                <a:gd name="f22" fmla="val 165"/>
                <a:gd name="f23" fmla="val 113"/>
                <a:gd name="f24" fmla="val 160"/>
                <a:gd name="f25" fmla="val 64"/>
                <a:gd name="f26" fmla="val 155"/>
                <a:gd name="f27" fmla="val 43"/>
                <a:gd name="f28" fmla="val 153"/>
                <a:gd name="f29" fmla="val 21"/>
                <a:gd name="f30" fmla="val 151"/>
                <a:gd name="f31" fmla="val 150"/>
                <a:gd name="f32" fmla="val 2"/>
                <a:gd name="f33" fmla="val 133"/>
                <a:gd name="f34" fmla="val 3"/>
                <a:gd name="f35" fmla="val 115"/>
                <a:gd name="f36" fmla="val 4"/>
                <a:gd name="f37" fmla="val 98"/>
                <a:gd name="f38" fmla="val 22"/>
                <a:gd name="f39" fmla="val 90"/>
                <a:gd name="f40" fmla="val 39"/>
                <a:gd name="f41" fmla="val 93"/>
                <a:gd name="f42" fmla="val 57"/>
                <a:gd name="f43" fmla="val 97"/>
                <a:gd name="f44" fmla="val 88"/>
                <a:gd name="f45" fmla="val 103"/>
                <a:gd name="f46" fmla="val 95"/>
                <a:gd name="f47" fmla="val 96"/>
                <a:gd name="f48" fmla="val 65"/>
                <a:gd name="f49" fmla="val 50"/>
                <a:gd name="f50" fmla="val 35"/>
                <a:gd name="f51" fmla="val 101"/>
                <a:gd name="f52" fmla="val 20"/>
                <a:gd name="f53" fmla="val 106"/>
                <a:gd name="f54" fmla="val 8"/>
                <a:gd name="f55" fmla="val 128"/>
                <a:gd name="f56" fmla="val 25"/>
                <a:gd name="f57" fmla="val 112"/>
                <a:gd name="f58" fmla="val 49"/>
                <a:gd name="f59" fmla="val 75"/>
                <a:gd name="f60" fmla="val 81"/>
                <a:gd name="f61" fmla="val 107"/>
                <a:gd name="f62" fmla="val 94"/>
                <a:gd name="f63" fmla="val 124"/>
                <a:gd name="f64" fmla="val 99"/>
                <a:gd name="f65" fmla="val 134"/>
                <a:gd name="f66" fmla="val 143"/>
                <a:gd name="f67" fmla="val 146"/>
                <a:gd name="f68" fmla="val 92"/>
                <a:gd name="f69" fmla="val 148"/>
                <a:gd name="f70" fmla="val 89"/>
                <a:gd name="f71" fmla="val 152"/>
                <a:gd name="f72" fmla="val 149"/>
                <a:gd name="f73" fmla="val 104"/>
                <a:gd name="f74" fmla="val 158"/>
                <a:gd name="f75" fmla="val 169"/>
                <a:gd name="f76" fmla="val 108"/>
                <a:gd name="f77" fmla="val 109"/>
                <a:gd name="f78" fmla="val 190"/>
                <a:gd name="f79" fmla="val 200"/>
                <a:gd name="f80" fmla="val 214"/>
                <a:gd name="f81" fmla="val 205"/>
                <a:gd name="f82" fmla="val 209"/>
                <a:gd name="f83" fmla="val 84"/>
                <a:gd name="f84" fmla="val 72"/>
                <a:gd name="f85" fmla="val 211"/>
                <a:gd name="f86" fmla="val 59"/>
                <a:gd name="f87" fmla="val 212"/>
                <a:gd name="f88" fmla="val 47"/>
                <a:gd name="f89" fmla="val 29"/>
                <a:gd name="f90" fmla="val 219"/>
                <a:gd name="f91" fmla="val 15"/>
                <a:gd name="f92" fmla="val 240"/>
                <a:gd name="f93" fmla="val 14"/>
                <a:gd name="f94" fmla="val 232"/>
                <a:gd name="f95" fmla="val 37"/>
                <a:gd name="f96" fmla="val 226"/>
                <a:gd name="f97" fmla="val 61"/>
                <a:gd name="f98" fmla="val 225"/>
                <a:gd name="f99" fmla="val 85"/>
                <a:gd name="f100" fmla="val 100"/>
                <a:gd name="f101" fmla="val 227"/>
                <a:gd name="f102" fmla="val 110"/>
                <a:gd name="f103" fmla="val 252"/>
                <a:gd name="f104" fmla="val 260"/>
                <a:gd name="f105" fmla="val 264"/>
                <a:gd name="f106" fmla="val 118"/>
                <a:gd name="f107" fmla="val 278"/>
                <a:gd name="f108" fmla="val 117"/>
                <a:gd name="f109" fmla="val 293"/>
                <a:gd name="f110" fmla="val 119"/>
                <a:gd name="f111" fmla="val 307"/>
                <a:gd name="f112" fmla="val 122"/>
                <a:gd name="f113" fmla="val 318"/>
                <a:gd name="f114" fmla="val 324"/>
                <a:gd name="f115" fmla="val 120"/>
                <a:gd name="f116" fmla="val 325"/>
                <a:gd name="f117" fmla="val 70"/>
                <a:gd name="f118" fmla="val 328"/>
                <a:gd name="f119" fmla="val 52"/>
                <a:gd name="f120" fmla="val 330"/>
                <a:gd name="f121" fmla="val 339"/>
                <a:gd name="f122" fmla="val 27"/>
                <a:gd name="f123" fmla="val 356"/>
                <a:gd name="f124" fmla="val 26"/>
                <a:gd name="f125" fmla="val 347"/>
                <a:gd name="f126" fmla="val 342"/>
                <a:gd name="f127" fmla="val 73"/>
                <a:gd name="f128" fmla="val 341"/>
                <a:gd name="f129" fmla="val 343"/>
                <a:gd name="f130" fmla="val 361"/>
                <a:gd name="f131" fmla="val 121"/>
                <a:gd name="f132" fmla="val 369"/>
                <a:gd name="f133" fmla="val 376"/>
                <a:gd name="f134" fmla="val 380"/>
                <a:gd name="f135" fmla="val 130"/>
                <a:gd name="f136" fmla="val 404"/>
                <a:gd name="f137" fmla="val 127"/>
                <a:gd name="f138" fmla="val 428"/>
                <a:gd name="f139" fmla="val 135"/>
                <a:gd name="f140" fmla="val 453"/>
                <a:gd name="f141" fmla="val 462"/>
                <a:gd name="f142" fmla="val 147"/>
                <a:gd name="f143" fmla="val 464"/>
                <a:gd name="f144" fmla="val 463"/>
                <a:gd name="f145" fmla="val 168"/>
                <a:gd name="f146" fmla="val 181"/>
                <a:gd name="f147" fmla="+- 0 0 -90"/>
                <a:gd name="f148" fmla="*/ f3 1 468"/>
                <a:gd name="f149" fmla="*/ f4 1 194"/>
                <a:gd name="f150" fmla="val f5"/>
                <a:gd name="f151" fmla="val f6"/>
                <a:gd name="f152" fmla="val f7"/>
                <a:gd name="f153" fmla="*/ f147 f0 1"/>
                <a:gd name="f154" fmla="+- f152 0 f150"/>
                <a:gd name="f155" fmla="+- f151 0 f150"/>
                <a:gd name="f156" fmla="*/ f153 1 f2"/>
                <a:gd name="f157" fmla="*/ f155 1 468"/>
                <a:gd name="f158" fmla="*/ f154 1 194"/>
                <a:gd name="f159" fmla="*/ 459 f155 1"/>
                <a:gd name="f160" fmla="*/ 194 f154 1"/>
                <a:gd name="f161" fmla="*/ 308 f155 1"/>
                <a:gd name="f162" fmla="*/ 179 f154 1"/>
                <a:gd name="f163" fmla="*/ 213 f155 1"/>
                <a:gd name="f164" fmla="*/ 170 f154 1"/>
                <a:gd name="f165" fmla="*/ 64 f155 1"/>
                <a:gd name="f166" fmla="*/ 155 f154 1"/>
                <a:gd name="f167" fmla="*/ 0 f155 1"/>
                <a:gd name="f168" fmla="*/ 150 f154 1"/>
                <a:gd name="f169" fmla="*/ 4 f155 1"/>
                <a:gd name="f170" fmla="*/ 98 f154 1"/>
                <a:gd name="f171" fmla="*/ 57 f155 1"/>
                <a:gd name="f172" fmla="*/ 97 f154 1"/>
                <a:gd name="f173" fmla="*/ 96 f155 1"/>
                <a:gd name="f174" fmla="*/ 65 f154 1"/>
                <a:gd name="f175" fmla="*/ 101 f155 1"/>
                <a:gd name="f176" fmla="*/ 20 f154 1"/>
                <a:gd name="f177" fmla="*/ 128 f155 1"/>
                <a:gd name="f178" fmla="*/ 3 f154 1"/>
                <a:gd name="f179" fmla="*/ 112 f155 1"/>
                <a:gd name="f180" fmla="*/ 75 f154 1"/>
                <a:gd name="f181" fmla="*/ 115 f155 1"/>
                <a:gd name="f182" fmla="*/ 94 f154 1"/>
                <a:gd name="f183" fmla="*/ 143 f155 1"/>
                <a:gd name="f184" fmla="*/ 152 f155 1"/>
                <a:gd name="f185" fmla="*/ 90 f154 1"/>
                <a:gd name="f186" fmla="*/ 169 f155 1"/>
                <a:gd name="f187" fmla="*/ 108 f154 1"/>
                <a:gd name="f188" fmla="*/ 200 f155 1"/>
                <a:gd name="f189" fmla="*/ 109 f154 1"/>
                <a:gd name="f190" fmla="*/ 209 f155 1"/>
                <a:gd name="f191" fmla="*/ 84 f154 1"/>
                <a:gd name="f192" fmla="*/ 212 f155 1"/>
                <a:gd name="f193" fmla="*/ 47 f154 1"/>
                <a:gd name="f194" fmla="*/ 240 f155 1"/>
                <a:gd name="f195" fmla="*/ 14 f154 1"/>
                <a:gd name="f196" fmla="*/ 225 f155 1"/>
                <a:gd name="f197" fmla="*/ 85 f154 1"/>
                <a:gd name="f198" fmla="*/ 245 f155 1"/>
                <a:gd name="f199" fmla="*/ 264 f155 1"/>
                <a:gd name="f200" fmla="*/ 118 f154 1"/>
                <a:gd name="f201" fmla="*/ 307 f155 1"/>
                <a:gd name="f202" fmla="*/ 122 f154 1"/>
                <a:gd name="f203" fmla="*/ 324 f155 1"/>
                <a:gd name="f204" fmla="*/ 107 f154 1"/>
                <a:gd name="f205" fmla="*/ 328 f155 1"/>
                <a:gd name="f206" fmla="*/ 52 f154 1"/>
                <a:gd name="f207" fmla="*/ 356 f155 1"/>
                <a:gd name="f208" fmla="*/ 26 f154 1"/>
                <a:gd name="f209" fmla="*/ 341 f155 1"/>
                <a:gd name="f210" fmla="*/ 361 f155 1"/>
                <a:gd name="f211" fmla="*/ 121 f154 1"/>
                <a:gd name="f212" fmla="*/ 380 f155 1"/>
                <a:gd name="f213" fmla="*/ 130 f154 1"/>
                <a:gd name="f214" fmla="*/ 453 f155 1"/>
                <a:gd name="f215" fmla="*/ 134 f154 1"/>
                <a:gd name="f216" fmla="*/ 464 f155 1"/>
                <a:gd name="f217" fmla="+- f156 0 f1"/>
                <a:gd name="f218" fmla="*/ f159 1 468"/>
                <a:gd name="f219" fmla="*/ f160 1 194"/>
                <a:gd name="f220" fmla="*/ f161 1 468"/>
                <a:gd name="f221" fmla="*/ f162 1 194"/>
                <a:gd name="f222" fmla="*/ f163 1 468"/>
                <a:gd name="f223" fmla="*/ f164 1 194"/>
                <a:gd name="f224" fmla="*/ f165 1 468"/>
                <a:gd name="f225" fmla="*/ f166 1 194"/>
                <a:gd name="f226" fmla="*/ f167 1 468"/>
                <a:gd name="f227" fmla="*/ f168 1 194"/>
                <a:gd name="f228" fmla="*/ f169 1 468"/>
                <a:gd name="f229" fmla="*/ f170 1 194"/>
                <a:gd name="f230" fmla="*/ f171 1 468"/>
                <a:gd name="f231" fmla="*/ f172 1 194"/>
                <a:gd name="f232" fmla="*/ f173 1 468"/>
                <a:gd name="f233" fmla="*/ f174 1 194"/>
                <a:gd name="f234" fmla="*/ f175 1 468"/>
                <a:gd name="f235" fmla="*/ f176 1 194"/>
                <a:gd name="f236" fmla="*/ f177 1 468"/>
                <a:gd name="f237" fmla="*/ f178 1 194"/>
                <a:gd name="f238" fmla="*/ f179 1 468"/>
                <a:gd name="f239" fmla="*/ f180 1 194"/>
                <a:gd name="f240" fmla="*/ f181 1 468"/>
                <a:gd name="f241" fmla="*/ f182 1 194"/>
                <a:gd name="f242" fmla="*/ f183 1 468"/>
                <a:gd name="f243" fmla="*/ f184 1 468"/>
                <a:gd name="f244" fmla="*/ f185 1 194"/>
                <a:gd name="f245" fmla="*/ f186 1 468"/>
                <a:gd name="f246" fmla="*/ f187 1 194"/>
                <a:gd name="f247" fmla="*/ f188 1 468"/>
                <a:gd name="f248" fmla="*/ f189 1 194"/>
                <a:gd name="f249" fmla="*/ f190 1 468"/>
                <a:gd name="f250" fmla="*/ f191 1 194"/>
                <a:gd name="f251" fmla="*/ f192 1 468"/>
                <a:gd name="f252" fmla="*/ f193 1 194"/>
                <a:gd name="f253" fmla="*/ f194 1 468"/>
                <a:gd name="f254" fmla="*/ f195 1 194"/>
                <a:gd name="f255" fmla="*/ f196 1 468"/>
                <a:gd name="f256" fmla="*/ f197 1 194"/>
                <a:gd name="f257" fmla="*/ f198 1 468"/>
                <a:gd name="f258" fmla="*/ f199 1 468"/>
                <a:gd name="f259" fmla="*/ f200 1 194"/>
                <a:gd name="f260" fmla="*/ f201 1 468"/>
                <a:gd name="f261" fmla="*/ f202 1 194"/>
                <a:gd name="f262" fmla="*/ f203 1 468"/>
                <a:gd name="f263" fmla="*/ f204 1 194"/>
                <a:gd name="f264" fmla="*/ f205 1 468"/>
                <a:gd name="f265" fmla="*/ f206 1 194"/>
                <a:gd name="f266" fmla="*/ f207 1 468"/>
                <a:gd name="f267" fmla="*/ f208 1 194"/>
                <a:gd name="f268" fmla="*/ f209 1 468"/>
                <a:gd name="f269" fmla="*/ f210 1 468"/>
                <a:gd name="f270" fmla="*/ f211 1 194"/>
                <a:gd name="f271" fmla="*/ f212 1 468"/>
                <a:gd name="f272" fmla="*/ f213 1 194"/>
                <a:gd name="f273" fmla="*/ f214 1 468"/>
                <a:gd name="f274" fmla="*/ f215 1 194"/>
                <a:gd name="f275" fmla="*/ f216 1 468"/>
                <a:gd name="f276" fmla="*/ 0 1 f157"/>
                <a:gd name="f277" fmla="*/ f151 1 f157"/>
                <a:gd name="f278" fmla="*/ 0 1 f158"/>
                <a:gd name="f279" fmla="*/ f152 1 f158"/>
                <a:gd name="f280" fmla="*/ f218 1 f157"/>
                <a:gd name="f281" fmla="*/ f219 1 f158"/>
                <a:gd name="f282" fmla="*/ f220 1 f157"/>
                <a:gd name="f283" fmla="*/ f221 1 f158"/>
                <a:gd name="f284" fmla="*/ f222 1 f157"/>
                <a:gd name="f285" fmla="*/ f223 1 f158"/>
                <a:gd name="f286" fmla="*/ f224 1 f157"/>
                <a:gd name="f287" fmla="*/ f225 1 f158"/>
                <a:gd name="f288" fmla="*/ f226 1 f157"/>
                <a:gd name="f289" fmla="*/ f227 1 f158"/>
                <a:gd name="f290" fmla="*/ f228 1 f157"/>
                <a:gd name="f291" fmla="*/ f229 1 f158"/>
                <a:gd name="f292" fmla="*/ f230 1 f157"/>
                <a:gd name="f293" fmla="*/ f231 1 f158"/>
                <a:gd name="f294" fmla="*/ f232 1 f157"/>
                <a:gd name="f295" fmla="*/ f233 1 f158"/>
                <a:gd name="f296" fmla="*/ f234 1 f157"/>
                <a:gd name="f297" fmla="*/ f235 1 f158"/>
                <a:gd name="f298" fmla="*/ f236 1 f157"/>
                <a:gd name="f299" fmla="*/ f237 1 f158"/>
                <a:gd name="f300" fmla="*/ f238 1 f157"/>
                <a:gd name="f301" fmla="*/ f239 1 f158"/>
                <a:gd name="f302" fmla="*/ f240 1 f157"/>
                <a:gd name="f303" fmla="*/ f241 1 f158"/>
                <a:gd name="f304" fmla="*/ f242 1 f157"/>
                <a:gd name="f305" fmla="*/ f243 1 f157"/>
                <a:gd name="f306" fmla="*/ f244 1 f158"/>
                <a:gd name="f307" fmla="*/ f245 1 f157"/>
                <a:gd name="f308" fmla="*/ f246 1 f158"/>
                <a:gd name="f309" fmla="*/ f247 1 f157"/>
                <a:gd name="f310" fmla="*/ f248 1 f158"/>
                <a:gd name="f311" fmla="*/ f249 1 f157"/>
                <a:gd name="f312" fmla="*/ f250 1 f158"/>
                <a:gd name="f313" fmla="*/ f251 1 f157"/>
                <a:gd name="f314" fmla="*/ f252 1 f158"/>
                <a:gd name="f315" fmla="*/ f253 1 f157"/>
                <a:gd name="f316" fmla="*/ f254 1 f158"/>
                <a:gd name="f317" fmla="*/ f255 1 f157"/>
                <a:gd name="f318" fmla="*/ f256 1 f158"/>
                <a:gd name="f319" fmla="*/ f257 1 f157"/>
                <a:gd name="f320" fmla="*/ f258 1 f157"/>
                <a:gd name="f321" fmla="*/ f259 1 f158"/>
                <a:gd name="f322" fmla="*/ f260 1 f157"/>
                <a:gd name="f323" fmla="*/ f261 1 f158"/>
                <a:gd name="f324" fmla="*/ f262 1 f157"/>
                <a:gd name="f325" fmla="*/ f263 1 f158"/>
                <a:gd name="f326" fmla="*/ f264 1 f157"/>
                <a:gd name="f327" fmla="*/ f265 1 f158"/>
                <a:gd name="f328" fmla="*/ f266 1 f157"/>
                <a:gd name="f329" fmla="*/ f267 1 f158"/>
                <a:gd name="f330" fmla="*/ f268 1 f157"/>
                <a:gd name="f331" fmla="*/ f269 1 f157"/>
                <a:gd name="f332" fmla="*/ f270 1 f158"/>
                <a:gd name="f333" fmla="*/ f271 1 f157"/>
                <a:gd name="f334" fmla="*/ f272 1 f158"/>
                <a:gd name="f335" fmla="*/ f273 1 f157"/>
                <a:gd name="f336" fmla="*/ f274 1 f158"/>
                <a:gd name="f337" fmla="*/ f275 1 f157"/>
                <a:gd name="f338" fmla="*/ f276 f148 1"/>
                <a:gd name="f339" fmla="*/ f277 f148 1"/>
                <a:gd name="f340" fmla="*/ f279 f149 1"/>
                <a:gd name="f341" fmla="*/ f278 f149 1"/>
                <a:gd name="f342" fmla="*/ f280 f148 1"/>
                <a:gd name="f343" fmla="*/ f281 f149 1"/>
                <a:gd name="f344" fmla="*/ f282 f148 1"/>
                <a:gd name="f345" fmla="*/ f283 f149 1"/>
                <a:gd name="f346" fmla="*/ f284 f148 1"/>
                <a:gd name="f347" fmla="*/ f285 f149 1"/>
                <a:gd name="f348" fmla="*/ f286 f148 1"/>
                <a:gd name="f349" fmla="*/ f287 f149 1"/>
                <a:gd name="f350" fmla="*/ f288 f148 1"/>
                <a:gd name="f351" fmla="*/ f289 f149 1"/>
                <a:gd name="f352" fmla="*/ f290 f148 1"/>
                <a:gd name="f353" fmla="*/ f291 f149 1"/>
                <a:gd name="f354" fmla="*/ f292 f148 1"/>
                <a:gd name="f355" fmla="*/ f293 f149 1"/>
                <a:gd name="f356" fmla="*/ f294 f148 1"/>
                <a:gd name="f357" fmla="*/ f295 f149 1"/>
                <a:gd name="f358" fmla="*/ f296 f148 1"/>
                <a:gd name="f359" fmla="*/ f297 f149 1"/>
                <a:gd name="f360" fmla="*/ f298 f148 1"/>
                <a:gd name="f361" fmla="*/ f299 f149 1"/>
                <a:gd name="f362" fmla="*/ f300 f148 1"/>
                <a:gd name="f363" fmla="*/ f301 f149 1"/>
                <a:gd name="f364" fmla="*/ f302 f148 1"/>
                <a:gd name="f365" fmla="*/ f303 f149 1"/>
                <a:gd name="f366" fmla="*/ f304 f148 1"/>
                <a:gd name="f367" fmla="*/ f305 f148 1"/>
                <a:gd name="f368" fmla="*/ f306 f149 1"/>
                <a:gd name="f369" fmla="*/ f307 f148 1"/>
                <a:gd name="f370" fmla="*/ f308 f149 1"/>
                <a:gd name="f371" fmla="*/ f309 f148 1"/>
                <a:gd name="f372" fmla="*/ f310 f149 1"/>
                <a:gd name="f373" fmla="*/ f311 f148 1"/>
                <a:gd name="f374" fmla="*/ f312 f149 1"/>
                <a:gd name="f375" fmla="*/ f313 f148 1"/>
                <a:gd name="f376" fmla="*/ f314 f149 1"/>
                <a:gd name="f377" fmla="*/ f315 f148 1"/>
                <a:gd name="f378" fmla="*/ f316 f149 1"/>
                <a:gd name="f379" fmla="*/ f317 f148 1"/>
                <a:gd name="f380" fmla="*/ f318 f149 1"/>
                <a:gd name="f381" fmla="*/ f319 f148 1"/>
                <a:gd name="f382" fmla="*/ f320 f148 1"/>
                <a:gd name="f383" fmla="*/ f321 f149 1"/>
                <a:gd name="f384" fmla="*/ f322 f148 1"/>
                <a:gd name="f385" fmla="*/ f323 f149 1"/>
                <a:gd name="f386" fmla="*/ f324 f148 1"/>
                <a:gd name="f387" fmla="*/ f325 f149 1"/>
                <a:gd name="f388" fmla="*/ f326 f148 1"/>
                <a:gd name="f389" fmla="*/ f327 f149 1"/>
                <a:gd name="f390" fmla="*/ f328 f148 1"/>
                <a:gd name="f391" fmla="*/ f329 f149 1"/>
                <a:gd name="f392" fmla="*/ f330 f148 1"/>
                <a:gd name="f393" fmla="*/ f331 f148 1"/>
                <a:gd name="f394" fmla="*/ f332 f149 1"/>
                <a:gd name="f395" fmla="*/ f333 f148 1"/>
                <a:gd name="f396" fmla="*/ f334 f149 1"/>
                <a:gd name="f397" fmla="*/ f335 f148 1"/>
                <a:gd name="f398" fmla="*/ f336 f149 1"/>
                <a:gd name="f399" fmla="*/ f337 f1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17">
                  <a:pos x="f342" y="f343"/>
                </a:cxn>
                <a:cxn ang="f217">
                  <a:pos x="f344" y="f345"/>
                </a:cxn>
                <a:cxn ang="f217">
                  <a:pos x="f346" y="f347"/>
                </a:cxn>
                <a:cxn ang="f217">
                  <a:pos x="f348" y="f349"/>
                </a:cxn>
                <a:cxn ang="f217">
                  <a:pos x="f350" y="f351"/>
                </a:cxn>
                <a:cxn ang="f217">
                  <a:pos x="f352" y="f353"/>
                </a:cxn>
                <a:cxn ang="f217">
                  <a:pos x="f354" y="f355"/>
                </a:cxn>
                <a:cxn ang="f217">
                  <a:pos x="f356" y="f357"/>
                </a:cxn>
                <a:cxn ang="f217">
                  <a:pos x="f358" y="f359"/>
                </a:cxn>
                <a:cxn ang="f217">
                  <a:pos x="f360" y="f361"/>
                </a:cxn>
                <a:cxn ang="f217">
                  <a:pos x="f362" y="f363"/>
                </a:cxn>
                <a:cxn ang="f217">
                  <a:pos x="f364" y="f365"/>
                </a:cxn>
                <a:cxn ang="f217">
                  <a:pos x="f366" y="f365"/>
                </a:cxn>
                <a:cxn ang="f217">
                  <a:pos x="f367" y="f368"/>
                </a:cxn>
                <a:cxn ang="f217">
                  <a:pos x="f369" y="f370"/>
                </a:cxn>
                <a:cxn ang="f217">
                  <a:pos x="f371" y="f372"/>
                </a:cxn>
                <a:cxn ang="f217">
                  <a:pos x="f373" y="f374"/>
                </a:cxn>
                <a:cxn ang="f217">
                  <a:pos x="f375" y="f376"/>
                </a:cxn>
                <a:cxn ang="f217">
                  <a:pos x="f377" y="f378"/>
                </a:cxn>
                <a:cxn ang="f217">
                  <a:pos x="f379" y="f380"/>
                </a:cxn>
                <a:cxn ang="f217">
                  <a:pos x="f381" y="f372"/>
                </a:cxn>
                <a:cxn ang="f217">
                  <a:pos x="f382" y="f383"/>
                </a:cxn>
                <a:cxn ang="f217">
                  <a:pos x="f384" y="f385"/>
                </a:cxn>
                <a:cxn ang="f217">
                  <a:pos x="f386" y="f387"/>
                </a:cxn>
                <a:cxn ang="f217">
                  <a:pos x="f388" y="f389"/>
                </a:cxn>
                <a:cxn ang="f217">
                  <a:pos x="f390" y="f391"/>
                </a:cxn>
                <a:cxn ang="f217">
                  <a:pos x="f392" y="f355"/>
                </a:cxn>
                <a:cxn ang="f217">
                  <a:pos x="f393" y="f394"/>
                </a:cxn>
                <a:cxn ang="f217">
                  <a:pos x="f395" y="f396"/>
                </a:cxn>
                <a:cxn ang="f217">
                  <a:pos x="f397" y="f398"/>
                </a:cxn>
                <a:cxn ang="f217">
                  <a:pos x="f399" y="f349"/>
                </a:cxn>
                <a:cxn ang="f217">
                  <a:pos x="f342" y="f343"/>
                </a:cxn>
              </a:cxnLst>
              <a:rect l="f338" t="f341" r="f339" b="f340"/>
              <a:pathLst>
                <a:path w="468" h="194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37"/>
                    <a:pt x="f47" y="f48"/>
                  </a:cubicBezTo>
                  <a:cubicBezTo>
                    <a:pt x="f47" y="f49"/>
                    <a:pt x="f46" y="f50"/>
                    <a:pt x="f51" y="f52"/>
                  </a:cubicBezTo>
                  <a:cubicBezTo>
                    <a:pt x="f53" y="f54"/>
                    <a:pt x="f23" y="f5"/>
                    <a:pt x="f55" y="f34"/>
                  </a:cubicBezTo>
                  <a:cubicBezTo>
                    <a:pt x="f35" y="f56"/>
                    <a:pt x="f57" y="f58"/>
                    <a:pt x="f57" y="f59"/>
                  </a:cubicBezTo>
                  <a:cubicBezTo>
                    <a:pt x="f23" y="f60"/>
                    <a:pt x="f61" y="f39"/>
                    <a:pt x="f35" y="f62"/>
                  </a:cubicBezTo>
                  <a:cubicBezTo>
                    <a:pt x="f63" y="f64"/>
                    <a:pt x="f65" y="f51"/>
                    <a:pt x="f66" y="f62"/>
                  </a:cubicBezTo>
                  <a:cubicBezTo>
                    <a:pt x="f67" y="f68"/>
                    <a:pt x="f69" y="f70"/>
                    <a:pt x="f71" y="f39"/>
                  </a:cubicBezTo>
                  <a:cubicBezTo>
                    <a:pt x="f72" y="f73"/>
                    <a:pt x="f74" y="f61"/>
                    <a:pt x="f75" y="f76"/>
                  </a:cubicBezTo>
                  <a:cubicBezTo>
                    <a:pt x="f14" y="f77"/>
                    <a:pt x="f78" y="f57"/>
                    <a:pt x="f79" y="f77"/>
                  </a:cubicBezTo>
                  <a:cubicBezTo>
                    <a:pt x="f80" y="f53"/>
                    <a:pt x="f81" y="f68"/>
                    <a:pt x="f82" y="f83"/>
                  </a:cubicBezTo>
                  <a:cubicBezTo>
                    <a:pt x="f80" y="f84"/>
                    <a:pt x="f85" y="f86"/>
                    <a:pt x="f87" y="f88"/>
                  </a:cubicBezTo>
                  <a:cubicBezTo>
                    <a:pt x="f80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98" y="f100"/>
                    <a:pt x="f101" y="f102"/>
                    <a:pt x="f17" y="f77"/>
                  </a:cubicBezTo>
                  <a:cubicBezTo>
                    <a:pt x="f103" y="f77"/>
                    <a:pt x="f104" y="f102"/>
                    <a:pt x="f105" y="f106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63"/>
                    <a:pt x="f114" y="f115"/>
                    <a:pt x="f114" y="f61"/>
                  </a:cubicBezTo>
                  <a:cubicBezTo>
                    <a:pt x="f114" y="f70"/>
                    <a:pt x="f116" y="f117"/>
                    <a:pt x="f118" y="f119"/>
                  </a:cubicBezTo>
                  <a:cubicBezTo>
                    <a:pt x="f120" y="f95"/>
                    <a:pt x="f121" y="f122"/>
                    <a:pt x="f123" y="f124"/>
                  </a:cubicBezTo>
                  <a:cubicBezTo>
                    <a:pt x="f125" y="f58"/>
                    <a:pt x="f126" y="f127"/>
                    <a:pt x="f128" y="f43"/>
                  </a:cubicBezTo>
                  <a:cubicBezTo>
                    <a:pt x="f128" y="f57"/>
                    <a:pt x="f129" y="f112"/>
                    <a:pt x="f130" y="f131"/>
                  </a:cubicBezTo>
                  <a:cubicBezTo>
                    <a:pt x="f132" y="f115"/>
                    <a:pt x="f133" y="f112"/>
                    <a:pt x="f134" y="f135"/>
                  </a:cubicBezTo>
                  <a:cubicBezTo>
                    <a:pt x="f136" y="f137"/>
                    <a:pt x="f138" y="f139"/>
                    <a:pt x="f140" y="f65"/>
                  </a:cubicBezTo>
                  <a:cubicBezTo>
                    <a:pt x="f6" y="f65"/>
                    <a:pt x="f141" y="f142"/>
                    <a:pt x="f143" y="f26"/>
                  </a:cubicBezTo>
                  <a:cubicBezTo>
                    <a:pt x="f144" y="f145"/>
                    <a:pt x="f143" y="f146"/>
                    <a:pt x="f8" y="f7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42156DAA-B279-6B43-8D1D-EA49526893CE}"/>
                </a:ext>
              </a:extLst>
            </p:cNvPr>
            <p:cNvSpPr/>
            <p:nvPr/>
          </p:nvSpPr>
          <p:spPr>
            <a:xfrm>
              <a:off x="11449046" y="6034089"/>
              <a:ext cx="446090" cy="8556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226"/>
                <a:gd name="f8" fmla="val 66"/>
                <a:gd name="f9" fmla="val 108"/>
                <a:gd name="f10" fmla="val 11"/>
                <a:gd name="f11" fmla="val 116"/>
                <a:gd name="f12" fmla="val 22"/>
                <a:gd name="f13" fmla="val 72"/>
                <a:gd name="f14" fmla="val 113"/>
                <a:gd name="f15" fmla="val 124"/>
                <a:gd name="f16" fmla="val 175"/>
                <a:gd name="f17" fmla="val 103"/>
                <a:gd name="f18" fmla="val 227"/>
                <a:gd name="f19" fmla="val 71"/>
                <a:gd name="f20" fmla="val 38"/>
                <a:gd name="f21" fmla="val 5"/>
                <a:gd name="f22" fmla="val 221"/>
                <a:gd name="f23" fmla="val 214"/>
                <a:gd name="f24" fmla="val 207"/>
                <a:gd name="f25" fmla="val 6"/>
                <a:gd name="f26" fmla="val 154"/>
                <a:gd name="f27" fmla="val 7"/>
                <a:gd name="f28" fmla="val 101"/>
                <a:gd name="f29" fmla="val 16"/>
                <a:gd name="f30" fmla="val 49"/>
                <a:gd name="f31" fmla="val 19"/>
                <a:gd name="f32" fmla="val 37"/>
                <a:gd name="f33" fmla="+- 0 0 -90"/>
                <a:gd name="f34" fmla="*/ f3 1 118"/>
                <a:gd name="f35" fmla="*/ f4 1 226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118"/>
                <a:gd name="f44" fmla="*/ f40 1 226"/>
                <a:gd name="f45" fmla="*/ 66 f41 1"/>
                <a:gd name="f46" fmla="*/ 0 f40 1"/>
                <a:gd name="f47" fmla="*/ 118 f41 1"/>
                <a:gd name="f48" fmla="*/ 72 f40 1"/>
                <a:gd name="f49" fmla="*/ 103 f41 1"/>
                <a:gd name="f50" fmla="*/ 227 f40 1"/>
                <a:gd name="f51" fmla="*/ 5 f41 1"/>
                <a:gd name="f52" fmla="*/ 0 f41 1"/>
                <a:gd name="f53" fmla="*/ 207 f40 1"/>
                <a:gd name="f54" fmla="*/ 16 f41 1"/>
                <a:gd name="f55" fmla="*/ 49 f40 1"/>
                <a:gd name="f56" fmla="+- f42 0 f1"/>
                <a:gd name="f57" fmla="*/ f45 1 118"/>
                <a:gd name="f58" fmla="*/ f46 1 227"/>
                <a:gd name="f59" fmla="*/ f47 1 118"/>
                <a:gd name="f60" fmla="*/ f48 1 227"/>
                <a:gd name="f61" fmla="*/ f49 1 118"/>
                <a:gd name="f62" fmla="*/ f50 1 227"/>
                <a:gd name="f63" fmla="*/ f51 1 118"/>
                <a:gd name="f64" fmla="*/ f52 1 118"/>
                <a:gd name="f65" fmla="*/ f53 1 227"/>
                <a:gd name="f66" fmla="*/ f54 1 118"/>
                <a:gd name="f67" fmla="*/ f55 1 227"/>
                <a:gd name="f68" fmla="*/ 0 1 f43"/>
                <a:gd name="f69" fmla="*/ f37 1 f43"/>
                <a:gd name="f70" fmla="*/ 0 1 f44"/>
                <a:gd name="f71" fmla="*/ f38 1 f44"/>
                <a:gd name="f72" fmla="*/ f57 1 f43"/>
                <a:gd name="f73" fmla="*/ f58 1 f44"/>
                <a:gd name="f74" fmla="*/ f59 1 f43"/>
                <a:gd name="f75" fmla="*/ f60 1 f44"/>
                <a:gd name="f76" fmla="*/ f61 1 f43"/>
                <a:gd name="f77" fmla="*/ f62 1 f44"/>
                <a:gd name="f78" fmla="*/ f63 1 f43"/>
                <a:gd name="f79" fmla="*/ f64 1 f43"/>
                <a:gd name="f80" fmla="*/ f65 1 f44"/>
                <a:gd name="f81" fmla="*/ f66 1 f43"/>
                <a:gd name="f82" fmla="*/ f67 1 f44"/>
                <a:gd name="f83" fmla="*/ f68 f34 1"/>
                <a:gd name="f84" fmla="*/ f69 f34 1"/>
                <a:gd name="f85" fmla="*/ f71 f35 1"/>
                <a:gd name="f86" fmla="*/ f70 f35 1"/>
                <a:gd name="f87" fmla="*/ f72 f34 1"/>
                <a:gd name="f88" fmla="*/ f73 f35 1"/>
                <a:gd name="f89" fmla="*/ f74 f34 1"/>
                <a:gd name="f90" fmla="*/ f75 f35 1"/>
                <a:gd name="f91" fmla="*/ f76 f34 1"/>
                <a:gd name="f92" fmla="*/ f77 f35 1"/>
                <a:gd name="f93" fmla="*/ f78 f34 1"/>
                <a:gd name="f94" fmla="*/ f79 f34 1"/>
                <a:gd name="f95" fmla="*/ f80 f35 1"/>
                <a:gd name="f96" fmla="*/ f81 f34 1"/>
                <a:gd name="f97" fmla="*/ f82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6">
                  <a:pos x="f87" y="f88"/>
                </a:cxn>
                <a:cxn ang="f56">
                  <a:pos x="f89" y="f90"/>
                </a:cxn>
                <a:cxn ang="f56">
                  <a:pos x="f91" y="f92"/>
                </a:cxn>
                <a:cxn ang="f56">
                  <a:pos x="f93" y="f92"/>
                </a:cxn>
                <a:cxn ang="f56">
                  <a:pos x="f94" y="f95"/>
                </a:cxn>
                <a:cxn ang="f56">
                  <a:pos x="f96" y="f97"/>
                </a:cxn>
                <a:cxn ang="f56">
                  <a:pos x="f87" y="f88"/>
                </a:cxn>
              </a:cxnLst>
              <a:rect l="f83" t="f86" r="f84" b="f85"/>
              <a:pathLst>
                <a:path w="118" h="226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15"/>
                    <a:pt x="f9" y="f16"/>
                    <a:pt x="f17" y="f18"/>
                  </a:cubicBezTo>
                  <a:cubicBezTo>
                    <a:pt x="f19" y="f18"/>
                    <a:pt x="f20" y="f18"/>
                    <a:pt x="f21" y="f18"/>
                  </a:cubicBezTo>
                  <a:cubicBezTo>
                    <a:pt x="f5" y="f22"/>
                    <a:pt x="f5" y="f23"/>
                    <a:pt x="f5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12" y="f31"/>
                    <a:pt x="f32" y="f21"/>
                    <a:pt x="f8" y="f5"/>
                  </a:cubicBezTo>
                  <a:close/>
                </a:path>
              </a:pathLst>
            </a:custGeom>
            <a:solidFill>
              <a:srgbClr val="87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61C7DD1A-FF08-13C2-CCD1-ACB487E09E7E}"/>
                </a:ext>
              </a:extLst>
            </p:cNvPr>
            <p:cNvSpPr/>
            <p:nvPr/>
          </p:nvSpPr>
          <p:spPr>
            <a:xfrm>
              <a:off x="10636245" y="887416"/>
              <a:ext cx="1319214" cy="4000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9"/>
                <a:gd name="f7" fmla="val 105"/>
                <a:gd name="f8" fmla="val 29"/>
                <a:gd name="f9" fmla="val 65"/>
                <a:gd name="f10" fmla="val 3"/>
                <a:gd name="f11" fmla="val 61"/>
                <a:gd name="f12" fmla="val 45"/>
                <a:gd name="f13" fmla="val 4"/>
                <a:gd name="f14" fmla="val 21"/>
                <a:gd name="f15" fmla="val 6"/>
                <a:gd name="f16" fmla="val 12"/>
                <a:gd name="f17" fmla="val 27"/>
                <a:gd name="f18" fmla="val 1"/>
                <a:gd name="f19" fmla="val 73"/>
                <a:gd name="f20" fmla="val 7"/>
                <a:gd name="f21" fmla="val 119"/>
                <a:gd name="f22" fmla="val 13"/>
                <a:gd name="f23" fmla="val 165"/>
                <a:gd name="f24" fmla="val 16"/>
                <a:gd name="f25" fmla="val 196"/>
                <a:gd name="f26" fmla="val 18"/>
                <a:gd name="f27" fmla="val 228"/>
                <a:gd name="f28" fmla="val 24"/>
                <a:gd name="f29" fmla="val 259"/>
                <a:gd name="f30" fmla="val 25"/>
                <a:gd name="f31" fmla="val 287"/>
                <a:gd name="f32" fmla="val 26"/>
                <a:gd name="f33" fmla="val 314"/>
                <a:gd name="f34" fmla="val 33"/>
                <a:gd name="f35" fmla="val 342"/>
                <a:gd name="f36" fmla="val 344"/>
                <a:gd name="f37" fmla="val 348"/>
                <a:gd name="f38" fmla="val 34"/>
                <a:gd name="f39" fmla="val 51"/>
                <a:gd name="f40" fmla="val 67"/>
                <a:gd name="f41" fmla="val 347"/>
                <a:gd name="f42" fmla="val 83"/>
                <a:gd name="f43" fmla="val 346"/>
                <a:gd name="f44" fmla="val 93"/>
                <a:gd name="f45" fmla="val 336"/>
                <a:gd name="f46" fmla="val 88"/>
                <a:gd name="f47" fmla="val 329"/>
                <a:gd name="f48" fmla="val 89"/>
                <a:gd name="f49" fmla="val 325"/>
                <a:gd name="f50" fmla="val 90"/>
                <a:gd name="f51" fmla="val 321"/>
                <a:gd name="f52" fmla="val 317"/>
                <a:gd name="f53" fmla="val 92"/>
                <a:gd name="f54" fmla="val 310"/>
                <a:gd name="f55" fmla="val 306"/>
                <a:gd name="f56" fmla="val 270"/>
                <a:gd name="f57" fmla="val 256"/>
                <a:gd name="f58" fmla="val 106"/>
                <a:gd name="f59" fmla="val 252"/>
                <a:gd name="f60" fmla="val 239"/>
                <a:gd name="f61" fmla="val 86"/>
                <a:gd name="f62" fmla="val 223"/>
                <a:gd name="f63" fmla="val 85"/>
                <a:gd name="f64" fmla="val 215"/>
                <a:gd name="f65" fmla="val 84"/>
                <a:gd name="f66" fmla="val 208"/>
                <a:gd name="f67" fmla="val 200"/>
                <a:gd name="f68" fmla="val 82"/>
                <a:gd name="f69" fmla="val 182"/>
                <a:gd name="f70" fmla="val 78"/>
                <a:gd name="f71" fmla="val 164"/>
                <a:gd name="f72" fmla="val 80"/>
                <a:gd name="f73" fmla="val 147"/>
                <a:gd name="f74" fmla="val 126"/>
                <a:gd name="f75" fmla="val 76"/>
                <a:gd name="f76" fmla="val 70"/>
                <a:gd name="f77" fmla="val 48"/>
                <a:gd name="f78" fmla="val 71"/>
                <a:gd name="f79" fmla="+- 0 0 -90"/>
                <a:gd name="f80" fmla="*/ f3 1 349"/>
                <a:gd name="f81" fmla="*/ f4 1 105"/>
                <a:gd name="f82" fmla="val f5"/>
                <a:gd name="f83" fmla="val f6"/>
                <a:gd name="f84" fmla="val f7"/>
                <a:gd name="f85" fmla="*/ f79 f0 1"/>
                <a:gd name="f86" fmla="+- f84 0 f82"/>
                <a:gd name="f87" fmla="+- f83 0 f82"/>
                <a:gd name="f88" fmla="*/ f85 1 f2"/>
                <a:gd name="f89" fmla="*/ f87 1 349"/>
                <a:gd name="f90" fmla="*/ f86 1 105"/>
                <a:gd name="f91" fmla="*/ 29 f87 1"/>
                <a:gd name="f92" fmla="*/ 65 f86 1"/>
                <a:gd name="f93" fmla="*/ 4 f87 1"/>
                <a:gd name="f94" fmla="*/ 21 f86 1"/>
                <a:gd name="f95" fmla="*/ 27 f87 1"/>
                <a:gd name="f96" fmla="*/ 1 f86 1"/>
                <a:gd name="f97" fmla="*/ 165 f87 1"/>
                <a:gd name="f98" fmla="*/ 16 f86 1"/>
                <a:gd name="f99" fmla="*/ 259 f87 1"/>
                <a:gd name="f100" fmla="*/ 25 f86 1"/>
                <a:gd name="f101" fmla="*/ 342 f87 1"/>
                <a:gd name="f102" fmla="*/ 33 f86 1"/>
                <a:gd name="f103" fmla="*/ 348 f87 1"/>
                <a:gd name="f104" fmla="*/ 34 f86 1"/>
                <a:gd name="f105" fmla="*/ 347 f87 1"/>
                <a:gd name="f106" fmla="*/ 83 f86 1"/>
                <a:gd name="f107" fmla="*/ 329 f87 1"/>
                <a:gd name="f108" fmla="*/ 89 f86 1"/>
                <a:gd name="f109" fmla="*/ 317 f87 1"/>
                <a:gd name="f110" fmla="*/ 306 f87 1"/>
                <a:gd name="f111" fmla="*/ 92 f86 1"/>
                <a:gd name="f112" fmla="*/ 256 f87 1"/>
                <a:gd name="f113" fmla="*/ 106 f86 1"/>
                <a:gd name="f114" fmla="*/ 223 f87 1"/>
                <a:gd name="f115" fmla="*/ 85 f86 1"/>
                <a:gd name="f116" fmla="*/ 200 f87 1"/>
                <a:gd name="f117" fmla="*/ 82 f86 1"/>
                <a:gd name="f118" fmla="*/ 147 f87 1"/>
                <a:gd name="f119" fmla="*/ 78 f86 1"/>
                <a:gd name="f120" fmla="*/ 85 f87 1"/>
                <a:gd name="f121" fmla="*/ 73 f86 1"/>
                <a:gd name="f122" fmla="+- f88 0 f1"/>
                <a:gd name="f123" fmla="*/ f91 1 349"/>
                <a:gd name="f124" fmla="*/ f92 1 106"/>
                <a:gd name="f125" fmla="*/ f93 1 349"/>
                <a:gd name="f126" fmla="*/ f94 1 106"/>
                <a:gd name="f127" fmla="*/ f95 1 349"/>
                <a:gd name="f128" fmla="*/ f96 1 106"/>
                <a:gd name="f129" fmla="*/ f97 1 349"/>
                <a:gd name="f130" fmla="*/ f98 1 106"/>
                <a:gd name="f131" fmla="*/ f99 1 349"/>
                <a:gd name="f132" fmla="*/ f100 1 106"/>
                <a:gd name="f133" fmla="*/ f101 1 349"/>
                <a:gd name="f134" fmla="*/ f102 1 106"/>
                <a:gd name="f135" fmla="*/ f103 1 349"/>
                <a:gd name="f136" fmla="*/ f104 1 106"/>
                <a:gd name="f137" fmla="*/ f105 1 349"/>
                <a:gd name="f138" fmla="*/ f106 1 106"/>
                <a:gd name="f139" fmla="*/ f107 1 349"/>
                <a:gd name="f140" fmla="*/ f108 1 106"/>
                <a:gd name="f141" fmla="*/ f109 1 349"/>
                <a:gd name="f142" fmla="*/ f110 1 349"/>
                <a:gd name="f143" fmla="*/ f111 1 106"/>
                <a:gd name="f144" fmla="*/ f112 1 349"/>
                <a:gd name="f145" fmla="*/ f113 1 106"/>
                <a:gd name="f146" fmla="*/ f114 1 349"/>
                <a:gd name="f147" fmla="*/ f115 1 106"/>
                <a:gd name="f148" fmla="*/ f116 1 349"/>
                <a:gd name="f149" fmla="*/ f117 1 106"/>
                <a:gd name="f150" fmla="*/ f118 1 349"/>
                <a:gd name="f151" fmla="*/ f119 1 106"/>
                <a:gd name="f152" fmla="*/ f120 1 349"/>
                <a:gd name="f153" fmla="*/ f121 1 106"/>
                <a:gd name="f154" fmla="*/ 0 1 f89"/>
                <a:gd name="f155" fmla="*/ f83 1 f89"/>
                <a:gd name="f156" fmla="*/ 0 1 f90"/>
                <a:gd name="f157" fmla="*/ f84 1 f90"/>
                <a:gd name="f158" fmla="*/ f123 1 f89"/>
                <a:gd name="f159" fmla="*/ f124 1 f90"/>
                <a:gd name="f160" fmla="*/ f125 1 f89"/>
                <a:gd name="f161" fmla="*/ f126 1 f90"/>
                <a:gd name="f162" fmla="*/ f127 1 f89"/>
                <a:gd name="f163" fmla="*/ f128 1 f90"/>
                <a:gd name="f164" fmla="*/ f129 1 f89"/>
                <a:gd name="f165" fmla="*/ f130 1 f90"/>
                <a:gd name="f166" fmla="*/ f131 1 f89"/>
                <a:gd name="f167" fmla="*/ f132 1 f90"/>
                <a:gd name="f168" fmla="*/ f133 1 f89"/>
                <a:gd name="f169" fmla="*/ f134 1 f90"/>
                <a:gd name="f170" fmla="*/ f135 1 f89"/>
                <a:gd name="f171" fmla="*/ f136 1 f90"/>
                <a:gd name="f172" fmla="*/ f137 1 f89"/>
                <a:gd name="f173" fmla="*/ f138 1 f90"/>
                <a:gd name="f174" fmla="*/ f139 1 f89"/>
                <a:gd name="f175" fmla="*/ f140 1 f90"/>
                <a:gd name="f176" fmla="*/ f141 1 f89"/>
                <a:gd name="f177" fmla="*/ f142 1 f89"/>
                <a:gd name="f178" fmla="*/ f143 1 f90"/>
                <a:gd name="f179" fmla="*/ f144 1 f89"/>
                <a:gd name="f180" fmla="*/ f145 1 f90"/>
                <a:gd name="f181" fmla="*/ f146 1 f89"/>
                <a:gd name="f182" fmla="*/ f147 1 f90"/>
                <a:gd name="f183" fmla="*/ f148 1 f89"/>
                <a:gd name="f184" fmla="*/ f149 1 f90"/>
                <a:gd name="f185" fmla="*/ f150 1 f89"/>
                <a:gd name="f186" fmla="*/ f151 1 f90"/>
                <a:gd name="f187" fmla="*/ f152 1 f89"/>
                <a:gd name="f188" fmla="*/ f153 1 f90"/>
                <a:gd name="f189" fmla="*/ f154 f80 1"/>
                <a:gd name="f190" fmla="*/ f155 f80 1"/>
                <a:gd name="f191" fmla="*/ f157 f81 1"/>
                <a:gd name="f192" fmla="*/ f156 f81 1"/>
                <a:gd name="f193" fmla="*/ f158 f80 1"/>
                <a:gd name="f194" fmla="*/ f159 f81 1"/>
                <a:gd name="f195" fmla="*/ f160 f80 1"/>
                <a:gd name="f196" fmla="*/ f161 f81 1"/>
                <a:gd name="f197" fmla="*/ f162 f80 1"/>
                <a:gd name="f198" fmla="*/ f163 f81 1"/>
                <a:gd name="f199" fmla="*/ f164 f80 1"/>
                <a:gd name="f200" fmla="*/ f165 f81 1"/>
                <a:gd name="f201" fmla="*/ f166 f80 1"/>
                <a:gd name="f202" fmla="*/ f167 f81 1"/>
                <a:gd name="f203" fmla="*/ f168 f80 1"/>
                <a:gd name="f204" fmla="*/ f169 f81 1"/>
                <a:gd name="f205" fmla="*/ f170 f80 1"/>
                <a:gd name="f206" fmla="*/ f171 f81 1"/>
                <a:gd name="f207" fmla="*/ f172 f80 1"/>
                <a:gd name="f208" fmla="*/ f173 f81 1"/>
                <a:gd name="f209" fmla="*/ f174 f80 1"/>
                <a:gd name="f210" fmla="*/ f175 f81 1"/>
                <a:gd name="f211" fmla="*/ f176 f80 1"/>
                <a:gd name="f212" fmla="*/ f177 f80 1"/>
                <a:gd name="f213" fmla="*/ f178 f81 1"/>
                <a:gd name="f214" fmla="*/ f179 f80 1"/>
                <a:gd name="f215" fmla="*/ f180 f81 1"/>
                <a:gd name="f216" fmla="*/ f181 f80 1"/>
                <a:gd name="f217" fmla="*/ f182 f81 1"/>
                <a:gd name="f218" fmla="*/ f183 f80 1"/>
                <a:gd name="f219" fmla="*/ f184 f81 1"/>
                <a:gd name="f220" fmla="*/ f185 f80 1"/>
                <a:gd name="f221" fmla="*/ f186 f81 1"/>
                <a:gd name="f222" fmla="*/ f187 f80 1"/>
                <a:gd name="f223" fmla="*/ f188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2">
                  <a:pos x="f193" y="f194"/>
                </a:cxn>
                <a:cxn ang="f122">
                  <a:pos x="f195" y="f196"/>
                </a:cxn>
                <a:cxn ang="f122">
                  <a:pos x="f197" y="f198"/>
                </a:cxn>
                <a:cxn ang="f122">
                  <a:pos x="f199" y="f200"/>
                </a:cxn>
                <a:cxn ang="f122">
                  <a:pos x="f201" y="f202"/>
                </a:cxn>
                <a:cxn ang="f122">
                  <a:pos x="f203" y="f204"/>
                </a:cxn>
                <a:cxn ang="f122">
                  <a:pos x="f205" y="f206"/>
                </a:cxn>
                <a:cxn ang="f122">
                  <a:pos x="f207" y="f208"/>
                </a:cxn>
                <a:cxn ang="f122">
                  <a:pos x="f209" y="f210"/>
                </a:cxn>
                <a:cxn ang="f122">
                  <a:pos x="f211" y="f210"/>
                </a:cxn>
                <a:cxn ang="f122">
                  <a:pos x="f212" y="f213"/>
                </a:cxn>
                <a:cxn ang="f122">
                  <a:pos x="f214" y="f215"/>
                </a:cxn>
                <a:cxn ang="f122">
                  <a:pos x="f216" y="f217"/>
                </a:cxn>
                <a:cxn ang="f122">
                  <a:pos x="f218" y="f219"/>
                </a:cxn>
                <a:cxn ang="f122">
                  <a:pos x="f220" y="f221"/>
                </a:cxn>
                <a:cxn ang="f122">
                  <a:pos x="f222" y="f223"/>
                </a:cxn>
                <a:cxn ang="f122">
                  <a:pos x="f193" y="f194"/>
                </a:cxn>
              </a:cxnLst>
              <a:rect l="f189" t="f192" r="f190" b="f191"/>
              <a:pathLst>
                <a:path w="349" h="105">
                  <a:moveTo>
                    <a:pt x="f8" y="f9"/>
                  </a:moveTo>
                  <a:cubicBezTo>
                    <a:pt x="f10" y="f11"/>
                    <a:pt x="f5" y="f12"/>
                    <a:pt x="f13" y="f14"/>
                  </a:cubicBezTo>
                  <a:cubicBezTo>
                    <a:pt x="f15" y="f13"/>
                    <a:pt x="f16" y="f5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8"/>
                    <a:pt x="f37" y="f38"/>
                  </a:cubicBezTo>
                  <a:cubicBezTo>
                    <a:pt x="f37" y="f39"/>
                    <a:pt x="f6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48"/>
                    <a:pt x="f52" y="f48"/>
                  </a:cubicBezTo>
                  <a:cubicBezTo>
                    <a:pt x="f33" y="f53"/>
                    <a:pt x="f54" y="f44"/>
                    <a:pt x="f55" y="f53"/>
                  </a:cubicBezTo>
                  <a:cubicBezTo>
                    <a:pt x="f31" y="f48"/>
                    <a:pt x="f56" y="f50"/>
                    <a:pt x="f57" y="f58"/>
                  </a:cubicBezTo>
                  <a:cubicBezTo>
                    <a:pt x="f59" y="f48"/>
                    <a:pt x="f60" y="f61"/>
                    <a:pt x="f62" y="f63"/>
                  </a:cubicBezTo>
                  <a:cubicBezTo>
                    <a:pt x="f64" y="f65"/>
                    <a:pt x="f66" y="f42"/>
                    <a:pt x="f67" y="f68"/>
                  </a:cubicBezTo>
                  <a:cubicBezTo>
                    <a:pt x="f69" y="f70"/>
                    <a:pt x="f71" y="f72"/>
                    <a:pt x="f73" y="f70"/>
                  </a:cubicBezTo>
                  <a:cubicBezTo>
                    <a:pt x="f74" y="f19"/>
                    <a:pt x="f58" y="f75"/>
                    <a:pt x="f63" y="f19"/>
                  </a:cubicBezTo>
                  <a:cubicBezTo>
                    <a:pt x="f40" y="f76"/>
                    <a:pt x="f77" y="f78"/>
                    <a:pt x="f8" y="f9"/>
                  </a:cubicBezTo>
                  <a:close/>
                </a:path>
              </a:pathLst>
            </a:custGeom>
            <a:solidFill>
              <a:srgbClr val="D3D4D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3D370579-03BF-2A5E-B356-647A8FE137A6}"/>
                </a:ext>
              </a:extLst>
            </p:cNvPr>
            <p:cNvSpPr/>
            <p:nvPr/>
          </p:nvSpPr>
          <p:spPr>
            <a:xfrm>
              <a:off x="11555409" y="1185867"/>
              <a:ext cx="279404" cy="3873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4"/>
                <a:gd name="f7" fmla="val 103"/>
                <a:gd name="f8" fmla="val 14"/>
                <a:gd name="f9" fmla="val 27"/>
                <a:gd name="f10" fmla="val 17"/>
                <a:gd name="f11" fmla="val 37"/>
                <a:gd name="f12" fmla="val 6"/>
                <a:gd name="f13" fmla="val 53"/>
                <a:gd name="f14" fmla="val 7"/>
                <a:gd name="f15" fmla="val 60"/>
                <a:gd name="f16" fmla="val 67"/>
                <a:gd name="f17" fmla="val 9"/>
                <a:gd name="f18" fmla="val 10"/>
                <a:gd name="f19" fmla="val 72"/>
                <a:gd name="f20" fmla="val 33"/>
                <a:gd name="f21" fmla="val 71"/>
                <a:gd name="f22" fmla="val 56"/>
                <a:gd name="f23" fmla="val 69"/>
                <a:gd name="f24" fmla="val 78"/>
                <a:gd name="f25" fmla="val 93"/>
                <a:gd name="f26" fmla="val 59"/>
                <a:gd name="f27" fmla="val 99"/>
                <a:gd name="f28" fmla="val 44"/>
                <a:gd name="f29" fmla="val 94"/>
                <a:gd name="f30" fmla="val 91"/>
                <a:gd name="f31" fmla="val 86"/>
                <a:gd name="f32" fmla="val 65"/>
                <a:gd name="f33" fmla="val 46"/>
                <a:gd name="f34" fmla="+- 0 0 -90"/>
                <a:gd name="f35" fmla="*/ f3 1 74"/>
                <a:gd name="f36" fmla="*/ f4 1 103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74"/>
                <a:gd name="f45" fmla="*/ f41 1 103"/>
                <a:gd name="f46" fmla="*/ 14 f42 1"/>
                <a:gd name="f47" fmla="*/ 27 f41 1"/>
                <a:gd name="f48" fmla="*/ 53 f42 1"/>
                <a:gd name="f49" fmla="*/ 7 f41 1"/>
                <a:gd name="f50" fmla="*/ 74 f42 1"/>
                <a:gd name="f51" fmla="*/ 10 f41 1"/>
                <a:gd name="f52" fmla="*/ 69 f42 1"/>
                <a:gd name="f53" fmla="*/ 78 f41 1"/>
                <a:gd name="f54" fmla="*/ 44 f42 1"/>
                <a:gd name="f55" fmla="*/ 94 f41 1"/>
                <a:gd name="f56" fmla="*/ 9 f42 1"/>
                <a:gd name="f57" fmla="*/ 86 f41 1"/>
                <a:gd name="f58" fmla="+- f43 0 f1"/>
                <a:gd name="f59" fmla="*/ f46 1 74"/>
                <a:gd name="f60" fmla="*/ f47 1 103"/>
                <a:gd name="f61" fmla="*/ f48 1 74"/>
                <a:gd name="f62" fmla="*/ f49 1 103"/>
                <a:gd name="f63" fmla="*/ f50 1 74"/>
                <a:gd name="f64" fmla="*/ f51 1 103"/>
                <a:gd name="f65" fmla="*/ f52 1 74"/>
                <a:gd name="f66" fmla="*/ f53 1 103"/>
                <a:gd name="f67" fmla="*/ f54 1 74"/>
                <a:gd name="f68" fmla="*/ f55 1 103"/>
                <a:gd name="f69" fmla="*/ f56 1 74"/>
                <a:gd name="f70" fmla="*/ f57 1 103"/>
                <a:gd name="f71" fmla="*/ 0 1 f44"/>
                <a:gd name="f72" fmla="*/ f38 1 f44"/>
                <a:gd name="f73" fmla="*/ 0 1 f45"/>
                <a:gd name="f74" fmla="*/ f39 1 f45"/>
                <a:gd name="f75" fmla="*/ f59 1 f44"/>
                <a:gd name="f76" fmla="*/ f60 1 f45"/>
                <a:gd name="f77" fmla="*/ f61 1 f44"/>
                <a:gd name="f78" fmla="*/ f62 1 f45"/>
                <a:gd name="f79" fmla="*/ f63 1 f44"/>
                <a:gd name="f80" fmla="*/ f64 1 f45"/>
                <a:gd name="f81" fmla="*/ f65 1 f44"/>
                <a:gd name="f82" fmla="*/ f66 1 f45"/>
                <a:gd name="f83" fmla="*/ f67 1 f44"/>
                <a:gd name="f84" fmla="*/ f68 1 f45"/>
                <a:gd name="f85" fmla="*/ f69 1 f44"/>
                <a:gd name="f86" fmla="*/ f70 1 f45"/>
                <a:gd name="f87" fmla="*/ f71 f35 1"/>
                <a:gd name="f88" fmla="*/ f72 f35 1"/>
                <a:gd name="f89" fmla="*/ f74 f36 1"/>
                <a:gd name="f90" fmla="*/ f73 f36 1"/>
                <a:gd name="f91" fmla="*/ f75 f35 1"/>
                <a:gd name="f92" fmla="*/ f76 f36 1"/>
                <a:gd name="f93" fmla="*/ f77 f35 1"/>
                <a:gd name="f94" fmla="*/ f78 f36 1"/>
                <a:gd name="f95" fmla="*/ f79 f35 1"/>
                <a:gd name="f96" fmla="*/ f80 f36 1"/>
                <a:gd name="f97" fmla="*/ f81 f35 1"/>
                <a:gd name="f98" fmla="*/ f82 f36 1"/>
                <a:gd name="f99" fmla="*/ f83 f35 1"/>
                <a:gd name="f100" fmla="*/ f84 f36 1"/>
                <a:gd name="f101" fmla="*/ f85 f35 1"/>
                <a:gd name="f102" fmla="*/ f8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">
                  <a:pos x="f91" y="f92"/>
                </a:cxn>
                <a:cxn ang="f58">
                  <a:pos x="f93" y="f94"/>
                </a:cxn>
                <a:cxn ang="f58">
                  <a:pos x="f95" y="f96"/>
                </a:cxn>
                <a:cxn ang="f58">
                  <a:pos x="f97" y="f98"/>
                </a:cxn>
                <a:cxn ang="f58">
                  <a:pos x="f99" y="f100"/>
                </a:cxn>
                <a:cxn ang="f58">
                  <a:pos x="f101" y="f102"/>
                </a:cxn>
                <a:cxn ang="f58">
                  <a:pos x="f91" y="f92"/>
                </a:cxn>
              </a:cxnLst>
              <a:rect l="f87" t="f90" r="f88" b="f89"/>
              <a:pathLst>
                <a:path w="74" h="103">
                  <a:moveTo>
                    <a:pt x="f8" y="f9"/>
                  </a:moveTo>
                  <a:cubicBezTo>
                    <a:pt x="f10" y="f5"/>
                    <a:pt x="f11" y="f12"/>
                    <a:pt x="f13" y="f14"/>
                  </a:cubicBezTo>
                  <a:cubicBezTo>
                    <a:pt x="f15" y="f14"/>
                    <a:pt x="f16" y="f17"/>
                    <a:pt x="f6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16" y="f25"/>
                    <a:pt x="f26" y="f27"/>
                    <a:pt x="f28" y="f29"/>
                  </a:cubicBezTo>
                  <a:cubicBezTo>
                    <a:pt x="f20" y="f30"/>
                    <a:pt x="f10" y="f7"/>
                    <a:pt x="f17" y="f31"/>
                  </a:cubicBezTo>
                  <a:cubicBezTo>
                    <a:pt x="f5" y="f32"/>
                    <a:pt x="f12" y="f33"/>
                    <a:pt x="f8" y="f9"/>
                  </a:cubicBezTo>
                  <a:close/>
                </a:path>
              </a:pathLst>
            </a:custGeom>
            <a:solidFill>
              <a:srgbClr val="C4C3C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36D0676E-33E1-410F-7F2E-065FDD38DD35}"/>
                </a:ext>
              </a:extLst>
            </p:cNvPr>
            <p:cNvSpPr/>
            <p:nvPr/>
          </p:nvSpPr>
          <p:spPr>
            <a:xfrm>
              <a:off x="10715624" y="1114425"/>
              <a:ext cx="265111" cy="3492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93"/>
                <a:gd name="f8" fmla="val 8"/>
                <a:gd name="f9" fmla="val 5"/>
                <a:gd name="f10" fmla="val 27"/>
                <a:gd name="f11" fmla="val 46"/>
                <a:gd name="f12" fmla="val 64"/>
                <a:gd name="f13" fmla="val 10"/>
                <a:gd name="f14" fmla="val 67"/>
                <a:gd name="f15" fmla="val 12"/>
                <a:gd name="f16" fmla="val 69"/>
                <a:gd name="f17" fmla="val 15"/>
                <a:gd name="f18" fmla="val 18"/>
                <a:gd name="f19" fmla="val 68"/>
                <a:gd name="f20" fmla="val 44"/>
                <a:gd name="f21" fmla="val 60"/>
                <a:gd name="f22" fmla="val 40"/>
                <a:gd name="f23" fmla="val 88"/>
                <a:gd name="f24" fmla="val 19"/>
                <a:gd name="f25" fmla="val 85"/>
                <a:gd name="f26" fmla="val 2"/>
                <a:gd name="f27" fmla="val 59"/>
                <a:gd name="f28" fmla="val 32"/>
                <a:gd name="f29" fmla="+- 0 0 -90"/>
                <a:gd name="f30" fmla="*/ f3 1 70"/>
                <a:gd name="f31" fmla="*/ f4 1 93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70"/>
                <a:gd name="f40" fmla="*/ f36 1 93"/>
                <a:gd name="f41" fmla="*/ 8 f37 1"/>
                <a:gd name="f42" fmla="*/ 5 f36 1"/>
                <a:gd name="f43" fmla="*/ 64 f37 1"/>
                <a:gd name="f44" fmla="*/ 10 f36 1"/>
                <a:gd name="f45" fmla="*/ 69 f37 1"/>
                <a:gd name="f46" fmla="*/ 18 f36 1"/>
                <a:gd name="f47" fmla="*/ 60 f37 1"/>
                <a:gd name="f48" fmla="*/ 93 f36 1"/>
                <a:gd name="f49" fmla="*/ 0 f37 1"/>
                <a:gd name="f50" fmla="*/ 85 f36 1"/>
                <a:gd name="f51" fmla="+- f38 0 f1"/>
                <a:gd name="f52" fmla="*/ f41 1 70"/>
                <a:gd name="f53" fmla="*/ f42 1 93"/>
                <a:gd name="f54" fmla="*/ f43 1 70"/>
                <a:gd name="f55" fmla="*/ f44 1 93"/>
                <a:gd name="f56" fmla="*/ f45 1 70"/>
                <a:gd name="f57" fmla="*/ f46 1 93"/>
                <a:gd name="f58" fmla="*/ f47 1 70"/>
                <a:gd name="f59" fmla="*/ f48 1 93"/>
                <a:gd name="f60" fmla="*/ f49 1 70"/>
                <a:gd name="f61" fmla="*/ f50 1 93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39"/>
                <a:gd name="f69" fmla="*/ f55 1 f40"/>
                <a:gd name="f70" fmla="*/ f56 1 f39"/>
                <a:gd name="f71" fmla="*/ f57 1 f40"/>
                <a:gd name="f72" fmla="*/ f58 1 f39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0 1"/>
                <a:gd name="f83" fmla="*/ f69 f31 1"/>
                <a:gd name="f84" fmla="*/ f70 f30 1"/>
                <a:gd name="f85" fmla="*/ f71 f31 1"/>
                <a:gd name="f86" fmla="*/ f72 f30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2" y="f83"/>
                </a:cxn>
                <a:cxn ang="f51">
                  <a:pos x="f84" y="f85"/>
                </a:cxn>
                <a:cxn ang="f51">
                  <a:pos x="f86" y="f87"/>
                </a:cxn>
                <a:cxn ang="f51">
                  <a:pos x="f88" y="f89"/>
                </a:cxn>
                <a:cxn ang="f51">
                  <a:pos x="f80" y="f81"/>
                </a:cxn>
              </a:cxnLst>
              <a:rect l="f76" t="f79" r="f77" b="f78"/>
              <a:pathLst>
                <a:path w="70" h="93">
                  <a:moveTo>
                    <a:pt x="f8" y="f9"/>
                  </a:moveTo>
                  <a:cubicBezTo>
                    <a:pt x="f10" y="f5"/>
                    <a:pt x="f11" y="f9"/>
                    <a:pt x="f12" y="f13"/>
                  </a:cubicBezTo>
                  <a:cubicBezTo>
                    <a:pt x="f14" y="f15"/>
                    <a:pt x="f16" y="f17"/>
                    <a:pt x="f16" y="f18"/>
                  </a:cubicBezTo>
                  <a:cubicBezTo>
                    <a:pt x="f19" y="f20"/>
                    <a:pt x="f6" y="f16"/>
                    <a:pt x="f21" y="f7"/>
                  </a:cubicBezTo>
                  <a:cubicBezTo>
                    <a:pt x="f22" y="f23"/>
                    <a:pt x="f24" y="f7"/>
                    <a:pt x="f5" y="f25"/>
                  </a:cubicBezTo>
                  <a:cubicBezTo>
                    <a:pt x="f26" y="f27"/>
                    <a:pt x="f9" y="f28"/>
                    <a:pt x="f8" y="f9"/>
                  </a:cubicBezTo>
                  <a:close/>
                </a:path>
              </a:pathLst>
            </a:custGeom>
            <a:solidFill>
              <a:srgbClr val="C4C3C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DE4CF894-C896-1F07-3A58-9C5D034AB5A5}"/>
                </a:ext>
              </a:extLst>
            </p:cNvPr>
            <p:cNvSpPr/>
            <p:nvPr/>
          </p:nvSpPr>
          <p:spPr>
            <a:xfrm>
              <a:off x="9639303" y="5848346"/>
              <a:ext cx="381003" cy="10525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0"/>
                <a:gd name="f7" fmla="val 279"/>
                <a:gd name="f8" fmla="val 26"/>
                <a:gd name="f9" fmla="val 33"/>
                <a:gd name="f10" fmla="val 43"/>
                <a:gd name="f11" fmla="val 15"/>
                <a:gd name="f12" fmla="val 62"/>
                <a:gd name="f13" fmla="val 90"/>
                <a:gd name="f14" fmla="val 5"/>
                <a:gd name="f15" fmla="val 94"/>
                <a:gd name="f16" fmla="val 98"/>
                <a:gd name="f17" fmla="val 101"/>
                <a:gd name="f18" fmla="val 9"/>
                <a:gd name="f19" fmla="val 99"/>
                <a:gd name="f20" fmla="val 12"/>
                <a:gd name="f21" fmla="val 96"/>
                <a:gd name="f22" fmla="val 13"/>
                <a:gd name="f23" fmla="val 92"/>
                <a:gd name="f24" fmla="val 14"/>
                <a:gd name="f25" fmla="val 59"/>
                <a:gd name="f26" fmla="val 22"/>
                <a:gd name="f27" fmla="val 46"/>
                <a:gd name="f28" fmla="val 37"/>
                <a:gd name="f29" fmla="val 71"/>
                <a:gd name="f30" fmla="val 38"/>
                <a:gd name="f31" fmla="val 129"/>
                <a:gd name="f32" fmla="val 32"/>
                <a:gd name="f33" fmla="val 187"/>
                <a:gd name="f34" fmla="val 245"/>
                <a:gd name="f35" fmla="val 25"/>
                <a:gd name="f36" fmla="val 255"/>
                <a:gd name="f37" fmla="val 24"/>
                <a:gd name="f38" fmla="val 265"/>
                <a:gd name="f39" fmla="val 17"/>
                <a:gd name="f40" fmla="val 273"/>
                <a:gd name="f41" fmla="val 6"/>
                <a:gd name="f42" fmla="val 277"/>
                <a:gd name="f43" fmla="val 276"/>
                <a:gd name="f44" fmla="val 195"/>
                <a:gd name="f45" fmla="val 114"/>
                <a:gd name="f46" fmla="+- 0 0 -90"/>
                <a:gd name="f47" fmla="*/ f3 1 100"/>
                <a:gd name="f48" fmla="*/ f4 1 279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100"/>
                <a:gd name="f57" fmla="*/ f53 1 279"/>
                <a:gd name="f58" fmla="*/ 26 f54 1"/>
                <a:gd name="f59" fmla="*/ 33 f53 1"/>
                <a:gd name="f60" fmla="*/ 90 f54 1"/>
                <a:gd name="f61" fmla="*/ 5 f53 1"/>
                <a:gd name="f62" fmla="*/ 101 f54 1"/>
                <a:gd name="f63" fmla="*/ 9 f53 1"/>
                <a:gd name="f64" fmla="*/ 92 f54 1"/>
                <a:gd name="f65" fmla="*/ 14 f53 1"/>
                <a:gd name="f66" fmla="*/ 43 f54 1"/>
                <a:gd name="f67" fmla="*/ 71 f53 1"/>
                <a:gd name="f68" fmla="*/ 245 f53 1"/>
                <a:gd name="f69" fmla="*/ 17 f54 1"/>
                <a:gd name="f70" fmla="*/ 273 f53 1"/>
                <a:gd name="f71" fmla="*/ 0 f54 1"/>
                <a:gd name="f72" fmla="*/ 276 f53 1"/>
                <a:gd name="f73" fmla="+- f55 0 f1"/>
                <a:gd name="f74" fmla="*/ f58 1 101"/>
                <a:gd name="f75" fmla="*/ f59 1 279"/>
                <a:gd name="f76" fmla="*/ f60 1 101"/>
                <a:gd name="f77" fmla="*/ f61 1 279"/>
                <a:gd name="f78" fmla="*/ f62 1 101"/>
                <a:gd name="f79" fmla="*/ f63 1 279"/>
                <a:gd name="f80" fmla="*/ f64 1 101"/>
                <a:gd name="f81" fmla="*/ f65 1 279"/>
                <a:gd name="f82" fmla="*/ f66 1 101"/>
                <a:gd name="f83" fmla="*/ f67 1 279"/>
                <a:gd name="f84" fmla="*/ f68 1 279"/>
                <a:gd name="f85" fmla="*/ f69 1 101"/>
                <a:gd name="f86" fmla="*/ f70 1 279"/>
                <a:gd name="f87" fmla="*/ f71 1 101"/>
                <a:gd name="f88" fmla="*/ f72 1 279"/>
                <a:gd name="f89" fmla="*/ 0 1 f56"/>
                <a:gd name="f90" fmla="*/ f50 1 f56"/>
                <a:gd name="f91" fmla="*/ 0 1 f57"/>
                <a:gd name="f92" fmla="*/ f51 1 f57"/>
                <a:gd name="f93" fmla="*/ f74 1 f56"/>
                <a:gd name="f94" fmla="*/ f75 1 f57"/>
                <a:gd name="f95" fmla="*/ f76 1 f56"/>
                <a:gd name="f96" fmla="*/ f77 1 f57"/>
                <a:gd name="f97" fmla="*/ f78 1 f56"/>
                <a:gd name="f98" fmla="*/ f79 1 f57"/>
                <a:gd name="f99" fmla="*/ f80 1 f56"/>
                <a:gd name="f100" fmla="*/ f81 1 f57"/>
                <a:gd name="f101" fmla="*/ f82 1 f56"/>
                <a:gd name="f102" fmla="*/ f83 1 f57"/>
                <a:gd name="f103" fmla="*/ f84 1 f57"/>
                <a:gd name="f104" fmla="*/ f85 1 f56"/>
                <a:gd name="f105" fmla="*/ f86 1 f57"/>
                <a:gd name="f106" fmla="*/ f87 1 f56"/>
                <a:gd name="f107" fmla="*/ f88 1 f57"/>
                <a:gd name="f108" fmla="*/ f89 f47 1"/>
                <a:gd name="f109" fmla="*/ f90 f47 1"/>
                <a:gd name="f110" fmla="*/ f92 f48 1"/>
                <a:gd name="f111" fmla="*/ f91 f48 1"/>
                <a:gd name="f112" fmla="*/ f93 f47 1"/>
                <a:gd name="f113" fmla="*/ f94 f48 1"/>
                <a:gd name="f114" fmla="*/ f95 f47 1"/>
                <a:gd name="f115" fmla="*/ f96 f48 1"/>
                <a:gd name="f116" fmla="*/ f97 f47 1"/>
                <a:gd name="f117" fmla="*/ f98 f48 1"/>
                <a:gd name="f118" fmla="*/ f99 f47 1"/>
                <a:gd name="f119" fmla="*/ f100 f48 1"/>
                <a:gd name="f120" fmla="*/ f101 f47 1"/>
                <a:gd name="f121" fmla="*/ f102 f48 1"/>
                <a:gd name="f122" fmla="*/ f103 f48 1"/>
                <a:gd name="f123" fmla="*/ f104 f47 1"/>
                <a:gd name="f124" fmla="*/ f105 f48 1"/>
                <a:gd name="f125" fmla="*/ f106 f47 1"/>
                <a:gd name="f126" fmla="*/ f107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2" y="f113"/>
                </a:cxn>
                <a:cxn ang="f73">
                  <a:pos x="f114" y="f115"/>
                </a:cxn>
                <a:cxn ang="f73">
                  <a:pos x="f116" y="f117"/>
                </a:cxn>
                <a:cxn ang="f73">
                  <a:pos x="f118" y="f119"/>
                </a:cxn>
                <a:cxn ang="f73">
                  <a:pos x="f120" y="f121"/>
                </a:cxn>
                <a:cxn ang="f73">
                  <a:pos x="f112" y="f122"/>
                </a:cxn>
                <a:cxn ang="f73">
                  <a:pos x="f123" y="f124"/>
                </a:cxn>
                <a:cxn ang="f73">
                  <a:pos x="f125" y="f126"/>
                </a:cxn>
                <a:cxn ang="f73">
                  <a:pos x="f112" y="f113"/>
                </a:cxn>
              </a:cxnLst>
              <a:rect l="f108" t="f111" r="f109" b="f110"/>
              <a:pathLst>
                <a:path w="100" h="279">
                  <a:moveTo>
                    <a:pt x="f8" y="f9"/>
                  </a:moveTo>
                  <a:cubicBezTo>
                    <a:pt x="f10" y="f11"/>
                    <a:pt x="f12" y="f5"/>
                    <a:pt x="f13" y="f14"/>
                  </a:cubicBezTo>
                  <a:cubicBezTo>
                    <a:pt x="f15" y="f14"/>
                    <a:pt x="f16" y="f14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10" y="f29"/>
                  </a:cubicBezTo>
                  <a:cubicBezTo>
                    <a:pt x="f30" y="f31"/>
                    <a:pt x="f32" y="f33"/>
                    <a:pt x="f8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22" y="f7"/>
                    <a:pt x="f41" y="f42"/>
                    <a:pt x="f5" y="f43"/>
                  </a:cubicBezTo>
                  <a:cubicBezTo>
                    <a:pt x="f18" y="f44"/>
                    <a:pt x="f24" y="f45"/>
                    <a:pt x="f8" y="f9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44868C06-C6EE-4EB0-90AC-B354462ACFA7}"/>
                </a:ext>
              </a:extLst>
            </p:cNvPr>
            <p:cNvSpPr/>
            <p:nvPr/>
          </p:nvSpPr>
          <p:spPr>
            <a:xfrm>
              <a:off x="9993313" y="4962521"/>
              <a:ext cx="525459" cy="4984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9"/>
                <a:gd name="f7" fmla="val 132"/>
                <a:gd name="f8" fmla="val 7"/>
                <a:gd name="f9" fmla="val 96"/>
                <a:gd name="f10" fmla="val 30"/>
                <a:gd name="f11" fmla="val 98"/>
                <a:gd name="f12" fmla="val 54"/>
                <a:gd name="f13" fmla="val 100"/>
                <a:gd name="f14" fmla="val 77"/>
                <a:gd name="f15" fmla="val 103"/>
                <a:gd name="f16" fmla="val 86"/>
                <a:gd name="f17" fmla="val 104"/>
                <a:gd name="f18" fmla="val 91"/>
                <a:gd name="f19" fmla="val 102"/>
                <a:gd name="f20" fmla="val 92"/>
                <a:gd name="f21" fmla="val 93"/>
                <a:gd name="f22" fmla="val 94"/>
                <a:gd name="f23" fmla="val 72"/>
                <a:gd name="f24" fmla="val 51"/>
                <a:gd name="f25" fmla="val 99"/>
                <a:gd name="f26" fmla="val 116"/>
                <a:gd name="f27" fmla="val 8"/>
                <a:gd name="f28" fmla="val 119"/>
                <a:gd name="f29" fmla="val 18"/>
                <a:gd name="f30" fmla="val 114"/>
                <a:gd name="f31" fmla="val 36"/>
                <a:gd name="f32" fmla="val 113"/>
                <a:gd name="f33" fmla="val 56"/>
                <a:gd name="f34" fmla="val 112"/>
                <a:gd name="f35" fmla="val 75"/>
                <a:gd name="f36" fmla="val 108"/>
                <a:gd name="f37" fmla="val 111"/>
                <a:gd name="f38" fmla="val 107"/>
                <a:gd name="f39" fmla="val 127"/>
                <a:gd name="f40" fmla="val 66"/>
                <a:gd name="f41" fmla="val 34"/>
                <a:gd name="f42" fmla="val 129"/>
                <a:gd name="f43" fmla="val 3"/>
                <a:gd name="f44" fmla="val 124"/>
                <a:gd name="f45" fmla="val 4"/>
                <a:gd name="f46" fmla="val 115"/>
                <a:gd name="f47" fmla="+- 0 0 -90"/>
                <a:gd name="f48" fmla="*/ f3 1 139"/>
                <a:gd name="f49" fmla="*/ f4 1 132"/>
                <a:gd name="f50" fmla="val f5"/>
                <a:gd name="f51" fmla="val f6"/>
                <a:gd name="f52" fmla="val f7"/>
                <a:gd name="f53" fmla="*/ f47 f0 1"/>
                <a:gd name="f54" fmla="+- f52 0 f50"/>
                <a:gd name="f55" fmla="+- f51 0 f50"/>
                <a:gd name="f56" fmla="*/ f53 1 f2"/>
                <a:gd name="f57" fmla="*/ f55 1 139"/>
                <a:gd name="f58" fmla="*/ f54 1 132"/>
                <a:gd name="f59" fmla="*/ 7 f55 1"/>
                <a:gd name="f60" fmla="*/ 96 f54 1"/>
                <a:gd name="f61" fmla="*/ 77 f55 1"/>
                <a:gd name="f62" fmla="*/ 103 f54 1"/>
                <a:gd name="f63" fmla="*/ 92 f55 1"/>
                <a:gd name="f64" fmla="*/ 93 f54 1"/>
                <a:gd name="f65" fmla="*/ 99 f55 1"/>
                <a:gd name="f66" fmla="*/ 30 f54 1"/>
                <a:gd name="f67" fmla="*/ 139 f55 1"/>
                <a:gd name="f68" fmla="*/ 8 f54 1"/>
                <a:gd name="f69" fmla="*/ 113 f55 1"/>
                <a:gd name="f70" fmla="*/ 56 f54 1"/>
                <a:gd name="f71" fmla="*/ 108 f55 1"/>
                <a:gd name="f72" fmla="*/ 111 f54 1"/>
                <a:gd name="f73" fmla="*/ 132 f54 1"/>
                <a:gd name="f74" fmla="*/ 3 f55 1"/>
                <a:gd name="f75" fmla="*/ 124 f54 1"/>
                <a:gd name="f76" fmla="+- f56 0 f1"/>
                <a:gd name="f77" fmla="*/ f59 1 139"/>
                <a:gd name="f78" fmla="*/ f60 1 132"/>
                <a:gd name="f79" fmla="*/ f61 1 139"/>
                <a:gd name="f80" fmla="*/ f62 1 132"/>
                <a:gd name="f81" fmla="*/ f63 1 139"/>
                <a:gd name="f82" fmla="*/ f64 1 132"/>
                <a:gd name="f83" fmla="*/ f65 1 139"/>
                <a:gd name="f84" fmla="*/ f66 1 132"/>
                <a:gd name="f85" fmla="*/ f67 1 139"/>
                <a:gd name="f86" fmla="*/ f68 1 132"/>
                <a:gd name="f87" fmla="*/ f69 1 139"/>
                <a:gd name="f88" fmla="*/ f70 1 132"/>
                <a:gd name="f89" fmla="*/ f71 1 139"/>
                <a:gd name="f90" fmla="*/ f72 1 132"/>
                <a:gd name="f91" fmla="*/ f73 1 132"/>
                <a:gd name="f92" fmla="*/ f74 1 139"/>
                <a:gd name="f93" fmla="*/ f75 1 132"/>
                <a:gd name="f94" fmla="*/ 0 1 f57"/>
                <a:gd name="f95" fmla="*/ f51 1 f57"/>
                <a:gd name="f96" fmla="*/ 0 1 f58"/>
                <a:gd name="f97" fmla="*/ f52 1 f58"/>
                <a:gd name="f98" fmla="*/ f77 1 f57"/>
                <a:gd name="f99" fmla="*/ f78 1 f58"/>
                <a:gd name="f100" fmla="*/ f79 1 f57"/>
                <a:gd name="f101" fmla="*/ f80 1 f58"/>
                <a:gd name="f102" fmla="*/ f81 1 f57"/>
                <a:gd name="f103" fmla="*/ f82 1 f58"/>
                <a:gd name="f104" fmla="*/ f83 1 f57"/>
                <a:gd name="f105" fmla="*/ f84 1 f58"/>
                <a:gd name="f106" fmla="*/ f85 1 f57"/>
                <a:gd name="f107" fmla="*/ f86 1 f58"/>
                <a:gd name="f108" fmla="*/ f87 1 f57"/>
                <a:gd name="f109" fmla="*/ f88 1 f58"/>
                <a:gd name="f110" fmla="*/ f89 1 f57"/>
                <a:gd name="f111" fmla="*/ f90 1 f58"/>
                <a:gd name="f112" fmla="*/ f91 1 f58"/>
                <a:gd name="f113" fmla="*/ f92 1 f57"/>
                <a:gd name="f114" fmla="*/ f93 1 f58"/>
                <a:gd name="f115" fmla="*/ f94 f48 1"/>
                <a:gd name="f116" fmla="*/ f95 f48 1"/>
                <a:gd name="f117" fmla="*/ f97 f49 1"/>
                <a:gd name="f118" fmla="*/ f96 f49 1"/>
                <a:gd name="f119" fmla="*/ f98 f48 1"/>
                <a:gd name="f120" fmla="*/ f99 f49 1"/>
                <a:gd name="f121" fmla="*/ f100 f48 1"/>
                <a:gd name="f122" fmla="*/ f101 f49 1"/>
                <a:gd name="f123" fmla="*/ f102 f48 1"/>
                <a:gd name="f124" fmla="*/ f103 f49 1"/>
                <a:gd name="f125" fmla="*/ f104 f48 1"/>
                <a:gd name="f126" fmla="*/ f105 f49 1"/>
                <a:gd name="f127" fmla="*/ f106 f48 1"/>
                <a:gd name="f128" fmla="*/ f107 f49 1"/>
                <a:gd name="f129" fmla="*/ f108 f48 1"/>
                <a:gd name="f130" fmla="*/ f109 f49 1"/>
                <a:gd name="f131" fmla="*/ f110 f48 1"/>
                <a:gd name="f132" fmla="*/ f111 f49 1"/>
                <a:gd name="f133" fmla="*/ f112 f49 1"/>
                <a:gd name="f134" fmla="*/ f113 f48 1"/>
                <a:gd name="f135" fmla="*/ f114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6">
                  <a:pos x="f119" y="f120"/>
                </a:cxn>
                <a:cxn ang="f76">
                  <a:pos x="f121" y="f122"/>
                </a:cxn>
                <a:cxn ang="f76">
                  <a:pos x="f123" y="f124"/>
                </a:cxn>
                <a:cxn ang="f76">
                  <a:pos x="f125" y="f126"/>
                </a:cxn>
                <a:cxn ang="f76">
                  <a:pos x="f127" y="f128"/>
                </a:cxn>
                <a:cxn ang="f76">
                  <a:pos x="f129" y="f130"/>
                </a:cxn>
                <a:cxn ang="f76">
                  <a:pos x="f131" y="f132"/>
                </a:cxn>
                <a:cxn ang="f76">
                  <a:pos x="f125" y="f133"/>
                </a:cxn>
                <a:cxn ang="f76">
                  <a:pos x="f134" y="f135"/>
                </a:cxn>
                <a:cxn ang="f76">
                  <a:pos x="f119" y="f120"/>
                </a:cxn>
              </a:cxnLst>
              <a:rect l="f115" t="f118" r="f116" b="f117"/>
              <a:pathLst>
                <a:path w="139" h="13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9" y="f24"/>
                    <a:pt x="f25" y="f10"/>
                  </a:cubicBezTo>
                  <a:cubicBezTo>
                    <a:pt x="f15" y="f8"/>
                    <a:pt x="f26" y="f5"/>
                    <a:pt x="f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21"/>
                    <a:pt x="f36" y="f37"/>
                  </a:cubicBezTo>
                  <a:cubicBezTo>
                    <a:pt x="f36" y="f28"/>
                    <a:pt x="f38" y="f39"/>
                    <a:pt x="f25" y="f7"/>
                  </a:cubicBezTo>
                  <a:cubicBezTo>
                    <a:pt x="f40" y="f7"/>
                    <a:pt x="f41" y="f42"/>
                    <a:pt x="f43" y="f44"/>
                  </a:cubicBezTo>
                  <a:cubicBezTo>
                    <a:pt x="f45" y="f46"/>
                    <a:pt x="f5" y="f17"/>
                    <a:pt x="f8" y="f9"/>
                  </a:cubicBezTo>
                  <a:close/>
                </a:path>
              </a:pathLst>
            </a:custGeom>
            <a:solidFill>
              <a:srgbClr val="A9A8A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611B5C3A-A4CE-8ABD-38CE-CF8EC594B245}"/>
                </a:ext>
              </a:extLst>
            </p:cNvPr>
            <p:cNvSpPr/>
            <p:nvPr/>
          </p:nvSpPr>
          <p:spPr>
            <a:xfrm>
              <a:off x="11396660" y="5340352"/>
              <a:ext cx="361946" cy="2555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6"/>
                <a:gd name="f7" fmla="val 68"/>
                <a:gd name="f8" fmla="val 12"/>
                <a:gd name="f9" fmla="val 5"/>
                <a:gd name="f10" fmla="val 11"/>
                <a:gd name="f11" fmla="val 16"/>
                <a:gd name="f12" fmla="val 27"/>
                <a:gd name="f13" fmla="val 14"/>
                <a:gd name="f14" fmla="val 33"/>
                <a:gd name="f15" fmla="val 40"/>
                <a:gd name="f16" fmla="val 54"/>
                <a:gd name="f17" fmla="val 35"/>
                <a:gd name="f18" fmla="val 37"/>
                <a:gd name="f19" fmla="val 85"/>
                <a:gd name="f20" fmla="val 38"/>
                <a:gd name="f21" fmla="val 45"/>
                <a:gd name="f22" fmla="val 92"/>
                <a:gd name="f23" fmla="val 64"/>
                <a:gd name="f24" fmla="val 66"/>
                <a:gd name="f25" fmla="val 67"/>
                <a:gd name="f26" fmla="val 62"/>
                <a:gd name="f27" fmla="val 65"/>
                <a:gd name="f28" fmla="val 4"/>
                <a:gd name="f29" fmla="val 60"/>
                <a:gd name="f30" fmla="val 44"/>
                <a:gd name="f31" fmla="val 2"/>
                <a:gd name="f32" fmla="val 28"/>
                <a:gd name="f33" fmla="val 3"/>
                <a:gd name="f34" fmla="val 13"/>
                <a:gd name="f35" fmla="val 7"/>
                <a:gd name="f36" fmla="val 1"/>
                <a:gd name="f37" fmla="+- 0 0 -90"/>
                <a:gd name="f38" fmla="*/ f3 1 96"/>
                <a:gd name="f39" fmla="*/ f4 1 68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96"/>
                <a:gd name="f48" fmla="*/ f44 1 68"/>
                <a:gd name="f49" fmla="*/ 12 f45 1"/>
                <a:gd name="f50" fmla="*/ 0 f44 1"/>
                <a:gd name="f51" fmla="*/ 16 f44 1"/>
                <a:gd name="f52" fmla="*/ 27 f45 1"/>
                <a:gd name="f53" fmla="*/ 33 f44 1"/>
                <a:gd name="f54" fmla="*/ 68 f45 1"/>
                <a:gd name="f55" fmla="*/ 37 f44 1"/>
                <a:gd name="f56" fmla="*/ 92 f45 1"/>
                <a:gd name="f57" fmla="*/ 64 f44 1"/>
                <a:gd name="f58" fmla="*/ 68 f44 1"/>
                <a:gd name="f59" fmla="*/ 4 f45 1"/>
                <a:gd name="f60" fmla="*/ 60 f44 1"/>
                <a:gd name="f61" fmla="*/ 3 f45 1"/>
                <a:gd name="f62" fmla="*/ 13 f44 1"/>
                <a:gd name="f63" fmla="+- f46 0 f1"/>
                <a:gd name="f64" fmla="*/ f49 1 96"/>
                <a:gd name="f65" fmla="*/ f50 1 68"/>
                <a:gd name="f66" fmla="*/ f51 1 68"/>
                <a:gd name="f67" fmla="*/ f52 1 96"/>
                <a:gd name="f68" fmla="*/ f53 1 68"/>
                <a:gd name="f69" fmla="*/ f54 1 96"/>
                <a:gd name="f70" fmla="*/ f55 1 68"/>
                <a:gd name="f71" fmla="*/ f56 1 96"/>
                <a:gd name="f72" fmla="*/ f57 1 68"/>
                <a:gd name="f73" fmla="*/ f58 1 68"/>
                <a:gd name="f74" fmla="*/ f59 1 96"/>
                <a:gd name="f75" fmla="*/ f60 1 68"/>
                <a:gd name="f76" fmla="*/ f61 1 96"/>
                <a:gd name="f77" fmla="*/ f62 1 68"/>
                <a:gd name="f78" fmla="*/ 0 1 f47"/>
                <a:gd name="f79" fmla="*/ f41 1 f47"/>
                <a:gd name="f80" fmla="*/ 0 1 f48"/>
                <a:gd name="f81" fmla="*/ f42 1 f48"/>
                <a:gd name="f82" fmla="*/ f64 1 f47"/>
                <a:gd name="f83" fmla="*/ f65 1 f48"/>
                <a:gd name="f84" fmla="*/ f66 1 f48"/>
                <a:gd name="f85" fmla="*/ f67 1 f47"/>
                <a:gd name="f86" fmla="*/ f68 1 f48"/>
                <a:gd name="f87" fmla="*/ f69 1 f47"/>
                <a:gd name="f88" fmla="*/ f70 1 f48"/>
                <a:gd name="f89" fmla="*/ f71 1 f47"/>
                <a:gd name="f90" fmla="*/ f72 1 f48"/>
                <a:gd name="f91" fmla="*/ f73 1 f48"/>
                <a:gd name="f92" fmla="*/ f74 1 f47"/>
                <a:gd name="f93" fmla="*/ f75 1 f48"/>
                <a:gd name="f94" fmla="*/ f76 1 f47"/>
                <a:gd name="f95" fmla="*/ f77 1 f48"/>
                <a:gd name="f96" fmla="*/ f78 f38 1"/>
                <a:gd name="f97" fmla="*/ f79 f38 1"/>
                <a:gd name="f98" fmla="*/ f81 f39 1"/>
                <a:gd name="f99" fmla="*/ f80 f39 1"/>
                <a:gd name="f100" fmla="*/ f82 f38 1"/>
                <a:gd name="f101" fmla="*/ f83 f39 1"/>
                <a:gd name="f102" fmla="*/ f84 f39 1"/>
                <a:gd name="f103" fmla="*/ f85 f38 1"/>
                <a:gd name="f104" fmla="*/ f86 f39 1"/>
                <a:gd name="f105" fmla="*/ f87 f38 1"/>
                <a:gd name="f106" fmla="*/ f88 f39 1"/>
                <a:gd name="f107" fmla="*/ f89 f38 1"/>
                <a:gd name="f108" fmla="*/ f90 f39 1"/>
                <a:gd name="f109" fmla="*/ f91 f39 1"/>
                <a:gd name="f110" fmla="*/ f92 f38 1"/>
                <a:gd name="f111" fmla="*/ f93 f39 1"/>
                <a:gd name="f112" fmla="*/ f94 f38 1"/>
                <a:gd name="f113" fmla="*/ f95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100" y="f101"/>
                </a:cxn>
                <a:cxn ang="f63">
                  <a:pos x="f100" y="f102"/>
                </a:cxn>
                <a:cxn ang="f63">
                  <a:pos x="f103" y="f104"/>
                </a:cxn>
                <a:cxn ang="f63">
                  <a:pos x="f105" y="f106"/>
                </a:cxn>
                <a:cxn ang="f63">
                  <a:pos x="f107" y="f108"/>
                </a:cxn>
                <a:cxn ang="f63">
                  <a:pos x="f107" y="f109"/>
                </a:cxn>
                <a:cxn ang="f63">
                  <a:pos x="f110" y="f111"/>
                </a:cxn>
                <a:cxn ang="f63">
                  <a:pos x="f112" y="f113"/>
                </a:cxn>
                <a:cxn ang="f63">
                  <a:pos x="f100" y="f101"/>
                </a:cxn>
              </a:cxnLst>
              <a:rect l="f96" t="f99" r="f97" b="f98"/>
              <a:pathLst>
                <a:path w="96" h="68">
                  <a:moveTo>
                    <a:pt x="f8" y="f5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10" y="f12"/>
                    <a:pt x="f13" y="f14"/>
                    <a:pt x="f12" y="f14"/>
                  </a:cubicBezTo>
                  <a:cubicBezTo>
                    <a:pt x="f15" y="f14"/>
                    <a:pt x="f16" y="f17"/>
                    <a:pt x="f7" y="f18"/>
                  </a:cubicBezTo>
                  <a:cubicBezTo>
                    <a:pt x="f19" y="f20"/>
                    <a:pt x="f6" y="f21"/>
                    <a:pt x="f22" y="f23"/>
                  </a:cubicBezTo>
                  <a:cubicBezTo>
                    <a:pt x="f22" y="f24"/>
                    <a:pt x="f22" y="f25"/>
                    <a:pt x="f22" y="f7"/>
                  </a:cubicBezTo>
                  <a:cubicBezTo>
                    <a:pt x="f26" y="f27"/>
                    <a:pt x="f14" y="f26"/>
                    <a:pt x="f28" y="f29"/>
                  </a:cubicBezTo>
                  <a:cubicBezTo>
                    <a:pt x="f5" y="f30"/>
                    <a:pt x="f31" y="f32"/>
                    <a:pt x="f33" y="f34"/>
                  </a:cubicBezTo>
                  <a:cubicBezTo>
                    <a:pt x="f33" y="f35"/>
                    <a:pt x="f33" y="f36"/>
                    <a:pt x="f8" y="f5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338CEE38-B5A7-9F84-51D4-DF1E9706352D}"/>
                </a:ext>
              </a:extLst>
            </p:cNvPr>
            <p:cNvSpPr/>
            <p:nvPr/>
          </p:nvSpPr>
          <p:spPr>
            <a:xfrm>
              <a:off x="9702798" y="5878513"/>
              <a:ext cx="461964" cy="10302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"/>
                <a:gd name="f7" fmla="val 273"/>
                <a:gd name="f8" fmla="val 265"/>
                <a:gd name="f9" fmla="val 5"/>
                <a:gd name="f10" fmla="val 221"/>
                <a:gd name="f11" fmla="val 11"/>
                <a:gd name="f12" fmla="val 177"/>
                <a:gd name="f13" fmla="val 15"/>
                <a:gd name="f14" fmla="val 133"/>
                <a:gd name="f15" fmla="val 17"/>
                <a:gd name="f16" fmla="val 110"/>
                <a:gd name="f17" fmla="val 19"/>
                <a:gd name="f18" fmla="val 87"/>
                <a:gd name="f19" fmla="val 20"/>
                <a:gd name="f20" fmla="val 64"/>
                <a:gd name="f21" fmla="val 22"/>
                <a:gd name="f22" fmla="val 43"/>
                <a:gd name="f23" fmla="val 84"/>
                <a:gd name="f24" fmla="val 1"/>
                <a:gd name="f25" fmla="val 109"/>
                <a:gd name="f26" fmla="val 13"/>
                <a:gd name="f27" fmla="val 33"/>
                <a:gd name="f28" fmla="val 120"/>
                <a:gd name="f29" fmla="val 61"/>
                <a:gd name="f30" fmla="val 116"/>
                <a:gd name="f31" fmla="val 111"/>
                <a:gd name="f32" fmla="val 156"/>
                <a:gd name="f33" fmla="val 106"/>
                <a:gd name="f34" fmla="val 204"/>
                <a:gd name="f35" fmla="val 104"/>
                <a:gd name="f36" fmla="val 225"/>
                <a:gd name="f37" fmla="val 102"/>
                <a:gd name="f38" fmla="val 247"/>
                <a:gd name="f39" fmla="val 100"/>
                <a:gd name="f40" fmla="val 269"/>
                <a:gd name="f41" fmla="val 67"/>
                <a:gd name="f42" fmla="val 267"/>
                <a:gd name="f43" fmla="+- 0 0 -90"/>
                <a:gd name="f44" fmla="*/ f3 1 122"/>
                <a:gd name="f45" fmla="*/ f4 1 273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122"/>
                <a:gd name="f54" fmla="*/ f50 1 273"/>
                <a:gd name="f55" fmla="*/ 0 f51 1"/>
                <a:gd name="f56" fmla="*/ 265 f50 1"/>
                <a:gd name="f57" fmla="*/ 15 f51 1"/>
                <a:gd name="f58" fmla="*/ 133 f50 1"/>
                <a:gd name="f59" fmla="*/ 20 f51 1"/>
                <a:gd name="f60" fmla="*/ 64 f50 1"/>
                <a:gd name="f61" fmla="*/ 84 f51 1"/>
                <a:gd name="f62" fmla="*/ 1 f50 1"/>
                <a:gd name="f63" fmla="*/ 120 f51 1"/>
                <a:gd name="f64" fmla="*/ 61 f50 1"/>
                <a:gd name="f65" fmla="*/ 106 f51 1"/>
                <a:gd name="f66" fmla="*/ 204 f50 1"/>
                <a:gd name="f67" fmla="*/ 100 f51 1"/>
                <a:gd name="f68" fmla="*/ 269 f50 1"/>
                <a:gd name="f69" fmla="+- f52 0 f1"/>
                <a:gd name="f70" fmla="*/ f55 1 122"/>
                <a:gd name="f71" fmla="*/ f56 1 273"/>
                <a:gd name="f72" fmla="*/ f57 1 122"/>
                <a:gd name="f73" fmla="*/ f58 1 273"/>
                <a:gd name="f74" fmla="*/ f59 1 122"/>
                <a:gd name="f75" fmla="*/ f60 1 273"/>
                <a:gd name="f76" fmla="*/ f61 1 122"/>
                <a:gd name="f77" fmla="*/ f62 1 273"/>
                <a:gd name="f78" fmla="*/ f63 1 122"/>
                <a:gd name="f79" fmla="*/ f64 1 273"/>
                <a:gd name="f80" fmla="*/ f65 1 122"/>
                <a:gd name="f81" fmla="*/ f66 1 273"/>
                <a:gd name="f82" fmla="*/ f67 1 122"/>
                <a:gd name="f83" fmla="*/ f68 1 273"/>
                <a:gd name="f84" fmla="*/ 0 1 f53"/>
                <a:gd name="f85" fmla="*/ f47 1 f53"/>
                <a:gd name="f86" fmla="*/ 0 1 f54"/>
                <a:gd name="f87" fmla="*/ f48 1 f54"/>
                <a:gd name="f88" fmla="*/ f70 1 f53"/>
                <a:gd name="f89" fmla="*/ f71 1 f54"/>
                <a:gd name="f90" fmla="*/ f72 1 f53"/>
                <a:gd name="f91" fmla="*/ f73 1 f54"/>
                <a:gd name="f92" fmla="*/ f74 1 f53"/>
                <a:gd name="f93" fmla="*/ f75 1 f54"/>
                <a:gd name="f94" fmla="*/ f76 1 f53"/>
                <a:gd name="f95" fmla="*/ f77 1 f54"/>
                <a:gd name="f96" fmla="*/ f78 1 f53"/>
                <a:gd name="f97" fmla="*/ f79 1 f54"/>
                <a:gd name="f98" fmla="*/ f80 1 f53"/>
                <a:gd name="f99" fmla="*/ f81 1 f54"/>
                <a:gd name="f100" fmla="*/ f82 1 f53"/>
                <a:gd name="f101" fmla="*/ f83 1 f54"/>
                <a:gd name="f102" fmla="*/ f84 f44 1"/>
                <a:gd name="f103" fmla="*/ f85 f44 1"/>
                <a:gd name="f104" fmla="*/ f87 f45 1"/>
                <a:gd name="f105" fmla="*/ f86 f45 1"/>
                <a:gd name="f106" fmla="*/ f88 f44 1"/>
                <a:gd name="f107" fmla="*/ f89 f45 1"/>
                <a:gd name="f108" fmla="*/ f90 f44 1"/>
                <a:gd name="f109" fmla="*/ f91 f45 1"/>
                <a:gd name="f110" fmla="*/ f92 f44 1"/>
                <a:gd name="f111" fmla="*/ f93 f45 1"/>
                <a:gd name="f112" fmla="*/ f94 f44 1"/>
                <a:gd name="f113" fmla="*/ f95 f45 1"/>
                <a:gd name="f114" fmla="*/ f96 f44 1"/>
                <a:gd name="f115" fmla="*/ f97 f45 1"/>
                <a:gd name="f116" fmla="*/ f98 f44 1"/>
                <a:gd name="f117" fmla="*/ f99 f45 1"/>
                <a:gd name="f118" fmla="*/ f100 f44 1"/>
                <a:gd name="f119" fmla="*/ f101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9">
                  <a:pos x="f106" y="f107"/>
                </a:cxn>
                <a:cxn ang="f69">
                  <a:pos x="f108" y="f109"/>
                </a:cxn>
                <a:cxn ang="f69">
                  <a:pos x="f110" y="f111"/>
                </a:cxn>
                <a:cxn ang="f69">
                  <a:pos x="f112" y="f113"/>
                </a:cxn>
                <a:cxn ang="f69">
                  <a:pos x="f114" y="f115"/>
                </a:cxn>
                <a:cxn ang="f69">
                  <a:pos x="f116" y="f117"/>
                </a:cxn>
                <a:cxn ang="f69">
                  <a:pos x="f118" y="f119"/>
                </a:cxn>
                <a:cxn ang="f69">
                  <a:pos x="f106" y="f107"/>
                </a:cxn>
              </a:cxnLst>
              <a:rect l="f102" t="f105" r="f103" b="f104"/>
              <a:pathLst>
                <a:path w="122" h="273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1"/>
                    <a:pt x="f22" y="f5"/>
                    <a:pt x="f23" y="f24"/>
                  </a:cubicBezTo>
                  <a:cubicBezTo>
                    <a:pt x="f25" y="f26"/>
                    <a:pt x="f6" y="f27"/>
                    <a:pt x="f28" y="f29"/>
                  </a:cubicBezTo>
                  <a:cubicBezTo>
                    <a:pt x="f30" y="f25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27" y="f7"/>
                    <a:pt x="f5" y="f8"/>
                  </a:cubicBezTo>
                  <a:close/>
                </a:path>
              </a:pathLst>
            </a:custGeom>
            <a:solidFill>
              <a:srgbClr val="87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214528CD-48F9-3393-1309-8DA9F465F664}"/>
                </a:ext>
              </a:extLst>
            </p:cNvPr>
            <p:cNvSpPr/>
            <p:nvPr/>
          </p:nvSpPr>
          <p:spPr>
            <a:xfrm>
              <a:off x="10561640" y="5957892"/>
              <a:ext cx="482602" cy="9350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8"/>
                <a:gd name="f7" fmla="val 248"/>
                <a:gd name="f8" fmla="val 69"/>
                <a:gd name="f9" fmla="val 105"/>
                <a:gd name="f10" fmla="val 2"/>
                <a:gd name="f11" fmla="val 31"/>
                <a:gd name="f12" fmla="val 123"/>
                <a:gd name="f13" fmla="val 67"/>
                <a:gd name="f14" fmla="val 117"/>
                <a:gd name="f15" fmla="val 127"/>
                <a:gd name="f16" fmla="val 112"/>
                <a:gd name="f17" fmla="val 187"/>
                <a:gd name="f18" fmla="val 106"/>
                <a:gd name="f19" fmla="val 247"/>
                <a:gd name="f20" fmla="val 72"/>
                <a:gd name="f21" fmla="val 39"/>
                <a:gd name="f22" fmla="val 5"/>
                <a:gd name="f23" fmla="val 234"/>
                <a:gd name="f24" fmla="val 220"/>
                <a:gd name="f25" fmla="val 4"/>
                <a:gd name="f26" fmla="val 206"/>
                <a:gd name="f27" fmla="val 11"/>
                <a:gd name="f28" fmla="val 157"/>
                <a:gd name="f29" fmla="val 13"/>
                <a:gd name="f30" fmla="val 108"/>
                <a:gd name="f31" fmla="val 19"/>
                <a:gd name="f32" fmla="val 58"/>
                <a:gd name="f33" fmla="val 23"/>
                <a:gd name="f34" fmla="val 25"/>
                <a:gd name="f35" fmla="val 37"/>
                <a:gd name="f36" fmla="val 9"/>
                <a:gd name="f37" fmla="+- 0 0 -90"/>
                <a:gd name="f38" fmla="*/ f3 1 128"/>
                <a:gd name="f39" fmla="*/ f4 1 248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128"/>
                <a:gd name="f48" fmla="*/ f44 1 248"/>
                <a:gd name="f49" fmla="*/ 69 f45 1"/>
                <a:gd name="f50" fmla="*/ 0 f44 1"/>
                <a:gd name="f51" fmla="*/ 123 f45 1"/>
                <a:gd name="f52" fmla="*/ 67 f44 1"/>
                <a:gd name="f53" fmla="*/ 106 f45 1"/>
                <a:gd name="f54" fmla="*/ 247 f44 1"/>
                <a:gd name="f55" fmla="*/ 5 f45 1"/>
                <a:gd name="f56" fmla="*/ 248 f44 1"/>
                <a:gd name="f57" fmla="*/ 4 f45 1"/>
                <a:gd name="f58" fmla="*/ 206 f44 1"/>
                <a:gd name="f59" fmla="*/ 19 f45 1"/>
                <a:gd name="f60" fmla="*/ 58 f44 1"/>
                <a:gd name="f61" fmla="+- f46 0 f1"/>
                <a:gd name="f62" fmla="*/ f49 1 128"/>
                <a:gd name="f63" fmla="*/ f50 1 248"/>
                <a:gd name="f64" fmla="*/ f51 1 128"/>
                <a:gd name="f65" fmla="*/ f52 1 248"/>
                <a:gd name="f66" fmla="*/ f53 1 128"/>
                <a:gd name="f67" fmla="*/ f54 1 248"/>
                <a:gd name="f68" fmla="*/ f55 1 128"/>
                <a:gd name="f69" fmla="*/ f56 1 248"/>
                <a:gd name="f70" fmla="*/ f57 1 128"/>
                <a:gd name="f71" fmla="*/ f58 1 248"/>
                <a:gd name="f72" fmla="*/ f59 1 128"/>
                <a:gd name="f73" fmla="*/ f60 1 248"/>
                <a:gd name="f74" fmla="*/ 0 1 f47"/>
                <a:gd name="f75" fmla="*/ f41 1 f47"/>
                <a:gd name="f76" fmla="*/ 0 1 f48"/>
                <a:gd name="f77" fmla="*/ f42 1 f48"/>
                <a:gd name="f78" fmla="*/ f62 1 f47"/>
                <a:gd name="f79" fmla="*/ f63 1 f48"/>
                <a:gd name="f80" fmla="*/ f64 1 f47"/>
                <a:gd name="f81" fmla="*/ f65 1 f48"/>
                <a:gd name="f82" fmla="*/ f66 1 f47"/>
                <a:gd name="f83" fmla="*/ f67 1 f48"/>
                <a:gd name="f84" fmla="*/ f68 1 f47"/>
                <a:gd name="f85" fmla="*/ f69 1 f48"/>
                <a:gd name="f86" fmla="*/ f70 1 f47"/>
                <a:gd name="f87" fmla="*/ f71 1 f48"/>
                <a:gd name="f88" fmla="*/ f72 1 f47"/>
                <a:gd name="f89" fmla="*/ f73 1 f48"/>
                <a:gd name="f90" fmla="*/ f74 f38 1"/>
                <a:gd name="f91" fmla="*/ f75 f38 1"/>
                <a:gd name="f92" fmla="*/ f77 f39 1"/>
                <a:gd name="f93" fmla="*/ f76 f39 1"/>
                <a:gd name="f94" fmla="*/ f78 f38 1"/>
                <a:gd name="f95" fmla="*/ f79 f39 1"/>
                <a:gd name="f96" fmla="*/ f80 f38 1"/>
                <a:gd name="f97" fmla="*/ f81 f39 1"/>
                <a:gd name="f98" fmla="*/ f82 f38 1"/>
                <a:gd name="f99" fmla="*/ f83 f39 1"/>
                <a:gd name="f100" fmla="*/ f84 f38 1"/>
                <a:gd name="f101" fmla="*/ f85 f39 1"/>
                <a:gd name="f102" fmla="*/ f86 f38 1"/>
                <a:gd name="f103" fmla="*/ f87 f39 1"/>
                <a:gd name="f104" fmla="*/ f88 f38 1"/>
                <a:gd name="f105" fmla="*/ f8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94" y="f95"/>
                </a:cxn>
                <a:cxn ang="f61">
                  <a:pos x="f96" y="f97"/>
                </a:cxn>
                <a:cxn ang="f61">
                  <a:pos x="f98" y="f99"/>
                </a:cxn>
                <a:cxn ang="f61">
                  <a:pos x="f100" y="f101"/>
                </a:cxn>
                <a:cxn ang="f61">
                  <a:pos x="f102" y="f103"/>
                </a:cxn>
                <a:cxn ang="f61">
                  <a:pos x="f104" y="f105"/>
                </a:cxn>
                <a:cxn ang="f61">
                  <a:pos x="f94" y="f95"/>
                </a:cxn>
              </a:cxnLst>
              <a:rect l="f90" t="f93" r="f91" b="f92"/>
              <a:pathLst>
                <a:path w="128" h="248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19"/>
                    <a:pt x="f21" y="f7"/>
                    <a:pt x="f22" y="f7"/>
                  </a:cubicBezTo>
                  <a:cubicBezTo>
                    <a:pt x="f5" y="f23"/>
                    <a:pt x="f10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8" y="f5"/>
                  </a:cubicBezTo>
                  <a:close/>
                </a:path>
              </a:pathLst>
            </a:custGeom>
            <a:solidFill>
              <a:srgbClr val="87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01407FF3-C5D0-B877-2EF4-0FEEC2EEC6C1}"/>
                </a:ext>
              </a:extLst>
            </p:cNvPr>
            <p:cNvSpPr/>
            <p:nvPr/>
          </p:nvSpPr>
          <p:spPr>
            <a:xfrm>
              <a:off x="10518772" y="5935663"/>
              <a:ext cx="303215" cy="9572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0"/>
                <a:gd name="f7" fmla="val 254"/>
                <a:gd name="f8" fmla="val 6"/>
                <a:gd name="f9" fmla="val 36"/>
                <a:gd name="f10" fmla="val 23"/>
                <a:gd name="f11" fmla="val 35"/>
                <a:gd name="f12" fmla="val 63"/>
                <a:gd name="f13" fmla="val 32"/>
                <a:gd name="f14" fmla="val 101"/>
                <a:gd name="f15" fmla="val 27"/>
                <a:gd name="f16" fmla="val 152"/>
                <a:gd name="f17" fmla="val 21"/>
                <a:gd name="f18" fmla="val 203"/>
                <a:gd name="f19" fmla="val 16"/>
                <a:gd name="f20" fmla="val 11"/>
                <a:gd name="f21" fmla="val 5"/>
                <a:gd name="f22" fmla="val 186"/>
                <a:gd name="f23" fmla="val 13"/>
                <a:gd name="f24" fmla="val 117"/>
                <a:gd name="f25" fmla="val 20"/>
                <a:gd name="f26" fmla="val 49"/>
                <a:gd name="f27" fmla="val 25"/>
                <a:gd name="f28" fmla="val 53"/>
                <a:gd name="f29" fmla="+- 0 0 -90"/>
                <a:gd name="f30" fmla="*/ f3 1 80"/>
                <a:gd name="f31" fmla="*/ f4 1 254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80"/>
                <a:gd name="f40" fmla="*/ f36 1 254"/>
                <a:gd name="f41" fmla="*/ 80 f37 1"/>
                <a:gd name="f42" fmla="*/ 6 f36 1"/>
                <a:gd name="f43" fmla="*/ 32 f37 1"/>
                <a:gd name="f44" fmla="*/ 101 f36 1"/>
                <a:gd name="f45" fmla="*/ 16 f37 1"/>
                <a:gd name="f46" fmla="*/ 254 f36 1"/>
                <a:gd name="f47" fmla="*/ 0 f37 1"/>
                <a:gd name="f48" fmla="*/ 20 f37 1"/>
                <a:gd name="f49" fmla="*/ 49 f36 1"/>
                <a:gd name="f50" fmla="+- f38 0 f1"/>
                <a:gd name="f51" fmla="*/ f41 1 80"/>
                <a:gd name="f52" fmla="*/ f42 1 254"/>
                <a:gd name="f53" fmla="*/ f43 1 80"/>
                <a:gd name="f54" fmla="*/ f44 1 254"/>
                <a:gd name="f55" fmla="*/ f45 1 80"/>
                <a:gd name="f56" fmla="*/ f46 1 254"/>
                <a:gd name="f57" fmla="*/ f47 1 80"/>
                <a:gd name="f58" fmla="*/ f48 1 80"/>
                <a:gd name="f59" fmla="*/ f49 1 254"/>
                <a:gd name="f60" fmla="*/ 0 1 f39"/>
                <a:gd name="f61" fmla="*/ f33 1 f39"/>
                <a:gd name="f62" fmla="*/ 0 1 f40"/>
                <a:gd name="f63" fmla="*/ f34 1 f40"/>
                <a:gd name="f64" fmla="*/ f51 1 f39"/>
                <a:gd name="f65" fmla="*/ f52 1 f40"/>
                <a:gd name="f66" fmla="*/ f53 1 f39"/>
                <a:gd name="f67" fmla="*/ f54 1 f40"/>
                <a:gd name="f68" fmla="*/ f55 1 f39"/>
                <a:gd name="f69" fmla="*/ f56 1 f40"/>
                <a:gd name="f70" fmla="*/ f57 1 f39"/>
                <a:gd name="f71" fmla="*/ f58 1 f39"/>
                <a:gd name="f72" fmla="*/ f59 1 f40"/>
                <a:gd name="f73" fmla="*/ f60 f30 1"/>
                <a:gd name="f74" fmla="*/ f61 f30 1"/>
                <a:gd name="f75" fmla="*/ f63 f31 1"/>
                <a:gd name="f76" fmla="*/ f62 f31 1"/>
                <a:gd name="f77" fmla="*/ f64 f30 1"/>
                <a:gd name="f78" fmla="*/ f65 f31 1"/>
                <a:gd name="f79" fmla="*/ f66 f30 1"/>
                <a:gd name="f80" fmla="*/ f67 f31 1"/>
                <a:gd name="f81" fmla="*/ f68 f30 1"/>
                <a:gd name="f82" fmla="*/ f69 f31 1"/>
                <a:gd name="f83" fmla="*/ f70 f30 1"/>
                <a:gd name="f84" fmla="*/ f71 f30 1"/>
                <a:gd name="f85" fmla="*/ f7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7" y="f78"/>
                </a:cxn>
                <a:cxn ang="f50">
                  <a:pos x="f79" y="f80"/>
                </a:cxn>
                <a:cxn ang="f50">
                  <a:pos x="f81" y="f82"/>
                </a:cxn>
                <a:cxn ang="f50">
                  <a:pos x="f83" y="f82"/>
                </a:cxn>
                <a:cxn ang="f50">
                  <a:pos x="f84" y="f85"/>
                </a:cxn>
                <a:cxn ang="f50">
                  <a:pos x="f77" y="f78"/>
                </a:cxn>
              </a:cxnLst>
              <a:rect l="f73" t="f76" r="f74" b="f75"/>
              <a:pathLst>
                <a:path w="80" h="254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7"/>
                  </a:cubicBezTo>
                  <a:cubicBezTo>
                    <a:pt x="f20" y="f7"/>
                    <a:pt x="f21" y="f7"/>
                    <a:pt x="f5" y="f7"/>
                  </a:cubicBezTo>
                  <a:cubicBezTo>
                    <a:pt x="f8" y="f22"/>
                    <a:pt x="f23" y="f24"/>
                    <a:pt x="f25" y="f26"/>
                  </a:cubicBezTo>
                  <a:cubicBezTo>
                    <a:pt x="f10" y="f27"/>
                    <a:pt x="f28" y="f5"/>
                    <a:pt x="f6" y="f8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5C3833F2-1CEA-CA67-5A27-B3278CC1BFAC}"/>
                </a:ext>
              </a:extLst>
            </p:cNvPr>
            <p:cNvSpPr/>
            <p:nvPr/>
          </p:nvSpPr>
          <p:spPr>
            <a:xfrm>
              <a:off x="11396660" y="6034089"/>
              <a:ext cx="301623" cy="8588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0"/>
                <a:gd name="f7" fmla="val 228"/>
                <a:gd name="f8" fmla="val 45"/>
                <a:gd name="f9" fmla="val 10"/>
                <a:gd name="f10" fmla="val 35"/>
                <a:gd name="f11" fmla="val 38"/>
                <a:gd name="f12" fmla="val 32"/>
                <a:gd name="f13" fmla="val 70"/>
                <a:gd name="f14" fmla="val 28"/>
                <a:gd name="f15" fmla="val 122"/>
                <a:gd name="f16" fmla="val 24"/>
                <a:gd name="f17" fmla="val 175"/>
                <a:gd name="f18" fmla="val 19"/>
                <a:gd name="f19" fmla="val 227"/>
                <a:gd name="f20" fmla="val 13"/>
                <a:gd name="f21" fmla="val 6"/>
                <a:gd name="f22" fmla="val 7"/>
                <a:gd name="f23" fmla="val 205"/>
                <a:gd name="f24" fmla="val 4"/>
                <a:gd name="f25" fmla="val 181"/>
                <a:gd name="f26" fmla="val 157"/>
                <a:gd name="f27" fmla="val 12"/>
                <a:gd name="f28" fmla="val 121"/>
                <a:gd name="f29" fmla="val 84"/>
                <a:gd name="f30" fmla="val 47"/>
                <a:gd name="f31" fmla="val 23"/>
                <a:gd name="f32" fmla="val 17"/>
                <a:gd name="f33" fmla="val 49"/>
                <a:gd name="f34" fmla="+- 0 0 -90"/>
                <a:gd name="f35" fmla="*/ f3 1 80"/>
                <a:gd name="f36" fmla="*/ f4 1 228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80"/>
                <a:gd name="f45" fmla="*/ f41 1 228"/>
                <a:gd name="f46" fmla="*/ 80 f42 1"/>
                <a:gd name="f47" fmla="*/ 0 f41 1"/>
                <a:gd name="f48" fmla="*/ 32 f42 1"/>
                <a:gd name="f49" fmla="*/ 70 f41 1"/>
                <a:gd name="f50" fmla="*/ 19 f42 1"/>
                <a:gd name="f51" fmla="*/ 227 f41 1"/>
                <a:gd name="f52" fmla="*/ 0 f42 1"/>
                <a:gd name="f53" fmla="*/ 228 f41 1"/>
                <a:gd name="f54" fmla="*/ 7 f42 1"/>
                <a:gd name="f55" fmla="*/ 157 f41 1"/>
                <a:gd name="f56" fmla="*/ 47 f41 1"/>
                <a:gd name="f57" fmla="+- f43 0 f1"/>
                <a:gd name="f58" fmla="*/ f46 1 80"/>
                <a:gd name="f59" fmla="*/ f47 1 228"/>
                <a:gd name="f60" fmla="*/ f48 1 80"/>
                <a:gd name="f61" fmla="*/ f49 1 228"/>
                <a:gd name="f62" fmla="*/ f50 1 80"/>
                <a:gd name="f63" fmla="*/ f51 1 228"/>
                <a:gd name="f64" fmla="*/ f52 1 80"/>
                <a:gd name="f65" fmla="*/ f53 1 228"/>
                <a:gd name="f66" fmla="*/ f54 1 80"/>
                <a:gd name="f67" fmla="*/ f55 1 228"/>
                <a:gd name="f68" fmla="*/ f56 1 228"/>
                <a:gd name="f69" fmla="*/ 0 1 f44"/>
                <a:gd name="f70" fmla="*/ f38 1 f44"/>
                <a:gd name="f71" fmla="*/ 0 1 f45"/>
                <a:gd name="f72" fmla="*/ f39 1 f45"/>
                <a:gd name="f73" fmla="*/ f58 1 f44"/>
                <a:gd name="f74" fmla="*/ f59 1 f45"/>
                <a:gd name="f75" fmla="*/ f60 1 f44"/>
                <a:gd name="f76" fmla="*/ f61 1 f45"/>
                <a:gd name="f77" fmla="*/ f62 1 f44"/>
                <a:gd name="f78" fmla="*/ f63 1 f45"/>
                <a:gd name="f79" fmla="*/ f64 1 f44"/>
                <a:gd name="f80" fmla="*/ f65 1 f45"/>
                <a:gd name="f81" fmla="*/ f66 1 f44"/>
                <a:gd name="f82" fmla="*/ f67 1 f45"/>
                <a:gd name="f83" fmla="*/ f68 1 f45"/>
                <a:gd name="f84" fmla="*/ f69 f35 1"/>
                <a:gd name="f85" fmla="*/ f70 f35 1"/>
                <a:gd name="f86" fmla="*/ f72 f36 1"/>
                <a:gd name="f87" fmla="*/ f71 f36 1"/>
                <a:gd name="f88" fmla="*/ f73 f35 1"/>
                <a:gd name="f89" fmla="*/ f74 f36 1"/>
                <a:gd name="f90" fmla="*/ f75 f35 1"/>
                <a:gd name="f91" fmla="*/ f76 f36 1"/>
                <a:gd name="f92" fmla="*/ f77 f35 1"/>
                <a:gd name="f93" fmla="*/ f78 f36 1"/>
                <a:gd name="f94" fmla="*/ f79 f35 1"/>
                <a:gd name="f95" fmla="*/ f80 f36 1"/>
                <a:gd name="f96" fmla="*/ f81 f35 1"/>
                <a:gd name="f97" fmla="*/ f82 f36 1"/>
                <a:gd name="f98" fmla="*/ f8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88" y="f89"/>
                </a:cxn>
                <a:cxn ang="f57">
                  <a:pos x="f90" y="f91"/>
                </a:cxn>
                <a:cxn ang="f57">
                  <a:pos x="f92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2" y="f98"/>
                </a:cxn>
                <a:cxn ang="f57">
                  <a:pos x="f88" y="f89"/>
                </a:cxn>
              </a:cxnLst>
              <a:rect l="f84" t="f87" r="f85" b="f86"/>
              <a:pathLst>
                <a:path w="80" h="228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19"/>
                    <a:pt x="f21" y="f7"/>
                    <a:pt x="f5" y="f7"/>
                  </a:cubicBezTo>
                  <a:cubicBezTo>
                    <a:pt x="f22" y="f23"/>
                    <a:pt x="f24" y="f25"/>
                    <a:pt x="f22" y="f26"/>
                  </a:cubicBezTo>
                  <a:cubicBezTo>
                    <a:pt x="f27" y="f28"/>
                    <a:pt x="f20" y="f29"/>
                    <a:pt x="f18" y="f30"/>
                  </a:cubicBezTo>
                  <a:cubicBezTo>
                    <a:pt x="f31" y="f32"/>
                    <a:pt x="f33" y="f5"/>
                    <a:pt x="f6" y="f5"/>
                  </a:cubicBezTo>
                  <a:close/>
                </a:path>
              </a:pathLst>
            </a:custGeom>
            <a:solidFill>
              <a:srgbClr val="A7A7A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D3228693-DC4A-074D-FBD7-1825E317BD57}"/>
                </a:ext>
              </a:extLst>
            </p:cNvPr>
            <p:cNvSpPr/>
            <p:nvPr/>
          </p:nvSpPr>
          <p:spPr>
            <a:xfrm>
              <a:off x="10775947" y="5027608"/>
              <a:ext cx="257175" cy="4968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"/>
                <a:gd name="f7" fmla="val 132"/>
                <a:gd name="f8" fmla="val 48"/>
                <a:gd name="f9" fmla="val 3"/>
                <a:gd name="f10" fmla="val 65"/>
                <a:gd name="f11" fmla="val 12"/>
                <a:gd name="f12" fmla="val 66"/>
                <a:gd name="f13" fmla="val 28"/>
                <a:gd name="f14" fmla="val 63"/>
                <a:gd name="f15" fmla="val 44"/>
                <a:gd name="f16" fmla="val 60"/>
                <a:gd name="f17" fmla="val 75"/>
                <a:gd name="f18" fmla="val 59"/>
                <a:gd name="f19" fmla="val 91"/>
                <a:gd name="f20" fmla="val 54"/>
                <a:gd name="f21" fmla="val 104"/>
                <a:gd name="f22" fmla="val 119"/>
                <a:gd name="f23" fmla="val 56"/>
                <a:gd name="f24" fmla="val 131"/>
                <a:gd name="f25" fmla="val 40"/>
                <a:gd name="f26" fmla="val 24"/>
                <a:gd name="f27" fmla="val 8"/>
                <a:gd name="f28" fmla="val 127"/>
                <a:gd name="f29" fmla="val 117"/>
                <a:gd name="f30" fmla="val 6"/>
                <a:gd name="f31" fmla="val 106"/>
                <a:gd name="f32" fmla="val 96"/>
                <a:gd name="f33" fmla="val 76"/>
                <a:gd name="f34" fmla="val 10"/>
                <a:gd name="f35" fmla="val 11"/>
                <a:gd name="f36" fmla="val 36"/>
                <a:gd name="f37" fmla="val 25"/>
                <a:gd name="f38" fmla="+- 0 0 -90"/>
                <a:gd name="f39" fmla="*/ f3 1 68"/>
                <a:gd name="f40" fmla="*/ f4 1 132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68"/>
                <a:gd name="f49" fmla="*/ f45 1 132"/>
                <a:gd name="f50" fmla="*/ 48 f46 1"/>
                <a:gd name="f51" fmla="*/ 3 f45 1"/>
                <a:gd name="f52" fmla="*/ 63 f46 1"/>
                <a:gd name="f53" fmla="*/ 44 f45 1"/>
                <a:gd name="f54" fmla="*/ 59 f46 1"/>
                <a:gd name="f55" fmla="*/ 91 f45 1"/>
                <a:gd name="f56" fmla="*/ 56 f46 1"/>
                <a:gd name="f57" fmla="*/ 131 f45 1"/>
                <a:gd name="f58" fmla="*/ 8 f46 1"/>
                <a:gd name="f59" fmla="*/ 127 f45 1"/>
                <a:gd name="f60" fmla="*/ 6 f46 1"/>
                <a:gd name="f61" fmla="*/ 96 f45 1"/>
                <a:gd name="f62" fmla="*/ 11 f46 1"/>
                <a:gd name="f63" fmla="*/ 36 f45 1"/>
                <a:gd name="f64" fmla="+- f47 0 f1"/>
                <a:gd name="f65" fmla="*/ f50 1 68"/>
                <a:gd name="f66" fmla="*/ f51 1 132"/>
                <a:gd name="f67" fmla="*/ f52 1 68"/>
                <a:gd name="f68" fmla="*/ f53 1 132"/>
                <a:gd name="f69" fmla="*/ f54 1 68"/>
                <a:gd name="f70" fmla="*/ f55 1 132"/>
                <a:gd name="f71" fmla="*/ f56 1 68"/>
                <a:gd name="f72" fmla="*/ f57 1 132"/>
                <a:gd name="f73" fmla="*/ f58 1 68"/>
                <a:gd name="f74" fmla="*/ f59 1 132"/>
                <a:gd name="f75" fmla="*/ f60 1 68"/>
                <a:gd name="f76" fmla="*/ f61 1 132"/>
                <a:gd name="f77" fmla="*/ f62 1 68"/>
                <a:gd name="f78" fmla="*/ f63 1 132"/>
                <a:gd name="f79" fmla="*/ 0 1 f48"/>
                <a:gd name="f80" fmla="*/ f42 1 f48"/>
                <a:gd name="f81" fmla="*/ 0 1 f49"/>
                <a:gd name="f82" fmla="*/ f43 1 f49"/>
                <a:gd name="f83" fmla="*/ f65 1 f48"/>
                <a:gd name="f84" fmla="*/ f66 1 f49"/>
                <a:gd name="f85" fmla="*/ f67 1 f48"/>
                <a:gd name="f86" fmla="*/ f68 1 f49"/>
                <a:gd name="f87" fmla="*/ f69 1 f48"/>
                <a:gd name="f88" fmla="*/ f70 1 f49"/>
                <a:gd name="f89" fmla="*/ f71 1 f48"/>
                <a:gd name="f90" fmla="*/ f72 1 f49"/>
                <a:gd name="f91" fmla="*/ f73 1 f48"/>
                <a:gd name="f92" fmla="*/ f74 1 f49"/>
                <a:gd name="f93" fmla="*/ f75 1 f48"/>
                <a:gd name="f94" fmla="*/ f76 1 f49"/>
                <a:gd name="f95" fmla="*/ f77 1 f48"/>
                <a:gd name="f96" fmla="*/ f78 1 f49"/>
                <a:gd name="f97" fmla="*/ f79 f39 1"/>
                <a:gd name="f98" fmla="*/ f80 f39 1"/>
                <a:gd name="f99" fmla="*/ f82 f40 1"/>
                <a:gd name="f100" fmla="*/ f81 f40 1"/>
                <a:gd name="f101" fmla="*/ f83 f39 1"/>
                <a:gd name="f102" fmla="*/ f84 f40 1"/>
                <a:gd name="f103" fmla="*/ f85 f39 1"/>
                <a:gd name="f104" fmla="*/ f86 f40 1"/>
                <a:gd name="f105" fmla="*/ f87 f39 1"/>
                <a:gd name="f106" fmla="*/ f88 f40 1"/>
                <a:gd name="f107" fmla="*/ f89 f39 1"/>
                <a:gd name="f108" fmla="*/ f90 f40 1"/>
                <a:gd name="f109" fmla="*/ f91 f39 1"/>
                <a:gd name="f110" fmla="*/ f92 f40 1"/>
                <a:gd name="f111" fmla="*/ f93 f39 1"/>
                <a:gd name="f112" fmla="*/ f94 f40 1"/>
                <a:gd name="f113" fmla="*/ f95 f39 1"/>
                <a:gd name="f114" fmla="*/ f96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9" y="f110"/>
                </a:cxn>
                <a:cxn ang="f64">
                  <a:pos x="f111" y="f112"/>
                </a:cxn>
                <a:cxn ang="f64">
                  <a:pos x="f113" y="f114"/>
                </a:cxn>
                <a:cxn ang="f64">
                  <a:pos x="f101" y="f102"/>
                </a:cxn>
              </a:cxnLst>
              <a:rect l="f97" t="f100" r="f98" b="f99"/>
              <a:pathLst>
                <a:path w="68" h="13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6"/>
                    <a:pt x="f16" y="f17"/>
                    <a:pt x="f18" y="f19"/>
                  </a:cubicBezTo>
                  <a:cubicBezTo>
                    <a:pt x="f20" y="f21"/>
                    <a:pt x="f6" y="f22"/>
                    <a:pt x="f23" y="f24"/>
                  </a:cubicBezTo>
                  <a:cubicBezTo>
                    <a:pt x="f25" y="f7"/>
                    <a:pt x="f26" y="f24"/>
                    <a:pt x="f27" y="f28"/>
                  </a:cubicBezTo>
                  <a:cubicBezTo>
                    <a:pt x="f5" y="f29"/>
                    <a:pt x="f30" y="f31"/>
                    <a:pt x="f30" y="f32"/>
                  </a:cubicBezTo>
                  <a:cubicBezTo>
                    <a:pt x="f30" y="f33"/>
                    <a:pt x="f34" y="f23"/>
                    <a:pt x="f35" y="f36"/>
                  </a:cubicBezTo>
                  <a:cubicBezTo>
                    <a:pt x="f11" y="f34"/>
                    <a:pt x="f37" y="f5"/>
                    <a:pt x="f8" y="f9"/>
                  </a:cubicBezTo>
                  <a:close/>
                </a:path>
              </a:pathLst>
            </a:custGeom>
            <a:solidFill>
              <a:srgbClr val="87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22D58255-5764-AA76-EB7A-AC34EC952114}"/>
                </a:ext>
              </a:extLst>
            </p:cNvPr>
            <p:cNvSpPr/>
            <p:nvPr/>
          </p:nvSpPr>
          <p:spPr>
            <a:xfrm>
              <a:off x="11202991" y="5060947"/>
              <a:ext cx="261939" cy="5048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9"/>
                <a:gd name="f7" fmla="val 134"/>
                <a:gd name="f8" fmla="val 63"/>
                <a:gd name="f9" fmla="val 74"/>
                <a:gd name="f10" fmla="val 55"/>
                <a:gd name="f11" fmla="val 85"/>
                <a:gd name="f12" fmla="val 60"/>
                <a:gd name="f13" fmla="val 97"/>
                <a:gd name="f14" fmla="val 59"/>
                <a:gd name="f15" fmla="val 109"/>
                <a:gd name="f16" fmla="val 58"/>
                <a:gd name="f17" fmla="val 117"/>
                <a:gd name="f18" fmla="val 126"/>
                <a:gd name="f19" fmla="val 40"/>
                <a:gd name="f20" fmla="val 132"/>
                <a:gd name="f21" fmla="val 25"/>
                <a:gd name="f22" fmla="val 131"/>
                <a:gd name="f23" fmla="val 11"/>
                <a:gd name="f24" fmla="val 130"/>
                <a:gd name="f25" fmla="val 9"/>
                <a:gd name="f26" fmla="val 103"/>
                <a:gd name="f27" fmla="val 90"/>
                <a:gd name="f28" fmla="val 71"/>
                <a:gd name="f29" fmla="val 13"/>
                <a:gd name="f30" fmla="val 53"/>
                <a:gd name="f31" fmla="val 15"/>
                <a:gd name="f32" fmla="val 35"/>
                <a:gd name="f33" fmla="val 16"/>
                <a:gd name="f34" fmla="val 23"/>
                <a:gd name="f35" fmla="val 20"/>
                <a:gd name="f36" fmla="val 31"/>
                <a:gd name="f37" fmla="val 6"/>
                <a:gd name="f38" fmla="val 14"/>
                <a:gd name="f39" fmla="val 66"/>
                <a:gd name="f40" fmla="val 39"/>
                <a:gd name="f41" fmla="val 65"/>
                <a:gd name="f42" fmla="val 50"/>
                <a:gd name="f43" fmla="val 64"/>
                <a:gd name="f44" fmla="val 62"/>
                <a:gd name="f45" fmla="+- 0 0 -90"/>
                <a:gd name="f46" fmla="*/ f3 1 69"/>
                <a:gd name="f47" fmla="*/ f4 1 134"/>
                <a:gd name="f48" fmla="val f5"/>
                <a:gd name="f49" fmla="val f6"/>
                <a:gd name="f50" fmla="val f7"/>
                <a:gd name="f51" fmla="*/ f45 f0 1"/>
                <a:gd name="f52" fmla="+- f50 0 f48"/>
                <a:gd name="f53" fmla="+- f49 0 f48"/>
                <a:gd name="f54" fmla="*/ f51 1 f2"/>
                <a:gd name="f55" fmla="*/ f53 1 69"/>
                <a:gd name="f56" fmla="*/ f52 1 134"/>
                <a:gd name="f57" fmla="*/ 63 f53 1"/>
                <a:gd name="f58" fmla="*/ 74 f52 1"/>
                <a:gd name="f59" fmla="*/ 59 f53 1"/>
                <a:gd name="f60" fmla="*/ 109 f52 1"/>
                <a:gd name="f61" fmla="*/ 55 f53 1"/>
                <a:gd name="f62" fmla="*/ 134 f52 1"/>
                <a:gd name="f63" fmla="*/ 11 f53 1"/>
                <a:gd name="f64" fmla="*/ 130 f52 1"/>
                <a:gd name="f65" fmla="*/ 9 f53 1"/>
                <a:gd name="f66" fmla="*/ 90 f52 1"/>
                <a:gd name="f67" fmla="*/ 15 f53 1"/>
                <a:gd name="f68" fmla="*/ 35 f52 1"/>
                <a:gd name="f69" fmla="*/ 31 f53 1"/>
                <a:gd name="f70" fmla="*/ 6 f52 1"/>
                <a:gd name="f71" fmla="*/ 66 f53 1"/>
                <a:gd name="f72" fmla="*/ 39 f52 1"/>
                <a:gd name="f73" fmla="+- f54 0 f1"/>
                <a:gd name="f74" fmla="*/ f57 1 69"/>
                <a:gd name="f75" fmla="*/ f58 1 134"/>
                <a:gd name="f76" fmla="*/ f59 1 69"/>
                <a:gd name="f77" fmla="*/ f60 1 134"/>
                <a:gd name="f78" fmla="*/ f61 1 69"/>
                <a:gd name="f79" fmla="*/ f62 1 134"/>
                <a:gd name="f80" fmla="*/ f63 1 69"/>
                <a:gd name="f81" fmla="*/ f64 1 134"/>
                <a:gd name="f82" fmla="*/ f65 1 69"/>
                <a:gd name="f83" fmla="*/ f66 1 134"/>
                <a:gd name="f84" fmla="*/ f67 1 69"/>
                <a:gd name="f85" fmla="*/ f68 1 134"/>
                <a:gd name="f86" fmla="*/ f69 1 69"/>
                <a:gd name="f87" fmla="*/ f70 1 134"/>
                <a:gd name="f88" fmla="*/ f71 1 69"/>
                <a:gd name="f89" fmla="*/ f72 1 134"/>
                <a:gd name="f90" fmla="*/ 0 1 f55"/>
                <a:gd name="f91" fmla="*/ f49 1 f55"/>
                <a:gd name="f92" fmla="*/ 0 1 f56"/>
                <a:gd name="f93" fmla="*/ f50 1 f56"/>
                <a:gd name="f94" fmla="*/ f74 1 f55"/>
                <a:gd name="f95" fmla="*/ f75 1 f56"/>
                <a:gd name="f96" fmla="*/ f76 1 f55"/>
                <a:gd name="f97" fmla="*/ f77 1 f56"/>
                <a:gd name="f98" fmla="*/ f78 1 f55"/>
                <a:gd name="f99" fmla="*/ f79 1 f56"/>
                <a:gd name="f100" fmla="*/ f80 1 f55"/>
                <a:gd name="f101" fmla="*/ f81 1 f56"/>
                <a:gd name="f102" fmla="*/ f82 1 f55"/>
                <a:gd name="f103" fmla="*/ f83 1 f56"/>
                <a:gd name="f104" fmla="*/ f84 1 f55"/>
                <a:gd name="f105" fmla="*/ f85 1 f56"/>
                <a:gd name="f106" fmla="*/ f86 1 f55"/>
                <a:gd name="f107" fmla="*/ f87 1 f56"/>
                <a:gd name="f108" fmla="*/ f88 1 f55"/>
                <a:gd name="f109" fmla="*/ f89 1 f56"/>
                <a:gd name="f110" fmla="*/ f90 f46 1"/>
                <a:gd name="f111" fmla="*/ f91 f46 1"/>
                <a:gd name="f112" fmla="*/ f93 f47 1"/>
                <a:gd name="f113" fmla="*/ f92 f47 1"/>
                <a:gd name="f114" fmla="*/ f94 f46 1"/>
                <a:gd name="f115" fmla="*/ f95 f47 1"/>
                <a:gd name="f116" fmla="*/ f96 f46 1"/>
                <a:gd name="f117" fmla="*/ f97 f47 1"/>
                <a:gd name="f118" fmla="*/ f98 f46 1"/>
                <a:gd name="f119" fmla="*/ f99 f47 1"/>
                <a:gd name="f120" fmla="*/ f100 f46 1"/>
                <a:gd name="f121" fmla="*/ f101 f47 1"/>
                <a:gd name="f122" fmla="*/ f102 f46 1"/>
                <a:gd name="f123" fmla="*/ f103 f47 1"/>
                <a:gd name="f124" fmla="*/ f104 f46 1"/>
                <a:gd name="f125" fmla="*/ f105 f47 1"/>
                <a:gd name="f126" fmla="*/ f106 f46 1"/>
                <a:gd name="f127" fmla="*/ f107 f47 1"/>
                <a:gd name="f128" fmla="*/ f108 f46 1"/>
                <a:gd name="f129" fmla="*/ f109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4" y="f115"/>
                </a:cxn>
                <a:cxn ang="f73">
                  <a:pos x="f116" y="f117"/>
                </a:cxn>
                <a:cxn ang="f73">
                  <a:pos x="f118" y="f119"/>
                </a:cxn>
                <a:cxn ang="f73">
                  <a:pos x="f120" y="f121"/>
                </a:cxn>
                <a:cxn ang="f73">
                  <a:pos x="f122" y="f123"/>
                </a:cxn>
                <a:cxn ang="f73">
                  <a:pos x="f124" y="f125"/>
                </a:cxn>
                <a:cxn ang="f73">
                  <a:pos x="f126" y="f127"/>
                </a:cxn>
                <a:cxn ang="f73">
                  <a:pos x="f128" y="f129"/>
                </a:cxn>
                <a:cxn ang="f73">
                  <a:pos x="f114" y="f115"/>
                </a:cxn>
              </a:cxnLst>
              <a:rect l="f110" t="f113" r="f111" b="f112"/>
              <a:pathLst>
                <a:path w="69" h="13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2" y="f18"/>
                    <a:pt x="f10" y="f7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5" y="f17"/>
                    <a:pt x="f25" y="f26"/>
                    <a:pt x="f25" y="f27"/>
                  </a:cubicBezTo>
                  <a:cubicBezTo>
                    <a:pt x="f25" y="f28"/>
                    <a:pt x="f29" y="f30"/>
                    <a:pt x="f31" y="f32"/>
                  </a:cubicBezTo>
                  <a:cubicBezTo>
                    <a:pt x="f33" y="f34"/>
                    <a:pt x="f35" y="f29"/>
                    <a:pt x="f36" y="f37"/>
                  </a:cubicBezTo>
                  <a:cubicBezTo>
                    <a:pt x="f30" y="f5"/>
                    <a:pt x="f6" y="f38"/>
                    <a:pt x="f39" y="f40"/>
                  </a:cubicBezTo>
                  <a:cubicBezTo>
                    <a:pt x="f41" y="f42"/>
                    <a:pt x="f43" y="f44"/>
                    <a:pt x="f8" y="f9"/>
                  </a:cubicBezTo>
                  <a:close/>
                </a:path>
              </a:pathLst>
            </a:custGeom>
            <a:solidFill>
              <a:srgbClr val="87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D51BE08C-FCAF-F09C-E35E-14B769859EA1}"/>
                </a:ext>
              </a:extLst>
            </p:cNvPr>
            <p:cNvSpPr/>
            <p:nvPr/>
          </p:nvSpPr>
          <p:spPr>
            <a:xfrm>
              <a:off x="10367960" y="4989515"/>
              <a:ext cx="219071" cy="5016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33"/>
                <a:gd name="f8" fmla="val 125"/>
                <a:gd name="f9" fmla="val 4"/>
                <a:gd name="f10" fmla="val 93"/>
                <a:gd name="f11" fmla="val 8"/>
                <a:gd name="f12" fmla="val 60"/>
                <a:gd name="f13" fmla="val 12"/>
                <a:gd name="f14" fmla="val 27"/>
                <a:gd name="f15" fmla="val 14"/>
                <a:gd name="f16" fmla="val 10"/>
                <a:gd name="f17" fmla="val 21"/>
                <a:gd name="f18" fmla="val 40"/>
                <a:gd name="f19" fmla="val 1"/>
                <a:gd name="f20" fmla="val 53"/>
                <a:gd name="f21" fmla="val 58"/>
                <a:gd name="f22" fmla="val 19"/>
                <a:gd name="f23" fmla="val 56"/>
                <a:gd name="f24" fmla="val 34"/>
                <a:gd name="f25" fmla="val 54"/>
                <a:gd name="f26" fmla="val 51"/>
                <a:gd name="f27" fmla="val 68"/>
                <a:gd name="f28" fmla="val 52"/>
                <a:gd name="f29" fmla="val 85"/>
                <a:gd name="f30" fmla="val 48"/>
                <a:gd name="f31" fmla="val 50"/>
                <a:gd name="f32" fmla="val 101"/>
                <a:gd name="f33" fmla="val 110"/>
                <a:gd name="f34" fmla="val 55"/>
                <a:gd name="f35" fmla="val 127"/>
                <a:gd name="f36" fmla="val 131"/>
                <a:gd name="f37" fmla="val 32"/>
                <a:gd name="f38" fmla="val 129"/>
                <a:gd name="f39" fmla="+- 0 0 -90"/>
                <a:gd name="f40" fmla="*/ f3 1 57"/>
                <a:gd name="f41" fmla="*/ f4 1 133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57"/>
                <a:gd name="f50" fmla="*/ f46 1 133"/>
                <a:gd name="f51" fmla="*/ 0 f47 1"/>
                <a:gd name="f52" fmla="*/ 125 f46 1"/>
                <a:gd name="f53" fmla="*/ 12 f47 1"/>
                <a:gd name="f54" fmla="*/ 27 f46 1"/>
                <a:gd name="f55" fmla="*/ 40 f47 1"/>
                <a:gd name="f56" fmla="*/ 1 f46 1"/>
                <a:gd name="f57" fmla="*/ 56 f47 1"/>
                <a:gd name="f58" fmla="*/ 34 f46 1"/>
                <a:gd name="f59" fmla="*/ 52 f47 1"/>
                <a:gd name="f60" fmla="*/ 85 f46 1"/>
                <a:gd name="f61" fmla="*/ 110 f46 1"/>
                <a:gd name="f62" fmla="*/ 32 f47 1"/>
                <a:gd name="f63" fmla="*/ 129 f46 1"/>
                <a:gd name="f64" fmla="+- f48 0 f1"/>
                <a:gd name="f65" fmla="*/ f51 1 58"/>
                <a:gd name="f66" fmla="*/ f52 1 133"/>
                <a:gd name="f67" fmla="*/ f53 1 58"/>
                <a:gd name="f68" fmla="*/ f54 1 133"/>
                <a:gd name="f69" fmla="*/ f55 1 58"/>
                <a:gd name="f70" fmla="*/ f56 1 133"/>
                <a:gd name="f71" fmla="*/ f57 1 58"/>
                <a:gd name="f72" fmla="*/ f58 1 133"/>
                <a:gd name="f73" fmla="*/ f59 1 58"/>
                <a:gd name="f74" fmla="*/ f60 1 133"/>
                <a:gd name="f75" fmla="*/ f61 1 133"/>
                <a:gd name="f76" fmla="*/ f62 1 58"/>
                <a:gd name="f77" fmla="*/ f63 1 133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49"/>
                <a:gd name="f91" fmla="*/ f74 1 f50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0 1"/>
                <a:gd name="f108" fmla="*/ f91 f41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7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57" h="133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5"/>
                    <a:pt x="f18" y="f19"/>
                  </a:cubicBezTo>
                  <a:cubicBezTo>
                    <a:pt x="f20" y="f11"/>
                    <a:pt x="f21" y="f22"/>
                    <a:pt x="f23" y="f24"/>
                  </a:cubicBezTo>
                  <a:cubicBezTo>
                    <a:pt x="f25" y="f26"/>
                    <a:pt x="f20" y="f27"/>
                    <a:pt x="f28" y="f29"/>
                  </a:cubicBezTo>
                  <a:cubicBezTo>
                    <a:pt x="f30" y="f10"/>
                    <a:pt x="f31" y="f32"/>
                    <a:pt x="f28" y="f33"/>
                  </a:cubicBezTo>
                  <a:cubicBezTo>
                    <a:pt x="f34" y="f35"/>
                    <a:pt x="f31" y="f36"/>
                    <a:pt x="f37" y="f38"/>
                  </a:cubicBezTo>
                  <a:cubicBezTo>
                    <a:pt x="f17" y="f35"/>
                    <a:pt x="f16" y="f7"/>
                    <a:pt x="f5" y="f8"/>
                  </a:cubicBezTo>
                  <a:close/>
                </a:path>
              </a:pathLst>
            </a:custGeom>
            <a:solidFill>
              <a:srgbClr val="8787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05D9B7D7-B7BE-1819-1BD7-6E2AA6188B20}"/>
                </a:ext>
              </a:extLst>
            </p:cNvPr>
            <p:cNvSpPr/>
            <p:nvPr/>
          </p:nvSpPr>
          <p:spPr>
            <a:xfrm>
              <a:off x="10488616" y="5008561"/>
              <a:ext cx="469901" cy="4968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"/>
                <a:gd name="f7" fmla="val 132"/>
                <a:gd name="f8" fmla="val 13"/>
                <a:gd name="f9" fmla="val 126"/>
                <a:gd name="f10" fmla="val 17"/>
                <a:gd name="f11" fmla="val 119"/>
                <a:gd name="f12" fmla="val 16"/>
                <a:gd name="f13" fmla="val 107"/>
                <a:gd name="f14" fmla="val 98"/>
                <a:gd name="f15" fmla="val 88"/>
                <a:gd name="f16" fmla="val 20"/>
                <a:gd name="f17" fmla="val 80"/>
                <a:gd name="f18" fmla="val 97"/>
                <a:gd name="f19" fmla="val 26"/>
                <a:gd name="f20" fmla="val 101"/>
                <a:gd name="f21" fmla="val 41"/>
                <a:gd name="f22" fmla="val 100"/>
                <a:gd name="f23" fmla="val 79"/>
                <a:gd name="f24" fmla="val 62"/>
                <a:gd name="f25" fmla="val 51"/>
                <a:gd name="f26" fmla="val 39"/>
                <a:gd name="f27" fmla="val 83"/>
                <a:gd name="f28" fmla="val 28"/>
                <a:gd name="f29" fmla="val 90"/>
                <a:gd name="f30" fmla="val 5"/>
                <a:gd name="f31" fmla="val 8"/>
                <a:gd name="f32" fmla="val 104"/>
                <a:gd name="f33" fmla="val 9"/>
                <a:gd name="f34" fmla="val 94"/>
                <a:gd name="f35" fmla="val 18"/>
                <a:gd name="f36" fmla="val 92"/>
                <a:gd name="f37" fmla="val 37"/>
                <a:gd name="f38" fmla="val 89"/>
                <a:gd name="f39" fmla="val 69"/>
                <a:gd name="f40" fmla="val 87"/>
                <a:gd name="f41" fmla="val 84"/>
                <a:gd name="f42" fmla="val 56"/>
                <a:gd name="f43" fmla="val 130"/>
                <a:gd name="f44" fmla="+- 0 0 -90"/>
                <a:gd name="f45" fmla="*/ f3 1 124"/>
                <a:gd name="f46" fmla="*/ f4 1 132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124"/>
                <a:gd name="f55" fmla="*/ f51 1 132"/>
                <a:gd name="f56" fmla="*/ 0 f52 1"/>
                <a:gd name="f57" fmla="*/ 124 f51 1"/>
                <a:gd name="f58" fmla="*/ 16 f52 1"/>
                <a:gd name="f59" fmla="*/ 107 f51 1"/>
                <a:gd name="f60" fmla="*/ 20 f52 1"/>
                <a:gd name="f61" fmla="*/ 80 f51 1"/>
                <a:gd name="f62" fmla="*/ 41 f52 1"/>
                <a:gd name="f63" fmla="*/ 100 f51 1"/>
                <a:gd name="f64" fmla="*/ 80 f52 1"/>
                <a:gd name="f65" fmla="*/ 62 f51 1"/>
                <a:gd name="f66" fmla="*/ 83 f52 1"/>
                <a:gd name="f67" fmla="*/ 28 f51 1"/>
                <a:gd name="f68" fmla="*/ 124 f52 1"/>
                <a:gd name="f69" fmla="*/ 8 f51 1"/>
                <a:gd name="f70" fmla="*/ 92 f52 1"/>
                <a:gd name="f71" fmla="*/ 37 f51 1"/>
                <a:gd name="f72" fmla="*/ 84 f52 1"/>
                <a:gd name="f73" fmla="*/ 132 f51 1"/>
                <a:gd name="f74" fmla="+- f53 0 f1"/>
                <a:gd name="f75" fmla="*/ f56 1 124"/>
                <a:gd name="f76" fmla="*/ f57 1 132"/>
                <a:gd name="f77" fmla="*/ f58 1 124"/>
                <a:gd name="f78" fmla="*/ f59 1 132"/>
                <a:gd name="f79" fmla="*/ f60 1 124"/>
                <a:gd name="f80" fmla="*/ f61 1 132"/>
                <a:gd name="f81" fmla="*/ f62 1 124"/>
                <a:gd name="f82" fmla="*/ f63 1 132"/>
                <a:gd name="f83" fmla="*/ f64 1 124"/>
                <a:gd name="f84" fmla="*/ f65 1 132"/>
                <a:gd name="f85" fmla="*/ f66 1 124"/>
                <a:gd name="f86" fmla="*/ f67 1 132"/>
                <a:gd name="f87" fmla="*/ f68 1 124"/>
                <a:gd name="f88" fmla="*/ f69 1 132"/>
                <a:gd name="f89" fmla="*/ f70 1 124"/>
                <a:gd name="f90" fmla="*/ f71 1 132"/>
                <a:gd name="f91" fmla="*/ f72 1 124"/>
                <a:gd name="f92" fmla="*/ f73 1 132"/>
                <a:gd name="f93" fmla="*/ 0 1 f54"/>
                <a:gd name="f94" fmla="*/ f48 1 f54"/>
                <a:gd name="f95" fmla="*/ 0 1 f55"/>
                <a:gd name="f96" fmla="*/ f49 1 f55"/>
                <a:gd name="f97" fmla="*/ f75 1 f54"/>
                <a:gd name="f98" fmla="*/ f76 1 f55"/>
                <a:gd name="f99" fmla="*/ f77 1 f54"/>
                <a:gd name="f100" fmla="*/ f78 1 f55"/>
                <a:gd name="f101" fmla="*/ f79 1 f54"/>
                <a:gd name="f102" fmla="*/ f80 1 f55"/>
                <a:gd name="f103" fmla="*/ f81 1 f54"/>
                <a:gd name="f104" fmla="*/ f82 1 f55"/>
                <a:gd name="f105" fmla="*/ f83 1 f54"/>
                <a:gd name="f106" fmla="*/ f84 1 f55"/>
                <a:gd name="f107" fmla="*/ f85 1 f54"/>
                <a:gd name="f108" fmla="*/ f86 1 f55"/>
                <a:gd name="f109" fmla="*/ f87 1 f54"/>
                <a:gd name="f110" fmla="*/ f88 1 f55"/>
                <a:gd name="f111" fmla="*/ f89 1 f54"/>
                <a:gd name="f112" fmla="*/ f90 1 f55"/>
                <a:gd name="f113" fmla="*/ f91 1 f54"/>
                <a:gd name="f114" fmla="*/ f92 1 f55"/>
                <a:gd name="f115" fmla="*/ f93 f45 1"/>
                <a:gd name="f116" fmla="*/ f94 f45 1"/>
                <a:gd name="f117" fmla="*/ f96 f46 1"/>
                <a:gd name="f118" fmla="*/ f95 f46 1"/>
                <a:gd name="f119" fmla="*/ f97 f45 1"/>
                <a:gd name="f120" fmla="*/ f98 f46 1"/>
                <a:gd name="f121" fmla="*/ f99 f45 1"/>
                <a:gd name="f122" fmla="*/ f100 f46 1"/>
                <a:gd name="f123" fmla="*/ f101 f45 1"/>
                <a:gd name="f124" fmla="*/ f102 f46 1"/>
                <a:gd name="f125" fmla="*/ f103 f45 1"/>
                <a:gd name="f126" fmla="*/ f104 f46 1"/>
                <a:gd name="f127" fmla="*/ f105 f45 1"/>
                <a:gd name="f128" fmla="*/ f106 f46 1"/>
                <a:gd name="f129" fmla="*/ f107 f45 1"/>
                <a:gd name="f130" fmla="*/ f108 f46 1"/>
                <a:gd name="f131" fmla="*/ f109 f45 1"/>
                <a:gd name="f132" fmla="*/ f110 f46 1"/>
                <a:gd name="f133" fmla="*/ f111 f45 1"/>
                <a:gd name="f134" fmla="*/ f112 f46 1"/>
                <a:gd name="f135" fmla="*/ f113 f45 1"/>
                <a:gd name="f136" fmla="*/ f114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19" y="f120"/>
                </a:cxn>
                <a:cxn ang="f74">
                  <a:pos x="f121" y="f122"/>
                </a:cxn>
                <a:cxn ang="f74">
                  <a:pos x="f123" y="f124"/>
                </a:cxn>
                <a:cxn ang="f74">
                  <a:pos x="f125" y="f126"/>
                </a:cxn>
                <a:cxn ang="f74">
                  <a:pos x="f127" y="f128"/>
                </a:cxn>
                <a:cxn ang="f74">
                  <a:pos x="f129" y="f130"/>
                </a:cxn>
                <a:cxn ang="f74">
                  <a:pos x="f131" y="f132"/>
                </a:cxn>
                <a:cxn ang="f74">
                  <a:pos x="f133" y="f134"/>
                </a:cxn>
                <a:cxn ang="f74">
                  <a:pos x="f135" y="f136"/>
                </a:cxn>
                <a:cxn ang="f74">
                  <a:pos x="f119" y="f120"/>
                </a:cxn>
              </a:cxnLst>
              <a:rect l="f115" t="f118" r="f116" b="f117"/>
              <a:pathLst>
                <a:path w="124" h="132">
                  <a:moveTo>
                    <a:pt x="f5" y="f6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2" y="f14"/>
                    <a:pt x="f8" y="f15"/>
                    <a:pt x="f16" y="f17"/>
                  </a:cubicBezTo>
                  <a:cubicBezTo>
                    <a:pt x="f10" y="f18"/>
                    <a:pt x="f19" y="f20"/>
                    <a:pt x="f21" y="f22"/>
                  </a:cubicBezTo>
                  <a:cubicBezTo>
                    <a:pt x="f23" y="f22"/>
                    <a:pt x="f23" y="f22"/>
                    <a:pt x="f17" y="f24"/>
                  </a:cubicBezTo>
                  <a:cubicBezTo>
                    <a:pt x="f17" y="f25"/>
                    <a:pt x="f17" y="f26"/>
                    <a:pt x="f27" y="f28"/>
                  </a:cubicBezTo>
                  <a:cubicBezTo>
                    <a:pt x="f29" y="f30"/>
                    <a:pt x="f22" y="f5"/>
                    <a:pt x="f6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22"/>
                    <a:pt x="f41" y="f7"/>
                  </a:cubicBezTo>
                  <a:cubicBezTo>
                    <a:pt x="f42" y="f43"/>
                    <a:pt x="f28" y="f43"/>
                    <a:pt x="f5" y="f6"/>
                  </a:cubicBezTo>
                  <a:close/>
                </a:path>
              </a:pathLst>
            </a:custGeom>
            <a:solidFill>
              <a:srgbClr val="A9A9A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2AB39D0D-EF63-FDF7-5E7B-79BCA7AC7D63}"/>
                </a:ext>
              </a:extLst>
            </p:cNvPr>
            <p:cNvSpPr/>
            <p:nvPr/>
          </p:nvSpPr>
          <p:spPr>
            <a:xfrm>
              <a:off x="10972800" y="5083177"/>
              <a:ext cx="347664" cy="4683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"/>
                <a:gd name="f7" fmla="val 124"/>
                <a:gd name="f8" fmla="val 78"/>
                <a:gd name="f9" fmla="val 20"/>
                <a:gd name="f10" fmla="val 81"/>
                <a:gd name="f11" fmla="val 44"/>
                <a:gd name="f12" fmla="val 76"/>
                <a:gd name="f13" fmla="val 67"/>
                <a:gd name="f14" fmla="val 73"/>
                <a:gd name="f15" fmla="val 85"/>
                <a:gd name="f16" fmla="val 105"/>
                <a:gd name="f17" fmla="val 72"/>
                <a:gd name="f18" fmla="val 50"/>
                <a:gd name="f19" fmla="val 118"/>
                <a:gd name="f20" fmla="val 26"/>
                <a:gd name="f21" fmla="val 4"/>
                <a:gd name="f22" fmla="val 116"/>
                <a:gd name="f23" fmla="val 5"/>
                <a:gd name="f24" fmla="val 103"/>
                <a:gd name="f25" fmla="val 89"/>
                <a:gd name="f26" fmla="val 7"/>
                <a:gd name="f27" fmla="val 9"/>
                <a:gd name="f28" fmla="val 95"/>
                <a:gd name="f29" fmla="val 25"/>
                <a:gd name="f30" fmla="val 90"/>
                <a:gd name="f31" fmla="val 36"/>
                <a:gd name="f32" fmla="val 53"/>
                <a:gd name="f33" fmla="val 93"/>
                <a:gd name="f34" fmla="val 65"/>
                <a:gd name="f35" fmla="val 68"/>
                <a:gd name="f36" fmla="val 64"/>
                <a:gd name="f37" fmla="val 56"/>
                <a:gd name="f38" fmla="val 42"/>
                <a:gd name="f39" fmla="val 29"/>
                <a:gd name="f40" fmla="val 69"/>
                <a:gd name="f41" fmla="val 15"/>
                <a:gd name="f42" fmla="val 74"/>
                <a:gd name="f43" fmla="val 1"/>
                <a:gd name="f44" fmla="+- 0 0 -90"/>
                <a:gd name="f45" fmla="*/ f3 1 92"/>
                <a:gd name="f46" fmla="*/ f4 1 124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92"/>
                <a:gd name="f55" fmla="*/ f51 1 124"/>
                <a:gd name="f56" fmla="*/ 92 f52 1"/>
                <a:gd name="f57" fmla="*/ 0 f51 1"/>
                <a:gd name="f58" fmla="*/ 76 f52 1"/>
                <a:gd name="f59" fmla="*/ 67 f51 1"/>
                <a:gd name="f60" fmla="*/ 72 f52 1"/>
                <a:gd name="f61" fmla="*/ 124 f51 1"/>
                <a:gd name="f62" fmla="*/ 4 f52 1"/>
                <a:gd name="f63" fmla="*/ 116 f51 1"/>
                <a:gd name="f64" fmla="*/ 7 f52 1"/>
                <a:gd name="f65" fmla="*/ 76 f51 1"/>
                <a:gd name="f66" fmla="*/ 36 f52 1"/>
                <a:gd name="f67" fmla="*/ 92 f51 1"/>
                <a:gd name="f68" fmla="*/ 65 f52 1"/>
                <a:gd name="f69" fmla="*/ 68 f51 1"/>
                <a:gd name="f70" fmla="*/ 68 f52 1"/>
                <a:gd name="f71" fmla="*/ 29 f51 1"/>
                <a:gd name="f72" fmla="+- f53 0 f1"/>
                <a:gd name="f73" fmla="*/ f56 1 92"/>
                <a:gd name="f74" fmla="*/ f57 1 124"/>
                <a:gd name="f75" fmla="*/ f58 1 92"/>
                <a:gd name="f76" fmla="*/ f59 1 124"/>
                <a:gd name="f77" fmla="*/ f60 1 92"/>
                <a:gd name="f78" fmla="*/ f61 1 124"/>
                <a:gd name="f79" fmla="*/ f62 1 92"/>
                <a:gd name="f80" fmla="*/ f63 1 124"/>
                <a:gd name="f81" fmla="*/ f64 1 92"/>
                <a:gd name="f82" fmla="*/ f65 1 124"/>
                <a:gd name="f83" fmla="*/ f66 1 92"/>
                <a:gd name="f84" fmla="*/ f67 1 124"/>
                <a:gd name="f85" fmla="*/ f68 1 92"/>
                <a:gd name="f86" fmla="*/ f69 1 124"/>
                <a:gd name="f87" fmla="*/ f70 1 92"/>
                <a:gd name="f88" fmla="*/ f71 1 124"/>
                <a:gd name="f89" fmla="*/ 0 1 f54"/>
                <a:gd name="f90" fmla="*/ f48 1 f54"/>
                <a:gd name="f91" fmla="*/ 0 1 f55"/>
                <a:gd name="f92" fmla="*/ f49 1 f55"/>
                <a:gd name="f93" fmla="*/ f73 1 f54"/>
                <a:gd name="f94" fmla="*/ f74 1 f55"/>
                <a:gd name="f95" fmla="*/ f75 1 f54"/>
                <a:gd name="f96" fmla="*/ f76 1 f55"/>
                <a:gd name="f97" fmla="*/ f77 1 f54"/>
                <a:gd name="f98" fmla="*/ f78 1 f55"/>
                <a:gd name="f99" fmla="*/ f79 1 f54"/>
                <a:gd name="f100" fmla="*/ f80 1 f55"/>
                <a:gd name="f101" fmla="*/ f81 1 f54"/>
                <a:gd name="f102" fmla="*/ f82 1 f55"/>
                <a:gd name="f103" fmla="*/ f83 1 f54"/>
                <a:gd name="f104" fmla="*/ f84 1 f55"/>
                <a:gd name="f105" fmla="*/ f85 1 f54"/>
                <a:gd name="f106" fmla="*/ f86 1 f55"/>
                <a:gd name="f107" fmla="*/ f87 1 f54"/>
                <a:gd name="f108" fmla="*/ f88 1 f55"/>
                <a:gd name="f109" fmla="*/ f89 f45 1"/>
                <a:gd name="f110" fmla="*/ f90 f45 1"/>
                <a:gd name="f111" fmla="*/ f92 f46 1"/>
                <a:gd name="f112" fmla="*/ f91 f46 1"/>
                <a:gd name="f113" fmla="*/ f93 f45 1"/>
                <a:gd name="f114" fmla="*/ f94 f46 1"/>
                <a:gd name="f115" fmla="*/ f95 f45 1"/>
                <a:gd name="f116" fmla="*/ f96 f46 1"/>
                <a:gd name="f117" fmla="*/ f97 f45 1"/>
                <a:gd name="f118" fmla="*/ f98 f46 1"/>
                <a:gd name="f119" fmla="*/ f99 f45 1"/>
                <a:gd name="f120" fmla="*/ f100 f46 1"/>
                <a:gd name="f121" fmla="*/ f101 f45 1"/>
                <a:gd name="f122" fmla="*/ f102 f46 1"/>
                <a:gd name="f123" fmla="*/ f103 f45 1"/>
                <a:gd name="f124" fmla="*/ f104 f46 1"/>
                <a:gd name="f125" fmla="*/ f105 f45 1"/>
                <a:gd name="f126" fmla="*/ f106 f46 1"/>
                <a:gd name="f127" fmla="*/ f107 f45 1"/>
                <a:gd name="f128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3" y="f114"/>
                </a:cxn>
                <a:cxn ang="f72">
                  <a:pos x="f115" y="f116"/>
                </a:cxn>
                <a:cxn ang="f72">
                  <a:pos x="f117" y="f118"/>
                </a:cxn>
                <a:cxn ang="f72">
                  <a:pos x="f119" y="f120"/>
                </a:cxn>
                <a:cxn ang="f72">
                  <a:pos x="f121" y="f122"/>
                </a:cxn>
                <a:cxn ang="f72">
                  <a:pos x="f123" y="f124"/>
                </a:cxn>
                <a:cxn ang="f72">
                  <a:pos x="f125" y="f126"/>
                </a:cxn>
                <a:cxn ang="f72">
                  <a:pos x="f127" y="f128"/>
                </a:cxn>
                <a:cxn ang="f72">
                  <a:pos x="f113" y="f114"/>
                </a:cxn>
              </a:cxnLst>
              <a:rect l="f109" t="f112" r="f110" b="f111"/>
              <a:pathLst>
                <a:path w="92" h="124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4" y="f16"/>
                    <a:pt x="f17" y="f7"/>
                  </a:cubicBezTo>
                  <a:cubicBezTo>
                    <a:pt x="f18" y="f19"/>
                    <a:pt x="f20" y="f7"/>
                    <a:pt x="f21" y="f22"/>
                  </a:cubicBezTo>
                  <a:cubicBezTo>
                    <a:pt x="f23" y="f24"/>
                    <a:pt x="f5" y="f25"/>
                    <a:pt x="f26" y="f12"/>
                  </a:cubicBezTo>
                  <a:cubicBezTo>
                    <a:pt x="f27" y="f28"/>
                    <a:pt x="f29" y="f30"/>
                    <a:pt x="f31" y="f6"/>
                  </a:cubicBezTo>
                  <a:cubicBezTo>
                    <a:pt x="f32" y="f28"/>
                    <a:pt x="f13" y="f33"/>
                    <a:pt x="f34" y="f35"/>
                  </a:cubicBezTo>
                  <a:cubicBezTo>
                    <a:pt x="f36" y="f37"/>
                    <a:pt x="f13" y="f38"/>
                    <a:pt x="f35" y="f39"/>
                  </a:cubicBezTo>
                  <a:cubicBezTo>
                    <a:pt x="f40" y="f41"/>
                    <a:pt x="f42" y="f43"/>
                    <a:pt x="f6" y="f5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49183FA2-D646-C4B1-0373-8452AE1889AF}"/>
                </a:ext>
              </a:extLst>
            </p:cNvPr>
            <p:cNvSpPr/>
            <p:nvPr/>
          </p:nvSpPr>
          <p:spPr>
            <a:xfrm>
              <a:off x="10980736" y="1935163"/>
              <a:ext cx="454027" cy="5810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0"/>
                <a:gd name="f7" fmla="val 154"/>
                <a:gd name="f8" fmla="val 110"/>
                <a:gd name="f9" fmla="val 139"/>
                <a:gd name="f10" fmla="val 100"/>
                <a:gd name="f11" fmla="val 86"/>
                <a:gd name="f12" fmla="val 147"/>
                <a:gd name="f13" fmla="val 74"/>
                <a:gd name="f14" fmla="val 146"/>
                <a:gd name="f15" fmla="val 53"/>
                <a:gd name="f16" fmla="val 144"/>
                <a:gd name="f17" fmla="val 31"/>
                <a:gd name="f18" fmla="val 10"/>
                <a:gd name="f19" fmla="val 129"/>
                <a:gd name="f20" fmla="val 117"/>
                <a:gd name="f21" fmla="val 2"/>
                <a:gd name="f22" fmla="val 104"/>
                <a:gd name="f23" fmla="val 5"/>
                <a:gd name="f24" fmla="val 82"/>
                <a:gd name="f25" fmla="val 61"/>
                <a:gd name="f26" fmla="val 14"/>
                <a:gd name="f27" fmla="val 40"/>
                <a:gd name="f28" fmla="val 18"/>
                <a:gd name="f29" fmla="val 17"/>
                <a:gd name="f30" fmla="val 36"/>
                <a:gd name="f31" fmla="val 58"/>
                <a:gd name="f32" fmla="val 101"/>
                <a:gd name="f33" fmla="val 1"/>
                <a:gd name="f34" fmla="val 28"/>
                <a:gd name="f35" fmla="val 113"/>
                <a:gd name="f36" fmla="val 78"/>
                <a:gd name="f37" fmla="val 99"/>
                <a:gd name="f38" fmla="val 119"/>
                <a:gd name="f39" fmla="+- 0 0 -90"/>
                <a:gd name="f40" fmla="*/ f3 1 120"/>
                <a:gd name="f41" fmla="*/ f4 1 154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20"/>
                <a:gd name="f50" fmla="*/ f46 1 154"/>
                <a:gd name="f51" fmla="*/ 110 f47 1"/>
                <a:gd name="f52" fmla="*/ 139 f46 1"/>
                <a:gd name="f53" fmla="*/ 74 f47 1"/>
                <a:gd name="f54" fmla="*/ 146 f46 1"/>
                <a:gd name="f55" fmla="*/ 10 f47 1"/>
                <a:gd name="f56" fmla="*/ 2 f47 1"/>
                <a:gd name="f57" fmla="*/ 104 f46 1"/>
                <a:gd name="f58" fmla="*/ 14 f47 1"/>
                <a:gd name="f59" fmla="*/ 40 f46 1"/>
                <a:gd name="f60" fmla="*/ 58 f47 1"/>
                <a:gd name="f61" fmla="*/ 0 f46 1"/>
                <a:gd name="f62" fmla="*/ 113 f47 1"/>
                <a:gd name="f63" fmla="*/ 78 f46 1"/>
                <a:gd name="f64" fmla="+- f48 0 f1"/>
                <a:gd name="f65" fmla="*/ f51 1 120"/>
                <a:gd name="f66" fmla="*/ f52 1 154"/>
                <a:gd name="f67" fmla="*/ f53 1 120"/>
                <a:gd name="f68" fmla="*/ f54 1 154"/>
                <a:gd name="f69" fmla="*/ f55 1 120"/>
                <a:gd name="f70" fmla="*/ f56 1 120"/>
                <a:gd name="f71" fmla="*/ f57 1 154"/>
                <a:gd name="f72" fmla="*/ f58 1 120"/>
                <a:gd name="f73" fmla="*/ f59 1 154"/>
                <a:gd name="f74" fmla="*/ f60 1 120"/>
                <a:gd name="f75" fmla="*/ f61 1 154"/>
                <a:gd name="f76" fmla="*/ f62 1 120"/>
                <a:gd name="f77" fmla="*/ f63 1 154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49"/>
                <a:gd name="f88" fmla="*/ f71 1 f50"/>
                <a:gd name="f89" fmla="*/ f72 1 f49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0 1"/>
                <a:gd name="f105" fmla="*/ f88 f41 1"/>
                <a:gd name="f106" fmla="*/ f89 f40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0"/>
                </a:cxn>
                <a:cxn ang="f64">
                  <a:pos x="f104" y="f105"/>
                </a:cxn>
                <a:cxn ang="f64">
                  <a:pos x="f106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20" h="154">
                  <a:moveTo>
                    <a:pt x="f8" y="f9"/>
                  </a:moveTo>
                  <a:cubicBezTo>
                    <a:pt x="f10" y="f7"/>
                    <a:pt x="f11" y="f12"/>
                    <a:pt x="f13" y="f14"/>
                  </a:cubicBezTo>
                  <a:cubicBezTo>
                    <a:pt x="f15" y="f16"/>
                    <a:pt x="f17" y="f9"/>
                    <a:pt x="f18" y="f9"/>
                  </a:cubicBezTo>
                  <a:cubicBezTo>
                    <a:pt x="f5" y="f19"/>
                    <a:pt x="f5" y="f20"/>
                    <a:pt x="f21" y="f22"/>
                  </a:cubicBezTo>
                  <a:cubicBezTo>
                    <a:pt x="f23" y="f24"/>
                    <a:pt x="f18" y="f25"/>
                    <a:pt x="f26" y="f27"/>
                  </a:cubicBezTo>
                  <a:cubicBezTo>
                    <a:pt x="f28" y="f29"/>
                    <a:pt x="f30" y="f23"/>
                    <a:pt x="f31" y="f5"/>
                  </a:cubicBezTo>
                  <a:cubicBezTo>
                    <a:pt x="f32" y="f33"/>
                    <a:pt x="f6" y="f34"/>
                    <a:pt x="f35" y="f36"/>
                  </a:cubicBezTo>
                  <a:cubicBezTo>
                    <a:pt x="f8" y="f37"/>
                    <a:pt x="f8" y="f38"/>
                    <a:pt x="f8" y="f9"/>
                  </a:cubicBezTo>
                  <a:close/>
                </a:path>
              </a:pathLst>
            </a:custGeom>
            <a:solidFill>
              <a:srgbClr val="A8A8A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23BFD067-3C78-E33C-3204-8A110D977A55}"/>
                </a:ext>
              </a:extLst>
            </p:cNvPr>
            <p:cNvSpPr/>
            <p:nvPr/>
          </p:nvSpPr>
          <p:spPr>
            <a:xfrm>
              <a:off x="11128376" y="1155701"/>
              <a:ext cx="309560" cy="3683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2"/>
                <a:gd name="f7" fmla="val 98"/>
                <a:gd name="f8" fmla="val 15"/>
                <a:gd name="f9" fmla="val 2"/>
                <a:gd name="f10" fmla="val 34"/>
                <a:gd name="f11" fmla="val 3"/>
                <a:gd name="f12" fmla="val 53"/>
                <a:gd name="f13" fmla="val 71"/>
                <a:gd name="f14" fmla="val 7"/>
                <a:gd name="f15" fmla="val 31"/>
                <a:gd name="f16" fmla="val 75"/>
                <a:gd name="f17" fmla="val 55"/>
                <a:gd name="f18" fmla="val 66"/>
                <a:gd name="f19" fmla="val 78"/>
                <a:gd name="f20" fmla="val 63"/>
                <a:gd name="f21" fmla="val 90"/>
                <a:gd name="f22" fmla="val 58"/>
                <a:gd name="f23" fmla="val 97"/>
                <a:gd name="f24" fmla="val 43"/>
                <a:gd name="f25" fmla="val 91"/>
                <a:gd name="f26" fmla="val 32"/>
                <a:gd name="f27" fmla="val 86"/>
                <a:gd name="f28" fmla="val 16"/>
                <a:gd name="f29" fmla="val 6"/>
                <a:gd name="f30" fmla="val 28"/>
                <a:gd name="f31" fmla="+- 0 0 -90"/>
                <a:gd name="f32" fmla="*/ f3 1 82"/>
                <a:gd name="f33" fmla="*/ f4 1 98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82"/>
                <a:gd name="f42" fmla="*/ f38 1 98"/>
                <a:gd name="f43" fmla="*/ 15 f39 1"/>
                <a:gd name="f44" fmla="*/ 2 f38 1"/>
                <a:gd name="f45" fmla="*/ 71 f39 1"/>
                <a:gd name="f46" fmla="*/ 7 f38 1"/>
                <a:gd name="f47" fmla="*/ 66 f39 1"/>
                <a:gd name="f48" fmla="*/ 78 f38 1"/>
                <a:gd name="f49" fmla="*/ 43 f39 1"/>
                <a:gd name="f50" fmla="*/ 91 f38 1"/>
                <a:gd name="f51" fmla="*/ 6 f39 1"/>
                <a:gd name="f52" fmla="*/ 82 f38 1"/>
                <a:gd name="f53" fmla="+- f40 0 f1"/>
                <a:gd name="f54" fmla="*/ f43 1 82"/>
                <a:gd name="f55" fmla="*/ f44 1 98"/>
                <a:gd name="f56" fmla="*/ f45 1 82"/>
                <a:gd name="f57" fmla="*/ f46 1 98"/>
                <a:gd name="f58" fmla="*/ f47 1 82"/>
                <a:gd name="f59" fmla="*/ f48 1 98"/>
                <a:gd name="f60" fmla="*/ f49 1 82"/>
                <a:gd name="f61" fmla="*/ f50 1 98"/>
                <a:gd name="f62" fmla="*/ f51 1 82"/>
                <a:gd name="f63" fmla="*/ f52 1 98"/>
                <a:gd name="f64" fmla="*/ 0 1 f41"/>
                <a:gd name="f65" fmla="*/ f35 1 f41"/>
                <a:gd name="f66" fmla="*/ 0 1 f42"/>
                <a:gd name="f67" fmla="*/ f36 1 f42"/>
                <a:gd name="f68" fmla="*/ f54 1 f41"/>
                <a:gd name="f69" fmla="*/ f55 1 f42"/>
                <a:gd name="f70" fmla="*/ f56 1 f41"/>
                <a:gd name="f71" fmla="*/ f57 1 f42"/>
                <a:gd name="f72" fmla="*/ f58 1 f41"/>
                <a:gd name="f73" fmla="*/ f59 1 f42"/>
                <a:gd name="f74" fmla="*/ f60 1 f41"/>
                <a:gd name="f75" fmla="*/ f61 1 f42"/>
                <a:gd name="f76" fmla="*/ f62 1 f41"/>
                <a:gd name="f77" fmla="*/ f63 1 f42"/>
                <a:gd name="f78" fmla="*/ f64 f32 1"/>
                <a:gd name="f79" fmla="*/ f65 f32 1"/>
                <a:gd name="f80" fmla="*/ f67 f33 1"/>
                <a:gd name="f81" fmla="*/ f66 f33 1"/>
                <a:gd name="f82" fmla="*/ f68 f32 1"/>
                <a:gd name="f83" fmla="*/ f69 f33 1"/>
                <a:gd name="f84" fmla="*/ f70 f32 1"/>
                <a:gd name="f85" fmla="*/ f71 f33 1"/>
                <a:gd name="f86" fmla="*/ f72 f32 1"/>
                <a:gd name="f87" fmla="*/ f73 f33 1"/>
                <a:gd name="f88" fmla="*/ f74 f32 1"/>
                <a:gd name="f89" fmla="*/ f75 f33 1"/>
                <a:gd name="f90" fmla="*/ f76 f32 1"/>
                <a:gd name="f91" fmla="*/ f77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2" y="f83"/>
                </a:cxn>
                <a:cxn ang="f53">
                  <a:pos x="f84" y="f85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82" y="f83"/>
                </a:cxn>
              </a:cxnLst>
              <a:rect l="f78" t="f81" r="f79" b="f80"/>
              <a:pathLst>
                <a:path w="82" h="98">
                  <a:moveTo>
                    <a:pt x="f8" y="f9"/>
                  </a:moveTo>
                  <a:cubicBezTo>
                    <a:pt x="f10" y="f11"/>
                    <a:pt x="f12" y="f5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7"/>
                    <a:pt x="f29" y="f6"/>
                  </a:cubicBezTo>
                  <a:cubicBezTo>
                    <a:pt x="f5" y="f17"/>
                    <a:pt x="f11" y="f30"/>
                    <a:pt x="f8" y="f9"/>
                  </a:cubicBezTo>
                  <a:close/>
                </a:path>
              </a:pathLst>
            </a:custGeom>
            <a:solidFill>
              <a:srgbClr val="C7C6C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CD398E1A-D68C-8CD0-26DB-A6BAB2E75A81}"/>
                </a:ext>
              </a:extLst>
            </p:cNvPr>
            <p:cNvSpPr/>
            <p:nvPr/>
          </p:nvSpPr>
          <p:spPr>
            <a:xfrm>
              <a:off x="10934696" y="1935163"/>
              <a:ext cx="265111" cy="5349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142"/>
                <a:gd name="f8" fmla="val 67"/>
                <a:gd name="f9" fmla="val 2"/>
                <a:gd name="f10" fmla="val 63"/>
                <a:gd name="f11" fmla="val 4"/>
                <a:gd name="f12" fmla="val 60"/>
                <a:gd name="f13" fmla="val 6"/>
                <a:gd name="f14" fmla="val 43"/>
                <a:gd name="f15" fmla="val 18"/>
                <a:gd name="f16" fmla="val 27"/>
                <a:gd name="f17" fmla="val 29"/>
                <a:gd name="f18" fmla="val 54"/>
                <a:gd name="f19" fmla="val 30"/>
                <a:gd name="f20" fmla="val 68"/>
                <a:gd name="f21" fmla="val 25"/>
                <a:gd name="f22" fmla="val 82"/>
                <a:gd name="f23" fmla="val 21"/>
                <a:gd name="f24" fmla="val 95"/>
                <a:gd name="f25" fmla="val 17"/>
                <a:gd name="f26" fmla="val 110"/>
                <a:gd name="f27" fmla="val 19"/>
                <a:gd name="f28" fmla="val 124"/>
                <a:gd name="f29" fmla="val 22"/>
                <a:gd name="f30" fmla="val 139"/>
                <a:gd name="f31" fmla="val 7"/>
                <a:gd name="f32" fmla="val 126"/>
                <a:gd name="f33" fmla="val 115"/>
                <a:gd name="f34" fmla="val 8"/>
                <a:gd name="f35" fmla="val 94"/>
                <a:gd name="f36" fmla="val 9"/>
                <a:gd name="f37" fmla="val 72"/>
                <a:gd name="f38" fmla="val 11"/>
                <a:gd name="f39" fmla="val 51"/>
                <a:gd name="f40" fmla="val 13"/>
                <a:gd name="f41" fmla="val 38"/>
                <a:gd name="f42" fmla="+- 0 0 -90"/>
                <a:gd name="f43" fmla="*/ f3 1 70"/>
                <a:gd name="f44" fmla="*/ f4 1 142"/>
                <a:gd name="f45" fmla="val f5"/>
                <a:gd name="f46" fmla="val f6"/>
                <a:gd name="f47" fmla="val f7"/>
                <a:gd name="f48" fmla="*/ f42 f0 1"/>
                <a:gd name="f49" fmla="+- f47 0 f45"/>
                <a:gd name="f50" fmla="+- f46 0 f45"/>
                <a:gd name="f51" fmla="*/ f48 1 f2"/>
                <a:gd name="f52" fmla="*/ f50 1 70"/>
                <a:gd name="f53" fmla="*/ f49 1 142"/>
                <a:gd name="f54" fmla="*/ 70 f50 1"/>
                <a:gd name="f55" fmla="*/ 0 f49 1"/>
                <a:gd name="f56" fmla="*/ 60 f50 1"/>
                <a:gd name="f57" fmla="*/ 6 f49 1"/>
                <a:gd name="f58" fmla="*/ 29 f50 1"/>
                <a:gd name="f59" fmla="*/ 54 f49 1"/>
                <a:gd name="f60" fmla="*/ 21 f50 1"/>
                <a:gd name="f61" fmla="*/ 95 f49 1"/>
                <a:gd name="f62" fmla="*/ 22 f50 1"/>
                <a:gd name="f63" fmla="*/ 139 f49 1"/>
                <a:gd name="f64" fmla="*/ 6 f50 1"/>
                <a:gd name="f65" fmla="*/ 115 f49 1"/>
                <a:gd name="f66" fmla="*/ 11 f50 1"/>
                <a:gd name="f67" fmla="*/ 51 f49 1"/>
                <a:gd name="f68" fmla="+- f51 0 f1"/>
                <a:gd name="f69" fmla="*/ f54 1 70"/>
                <a:gd name="f70" fmla="*/ f55 1 142"/>
                <a:gd name="f71" fmla="*/ f56 1 70"/>
                <a:gd name="f72" fmla="*/ f57 1 142"/>
                <a:gd name="f73" fmla="*/ f58 1 70"/>
                <a:gd name="f74" fmla="*/ f59 1 142"/>
                <a:gd name="f75" fmla="*/ f60 1 70"/>
                <a:gd name="f76" fmla="*/ f61 1 142"/>
                <a:gd name="f77" fmla="*/ f62 1 70"/>
                <a:gd name="f78" fmla="*/ f63 1 142"/>
                <a:gd name="f79" fmla="*/ f64 1 70"/>
                <a:gd name="f80" fmla="*/ f65 1 142"/>
                <a:gd name="f81" fmla="*/ f66 1 70"/>
                <a:gd name="f82" fmla="*/ f67 1 142"/>
                <a:gd name="f83" fmla="*/ 0 1 f52"/>
                <a:gd name="f84" fmla="*/ f46 1 f52"/>
                <a:gd name="f85" fmla="*/ 0 1 f53"/>
                <a:gd name="f86" fmla="*/ f47 1 f53"/>
                <a:gd name="f87" fmla="*/ f69 1 f52"/>
                <a:gd name="f88" fmla="*/ f70 1 f53"/>
                <a:gd name="f89" fmla="*/ f71 1 f52"/>
                <a:gd name="f90" fmla="*/ f72 1 f53"/>
                <a:gd name="f91" fmla="*/ f73 1 f52"/>
                <a:gd name="f92" fmla="*/ f74 1 f53"/>
                <a:gd name="f93" fmla="*/ f75 1 f52"/>
                <a:gd name="f94" fmla="*/ f76 1 f53"/>
                <a:gd name="f95" fmla="*/ f77 1 f52"/>
                <a:gd name="f96" fmla="*/ f78 1 f53"/>
                <a:gd name="f97" fmla="*/ f79 1 f52"/>
                <a:gd name="f98" fmla="*/ f80 1 f53"/>
                <a:gd name="f99" fmla="*/ f81 1 f52"/>
                <a:gd name="f100" fmla="*/ f82 1 f53"/>
                <a:gd name="f101" fmla="*/ f83 f43 1"/>
                <a:gd name="f102" fmla="*/ f84 f43 1"/>
                <a:gd name="f103" fmla="*/ f86 f44 1"/>
                <a:gd name="f104" fmla="*/ f85 f44 1"/>
                <a:gd name="f105" fmla="*/ f87 f43 1"/>
                <a:gd name="f106" fmla="*/ f88 f44 1"/>
                <a:gd name="f107" fmla="*/ f89 f43 1"/>
                <a:gd name="f108" fmla="*/ f90 f44 1"/>
                <a:gd name="f109" fmla="*/ f91 f43 1"/>
                <a:gd name="f110" fmla="*/ f92 f44 1"/>
                <a:gd name="f111" fmla="*/ f93 f43 1"/>
                <a:gd name="f112" fmla="*/ f94 f44 1"/>
                <a:gd name="f113" fmla="*/ f95 f43 1"/>
                <a:gd name="f114" fmla="*/ f96 f44 1"/>
                <a:gd name="f115" fmla="*/ f97 f43 1"/>
                <a:gd name="f116" fmla="*/ f98 f44 1"/>
                <a:gd name="f117" fmla="*/ f99 f43 1"/>
                <a:gd name="f118" fmla="*/ f100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5" y="f106"/>
                </a:cxn>
                <a:cxn ang="f68">
                  <a:pos x="f107" y="f108"/>
                </a:cxn>
                <a:cxn ang="f68">
                  <a:pos x="f109" y="f110"/>
                </a:cxn>
                <a:cxn ang="f68">
                  <a:pos x="f111" y="f112"/>
                </a:cxn>
                <a:cxn ang="f68">
                  <a:pos x="f113" y="f114"/>
                </a:cxn>
                <a:cxn ang="f68">
                  <a:pos x="f115" y="f116"/>
                </a:cxn>
                <a:cxn ang="f68">
                  <a:pos x="f117" y="f118"/>
                </a:cxn>
                <a:cxn ang="f68">
                  <a:pos x="f105" y="f106"/>
                </a:cxn>
              </a:cxnLst>
              <a:rect l="f101" t="f104" r="f102" b="f103"/>
              <a:pathLst>
                <a:path w="70" h="142">
                  <a:moveTo>
                    <a:pt x="f6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5" y="f7"/>
                    <a:pt x="f31" y="f32"/>
                    <a:pt x="f13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27"/>
                    <a:pt x="f41" y="f5"/>
                    <a:pt x="f6" y="f5"/>
                  </a:cubicBezTo>
                  <a:close/>
                </a:path>
              </a:pathLst>
            </a:custGeom>
            <a:solidFill>
              <a:srgbClr val="B9B9B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1106DB3D-7B78-9B3B-4FA5-FAC73A83419F}"/>
                </a:ext>
              </a:extLst>
            </p:cNvPr>
            <p:cNvSpPr/>
            <p:nvPr/>
          </p:nvSpPr>
          <p:spPr>
            <a:xfrm>
              <a:off x="11018840" y="2746372"/>
              <a:ext cx="230191" cy="3762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"/>
                <a:gd name="f7" fmla="val 100"/>
                <a:gd name="f8" fmla="val 52"/>
                <a:gd name="f9" fmla="val 49"/>
                <a:gd name="f10" fmla="val 46"/>
                <a:gd name="f11" fmla="val 44"/>
                <a:gd name="f12" fmla="val 10"/>
                <a:gd name="f13" fmla="val 56"/>
                <a:gd name="f14" fmla="val 14"/>
                <a:gd name="f15" fmla="val 37"/>
                <a:gd name="f16" fmla="val 6"/>
                <a:gd name="f17" fmla="val 28"/>
                <a:gd name="f18" fmla="val 51"/>
                <a:gd name="f19" fmla="val 2"/>
                <a:gd name="f20" fmla="val 15"/>
                <a:gd name="f21" fmla="val 59"/>
                <a:gd name="f22" fmla="val 58"/>
                <a:gd name="f23" fmla="val 54"/>
                <a:gd name="f24" fmla="val 79"/>
                <a:gd name="f25" fmla="+- 0 0 -90"/>
                <a:gd name="f26" fmla="*/ f3 1 61"/>
                <a:gd name="f27" fmla="*/ f4 1 100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61"/>
                <a:gd name="f36" fmla="*/ f32 1 100"/>
                <a:gd name="f37" fmla="*/ 52 f33 1"/>
                <a:gd name="f38" fmla="*/ 100 f32 1"/>
                <a:gd name="f39" fmla="*/ 44 f33 1"/>
                <a:gd name="f40" fmla="*/ 10 f33 1"/>
                <a:gd name="f41" fmla="*/ 56 f32 1"/>
                <a:gd name="f42" fmla="*/ 28 f33 1"/>
                <a:gd name="f43" fmla="*/ 0 f32 1"/>
                <a:gd name="f44" fmla="*/ 59 f33 1"/>
                <a:gd name="f45" fmla="*/ 37 f32 1"/>
                <a:gd name="f46" fmla="+- f34 0 f1"/>
                <a:gd name="f47" fmla="*/ f37 1 61"/>
                <a:gd name="f48" fmla="*/ f38 1 100"/>
                <a:gd name="f49" fmla="*/ f39 1 61"/>
                <a:gd name="f50" fmla="*/ f40 1 61"/>
                <a:gd name="f51" fmla="*/ f41 1 100"/>
                <a:gd name="f52" fmla="*/ f42 1 61"/>
                <a:gd name="f53" fmla="*/ f43 1 100"/>
                <a:gd name="f54" fmla="*/ f44 1 61"/>
                <a:gd name="f55" fmla="*/ f45 1 100"/>
                <a:gd name="f56" fmla="*/ 0 1 f35"/>
                <a:gd name="f57" fmla="*/ f29 1 f35"/>
                <a:gd name="f58" fmla="*/ 0 1 f36"/>
                <a:gd name="f59" fmla="*/ f30 1 f36"/>
                <a:gd name="f60" fmla="*/ f47 1 f35"/>
                <a:gd name="f61" fmla="*/ f48 1 f36"/>
                <a:gd name="f62" fmla="*/ f49 1 f35"/>
                <a:gd name="f63" fmla="*/ f50 1 f35"/>
                <a:gd name="f64" fmla="*/ f51 1 f36"/>
                <a:gd name="f65" fmla="*/ f52 1 f35"/>
                <a:gd name="f66" fmla="*/ f53 1 f36"/>
                <a:gd name="f67" fmla="*/ f54 1 f35"/>
                <a:gd name="f68" fmla="*/ f55 1 f36"/>
                <a:gd name="f69" fmla="*/ f56 f26 1"/>
                <a:gd name="f70" fmla="*/ f57 f26 1"/>
                <a:gd name="f71" fmla="*/ f59 f27 1"/>
                <a:gd name="f72" fmla="*/ f58 f27 1"/>
                <a:gd name="f73" fmla="*/ f60 f26 1"/>
                <a:gd name="f74" fmla="*/ f61 f27 1"/>
                <a:gd name="f75" fmla="*/ f62 f26 1"/>
                <a:gd name="f76" fmla="*/ f63 f26 1"/>
                <a:gd name="f77" fmla="*/ f64 f27 1"/>
                <a:gd name="f78" fmla="*/ f65 f26 1"/>
                <a:gd name="f79" fmla="*/ f66 f27 1"/>
                <a:gd name="f80" fmla="*/ f67 f26 1"/>
                <a:gd name="f81" fmla="*/ f68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3" y="f74"/>
                </a:cxn>
                <a:cxn ang="f46">
                  <a:pos x="f75" y="f74"/>
                </a:cxn>
                <a:cxn ang="f46">
                  <a:pos x="f76" y="f77"/>
                </a:cxn>
                <a:cxn ang="f46">
                  <a:pos x="f78" y="f79"/>
                </a:cxn>
                <a:cxn ang="f46">
                  <a:pos x="f80" y="f81"/>
                </a:cxn>
                <a:cxn ang="f46">
                  <a:pos x="f73" y="f74"/>
                </a:cxn>
              </a:cxnLst>
              <a:rect l="f69" t="f72" r="f70" b="f71"/>
              <a:pathLst>
                <a:path w="61" h="100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5" y="f7"/>
                    <a:pt x="f5" y="f7"/>
                    <a:pt x="f12" y="f13"/>
                  </a:cubicBezTo>
                  <a:cubicBezTo>
                    <a:pt x="f14" y="f15"/>
                    <a:pt x="f16" y="f14"/>
                    <a:pt x="f17" y="f5"/>
                  </a:cubicBezTo>
                  <a:cubicBezTo>
                    <a:pt x="f18" y="f19"/>
                    <a:pt x="f6" y="f20"/>
                    <a:pt x="f21" y="f15"/>
                  </a:cubicBezTo>
                  <a:cubicBezTo>
                    <a:pt x="f13" y="f22"/>
                    <a:pt x="f23" y="f24"/>
                    <a:pt x="f8" y="f7"/>
                  </a:cubicBezTo>
                  <a:close/>
                </a:path>
              </a:pathLst>
            </a:custGeom>
            <a:solidFill>
              <a:srgbClr val="87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AB72574F-FA9A-7F4B-36B9-C172164F800A}"/>
                </a:ext>
              </a:extLst>
            </p:cNvPr>
            <p:cNvSpPr/>
            <p:nvPr/>
          </p:nvSpPr>
          <p:spPr>
            <a:xfrm>
              <a:off x="11468103" y="2790821"/>
              <a:ext cx="204789" cy="3921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"/>
                <a:gd name="f7" fmla="val 104"/>
                <a:gd name="f8" fmla="val 48"/>
                <a:gd name="f9" fmla="val 96"/>
                <a:gd name="f10" fmla="val 37"/>
                <a:gd name="f11" fmla="val 24"/>
                <a:gd name="f12" fmla="val 99"/>
                <a:gd name="f13" fmla="val 12"/>
                <a:gd name="f14" fmla="val 100"/>
                <a:gd name="f15" fmla="val 6"/>
                <a:gd name="f16" fmla="val 2"/>
                <a:gd name="f17" fmla="val 95"/>
                <a:gd name="f18" fmla="val 3"/>
                <a:gd name="f19" fmla="val 91"/>
                <a:gd name="f20" fmla="val 8"/>
                <a:gd name="f21" fmla="val 61"/>
                <a:gd name="f22" fmla="val 28"/>
                <a:gd name="f23" fmla="val 21"/>
                <a:gd name="f24" fmla="val 46"/>
                <a:gd name="f25" fmla="val 53"/>
                <a:gd name="f26" fmla="val 31"/>
                <a:gd name="f27" fmla="val 52"/>
                <a:gd name="f28" fmla="val 50"/>
                <a:gd name="f29" fmla="val 74"/>
                <a:gd name="f30" fmla="+- 0 0 -90"/>
                <a:gd name="f31" fmla="*/ f3 1 54"/>
                <a:gd name="f32" fmla="*/ f4 1 104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54"/>
                <a:gd name="f41" fmla="*/ f37 1 104"/>
                <a:gd name="f42" fmla="*/ 48 f38 1"/>
                <a:gd name="f43" fmla="*/ 96 f37 1"/>
                <a:gd name="f44" fmla="*/ 12 f38 1"/>
                <a:gd name="f45" fmla="*/ 100 f37 1"/>
                <a:gd name="f46" fmla="*/ 3 f38 1"/>
                <a:gd name="f47" fmla="*/ 91 f37 1"/>
                <a:gd name="f48" fmla="*/ 21 f38 1"/>
                <a:gd name="f49" fmla="*/ 0 f37 1"/>
                <a:gd name="f50" fmla="*/ 53 f38 1"/>
                <a:gd name="f51" fmla="*/ 31 f37 1"/>
                <a:gd name="f52" fmla="+- f39 0 f1"/>
                <a:gd name="f53" fmla="*/ f42 1 54"/>
                <a:gd name="f54" fmla="*/ f43 1 104"/>
                <a:gd name="f55" fmla="*/ f44 1 54"/>
                <a:gd name="f56" fmla="*/ f45 1 104"/>
                <a:gd name="f57" fmla="*/ f46 1 54"/>
                <a:gd name="f58" fmla="*/ f47 1 104"/>
                <a:gd name="f59" fmla="*/ f48 1 54"/>
                <a:gd name="f60" fmla="*/ f49 1 104"/>
                <a:gd name="f61" fmla="*/ f50 1 54"/>
                <a:gd name="f62" fmla="*/ f51 1 104"/>
                <a:gd name="f63" fmla="*/ 0 1 f40"/>
                <a:gd name="f64" fmla="*/ f34 1 f40"/>
                <a:gd name="f65" fmla="*/ 0 1 f41"/>
                <a:gd name="f66" fmla="*/ f35 1 f41"/>
                <a:gd name="f67" fmla="*/ f53 1 f40"/>
                <a:gd name="f68" fmla="*/ f54 1 f41"/>
                <a:gd name="f69" fmla="*/ f55 1 f40"/>
                <a:gd name="f70" fmla="*/ f56 1 f41"/>
                <a:gd name="f71" fmla="*/ f57 1 f40"/>
                <a:gd name="f72" fmla="*/ f58 1 f41"/>
                <a:gd name="f73" fmla="*/ f59 1 f40"/>
                <a:gd name="f74" fmla="*/ f60 1 f41"/>
                <a:gd name="f75" fmla="*/ f61 1 f40"/>
                <a:gd name="f76" fmla="*/ f62 1 f41"/>
                <a:gd name="f77" fmla="*/ f63 f31 1"/>
                <a:gd name="f78" fmla="*/ f64 f31 1"/>
                <a:gd name="f79" fmla="*/ f66 f32 1"/>
                <a:gd name="f80" fmla="*/ f65 f32 1"/>
                <a:gd name="f81" fmla="*/ f67 f31 1"/>
                <a:gd name="f82" fmla="*/ f68 f32 1"/>
                <a:gd name="f83" fmla="*/ f69 f31 1"/>
                <a:gd name="f84" fmla="*/ f70 f32 1"/>
                <a:gd name="f85" fmla="*/ f71 f31 1"/>
                <a:gd name="f86" fmla="*/ f72 f32 1"/>
                <a:gd name="f87" fmla="*/ f73 f31 1"/>
                <a:gd name="f88" fmla="*/ f74 f32 1"/>
                <a:gd name="f89" fmla="*/ f75 f31 1"/>
                <a:gd name="f90" fmla="*/ f7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1" y="f82"/>
                </a:cxn>
                <a:cxn ang="f52">
                  <a:pos x="f83" y="f84"/>
                </a:cxn>
                <a:cxn ang="f52">
                  <a:pos x="f85" y="f86"/>
                </a:cxn>
                <a:cxn ang="f52">
                  <a:pos x="f87" y="f88"/>
                </a:cxn>
                <a:cxn ang="f52">
                  <a:pos x="f89" y="f90"/>
                </a:cxn>
                <a:cxn ang="f52">
                  <a:pos x="f81" y="f82"/>
                </a:cxn>
              </a:cxnLst>
              <a:rect l="f77" t="f80" r="f78" b="f79"/>
              <a:pathLst>
                <a:path w="54" h="104">
                  <a:moveTo>
                    <a:pt x="f8" y="f9"/>
                  </a:moveTo>
                  <a:cubicBezTo>
                    <a:pt x="f10" y="f7"/>
                    <a:pt x="f11" y="f12"/>
                    <a:pt x="f13" y="f14"/>
                  </a:cubicBezTo>
                  <a:cubicBezTo>
                    <a:pt x="f15" y="f14"/>
                    <a:pt x="f16" y="f17"/>
                    <a:pt x="f18" y="f19"/>
                  </a:cubicBezTo>
                  <a:cubicBezTo>
                    <a:pt x="f20" y="f21"/>
                    <a:pt x="f5" y="f22"/>
                    <a:pt x="f23" y="f5"/>
                  </a:cubicBezTo>
                  <a:cubicBezTo>
                    <a:pt x="f24" y="f5"/>
                    <a:pt x="f6" y="f20"/>
                    <a:pt x="f25" y="f26"/>
                  </a:cubicBezTo>
                  <a:cubicBezTo>
                    <a:pt x="f27" y="f25"/>
                    <a:pt x="f28" y="f29"/>
                    <a:pt x="f8" y="f9"/>
                  </a:cubicBezTo>
                  <a:close/>
                </a:path>
              </a:pathLst>
            </a:custGeom>
            <a:solidFill>
              <a:srgbClr val="88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7F9C77D6-CB3D-7448-79EE-A4FEB1016009}"/>
                </a:ext>
              </a:extLst>
            </p:cNvPr>
            <p:cNvSpPr/>
            <p:nvPr/>
          </p:nvSpPr>
          <p:spPr>
            <a:xfrm>
              <a:off x="10606089" y="2705096"/>
              <a:ext cx="207961" cy="4032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"/>
                <a:gd name="f7" fmla="val 107"/>
                <a:gd name="f8" fmla="val 49"/>
                <a:gd name="f9" fmla="val 75"/>
                <a:gd name="f10" fmla="val 48"/>
                <a:gd name="f11" fmla="val 76"/>
                <a:gd name="f12" fmla="val 47"/>
                <a:gd name="f13" fmla="val 77"/>
                <a:gd name="f14" fmla="val 46"/>
                <a:gd name="f15" fmla="val 78"/>
                <a:gd name="f16" fmla="val 42"/>
                <a:gd name="f17" fmla="val 86"/>
                <a:gd name="f18" fmla="val 50"/>
                <a:gd name="f19" fmla="val 97"/>
                <a:gd name="f20" fmla="val 40"/>
                <a:gd name="f21" fmla="val 102"/>
                <a:gd name="f22" fmla="val 30"/>
                <a:gd name="f23" fmla="val 19"/>
                <a:gd name="f24" fmla="val 98"/>
                <a:gd name="f25" fmla="val 7"/>
                <a:gd name="f26" fmla="val 99"/>
                <a:gd name="f27" fmla="val 1"/>
                <a:gd name="f28" fmla="val 91"/>
                <a:gd name="f29" fmla="val 2"/>
                <a:gd name="f30" fmla="val 66"/>
                <a:gd name="f31" fmla="val 45"/>
                <a:gd name="f32" fmla="val 6"/>
                <a:gd name="f33" fmla="val 25"/>
                <a:gd name="f34" fmla="val 8"/>
                <a:gd name="f35" fmla="val 9"/>
                <a:gd name="f36" fmla="val 37"/>
                <a:gd name="f37" fmla="val 3"/>
                <a:gd name="f38" fmla="val 51"/>
                <a:gd name="f39" fmla="val 11"/>
                <a:gd name="f40" fmla="val 24"/>
                <a:gd name="f41" fmla="val 52"/>
                <a:gd name="f42" fmla="val 38"/>
                <a:gd name="f43" fmla="val 63"/>
                <a:gd name="f44" fmla="+- 0 0 -90"/>
                <a:gd name="f45" fmla="*/ f3 1 55"/>
                <a:gd name="f46" fmla="*/ f4 1 107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55"/>
                <a:gd name="f55" fmla="*/ f51 1 107"/>
                <a:gd name="f56" fmla="*/ 49 f52 1"/>
                <a:gd name="f57" fmla="*/ 75 f51 1"/>
                <a:gd name="f58" fmla="*/ 46 f52 1"/>
                <a:gd name="f59" fmla="*/ 78 f51 1"/>
                <a:gd name="f60" fmla="*/ 40 f52 1"/>
                <a:gd name="f61" fmla="*/ 102 f51 1"/>
                <a:gd name="f62" fmla="*/ 7 f52 1"/>
                <a:gd name="f63" fmla="*/ 99 f51 1"/>
                <a:gd name="f64" fmla="*/ 1 f52 1"/>
                <a:gd name="f65" fmla="*/ 86 f51 1"/>
                <a:gd name="f66" fmla="*/ 6 f52 1"/>
                <a:gd name="f67" fmla="*/ 25 f51 1"/>
                <a:gd name="f68" fmla="*/ 37 f52 1"/>
                <a:gd name="f69" fmla="*/ 3 f51 1"/>
                <a:gd name="f70" fmla="*/ 52 f52 1"/>
                <a:gd name="f71" fmla="*/ 38 f51 1"/>
                <a:gd name="f72" fmla="+- f53 0 f1"/>
                <a:gd name="f73" fmla="*/ f56 1 55"/>
                <a:gd name="f74" fmla="*/ f57 1 107"/>
                <a:gd name="f75" fmla="*/ f58 1 55"/>
                <a:gd name="f76" fmla="*/ f59 1 107"/>
                <a:gd name="f77" fmla="*/ f60 1 55"/>
                <a:gd name="f78" fmla="*/ f61 1 107"/>
                <a:gd name="f79" fmla="*/ f62 1 55"/>
                <a:gd name="f80" fmla="*/ f63 1 107"/>
                <a:gd name="f81" fmla="*/ f64 1 55"/>
                <a:gd name="f82" fmla="*/ f65 1 107"/>
                <a:gd name="f83" fmla="*/ f66 1 55"/>
                <a:gd name="f84" fmla="*/ f67 1 107"/>
                <a:gd name="f85" fmla="*/ f68 1 55"/>
                <a:gd name="f86" fmla="*/ f69 1 107"/>
                <a:gd name="f87" fmla="*/ f70 1 55"/>
                <a:gd name="f88" fmla="*/ f71 1 107"/>
                <a:gd name="f89" fmla="*/ 0 1 f54"/>
                <a:gd name="f90" fmla="*/ f48 1 f54"/>
                <a:gd name="f91" fmla="*/ 0 1 f55"/>
                <a:gd name="f92" fmla="*/ f49 1 f55"/>
                <a:gd name="f93" fmla="*/ f73 1 f54"/>
                <a:gd name="f94" fmla="*/ f74 1 f55"/>
                <a:gd name="f95" fmla="*/ f75 1 f54"/>
                <a:gd name="f96" fmla="*/ f76 1 f55"/>
                <a:gd name="f97" fmla="*/ f77 1 f54"/>
                <a:gd name="f98" fmla="*/ f78 1 f55"/>
                <a:gd name="f99" fmla="*/ f79 1 f54"/>
                <a:gd name="f100" fmla="*/ f80 1 f55"/>
                <a:gd name="f101" fmla="*/ f81 1 f54"/>
                <a:gd name="f102" fmla="*/ f82 1 f55"/>
                <a:gd name="f103" fmla="*/ f83 1 f54"/>
                <a:gd name="f104" fmla="*/ f84 1 f55"/>
                <a:gd name="f105" fmla="*/ f85 1 f54"/>
                <a:gd name="f106" fmla="*/ f86 1 f55"/>
                <a:gd name="f107" fmla="*/ f87 1 f54"/>
                <a:gd name="f108" fmla="*/ f88 1 f55"/>
                <a:gd name="f109" fmla="*/ f89 f45 1"/>
                <a:gd name="f110" fmla="*/ f90 f45 1"/>
                <a:gd name="f111" fmla="*/ f92 f46 1"/>
                <a:gd name="f112" fmla="*/ f91 f46 1"/>
                <a:gd name="f113" fmla="*/ f93 f45 1"/>
                <a:gd name="f114" fmla="*/ f94 f46 1"/>
                <a:gd name="f115" fmla="*/ f95 f45 1"/>
                <a:gd name="f116" fmla="*/ f96 f46 1"/>
                <a:gd name="f117" fmla="*/ f97 f45 1"/>
                <a:gd name="f118" fmla="*/ f98 f46 1"/>
                <a:gd name="f119" fmla="*/ f99 f45 1"/>
                <a:gd name="f120" fmla="*/ f100 f46 1"/>
                <a:gd name="f121" fmla="*/ f101 f45 1"/>
                <a:gd name="f122" fmla="*/ f102 f46 1"/>
                <a:gd name="f123" fmla="*/ f103 f45 1"/>
                <a:gd name="f124" fmla="*/ f104 f46 1"/>
                <a:gd name="f125" fmla="*/ f105 f45 1"/>
                <a:gd name="f126" fmla="*/ f106 f46 1"/>
                <a:gd name="f127" fmla="*/ f107 f45 1"/>
                <a:gd name="f128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3" y="f114"/>
                </a:cxn>
                <a:cxn ang="f72">
                  <a:pos x="f115" y="f116"/>
                </a:cxn>
                <a:cxn ang="f72">
                  <a:pos x="f117" y="f118"/>
                </a:cxn>
                <a:cxn ang="f72">
                  <a:pos x="f119" y="f120"/>
                </a:cxn>
                <a:cxn ang="f72">
                  <a:pos x="f121" y="f122"/>
                </a:cxn>
                <a:cxn ang="f72">
                  <a:pos x="f123" y="f124"/>
                </a:cxn>
                <a:cxn ang="f72">
                  <a:pos x="f125" y="f126"/>
                </a:cxn>
                <a:cxn ang="f72">
                  <a:pos x="f127" y="f128"/>
                </a:cxn>
                <a:cxn ang="f72">
                  <a:pos x="f113" y="f114"/>
                </a:cxn>
              </a:cxnLst>
              <a:rect l="f109" t="f112" r="f110" b="f111"/>
              <a:pathLst>
                <a:path w="55" h="1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3" y="f24"/>
                    <a:pt x="f25" y="f26"/>
                  </a:cubicBezTo>
                  <a:cubicBezTo>
                    <a:pt x="f5" y="f26"/>
                    <a:pt x="f27" y="f28"/>
                    <a:pt x="f27" y="f17"/>
                  </a:cubicBezTo>
                  <a:cubicBezTo>
                    <a:pt x="f29" y="f30"/>
                    <a:pt x="f29" y="f31"/>
                    <a:pt x="f32" y="f33"/>
                  </a:cubicBezTo>
                  <a:cubicBezTo>
                    <a:pt x="f34" y="f35"/>
                    <a:pt x="f23" y="f5"/>
                    <a:pt x="f36" y="f37"/>
                  </a:cubicBezTo>
                  <a:cubicBezTo>
                    <a:pt x="f38" y="f39"/>
                    <a:pt x="f6" y="f40"/>
                    <a:pt x="f41" y="f42"/>
                  </a:cubicBezTo>
                  <a:cubicBezTo>
                    <a:pt x="f8" y="f38"/>
                    <a:pt x="f8" y="f43"/>
                    <a:pt x="f8" y="f9"/>
                  </a:cubicBezTo>
                  <a:close/>
                </a:path>
              </a:pathLst>
            </a:custGeom>
            <a:solidFill>
              <a:srgbClr val="87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8D0CBD1B-831F-7D2F-8A44-349573D3D7B7}"/>
                </a:ext>
              </a:extLst>
            </p:cNvPr>
            <p:cNvSpPr/>
            <p:nvPr/>
          </p:nvSpPr>
          <p:spPr>
            <a:xfrm>
              <a:off x="10890247" y="4268784"/>
              <a:ext cx="207961" cy="3921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"/>
                <a:gd name="f7" fmla="val 104"/>
                <a:gd name="f8" fmla="val 46"/>
                <a:gd name="f9" fmla="val 40"/>
                <a:gd name="f10" fmla="val 101"/>
                <a:gd name="f11" fmla="val 34"/>
                <a:gd name="f12" fmla="val 100"/>
                <a:gd name="f13" fmla="val 28"/>
                <a:gd name="f14" fmla="val 2"/>
                <a:gd name="f15" fmla="val 71"/>
                <a:gd name="f16" fmla="val 4"/>
                <a:gd name="f17" fmla="val 47"/>
                <a:gd name="f18" fmla="val 1"/>
                <a:gd name="f19" fmla="val 20"/>
                <a:gd name="f20" fmla="val 22"/>
                <a:gd name="f21" fmla="val 44"/>
                <a:gd name="f22" fmla="val 12"/>
                <a:gd name="f23" fmla="val 53"/>
                <a:gd name="f24" fmla="val 52"/>
                <a:gd name="f25" fmla="val 57"/>
                <a:gd name="f26" fmla="val 48"/>
                <a:gd name="f27" fmla="val 81"/>
                <a:gd name="f28" fmla="+- 0 0 -90"/>
                <a:gd name="f29" fmla="*/ f3 1 55"/>
                <a:gd name="f30" fmla="*/ f4 1 104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55"/>
                <a:gd name="f39" fmla="*/ f35 1 104"/>
                <a:gd name="f40" fmla="*/ 46 f36 1"/>
                <a:gd name="f41" fmla="*/ 104 f35 1"/>
                <a:gd name="f42" fmla="*/ 28 f36 1"/>
                <a:gd name="f43" fmla="*/ 100 f35 1"/>
                <a:gd name="f44" fmla="*/ 2 f36 1"/>
                <a:gd name="f45" fmla="*/ 71 f35 1"/>
                <a:gd name="f46" fmla="*/ 22 f36 1"/>
                <a:gd name="f47" fmla="*/ 0 f35 1"/>
                <a:gd name="f48" fmla="*/ 53 f36 1"/>
                <a:gd name="f49" fmla="*/ 34 f35 1"/>
                <a:gd name="f50" fmla="+- f37 0 f1"/>
                <a:gd name="f51" fmla="*/ f40 1 55"/>
                <a:gd name="f52" fmla="*/ f41 1 104"/>
                <a:gd name="f53" fmla="*/ f42 1 55"/>
                <a:gd name="f54" fmla="*/ f43 1 104"/>
                <a:gd name="f55" fmla="*/ f44 1 55"/>
                <a:gd name="f56" fmla="*/ f45 1 104"/>
                <a:gd name="f57" fmla="*/ f46 1 55"/>
                <a:gd name="f58" fmla="*/ f47 1 104"/>
                <a:gd name="f59" fmla="*/ f48 1 55"/>
                <a:gd name="f60" fmla="*/ f49 1 104"/>
                <a:gd name="f61" fmla="*/ 0 1 f38"/>
                <a:gd name="f62" fmla="*/ f32 1 f38"/>
                <a:gd name="f63" fmla="*/ 0 1 f39"/>
                <a:gd name="f64" fmla="*/ f33 1 f39"/>
                <a:gd name="f65" fmla="*/ f51 1 f38"/>
                <a:gd name="f66" fmla="*/ f52 1 f39"/>
                <a:gd name="f67" fmla="*/ f53 1 f38"/>
                <a:gd name="f68" fmla="*/ f54 1 f39"/>
                <a:gd name="f69" fmla="*/ f55 1 f38"/>
                <a:gd name="f70" fmla="*/ f56 1 f39"/>
                <a:gd name="f71" fmla="*/ f57 1 f38"/>
                <a:gd name="f72" fmla="*/ f58 1 f39"/>
                <a:gd name="f73" fmla="*/ f59 1 f38"/>
                <a:gd name="f74" fmla="*/ f60 1 f39"/>
                <a:gd name="f75" fmla="*/ f61 f29 1"/>
                <a:gd name="f76" fmla="*/ f62 f29 1"/>
                <a:gd name="f77" fmla="*/ f64 f30 1"/>
                <a:gd name="f78" fmla="*/ f63 f30 1"/>
                <a:gd name="f79" fmla="*/ f65 f29 1"/>
                <a:gd name="f80" fmla="*/ f66 f30 1"/>
                <a:gd name="f81" fmla="*/ f67 f29 1"/>
                <a:gd name="f82" fmla="*/ f68 f30 1"/>
                <a:gd name="f83" fmla="*/ f69 f29 1"/>
                <a:gd name="f84" fmla="*/ f70 f30 1"/>
                <a:gd name="f85" fmla="*/ f71 f29 1"/>
                <a:gd name="f86" fmla="*/ f72 f30 1"/>
                <a:gd name="f87" fmla="*/ f73 f29 1"/>
                <a:gd name="f88" fmla="*/ f74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9" y="f80"/>
                </a:cxn>
                <a:cxn ang="f50">
                  <a:pos x="f81" y="f82"/>
                </a:cxn>
                <a:cxn ang="f50">
                  <a:pos x="f83" y="f84"/>
                </a:cxn>
                <a:cxn ang="f50">
                  <a:pos x="f85" y="f86"/>
                </a:cxn>
                <a:cxn ang="f50">
                  <a:pos x="f87" y="f88"/>
                </a:cxn>
                <a:cxn ang="f50">
                  <a:pos x="f79" y="f80"/>
                </a:cxn>
              </a:cxnLst>
              <a:rect l="f75" t="f78" r="f76" b="f77"/>
              <a:pathLst>
                <a:path w="55" h="104">
                  <a:moveTo>
                    <a:pt x="f8" y="f7"/>
                  </a:moveTo>
                  <a:cubicBezTo>
                    <a:pt x="f9" y="f10"/>
                    <a:pt x="f11" y="f12"/>
                    <a:pt x="f13" y="f12"/>
                  </a:cubicBezTo>
                  <a:cubicBezTo>
                    <a:pt x="f5" y="f10"/>
                    <a:pt x="f5" y="f7"/>
                    <a:pt x="f14" y="f15"/>
                  </a:cubicBezTo>
                  <a:cubicBezTo>
                    <a:pt x="f16" y="f17"/>
                    <a:pt x="f18" y="f19"/>
                    <a:pt x="f20" y="f5"/>
                  </a:cubicBezTo>
                  <a:cubicBezTo>
                    <a:pt x="f21" y="f14"/>
                    <a:pt x="f6" y="f22"/>
                    <a:pt x="f23" y="f11"/>
                  </a:cubicBezTo>
                  <a:cubicBezTo>
                    <a:pt x="f24" y="f25"/>
                    <a:pt x="f26" y="f27"/>
                    <a:pt x="f8" y="f7"/>
                  </a:cubicBezTo>
                  <a:close/>
                </a:path>
              </a:pathLst>
            </a:custGeom>
            <a:solidFill>
              <a:srgbClr val="88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636738B0-03C7-02A7-0731-2D03EC348026}"/>
                </a:ext>
              </a:extLst>
            </p:cNvPr>
            <p:cNvSpPr/>
            <p:nvPr/>
          </p:nvSpPr>
          <p:spPr>
            <a:xfrm>
              <a:off x="11325228" y="4314825"/>
              <a:ext cx="211134" cy="3921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"/>
                <a:gd name="f7" fmla="val 104"/>
                <a:gd name="f8" fmla="val 47"/>
                <a:gd name="f9" fmla="val 41"/>
                <a:gd name="f10" fmla="val 100"/>
                <a:gd name="f11" fmla="val 34"/>
                <a:gd name="f12" fmla="val 99"/>
                <a:gd name="f13" fmla="val 28"/>
                <a:gd name="f14" fmla="val 6"/>
                <a:gd name="f15" fmla="val 93"/>
                <a:gd name="f16" fmla="val 3"/>
                <a:gd name="f17" fmla="val 74"/>
                <a:gd name="f18" fmla="val 48"/>
                <a:gd name="f19" fmla="val 20"/>
                <a:gd name="f20" fmla="val 23"/>
                <a:gd name="f21" fmla="val 45"/>
                <a:gd name="f22" fmla="val 1"/>
                <a:gd name="f23" fmla="val 15"/>
                <a:gd name="f24" fmla="val 54"/>
                <a:gd name="f25" fmla="val 38"/>
                <a:gd name="f26" fmla="val 51"/>
                <a:gd name="f27" fmla="val 60"/>
                <a:gd name="f28" fmla="val 49"/>
                <a:gd name="f29" fmla="val 82"/>
                <a:gd name="f30" fmla="+- 0 0 -90"/>
                <a:gd name="f31" fmla="*/ f3 1 56"/>
                <a:gd name="f32" fmla="*/ f4 1 104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56"/>
                <a:gd name="f41" fmla="*/ f37 1 104"/>
                <a:gd name="f42" fmla="*/ 47 f38 1"/>
                <a:gd name="f43" fmla="*/ 104 f37 1"/>
                <a:gd name="f44" fmla="*/ 28 f38 1"/>
                <a:gd name="f45" fmla="*/ 100 f37 1"/>
                <a:gd name="f46" fmla="*/ 3 f38 1"/>
                <a:gd name="f47" fmla="*/ 74 f37 1"/>
                <a:gd name="f48" fmla="*/ 23 f38 1"/>
                <a:gd name="f49" fmla="*/ 0 f37 1"/>
                <a:gd name="f50" fmla="*/ 54 f38 1"/>
                <a:gd name="f51" fmla="*/ 38 f37 1"/>
                <a:gd name="f52" fmla="+- f39 0 f1"/>
                <a:gd name="f53" fmla="*/ f42 1 56"/>
                <a:gd name="f54" fmla="*/ f43 1 104"/>
                <a:gd name="f55" fmla="*/ f44 1 56"/>
                <a:gd name="f56" fmla="*/ f45 1 104"/>
                <a:gd name="f57" fmla="*/ f46 1 56"/>
                <a:gd name="f58" fmla="*/ f47 1 104"/>
                <a:gd name="f59" fmla="*/ f48 1 56"/>
                <a:gd name="f60" fmla="*/ f49 1 104"/>
                <a:gd name="f61" fmla="*/ f50 1 56"/>
                <a:gd name="f62" fmla="*/ f51 1 104"/>
                <a:gd name="f63" fmla="*/ 0 1 f40"/>
                <a:gd name="f64" fmla="*/ f34 1 f40"/>
                <a:gd name="f65" fmla="*/ 0 1 f41"/>
                <a:gd name="f66" fmla="*/ f35 1 f41"/>
                <a:gd name="f67" fmla="*/ f53 1 f40"/>
                <a:gd name="f68" fmla="*/ f54 1 f41"/>
                <a:gd name="f69" fmla="*/ f55 1 f40"/>
                <a:gd name="f70" fmla="*/ f56 1 f41"/>
                <a:gd name="f71" fmla="*/ f57 1 f40"/>
                <a:gd name="f72" fmla="*/ f58 1 f41"/>
                <a:gd name="f73" fmla="*/ f59 1 f40"/>
                <a:gd name="f74" fmla="*/ f60 1 f41"/>
                <a:gd name="f75" fmla="*/ f61 1 f40"/>
                <a:gd name="f76" fmla="*/ f62 1 f41"/>
                <a:gd name="f77" fmla="*/ f63 f31 1"/>
                <a:gd name="f78" fmla="*/ f64 f31 1"/>
                <a:gd name="f79" fmla="*/ f66 f32 1"/>
                <a:gd name="f80" fmla="*/ f65 f32 1"/>
                <a:gd name="f81" fmla="*/ f67 f31 1"/>
                <a:gd name="f82" fmla="*/ f68 f32 1"/>
                <a:gd name="f83" fmla="*/ f69 f31 1"/>
                <a:gd name="f84" fmla="*/ f70 f32 1"/>
                <a:gd name="f85" fmla="*/ f71 f31 1"/>
                <a:gd name="f86" fmla="*/ f72 f32 1"/>
                <a:gd name="f87" fmla="*/ f73 f31 1"/>
                <a:gd name="f88" fmla="*/ f74 f32 1"/>
                <a:gd name="f89" fmla="*/ f75 f31 1"/>
                <a:gd name="f90" fmla="*/ f76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1" y="f82"/>
                </a:cxn>
                <a:cxn ang="f52">
                  <a:pos x="f83" y="f84"/>
                </a:cxn>
                <a:cxn ang="f52">
                  <a:pos x="f85" y="f86"/>
                </a:cxn>
                <a:cxn ang="f52">
                  <a:pos x="f87" y="f88"/>
                </a:cxn>
                <a:cxn ang="f52">
                  <a:pos x="f89" y="f90"/>
                </a:cxn>
                <a:cxn ang="f52">
                  <a:pos x="f81" y="f82"/>
                </a:cxn>
              </a:cxnLst>
              <a:rect l="f77" t="f80" r="f78" b="f79"/>
              <a:pathLst>
                <a:path w="56" h="104">
                  <a:moveTo>
                    <a:pt x="f8" y="f7"/>
                  </a:moveTo>
                  <a:cubicBezTo>
                    <a:pt x="f9" y="f10"/>
                    <a:pt x="f11" y="f12"/>
                    <a:pt x="f13" y="f10"/>
                  </a:cubicBezTo>
                  <a:cubicBezTo>
                    <a:pt x="f14" y="f7"/>
                    <a:pt x="f5" y="f15"/>
                    <a:pt x="f16" y="f17"/>
                  </a:cubicBezTo>
                  <a:cubicBezTo>
                    <a:pt x="f14" y="f18"/>
                    <a:pt x="f5" y="f19"/>
                    <a:pt x="f20" y="f5"/>
                  </a:cubicBezTo>
                  <a:cubicBezTo>
                    <a:pt x="f21" y="f22"/>
                    <a:pt x="f6" y="f23"/>
                    <a:pt x="f24" y="f25"/>
                  </a:cubicBezTo>
                  <a:cubicBezTo>
                    <a:pt x="f26" y="f27"/>
                    <a:pt x="f28" y="f29"/>
                    <a:pt x="f8" y="f7"/>
                  </a:cubicBezTo>
                  <a:close/>
                </a:path>
              </a:pathLst>
            </a:custGeom>
            <a:solidFill>
              <a:srgbClr val="88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125AA52C-F27C-DC4C-0E01-2A0B65F204F9}"/>
                </a:ext>
              </a:extLst>
            </p:cNvPr>
            <p:cNvSpPr/>
            <p:nvPr/>
          </p:nvSpPr>
          <p:spPr>
            <a:xfrm>
              <a:off x="10455277" y="4227508"/>
              <a:ext cx="200025" cy="3841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"/>
                <a:gd name="f7" fmla="val 102"/>
                <a:gd name="f8" fmla="val 49"/>
                <a:gd name="f9" fmla="val 87"/>
                <a:gd name="f10" fmla="val 43"/>
                <a:gd name="f11" fmla="val 90"/>
                <a:gd name="f12" fmla="val 48"/>
                <a:gd name="f13" fmla="val 39"/>
                <a:gd name="f14" fmla="val 27"/>
                <a:gd name="f15" fmla="val 15"/>
                <a:gd name="f16" fmla="val 99"/>
                <a:gd name="f17" fmla="val 4"/>
                <a:gd name="f18" fmla="val 97"/>
                <a:gd name="f19" fmla="val 2"/>
                <a:gd name="f20" fmla="val 96"/>
                <a:gd name="f21" fmla="val 1"/>
                <a:gd name="f22" fmla="val 88"/>
                <a:gd name="f23" fmla="val 8"/>
                <a:gd name="f24" fmla="val 67"/>
                <a:gd name="f25" fmla="val 46"/>
                <a:gd name="f26" fmla="val 25"/>
                <a:gd name="f27" fmla="val 11"/>
                <a:gd name="f28" fmla="val 14"/>
                <a:gd name="f29" fmla="val 16"/>
                <a:gd name="f30" fmla="val 6"/>
                <a:gd name="f31" fmla="val 44"/>
                <a:gd name="f32" fmla="val 53"/>
                <a:gd name="f33" fmla="val 12"/>
                <a:gd name="f34" fmla="val 30"/>
                <a:gd name="f35" fmla="val 50"/>
                <a:gd name="f36" fmla="val 68"/>
                <a:gd name="f37" fmla="+- 0 0 -90"/>
                <a:gd name="f38" fmla="*/ f3 1 52"/>
                <a:gd name="f39" fmla="*/ f4 1 102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52"/>
                <a:gd name="f48" fmla="*/ f44 1 102"/>
                <a:gd name="f49" fmla="*/ 49 f45 1"/>
                <a:gd name="f50" fmla="*/ 87 f44 1"/>
                <a:gd name="f51" fmla="*/ 39 f45 1"/>
                <a:gd name="f52" fmla="*/ 102 f44 1"/>
                <a:gd name="f53" fmla="*/ 4 f45 1"/>
                <a:gd name="f54" fmla="*/ 97 f44 1"/>
                <a:gd name="f55" fmla="*/ 1 f45 1"/>
                <a:gd name="f56" fmla="*/ 88 f44 1"/>
                <a:gd name="f57" fmla="*/ 8 f45 1"/>
                <a:gd name="f58" fmla="*/ 25 f44 1"/>
                <a:gd name="f59" fmla="*/ 25 f45 1"/>
                <a:gd name="f60" fmla="*/ 0 f44 1"/>
                <a:gd name="f61" fmla="*/ 53 f45 1"/>
                <a:gd name="f62" fmla="*/ 30 f44 1"/>
                <a:gd name="f63" fmla="+- f46 0 f1"/>
                <a:gd name="f64" fmla="*/ f49 1 53"/>
                <a:gd name="f65" fmla="*/ f50 1 102"/>
                <a:gd name="f66" fmla="*/ f51 1 53"/>
                <a:gd name="f67" fmla="*/ f52 1 102"/>
                <a:gd name="f68" fmla="*/ f53 1 53"/>
                <a:gd name="f69" fmla="*/ f54 1 102"/>
                <a:gd name="f70" fmla="*/ f55 1 53"/>
                <a:gd name="f71" fmla="*/ f56 1 102"/>
                <a:gd name="f72" fmla="*/ f57 1 53"/>
                <a:gd name="f73" fmla="*/ f58 1 102"/>
                <a:gd name="f74" fmla="*/ f59 1 53"/>
                <a:gd name="f75" fmla="*/ f60 1 102"/>
                <a:gd name="f76" fmla="*/ f61 1 53"/>
                <a:gd name="f77" fmla="*/ f62 1 102"/>
                <a:gd name="f78" fmla="*/ 0 1 f47"/>
                <a:gd name="f79" fmla="*/ f41 1 f47"/>
                <a:gd name="f80" fmla="*/ 0 1 f48"/>
                <a:gd name="f81" fmla="*/ f42 1 f48"/>
                <a:gd name="f82" fmla="*/ f64 1 f47"/>
                <a:gd name="f83" fmla="*/ f65 1 f48"/>
                <a:gd name="f84" fmla="*/ f66 1 f47"/>
                <a:gd name="f85" fmla="*/ f67 1 f48"/>
                <a:gd name="f86" fmla="*/ f68 1 f47"/>
                <a:gd name="f87" fmla="*/ f69 1 f48"/>
                <a:gd name="f88" fmla="*/ f70 1 f47"/>
                <a:gd name="f89" fmla="*/ f71 1 f48"/>
                <a:gd name="f90" fmla="*/ f72 1 f47"/>
                <a:gd name="f91" fmla="*/ f73 1 f48"/>
                <a:gd name="f92" fmla="*/ f74 1 f47"/>
                <a:gd name="f93" fmla="*/ f75 1 f48"/>
                <a:gd name="f94" fmla="*/ f76 1 f47"/>
                <a:gd name="f95" fmla="*/ f77 1 f48"/>
                <a:gd name="f96" fmla="*/ f78 f38 1"/>
                <a:gd name="f97" fmla="*/ f79 f38 1"/>
                <a:gd name="f98" fmla="*/ f81 f39 1"/>
                <a:gd name="f99" fmla="*/ f80 f39 1"/>
                <a:gd name="f100" fmla="*/ f82 f38 1"/>
                <a:gd name="f101" fmla="*/ f83 f39 1"/>
                <a:gd name="f102" fmla="*/ f84 f38 1"/>
                <a:gd name="f103" fmla="*/ f85 f39 1"/>
                <a:gd name="f104" fmla="*/ f86 f38 1"/>
                <a:gd name="f105" fmla="*/ f87 f39 1"/>
                <a:gd name="f106" fmla="*/ f88 f38 1"/>
                <a:gd name="f107" fmla="*/ f89 f39 1"/>
                <a:gd name="f108" fmla="*/ f90 f38 1"/>
                <a:gd name="f109" fmla="*/ f91 f39 1"/>
                <a:gd name="f110" fmla="*/ f92 f38 1"/>
                <a:gd name="f111" fmla="*/ f93 f39 1"/>
                <a:gd name="f112" fmla="*/ f94 f38 1"/>
                <a:gd name="f113" fmla="*/ f95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6" y="f107"/>
                </a:cxn>
                <a:cxn ang="f63">
                  <a:pos x="f108" y="f109"/>
                </a:cxn>
                <a:cxn ang="f63">
                  <a:pos x="f110" y="f111"/>
                </a:cxn>
                <a:cxn ang="f63">
                  <a:pos x="f112" y="f113"/>
                </a:cxn>
                <a:cxn ang="f63">
                  <a:pos x="f100" y="f101"/>
                </a:cxn>
              </a:cxnLst>
              <a:rect l="f96" t="f99" r="f97" b="f98"/>
              <a:pathLst>
                <a:path w="52" h="102">
                  <a:moveTo>
                    <a:pt x="f8" y="f9"/>
                  </a:moveTo>
                  <a:cubicBezTo>
                    <a:pt x="f10" y="f11"/>
                    <a:pt x="f12" y="f7"/>
                    <a:pt x="f13" y="f7"/>
                  </a:cubicBezTo>
                  <a:cubicBezTo>
                    <a:pt x="f14" y="f7"/>
                    <a:pt x="f15" y="f16"/>
                    <a:pt x="f17" y="f18"/>
                  </a:cubicBezTo>
                  <a:cubicBezTo>
                    <a:pt x="f19" y="f20"/>
                    <a:pt x="f5" y="f11"/>
                    <a:pt x="f21" y="f22"/>
                  </a:cubicBezTo>
                  <a:cubicBezTo>
                    <a:pt x="f23" y="f24"/>
                    <a:pt x="f19" y="f25"/>
                    <a:pt x="f23" y="f26"/>
                  </a:cubicBezTo>
                  <a:cubicBezTo>
                    <a:pt x="f27" y="f28"/>
                    <a:pt x="f29" y="f30"/>
                    <a:pt x="f26" y="f5"/>
                  </a:cubicBezTo>
                  <a:cubicBezTo>
                    <a:pt x="f31" y="f21"/>
                    <a:pt x="f32" y="f33"/>
                    <a:pt x="f32" y="f34"/>
                  </a:cubicBezTo>
                  <a:cubicBezTo>
                    <a:pt x="f6" y="f8"/>
                    <a:pt x="f35" y="f36"/>
                    <a:pt x="f8" y="f9"/>
                  </a:cubicBezTo>
                  <a:close/>
                </a:path>
              </a:pathLst>
            </a:custGeom>
            <a:solidFill>
              <a:srgbClr val="87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1E27210A-D087-F6D5-472D-1200B37D8682}"/>
                </a:ext>
              </a:extLst>
            </p:cNvPr>
            <p:cNvSpPr/>
            <p:nvPr/>
          </p:nvSpPr>
          <p:spPr>
            <a:xfrm>
              <a:off x="10953753" y="3492495"/>
              <a:ext cx="219071" cy="4000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05"/>
                <a:gd name="f8" fmla="val 49"/>
                <a:gd name="f9" fmla="val 106"/>
                <a:gd name="f10" fmla="val 1"/>
                <a:gd name="f11" fmla="val 8"/>
                <a:gd name="f12" fmla="val 10"/>
                <a:gd name="f13" fmla="val 40"/>
                <a:gd name="f14" fmla="val 9"/>
                <a:gd name="f15" fmla="val 21"/>
                <a:gd name="f16" fmla="val 6"/>
                <a:gd name="f17" fmla="val 43"/>
                <a:gd name="f18" fmla="val 58"/>
                <a:gd name="f19" fmla="val 13"/>
                <a:gd name="f20" fmla="val 56"/>
                <a:gd name="f21" fmla="val 37"/>
                <a:gd name="f22" fmla="val 55"/>
                <a:gd name="f23" fmla="val 60"/>
                <a:gd name="f24" fmla="val 51"/>
                <a:gd name="f25" fmla="val 83"/>
                <a:gd name="f26" fmla="+- 0 0 -90"/>
                <a:gd name="f27" fmla="*/ f3 1 57"/>
                <a:gd name="f28" fmla="*/ f4 1 105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57"/>
                <a:gd name="f37" fmla="*/ f33 1 105"/>
                <a:gd name="f38" fmla="*/ 49 f34 1"/>
                <a:gd name="f39" fmla="*/ 106 f33 1"/>
                <a:gd name="f40" fmla="*/ 8 f34 1"/>
                <a:gd name="f41" fmla="*/ 57 f33 1"/>
                <a:gd name="f42" fmla="*/ 21 f34 1"/>
                <a:gd name="f43" fmla="*/ 6 f33 1"/>
                <a:gd name="f44" fmla="*/ 56 f34 1"/>
                <a:gd name="f45" fmla="*/ 37 f33 1"/>
                <a:gd name="f46" fmla="+- f35 0 f1"/>
                <a:gd name="f47" fmla="*/ f38 1 58"/>
                <a:gd name="f48" fmla="*/ f39 1 106"/>
                <a:gd name="f49" fmla="*/ f40 1 58"/>
                <a:gd name="f50" fmla="*/ f41 1 106"/>
                <a:gd name="f51" fmla="*/ f42 1 58"/>
                <a:gd name="f52" fmla="*/ f43 1 106"/>
                <a:gd name="f53" fmla="*/ f44 1 58"/>
                <a:gd name="f54" fmla="*/ f45 1 106"/>
                <a:gd name="f55" fmla="*/ 0 1 f36"/>
                <a:gd name="f56" fmla="*/ f30 1 f36"/>
                <a:gd name="f57" fmla="*/ 0 1 f37"/>
                <a:gd name="f58" fmla="*/ f31 1 f37"/>
                <a:gd name="f59" fmla="*/ f47 1 f36"/>
                <a:gd name="f60" fmla="*/ f48 1 f37"/>
                <a:gd name="f61" fmla="*/ f49 1 f36"/>
                <a:gd name="f62" fmla="*/ f50 1 f37"/>
                <a:gd name="f63" fmla="*/ f51 1 f36"/>
                <a:gd name="f64" fmla="*/ f52 1 f37"/>
                <a:gd name="f65" fmla="*/ f53 1 f36"/>
                <a:gd name="f66" fmla="*/ f54 1 f37"/>
                <a:gd name="f67" fmla="*/ f55 f27 1"/>
                <a:gd name="f68" fmla="*/ f56 f27 1"/>
                <a:gd name="f69" fmla="*/ f58 f28 1"/>
                <a:gd name="f70" fmla="*/ f57 f28 1"/>
                <a:gd name="f71" fmla="*/ f59 f27 1"/>
                <a:gd name="f72" fmla="*/ f60 f28 1"/>
                <a:gd name="f73" fmla="*/ f61 f27 1"/>
                <a:gd name="f74" fmla="*/ f62 f28 1"/>
                <a:gd name="f75" fmla="*/ f63 f27 1"/>
                <a:gd name="f76" fmla="*/ f64 f28 1"/>
                <a:gd name="f77" fmla="*/ f65 f27 1"/>
                <a:gd name="f78" fmla="*/ f66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1" y="f72"/>
                </a:cxn>
                <a:cxn ang="f46">
                  <a:pos x="f73" y="f74"/>
                </a:cxn>
                <a:cxn ang="f46">
                  <a:pos x="f75" y="f76"/>
                </a:cxn>
                <a:cxn ang="f46">
                  <a:pos x="f77" y="f78"/>
                </a:cxn>
                <a:cxn ang="f46">
                  <a:pos x="f71" y="f72"/>
                </a:cxn>
              </a:cxnLst>
              <a:rect l="f67" t="f70" r="f68" b="f69"/>
              <a:pathLst>
                <a:path w="57" h="105">
                  <a:moveTo>
                    <a:pt x="f8" y="f9"/>
                  </a:moveTo>
                  <a:cubicBezTo>
                    <a:pt x="f5" y="f9"/>
                    <a:pt x="f10" y="f9"/>
                    <a:pt x="f11" y="f6"/>
                  </a:cubicBezTo>
                  <a:cubicBezTo>
                    <a:pt x="f12" y="f13"/>
                    <a:pt x="f14" y="f15"/>
                    <a:pt x="f15" y="f16"/>
                  </a:cubicBezTo>
                  <a:cubicBezTo>
                    <a:pt x="f17" y="f5"/>
                    <a:pt x="f18" y="f19"/>
                    <a:pt x="f20" y="f21"/>
                  </a:cubicBezTo>
                  <a:cubicBezTo>
                    <a:pt x="f22" y="f23"/>
                    <a:pt x="f24" y="f25"/>
                    <a:pt x="f8" y="f9"/>
                  </a:cubicBezTo>
                  <a:close/>
                </a:path>
              </a:pathLst>
            </a:custGeom>
            <a:solidFill>
              <a:srgbClr val="88888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5051FC5F-78F6-7554-7C0B-9135A0AA93FA}"/>
                </a:ext>
              </a:extLst>
            </p:cNvPr>
            <p:cNvSpPr/>
            <p:nvPr/>
          </p:nvSpPr>
          <p:spPr>
            <a:xfrm>
              <a:off x="11396660" y="3549645"/>
              <a:ext cx="214317" cy="3873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03"/>
                <a:gd name="f8" fmla="val 48"/>
                <a:gd name="f9" fmla="val 1"/>
                <a:gd name="f10" fmla="val 7"/>
                <a:gd name="f11" fmla="val 53"/>
                <a:gd name="f12" fmla="val 9"/>
                <a:gd name="f13" fmla="val 33"/>
                <a:gd name="f14" fmla="val 12"/>
                <a:gd name="f15" fmla="val 28"/>
                <a:gd name="f16" fmla="val 50"/>
                <a:gd name="f17" fmla="val 6"/>
                <a:gd name="f18" fmla="val 17"/>
                <a:gd name="f19" fmla="val 54"/>
                <a:gd name="f20" fmla="val 38"/>
                <a:gd name="f21" fmla="val 51"/>
                <a:gd name="f22" fmla="val 60"/>
                <a:gd name="f23" fmla="val 82"/>
                <a:gd name="f24" fmla="+- 0 0 -90"/>
                <a:gd name="f25" fmla="*/ f3 1 57"/>
                <a:gd name="f26" fmla="*/ f4 1 103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57"/>
                <a:gd name="f35" fmla="*/ f31 1 103"/>
                <a:gd name="f36" fmla="*/ 48 f32 1"/>
                <a:gd name="f37" fmla="*/ 103 f31 1"/>
                <a:gd name="f38" fmla="*/ 7 f32 1"/>
                <a:gd name="f39" fmla="*/ 53 f31 1"/>
                <a:gd name="f40" fmla="*/ 28 f32 1"/>
                <a:gd name="f41" fmla="*/ 0 f31 1"/>
                <a:gd name="f42" fmla="*/ 54 f32 1"/>
                <a:gd name="f43" fmla="*/ 38 f31 1"/>
                <a:gd name="f44" fmla="+- f33 0 f1"/>
                <a:gd name="f45" fmla="*/ f36 1 57"/>
                <a:gd name="f46" fmla="*/ f37 1 103"/>
                <a:gd name="f47" fmla="*/ f38 1 57"/>
                <a:gd name="f48" fmla="*/ f39 1 103"/>
                <a:gd name="f49" fmla="*/ f40 1 57"/>
                <a:gd name="f50" fmla="*/ f41 1 103"/>
                <a:gd name="f51" fmla="*/ f42 1 57"/>
                <a:gd name="f52" fmla="*/ f43 1 103"/>
                <a:gd name="f53" fmla="*/ 0 1 f34"/>
                <a:gd name="f54" fmla="*/ f28 1 f34"/>
                <a:gd name="f55" fmla="*/ 0 1 f35"/>
                <a:gd name="f56" fmla="*/ f29 1 f35"/>
                <a:gd name="f57" fmla="*/ f45 1 f34"/>
                <a:gd name="f58" fmla="*/ f46 1 f35"/>
                <a:gd name="f59" fmla="*/ f47 1 f34"/>
                <a:gd name="f60" fmla="*/ f48 1 f35"/>
                <a:gd name="f61" fmla="*/ f49 1 f34"/>
                <a:gd name="f62" fmla="*/ f50 1 f35"/>
                <a:gd name="f63" fmla="*/ f51 1 f34"/>
                <a:gd name="f64" fmla="*/ f52 1 f35"/>
                <a:gd name="f65" fmla="*/ f53 f25 1"/>
                <a:gd name="f66" fmla="*/ f54 f25 1"/>
                <a:gd name="f67" fmla="*/ f56 f26 1"/>
                <a:gd name="f68" fmla="*/ f55 f26 1"/>
                <a:gd name="f69" fmla="*/ f57 f25 1"/>
                <a:gd name="f70" fmla="*/ f58 f26 1"/>
                <a:gd name="f71" fmla="*/ f59 f25 1"/>
                <a:gd name="f72" fmla="*/ f60 f26 1"/>
                <a:gd name="f73" fmla="*/ f61 f25 1"/>
                <a:gd name="f74" fmla="*/ f62 f26 1"/>
                <a:gd name="f75" fmla="*/ f63 f25 1"/>
                <a:gd name="f76" fmla="*/ f64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69" y="f70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69" y="f70"/>
                </a:cxn>
              </a:cxnLst>
              <a:rect l="f65" t="f68" r="f66" b="f67"/>
              <a:pathLst>
                <a:path w="57" h="103">
                  <a:moveTo>
                    <a:pt x="f8" y="f7"/>
                  </a:moveTo>
                  <a:cubicBezTo>
                    <a:pt x="f5" y="f7"/>
                    <a:pt x="f9" y="f7"/>
                    <a:pt x="f10" y="f11"/>
                  </a:cubicBezTo>
                  <a:cubicBezTo>
                    <a:pt x="f12" y="f13"/>
                    <a:pt x="f10" y="f14"/>
                    <a:pt x="f15" y="f5"/>
                  </a:cubicBezTo>
                  <a:cubicBezTo>
                    <a:pt x="f16" y="f17"/>
                    <a:pt x="f6" y="f18"/>
                    <a:pt x="f19" y="f20"/>
                  </a:cubicBezTo>
                  <a:cubicBezTo>
                    <a:pt x="f21" y="f22"/>
                    <a:pt x="f16" y="f23"/>
                    <a:pt x="f8" y="f7"/>
                  </a:cubicBezTo>
                  <a:close/>
                </a:path>
              </a:pathLst>
            </a:custGeom>
            <a:solidFill>
              <a:srgbClr val="8788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ABAA00F0-49E2-F3B9-1A42-D1A74F31D0B6}"/>
                </a:ext>
              </a:extLst>
            </p:cNvPr>
            <p:cNvSpPr/>
            <p:nvPr/>
          </p:nvSpPr>
          <p:spPr>
            <a:xfrm>
              <a:off x="10518772" y="3470276"/>
              <a:ext cx="212726" cy="381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"/>
                <a:gd name="f7" fmla="val 100"/>
                <a:gd name="f8" fmla="val 51"/>
                <a:gd name="f9" fmla="val 80"/>
                <a:gd name="f10" fmla="val 45"/>
                <a:gd name="f11" fmla="val 86"/>
                <a:gd name="f12" fmla="val 52"/>
                <a:gd name="f13" fmla="val 101"/>
                <a:gd name="f14" fmla="val 34"/>
                <a:gd name="f15" fmla="val 4"/>
                <a:gd name="f16" fmla="val 97"/>
                <a:gd name="f17" fmla="val 6"/>
                <a:gd name="f18" fmla="val 67"/>
                <a:gd name="f19" fmla="val 7"/>
                <a:gd name="f20" fmla="val 61"/>
                <a:gd name="f21" fmla="val 8"/>
                <a:gd name="f22" fmla="val 54"/>
                <a:gd name="f23" fmla="val 47"/>
                <a:gd name="f24" fmla="val 29"/>
                <a:gd name="f25" fmla="val 11"/>
                <a:gd name="f26" fmla="val 13"/>
                <a:gd name="f27" fmla="val 24"/>
                <a:gd name="f28" fmla="val 31"/>
                <a:gd name="f29" fmla="val 55"/>
                <a:gd name="f30" fmla="val 48"/>
                <a:gd name="f31" fmla="val 53"/>
                <a:gd name="f32" fmla="val 64"/>
                <a:gd name="f33" fmla="+- 0 0 -90"/>
                <a:gd name="f34" fmla="*/ f3 1 56"/>
                <a:gd name="f35" fmla="*/ f4 1 100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56"/>
                <a:gd name="f44" fmla="*/ f40 1 100"/>
                <a:gd name="f45" fmla="*/ 51 f41 1"/>
                <a:gd name="f46" fmla="*/ 80 f40 1"/>
                <a:gd name="f47" fmla="*/ 34 f41 1"/>
                <a:gd name="f48" fmla="*/ 101 f40 1"/>
                <a:gd name="f49" fmla="*/ 6 f41 1"/>
                <a:gd name="f50" fmla="*/ 67 f40 1"/>
                <a:gd name="f51" fmla="*/ 8 f41 1"/>
                <a:gd name="f52" fmla="*/ 47 f40 1"/>
                <a:gd name="f53" fmla="*/ 24 f41 1"/>
                <a:gd name="f54" fmla="*/ 0 f40 1"/>
                <a:gd name="f55" fmla="*/ 56 f41 1"/>
                <a:gd name="f56" fmla="*/ 31 f40 1"/>
                <a:gd name="f57" fmla="+- f42 0 f1"/>
                <a:gd name="f58" fmla="*/ f45 1 56"/>
                <a:gd name="f59" fmla="*/ f46 1 101"/>
                <a:gd name="f60" fmla="*/ f47 1 56"/>
                <a:gd name="f61" fmla="*/ f48 1 101"/>
                <a:gd name="f62" fmla="*/ f49 1 56"/>
                <a:gd name="f63" fmla="*/ f50 1 101"/>
                <a:gd name="f64" fmla="*/ f51 1 56"/>
                <a:gd name="f65" fmla="*/ f52 1 101"/>
                <a:gd name="f66" fmla="*/ f53 1 56"/>
                <a:gd name="f67" fmla="*/ f54 1 101"/>
                <a:gd name="f68" fmla="*/ f55 1 56"/>
                <a:gd name="f69" fmla="*/ f56 1 101"/>
                <a:gd name="f70" fmla="*/ 0 1 f43"/>
                <a:gd name="f71" fmla="*/ f37 1 f43"/>
                <a:gd name="f72" fmla="*/ 0 1 f44"/>
                <a:gd name="f73" fmla="*/ f38 1 f44"/>
                <a:gd name="f74" fmla="*/ f58 1 f43"/>
                <a:gd name="f75" fmla="*/ f59 1 f44"/>
                <a:gd name="f76" fmla="*/ f60 1 f43"/>
                <a:gd name="f77" fmla="*/ f61 1 f44"/>
                <a:gd name="f78" fmla="*/ f62 1 f43"/>
                <a:gd name="f79" fmla="*/ f63 1 f44"/>
                <a:gd name="f80" fmla="*/ f64 1 f43"/>
                <a:gd name="f81" fmla="*/ f65 1 f44"/>
                <a:gd name="f82" fmla="*/ f66 1 f43"/>
                <a:gd name="f83" fmla="*/ f67 1 f44"/>
                <a:gd name="f84" fmla="*/ f68 1 f43"/>
                <a:gd name="f85" fmla="*/ f69 1 f44"/>
                <a:gd name="f86" fmla="*/ f70 f34 1"/>
                <a:gd name="f87" fmla="*/ f71 f34 1"/>
                <a:gd name="f88" fmla="*/ f73 f35 1"/>
                <a:gd name="f89" fmla="*/ f72 f35 1"/>
                <a:gd name="f90" fmla="*/ f74 f34 1"/>
                <a:gd name="f91" fmla="*/ f75 f35 1"/>
                <a:gd name="f92" fmla="*/ f76 f34 1"/>
                <a:gd name="f93" fmla="*/ f77 f35 1"/>
                <a:gd name="f94" fmla="*/ f78 f34 1"/>
                <a:gd name="f95" fmla="*/ f79 f35 1"/>
                <a:gd name="f96" fmla="*/ f80 f34 1"/>
                <a:gd name="f97" fmla="*/ f81 f35 1"/>
                <a:gd name="f98" fmla="*/ f82 f34 1"/>
                <a:gd name="f99" fmla="*/ f83 f35 1"/>
                <a:gd name="f100" fmla="*/ f84 f34 1"/>
                <a:gd name="f101" fmla="*/ f8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90" y="f91"/>
                </a:cxn>
                <a:cxn ang="f57">
                  <a:pos x="f92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8" y="f99"/>
                </a:cxn>
                <a:cxn ang="f57">
                  <a:pos x="f100" y="f101"/>
                </a:cxn>
                <a:cxn ang="f57">
                  <a:pos x="f90" y="f91"/>
                </a:cxn>
              </a:cxnLst>
              <a:rect l="f86" t="f89" r="f87" b="f88"/>
              <a:pathLst>
                <a:path w="56" h="100">
                  <a:moveTo>
                    <a:pt x="f8" y="f9"/>
                  </a:moveTo>
                  <a:cubicBezTo>
                    <a:pt x="f10" y="f11"/>
                    <a:pt x="f12" y="f13"/>
                    <a:pt x="f14" y="f13"/>
                  </a:cubicBezTo>
                  <a:cubicBezTo>
                    <a:pt x="f15" y="f7"/>
                    <a:pt x="f5" y="f16"/>
                    <a:pt x="f17" y="f18"/>
                  </a:cubicBezTo>
                  <a:cubicBezTo>
                    <a:pt x="f19" y="f20"/>
                    <a:pt x="f21" y="f22"/>
                    <a:pt x="f21" y="f23"/>
                  </a:cubicBezTo>
                  <a:cubicBezTo>
                    <a:pt x="f17" y="f24"/>
                    <a:pt x="f25" y="f26"/>
                    <a:pt x="f27" y="f5"/>
                  </a:cubicBezTo>
                  <a:cubicBezTo>
                    <a:pt x="f23" y="f5"/>
                    <a:pt x="f6" y="f21"/>
                    <a:pt x="f6" y="f28"/>
                  </a:cubicBezTo>
                  <a:cubicBezTo>
                    <a:pt x="f29" y="f30"/>
                    <a:pt x="f31" y="f32"/>
                    <a:pt x="f8" y="f9"/>
                  </a:cubicBezTo>
                  <a:close/>
                </a:path>
              </a:pathLst>
            </a:custGeom>
            <a:solidFill>
              <a:srgbClr val="888989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3">
            <a:extLst>
              <a:ext uri="{FF2B5EF4-FFF2-40B4-BE49-F238E27FC236}">
                <a16:creationId xmlns:a16="http://schemas.microsoft.com/office/drawing/2014/main" id="{8762E8E4-5E1B-ACE4-679B-75B009449D06}"/>
              </a:ext>
            </a:extLst>
          </p:cNvPr>
          <p:cNvSpPr/>
          <p:nvPr/>
        </p:nvSpPr>
        <p:spPr>
          <a:xfrm>
            <a:off x="6096003" y="0"/>
            <a:ext cx="6096003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1957A4CF-67CB-1E02-ADD5-619115B4B606}"/>
              </a:ext>
            </a:extLst>
          </p:cNvPr>
          <p:cNvSpPr txBox="1"/>
          <p:nvPr/>
        </p:nvSpPr>
        <p:spPr>
          <a:xfrm>
            <a:off x="775475" y="3462183"/>
            <a:ext cx="4390418" cy="29608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Global warming is the long-term rise in the average temperature of the Earth's climate system. 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454955"/>
              </a:solidFill>
              <a:uFillTx/>
              <a:latin typeface="Arial" pitchFamily="34"/>
              <a:ea typeface="Roboto" pitchFamily="2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The Intergovernmental Panel on Climate Change (IPCC) Fifth Assessment Report concluded, "It is extremely likely that human influence has been the dominant cause of the observed warming since the mid-20th century".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454955"/>
              </a:solidFill>
              <a:uFillTx/>
              <a:latin typeface="Arial" pitchFamily="34"/>
              <a:ea typeface="Roboto" pitchFamily="2"/>
              <a:cs typeface="Arial"/>
            </a:endParaRPr>
          </a:p>
        </p:txBody>
      </p:sp>
      <p:sp>
        <p:nvSpPr>
          <p:cNvPr id="4" name="CuadroTexto 8">
            <a:extLst>
              <a:ext uri="{FF2B5EF4-FFF2-40B4-BE49-F238E27FC236}">
                <a16:creationId xmlns:a16="http://schemas.microsoft.com/office/drawing/2014/main" id="{37B13F51-522B-6F50-F79D-1D0B0F3C737F}"/>
              </a:ext>
            </a:extLst>
          </p:cNvPr>
          <p:cNvSpPr txBox="1"/>
          <p:nvPr/>
        </p:nvSpPr>
        <p:spPr>
          <a:xfrm>
            <a:off x="775475" y="2228667"/>
            <a:ext cx="4390418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600" b="0" i="0" u="none" strike="noStrike" kern="1200" cap="none" spc="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GLOBAL WARMING PROBLEM</a:t>
            </a:r>
          </a:p>
        </p:txBody>
      </p:sp>
      <p:sp>
        <p:nvSpPr>
          <p:cNvPr id="5" name="Rectángulo 5">
            <a:extLst>
              <a:ext uri="{FF2B5EF4-FFF2-40B4-BE49-F238E27FC236}">
                <a16:creationId xmlns:a16="http://schemas.microsoft.com/office/drawing/2014/main" id="{9B9AF750-11F6-B6FD-4A28-31A793412035}"/>
              </a:ext>
            </a:extLst>
          </p:cNvPr>
          <p:cNvSpPr/>
          <p:nvPr/>
        </p:nvSpPr>
        <p:spPr>
          <a:xfrm>
            <a:off x="254002" y="237067"/>
            <a:ext cx="5571064" cy="6366930"/>
          </a:xfrm>
          <a:prstGeom prst="rect">
            <a:avLst/>
          </a:prstGeom>
          <a:noFill/>
          <a:ln w="76196" cap="flat">
            <a:solidFill>
              <a:srgbClr val="00B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6" name="Picture 2" descr="Torre inclinada de Pisa, Italia">
            <a:extLst>
              <a:ext uri="{FF2B5EF4-FFF2-40B4-BE49-F238E27FC236}">
                <a16:creationId xmlns:a16="http://schemas.microsoft.com/office/drawing/2014/main" id="{ABCF5DCD-178E-3FB0-13C3-9C14C6B348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43" r="25156" b="2958"/>
          <a:stretch>
            <a:fillRect/>
          </a:stretch>
        </p:blipFill>
        <p:spPr>
          <a:xfrm>
            <a:off x="6096003" y="0"/>
            <a:ext cx="6096003" cy="686216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o 1">
            <a:extLst>
              <a:ext uri="{FF2B5EF4-FFF2-40B4-BE49-F238E27FC236}">
                <a16:creationId xmlns:a16="http://schemas.microsoft.com/office/drawing/2014/main" id="{0DE38A7A-FB5B-AE76-E1A9-16F43B394A4A}"/>
              </a:ext>
            </a:extLst>
          </p:cNvPr>
          <p:cNvGrpSpPr/>
          <p:nvPr/>
        </p:nvGrpSpPr>
        <p:grpSpPr>
          <a:xfrm>
            <a:off x="2557467" y="630241"/>
            <a:ext cx="965204" cy="1579562"/>
            <a:chOff x="2557467" y="630241"/>
            <a:chExt cx="965204" cy="1579562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E987354A-975A-9A5F-0F4D-C5A628A048E8}"/>
                </a:ext>
              </a:extLst>
            </p:cNvPr>
            <p:cNvSpPr/>
            <p:nvPr/>
          </p:nvSpPr>
          <p:spPr>
            <a:xfrm>
              <a:off x="2557467" y="1820863"/>
              <a:ext cx="965204" cy="3889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2"/>
                <a:gd name="f7" fmla="val 187"/>
                <a:gd name="f8" fmla="val 92"/>
                <a:gd name="f9" fmla="val 29"/>
                <a:gd name="f10" fmla="val 93"/>
                <a:gd name="f11" fmla="val 19"/>
                <a:gd name="f12" fmla="val 94"/>
                <a:gd name="f13" fmla="val 11"/>
                <a:gd name="f14" fmla="val 95"/>
                <a:gd name="f15" fmla="val 186"/>
                <a:gd name="f16" fmla="val 8"/>
                <a:gd name="f17" fmla="val 277"/>
                <a:gd name="f18" fmla="val 17"/>
                <a:gd name="f19" fmla="val 370"/>
                <a:gd name="f20" fmla="val 26"/>
                <a:gd name="f21" fmla="val 368"/>
                <a:gd name="f22" fmla="val 37"/>
                <a:gd name="f23" fmla="val 367"/>
                <a:gd name="f24" fmla="val 47"/>
                <a:gd name="f25" fmla="val 366"/>
                <a:gd name="f26" fmla="val 56"/>
                <a:gd name="f27" fmla="val 308"/>
                <a:gd name="f28" fmla="val 69"/>
                <a:gd name="f29" fmla="val 299"/>
                <a:gd name="f30" fmla="val 83"/>
                <a:gd name="f31" fmla="val 296"/>
                <a:gd name="f32" fmla="val 163"/>
                <a:gd name="f33" fmla="val 303"/>
                <a:gd name="f34" fmla="val 309"/>
                <a:gd name="f35" fmla="val 316"/>
                <a:gd name="f36" fmla="val 326"/>
                <a:gd name="f37" fmla="val 133"/>
                <a:gd name="f38" fmla="val 88"/>
                <a:gd name="f39" fmla="val 364"/>
                <a:gd name="f40" fmla="val 80"/>
                <a:gd name="f41" fmla="val 362"/>
                <a:gd name="f42" fmla="val 109"/>
                <a:gd name="f43" fmla="val 359"/>
                <a:gd name="f44" fmla="val 135"/>
                <a:gd name="f45" fmla="val 357"/>
                <a:gd name="f46" fmla="val 165"/>
                <a:gd name="f47" fmla="val 393"/>
                <a:gd name="f48" fmla="val 426"/>
                <a:gd name="f49" fmla="val 461"/>
                <a:gd name="f50" fmla="val 173"/>
                <a:gd name="f51" fmla="val 179"/>
                <a:gd name="f52" fmla="val 463"/>
                <a:gd name="f53" fmla="val 154"/>
                <a:gd name="f54" fmla="val 174"/>
                <a:gd name="f55" fmla="val 166"/>
                <a:gd name="f56" fmla="val 25"/>
                <a:gd name="f57" fmla="val 50"/>
                <a:gd name="f58" fmla="val 78"/>
                <a:gd name="f59" fmla="val 82"/>
                <a:gd name="f60" fmla="val 128"/>
                <a:gd name="f61" fmla="val 86"/>
                <a:gd name="f62" fmla="val 90"/>
                <a:gd name="f63" fmla="val 114"/>
                <a:gd name="f64" fmla="val 61"/>
                <a:gd name="f65" fmla="val 125"/>
                <a:gd name="f66" fmla="val 73"/>
                <a:gd name="f67" fmla="val 124"/>
                <a:gd name="f68" fmla="val 96"/>
                <a:gd name="f69" fmla="val 123"/>
                <a:gd name="f70" fmla="val 118"/>
                <a:gd name="f71" fmla="val 120"/>
                <a:gd name="f72" fmla="val 140"/>
                <a:gd name="f73" fmla="val 169"/>
                <a:gd name="f74" fmla="val 142"/>
                <a:gd name="f75" fmla="val 143"/>
                <a:gd name="f76" fmla="val 147"/>
                <a:gd name="f77" fmla="val 132"/>
                <a:gd name="f78" fmla="val 146"/>
                <a:gd name="f79" fmla="val 117"/>
                <a:gd name="f80" fmla="val 101"/>
                <a:gd name="f81" fmla="val 148"/>
                <a:gd name="f82" fmla="val 66"/>
                <a:gd name="f83" fmla="val 102"/>
                <a:gd name="f84" fmla="val 34"/>
                <a:gd name="f85" fmla="val 99"/>
                <a:gd name="f86" fmla="val 33"/>
                <a:gd name="f87" fmla="val 31"/>
                <a:gd name="f88" fmla="val 164"/>
                <a:gd name="f89" fmla="val 153"/>
                <a:gd name="f90" fmla="val 181"/>
                <a:gd name="f91" fmla="val 144"/>
                <a:gd name="f92" fmla="val 182"/>
                <a:gd name="f93" fmla="val 183"/>
                <a:gd name="f94" fmla="val 184"/>
                <a:gd name="f95" fmla="val 115"/>
                <a:gd name="f96" fmla="val 185"/>
                <a:gd name="f97" fmla="val 105"/>
                <a:gd name="f98" fmla="val 189"/>
                <a:gd name="f99" fmla="val 79"/>
                <a:gd name="f100" fmla="val 206"/>
                <a:gd name="f101" fmla="val 65"/>
                <a:gd name="f102" fmla="val 228"/>
                <a:gd name="f103" fmla="val 68"/>
                <a:gd name="f104" fmla="val 250"/>
                <a:gd name="f105" fmla="val 70"/>
                <a:gd name="f106" fmla="val 264"/>
                <a:gd name="f107" fmla="val 91"/>
                <a:gd name="f108" fmla="val 261"/>
                <a:gd name="f109" fmla="val 116"/>
                <a:gd name="f110" fmla="val 260"/>
                <a:gd name="f111" fmla="val 258"/>
                <a:gd name="f112" fmla="val 257"/>
                <a:gd name="f113" fmla="val 265"/>
                <a:gd name="f114" fmla="val 272"/>
                <a:gd name="f115" fmla="val 279"/>
                <a:gd name="f116" fmla="val 281"/>
                <a:gd name="f117" fmla="val 284"/>
                <a:gd name="f118" fmla="val 74"/>
                <a:gd name="f119" fmla="val 48"/>
                <a:gd name="f120" fmla="val 229"/>
                <a:gd name="f121" fmla="val 45"/>
                <a:gd name="f122" fmla="val 201"/>
                <a:gd name="f123" fmla="val 41"/>
                <a:gd name="f124" fmla="val 171"/>
                <a:gd name="f125" fmla="val 160"/>
                <a:gd name="f126" fmla="val 159"/>
                <a:gd name="f127" fmla="val 139"/>
                <a:gd name="f128" fmla="val 157"/>
                <a:gd name="f129" fmla="+- 0 0 -90"/>
                <a:gd name="f130" fmla="*/ f3 1 462"/>
                <a:gd name="f131" fmla="*/ f4 1 187"/>
                <a:gd name="f132" fmla="val f5"/>
                <a:gd name="f133" fmla="val f6"/>
                <a:gd name="f134" fmla="val f7"/>
                <a:gd name="f135" fmla="*/ f129 f0 1"/>
                <a:gd name="f136" fmla="+- f134 0 f132"/>
                <a:gd name="f137" fmla="+- f133 0 f132"/>
                <a:gd name="f138" fmla="*/ f135 1 f2"/>
                <a:gd name="f139" fmla="*/ f137 1 462"/>
                <a:gd name="f140" fmla="*/ f136 1 187"/>
                <a:gd name="f141" fmla="*/ 92 f137 1"/>
                <a:gd name="f142" fmla="*/ 29 f136 1"/>
                <a:gd name="f143" fmla="*/ 95 f137 1"/>
                <a:gd name="f144" fmla="*/ 0 f136 1"/>
                <a:gd name="f145" fmla="*/ 370 f137 1"/>
                <a:gd name="f146" fmla="*/ 26 f136 1"/>
                <a:gd name="f147" fmla="*/ 366 f137 1"/>
                <a:gd name="f148" fmla="*/ 56 f136 1"/>
                <a:gd name="f149" fmla="*/ 296 f137 1"/>
                <a:gd name="f150" fmla="*/ 163 f136 1"/>
                <a:gd name="f151" fmla="*/ 316 f137 1"/>
                <a:gd name="f152" fmla="*/ 364 f137 1"/>
                <a:gd name="f153" fmla="*/ 80 f136 1"/>
                <a:gd name="f154" fmla="*/ 357 f137 1"/>
                <a:gd name="f155" fmla="*/ 165 f136 1"/>
                <a:gd name="f156" fmla="*/ 461 f137 1"/>
                <a:gd name="f157" fmla="*/ 463 f137 1"/>
                <a:gd name="f158" fmla="*/ 187 f136 1"/>
                <a:gd name="f159" fmla="*/ 0 f137 1"/>
                <a:gd name="f160" fmla="*/ 166 f136 1"/>
                <a:gd name="f161" fmla="*/ 78 f137 1"/>
                <a:gd name="f162" fmla="*/ 90 f137 1"/>
                <a:gd name="f163" fmla="*/ 124 f137 1"/>
                <a:gd name="f164" fmla="*/ 96 f136 1"/>
                <a:gd name="f165" fmla="*/ 118 f137 1"/>
                <a:gd name="f166" fmla="*/ 143 f137 1"/>
                <a:gd name="f167" fmla="*/ 147 f136 1"/>
                <a:gd name="f168" fmla="*/ 146 f137 1"/>
                <a:gd name="f169" fmla="*/ 101 f136 1"/>
                <a:gd name="f170" fmla="*/ 102 f137 1"/>
                <a:gd name="f171" fmla="*/ 34 f136 1"/>
                <a:gd name="f172" fmla="*/ 179 f137 1"/>
                <a:gd name="f173" fmla="*/ 164 f136 1"/>
                <a:gd name="f174" fmla="*/ 182 f137 1"/>
                <a:gd name="f175" fmla="*/ 135 f136 1"/>
                <a:gd name="f176" fmla="*/ 185 f137 1"/>
                <a:gd name="f177" fmla="*/ 105 f136 1"/>
                <a:gd name="f178" fmla="*/ 228 f137 1"/>
                <a:gd name="f179" fmla="*/ 68 f136 1"/>
                <a:gd name="f180" fmla="*/ 261 f137 1"/>
                <a:gd name="f181" fmla="*/ 116 f136 1"/>
                <a:gd name="f182" fmla="*/ 257 f137 1"/>
                <a:gd name="f183" fmla="*/ 279 f137 1"/>
                <a:gd name="f184" fmla="*/ 284 f137 1"/>
                <a:gd name="f185" fmla="*/ 229 f137 1"/>
                <a:gd name="f186" fmla="*/ 45 f136 1"/>
                <a:gd name="f187" fmla="*/ 165 f137 1"/>
                <a:gd name="f188" fmla="*/ 90 f136 1"/>
                <a:gd name="f189" fmla="*/ 157 f137 1"/>
                <a:gd name="f190" fmla="+- f138 0 f1"/>
                <a:gd name="f191" fmla="*/ f141 1 463"/>
                <a:gd name="f192" fmla="*/ f142 1 187"/>
                <a:gd name="f193" fmla="*/ f143 1 463"/>
                <a:gd name="f194" fmla="*/ f144 1 187"/>
                <a:gd name="f195" fmla="*/ f145 1 463"/>
                <a:gd name="f196" fmla="*/ f146 1 187"/>
                <a:gd name="f197" fmla="*/ f147 1 463"/>
                <a:gd name="f198" fmla="*/ f148 1 187"/>
                <a:gd name="f199" fmla="*/ f149 1 463"/>
                <a:gd name="f200" fmla="*/ f150 1 187"/>
                <a:gd name="f201" fmla="*/ f151 1 463"/>
                <a:gd name="f202" fmla="*/ f152 1 463"/>
                <a:gd name="f203" fmla="*/ f153 1 187"/>
                <a:gd name="f204" fmla="*/ f154 1 463"/>
                <a:gd name="f205" fmla="*/ f155 1 187"/>
                <a:gd name="f206" fmla="*/ f156 1 463"/>
                <a:gd name="f207" fmla="*/ f157 1 463"/>
                <a:gd name="f208" fmla="*/ f158 1 187"/>
                <a:gd name="f209" fmla="*/ f159 1 463"/>
                <a:gd name="f210" fmla="*/ f160 1 187"/>
                <a:gd name="f211" fmla="*/ f161 1 463"/>
                <a:gd name="f212" fmla="*/ f162 1 463"/>
                <a:gd name="f213" fmla="*/ f163 1 463"/>
                <a:gd name="f214" fmla="*/ f164 1 187"/>
                <a:gd name="f215" fmla="*/ f165 1 463"/>
                <a:gd name="f216" fmla="*/ f166 1 463"/>
                <a:gd name="f217" fmla="*/ f167 1 187"/>
                <a:gd name="f218" fmla="*/ f168 1 463"/>
                <a:gd name="f219" fmla="*/ f169 1 187"/>
                <a:gd name="f220" fmla="*/ f170 1 463"/>
                <a:gd name="f221" fmla="*/ f171 1 187"/>
                <a:gd name="f222" fmla="*/ f172 1 463"/>
                <a:gd name="f223" fmla="*/ f173 1 187"/>
                <a:gd name="f224" fmla="*/ f174 1 463"/>
                <a:gd name="f225" fmla="*/ f175 1 187"/>
                <a:gd name="f226" fmla="*/ f176 1 463"/>
                <a:gd name="f227" fmla="*/ f177 1 187"/>
                <a:gd name="f228" fmla="*/ f178 1 463"/>
                <a:gd name="f229" fmla="*/ f179 1 187"/>
                <a:gd name="f230" fmla="*/ f180 1 463"/>
                <a:gd name="f231" fmla="*/ f181 1 187"/>
                <a:gd name="f232" fmla="*/ f182 1 463"/>
                <a:gd name="f233" fmla="*/ f183 1 463"/>
                <a:gd name="f234" fmla="*/ f184 1 463"/>
                <a:gd name="f235" fmla="*/ f185 1 463"/>
                <a:gd name="f236" fmla="*/ f186 1 187"/>
                <a:gd name="f237" fmla="*/ f187 1 463"/>
                <a:gd name="f238" fmla="*/ f188 1 187"/>
                <a:gd name="f239" fmla="*/ f189 1 463"/>
                <a:gd name="f240" fmla="*/ 0 1 f139"/>
                <a:gd name="f241" fmla="*/ f133 1 f139"/>
                <a:gd name="f242" fmla="*/ 0 1 f140"/>
                <a:gd name="f243" fmla="*/ f134 1 f140"/>
                <a:gd name="f244" fmla="*/ f191 1 f139"/>
                <a:gd name="f245" fmla="*/ f192 1 f140"/>
                <a:gd name="f246" fmla="*/ f193 1 f139"/>
                <a:gd name="f247" fmla="*/ f194 1 f140"/>
                <a:gd name="f248" fmla="*/ f195 1 f139"/>
                <a:gd name="f249" fmla="*/ f196 1 f140"/>
                <a:gd name="f250" fmla="*/ f197 1 f139"/>
                <a:gd name="f251" fmla="*/ f198 1 f140"/>
                <a:gd name="f252" fmla="*/ f199 1 f139"/>
                <a:gd name="f253" fmla="*/ f200 1 f140"/>
                <a:gd name="f254" fmla="*/ f201 1 f139"/>
                <a:gd name="f255" fmla="*/ f202 1 f139"/>
                <a:gd name="f256" fmla="*/ f203 1 f140"/>
                <a:gd name="f257" fmla="*/ f204 1 f139"/>
                <a:gd name="f258" fmla="*/ f205 1 f140"/>
                <a:gd name="f259" fmla="*/ f206 1 f139"/>
                <a:gd name="f260" fmla="*/ f207 1 f139"/>
                <a:gd name="f261" fmla="*/ f208 1 f140"/>
                <a:gd name="f262" fmla="*/ f209 1 f139"/>
                <a:gd name="f263" fmla="*/ f210 1 f140"/>
                <a:gd name="f264" fmla="*/ f211 1 f139"/>
                <a:gd name="f265" fmla="*/ f212 1 f139"/>
                <a:gd name="f266" fmla="*/ f213 1 f139"/>
                <a:gd name="f267" fmla="*/ f214 1 f140"/>
                <a:gd name="f268" fmla="*/ f215 1 f139"/>
                <a:gd name="f269" fmla="*/ f216 1 f139"/>
                <a:gd name="f270" fmla="*/ f217 1 f140"/>
                <a:gd name="f271" fmla="*/ f218 1 f139"/>
                <a:gd name="f272" fmla="*/ f219 1 f140"/>
                <a:gd name="f273" fmla="*/ f220 1 f139"/>
                <a:gd name="f274" fmla="*/ f221 1 f140"/>
                <a:gd name="f275" fmla="*/ f222 1 f139"/>
                <a:gd name="f276" fmla="*/ f223 1 f140"/>
                <a:gd name="f277" fmla="*/ f224 1 f139"/>
                <a:gd name="f278" fmla="*/ f225 1 f140"/>
                <a:gd name="f279" fmla="*/ f226 1 f139"/>
                <a:gd name="f280" fmla="*/ f227 1 f140"/>
                <a:gd name="f281" fmla="*/ f228 1 f139"/>
                <a:gd name="f282" fmla="*/ f229 1 f140"/>
                <a:gd name="f283" fmla="*/ f230 1 f139"/>
                <a:gd name="f284" fmla="*/ f231 1 f140"/>
                <a:gd name="f285" fmla="*/ f232 1 f139"/>
                <a:gd name="f286" fmla="*/ f233 1 f139"/>
                <a:gd name="f287" fmla="*/ f234 1 f139"/>
                <a:gd name="f288" fmla="*/ f235 1 f139"/>
                <a:gd name="f289" fmla="*/ f236 1 f140"/>
                <a:gd name="f290" fmla="*/ f237 1 f139"/>
                <a:gd name="f291" fmla="*/ f238 1 f140"/>
                <a:gd name="f292" fmla="*/ f239 1 f139"/>
                <a:gd name="f293" fmla="*/ f240 f130 1"/>
                <a:gd name="f294" fmla="*/ f241 f130 1"/>
                <a:gd name="f295" fmla="*/ f243 f131 1"/>
                <a:gd name="f296" fmla="*/ f242 f131 1"/>
                <a:gd name="f297" fmla="*/ f244 f130 1"/>
                <a:gd name="f298" fmla="*/ f245 f131 1"/>
                <a:gd name="f299" fmla="*/ f246 f130 1"/>
                <a:gd name="f300" fmla="*/ f247 f131 1"/>
                <a:gd name="f301" fmla="*/ f248 f130 1"/>
                <a:gd name="f302" fmla="*/ f249 f131 1"/>
                <a:gd name="f303" fmla="*/ f250 f130 1"/>
                <a:gd name="f304" fmla="*/ f251 f131 1"/>
                <a:gd name="f305" fmla="*/ f252 f130 1"/>
                <a:gd name="f306" fmla="*/ f253 f131 1"/>
                <a:gd name="f307" fmla="*/ f254 f130 1"/>
                <a:gd name="f308" fmla="*/ f255 f130 1"/>
                <a:gd name="f309" fmla="*/ f256 f131 1"/>
                <a:gd name="f310" fmla="*/ f257 f130 1"/>
                <a:gd name="f311" fmla="*/ f258 f131 1"/>
                <a:gd name="f312" fmla="*/ f259 f130 1"/>
                <a:gd name="f313" fmla="*/ f260 f130 1"/>
                <a:gd name="f314" fmla="*/ f261 f131 1"/>
                <a:gd name="f315" fmla="*/ f262 f130 1"/>
                <a:gd name="f316" fmla="*/ f263 f131 1"/>
                <a:gd name="f317" fmla="*/ f264 f130 1"/>
                <a:gd name="f318" fmla="*/ f265 f130 1"/>
                <a:gd name="f319" fmla="*/ f266 f130 1"/>
                <a:gd name="f320" fmla="*/ f267 f131 1"/>
                <a:gd name="f321" fmla="*/ f268 f130 1"/>
                <a:gd name="f322" fmla="*/ f269 f130 1"/>
                <a:gd name="f323" fmla="*/ f270 f131 1"/>
                <a:gd name="f324" fmla="*/ f271 f130 1"/>
                <a:gd name="f325" fmla="*/ f272 f131 1"/>
                <a:gd name="f326" fmla="*/ f273 f130 1"/>
                <a:gd name="f327" fmla="*/ f274 f131 1"/>
                <a:gd name="f328" fmla="*/ f275 f130 1"/>
                <a:gd name="f329" fmla="*/ f276 f131 1"/>
                <a:gd name="f330" fmla="*/ f277 f130 1"/>
                <a:gd name="f331" fmla="*/ f278 f131 1"/>
                <a:gd name="f332" fmla="*/ f279 f130 1"/>
                <a:gd name="f333" fmla="*/ f280 f131 1"/>
                <a:gd name="f334" fmla="*/ f281 f130 1"/>
                <a:gd name="f335" fmla="*/ f282 f131 1"/>
                <a:gd name="f336" fmla="*/ f283 f130 1"/>
                <a:gd name="f337" fmla="*/ f284 f131 1"/>
                <a:gd name="f338" fmla="*/ f285 f130 1"/>
                <a:gd name="f339" fmla="*/ f286 f130 1"/>
                <a:gd name="f340" fmla="*/ f287 f130 1"/>
                <a:gd name="f341" fmla="*/ f288 f130 1"/>
                <a:gd name="f342" fmla="*/ f289 f131 1"/>
                <a:gd name="f343" fmla="*/ f290 f130 1"/>
                <a:gd name="f344" fmla="*/ f291 f131 1"/>
                <a:gd name="f345" fmla="*/ f292 f1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0">
                  <a:pos x="f297" y="f298"/>
                </a:cxn>
                <a:cxn ang="f190">
                  <a:pos x="f299" y="f300"/>
                </a:cxn>
                <a:cxn ang="f190">
                  <a:pos x="f301" y="f302"/>
                </a:cxn>
                <a:cxn ang="f190">
                  <a:pos x="f303" y="f304"/>
                </a:cxn>
                <a:cxn ang="f190">
                  <a:pos x="f305" y="f306"/>
                </a:cxn>
                <a:cxn ang="f190">
                  <a:pos x="f307" y="f306"/>
                </a:cxn>
                <a:cxn ang="f190">
                  <a:pos x="f308" y="f309"/>
                </a:cxn>
                <a:cxn ang="f190">
                  <a:pos x="f310" y="f311"/>
                </a:cxn>
                <a:cxn ang="f190">
                  <a:pos x="f312" y="f311"/>
                </a:cxn>
                <a:cxn ang="f190">
                  <a:pos x="f313" y="f314"/>
                </a:cxn>
                <a:cxn ang="f190">
                  <a:pos x="f315" y="f314"/>
                </a:cxn>
                <a:cxn ang="f190">
                  <a:pos x="f315" y="f316"/>
                </a:cxn>
                <a:cxn ang="f190">
                  <a:pos x="f317" y="f316"/>
                </a:cxn>
                <a:cxn ang="f190">
                  <a:pos x="f318" y="f304"/>
                </a:cxn>
                <a:cxn ang="f190">
                  <a:pos x="f319" y="f320"/>
                </a:cxn>
                <a:cxn ang="f190">
                  <a:pos x="f321" y="f306"/>
                </a:cxn>
                <a:cxn ang="f190">
                  <a:pos x="f322" y="f323"/>
                </a:cxn>
                <a:cxn ang="f190">
                  <a:pos x="f324" y="f325"/>
                </a:cxn>
                <a:cxn ang="f190">
                  <a:pos x="f326" y="f327"/>
                </a:cxn>
                <a:cxn ang="f190">
                  <a:pos x="f297" y="f298"/>
                </a:cxn>
                <a:cxn ang="f190">
                  <a:pos x="f328" y="f329"/>
                </a:cxn>
                <a:cxn ang="f190">
                  <a:pos x="f330" y="f331"/>
                </a:cxn>
                <a:cxn ang="f190">
                  <a:pos x="f332" y="f333"/>
                </a:cxn>
                <a:cxn ang="f190">
                  <a:pos x="f334" y="f335"/>
                </a:cxn>
                <a:cxn ang="f190">
                  <a:pos x="f336" y="f337"/>
                </a:cxn>
                <a:cxn ang="f190">
                  <a:pos x="f338" y="f329"/>
                </a:cxn>
                <a:cxn ang="f190">
                  <a:pos x="f339" y="f329"/>
                </a:cxn>
                <a:cxn ang="f190">
                  <a:pos x="f340" y="f333"/>
                </a:cxn>
                <a:cxn ang="f190">
                  <a:pos x="f341" y="f342"/>
                </a:cxn>
                <a:cxn ang="f190">
                  <a:pos x="f343" y="f344"/>
                </a:cxn>
                <a:cxn ang="f190">
                  <a:pos x="f345" y="f329"/>
                </a:cxn>
                <a:cxn ang="f190">
                  <a:pos x="f328" y="f329"/>
                </a:cxn>
              </a:cxnLst>
              <a:rect l="f293" t="f296" r="f294" b="f295"/>
              <a:pathLst>
                <a:path w="462" h="187">
                  <a:moveTo>
                    <a:pt x="f8" y="f9"/>
                  </a:moveTo>
                  <a:cubicBezTo>
                    <a:pt x="f10" y="f11"/>
                    <a:pt x="f12" y="f13"/>
                    <a:pt x="f14" y="f5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32"/>
                    <a:pt x="f35" y="f32"/>
                  </a:cubicBezTo>
                  <a:cubicBezTo>
                    <a:pt x="f36" y="f37"/>
                    <a:pt x="f34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6"/>
                    <a:pt x="f48" y="f46"/>
                    <a:pt x="f49" y="f46"/>
                  </a:cubicBezTo>
                  <a:cubicBezTo>
                    <a:pt x="f6" y="f50"/>
                    <a:pt x="f6" y="f51"/>
                    <a:pt x="f52" y="f7"/>
                  </a:cubicBezTo>
                  <a:cubicBezTo>
                    <a:pt x="f27" y="f7"/>
                    <a:pt x="f53" y="f7"/>
                    <a:pt x="f5" y="f7"/>
                  </a:cubicBezTo>
                  <a:cubicBezTo>
                    <a:pt x="f5" y="f2"/>
                    <a:pt x="f5" y="f54"/>
                    <a:pt x="f5" y="f55"/>
                  </a:cubicBezTo>
                  <a:cubicBezTo>
                    <a:pt x="f56" y="f55"/>
                    <a:pt x="f57" y="f55"/>
                    <a:pt x="f58" y="f55"/>
                  </a:cubicBezTo>
                  <a:cubicBezTo>
                    <a:pt x="f59" y="f60"/>
                    <a:pt x="f61" y="f8"/>
                    <a:pt x="f62" y="f26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70" y="f32"/>
                  </a:cubicBezTo>
                  <a:cubicBezTo>
                    <a:pt x="f44" y="f73"/>
                    <a:pt x="f74" y="f46"/>
                    <a:pt x="f75" y="f76"/>
                  </a:cubicBezTo>
                  <a:cubicBezTo>
                    <a:pt x="f75" y="f77"/>
                    <a:pt x="f78" y="f79"/>
                    <a:pt x="f78" y="f80"/>
                  </a:cubicBezTo>
                  <a:cubicBezTo>
                    <a:pt x="f81" y="f82"/>
                    <a:pt x="f44" y="f24"/>
                    <a:pt x="f83" y="f84"/>
                  </a:cubicBezTo>
                  <a:cubicBezTo>
                    <a:pt x="f85" y="f86"/>
                    <a:pt x="f14" y="f87"/>
                    <a:pt x="f8" y="f9"/>
                  </a:cubicBezTo>
                  <a:close/>
                  <a:moveTo>
                    <a:pt x="f51" y="f88"/>
                  </a:moveTo>
                  <a:cubicBezTo>
                    <a:pt x="f2" y="f89"/>
                    <a:pt x="f90" y="f91"/>
                    <a:pt x="f92" y="f44"/>
                  </a:cubicBezTo>
                  <a:cubicBezTo>
                    <a:pt x="f93" y="f65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77"/>
                    <a:pt x="f111" y="f76"/>
                    <a:pt x="f112" y="f88"/>
                  </a:cubicBezTo>
                  <a:cubicBezTo>
                    <a:pt x="f113" y="f88"/>
                    <a:pt x="f114" y="f88"/>
                    <a:pt x="f115" y="f88"/>
                  </a:cubicBezTo>
                  <a:cubicBezTo>
                    <a:pt x="f116" y="f75"/>
                    <a:pt x="f117" y="f67"/>
                    <a:pt x="f117" y="f97"/>
                  </a:cubicBezTo>
                  <a:cubicBezTo>
                    <a:pt x="f117" y="f118"/>
                    <a:pt x="f110" y="f119"/>
                    <a:pt x="f120" y="f121"/>
                  </a:cubicBezTo>
                  <a:cubicBezTo>
                    <a:pt x="f122" y="f123"/>
                    <a:pt x="f124" y="f64"/>
                    <a:pt x="f46" y="f62"/>
                  </a:cubicBezTo>
                  <a:cubicBezTo>
                    <a:pt x="f125" y="f63"/>
                    <a:pt x="f126" y="f127"/>
                    <a:pt x="f128" y="f88"/>
                  </a:cubicBezTo>
                  <a:cubicBezTo>
                    <a:pt x="f46" y="f88"/>
                    <a:pt x="f124" y="f88"/>
                    <a:pt x="f51" y="f88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BDE21D2-6801-7303-AC97-B10C81F5DDC4}"/>
                </a:ext>
              </a:extLst>
            </p:cNvPr>
            <p:cNvSpPr/>
            <p:nvPr/>
          </p:nvSpPr>
          <p:spPr>
            <a:xfrm>
              <a:off x="2822579" y="1465261"/>
              <a:ext cx="492120" cy="222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6"/>
                <a:gd name="f7" fmla="val 107"/>
                <a:gd name="f8" fmla="val 193"/>
                <a:gd name="f9" fmla="val 51"/>
                <a:gd name="f10" fmla="val 186"/>
                <a:gd name="f11" fmla="val 50"/>
                <a:gd name="f12" fmla="val 172"/>
                <a:gd name="f13" fmla="val 49"/>
                <a:gd name="f14" fmla="val 170"/>
                <a:gd name="f15" fmla="val 66"/>
                <a:gd name="f16" fmla="val 168"/>
                <a:gd name="f17" fmla="val 83"/>
                <a:gd name="f18" fmla="val 166"/>
                <a:gd name="f19" fmla="val 101"/>
                <a:gd name="f20" fmla="val 153"/>
                <a:gd name="f21" fmla="val 100"/>
                <a:gd name="f22" fmla="val 140"/>
                <a:gd name="f23" fmla="val 99"/>
                <a:gd name="f24" fmla="val 126"/>
                <a:gd name="f25" fmla="val 98"/>
                <a:gd name="f26" fmla="val 127"/>
                <a:gd name="f27" fmla="val 80"/>
                <a:gd name="f28" fmla="val 128"/>
                <a:gd name="f29" fmla="val 63"/>
                <a:gd name="f30" fmla="val 129"/>
                <a:gd name="f31" fmla="val 45"/>
                <a:gd name="f32" fmla="val 122"/>
                <a:gd name="f33" fmla="val 44"/>
                <a:gd name="f34" fmla="val 116"/>
                <a:gd name="f35" fmla="val 43"/>
                <a:gd name="f36" fmla="val 108"/>
                <a:gd name="f37" fmla="val 42"/>
                <a:gd name="f38" fmla="val 106"/>
                <a:gd name="f39" fmla="val 60"/>
                <a:gd name="f40" fmla="val 104"/>
                <a:gd name="f41" fmla="val 76"/>
                <a:gd name="f42" fmla="val 102"/>
                <a:gd name="f43" fmla="val 95"/>
                <a:gd name="f44" fmla="val 88"/>
                <a:gd name="f45" fmla="val 94"/>
                <a:gd name="f46" fmla="val 92"/>
                <a:gd name="f47" fmla="val 62"/>
                <a:gd name="f48" fmla="val 91"/>
                <a:gd name="f49" fmla="val 74"/>
                <a:gd name="f50" fmla="val 64"/>
                <a:gd name="f51" fmla="val 57"/>
                <a:gd name="f52" fmla="val 65"/>
                <a:gd name="f53" fmla="val 40"/>
                <a:gd name="f54" fmla="val 58"/>
                <a:gd name="f55" fmla="val 38"/>
                <a:gd name="f56" fmla="val 52"/>
                <a:gd name="f57" fmla="val 37"/>
                <a:gd name="f58" fmla="val 36"/>
                <a:gd name="f59" fmla="val 53"/>
                <a:gd name="f60" fmla="val 70"/>
                <a:gd name="f61" fmla="val 25"/>
                <a:gd name="f62" fmla="val 87"/>
                <a:gd name="f63" fmla="val 14"/>
                <a:gd name="f64" fmla="val 86"/>
                <a:gd name="f65" fmla="val 2"/>
                <a:gd name="f66" fmla="val 5"/>
                <a:gd name="f67" fmla="val 29"/>
                <a:gd name="f68" fmla="val 8"/>
                <a:gd name="f69" fmla="val 84"/>
                <a:gd name="f70" fmla="val 7"/>
                <a:gd name="f71" fmla="val 159"/>
                <a:gd name="f72" fmla="val 21"/>
                <a:gd name="f73" fmla="val 233"/>
                <a:gd name="f74" fmla="val 230"/>
                <a:gd name="f75" fmla="val 78"/>
                <a:gd name="f76" fmla="val 228"/>
                <a:gd name="f77" fmla="val 215"/>
                <a:gd name="f78" fmla="val 203"/>
                <a:gd name="f79" fmla="val 105"/>
                <a:gd name="f80" fmla="val 190"/>
                <a:gd name="f81" fmla="val 103"/>
                <a:gd name="f82" fmla="val 191"/>
                <a:gd name="f83" fmla="val 85"/>
                <a:gd name="f84" fmla="val 192"/>
                <a:gd name="f85" fmla="val 69"/>
                <a:gd name="f86" fmla="+- 0 0 -90"/>
                <a:gd name="f87" fmla="*/ f3 1 236"/>
                <a:gd name="f88" fmla="*/ f4 1 107"/>
                <a:gd name="f89" fmla="val f5"/>
                <a:gd name="f90" fmla="val f6"/>
                <a:gd name="f91" fmla="val f7"/>
                <a:gd name="f92" fmla="*/ f86 f0 1"/>
                <a:gd name="f93" fmla="+- f91 0 f89"/>
                <a:gd name="f94" fmla="+- f90 0 f89"/>
                <a:gd name="f95" fmla="*/ f92 1 f2"/>
                <a:gd name="f96" fmla="*/ f94 1 236"/>
                <a:gd name="f97" fmla="*/ f93 1 107"/>
                <a:gd name="f98" fmla="*/ 193 f94 1"/>
                <a:gd name="f99" fmla="*/ 51 f93 1"/>
                <a:gd name="f100" fmla="*/ 172 f94 1"/>
                <a:gd name="f101" fmla="*/ 49 f93 1"/>
                <a:gd name="f102" fmla="*/ 166 f94 1"/>
                <a:gd name="f103" fmla="*/ 101 f93 1"/>
                <a:gd name="f104" fmla="*/ 126 f94 1"/>
                <a:gd name="f105" fmla="*/ 98 f93 1"/>
                <a:gd name="f106" fmla="*/ 129 f94 1"/>
                <a:gd name="f107" fmla="*/ 45 f93 1"/>
                <a:gd name="f108" fmla="*/ 108 f94 1"/>
                <a:gd name="f109" fmla="*/ 42 f93 1"/>
                <a:gd name="f110" fmla="*/ 102 f94 1"/>
                <a:gd name="f111" fmla="*/ 95 f93 1"/>
                <a:gd name="f112" fmla="*/ 62 f94 1"/>
                <a:gd name="f113" fmla="*/ 91 f93 1"/>
                <a:gd name="f114" fmla="*/ 65 f94 1"/>
                <a:gd name="f115" fmla="*/ 40 f93 1"/>
                <a:gd name="f116" fmla="*/ 44 f94 1"/>
                <a:gd name="f117" fmla="*/ 36 f93 1"/>
                <a:gd name="f118" fmla="*/ 38 f94 1"/>
                <a:gd name="f119" fmla="*/ 88 f93 1"/>
                <a:gd name="f120" fmla="*/ 0 f94 1"/>
                <a:gd name="f121" fmla="*/ 86 f93 1"/>
                <a:gd name="f122" fmla="*/ 8 f94 1"/>
                <a:gd name="f123" fmla="*/ 0 f93 1"/>
                <a:gd name="f124" fmla="*/ 236 f94 1"/>
                <a:gd name="f125" fmla="*/ 21 f93 1"/>
                <a:gd name="f126" fmla="*/ 228 f94 1"/>
                <a:gd name="f127" fmla="*/ 107 f93 1"/>
                <a:gd name="f128" fmla="*/ 190 f94 1"/>
                <a:gd name="f129" fmla="*/ 103 f93 1"/>
                <a:gd name="f130" fmla="+- f95 0 f1"/>
                <a:gd name="f131" fmla="*/ f98 1 236"/>
                <a:gd name="f132" fmla="*/ f99 1 107"/>
                <a:gd name="f133" fmla="*/ f100 1 236"/>
                <a:gd name="f134" fmla="*/ f101 1 107"/>
                <a:gd name="f135" fmla="*/ f102 1 236"/>
                <a:gd name="f136" fmla="*/ f103 1 107"/>
                <a:gd name="f137" fmla="*/ f104 1 236"/>
                <a:gd name="f138" fmla="*/ f105 1 107"/>
                <a:gd name="f139" fmla="*/ f106 1 236"/>
                <a:gd name="f140" fmla="*/ f107 1 107"/>
                <a:gd name="f141" fmla="*/ f108 1 236"/>
                <a:gd name="f142" fmla="*/ f109 1 107"/>
                <a:gd name="f143" fmla="*/ f110 1 236"/>
                <a:gd name="f144" fmla="*/ f111 1 107"/>
                <a:gd name="f145" fmla="*/ f112 1 236"/>
                <a:gd name="f146" fmla="*/ f113 1 107"/>
                <a:gd name="f147" fmla="*/ f114 1 236"/>
                <a:gd name="f148" fmla="*/ f115 1 107"/>
                <a:gd name="f149" fmla="*/ f116 1 236"/>
                <a:gd name="f150" fmla="*/ f117 1 107"/>
                <a:gd name="f151" fmla="*/ f118 1 236"/>
                <a:gd name="f152" fmla="*/ f119 1 107"/>
                <a:gd name="f153" fmla="*/ f120 1 236"/>
                <a:gd name="f154" fmla="*/ f121 1 107"/>
                <a:gd name="f155" fmla="*/ f122 1 236"/>
                <a:gd name="f156" fmla="*/ f123 1 107"/>
                <a:gd name="f157" fmla="*/ f124 1 236"/>
                <a:gd name="f158" fmla="*/ f125 1 107"/>
                <a:gd name="f159" fmla="*/ f126 1 236"/>
                <a:gd name="f160" fmla="*/ f127 1 107"/>
                <a:gd name="f161" fmla="*/ f128 1 236"/>
                <a:gd name="f162" fmla="*/ f129 1 107"/>
                <a:gd name="f163" fmla="*/ 0 1 f96"/>
                <a:gd name="f164" fmla="*/ f90 1 f96"/>
                <a:gd name="f165" fmla="*/ 0 1 f97"/>
                <a:gd name="f166" fmla="*/ f91 1 f97"/>
                <a:gd name="f167" fmla="*/ f131 1 f96"/>
                <a:gd name="f168" fmla="*/ f132 1 f97"/>
                <a:gd name="f169" fmla="*/ f133 1 f96"/>
                <a:gd name="f170" fmla="*/ f134 1 f97"/>
                <a:gd name="f171" fmla="*/ f135 1 f96"/>
                <a:gd name="f172" fmla="*/ f136 1 f97"/>
                <a:gd name="f173" fmla="*/ f137 1 f96"/>
                <a:gd name="f174" fmla="*/ f138 1 f97"/>
                <a:gd name="f175" fmla="*/ f139 1 f96"/>
                <a:gd name="f176" fmla="*/ f140 1 f97"/>
                <a:gd name="f177" fmla="*/ f141 1 f96"/>
                <a:gd name="f178" fmla="*/ f142 1 f97"/>
                <a:gd name="f179" fmla="*/ f143 1 f96"/>
                <a:gd name="f180" fmla="*/ f144 1 f97"/>
                <a:gd name="f181" fmla="*/ f145 1 f96"/>
                <a:gd name="f182" fmla="*/ f146 1 f97"/>
                <a:gd name="f183" fmla="*/ f147 1 f96"/>
                <a:gd name="f184" fmla="*/ f148 1 f97"/>
                <a:gd name="f185" fmla="*/ f149 1 f96"/>
                <a:gd name="f186" fmla="*/ f150 1 f97"/>
                <a:gd name="f187" fmla="*/ f151 1 f96"/>
                <a:gd name="f188" fmla="*/ f152 1 f97"/>
                <a:gd name="f189" fmla="*/ f153 1 f96"/>
                <a:gd name="f190" fmla="*/ f154 1 f97"/>
                <a:gd name="f191" fmla="*/ f155 1 f96"/>
                <a:gd name="f192" fmla="*/ f156 1 f97"/>
                <a:gd name="f193" fmla="*/ f157 1 f96"/>
                <a:gd name="f194" fmla="*/ f158 1 f97"/>
                <a:gd name="f195" fmla="*/ f159 1 f96"/>
                <a:gd name="f196" fmla="*/ f160 1 f97"/>
                <a:gd name="f197" fmla="*/ f161 1 f96"/>
                <a:gd name="f198" fmla="*/ f162 1 f97"/>
                <a:gd name="f199" fmla="*/ f163 f87 1"/>
                <a:gd name="f200" fmla="*/ f164 f87 1"/>
                <a:gd name="f201" fmla="*/ f166 f88 1"/>
                <a:gd name="f202" fmla="*/ f165 f88 1"/>
                <a:gd name="f203" fmla="*/ f167 f87 1"/>
                <a:gd name="f204" fmla="*/ f168 f88 1"/>
                <a:gd name="f205" fmla="*/ f169 f87 1"/>
                <a:gd name="f206" fmla="*/ f170 f88 1"/>
                <a:gd name="f207" fmla="*/ f171 f87 1"/>
                <a:gd name="f208" fmla="*/ f172 f88 1"/>
                <a:gd name="f209" fmla="*/ f173 f87 1"/>
                <a:gd name="f210" fmla="*/ f174 f88 1"/>
                <a:gd name="f211" fmla="*/ f175 f87 1"/>
                <a:gd name="f212" fmla="*/ f176 f88 1"/>
                <a:gd name="f213" fmla="*/ f177 f87 1"/>
                <a:gd name="f214" fmla="*/ f178 f88 1"/>
                <a:gd name="f215" fmla="*/ f179 f87 1"/>
                <a:gd name="f216" fmla="*/ f180 f88 1"/>
                <a:gd name="f217" fmla="*/ f181 f87 1"/>
                <a:gd name="f218" fmla="*/ f182 f88 1"/>
                <a:gd name="f219" fmla="*/ f183 f87 1"/>
                <a:gd name="f220" fmla="*/ f184 f88 1"/>
                <a:gd name="f221" fmla="*/ f185 f87 1"/>
                <a:gd name="f222" fmla="*/ f186 f88 1"/>
                <a:gd name="f223" fmla="*/ f187 f87 1"/>
                <a:gd name="f224" fmla="*/ f188 f88 1"/>
                <a:gd name="f225" fmla="*/ f189 f87 1"/>
                <a:gd name="f226" fmla="*/ f190 f88 1"/>
                <a:gd name="f227" fmla="*/ f191 f87 1"/>
                <a:gd name="f228" fmla="*/ f192 f88 1"/>
                <a:gd name="f229" fmla="*/ f193 f87 1"/>
                <a:gd name="f230" fmla="*/ f194 f88 1"/>
                <a:gd name="f231" fmla="*/ f195 f87 1"/>
                <a:gd name="f232" fmla="*/ f196 f88 1"/>
                <a:gd name="f233" fmla="*/ f197 f87 1"/>
                <a:gd name="f234" fmla="*/ f198 f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0">
                  <a:pos x="f203" y="f204"/>
                </a:cxn>
                <a:cxn ang="f130">
                  <a:pos x="f205" y="f206"/>
                </a:cxn>
                <a:cxn ang="f130">
                  <a:pos x="f207" y="f208"/>
                </a:cxn>
                <a:cxn ang="f130">
                  <a:pos x="f209" y="f210"/>
                </a:cxn>
                <a:cxn ang="f130">
                  <a:pos x="f211" y="f212"/>
                </a:cxn>
                <a:cxn ang="f130">
                  <a:pos x="f213" y="f214"/>
                </a:cxn>
                <a:cxn ang="f130">
                  <a:pos x="f215" y="f216"/>
                </a:cxn>
                <a:cxn ang="f130">
                  <a:pos x="f217" y="f218"/>
                </a:cxn>
                <a:cxn ang="f130">
                  <a:pos x="f219" y="f220"/>
                </a:cxn>
                <a:cxn ang="f130">
                  <a:pos x="f221" y="f222"/>
                </a:cxn>
                <a:cxn ang="f130">
                  <a:pos x="f223" y="f224"/>
                </a:cxn>
                <a:cxn ang="f130">
                  <a:pos x="f225" y="f226"/>
                </a:cxn>
                <a:cxn ang="f130">
                  <a:pos x="f227" y="f228"/>
                </a:cxn>
                <a:cxn ang="f130">
                  <a:pos x="f229" y="f230"/>
                </a:cxn>
                <a:cxn ang="f130">
                  <a:pos x="f231" y="f232"/>
                </a:cxn>
                <a:cxn ang="f130">
                  <a:pos x="f233" y="f234"/>
                </a:cxn>
                <a:cxn ang="f130">
                  <a:pos x="f203" y="f204"/>
                </a:cxn>
              </a:cxnLst>
              <a:rect l="f199" t="f202" r="f200" b="f201"/>
              <a:pathLst>
                <a:path w="236" h="107">
                  <a:moveTo>
                    <a:pt x="f8" y="f9"/>
                  </a:moveTo>
                  <a:cubicBezTo>
                    <a:pt x="f10" y="f9"/>
                    <a:pt x="f2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1" y="f46"/>
                    <a:pt x="f47" y="f48"/>
                  </a:cubicBezTo>
                  <a:cubicBezTo>
                    <a:pt x="f29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33" y="f58"/>
                  </a:cubicBezTo>
                  <a:cubicBezTo>
                    <a:pt x="f37" y="f59"/>
                    <a:pt x="f53" y="f60"/>
                    <a:pt x="f55" y="f44"/>
                  </a:cubicBezTo>
                  <a:cubicBezTo>
                    <a:pt x="f61" y="f62"/>
                    <a:pt x="f63" y="f62"/>
                    <a:pt x="f5" y="f64"/>
                  </a:cubicBezTo>
                  <a:cubicBezTo>
                    <a:pt x="f65" y="f51"/>
                    <a:pt x="f66" y="f67"/>
                    <a:pt x="f68" y="f5"/>
                  </a:cubicBezTo>
                  <a:cubicBezTo>
                    <a:pt x="f69" y="f70"/>
                    <a:pt x="f71" y="f63"/>
                    <a:pt x="f6" y="f72"/>
                  </a:cubicBezTo>
                  <a:cubicBezTo>
                    <a:pt x="f73" y="f9"/>
                    <a:pt x="f74" y="f75"/>
                    <a:pt x="f76" y="f7"/>
                  </a:cubicBezTo>
                  <a:cubicBezTo>
                    <a:pt x="f77" y="f38"/>
                    <a:pt x="f78" y="f79"/>
                    <a:pt x="f80" y="f81"/>
                  </a:cubicBezTo>
                  <a:cubicBezTo>
                    <a:pt x="f82" y="f83"/>
                    <a:pt x="f84" y="f85"/>
                    <a:pt x="f8" y="f9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F49E338-E31E-7FBE-4570-44DE3EBADBB6}"/>
                </a:ext>
              </a:extLst>
            </p:cNvPr>
            <p:cNvSpPr/>
            <p:nvPr/>
          </p:nvSpPr>
          <p:spPr>
            <a:xfrm>
              <a:off x="2843217" y="1239834"/>
              <a:ext cx="492120" cy="2238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6"/>
                <a:gd name="f7" fmla="val 108"/>
                <a:gd name="f8" fmla="val 8"/>
                <a:gd name="f9" fmla="val 86"/>
                <a:gd name="f10" fmla="val 160"/>
                <a:gd name="f11" fmla="val 15"/>
                <a:gd name="f12" fmla="val 22"/>
                <a:gd name="f13" fmla="val 233"/>
                <a:gd name="f14" fmla="val 51"/>
                <a:gd name="f15" fmla="val 231"/>
                <a:gd name="f16" fmla="val 78"/>
                <a:gd name="f17" fmla="val 228"/>
                <a:gd name="f18" fmla="val 215"/>
                <a:gd name="f19" fmla="val 106"/>
                <a:gd name="f20" fmla="val 203"/>
                <a:gd name="f21" fmla="val 105"/>
                <a:gd name="f22" fmla="val 190"/>
                <a:gd name="f23" fmla="val 104"/>
                <a:gd name="f24" fmla="val 191"/>
                <a:gd name="f25" fmla="val 193"/>
                <a:gd name="f26" fmla="val 70"/>
                <a:gd name="f27" fmla="val 194"/>
                <a:gd name="f28" fmla="val 53"/>
                <a:gd name="f29" fmla="val 187"/>
                <a:gd name="f30" fmla="val 182"/>
                <a:gd name="f31" fmla="val 50"/>
                <a:gd name="f32" fmla="val 173"/>
                <a:gd name="f33" fmla="val 48"/>
                <a:gd name="f34" fmla="val 171"/>
                <a:gd name="f35" fmla="val 66"/>
                <a:gd name="f36" fmla="val 169"/>
                <a:gd name="f37" fmla="val 83"/>
                <a:gd name="f38" fmla="val 166"/>
                <a:gd name="f39" fmla="val 101"/>
                <a:gd name="f40" fmla="val 153"/>
                <a:gd name="f41" fmla="val 100"/>
                <a:gd name="f42" fmla="val 140"/>
                <a:gd name="f43" fmla="val 99"/>
                <a:gd name="f44" fmla="val 126"/>
                <a:gd name="f45" fmla="val 98"/>
                <a:gd name="f46" fmla="val 127"/>
                <a:gd name="f47" fmla="val 80"/>
                <a:gd name="f48" fmla="val 128"/>
                <a:gd name="f49" fmla="val 63"/>
                <a:gd name="f50" fmla="val 130"/>
                <a:gd name="f51" fmla="val 45"/>
                <a:gd name="f52" fmla="val 122"/>
                <a:gd name="f53" fmla="val 44"/>
                <a:gd name="f54" fmla="val 115"/>
                <a:gd name="f55" fmla="val 62"/>
                <a:gd name="f56" fmla="val 102"/>
                <a:gd name="f57" fmla="val 96"/>
                <a:gd name="f58" fmla="val 88"/>
                <a:gd name="f59" fmla="val 94"/>
                <a:gd name="f60" fmla="val 76"/>
                <a:gd name="f61" fmla="val 93"/>
                <a:gd name="f62" fmla="val 91"/>
                <a:gd name="f63" fmla="val 74"/>
                <a:gd name="f64" fmla="val 64"/>
                <a:gd name="f65" fmla="val 58"/>
                <a:gd name="f66" fmla="val 40"/>
                <a:gd name="f67" fmla="val 59"/>
                <a:gd name="f68" fmla="val 39"/>
                <a:gd name="f69" fmla="val 38"/>
                <a:gd name="f70" fmla="val 36"/>
                <a:gd name="f71" fmla="val 42"/>
                <a:gd name="f72" fmla="val 54"/>
                <a:gd name="f73" fmla="val 26"/>
                <a:gd name="f74" fmla="val 14"/>
                <a:gd name="f75" fmla="val 87"/>
                <a:gd name="f76" fmla="val 3"/>
                <a:gd name="f77" fmla="val 57"/>
                <a:gd name="f78" fmla="val 5"/>
                <a:gd name="f79" fmla="val 29"/>
                <a:gd name="f80" fmla="+- 0 0 -90"/>
                <a:gd name="f81" fmla="*/ f3 1 236"/>
                <a:gd name="f82" fmla="*/ f4 1 108"/>
                <a:gd name="f83" fmla="val f5"/>
                <a:gd name="f84" fmla="val f6"/>
                <a:gd name="f85" fmla="val f7"/>
                <a:gd name="f86" fmla="*/ f80 f0 1"/>
                <a:gd name="f87" fmla="+- f85 0 f83"/>
                <a:gd name="f88" fmla="+- f84 0 f83"/>
                <a:gd name="f89" fmla="*/ f86 1 f2"/>
                <a:gd name="f90" fmla="*/ f88 1 236"/>
                <a:gd name="f91" fmla="*/ f87 1 108"/>
                <a:gd name="f92" fmla="*/ 8 f88 1"/>
                <a:gd name="f93" fmla="*/ 0 f87 1"/>
                <a:gd name="f94" fmla="*/ 236 f88 1"/>
                <a:gd name="f95" fmla="*/ 22 f87 1"/>
                <a:gd name="f96" fmla="*/ 228 f88 1"/>
                <a:gd name="f97" fmla="*/ 108 f87 1"/>
                <a:gd name="f98" fmla="*/ 190 f88 1"/>
                <a:gd name="f99" fmla="*/ 104 f87 1"/>
                <a:gd name="f100" fmla="*/ 194 f88 1"/>
                <a:gd name="f101" fmla="*/ 53 f87 1"/>
                <a:gd name="f102" fmla="*/ 173 f88 1"/>
                <a:gd name="f103" fmla="*/ 48 f87 1"/>
                <a:gd name="f104" fmla="*/ 166 f88 1"/>
                <a:gd name="f105" fmla="*/ 101 f87 1"/>
                <a:gd name="f106" fmla="*/ 126 f88 1"/>
                <a:gd name="f107" fmla="*/ 98 f87 1"/>
                <a:gd name="f108" fmla="*/ 130 f88 1"/>
                <a:gd name="f109" fmla="*/ 45 f87 1"/>
                <a:gd name="f110" fmla="*/ 108 f88 1"/>
                <a:gd name="f111" fmla="*/ 44 f87 1"/>
                <a:gd name="f112" fmla="*/ 102 f88 1"/>
                <a:gd name="f113" fmla="*/ 96 f87 1"/>
                <a:gd name="f114" fmla="*/ 62 f88 1"/>
                <a:gd name="f115" fmla="*/ 91 f87 1"/>
                <a:gd name="f116" fmla="*/ 66 f88 1"/>
                <a:gd name="f117" fmla="*/ 40 f87 1"/>
                <a:gd name="f118" fmla="*/ 44 f88 1"/>
                <a:gd name="f119" fmla="*/ 36 f87 1"/>
                <a:gd name="f120" fmla="*/ 38 f88 1"/>
                <a:gd name="f121" fmla="*/ 88 f87 1"/>
                <a:gd name="f122" fmla="*/ 0 f88 1"/>
                <a:gd name="f123" fmla="*/ 86 f87 1"/>
                <a:gd name="f124" fmla="+- f89 0 f1"/>
                <a:gd name="f125" fmla="*/ f92 1 236"/>
                <a:gd name="f126" fmla="*/ f93 1 108"/>
                <a:gd name="f127" fmla="*/ f94 1 236"/>
                <a:gd name="f128" fmla="*/ f95 1 108"/>
                <a:gd name="f129" fmla="*/ f96 1 236"/>
                <a:gd name="f130" fmla="*/ f97 1 108"/>
                <a:gd name="f131" fmla="*/ f98 1 236"/>
                <a:gd name="f132" fmla="*/ f99 1 108"/>
                <a:gd name="f133" fmla="*/ f100 1 236"/>
                <a:gd name="f134" fmla="*/ f101 1 108"/>
                <a:gd name="f135" fmla="*/ f102 1 236"/>
                <a:gd name="f136" fmla="*/ f103 1 108"/>
                <a:gd name="f137" fmla="*/ f104 1 236"/>
                <a:gd name="f138" fmla="*/ f105 1 108"/>
                <a:gd name="f139" fmla="*/ f106 1 236"/>
                <a:gd name="f140" fmla="*/ f107 1 108"/>
                <a:gd name="f141" fmla="*/ f108 1 236"/>
                <a:gd name="f142" fmla="*/ f109 1 108"/>
                <a:gd name="f143" fmla="*/ f110 1 236"/>
                <a:gd name="f144" fmla="*/ f111 1 108"/>
                <a:gd name="f145" fmla="*/ f112 1 236"/>
                <a:gd name="f146" fmla="*/ f113 1 108"/>
                <a:gd name="f147" fmla="*/ f114 1 236"/>
                <a:gd name="f148" fmla="*/ f115 1 108"/>
                <a:gd name="f149" fmla="*/ f116 1 236"/>
                <a:gd name="f150" fmla="*/ f117 1 108"/>
                <a:gd name="f151" fmla="*/ f118 1 236"/>
                <a:gd name="f152" fmla="*/ f119 1 108"/>
                <a:gd name="f153" fmla="*/ f120 1 236"/>
                <a:gd name="f154" fmla="*/ f121 1 108"/>
                <a:gd name="f155" fmla="*/ f122 1 236"/>
                <a:gd name="f156" fmla="*/ f123 1 108"/>
                <a:gd name="f157" fmla="*/ 0 1 f90"/>
                <a:gd name="f158" fmla="*/ f84 1 f90"/>
                <a:gd name="f159" fmla="*/ 0 1 f91"/>
                <a:gd name="f160" fmla="*/ f85 1 f91"/>
                <a:gd name="f161" fmla="*/ f125 1 f90"/>
                <a:gd name="f162" fmla="*/ f126 1 f91"/>
                <a:gd name="f163" fmla="*/ f127 1 f90"/>
                <a:gd name="f164" fmla="*/ f128 1 f91"/>
                <a:gd name="f165" fmla="*/ f129 1 f90"/>
                <a:gd name="f166" fmla="*/ f130 1 f91"/>
                <a:gd name="f167" fmla="*/ f131 1 f90"/>
                <a:gd name="f168" fmla="*/ f132 1 f91"/>
                <a:gd name="f169" fmla="*/ f133 1 f90"/>
                <a:gd name="f170" fmla="*/ f134 1 f91"/>
                <a:gd name="f171" fmla="*/ f135 1 f90"/>
                <a:gd name="f172" fmla="*/ f136 1 f91"/>
                <a:gd name="f173" fmla="*/ f137 1 f90"/>
                <a:gd name="f174" fmla="*/ f138 1 f91"/>
                <a:gd name="f175" fmla="*/ f139 1 f90"/>
                <a:gd name="f176" fmla="*/ f140 1 f91"/>
                <a:gd name="f177" fmla="*/ f141 1 f90"/>
                <a:gd name="f178" fmla="*/ f142 1 f91"/>
                <a:gd name="f179" fmla="*/ f143 1 f90"/>
                <a:gd name="f180" fmla="*/ f144 1 f91"/>
                <a:gd name="f181" fmla="*/ f145 1 f90"/>
                <a:gd name="f182" fmla="*/ f146 1 f91"/>
                <a:gd name="f183" fmla="*/ f147 1 f90"/>
                <a:gd name="f184" fmla="*/ f148 1 f91"/>
                <a:gd name="f185" fmla="*/ f149 1 f90"/>
                <a:gd name="f186" fmla="*/ f150 1 f91"/>
                <a:gd name="f187" fmla="*/ f151 1 f90"/>
                <a:gd name="f188" fmla="*/ f152 1 f91"/>
                <a:gd name="f189" fmla="*/ f153 1 f90"/>
                <a:gd name="f190" fmla="*/ f154 1 f91"/>
                <a:gd name="f191" fmla="*/ f155 1 f90"/>
                <a:gd name="f192" fmla="*/ f156 1 f91"/>
                <a:gd name="f193" fmla="*/ f157 f81 1"/>
                <a:gd name="f194" fmla="*/ f158 f81 1"/>
                <a:gd name="f195" fmla="*/ f160 f82 1"/>
                <a:gd name="f196" fmla="*/ f159 f82 1"/>
                <a:gd name="f197" fmla="*/ f161 f81 1"/>
                <a:gd name="f198" fmla="*/ f162 f82 1"/>
                <a:gd name="f199" fmla="*/ f163 f81 1"/>
                <a:gd name="f200" fmla="*/ f164 f82 1"/>
                <a:gd name="f201" fmla="*/ f165 f81 1"/>
                <a:gd name="f202" fmla="*/ f166 f82 1"/>
                <a:gd name="f203" fmla="*/ f167 f81 1"/>
                <a:gd name="f204" fmla="*/ f168 f82 1"/>
                <a:gd name="f205" fmla="*/ f169 f81 1"/>
                <a:gd name="f206" fmla="*/ f170 f82 1"/>
                <a:gd name="f207" fmla="*/ f171 f81 1"/>
                <a:gd name="f208" fmla="*/ f172 f82 1"/>
                <a:gd name="f209" fmla="*/ f173 f81 1"/>
                <a:gd name="f210" fmla="*/ f174 f82 1"/>
                <a:gd name="f211" fmla="*/ f175 f81 1"/>
                <a:gd name="f212" fmla="*/ f176 f82 1"/>
                <a:gd name="f213" fmla="*/ f177 f81 1"/>
                <a:gd name="f214" fmla="*/ f178 f82 1"/>
                <a:gd name="f215" fmla="*/ f179 f81 1"/>
                <a:gd name="f216" fmla="*/ f180 f82 1"/>
                <a:gd name="f217" fmla="*/ f181 f81 1"/>
                <a:gd name="f218" fmla="*/ f182 f82 1"/>
                <a:gd name="f219" fmla="*/ f183 f81 1"/>
                <a:gd name="f220" fmla="*/ f184 f82 1"/>
                <a:gd name="f221" fmla="*/ f185 f81 1"/>
                <a:gd name="f222" fmla="*/ f186 f82 1"/>
                <a:gd name="f223" fmla="*/ f187 f81 1"/>
                <a:gd name="f224" fmla="*/ f188 f82 1"/>
                <a:gd name="f225" fmla="*/ f189 f81 1"/>
                <a:gd name="f226" fmla="*/ f190 f82 1"/>
                <a:gd name="f227" fmla="*/ f191 f81 1"/>
                <a:gd name="f228" fmla="*/ f192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4">
                  <a:pos x="f197" y="f198"/>
                </a:cxn>
                <a:cxn ang="f124">
                  <a:pos x="f199" y="f200"/>
                </a:cxn>
                <a:cxn ang="f124">
                  <a:pos x="f201" y="f202"/>
                </a:cxn>
                <a:cxn ang="f124">
                  <a:pos x="f203" y="f204"/>
                </a:cxn>
                <a:cxn ang="f124">
                  <a:pos x="f205" y="f206"/>
                </a:cxn>
                <a:cxn ang="f124">
                  <a:pos x="f207" y="f208"/>
                </a:cxn>
                <a:cxn ang="f124">
                  <a:pos x="f209" y="f210"/>
                </a:cxn>
                <a:cxn ang="f124">
                  <a:pos x="f211" y="f212"/>
                </a:cxn>
                <a:cxn ang="f124">
                  <a:pos x="f213" y="f214"/>
                </a:cxn>
                <a:cxn ang="f124">
                  <a:pos x="f215" y="f216"/>
                </a:cxn>
                <a:cxn ang="f124">
                  <a:pos x="f217" y="f218"/>
                </a:cxn>
                <a:cxn ang="f124">
                  <a:pos x="f219" y="f220"/>
                </a:cxn>
                <a:cxn ang="f124">
                  <a:pos x="f221" y="f222"/>
                </a:cxn>
                <a:cxn ang="f124">
                  <a:pos x="f223" y="f224"/>
                </a:cxn>
                <a:cxn ang="f124">
                  <a:pos x="f225" y="f226"/>
                </a:cxn>
                <a:cxn ang="f124">
                  <a:pos x="f227" y="f228"/>
                </a:cxn>
                <a:cxn ang="f124">
                  <a:pos x="f197" y="f198"/>
                </a:cxn>
              </a:cxnLst>
              <a:rect l="f193" t="f196" r="f194" b="f195"/>
              <a:pathLst>
                <a:path w="236" h="108">
                  <a:moveTo>
                    <a:pt x="f8" y="f5"/>
                  </a:moveTo>
                  <a:cubicBezTo>
                    <a:pt x="f9" y="f8"/>
                    <a:pt x="f10" y="f11"/>
                    <a:pt x="f6" y="f12"/>
                  </a:cubicBezTo>
                  <a:cubicBezTo>
                    <a:pt x="f13" y="f14"/>
                    <a:pt x="f15" y="f16"/>
                    <a:pt x="f17" y="f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9"/>
                    <a:pt x="f25" y="f26"/>
                    <a:pt x="f27" y="f28"/>
                  </a:cubicBezTo>
                  <a:cubicBezTo>
                    <a:pt x="f29" y="f14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3"/>
                    <a:pt x="f7" y="f53"/>
                  </a:cubicBezTo>
                  <a:cubicBezTo>
                    <a:pt x="f19" y="f55"/>
                    <a:pt x="f23" y="f16"/>
                    <a:pt x="f56" y="f57"/>
                  </a:cubicBezTo>
                  <a:cubicBezTo>
                    <a:pt x="f58" y="f59"/>
                    <a:pt x="f60" y="f61"/>
                    <a:pt x="f55" y="f62"/>
                  </a:cubicBezTo>
                  <a:cubicBezTo>
                    <a:pt x="f49" y="f63"/>
                    <a:pt x="f64" y="f65"/>
                    <a:pt x="f35" y="f66"/>
                  </a:cubicBezTo>
                  <a:cubicBezTo>
                    <a:pt x="f67" y="f68"/>
                    <a:pt x="f28" y="f69"/>
                    <a:pt x="f53" y="f70"/>
                  </a:cubicBezTo>
                  <a:cubicBezTo>
                    <a:pt x="f71" y="f72"/>
                    <a:pt x="f66" y="f26"/>
                    <a:pt x="f69" y="f58"/>
                  </a:cubicBezTo>
                  <a:cubicBezTo>
                    <a:pt x="f73" y="f58"/>
                    <a:pt x="f74" y="f75"/>
                    <a:pt x="f5" y="f9"/>
                  </a:cubicBezTo>
                  <a:cubicBezTo>
                    <a:pt x="f76" y="f77"/>
                    <a:pt x="f78" y="f79"/>
                    <a:pt x="f8" y="f5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778C4B6-9AA6-7C29-9E3F-7AE25C41F9AD}"/>
                </a:ext>
              </a:extLst>
            </p:cNvPr>
            <p:cNvSpPr/>
            <p:nvPr/>
          </p:nvSpPr>
          <p:spPr>
            <a:xfrm>
              <a:off x="2863845" y="1027108"/>
              <a:ext cx="492120" cy="2095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6"/>
                <a:gd name="f7" fmla="val 100"/>
                <a:gd name="f8" fmla="val 173"/>
                <a:gd name="f9" fmla="val 42"/>
                <a:gd name="f10" fmla="val 171"/>
                <a:gd name="f11" fmla="val 61"/>
                <a:gd name="f12" fmla="val 169"/>
                <a:gd name="f13" fmla="val 77"/>
                <a:gd name="f14" fmla="val 167"/>
                <a:gd name="f15" fmla="val 94"/>
                <a:gd name="f16" fmla="val 154"/>
                <a:gd name="f17" fmla="val 141"/>
                <a:gd name="f18" fmla="val 93"/>
                <a:gd name="f19" fmla="val 127"/>
                <a:gd name="f20" fmla="val 92"/>
                <a:gd name="f21" fmla="val 128"/>
                <a:gd name="f22" fmla="val 74"/>
                <a:gd name="f23" fmla="val 129"/>
                <a:gd name="f24" fmla="val 58"/>
                <a:gd name="f25" fmla="val 130"/>
                <a:gd name="f26" fmla="val 39"/>
                <a:gd name="f27" fmla="val 123"/>
                <a:gd name="f28" fmla="val 38"/>
                <a:gd name="f29" fmla="val 116"/>
                <a:gd name="f30" fmla="val 109"/>
                <a:gd name="f31" fmla="val 37"/>
                <a:gd name="f32" fmla="val 107"/>
                <a:gd name="f33" fmla="val 55"/>
                <a:gd name="f34" fmla="val 104"/>
                <a:gd name="f35" fmla="val 71"/>
                <a:gd name="f36" fmla="val 102"/>
                <a:gd name="f37" fmla="val 89"/>
                <a:gd name="f38" fmla="val 88"/>
                <a:gd name="f39" fmla="val 86"/>
                <a:gd name="f40" fmla="val 63"/>
                <a:gd name="f41" fmla="val 85"/>
                <a:gd name="f42" fmla="val 64"/>
                <a:gd name="f43" fmla="val 68"/>
                <a:gd name="f44" fmla="val 65"/>
                <a:gd name="f45" fmla="val 51"/>
                <a:gd name="f46" fmla="val 66"/>
                <a:gd name="f47" fmla="val 34"/>
                <a:gd name="f48" fmla="val 59"/>
                <a:gd name="f49" fmla="val 32"/>
                <a:gd name="f50" fmla="val 53"/>
                <a:gd name="f51" fmla="val 31"/>
                <a:gd name="f52" fmla="val 45"/>
                <a:gd name="f53" fmla="val 30"/>
                <a:gd name="f54" fmla="val 43"/>
                <a:gd name="f55" fmla="val 47"/>
                <a:gd name="f56" fmla="val 41"/>
                <a:gd name="f57" fmla="val 82"/>
                <a:gd name="f58" fmla="val 26"/>
                <a:gd name="f59" fmla="val 81"/>
                <a:gd name="f60" fmla="val 14"/>
                <a:gd name="f61" fmla="val 80"/>
                <a:gd name="f62" fmla="val 3"/>
                <a:gd name="f63" fmla="val 52"/>
                <a:gd name="f64" fmla="val 6"/>
                <a:gd name="f65" fmla="val 27"/>
                <a:gd name="f66" fmla="val 8"/>
                <a:gd name="f67" fmla="val 84"/>
                <a:gd name="f68" fmla="val 7"/>
                <a:gd name="f69" fmla="val 159"/>
                <a:gd name="f70" fmla="val 21"/>
                <a:gd name="f71" fmla="val 233"/>
                <a:gd name="f72" fmla="val 48"/>
                <a:gd name="f73" fmla="val 231"/>
                <a:gd name="f74" fmla="val 228"/>
                <a:gd name="f75" fmla="val 101"/>
                <a:gd name="f76" fmla="val 216"/>
                <a:gd name="f77" fmla="val 205"/>
                <a:gd name="f78" fmla="val 99"/>
                <a:gd name="f79" fmla="val 191"/>
                <a:gd name="f80" fmla="val 97"/>
                <a:gd name="f81" fmla="val 192"/>
                <a:gd name="f82" fmla="val 193"/>
                <a:gd name="f83" fmla="val 194"/>
                <a:gd name="f84" fmla="val 46"/>
                <a:gd name="f85" fmla="val 188"/>
                <a:gd name="f86" fmla="val 181"/>
                <a:gd name="f87" fmla="+- 0 0 -90"/>
                <a:gd name="f88" fmla="*/ f3 1 236"/>
                <a:gd name="f89" fmla="*/ f4 1 100"/>
                <a:gd name="f90" fmla="val f5"/>
                <a:gd name="f91" fmla="val f6"/>
                <a:gd name="f92" fmla="val f7"/>
                <a:gd name="f93" fmla="*/ f87 f0 1"/>
                <a:gd name="f94" fmla="+- f92 0 f90"/>
                <a:gd name="f95" fmla="+- f91 0 f90"/>
                <a:gd name="f96" fmla="*/ f93 1 f2"/>
                <a:gd name="f97" fmla="*/ f95 1 236"/>
                <a:gd name="f98" fmla="*/ f94 1 100"/>
                <a:gd name="f99" fmla="*/ 173 f95 1"/>
                <a:gd name="f100" fmla="*/ 42 f94 1"/>
                <a:gd name="f101" fmla="*/ 167 f95 1"/>
                <a:gd name="f102" fmla="*/ 94 f94 1"/>
                <a:gd name="f103" fmla="*/ 127 f95 1"/>
                <a:gd name="f104" fmla="*/ 92 f94 1"/>
                <a:gd name="f105" fmla="*/ 130 f95 1"/>
                <a:gd name="f106" fmla="*/ 39 f94 1"/>
                <a:gd name="f107" fmla="*/ 109 f95 1"/>
                <a:gd name="f108" fmla="*/ 37 f94 1"/>
                <a:gd name="f109" fmla="*/ 102 f95 1"/>
                <a:gd name="f110" fmla="*/ 89 f94 1"/>
                <a:gd name="f111" fmla="*/ 63 f95 1"/>
                <a:gd name="f112" fmla="*/ 85 f94 1"/>
                <a:gd name="f113" fmla="*/ 66 f95 1"/>
                <a:gd name="f114" fmla="*/ 34 f94 1"/>
                <a:gd name="f115" fmla="*/ 45 f95 1"/>
                <a:gd name="f116" fmla="*/ 30 f94 1"/>
                <a:gd name="f117" fmla="*/ 38 f95 1"/>
                <a:gd name="f118" fmla="*/ 82 f94 1"/>
                <a:gd name="f119" fmla="*/ 0 f95 1"/>
                <a:gd name="f120" fmla="*/ 80 f94 1"/>
                <a:gd name="f121" fmla="*/ 8 f95 1"/>
                <a:gd name="f122" fmla="*/ 0 f94 1"/>
                <a:gd name="f123" fmla="*/ 236 f95 1"/>
                <a:gd name="f124" fmla="*/ 21 f94 1"/>
                <a:gd name="f125" fmla="*/ 228 f95 1"/>
                <a:gd name="f126" fmla="*/ 101 f94 1"/>
                <a:gd name="f127" fmla="*/ 191 f95 1"/>
                <a:gd name="f128" fmla="*/ 97 f94 1"/>
                <a:gd name="f129" fmla="*/ 194 f95 1"/>
                <a:gd name="f130" fmla="*/ 46 f94 1"/>
                <a:gd name="f131" fmla="+- f96 0 f1"/>
                <a:gd name="f132" fmla="*/ f99 1 236"/>
                <a:gd name="f133" fmla="*/ f100 1 101"/>
                <a:gd name="f134" fmla="*/ f101 1 236"/>
                <a:gd name="f135" fmla="*/ f102 1 101"/>
                <a:gd name="f136" fmla="*/ f103 1 236"/>
                <a:gd name="f137" fmla="*/ f104 1 101"/>
                <a:gd name="f138" fmla="*/ f105 1 236"/>
                <a:gd name="f139" fmla="*/ f106 1 101"/>
                <a:gd name="f140" fmla="*/ f107 1 236"/>
                <a:gd name="f141" fmla="*/ f108 1 101"/>
                <a:gd name="f142" fmla="*/ f109 1 236"/>
                <a:gd name="f143" fmla="*/ f110 1 101"/>
                <a:gd name="f144" fmla="*/ f111 1 236"/>
                <a:gd name="f145" fmla="*/ f112 1 101"/>
                <a:gd name="f146" fmla="*/ f113 1 236"/>
                <a:gd name="f147" fmla="*/ f114 1 101"/>
                <a:gd name="f148" fmla="*/ f115 1 236"/>
                <a:gd name="f149" fmla="*/ f116 1 101"/>
                <a:gd name="f150" fmla="*/ f117 1 236"/>
                <a:gd name="f151" fmla="*/ f118 1 101"/>
                <a:gd name="f152" fmla="*/ f119 1 236"/>
                <a:gd name="f153" fmla="*/ f120 1 101"/>
                <a:gd name="f154" fmla="*/ f121 1 236"/>
                <a:gd name="f155" fmla="*/ f122 1 101"/>
                <a:gd name="f156" fmla="*/ f123 1 236"/>
                <a:gd name="f157" fmla="*/ f124 1 101"/>
                <a:gd name="f158" fmla="*/ f125 1 236"/>
                <a:gd name="f159" fmla="*/ f126 1 101"/>
                <a:gd name="f160" fmla="*/ f127 1 236"/>
                <a:gd name="f161" fmla="*/ f128 1 101"/>
                <a:gd name="f162" fmla="*/ f129 1 236"/>
                <a:gd name="f163" fmla="*/ f130 1 101"/>
                <a:gd name="f164" fmla="*/ 0 1 f97"/>
                <a:gd name="f165" fmla="*/ f91 1 f97"/>
                <a:gd name="f166" fmla="*/ 0 1 f98"/>
                <a:gd name="f167" fmla="*/ f92 1 f98"/>
                <a:gd name="f168" fmla="*/ f132 1 f97"/>
                <a:gd name="f169" fmla="*/ f133 1 f98"/>
                <a:gd name="f170" fmla="*/ f134 1 f97"/>
                <a:gd name="f171" fmla="*/ f135 1 f98"/>
                <a:gd name="f172" fmla="*/ f136 1 f97"/>
                <a:gd name="f173" fmla="*/ f137 1 f98"/>
                <a:gd name="f174" fmla="*/ f138 1 f97"/>
                <a:gd name="f175" fmla="*/ f139 1 f98"/>
                <a:gd name="f176" fmla="*/ f140 1 f97"/>
                <a:gd name="f177" fmla="*/ f141 1 f98"/>
                <a:gd name="f178" fmla="*/ f142 1 f97"/>
                <a:gd name="f179" fmla="*/ f143 1 f98"/>
                <a:gd name="f180" fmla="*/ f144 1 f97"/>
                <a:gd name="f181" fmla="*/ f145 1 f98"/>
                <a:gd name="f182" fmla="*/ f146 1 f97"/>
                <a:gd name="f183" fmla="*/ f147 1 f98"/>
                <a:gd name="f184" fmla="*/ f148 1 f97"/>
                <a:gd name="f185" fmla="*/ f149 1 f98"/>
                <a:gd name="f186" fmla="*/ f150 1 f97"/>
                <a:gd name="f187" fmla="*/ f151 1 f98"/>
                <a:gd name="f188" fmla="*/ f152 1 f97"/>
                <a:gd name="f189" fmla="*/ f153 1 f98"/>
                <a:gd name="f190" fmla="*/ f154 1 f97"/>
                <a:gd name="f191" fmla="*/ f155 1 f98"/>
                <a:gd name="f192" fmla="*/ f156 1 f97"/>
                <a:gd name="f193" fmla="*/ f157 1 f98"/>
                <a:gd name="f194" fmla="*/ f158 1 f97"/>
                <a:gd name="f195" fmla="*/ f159 1 f98"/>
                <a:gd name="f196" fmla="*/ f160 1 f97"/>
                <a:gd name="f197" fmla="*/ f161 1 f98"/>
                <a:gd name="f198" fmla="*/ f162 1 f97"/>
                <a:gd name="f199" fmla="*/ f163 1 f98"/>
                <a:gd name="f200" fmla="*/ f164 f88 1"/>
                <a:gd name="f201" fmla="*/ f165 f88 1"/>
                <a:gd name="f202" fmla="*/ f167 f89 1"/>
                <a:gd name="f203" fmla="*/ f166 f89 1"/>
                <a:gd name="f204" fmla="*/ f168 f88 1"/>
                <a:gd name="f205" fmla="*/ f169 f89 1"/>
                <a:gd name="f206" fmla="*/ f170 f88 1"/>
                <a:gd name="f207" fmla="*/ f171 f89 1"/>
                <a:gd name="f208" fmla="*/ f172 f88 1"/>
                <a:gd name="f209" fmla="*/ f173 f89 1"/>
                <a:gd name="f210" fmla="*/ f174 f88 1"/>
                <a:gd name="f211" fmla="*/ f175 f89 1"/>
                <a:gd name="f212" fmla="*/ f176 f88 1"/>
                <a:gd name="f213" fmla="*/ f177 f89 1"/>
                <a:gd name="f214" fmla="*/ f178 f88 1"/>
                <a:gd name="f215" fmla="*/ f179 f89 1"/>
                <a:gd name="f216" fmla="*/ f180 f88 1"/>
                <a:gd name="f217" fmla="*/ f181 f89 1"/>
                <a:gd name="f218" fmla="*/ f182 f88 1"/>
                <a:gd name="f219" fmla="*/ f183 f89 1"/>
                <a:gd name="f220" fmla="*/ f184 f88 1"/>
                <a:gd name="f221" fmla="*/ f185 f89 1"/>
                <a:gd name="f222" fmla="*/ f186 f88 1"/>
                <a:gd name="f223" fmla="*/ f187 f89 1"/>
                <a:gd name="f224" fmla="*/ f188 f88 1"/>
                <a:gd name="f225" fmla="*/ f189 f89 1"/>
                <a:gd name="f226" fmla="*/ f190 f88 1"/>
                <a:gd name="f227" fmla="*/ f191 f89 1"/>
                <a:gd name="f228" fmla="*/ f192 f88 1"/>
                <a:gd name="f229" fmla="*/ f193 f89 1"/>
                <a:gd name="f230" fmla="*/ f194 f88 1"/>
                <a:gd name="f231" fmla="*/ f195 f89 1"/>
                <a:gd name="f232" fmla="*/ f196 f88 1"/>
                <a:gd name="f233" fmla="*/ f197 f89 1"/>
                <a:gd name="f234" fmla="*/ f198 f88 1"/>
                <a:gd name="f235" fmla="*/ f199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  <a:cxn ang="f131">
                  <a:pos x="f212" y="f213"/>
                </a:cxn>
                <a:cxn ang="f131">
                  <a:pos x="f214" y="f215"/>
                </a:cxn>
                <a:cxn ang="f131">
                  <a:pos x="f216" y="f217"/>
                </a:cxn>
                <a:cxn ang="f131">
                  <a:pos x="f218" y="f219"/>
                </a:cxn>
                <a:cxn ang="f131">
                  <a:pos x="f220" y="f221"/>
                </a:cxn>
                <a:cxn ang="f131">
                  <a:pos x="f222" y="f223"/>
                </a:cxn>
                <a:cxn ang="f131">
                  <a:pos x="f224" y="f225"/>
                </a:cxn>
                <a:cxn ang="f131">
                  <a:pos x="f226" y="f227"/>
                </a:cxn>
                <a:cxn ang="f131">
                  <a:pos x="f228" y="f229"/>
                </a:cxn>
                <a:cxn ang="f131">
                  <a:pos x="f230" y="f231"/>
                </a:cxn>
                <a:cxn ang="f131">
                  <a:pos x="f232" y="f233"/>
                </a:cxn>
                <a:cxn ang="f131">
                  <a:pos x="f234" y="f235"/>
                </a:cxn>
                <a:cxn ang="f131">
                  <a:pos x="f204" y="f205"/>
                </a:cxn>
              </a:cxnLst>
              <a:rect l="f200" t="f203" r="f201" b="f202"/>
              <a:pathLst>
                <a:path w="236" h="10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28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7" y="f38"/>
                    <a:pt x="f13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42"/>
                    <a:pt x="f28" y="f57"/>
                  </a:cubicBezTo>
                  <a:cubicBezTo>
                    <a:pt x="f58" y="f59"/>
                    <a:pt x="f60" y="f59"/>
                    <a:pt x="f5" y="f61"/>
                  </a:cubicBezTo>
                  <a:cubicBezTo>
                    <a:pt x="f62" y="f63"/>
                    <a:pt x="f64" y="f65"/>
                    <a:pt x="f66" y="f5"/>
                  </a:cubicBezTo>
                  <a:cubicBezTo>
                    <a:pt x="f67" y="f68"/>
                    <a:pt x="f69" y="f60"/>
                    <a:pt x="f6" y="f70"/>
                  </a:cubicBezTo>
                  <a:cubicBezTo>
                    <a:pt x="f71" y="f72"/>
                    <a:pt x="f73" y="f22"/>
                    <a:pt x="f74" y="f75"/>
                  </a:cubicBezTo>
                  <a:cubicBezTo>
                    <a:pt x="f76" y="f7"/>
                    <a:pt x="f77" y="f78"/>
                    <a:pt x="f79" y="f80"/>
                  </a:cubicBezTo>
                  <a:cubicBezTo>
                    <a:pt x="f81" y="f59"/>
                    <a:pt x="f82" y="f44"/>
                    <a:pt x="f83" y="f84"/>
                  </a:cubicBezTo>
                  <a:cubicBezTo>
                    <a:pt x="f85" y="f52"/>
                    <a:pt x="f86" y="f54"/>
                    <a:pt x="f8" y="f9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F8E2F22-54C8-B095-0203-6717C65424FB}"/>
                </a:ext>
              </a:extLst>
            </p:cNvPr>
            <p:cNvSpPr/>
            <p:nvPr/>
          </p:nvSpPr>
          <p:spPr>
            <a:xfrm>
              <a:off x="2932115" y="839784"/>
              <a:ext cx="393704" cy="179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9"/>
                <a:gd name="f7" fmla="val 86"/>
                <a:gd name="f8" fmla="val 7"/>
                <a:gd name="f9" fmla="val 68"/>
                <a:gd name="f10" fmla="val 6"/>
                <a:gd name="f11" fmla="val 127"/>
                <a:gd name="f12" fmla="val 11"/>
                <a:gd name="f13" fmla="val 17"/>
                <a:gd name="f14" fmla="val 187"/>
                <a:gd name="f15" fmla="val 40"/>
                <a:gd name="f16" fmla="val 185"/>
                <a:gd name="f17" fmla="val 63"/>
                <a:gd name="f18" fmla="val 182"/>
                <a:gd name="f19" fmla="val 161"/>
                <a:gd name="f20" fmla="val 84"/>
                <a:gd name="f21" fmla="val 140"/>
                <a:gd name="f22" fmla="val 82"/>
                <a:gd name="f23" fmla="val 119"/>
                <a:gd name="f24" fmla="val 80"/>
                <a:gd name="f25" fmla="val 120"/>
                <a:gd name="f26" fmla="val 60"/>
                <a:gd name="f27" fmla="val 95"/>
                <a:gd name="f28" fmla="val 36"/>
                <a:gd name="f29" fmla="val 79"/>
                <a:gd name="f30" fmla="val 34"/>
                <a:gd name="f31" fmla="val 70"/>
                <a:gd name="f32" fmla="val 44"/>
                <a:gd name="f33" fmla="val 62"/>
                <a:gd name="f34" fmla="val 75"/>
                <a:gd name="f35" fmla="val 42"/>
                <a:gd name="f36" fmla="val 73"/>
                <a:gd name="f37" fmla="val 22"/>
                <a:gd name="f38" fmla="val 71"/>
                <a:gd name="f39" fmla="val 69"/>
                <a:gd name="f40" fmla="val 2"/>
                <a:gd name="f41" fmla="val 46"/>
                <a:gd name="f42" fmla="val 4"/>
                <a:gd name="f43" fmla="val 24"/>
                <a:gd name="f44" fmla="+- 0 0 -90"/>
                <a:gd name="f45" fmla="*/ f3 1 189"/>
                <a:gd name="f46" fmla="*/ f4 1 86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189"/>
                <a:gd name="f55" fmla="*/ f51 1 86"/>
                <a:gd name="f56" fmla="*/ 7 f52 1"/>
                <a:gd name="f57" fmla="*/ 0 f51 1"/>
                <a:gd name="f58" fmla="*/ 189 f52 1"/>
                <a:gd name="f59" fmla="*/ 17 f51 1"/>
                <a:gd name="f60" fmla="*/ 182 f52 1"/>
                <a:gd name="f61" fmla="*/ 86 f51 1"/>
                <a:gd name="f62" fmla="*/ 119 f52 1"/>
                <a:gd name="f63" fmla="*/ 80 f51 1"/>
                <a:gd name="f64" fmla="*/ 95 f52 1"/>
                <a:gd name="f65" fmla="*/ 36 f51 1"/>
                <a:gd name="f66" fmla="*/ 62 f52 1"/>
                <a:gd name="f67" fmla="*/ 75 f51 1"/>
                <a:gd name="f68" fmla="*/ 0 f52 1"/>
                <a:gd name="f69" fmla="*/ 69 f51 1"/>
                <a:gd name="f70" fmla="+- f53 0 f1"/>
                <a:gd name="f71" fmla="*/ f56 1 189"/>
                <a:gd name="f72" fmla="*/ f57 1 86"/>
                <a:gd name="f73" fmla="*/ f58 1 189"/>
                <a:gd name="f74" fmla="*/ f59 1 86"/>
                <a:gd name="f75" fmla="*/ f60 1 189"/>
                <a:gd name="f76" fmla="*/ f61 1 86"/>
                <a:gd name="f77" fmla="*/ f62 1 189"/>
                <a:gd name="f78" fmla="*/ f63 1 86"/>
                <a:gd name="f79" fmla="*/ f64 1 189"/>
                <a:gd name="f80" fmla="*/ f65 1 86"/>
                <a:gd name="f81" fmla="*/ f66 1 189"/>
                <a:gd name="f82" fmla="*/ f67 1 86"/>
                <a:gd name="f83" fmla="*/ f68 1 189"/>
                <a:gd name="f84" fmla="*/ f69 1 86"/>
                <a:gd name="f85" fmla="*/ 0 1 f54"/>
                <a:gd name="f86" fmla="*/ f48 1 f54"/>
                <a:gd name="f87" fmla="*/ 0 1 f55"/>
                <a:gd name="f88" fmla="*/ f49 1 f55"/>
                <a:gd name="f89" fmla="*/ f71 1 f54"/>
                <a:gd name="f90" fmla="*/ f72 1 f55"/>
                <a:gd name="f91" fmla="*/ f73 1 f54"/>
                <a:gd name="f92" fmla="*/ f74 1 f55"/>
                <a:gd name="f93" fmla="*/ f75 1 f54"/>
                <a:gd name="f94" fmla="*/ f76 1 f55"/>
                <a:gd name="f95" fmla="*/ f77 1 f54"/>
                <a:gd name="f96" fmla="*/ f78 1 f55"/>
                <a:gd name="f97" fmla="*/ f79 1 f54"/>
                <a:gd name="f98" fmla="*/ f80 1 f55"/>
                <a:gd name="f99" fmla="*/ f81 1 f54"/>
                <a:gd name="f100" fmla="*/ f82 1 f55"/>
                <a:gd name="f101" fmla="*/ f83 1 f54"/>
                <a:gd name="f102" fmla="*/ f84 1 f55"/>
                <a:gd name="f103" fmla="*/ f85 f45 1"/>
                <a:gd name="f104" fmla="*/ f86 f45 1"/>
                <a:gd name="f105" fmla="*/ f88 f46 1"/>
                <a:gd name="f106" fmla="*/ f87 f46 1"/>
                <a:gd name="f107" fmla="*/ f89 f45 1"/>
                <a:gd name="f108" fmla="*/ f90 f46 1"/>
                <a:gd name="f109" fmla="*/ f91 f45 1"/>
                <a:gd name="f110" fmla="*/ f92 f46 1"/>
                <a:gd name="f111" fmla="*/ f93 f45 1"/>
                <a:gd name="f112" fmla="*/ f94 f46 1"/>
                <a:gd name="f113" fmla="*/ f95 f45 1"/>
                <a:gd name="f114" fmla="*/ f96 f46 1"/>
                <a:gd name="f115" fmla="*/ f97 f45 1"/>
                <a:gd name="f116" fmla="*/ f98 f46 1"/>
                <a:gd name="f117" fmla="*/ f99 f45 1"/>
                <a:gd name="f118" fmla="*/ f100 f46 1"/>
                <a:gd name="f119" fmla="*/ f101 f45 1"/>
                <a:gd name="f120" fmla="*/ f102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7" y="f108"/>
                </a:cxn>
                <a:cxn ang="f70">
                  <a:pos x="f109" y="f110"/>
                </a:cxn>
                <a:cxn ang="f70">
                  <a:pos x="f111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07" y="f108"/>
                </a:cxn>
              </a:cxnLst>
              <a:rect l="f103" t="f106" r="f104" b="f105"/>
              <a:pathLst>
                <a:path w="189" h="86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15"/>
                    <a:pt x="f16" y="f17"/>
                    <a:pt x="f18" y="f7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5" y="f15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5" y="f39"/>
                  </a:cubicBezTo>
                  <a:cubicBezTo>
                    <a:pt x="f40" y="f41"/>
                    <a:pt x="f42" y="f43"/>
                    <a:pt x="f8" y="f5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9EF6DD1-9FC8-3F4A-C936-5902450961E5}"/>
                </a:ext>
              </a:extLst>
            </p:cNvPr>
            <p:cNvSpPr/>
            <p:nvPr/>
          </p:nvSpPr>
          <p:spPr>
            <a:xfrm>
              <a:off x="2978145" y="630241"/>
              <a:ext cx="342900" cy="1936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4"/>
                <a:gd name="f7" fmla="val 93"/>
                <a:gd name="f8" fmla="val 7"/>
                <a:gd name="f9" fmla="val 60"/>
                <a:gd name="f10" fmla="val 5"/>
                <a:gd name="f11" fmla="val 111"/>
                <a:gd name="f12" fmla="val 10"/>
                <a:gd name="f13" fmla="val 15"/>
                <a:gd name="f14" fmla="val 22"/>
                <a:gd name="f15" fmla="val 29"/>
                <a:gd name="f16" fmla="val 36"/>
                <a:gd name="f17" fmla="val 157"/>
                <a:gd name="f18" fmla="val 37"/>
                <a:gd name="f19" fmla="val 152"/>
                <a:gd name="f20" fmla="val 145"/>
                <a:gd name="f21" fmla="val 38"/>
                <a:gd name="f22" fmla="val 143"/>
                <a:gd name="f23" fmla="val 56"/>
                <a:gd name="f24" fmla="val 141"/>
                <a:gd name="f25" fmla="val 74"/>
                <a:gd name="f26" fmla="val 138"/>
                <a:gd name="f27" fmla="val 122"/>
                <a:gd name="f28" fmla="val 91"/>
                <a:gd name="f29" fmla="val 107"/>
                <a:gd name="f30" fmla="val 89"/>
                <a:gd name="f31" fmla="val 90"/>
                <a:gd name="f32" fmla="val 88"/>
                <a:gd name="f33" fmla="val 75"/>
                <a:gd name="f34" fmla="val 92"/>
                <a:gd name="f35" fmla="val 63"/>
                <a:gd name="f36" fmla="val 49"/>
                <a:gd name="f37" fmla="val 85"/>
                <a:gd name="f38" fmla="val 48"/>
                <a:gd name="f39" fmla="val 79"/>
                <a:gd name="f40" fmla="val 47"/>
                <a:gd name="f41" fmla="val 71"/>
                <a:gd name="f42" fmla="val 46"/>
                <a:gd name="f43" fmla="val 69"/>
                <a:gd name="f44" fmla="val 59"/>
                <a:gd name="f45" fmla="val 68"/>
                <a:gd name="f46" fmla="val 67"/>
                <a:gd name="f47" fmla="val 50"/>
                <a:gd name="f48" fmla="val 84"/>
                <a:gd name="f49" fmla="val 35"/>
                <a:gd name="f50" fmla="val 83"/>
                <a:gd name="f51" fmla="val 18"/>
                <a:gd name="f52" fmla="val 81"/>
                <a:gd name="f53" fmla="val 19"/>
                <a:gd name="f54" fmla="val 20"/>
                <a:gd name="f55" fmla="val 27"/>
                <a:gd name="f56" fmla="val 6"/>
                <a:gd name="f57" fmla="val 25"/>
                <a:gd name="f58" fmla="val 17"/>
                <a:gd name="f59" fmla="+- 0 0 -90"/>
                <a:gd name="f60" fmla="*/ f3 1 164"/>
                <a:gd name="f61" fmla="*/ f4 1 93"/>
                <a:gd name="f62" fmla="val f5"/>
                <a:gd name="f63" fmla="val f6"/>
                <a:gd name="f64" fmla="val f7"/>
                <a:gd name="f65" fmla="*/ f59 f0 1"/>
                <a:gd name="f66" fmla="+- f64 0 f62"/>
                <a:gd name="f67" fmla="+- f63 0 f62"/>
                <a:gd name="f68" fmla="*/ f65 1 f2"/>
                <a:gd name="f69" fmla="*/ f67 1 164"/>
                <a:gd name="f70" fmla="*/ f66 1 93"/>
                <a:gd name="f71" fmla="*/ 7 f67 1"/>
                <a:gd name="f72" fmla="*/ 0 f66 1"/>
                <a:gd name="f73" fmla="*/ 164 f67 1"/>
                <a:gd name="f74" fmla="*/ 15 f66 1"/>
                <a:gd name="f75" fmla="*/ 36 f66 1"/>
                <a:gd name="f76" fmla="*/ 145 f67 1"/>
                <a:gd name="f77" fmla="*/ 38 f66 1"/>
                <a:gd name="f78" fmla="*/ 138 f67 1"/>
                <a:gd name="f79" fmla="*/ 93 f66 1"/>
                <a:gd name="f80" fmla="*/ 90 f67 1"/>
                <a:gd name="f81" fmla="*/ 88 f66 1"/>
                <a:gd name="f82" fmla="*/ 93 f67 1"/>
                <a:gd name="f83" fmla="*/ 49 f66 1"/>
                <a:gd name="f84" fmla="*/ 71 f67 1"/>
                <a:gd name="f85" fmla="*/ 46 f66 1"/>
                <a:gd name="f86" fmla="*/ 67 f67 1"/>
                <a:gd name="f87" fmla="*/ 85 f66 1"/>
                <a:gd name="f88" fmla="*/ 18 f67 1"/>
                <a:gd name="f89" fmla="*/ 81 f66 1"/>
                <a:gd name="f90" fmla="*/ 22 f67 1"/>
                <a:gd name="f91" fmla="*/ 27 f66 1"/>
                <a:gd name="f92" fmla="+- f68 0 f1"/>
                <a:gd name="f93" fmla="*/ f71 1 164"/>
                <a:gd name="f94" fmla="*/ f72 1 93"/>
                <a:gd name="f95" fmla="*/ f73 1 164"/>
                <a:gd name="f96" fmla="*/ f74 1 93"/>
                <a:gd name="f97" fmla="*/ f75 1 93"/>
                <a:gd name="f98" fmla="*/ f76 1 164"/>
                <a:gd name="f99" fmla="*/ f77 1 93"/>
                <a:gd name="f100" fmla="*/ f78 1 164"/>
                <a:gd name="f101" fmla="*/ f79 1 93"/>
                <a:gd name="f102" fmla="*/ f80 1 164"/>
                <a:gd name="f103" fmla="*/ f81 1 93"/>
                <a:gd name="f104" fmla="*/ f82 1 164"/>
                <a:gd name="f105" fmla="*/ f83 1 93"/>
                <a:gd name="f106" fmla="*/ f84 1 164"/>
                <a:gd name="f107" fmla="*/ f85 1 93"/>
                <a:gd name="f108" fmla="*/ f86 1 164"/>
                <a:gd name="f109" fmla="*/ f87 1 93"/>
                <a:gd name="f110" fmla="*/ f88 1 164"/>
                <a:gd name="f111" fmla="*/ f89 1 93"/>
                <a:gd name="f112" fmla="*/ f90 1 164"/>
                <a:gd name="f113" fmla="*/ f91 1 93"/>
                <a:gd name="f114" fmla="*/ 0 1 f69"/>
                <a:gd name="f115" fmla="*/ f63 1 f69"/>
                <a:gd name="f116" fmla="*/ 0 1 f70"/>
                <a:gd name="f117" fmla="*/ f64 1 f70"/>
                <a:gd name="f118" fmla="*/ f93 1 f69"/>
                <a:gd name="f119" fmla="*/ f94 1 f70"/>
                <a:gd name="f120" fmla="*/ f95 1 f69"/>
                <a:gd name="f121" fmla="*/ f96 1 f70"/>
                <a:gd name="f122" fmla="*/ f97 1 f70"/>
                <a:gd name="f123" fmla="*/ f98 1 f69"/>
                <a:gd name="f124" fmla="*/ f99 1 f70"/>
                <a:gd name="f125" fmla="*/ f100 1 f69"/>
                <a:gd name="f126" fmla="*/ f101 1 f70"/>
                <a:gd name="f127" fmla="*/ f102 1 f69"/>
                <a:gd name="f128" fmla="*/ f103 1 f70"/>
                <a:gd name="f129" fmla="*/ f104 1 f69"/>
                <a:gd name="f130" fmla="*/ f105 1 f70"/>
                <a:gd name="f131" fmla="*/ f106 1 f69"/>
                <a:gd name="f132" fmla="*/ f107 1 f70"/>
                <a:gd name="f133" fmla="*/ f108 1 f69"/>
                <a:gd name="f134" fmla="*/ f109 1 f70"/>
                <a:gd name="f135" fmla="*/ f110 1 f69"/>
                <a:gd name="f136" fmla="*/ f111 1 f70"/>
                <a:gd name="f137" fmla="*/ f112 1 f69"/>
                <a:gd name="f138" fmla="*/ f113 1 f70"/>
                <a:gd name="f139" fmla="*/ f114 f60 1"/>
                <a:gd name="f140" fmla="*/ f115 f60 1"/>
                <a:gd name="f141" fmla="*/ f117 f61 1"/>
                <a:gd name="f142" fmla="*/ f116 f61 1"/>
                <a:gd name="f143" fmla="*/ f118 f60 1"/>
                <a:gd name="f144" fmla="*/ f119 f61 1"/>
                <a:gd name="f145" fmla="*/ f120 f60 1"/>
                <a:gd name="f146" fmla="*/ f121 f61 1"/>
                <a:gd name="f147" fmla="*/ f122 f61 1"/>
                <a:gd name="f148" fmla="*/ f123 f60 1"/>
                <a:gd name="f149" fmla="*/ f124 f61 1"/>
                <a:gd name="f150" fmla="*/ f125 f60 1"/>
                <a:gd name="f151" fmla="*/ f126 f61 1"/>
                <a:gd name="f152" fmla="*/ f127 f60 1"/>
                <a:gd name="f153" fmla="*/ f128 f61 1"/>
                <a:gd name="f154" fmla="*/ f129 f60 1"/>
                <a:gd name="f155" fmla="*/ f130 f61 1"/>
                <a:gd name="f156" fmla="*/ f131 f60 1"/>
                <a:gd name="f157" fmla="*/ f132 f61 1"/>
                <a:gd name="f158" fmla="*/ f133 f60 1"/>
                <a:gd name="f159" fmla="*/ f134 f61 1"/>
                <a:gd name="f160" fmla="*/ f135 f60 1"/>
                <a:gd name="f161" fmla="*/ f136 f61 1"/>
                <a:gd name="f162" fmla="*/ f137 f60 1"/>
                <a:gd name="f163" fmla="*/ f13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">
                  <a:pos x="f143" y="f144"/>
                </a:cxn>
                <a:cxn ang="f92">
                  <a:pos x="f145" y="f146"/>
                </a:cxn>
                <a:cxn ang="f92">
                  <a:pos x="f145" y="f147"/>
                </a:cxn>
                <a:cxn ang="f92">
                  <a:pos x="f148" y="f149"/>
                </a:cxn>
                <a:cxn ang="f92">
                  <a:pos x="f150" y="f151"/>
                </a:cxn>
                <a:cxn ang="f92">
                  <a:pos x="f152" y="f153"/>
                </a:cxn>
                <a:cxn ang="f92">
                  <a:pos x="f154" y="f155"/>
                </a:cxn>
                <a:cxn ang="f92">
                  <a:pos x="f156" y="f157"/>
                </a:cxn>
                <a:cxn ang="f92">
                  <a:pos x="f158" y="f159"/>
                </a:cxn>
                <a:cxn ang="f92">
                  <a:pos x="f160" y="f161"/>
                </a:cxn>
                <a:cxn ang="f92">
                  <a:pos x="f162" y="f163"/>
                </a:cxn>
                <a:cxn ang="f92">
                  <a:pos x="f143" y="f144"/>
                </a:cxn>
              </a:cxnLst>
              <a:rect l="f139" t="f142" r="f140" b="f141"/>
              <a:pathLst>
                <a:path w="164" h="93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6" y="f16"/>
                  </a:cubicBezTo>
                  <a:cubicBezTo>
                    <a:pt x="f17" y="f18"/>
                    <a:pt x="f19" y="f18"/>
                    <a:pt x="f20" y="f21"/>
                  </a:cubicBezTo>
                  <a:cubicBezTo>
                    <a:pt x="f22" y="f23"/>
                    <a:pt x="f24" y="f25"/>
                    <a:pt x="f26" y="f7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8" y="f33"/>
                    <a:pt x="f34" y="f35"/>
                    <a:pt x="f7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1"/>
                    <a:pt x="f46" y="f37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35"/>
                    <a:pt x="f54" y="f42"/>
                    <a:pt x="f14" y="f55"/>
                  </a:cubicBezTo>
                  <a:cubicBezTo>
                    <a:pt x="f56" y="f57"/>
                    <a:pt x="f5" y="f58"/>
                    <a:pt x="f8" y="f5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A628C5C-08A2-12DF-CD39-6A1402AC1051}"/>
                </a:ext>
              </a:extLst>
            </p:cNvPr>
            <p:cNvSpPr/>
            <p:nvPr/>
          </p:nvSpPr>
          <p:spPr>
            <a:xfrm>
              <a:off x="2811459" y="1690689"/>
              <a:ext cx="479429" cy="1317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0"/>
                <a:gd name="f7" fmla="val 64"/>
                <a:gd name="f8" fmla="val 22"/>
                <a:gd name="f9" fmla="val 229"/>
                <a:gd name="f10" fmla="val 37"/>
                <a:gd name="f11" fmla="val 228"/>
                <a:gd name="f12" fmla="val 49"/>
                <a:gd name="f13" fmla="val 227"/>
                <a:gd name="f14" fmla="val 150"/>
                <a:gd name="f15" fmla="val 57"/>
                <a:gd name="f16" fmla="val 76"/>
                <a:gd name="f17" fmla="val 50"/>
                <a:gd name="f18" fmla="val 42"/>
                <a:gd name="f19" fmla="val 28"/>
                <a:gd name="f20" fmla="val 1"/>
                <a:gd name="f21" fmla="val 16"/>
                <a:gd name="f22" fmla="val 2"/>
                <a:gd name="f23" fmla="val 79"/>
                <a:gd name="f24" fmla="val 7"/>
                <a:gd name="f25" fmla="val 153"/>
                <a:gd name="f26" fmla="val 14"/>
                <a:gd name="f27" fmla="+- 0 0 -90"/>
                <a:gd name="f28" fmla="*/ f3 1 230"/>
                <a:gd name="f29" fmla="*/ f4 1 64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230"/>
                <a:gd name="f38" fmla="*/ f34 1 64"/>
                <a:gd name="f39" fmla="*/ 230 f35 1"/>
                <a:gd name="f40" fmla="*/ 22 f34 1"/>
                <a:gd name="f41" fmla="*/ 227 f35 1"/>
                <a:gd name="f42" fmla="*/ 64 f34 1"/>
                <a:gd name="f43" fmla="*/ 0 f35 1"/>
                <a:gd name="f44" fmla="*/ 42 f34 1"/>
                <a:gd name="f45" fmla="*/ 2 f35 1"/>
                <a:gd name="f46" fmla="*/ 0 f34 1"/>
                <a:gd name="f47" fmla="+- f36 0 f1"/>
                <a:gd name="f48" fmla="*/ f39 1 230"/>
                <a:gd name="f49" fmla="*/ f40 1 64"/>
                <a:gd name="f50" fmla="*/ f41 1 230"/>
                <a:gd name="f51" fmla="*/ f42 1 64"/>
                <a:gd name="f52" fmla="*/ f43 1 230"/>
                <a:gd name="f53" fmla="*/ f44 1 64"/>
                <a:gd name="f54" fmla="*/ f45 1 230"/>
                <a:gd name="f55" fmla="*/ f46 1 64"/>
                <a:gd name="f56" fmla="*/ 0 1 f37"/>
                <a:gd name="f57" fmla="*/ f31 1 f37"/>
                <a:gd name="f58" fmla="*/ 0 1 f38"/>
                <a:gd name="f59" fmla="*/ f32 1 f38"/>
                <a:gd name="f60" fmla="*/ f48 1 f37"/>
                <a:gd name="f61" fmla="*/ f49 1 f38"/>
                <a:gd name="f62" fmla="*/ f50 1 f37"/>
                <a:gd name="f63" fmla="*/ f51 1 f38"/>
                <a:gd name="f64" fmla="*/ f52 1 f37"/>
                <a:gd name="f65" fmla="*/ f53 1 f38"/>
                <a:gd name="f66" fmla="*/ f54 1 f37"/>
                <a:gd name="f67" fmla="*/ f55 1 f38"/>
                <a:gd name="f68" fmla="*/ f56 f28 1"/>
                <a:gd name="f69" fmla="*/ f57 f28 1"/>
                <a:gd name="f70" fmla="*/ f59 f29 1"/>
                <a:gd name="f71" fmla="*/ f58 f29 1"/>
                <a:gd name="f72" fmla="*/ f60 f28 1"/>
                <a:gd name="f73" fmla="*/ f61 f29 1"/>
                <a:gd name="f74" fmla="*/ f62 f28 1"/>
                <a:gd name="f75" fmla="*/ f63 f29 1"/>
                <a:gd name="f76" fmla="*/ f64 f28 1"/>
                <a:gd name="f77" fmla="*/ f65 f29 1"/>
                <a:gd name="f78" fmla="*/ f66 f28 1"/>
                <a:gd name="f79" fmla="*/ f67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2" y="f73"/>
                </a:cxn>
                <a:cxn ang="f47">
                  <a:pos x="f74" y="f75"/>
                </a:cxn>
                <a:cxn ang="f47">
                  <a:pos x="f76" y="f77"/>
                </a:cxn>
                <a:cxn ang="f47">
                  <a:pos x="f78" y="f79"/>
                </a:cxn>
                <a:cxn ang="f47">
                  <a:pos x="f72" y="f73"/>
                </a:cxn>
              </a:cxnLst>
              <a:rect l="f68" t="f71" r="f69" b="f70"/>
              <a:pathLst>
                <a:path w="230" h="64">
                  <a:moveTo>
                    <a:pt x="f6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15"/>
                    <a:pt x="f16" y="f17"/>
                    <a:pt x="f5" y="f18"/>
                  </a:cubicBezTo>
                  <a:cubicBezTo>
                    <a:pt x="f5" y="f19"/>
                    <a:pt x="f20" y="f21"/>
                    <a:pt x="f22" y="f5"/>
                  </a:cubicBezTo>
                  <a:cubicBezTo>
                    <a:pt x="f23" y="f24"/>
                    <a:pt x="f25" y="f26"/>
                    <a:pt x="f6" y="f8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0;p40">
            <a:extLst>
              <a:ext uri="{FF2B5EF4-FFF2-40B4-BE49-F238E27FC236}">
                <a16:creationId xmlns:a16="http://schemas.microsoft.com/office/drawing/2014/main" id="{63E8CF6E-3C80-8B17-1B65-7C7D4A5C81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3082" y="2396432"/>
            <a:ext cx="2921599" cy="703603"/>
          </a:xfrm>
        </p:spPr>
        <p:txBody>
          <a:bodyPr lIns="121898" tIns="121898" rIns="121898" bIns="121898"/>
          <a:lstStyle/>
          <a:p>
            <a:pPr lvl="0"/>
            <a:r>
              <a:rPr lang="en-US">
                <a:solidFill>
                  <a:srgbClr val="C00000"/>
                </a:solidFill>
              </a:rPr>
              <a:t>mARS</a:t>
            </a:r>
          </a:p>
        </p:txBody>
      </p:sp>
      <p:sp>
        <p:nvSpPr>
          <p:cNvPr id="3" name="Google Shape;371;p40">
            <a:extLst>
              <a:ext uri="{FF2B5EF4-FFF2-40B4-BE49-F238E27FC236}">
                <a16:creationId xmlns:a16="http://schemas.microsoft.com/office/drawing/2014/main" id="{4329C419-4664-5878-6400-9BF7E4ACA2F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3100" y="2975265"/>
            <a:ext cx="2921599" cy="1035603"/>
          </a:xfrm>
        </p:spPr>
        <p:txBody>
          <a:bodyPr lIns="121898" tIns="121898" rIns="121898" bIns="121898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Despite being red, Mars is actually a very cold place</a:t>
            </a:r>
          </a:p>
        </p:txBody>
      </p:sp>
      <p:sp>
        <p:nvSpPr>
          <p:cNvPr id="4" name="Google Shape;372;p40">
            <a:extLst>
              <a:ext uri="{FF2B5EF4-FFF2-40B4-BE49-F238E27FC236}">
                <a16:creationId xmlns:a16="http://schemas.microsoft.com/office/drawing/2014/main" id="{5CCE3F5B-1676-4924-BC36-3DD0D658FF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1201" y="2396432"/>
            <a:ext cx="2921599" cy="703603"/>
          </a:xfrm>
        </p:spPr>
        <p:txBody>
          <a:bodyPr lIns="121898" tIns="121898" rIns="121898" bIns="121898">
            <a:noAutofit/>
          </a:bodyPr>
          <a:lstStyle/>
          <a:p>
            <a:pPr lvl="0"/>
            <a:r>
              <a:rPr lang="en-US" sz="3333">
                <a:solidFill>
                  <a:srgbClr val="C00000"/>
                </a:solidFill>
              </a:rPr>
              <a:t>nEPTUNE</a:t>
            </a:r>
          </a:p>
        </p:txBody>
      </p:sp>
      <p:sp>
        <p:nvSpPr>
          <p:cNvPr id="5" name="Google Shape;373;p40">
            <a:extLst>
              <a:ext uri="{FF2B5EF4-FFF2-40B4-BE49-F238E27FC236}">
                <a16:creationId xmlns:a16="http://schemas.microsoft.com/office/drawing/2014/main" id="{D1BD24AA-2086-7CDF-A967-FAD1FB5A9CE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91211" y="2975265"/>
            <a:ext cx="2921599" cy="1035603"/>
          </a:xfrm>
        </p:spPr>
        <p:txBody>
          <a:bodyPr lIns="121898" tIns="121898" rIns="121898" bIns="121898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Neptune is the farthest planet from the Sun</a:t>
            </a:r>
          </a:p>
        </p:txBody>
      </p:sp>
      <p:sp>
        <p:nvSpPr>
          <p:cNvPr id="6" name="Google Shape;374;p40">
            <a:extLst>
              <a:ext uri="{FF2B5EF4-FFF2-40B4-BE49-F238E27FC236}">
                <a16:creationId xmlns:a16="http://schemas.microsoft.com/office/drawing/2014/main" id="{41FB222F-B133-1BD9-8702-EFCA1EFD23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2309" y="251761"/>
            <a:ext cx="10272003" cy="763597"/>
          </a:xfrm>
        </p:spPr>
        <p:txBody>
          <a:bodyPr lIns="121898" tIns="121898" rIns="121898" bIns="121898">
            <a:noAutofit/>
          </a:bodyPr>
          <a:lstStyle/>
          <a:p>
            <a:pPr lvl="0"/>
            <a:r>
              <a:rPr lang="en-US" b="1">
                <a:solidFill>
                  <a:srgbClr val="C00000"/>
                </a:solidFill>
                <a:latin typeface="Oswald" pitchFamily="2"/>
              </a:rPr>
              <a:t>GUIDING PRINCIPLES</a:t>
            </a:r>
          </a:p>
        </p:txBody>
      </p:sp>
      <p:sp>
        <p:nvSpPr>
          <p:cNvPr id="7" name="Google Shape;375;p40">
            <a:extLst>
              <a:ext uri="{FF2B5EF4-FFF2-40B4-BE49-F238E27FC236}">
                <a16:creationId xmlns:a16="http://schemas.microsoft.com/office/drawing/2014/main" id="{BEA4127C-5A52-FE6C-0A38-33DEB78DF4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3118" y="4462464"/>
            <a:ext cx="2921599" cy="703603"/>
          </a:xfrm>
        </p:spPr>
        <p:txBody>
          <a:bodyPr lIns="121898" tIns="121898" rIns="121898" bIns="121898">
            <a:noAutofit/>
          </a:bodyPr>
          <a:lstStyle/>
          <a:p>
            <a:pPr lvl="0"/>
            <a:r>
              <a:rPr lang="en-US" sz="3333">
                <a:solidFill>
                  <a:srgbClr val="C00000"/>
                </a:solidFill>
              </a:rPr>
              <a:t>vENUS</a:t>
            </a:r>
          </a:p>
        </p:txBody>
      </p:sp>
      <p:sp>
        <p:nvSpPr>
          <p:cNvPr id="8" name="Google Shape;376;p40">
            <a:extLst>
              <a:ext uri="{FF2B5EF4-FFF2-40B4-BE49-F238E27FC236}">
                <a16:creationId xmlns:a16="http://schemas.microsoft.com/office/drawing/2014/main" id="{75E43C13-8428-3202-F081-E4755E3A835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3137" y="5041297"/>
            <a:ext cx="2921599" cy="1035603"/>
          </a:xfrm>
        </p:spPr>
        <p:txBody>
          <a:bodyPr lIns="121898" tIns="121898" rIns="121898" bIns="121898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Venus has extremely high temperatures and a toxic atmosphere</a:t>
            </a:r>
          </a:p>
        </p:txBody>
      </p:sp>
      <p:sp>
        <p:nvSpPr>
          <p:cNvPr id="9" name="Google Shape;377;p40">
            <a:extLst>
              <a:ext uri="{FF2B5EF4-FFF2-40B4-BE49-F238E27FC236}">
                <a16:creationId xmlns:a16="http://schemas.microsoft.com/office/drawing/2014/main" id="{0EFF71CE-251A-6E60-491F-757A6E9B195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1238" y="4462464"/>
            <a:ext cx="2921599" cy="703603"/>
          </a:xfrm>
        </p:spPr>
        <p:txBody>
          <a:bodyPr lIns="121898" tIns="121898" rIns="121898" bIns="121898">
            <a:noAutofit/>
          </a:bodyPr>
          <a:lstStyle/>
          <a:p>
            <a:pPr lvl="0"/>
            <a:r>
              <a:rPr lang="en-US" sz="3333">
                <a:solidFill>
                  <a:srgbClr val="C00000"/>
                </a:solidFill>
              </a:rPr>
              <a:t>mERCURY</a:t>
            </a:r>
          </a:p>
        </p:txBody>
      </p:sp>
      <p:sp>
        <p:nvSpPr>
          <p:cNvPr id="10" name="Google Shape;378;p40">
            <a:extLst>
              <a:ext uri="{FF2B5EF4-FFF2-40B4-BE49-F238E27FC236}">
                <a16:creationId xmlns:a16="http://schemas.microsoft.com/office/drawing/2014/main" id="{F90DF909-37FB-FBA6-3FA9-29C989AFAAC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91238" y="5041297"/>
            <a:ext cx="2921599" cy="1035603"/>
          </a:xfrm>
        </p:spPr>
        <p:txBody>
          <a:bodyPr lIns="121898" tIns="121898" rIns="121898" bIns="121898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Mercury is the closest planet to the Sun and the smallest one</a:t>
            </a:r>
          </a:p>
        </p:txBody>
      </p:sp>
      <p:cxnSp>
        <p:nvCxnSpPr>
          <p:cNvPr id="11" name="Google Shape;379;p40">
            <a:extLst>
              <a:ext uri="{FF2B5EF4-FFF2-40B4-BE49-F238E27FC236}">
                <a16:creationId xmlns:a16="http://schemas.microsoft.com/office/drawing/2014/main" id="{B9293E5C-E5F5-FA7A-48D0-B4B79D647E6F}"/>
              </a:ext>
            </a:extLst>
          </p:cNvPr>
          <p:cNvCxnSpPr/>
          <p:nvPr/>
        </p:nvCxnSpPr>
        <p:spPr>
          <a:xfrm>
            <a:off x="-19101" y="1045909"/>
            <a:ext cx="2664798" cy="0"/>
          </a:xfrm>
          <a:prstGeom prst="straightConnector1">
            <a:avLst/>
          </a:prstGeom>
          <a:noFill/>
          <a:ln w="28575" cap="flat">
            <a:solidFill>
              <a:srgbClr val="00B0F0"/>
            </a:solidFill>
            <a:prstDash val="solid"/>
            <a:round/>
          </a:ln>
        </p:spPr>
      </p:cxnSp>
      <p:sp>
        <p:nvSpPr>
          <p:cNvPr id="12" name="Rectángulo 27">
            <a:extLst>
              <a:ext uri="{FF2B5EF4-FFF2-40B4-BE49-F238E27FC236}">
                <a16:creationId xmlns:a16="http://schemas.microsoft.com/office/drawing/2014/main" id="{59E3F3EF-1ABB-96C8-5F6B-51FC8659DE8B}"/>
              </a:ext>
            </a:extLst>
          </p:cNvPr>
          <p:cNvSpPr/>
          <p:nvPr/>
        </p:nvSpPr>
        <p:spPr>
          <a:xfrm flipV="1">
            <a:off x="0" y="1076459"/>
            <a:ext cx="12191996" cy="210046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8AF637E-5066-2E51-8006-29B4272C325A}"/>
              </a:ext>
            </a:extLst>
          </p:cNvPr>
          <p:cNvSpPr/>
          <p:nvPr/>
        </p:nvSpPr>
        <p:spPr>
          <a:xfrm>
            <a:off x="4251329" y="1793879"/>
            <a:ext cx="3074990" cy="509587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22"/>
              <a:gd name="f8" fmla="val 701"/>
              <a:gd name="f9" fmla="val 211"/>
              <a:gd name="f10" fmla="val 81"/>
              <a:gd name="f11" fmla="val 230"/>
              <a:gd name="f12" fmla="val 83"/>
              <a:gd name="f13" fmla="val 246"/>
              <a:gd name="f14" fmla="val 80"/>
              <a:gd name="f15" fmla="val 255"/>
              <a:gd name="f16" fmla="val 87"/>
              <a:gd name="f17" fmla="val 262"/>
              <a:gd name="f18" fmla="val 94"/>
              <a:gd name="f19" fmla="val 258"/>
              <a:gd name="f20" fmla="val 111"/>
              <a:gd name="f21" fmla="val 123"/>
              <a:gd name="f22" fmla="val 267"/>
              <a:gd name="f23" fmla="val 139"/>
              <a:gd name="f24" fmla="val 275"/>
              <a:gd name="f25" fmla="val 153"/>
              <a:gd name="f26" fmla="val 279"/>
              <a:gd name="f27" fmla="val 169"/>
              <a:gd name="f28" fmla="val 282"/>
              <a:gd name="f29" fmla="val 183"/>
              <a:gd name="f30" fmla="val 281"/>
              <a:gd name="f31" fmla="val 198"/>
              <a:gd name="f32" fmla="val 284"/>
              <a:gd name="f33" fmla="val 213"/>
              <a:gd name="f34" fmla="val 287"/>
              <a:gd name="f35" fmla="val 223"/>
              <a:gd name="f36" fmla="val 294"/>
              <a:gd name="f37" fmla="val 233"/>
              <a:gd name="f38" fmla="val 296"/>
              <a:gd name="f39" fmla="val 243"/>
              <a:gd name="f40" fmla="val 299"/>
              <a:gd name="f41" fmla="val 256"/>
              <a:gd name="f42" fmla="val 298"/>
              <a:gd name="f43" fmla="val 269"/>
              <a:gd name="f44" fmla="val 301"/>
              <a:gd name="f45" fmla="val 304"/>
              <a:gd name="f46" fmla="val 295"/>
              <a:gd name="f47" fmla="val 313"/>
              <a:gd name="f48" fmla="val 307"/>
              <a:gd name="f49" fmla="val 316"/>
              <a:gd name="f50" fmla="val 321"/>
              <a:gd name="f51" fmla="val 319"/>
              <a:gd name="f52" fmla="val 334"/>
              <a:gd name="f53" fmla="val 318"/>
              <a:gd name="f54" fmla="val 349"/>
              <a:gd name="f55" fmla="val 363"/>
              <a:gd name="f56" fmla="val 324"/>
              <a:gd name="f57" fmla="val 375"/>
              <a:gd name="f58" fmla="val 331"/>
              <a:gd name="f59" fmla="val 385"/>
              <a:gd name="f60" fmla="val 397"/>
              <a:gd name="f61" fmla="val 342"/>
              <a:gd name="f62" fmla="val 427"/>
              <a:gd name="f63" fmla="val 347"/>
              <a:gd name="f64" fmla="val 458"/>
              <a:gd name="f65" fmla="val 355"/>
              <a:gd name="f66" fmla="val 488"/>
              <a:gd name="f67" fmla="val 359"/>
              <a:gd name="f68" fmla="val 509"/>
              <a:gd name="f69" fmla="val 365"/>
              <a:gd name="f70" fmla="val 529"/>
              <a:gd name="f71" fmla="val 371"/>
              <a:gd name="f72" fmla="val 549"/>
              <a:gd name="f73" fmla="val 372"/>
              <a:gd name="f74" fmla="val 552"/>
              <a:gd name="f75" fmla="val 373"/>
              <a:gd name="f76" fmla="val 555"/>
              <a:gd name="f77" fmla="val 374"/>
              <a:gd name="f78" fmla="val 558"/>
              <a:gd name="f79" fmla="val 380"/>
              <a:gd name="f80" fmla="val 592"/>
              <a:gd name="f81" fmla="val 386"/>
              <a:gd name="f82" fmla="val 626"/>
              <a:gd name="f83" fmla="val 393"/>
              <a:gd name="f84" fmla="val 660"/>
              <a:gd name="f85" fmla="val 682"/>
              <a:gd name="f86" fmla="val 398"/>
              <a:gd name="f87" fmla="val 681"/>
              <a:gd name="f88" fmla="val 420"/>
              <a:gd name="f89" fmla="val 683"/>
              <a:gd name="f90" fmla="val 421"/>
              <a:gd name="f91" fmla="val 688"/>
              <a:gd name="f92" fmla="val 693"/>
              <a:gd name="f93" fmla="val 699"/>
              <a:gd name="f94" fmla="val 418"/>
              <a:gd name="f95" fmla="val 700"/>
              <a:gd name="f96" fmla="val 416"/>
              <a:gd name="f97" fmla="val 413"/>
              <a:gd name="f98" fmla="val 317"/>
              <a:gd name="f99" fmla="val 221"/>
              <a:gd name="f100" fmla="val 125"/>
              <a:gd name="f101" fmla="val 112"/>
              <a:gd name="f102" fmla="val 106"/>
              <a:gd name="f103" fmla="val 698"/>
              <a:gd name="f104" fmla="val 118"/>
              <a:gd name="f105" fmla="val 126"/>
              <a:gd name="f106" fmla="val 138"/>
              <a:gd name="f107" fmla="val 130"/>
              <a:gd name="f108" fmla="val 661"/>
              <a:gd name="f109" fmla="val 643"/>
              <a:gd name="f110" fmla="val 117"/>
              <a:gd name="f111" fmla="val 624"/>
              <a:gd name="f112" fmla="val 115"/>
              <a:gd name="f113" fmla="val 618"/>
              <a:gd name="f114" fmla="val 609"/>
              <a:gd name="f115" fmla="val 116"/>
              <a:gd name="f116" fmla="val 602"/>
              <a:gd name="f117" fmla="val 585"/>
              <a:gd name="f118" fmla="val 105"/>
              <a:gd name="f119" fmla="val 568"/>
              <a:gd name="f120" fmla="val 100"/>
              <a:gd name="f121" fmla="val 550"/>
              <a:gd name="f122" fmla="val 91"/>
              <a:gd name="f123" fmla="val 519"/>
              <a:gd name="f124" fmla="val 84"/>
              <a:gd name="f125" fmla="val 77"/>
              <a:gd name="f126" fmla="val 71"/>
              <a:gd name="f127" fmla="val 437"/>
              <a:gd name="f128" fmla="val 67"/>
              <a:gd name="f129" fmla="val 417"/>
              <a:gd name="f130" fmla="val 62"/>
              <a:gd name="f131" fmla="val 396"/>
              <a:gd name="f132" fmla="val 61"/>
              <a:gd name="f133" fmla="val 392"/>
              <a:gd name="f134" fmla="val 58"/>
              <a:gd name="f135" fmla="val 388"/>
              <a:gd name="f136" fmla="val 57"/>
              <a:gd name="f137" fmla="val 383"/>
              <a:gd name="f138" fmla="val 55"/>
              <a:gd name="f139" fmla="val 369"/>
              <a:gd name="f140" fmla="val 352"/>
              <a:gd name="f141" fmla="val 52"/>
              <a:gd name="f142" fmla="val 340"/>
              <a:gd name="f143" fmla="val 39"/>
              <a:gd name="f144" fmla="val 315"/>
              <a:gd name="f145" fmla="val 41"/>
              <a:gd name="f146" fmla="val 288"/>
              <a:gd name="f147" fmla="val 34"/>
              <a:gd name="f148" fmla="val 263"/>
              <a:gd name="f149" fmla="val 26"/>
              <a:gd name="f150" fmla="val 237"/>
              <a:gd name="f151" fmla="val 21"/>
              <a:gd name="f152" fmla="val 210"/>
              <a:gd name="f153" fmla="val 14"/>
              <a:gd name="f154" fmla="val 13"/>
              <a:gd name="f155" fmla="val 176"/>
              <a:gd name="f156" fmla="val 12"/>
              <a:gd name="f157" fmla="val 173"/>
              <a:gd name="f158" fmla="val 1"/>
              <a:gd name="f159" fmla="val 148"/>
              <a:gd name="f160" fmla="val 147"/>
              <a:gd name="f161" fmla="val 24"/>
              <a:gd name="f162" fmla="val 133"/>
              <a:gd name="f163" fmla="val 35"/>
              <a:gd name="f164" fmla="val 127"/>
              <a:gd name="f165" fmla="val 121"/>
              <a:gd name="f166" fmla="val 110"/>
              <a:gd name="f167" fmla="val 27"/>
              <a:gd name="f168" fmla="val 78"/>
              <a:gd name="f169" fmla="val 17"/>
              <a:gd name="f170" fmla="val 15"/>
              <a:gd name="f171" fmla="val 18"/>
              <a:gd name="f172" fmla="val 47"/>
              <a:gd name="f173" fmla="val 22"/>
              <a:gd name="f174" fmla="val 45"/>
              <a:gd name="f175" fmla="val 73"/>
              <a:gd name="f176" fmla="val 189"/>
              <a:gd name="f177" fmla="val 3"/>
              <a:gd name="f178" fmla="val 195"/>
              <a:gd name="f179" fmla="val 203"/>
              <a:gd name="f180" fmla="val 11"/>
              <a:gd name="f181" fmla="val 204"/>
              <a:gd name="f182" fmla="val 16"/>
              <a:gd name="f183" fmla="val 208"/>
              <a:gd name="f184" fmla="val 37"/>
              <a:gd name="f185" fmla="val 209"/>
              <a:gd name="f186" fmla="val 59"/>
              <a:gd name="f187" fmla="val 376"/>
              <a:gd name="f188" fmla="val 684"/>
              <a:gd name="f189" fmla="val 655"/>
              <a:gd name="f190" fmla="val 628"/>
              <a:gd name="f191" fmla="val 601"/>
              <a:gd name="f192" fmla="val 588"/>
              <a:gd name="f193" fmla="val 341"/>
              <a:gd name="f194" fmla="val 583"/>
              <a:gd name="f195" fmla="val 328"/>
              <a:gd name="f196" fmla="val 586"/>
              <a:gd name="f197" fmla="val 589"/>
              <a:gd name="f198" fmla="val 310"/>
              <a:gd name="f199" fmla="val 599"/>
              <a:gd name="f200" fmla="val 612"/>
              <a:gd name="f201" fmla="val 636"/>
              <a:gd name="f202" fmla="val 330"/>
              <a:gd name="f203" fmla="val 346"/>
              <a:gd name="f204" fmla="val 659"/>
              <a:gd name="f205" fmla="val 309"/>
              <a:gd name="f206" fmla="val 300"/>
              <a:gd name="f207" fmla="val 614"/>
              <a:gd name="f208" fmla="val 297"/>
              <a:gd name="f209" fmla="val 606"/>
              <a:gd name="f210" fmla="val 283"/>
              <a:gd name="f211" fmla="val 259"/>
              <a:gd name="f212" fmla="val 260"/>
              <a:gd name="f213" fmla="val 634"/>
              <a:gd name="f214" fmla="val 641"/>
              <a:gd name="f215" fmla="val 265"/>
              <a:gd name="f216" fmla="val 649"/>
              <a:gd name="f217" fmla="val 274"/>
              <a:gd name="f218" fmla="val 687"/>
              <a:gd name="f219" fmla="val 312"/>
              <a:gd name="f220" fmla="val 685"/>
              <a:gd name="f221" fmla="val 314"/>
              <a:gd name="f222" fmla="val 261"/>
              <a:gd name="f223" fmla="val 257"/>
              <a:gd name="f224" fmla="val 664"/>
              <a:gd name="f225" fmla="val 254"/>
              <a:gd name="f226" fmla="val 645"/>
              <a:gd name="f227" fmla="val 247"/>
              <a:gd name="f228" fmla="val 627"/>
              <a:gd name="f229" fmla="val 244"/>
              <a:gd name="f230" fmla="val 620"/>
              <a:gd name="f231" fmla="val 231"/>
              <a:gd name="f232" fmla="val 611"/>
              <a:gd name="f233" fmla="val 224"/>
              <a:gd name="f234" fmla="val 217"/>
              <a:gd name="f235" fmla="val 613"/>
              <a:gd name="f236" fmla="val 206"/>
              <a:gd name="f237" fmla="val 625"/>
              <a:gd name="f238" fmla="val 205"/>
              <a:gd name="f239" fmla="val 633"/>
              <a:gd name="f240" fmla="val 202"/>
              <a:gd name="f241" fmla="val 678"/>
              <a:gd name="f242" fmla="val 216"/>
              <a:gd name="f243" fmla="val 690"/>
              <a:gd name="f244" fmla="val 201"/>
              <a:gd name="f245" fmla="val 668"/>
              <a:gd name="f246" fmla="val 653"/>
              <a:gd name="f247" fmla="val 193"/>
              <a:gd name="f248" fmla="val 639"/>
              <a:gd name="f249" fmla="val 177"/>
              <a:gd name="f250" fmla="val 166"/>
              <a:gd name="f251" fmla="val 159"/>
              <a:gd name="f252" fmla="val 631"/>
              <a:gd name="f253" fmla="val 152"/>
              <a:gd name="f254" fmla="val 652"/>
              <a:gd name="f255" fmla="val 151"/>
              <a:gd name="f256" fmla="val 662"/>
              <a:gd name="f257" fmla="val 157"/>
              <a:gd name="f258" fmla="val 673"/>
              <a:gd name="f259" fmla="val 174"/>
              <a:gd name="f260" fmla="val 188"/>
              <a:gd name="f261" fmla="val 142"/>
              <a:gd name="f262" fmla="val 348"/>
              <a:gd name="f263" fmla="val 333"/>
              <a:gd name="f264" fmla="val 136"/>
              <a:gd name="f265" fmla="val 132"/>
              <a:gd name="f266" fmla="val 306"/>
              <a:gd name="f267" fmla="val 131"/>
              <a:gd name="f268" fmla="val 124"/>
              <a:gd name="f269" fmla="val 120"/>
              <a:gd name="f270" fmla="val 311"/>
              <a:gd name="f271" fmla="val 114"/>
              <a:gd name="f272" fmla="val 338"/>
              <a:gd name="f273" fmla="val 122"/>
              <a:gd name="f274" fmla="val 351"/>
              <a:gd name="f275" fmla="val 354"/>
              <a:gd name="f276" fmla="val 135"/>
              <a:gd name="f277" fmla="val 350"/>
              <a:gd name="f278" fmla="val 235"/>
              <a:gd name="f279" fmla="val 411"/>
              <a:gd name="f280" fmla="val 395"/>
              <a:gd name="f281" fmla="val 228"/>
              <a:gd name="f282" fmla="val 366"/>
              <a:gd name="f283" fmla="val 222"/>
              <a:gd name="f284" fmla="val 362"/>
              <a:gd name="f285" fmla="val 215"/>
              <a:gd name="f286" fmla="val 357"/>
              <a:gd name="f287" fmla="val 367"/>
              <a:gd name="f288" fmla="val 399"/>
              <a:gd name="f289" fmla="val 214"/>
              <a:gd name="f290" fmla="val 414"/>
              <a:gd name="f291" fmla="val 227"/>
              <a:gd name="f292" fmla="val 412"/>
              <a:gd name="f293" fmla="val 178"/>
              <a:gd name="f294" fmla="val 175"/>
              <a:gd name="f295" fmla="val 322"/>
              <a:gd name="f296" fmla="val 172"/>
              <a:gd name="f297" fmla="val 308"/>
              <a:gd name="f298" fmla="val 168"/>
              <a:gd name="f299" fmla="val 291"/>
              <a:gd name="f300" fmla="val 154"/>
              <a:gd name="f301" fmla="val 285"/>
              <a:gd name="f302" fmla="val 290"/>
              <a:gd name="f303" fmla="val 150"/>
              <a:gd name="f304" fmla="val 327"/>
              <a:gd name="f305" fmla="val 158"/>
              <a:gd name="f306" fmla="val 343"/>
              <a:gd name="f307" fmla="val 165"/>
              <a:gd name="f308" fmla="val 171"/>
              <a:gd name="f309" fmla="val 160"/>
              <a:gd name="f310" fmla="val 146"/>
              <a:gd name="f311" fmla="val 128"/>
              <a:gd name="f312" fmla="val 129"/>
              <a:gd name="f313" fmla="val 113"/>
              <a:gd name="f314" fmla="val 108"/>
              <a:gd name="f315" fmla="val 134"/>
              <a:gd name="f316" fmla="val 109"/>
              <a:gd name="f317" fmla="val 167"/>
              <a:gd name="f318" fmla="val 119"/>
              <a:gd name="f319" fmla="val 182"/>
              <a:gd name="f320" fmla="val 218"/>
              <a:gd name="f321" fmla="val 499"/>
              <a:gd name="f322" fmla="val 484"/>
              <a:gd name="f323" fmla="val 212"/>
              <a:gd name="f324" fmla="val 470"/>
              <a:gd name="f325" fmla="val 207"/>
              <a:gd name="f326" fmla="val 457"/>
              <a:gd name="f327" fmla="val 452"/>
              <a:gd name="f328" fmla="val 450"/>
              <a:gd name="f329" fmla="val 194"/>
              <a:gd name="f330" fmla="val 446"/>
              <a:gd name="f331" fmla="val 191"/>
              <a:gd name="f332" fmla="val 451"/>
              <a:gd name="f333" fmla="val 186"/>
              <a:gd name="f334" fmla="val 187"/>
              <a:gd name="f335" fmla="val 461"/>
              <a:gd name="f336" fmla="val 476"/>
              <a:gd name="f337" fmla="val 490"/>
              <a:gd name="f338" fmla="val 505"/>
              <a:gd name="f339" fmla="val 503"/>
              <a:gd name="f340" fmla="val 501"/>
              <a:gd name="f341" fmla="val 170"/>
              <a:gd name="f342" fmla="val 163"/>
              <a:gd name="f343" fmla="val 156"/>
              <a:gd name="f344" fmla="val 145"/>
              <a:gd name="f345" fmla="val 144"/>
              <a:gd name="f346" fmla="val 155"/>
              <a:gd name="f347" fmla="val 82"/>
              <a:gd name="f348" fmla="val 103"/>
              <a:gd name="f349" fmla="val 99"/>
              <a:gd name="f350" fmla="val 97"/>
              <a:gd name="f351" fmla="val 162"/>
              <a:gd name="f352" fmla="val 96"/>
              <a:gd name="f353" fmla="val 93"/>
              <a:gd name="f354" fmla="val 141"/>
              <a:gd name="f355" fmla="val 85"/>
              <a:gd name="f356" fmla="val 72"/>
              <a:gd name="f357" fmla="val 74"/>
              <a:gd name="f358" fmla="val 164"/>
              <a:gd name="f359" fmla="val 79"/>
              <a:gd name="f360" fmla="val 329"/>
              <a:gd name="f361" fmla="val 280"/>
              <a:gd name="f362" fmla="val 196"/>
              <a:gd name="f363" fmla="val 278"/>
              <a:gd name="f364" fmla="val 192"/>
              <a:gd name="f365" fmla="val 276"/>
              <a:gd name="f366" fmla="val 184"/>
              <a:gd name="f367" fmla="val 289"/>
              <a:gd name="f368" fmla="val 332"/>
              <a:gd name="f369" fmla="val 571"/>
              <a:gd name="f370" fmla="val 270"/>
              <a:gd name="f371" fmla="val 556"/>
              <a:gd name="f372" fmla="val 268"/>
              <a:gd name="f373" fmla="val 542"/>
              <a:gd name="f374" fmla="val 528"/>
              <a:gd name="f375" fmla="val 524"/>
              <a:gd name="f376" fmla="val 522"/>
              <a:gd name="f377" fmla="val 251"/>
              <a:gd name="f378" fmla="val 518"/>
              <a:gd name="f379" fmla="val 248"/>
              <a:gd name="f380" fmla="val 242"/>
              <a:gd name="f381" fmla="val 534"/>
              <a:gd name="f382" fmla="val 245"/>
              <a:gd name="f383" fmla="val 250"/>
              <a:gd name="f384" fmla="val 563"/>
              <a:gd name="f385" fmla="val 578"/>
              <a:gd name="f386" fmla="val 575"/>
              <a:gd name="f387" fmla="val 574"/>
              <a:gd name="f388" fmla="val 88"/>
              <a:gd name="f389" fmla="val 149"/>
              <a:gd name="f390" fmla="val 43"/>
              <a:gd name="f391" fmla="val 140"/>
              <a:gd name="f392" fmla="val 44"/>
              <a:gd name="f393" fmla="val 48"/>
              <a:gd name="f394" fmla="val 76"/>
              <a:gd name="f395" fmla="val 90"/>
              <a:gd name="f396" fmla="val 89"/>
              <a:gd name="f397" fmla="val 504"/>
              <a:gd name="f398" fmla="val 478"/>
              <a:gd name="f399" fmla="val 473"/>
              <a:gd name="f400" fmla="val 467"/>
              <a:gd name="f401" fmla="val 472"/>
              <a:gd name="f402" fmla="val 482"/>
              <a:gd name="f403" fmla="val 496"/>
              <a:gd name="f404" fmla="val 523"/>
              <a:gd name="f405" fmla="val 521"/>
              <a:gd name="f406" fmla="val 143"/>
              <a:gd name="f407" fmla="val 190"/>
              <a:gd name="f408" fmla="val 199"/>
              <a:gd name="f409" fmla="val 573"/>
              <a:gd name="f410" fmla="val 560"/>
              <a:gd name="f411" fmla="val 547"/>
              <a:gd name="f412" fmla="val 543"/>
              <a:gd name="f413" fmla="val 540"/>
              <a:gd name="f414" fmla="val 537"/>
              <a:gd name="f415" fmla="val 561"/>
              <a:gd name="f416" fmla="val 570"/>
              <a:gd name="f417" fmla="val 579"/>
              <a:gd name="f418" fmla="val 179"/>
              <a:gd name="f419" fmla="val 596"/>
              <a:gd name="f420" fmla="val 95"/>
              <a:gd name="f421" fmla="val 66"/>
              <a:gd name="f422" fmla="val 53"/>
              <a:gd name="f423" fmla="val 49"/>
              <a:gd name="f424" fmla="val 46"/>
              <a:gd name="f425" fmla="val 42"/>
              <a:gd name="f426" fmla="val 102"/>
              <a:gd name="f427" fmla="val 98"/>
              <a:gd name="f428" fmla="val 229"/>
              <a:gd name="f429" fmla="val 197"/>
              <a:gd name="f430" fmla="val 220"/>
              <a:gd name="f431" fmla="val 232"/>
              <a:gd name="f432" fmla="val 219"/>
              <a:gd name="f433" fmla="val 226"/>
              <a:gd name="f434" fmla="val 161"/>
              <a:gd name="f435" fmla="val 241"/>
              <a:gd name="f436" fmla="val 424"/>
              <a:gd name="f437" fmla="val 419"/>
              <a:gd name="f438" fmla="val 403"/>
              <a:gd name="f439" fmla="val 389"/>
              <a:gd name="f440" fmla="val 394"/>
              <a:gd name="f441" fmla="val 408"/>
              <a:gd name="f442" fmla="val 492"/>
              <a:gd name="f443" fmla="val 249"/>
              <a:gd name="f444" fmla="val 462"/>
              <a:gd name="f445" fmla="val 449"/>
              <a:gd name="f446" fmla="val 444"/>
              <a:gd name="f447" fmla="val 441"/>
              <a:gd name="f448" fmla="val 438"/>
              <a:gd name="f449" fmla="val 443"/>
              <a:gd name="f450" fmla="val 448"/>
              <a:gd name="f451" fmla="val 453"/>
              <a:gd name="f452" fmla="val 481"/>
              <a:gd name="f453" fmla="val 234"/>
              <a:gd name="f454" fmla="val 495"/>
              <a:gd name="f455" fmla="val 494"/>
              <a:gd name="f456" fmla="val 493"/>
              <a:gd name="f457" fmla="val 384"/>
              <a:gd name="f458" fmla="val 381"/>
              <a:gd name="f459" fmla="val 378"/>
              <a:gd name="f460" fmla="val 137"/>
              <a:gd name="f461" fmla="val 404"/>
              <a:gd name="f462" fmla="val 435"/>
              <a:gd name="f463" fmla="val 432"/>
              <a:gd name="f464" fmla="val 430"/>
              <a:gd name="f465" fmla="val 468"/>
              <a:gd name="f466" fmla="val 439"/>
              <a:gd name="f467" fmla="val 271"/>
              <a:gd name="f468" fmla="val 433"/>
              <a:gd name="f469" fmla="val 264"/>
              <a:gd name="f470" fmla="val 440"/>
              <a:gd name="f471" fmla="val 459"/>
              <a:gd name="f472" fmla="val 487"/>
              <a:gd name="f473" fmla="val 277"/>
              <a:gd name="f474" fmla="val 486"/>
              <a:gd name="f475" fmla="val 485"/>
              <a:gd name="f476" fmla="val 564"/>
              <a:gd name="f477" fmla="val 548"/>
              <a:gd name="f478" fmla="val 520"/>
              <a:gd name="f479" fmla="val 516"/>
              <a:gd name="f480" fmla="val 513"/>
              <a:gd name="f481" fmla="val 510"/>
              <a:gd name="f482" fmla="val 515"/>
              <a:gd name="f483" fmla="val 526"/>
              <a:gd name="f484" fmla="val 286"/>
              <a:gd name="f485" fmla="val 554"/>
              <a:gd name="f486" fmla="val 566"/>
              <a:gd name="f487" fmla="val 303"/>
              <a:gd name="f488" fmla="val 565"/>
              <a:gd name="f489" fmla="val 238"/>
              <a:gd name="f490" fmla="val 580"/>
              <a:gd name="f491" fmla="val 536"/>
              <a:gd name="f492" fmla="val 225"/>
              <a:gd name="f493" fmla="val 532"/>
              <a:gd name="f494" fmla="val 530"/>
              <a:gd name="f495" fmla="val 527"/>
              <a:gd name="f496" fmla="val 531"/>
              <a:gd name="f497" fmla="val 587"/>
              <a:gd name="f498" fmla="val 584"/>
              <a:gd name="f499" fmla="val 582"/>
              <a:gd name="f500" fmla="val 557"/>
              <a:gd name="f501" fmla="val 546"/>
              <a:gd name="f502" fmla="val 551"/>
              <a:gd name="f503" fmla="val 562"/>
              <a:gd name="f504" fmla="val 603"/>
              <a:gd name="f505" fmla="val 68"/>
              <a:gd name="f506" fmla="val 33"/>
              <a:gd name="f507" fmla="val 30"/>
              <a:gd name="f508" fmla="val 40"/>
              <a:gd name="f509" fmla="val 54"/>
              <a:gd name="f510" fmla="val 70"/>
              <a:gd name="f511" fmla="val 86"/>
              <a:gd name="f512" fmla="val 75"/>
              <a:gd name="f513" fmla="val 239"/>
              <a:gd name="f514" fmla="val 63"/>
              <a:gd name="f515" fmla="val 236"/>
              <a:gd name="f516" fmla="val 60"/>
              <a:gd name="f517" fmla="val 64"/>
              <a:gd name="f518" fmla="val 320"/>
              <a:gd name="f519" fmla="val 272"/>
              <a:gd name="f520" fmla="val 253"/>
              <a:gd name="f521" fmla="val 101"/>
              <a:gd name="f522" fmla="val 92"/>
              <a:gd name="f523" fmla="val 305"/>
              <a:gd name="f524" fmla="val 382"/>
              <a:gd name="f525" fmla="val 302"/>
              <a:gd name="f526" fmla="val 368"/>
              <a:gd name="f527" fmla="val 387"/>
              <a:gd name="f528" fmla="val 402"/>
              <a:gd name="f529" fmla="val 400"/>
              <a:gd name="f530" fmla="val 185"/>
              <a:gd name="f531" fmla="val 200"/>
              <a:gd name="f532" fmla="val 252"/>
              <a:gd name="f533" fmla="val 326"/>
              <a:gd name="f534" fmla="val 325"/>
              <a:gd name="f535" fmla="val 240"/>
              <a:gd name="f536" fmla="val 107"/>
              <a:gd name="f537" fmla="val 69"/>
              <a:gd name="f538" fmla="val 56"/>
              <a:gd name="f539" fmla="val 50"/>
              <a:gd name="f540" fmla="val 51"/>
              <a:gd name="f541" fmla="val 425"/>
              <a:gd name="f542" fmla="val 405"/>
              <a:gd name="f543" fmla="val 445"/>
              <a:gd name="f544" fmla="val 442"/>
              <a:gd name="f545" fmla="val 479"/>
              <a:gd name="f546" fmla="val 466"/>
              <a:gd name="f547" fmla="val 460"/>
              <a:gd name="f548" fmla="val 511"/>
              <a:gd name="f549" fmla="val 539"/>
              <a:gd name="f550" fmla="val 525"/>
              <a:gd name="f551" fmla="val 336"/>
              <a:gd name="f552" fmla="val 335"/>
              <a:gd name="f553" fmla="val 507"/>
              <a:gd name="f554" fmla="val 502"/>
              <a:gd name="f555" fmla="val 506"/>
              <a:gd name="f556" fmla="val 508"/>
              <a:gd name="f557" fmla="val 559"/>
              <a:gd name="f558" fmla="val 65"/>
              <a:gd name="f559" fmla="val 38"/>
              <a:gd name="f560" fmla="val 407"/>
              <a:gd name="f561" fmla="val 406"/>
              <a:gd name="f562" fmla="val 356"/>
              <a:gd name="f563" fmla="val 353"/>
              <a:gd name="f564" fmla="val 364"/>
              <a:gd name="f565" fmla="val 391"/>
              <a:gd name="f566" fmla="val 428"/>
              <a:gd name="f567" fmla="val 454"/>
              <a:gd name="f568" fmla="val 345"/>
              <a:gd name="f569" fmla="val 337"/>
              <a:gd name="f570" fmla="val 323"/>
              <a:gd name="f571" fmla="+- 0 0 -90"/>
              <a:gd name="f572" fmla="*/ f4 1 422"/>
              <a:gd name="f573" fmla="*/ f5 1 701"/>
              <a:gd name="f574" fmla="val f6"/>
              <a:gd name="f575" fmla="val f7"/>
              <a:gd name="f576" fmla="val f8"/>
              <a:gd name="f577" fmla="*/ f571 f0 1"/>
              <a:gd name="f578" fmla="+- f576 0 f574"/>
              <a:gd name="f579" fmla="+- f575 0 f574"/>
              <a:gd name="f580" fmla="*/ f577 1 f3"/>
              <a:gd name="f581" fmla="*/ f579 1 422"/>
              <a:gd name="f582" fmla="*/ f578 1 701"/>
              <a:gd name="f583" fmla="*/ 284 f579 1"/>
              <a:gd name="f584" fmla="*/ 213 f578 1"/>
              <a:gd name="f585" fmla="*/ 334 f579 1"/>
              <a:gd name="f586" fmla="*/ 397 f578 1"/>
              <a:gd name="f587" fmla="*/ 420 f579 1"/>
              <a:gd name="f588" fmla="*/ 683 f578 1"/>
              <a:gd name="f589" fmla="*/ 138 f579 1"/>
              <a:gd name="f590" fmla="*/ 681 f578 1"/>
              <a:gd name="f591" fmla="*/ 62 f579 1"/>
              <a:gd name="f592" fmla="*/ 396 f578 1"/>
              <a:gd name="f593" fmla="*/ 12 f579 1"/>
              <a:gd name="f594" fmla="*/ 173 f578 1"/>
              <a:gd name="f595" fmla="*/ 189 f579 1"/>
              <a:gd name="f596" fmla="*/ 3 f578 1"/>
              <a:gd name="f597" fmla="*/ 328 f579 1"/>
              <a:gd name="f598" fmla="*/ 586 f578 1"/>
              <a:gd name="f599" fmla="*/ 300 f579 1"/>
              <a:gd name="f600" fmla="*/ 614 f578 1"/>
              <a:gd name="f601" fmla="*/ 319 f579 1"/>
              <a:gd name="f602" fmla="*/ 261 f579 1"/>
              <a:gd name="f603" fmla="*/ 159 f579 1"/>
              <a:gd name="f604" fmla="*/ 684 f578 1"/>
              <a:gd name="f605" fmla="*/ 112 f579 1"/>
              <a:gd name="f606" fmla="*/ 311 f578 1"/>
              <a:gd name="f607" fmla="*/ 224 f579 1"/>
              <a:gd name="f608" fmla="*/ 366 f578 1"/>
              <a:gd name="f609" fmla="*/ 178 f579 1"/>
              <a:gd name="f610" fmla="*/ 338 f578 1"/>
              <a:gd name="f611" fmla="*/ 119 f579 1"/>
              <a:gd name="f612" fmla="*/ 182 f578 1"/>
              <a:gd name="f613" fmla="*/ 187 f579 1"/>
              <a:gd name="f614" fmla="*/ 461 f578 1"/>
              <a:gd name="f615" fmla="*/ 152 f579 1"/>
              <a:gd name="f616" fmla="*/ 114 f578 1"/>
              <a:gd name="f617" fmla="*/ 99 f579 1"/>
              <a:gd name="f618" fmla="*/ 170 f578 1"/>
              <a:gd name="f619" fmla="*/ 215 f579 1"/>
              <a:gd name="f620" fmla="*/ 329 f578 1"/>
              <a:gd name="f621" fmla="*/ 254 f579 1"/>
              <a:gd name="f622" fmla="*/ 578 f578 1"/>
              <a:gd name="f623" fmla="*/ 122 f579 1"/>
              <a:gd name="f624" fmla="*/ 48 f578 1"/>
              <a:gd name="f625" fmla="*/ 124 f579 1"/>
              <a:gd name="f626" fmla="*/ 467 f578 1"/>
              <a:gd name="f627" fmla="*/ 213 f579 1"/>
              <a:gd name="f628" fmla="*/ 163 f578 1"/>
              <a:gd name="f629" fmla="*/ 177 f579 1"/>
              <a:gd name="f630" fmla="*/ 579 f578 1"/>
              <a:gd name="f631" fmla="*/ 85 f579 1"/>
              <a:gd name="f632" fmla="*/ 58 f578 1"/>
              <a:gd name="f633" fmla="*/ 208 f579 1"/>
              <a:gd name="f634" fmla="*/ 190 f578 1"/>
              <a:gd name="f635" fmla="*/ 155 f579 1"/>
              <a:gd name="f636" fmla="*/ 241 f578 1"/>
              <a:gd name="f637" fmla="*/ 424 f578 1"/>
              <a:gd name="f638" fmla="*/ 234 f579 1"/>
              <a:gd name="f639" fmla="*/ 495 f578 1"/>
              <a:gd name="f640" fmla="*/ 131 f579 1"/>
              <a:gd name="f641" fmla="*/ 389 f578 1"/>
              <a:gd name="f642" fmla="*/ 267 f579 1"/>
              <a:gd name="f643" fmla="*/ 430 f578 1"/>
              <a:gd name="f644" fmla="*/ 299 f579 1"/>
              <a:gd name="f645" fmla="*/ 520 f578 1"/>
              <a:gd name="f646" fmla="*/ 238 f579 1"/>
              <a:gd name="f647" fmla="*/ 580 f578 1"/>
              <a:gd name="f648" fmla="*/ 145 f579 1"/>
              <a:gd name="f649" fmla="*/ 603 f578 1"/>
              <a:gd name="f650" fmla="*/ 160 f579 1"/>
              <a:gd name="f651" fmla="*/ 45 f578 1"/>
              <a:gd name="f652" fmla="*/ 78 f579 1"/>
              <a:gd name="f653" fmla="*/ 244 f578 1"/>
              <a:gd name="f654" fmla="*/ 278 f579 1"/>
              <a:gd name="f655" fmla="*/ 276 f578 1"/>
              <a:gd name="f656" fmla="*/ 267 f578 1"/>
              <a:gd name="f657" fmla="*/ 288 f579 1"/>
              <a:gd name="f658" fmla="*/ 402 f578 1"/>
              <a:gd name="f659" fmla="*/ 165 f579 1"/>
              <a:gd name="f660" fmla="*/ 211 f578 1"/>
              <a:gd name="f661" fmla="*/ 242 f579 1"/>
              <a:gd name="f662" fmla="*/ 283 f578 1"/>
              <a:gd name="f663" fmla="*/ 76 f579 1"/>
              <a:gd name="f664" fmla="*/ 93 f578 1"/>
              <a:gd name="f665" fmla="*/ 251 f579 1"/>
              <a:gd name="f666" fmla="*/ 161 f578 1"/>
              <a:gd name="f667" fmla="*/ 106 f579 1"/>
              <a:gd name="f668" fmla="*/ 443 f578 1"/>
              <a:gd name="f669" fmla="*/ 457 f578 1"/>
              <a:gd name="f670" fmla="*/ 336 f579 1"/>
              <a:gd name="f671" fmla="*/ 511 f578 1"/>
              <a:gd name="f672" fmla="*/ 48 f579 1"/>
              <a:gd name="f673" fmla="*/ 209 f578 1"/>
              <a:gd name="f674" fmla="*/ 241 f579 1"/>
              <a:gd name="f675" fmla="*/ 364 f578 1"/>
              <a:gd name="f676" fmla="*/ 298 f579 1"/>
              <a:gd name="f677" fmla="*/ 440 f578 1"/>
              <a:gd name="f678" fmla="*/ 97 f579 1"/>
              <a:gd name="f679" fmla="*/ 320 f578 1"/>
              <a:gd name="f680" fmla="*/ 260 f579 1"/>
              <a:gd name="f681" fmla="*/ 198 f578 1"/>
              <a:gd name="f682" fmla="+- f580 0 f1"/>
              <a:gd name="f683" fmla="*/ f583 1 422"/>
              <a:gd name="f684" fmla="*/ f584 1 701"/>
              <a:gd name="f685" fmla="*/ f585 1 422"/>
              <a:gd name="f686" fmla="*/ f586 1 701"/>
              <a:gd name="f687" fmla="*/ f587 1 422"/>
              <a:gd name="f688" fmla="*/ f588 1 701"/>
              <a:gd name="f689" fmla="*/ f589 1 422"/>
              <a:gd name="f690" fmla="*/ f590 1 701"/>
              <a:gd name="f691" fmla="*/ f591 1 422"/>
              <a:gd name="f692" fmla="*/ f592 1 701"/>
              <a:gd name="f693" fmla="*/ f593 1 422"/>
              <a:gd name="f694" fmla="*/ f594 1 701"/>
              <a:gd name="f695" fmla="*/ f595 1 422"/>
              <a:gd name="f696" fmla="*/ f596 1 701"/>
              <a:gd name="f697" fmla="*/ f597 1 422"/>
              <a:gd name="f698" fmla="*/ f598 1 701"/>
              <a:gd name="f699" fmla="*/ f599 1 422"/>
              <a:gd name="f700" fmla="*/ f600 1 701"/>
              <a:gd name="f701" fmla="*/ f601 1 422"/>
              <a:gd name="f702" fmla="*/ f602 1 422"/>
              <a:gd name="f703" fmla="*/ f603 1 422"/>
              <a:gd name="f704" fmla="*/ f604 1 701"/>
              <a:gd name="f705" fmla="*/ f605 1 422"/>
              <a:gd name="f706" fmla="*/ f606 1 701"/>
              <a:gd name="f707" fmla="*/ f607 1 422"/>
              <a:gd name="f708" fmla="*/ f608 1 701"/>
              <a:gd name="f709" fmla="*/ f609 1 422"/>
              <a:gd name="f710" fmla="*/ f610 1 701"/>
              <a:gd name="f711" fmla="*/ f611 1 422"/>
              <a:gd name="f712" fmla="*/ f612 1 701"/>
              <a:gd name="f713" fmla="*/ f613 1 422"/>
              <a:gd name="f714" fmla="*/ f614 1 701"/>
              <a:gd name="f715" fmla="*/ f615 1 422"/>
              <a:gd name="f716" fmla="*/ f616 1 701"/>
              <a:gd name="f717" fmla="*/ f617 1 422"/>
              <a:gd name="f718" fmla="*/ f618 1 701"/>
              <a:gd name="f719" fmla="*/ f619 1 422"/>
              <a:gd name="f720" fmla="*/ f620 1 701"/>
              <a:gd name="f721" fmla="*/ f621 1 422"/>
              <a:gd name="f722" fmla="*/ f622 1 701"/>
              <a:gd name="f723" fmla="*/ f623 1 422"/>
              <a:gd name="f724" fmla="*/ f624 1 701"/>
              <a:gd name="f725" fmla="*/ f625 1 422"/>
              <a:gd name="f726" fmla="*/ f626 1 701"/>
              <a:gd name="f727" fmla="*/ f627 1 422"/>
              <a:gd name="f728" fmla="*/ f628 1 701"/>
              <a:gd name="f729" fmla="*/ f629 1 422"/>
              <a:gd name="f730" fmla="*/ f630 1 701"/>
              <a:gd name="f731" fmla="*/ f631 1 422"/>
              <a:gd name="f732" fmla="*/ f632 1 701"/>
              <a:gd name="f733" fmla="*/ f633 1 422"/>
              <a:gd name="f734" fmla="*/ f634 1 701"/>
              <a:gd name="f735" fmla="*/ f635 1 422"/>
              <a:gd name="f736" fmla="*/ f636 1 701"/>
              <a:gd name="f737" fmla="*/ f637 1 701"/>
              <a:gd name="f738" fmla="*/ f638 1 422"/>
              <a:gd name="f739" fmla="*/ f639 1 701"/>
              <a:gd name="f740" fmla="*/ f640 1 422"/>
              <a:gd name="f741" fmla="*/ f641 1 701"/>
              <a:gd name="f742" fmla="*/ f642 1 422"/>
              <a:gd name="f743" fmla="*/ f643 1 701"/>
              <a:gd name="f744" fmla="*/ f644 1 422"/>
              <a:gd name="f745" fmla="*/ f645 1 701"/>
              <a:gd name="f746" fmla="*/ f646 1 422"/>
              <a:gd name="f747" fmla="*/ f647 1 701"/>
              <a:gd name="f748" fmla="*/ f648 1 422"/>
              <a:gd name="f749" fmla="*/ f649 1 701"/>
              <a:gd name="f750" fmla="*/ f650 1 422"/>
              <a:gd name="f751" fmla="*/ f651 1 701"/>
              <a:gd name="f752" fmla="*/ f652 1 422"/>
              <a:gd name="f753" fmla="*/ f653 1 701"/>
              <a:gd name="f754" fmla="*/ f654 1 422"/>
              <a:gd name="f755" fmla="*/ f655 1 701"/>
              <a:gd name="f756" fmla="*/ f656 1 701"/>
              <a:gd name="f757" fmla="*/ f657 1 422"/>
              <a:gd name="f758" fmla="*/ f658 1 701"/>
              <a:gd name="f759" fmla="*/ f659 1 422"/>
              <a:gd name="f760" fmla="*/ f660 1 701"/>
              <a:gd name="f761" fmla="*/ f661 1 422"/>
              <a:gd name="f762" fmla="*/ f662 1 701"/>
              <a:gd name="f763" fmla="*/ f663 1 422"/>
              <a:gd name="f764" fmla="*/ f664 1 701"/>
              <a:gd name="f765" fmla="*/ f665 1 422"/>
              <a:gd name="f766" fmla="*/ f666 1 701"/>
              <a:gd name="f767" fmla="*/ f667 1 422"/>
              <a:gd name="f768" fmla="*/ f668 1 701"/>
              <a:gd name="f769" fmla="*/ f669 1 701"/>
              <a:gd name="f770" fmla="*/ f670 1 422"/>
              <a:gd name="f771" fmla="*/ f671 1 701"/>
              <a:gd name="f772" fmla="*/ f672 1 422"/>
              <a:gd name="f773" fmla="*/ f673 1 701"/>
              <a:gd name="f774" fmla="*/ f674 1 422"/>
              <a:gd name="f775" fmla="*/ f675 1 701"/>
              <a:gd name="f776" fmla="*/ f676 1 422"/>
              <a:gd name="f777" fmla="*/ f677 1 701"/>
              <a:gd name="f778" fmla="*/ f678 1 422"/>
              <a:gd name="f779" fmla="*/ f679 1 701"/>
              <a:gd name="f780" fmla="*/ f680 1 422"/>
              <a:gd name="f781" fmla="*/ f681 1 701"/>
              <a:gd name="f782" fmla="*/ 0 1 f581"/>
              <a:gd name="f783" fmla="*/ f575 1 f581"/>
              <a:gd name="f784" fmla="*/ 0 1 f582"/>
              <a:gd name="f785" fmla="*/ f576 1 f582"/>
              <a:gd name="f786" fmla="*/ f683 1 f581"/>
              <a:gd name="f787" fmla="*/ f684 1 f582"/>
              <a:gd name="f788" fmla="*/ f685 1 f581"/>
              <a:gd name="f789" fmla="*/ f686 1 f582"/>
              <a:gd name="f790" fmla="*/ f687 1 f581"/>
              <a:gd name="f791" fmla="*/ f688 1 f582"/>
              <a:gd name="f792" fmla="*/ f689 1 f581"/>
              <a:gd name="f793" fmla="*/ f690 1 f582"/>
              <a:gd name="f794" fmla="*/ f691 1 f581"/>
              <a:gd name="f795" fmla="*/ f692 1 f582"/>
              <a:gd name="f796" fmla="*/ f693 1 f581"/>
              <a:gd name="f797" fmla="*/ f694 1 f582"/>
              <a:gd name="f798" fmla="*/ f695 1 f581"/>
              <a:gd name="f799" fmla="*/ f696 1 f582"/>
              <a:gd name="f800" fmla="*/ f697 1 f581"/>
              <a:gd name="f801" fmla="*/ f698 1 f582"/>
              <a:gd name="f802" fmla="*/ f699 1 f581"/>
              <a:gd name="f803" fmla="*/ f700 1 f582"/>
              <a:gd name="f804" fmla="*/ f701 1 f581"/>
              <a:gd name="f805" fmla="*/ f702 1 f581"/>
              <a:gd name="f806" fmla="*/ f703 1 f581"/>
              <a:gd name="f807" fmla="*/ f704 1 f582"/>
              <a:gd name="f808" fmla="*/ f705 1 f581"/>
              <a:gd name="f809" fmla="*/ f706 1 f582"/>
              <a:gd name="f810" fmla="*/ f707 1 f581"/>
              <a:gd name="f811" fmla="*/ f708 1 f582"/>
              <a:gd name="f812" fmla="*/ f709 1 f581"/>
              <a:gd name="f813" fmla="*/ f710 1 f582"/>
              <a:gd name="f814" fmla="*/ f711 1 f581"/>
              <a:gd name="f815" fmla="*/ f712 1 f582"/>
              <a:gd name="f816" fmla="*/ f713 1 f581"/>
              <a:gd name="f817" fmla="*/ f714 1 f582"/>
              <a:gd name="f818" fmla="*/ f715 1 f581"/>
              <a:gd name="f819" fmla="*/ f716 1 f582"/>
              <a:gd name="f820" fmla="*/ f717 1 f581"/>
              <a:gd name="f821" fmla="*/ f718 1 f582"/>
              <a:gd name="f822" fmla="*/ f719 1 f581"/>
              <a:gd name="f823" fmla="*/ f720 1 f582"/>
              <a:gd name="f824" fmla="*/ f721 1 f581"/>
              <a:gd name="f825" fmla="*/ f722 1 f582"/>
              <a:gd name="f826" fmla="*/ f723 1 f581"/>
              <a:gd name="f827" fmla="*/ f724 1 f582"/>
              <a:gd name="f828" fmla="*/ f725 1 f581"/>
              <a:gd name="f829" fmla="*/ f726 1 f582"/>
              <a:gd name="f830" fmla="*/ f727 1 f581"/>
              <a:gd name="f831" fmla="*/ f728 1 f582"/>
              <a:gd name="f832" fmla="*/ f729 1 f581"/>
              <a:gd name="f833" fmla="*/ f730 1 f582"/>
              <a:gd name="f834" fmla="*/ f731 1 f581"/>
              <a:gd name="f835" fmla="*/ f732 1 f582"/>
              <a:gd name="f836" fmla="*/ f733 1 f581"/>
              <a:gd name="f837" fmla="*/ f734 1 f582"/>
              <a:gd name="f838" fmla="*/ f735 1 f581"/>
              <a:gd name="f839" fmla="*/ f736 1 f582"/>
              <a:gd name="f840" fmla="*/ f737 1 f582"/>
              <a:gd name="f841" fmla="*/ f738 1 f581"/>
              <a:gd name="f842" fmla="*/ f739 1 f582"/>
              <a:gd name="f843" fmla="*/ f740 1 f581"/>
              <a:gd name="f844" fmla="*/ f741 1 f582"/>
              <a:gd name="f845" fmla="*/ f742 1 f581"/>
              <a:gd name="f846" fmla="*/ f743 1 f582"/>
              <a:gd name="f847" fmla="*/ f744 1 f581"/>
              <a:gd name="f848" fmla="*/ f745 1 f582"/>
              <a:gd name="f849" fmla="*/ f746 1 f581"/>
              <a:gd name="f850" fmla="*/ f747 1 f582"/>
              <a:gd name="f851" fmla="*/ f748 1 f581"/>
              <a:gd name="f852" fmla="*/ f749 1 f582"/>
              <a:gd name="f853" fmla="*/ f750 1 f581"/>
              <a:gd name="f854" fmla="*/ f751 1 f582"/>
              <a:gd name="f855" fmla="*/ f752 1 f581"/>
              <a:gd name="f856" fmla="*/ f753 1 f582"/>
              <a:gd name="f857" fmla="*/ f754 1 f581"/>
              <a:gd name="f858" fmla="*/ f755 1 f582"/>
              <a:gd name="f859" fmla="*/ f756 1 f582"/>
              <a:gd name="f860" fmla="*/ f757 1 f581"/>
              <a:gd name="f861" fmla="*/ f758 1 f582"/>
              <a:gd name="f862" fmla="*/ f759 1 f581"/>
              <a:gd name="f863" fmla="*/ f760 1 f582"/>
              <a:gd name="f864" fmla="*/ f761 1 f581"/>
              <a:gd name="f865" fmla="*/ f762 1 f582"/>
              <a:gd name="f866" fmla="*/ f763 1 f581"/>
              <a:gd name="f867" fmla="*/ f764 1 f582"/>
              <a:gd name="f868" fmla="*/ f765 1 f581"/>
              <a:gd name="f869" fmla="*/ f766 1 f582"/>
              <a:gd name="f870" fmla="*/ f767 1 f581"/>
              <a:gd name="f871" fmla="*/ f768 1 f582"/>
              <a:gd name="f872" fmla="*/ f769 1 f582"/>
              <a:gd name="f873" fmla="*/ f770 1 f581"/>
              <a:gd name="f874" fmla="*/ f771 1 f582"/>
              <a:gd name="f875" fmla="*/ f772 1 f581"/>
              <a:gd name="f876" fmla="*/ f773 1 f582"/>
              <a:gd name="f877" fmla="*/ f774 1 f581"/>
              <a:gd name="f878" fmla="*/ f775 1 f582"/>
              <a:gd name="f879" fmla="*/ f776 1 f581"/>
              <a:gd name="f880" fmla="*/ f777 1 f582"/>
              <a:gd name="f881" fmla="*/ f778 1 f581"/>
              <a:gd name="f882" fmla="*/ f779 1 f582"/>
              <a:gd name="f883" fmla="*/ f780 1 f581"/>
              <a:gd name="f884" fmla="*/ f781 1 f582"/>
              <a:gd name="f885" fmla="*/ f782 f572 1"/>
              <a:gd name="f886" fmla="*/ f783 f572 1"/>
              <a:gd name="f887" fmla="*/ f785 f573 1"/>
              <a:gd name="f888" fmla="*/ f784 f573 1"/>
              <a:gd name="f889" fmla="*/ f786 f572 1"/>
              <a:gd name="f890" fmla="*/ f787 f573 1"/>
              <a:gd name="f891" fmla="*/ f788 f572 1"/>
              <a:gd name="f892" fmla="*/ f789 f573 1"/>
              <a:gd name="f893" fmla="*/ f790 f572 1"/>
              <a:gd name="f894" fmla="*/ f791 f573 1"/>
              <a:gd name="f895" fmla="*/ f792 f572 1"/>
              <a:gd name="f896" fmla="*/ f793 f573 1"/>
              <a:gd name="f897" fmla="*/ f794 f572 1"/>
              <a:gd name="f898" fmla="*/ f795 f573 1"/>
              <a:gd name="f899" fmla="*/ f796 f572 1"/>
              <a:gd name="f900" fmla="*/ f797 f573 1"/>
              <a:gd name="f901" fmla="*/ f798 f572 1"/>
              <a:gd name="f902" fmla="*/ f799 f573 1"/>
              <a:gd name="f903" fmla="*/ f800 f572 1"/>
              <a:gd name="f904" fmla="*/ f801 f573 1"/>
              <a:gd name="f905" fmla="*/ f802 f572 1"/>
              <a:gd name="f906" fmla="*/ f803 f573 1"/>
              <a:gd name="f907" fmla="*/ f804 f572 1"/>
              <a:gd name="f908" fmla="*/ f805 f572 1"/>
              <a:gd name="f909" fmla="*/ f806 f572 1"/>
              <a:gd name="f910" fmla="*/ f807 f573 1"/>
              <a:gd name="f911" fmla="*/ f808 f572 1"/>
              <a:gd name="f912" fmla="*/ f809 f573 1"/>
              <a:gd name="f913" fmla="*/ f810 f572 1"/>
              <a:gd name="f914" fmla="*/ f811 f573 1"/>
              <a:gd name="f915" fmla="*/ f812 f572 1"/>
              <a:gd name="f916" fmla="*/ f813 f573 1"/>
              <a:gd name="f917" fmla="*/ f814 f572 1"/>
              <a:gd name="f918" fmla="*/ f815 f573 1"/>
              <a:gd name="f919" fmla="*/ f816 f572 1"/>
              <a:gd name="f920" fmla="*/ f817 f573 1"/>
              <a:gd name="f921" fmla="*/ f818 f572 1"/>
              <a:gd name="f922" fmla="*/ f819 f573 1"/>
              <a:gd name="f923" fmla="*/ f820 f572 1"/>
              <a:gd name="f924" fmla="*/ f821 f573 1"/>
              <a:gd name="f925" fmla="*/ f822 f572 1"/>
              <a:gd name="f926" fmla="*/ f823 f573 1"/>
              <a:gd name="f927" fmla="*/ f824 f572 1"/>
              <a:gd name="f928" fmla="*/ f825 f573 1"/>
              <a:gd name="f929" fmla="*/ f826 f572 1"/>
              <a:gd name="f930" fmla="*/ f827 f573 1"/>
              <a:gd name="f931" fmla="*/ f828 f572 1"/>
              <a:gd name="f932" fmla="*/ f829 f573 1"/>
              <a:gd name="f933" fmla="*/ f830 f572 1"/>
              <a:gd name="f934" fmla="*/ f831 f573 1"/>
              <a:gd name="f935" fmla="*/ f832 f572 1"/>
              <a:gd name="f936" fmla="*/ f833 f573 1"/>
              <a:gd name="f937" fmla="*/ f834 f572 1"/>
              <a:gd name="f938" fmla="*/ f835 f573 1"/>
              <a:gd name="f939" fmla="*/ f836 f572 1"/>
              <a:gd name="f940" fmla="*/ f837 f573 1"/>
              <a:gd name="f941" fmla="*/ f838 f572 1"/>
              <a:gd name="f942" fmla="*/ f839 f573 1"/>
              <a:gd name="f943" fmla="*/ f840 f573 1"/>
              <a:gd name="f944" fmla="*/ f841 f572 1"/>
              <a:gd name="f945" fmla="*/ f842 f573 1"/>
              <a:gd name="f946" fmla="*/ f843 f572 1"/>
              <a:gd name="f947" fmla="*/ f844 f573 1"/>
              <a:gd name="f948" fmla="*/ f845 f572 1"/>
              <a:gd name="f949" fmla="*/ f846 f573 1"/>
              <a:gd name="f950" fmla="*/ f847 f572 1"/>
              <a:gd name="f951" fmla="*/ f848 f573 1"/>
              <a:gd name="f952" fmla="*/ f849 f572 1"/>
              <a:gd name="f953" fmla="*/ f850 f573 1"/>
              <a:gd name="f954" fmla="*/ f851 f572 1"/>
              <a:gd name="f955" fmla="*/ f852 f573 1"/>
              <a:gd name="f956" fmla="*/ f853 f572 1"/>
              <a:gd name="f957" fmla="*/ f854 f573 1"/>
              <a:gd name="f958" fmla="*/ f855 f572 1"/>
              <a:gd name="f959" fmla="*/ f856 f573 1"/>
              <a:gd name="f960" fmla="*/ f857 f572 1"/>
              <a:gd name="f961" fmla="*/ f858 f573 1"/>
              <a:gd name="f962" fmla="*/ f859 f573 1"/>
              <a:gd name="f963" fmla="*/ f860 f572 1"/>
              <a:gd name="f964" fmla="*/ f861 f573 1"/>
              <a:gd name="f965" fmla="*/ f862 f572 1"/>
              <a:gd name="f966" fmla="*/ f863 f573 1"/>
              <a:gd name="f967" fmla="*/ f864 f572 1"/>
              <a:gd name="f968" fmla="*/ f865 f573 1"/>
              <a:gd name="f969" fmla="*/ f866 f572 1"/>
              <a:gd name="f970" fmla="*/ f867 f573 1"/>
              <a:gd name="f971" fmla="*/ f868 f572 1"/>
              <a:gd name="f972" fmla="*/ f869 f573 1"/>
              <a:gd name="f973" fmla="*/ f870 f572 1"/>
              <a:gd name="f974" fmla="*/ f871 f573 1"/>
              <a:gd name="f975" fmla="*/ f872 f573 1"/>
              <a:gd name="f976" fmla="*/ f873 f572 1"/>
              <a:gd name="f977" fmla="*/ f874 f573 1"/>
              <a:gd name="f978" fmla="*/ f875 f572 1"/>
              <a:gd name="f979" fmla="*/ f876 f573 1"/>
              <a:gd name="f980" fmla="*/ f877 f572 1"/>
              <a:gd name="f981" fmla="*/ f878 f573 1"/>
              <a:gd name="f982" fmla="*/ f879 f572 1"/>
              <a:gd name="f983" fmla="*/ f880 f573 1"/>
              <a:gd name="f984" fmla="*/ f881 f572 1"/>
              <a:gd name="f985" fmla="*/ f882 f573 1"/>
              <a:gd name="f986" fmla="*/ f883 f572 1"/>
              <a:gd name="f987" fmla="*/ f884 f57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2">
                <a:pos x="f889" y="f890"/>
              </a:cxn>
              <a:cxn ang="f682">
                <a:pos x="f891" y="f892"/>
              </a:cxn>
              <a:cxn ang="f682">
                <a:pos x="f893" y="f894"/>
              </a:cxn>
              <a:cxn ang="f682">
                <a:pos x="f895" y="f896"/>
              </a:cxn>
              <a:cxn ang="f682">
                <a:pos x="f897" y="f898"/>
              </a:cxn>
              <a:cxn ang="f682">
                <a:pos x="f899" y="f900"/>
              </a:cxn>
              <a:cxn ang="f682">
                <a:pos x="f901" y="f902"/>
              </a:cxn>
              <a:cxn ang="f682">
                <a:pos x="f903" y="f904"/>
              </a:cxn>
              <a:cxn ang="f682">
                <a:pos x="f905" y="f906"/>
              </a:cxn>
              <a:cxn ang="f682">
                <a:pos x="f907" y="f894"/>
              </a:cxn>
              <a:cxn ang="f682">
                <a:pos x="f908" y="f894"/>
              </a:cxn>
              <a:cxn ang="f682">
                <a:pos x="f909" y="f910"/>
              </a:cxn>
              <a:cxn ang="f682">
                <a:pos x="f911" y="f912"/>
              </a:cxn>
              <a:cxn ang="f682">
                <a:pos x="f913" y="f914"/>
              </a:cxn>
              <a:cxn ang="f682">
                <a:pos x="f915" y="f916"/>
              </a:cxn>
              <a:cxn ang="f682">
                <a:pos x="f915" y="f916"/>
              </a:cxn>
              <a:cxn ang="f682">
                <a:pos x="f917" y="f918"/>
              </a:cxn>
              <a:cxn ang="f682">
                <a:pos x="f919" y="f920"/>
              </a:cxn>
              <a:cxn ang="f682">
                <a:pos x="f921" y="f922"/>
              </a:cxn>
              <a:cxn ang="f682">
                <a:pos x="f923" y="f924"/>
              </a:cxn>
              <a:cxn ang="f682">
                <a:pos x="f925" y="f926"/>
              </a:cxn>
              <a:cxn ang="f682">
                <a:pos x="f925" y="f926"/>
              </a:cxn>
              <a:cxn ang="f682">
                <a:pos x="f927" y="f928"/>
              </a:cxn>
              <a:cxn ang="f682">
                <a:pos x="f929" y="f930"/>
              </a:cxn>
              <a:cxn ang="f682">
                <a:pos x="f931" y="f932"/>
              </a:cxn>
              <a:cxn ang="f682">
                <a:pos x="f933" y="f934"/>
              </a:cxn>
              <a:cxn ang="f682">
                <a:pos x="f933" y="f934"/>
              </a:cxn>
              <a:cxn ang="f682">
                <a:pos x="f935" y="f936"/>
              </a:cxn>
              <a:cxn ang="f682">
                <a:pos x="f937" y="f938"/>
              </a:cxn>
              <a:cxn ang="f682">
                <a:pos x="f939" y="f940"/>
              </a:cxn>
              <a:cxn ang="f682">
                <a:pos x="f941" y="f942"/>
              </a:cxn>
              <a:cxn ang="f682">
                <a:pos x="f915" y="f943"/>
              </a:cxn>
              <a:cxn ang="f682">
                <a:pos x="f915" y="f943"/>
              </a:cxn>
              <a:cxn ang="f682">
                <a:pos x="f944" y="f945"/>
              </a:cxn>
              <a:cxn ang="f682">
                <a:pos x="f946" y="f947"/>
              </a:cxn>
              <a:cxn ang="f682">
                <a:pos x="f948" y="f949"/>
              </a:cxn>
              <a:cxn ang="f682">
                <a:pos x="f950" y="f951"/>
              </a:cxn>
              <a:cxn ang="f682">
                <a:pos x="f952" y="f953"/>
              </a:cxn>
              <a:cxn ang="f682">
                <a:pos x="f952" y="f953"/>
              </a:cxn>
              <a:cxn ang="f682">
                <a:pos x="f954" y="f955"/>
              </a:cxn>
              <a:cxn ang="f682">
                <a:pos x="f956" y="f957"/>
              </a:cxn>
              <a:cxn ang="f682">
                <a:pos x="f958" y="f959"/>
              </a:cxn>
              <a:cxn ang="f682">
                <a:pos x="f960" y="f961"/>
              </a:cxn>
              <a:cxn ang="f682">
                <a:pos x="f929" y="f962"/>
              </a:cxn>
              <a:cxn ang="f682">
                <a:pos x="f929" y="f962"/>
              </a:cxn>
              <a:cxn ang="f682">
                <a:pos x="f963" y="f964"/>
              </a:cxn>
              <a:cxn ang="f682">
                <a:pos x="f965" y="f966"/>
              </a:cxn>
              <a:cxn ang="f682">
                <a:pos x="f967" y="f968"/>
              </a:cxn>
              <a:cxn ang="f682">
                <a:pos x="f969" y="f970"/>
              </a:cxn>
              <a:cxn ang="f682">
                <a:pos x="f971" y="f972"/>
              </a:cxn>
              <a:cxn ang="f682">
                <a:pos x="f971" y="f972"/>
              </a:cxn>
              <a:cxn ang="f682">
                <a:pos x="f973" y="f974"/>
              </a:cxn>
              <a:cxn ang="f682">
                <a:pos x="f909" y="f975"/>
              </a:cxn>
              <a:cxn ang="f682">
                <a:pos x="f976" y="f977"/>
              </a:cxn>
              <a:cxn ang="f682">
                <a:pos x="f978" y="f979"/>
              </a:cxn>
              <a:cxn ang="f682">
                <a:pos x="f978" y="f979"/>
              </a:cxn>
              <a:cxn ang="f682">
                <a:pos x="f980" y="f981"/>
              </a:cxn>
              <a:cxn ang="f682">
                <a:pos x="f982" y="f983"/>
              </a:cxn>
              <a:cxn ang="f682">
                <a:pos x="f984" y="f985"/>
              </a:cxn>
              <a:cxn ang="f682">
                <a:pos x="f986" y="f987"/>
              </a:cxn>
            </a:cxnLst>
            <a:rect l="f885" t="f888" r="f886" b="f887"/>
            <a:pathLst>
              <a:path w="422" h="701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17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30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0" y="f55"/>
                </a:cubicBezTo>
                <a:cubicBezTo>
                  <a:pt x="f56" y="f57"/>
                  <a:pt x="f58" y="f59"/>
                  <a:pt x="f52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60" y="f85"/>
                  <a:pt x="f86" y="f87"/>
                  <a:pt x="f88" y="f89"/>
                </a:cubicBezTo>
                <a:cubicBezTo>
                  <a:pt x="f90" y="f91"/>
                  <a:pt x="f7" y="f92"/>
                  <a:pt x="f7" y="f93"/>
                </a:cubicBezTo>
                <a:cubicBezTo>
                  <a:pt x="f94" y="f95"/>
                  <a:pt x="f96" y="f8"/>
                  <a:pt x="f97" y="f8"/>
                </a:cubicBezTo>
                <a:cubicBezTo>
                  <a:pt x="f98" y="f8"/>
                  <a:pt x="f99" y="f8"/>
                  <a:pt x="f100" y="f8"/>
                </a:cubicBezTo>
                <a:cubicBezTo>
                  <a:pt x="f101" y="f8"/>
                  <a:pt x="f102" y="f103"/>
                  <a:pt x="f20" y="f89"/>
                </a:cubicBezTo>
                <a:cubicBezTo>
                  <a:pt x="f104" y="f85"/>
                  <a:pt x="f105" y="f85"/>
                  <a:pt x="f106" y="f87"/>
                </a:cubicBezTo>
                <a:cubicBezTo>
                  <a:pt x="f107" y="f108"/>
                  <a:pt x="f21" y="f109"/>
                  <a:pt x="f110" y="f111"/>
                </a:cubicBezTo>
                <a:cubicBezTo>
                  <a:pt x="f112" y="f113"/>
                  <a:pt x="f104" y="f114"/>
                  <a:pt x="f115" y="f116"/>
                </a:cubicBezTo>
                <a:cubicBezTo>
                  <a:pt x="f101" y="f117"/>
                  <a:pt x="f118" y="f119"/>
                  <a:pt x="f120" y="f121"/>
                </a:cubicBezTo>
                <a:cubicBezTo>
                  <a:pt x="f122" y="f123"/>
                  <a:pt x="f124" y="f66"/>
                  <a:pt x="f125" y="f64"/>
                </a:cubicBez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34" y="f140"/>
                  <a:pt x="f141" y="f142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29"/>
                </a:cubicBezTo>
                <a:cubicBezTo>
                  <a:pt x="f154" y="f3"/>
                  <a:pt x="f154" y="f155"/>
                  <a:pt x="f156" y="f157"/>
                </a:cubicBezTo>
                <a:cubicBezTo>
                  <a:pt x="f158" y="f159"/>
                  <a:pt x="f6" y="f160"/>
                  <a:pt x="f161" y="f162"/>
                </a:cubicBezTo>
                <a:cubicBezTo>
                  <a:pt x="f163" y="f164"/>
                  <a:pt x="f143" y="f165"/>
                  <a:pt x="f147" y="f166"/>
                </a:cubicBezTo>
                <a:cubicBezTo>
                  <a:pt x="f167" y="f18"/>
                  <a:pt x="f151" y="f168"/>
                  <a:pt x="f169" y="f130"/>
                </a:cubicBezTo>
                <a:cubicBezTo>
                  <a:pt x="f170" y="f136"/>
                  <a:pt x="f171" y="f172"/>
                  <a:pt x="f173" y="f174"/>
                </a:cubicBezTo>
                <a:cubicBezTo>
                  <a:pt x="f175" y="f154"/>
                  <a:pt x="f107" y="f6"/>
                  <a:pt x="f176" y="f177"/>
                </a:cubicBezTo>
                <a:cubicBezTo>
                  <a:pt x="f178" y="f177"/>
                  <a:pt x="f179" y="f180"/>
                  <a:pt x="f181" y="f182"/>
                </a:cubicBezTo>
                <a:cubicBezTo>
                  <a:pt x="f183" y="f184"/>
                  <a:pt x="f185" y="f186"/>
                  <a:pt x="f9" y="f10"/>
                </a:cubicBezTo>
                <a:close/>
                <a:moveTo>
                  <a:pt x="f187" y="f188"/>
                </a:moveTo>
                <a:cubicBezTo>
                  <a:pt x="f139" y="f189"/>
                  <a:pt x="f55" y="f190"/>
                  <a:pt x="f65" y="f191"/>
                </a:cubicBezTo>
                <a:cubicBezTo>
                  <a:pt x="f140" y="f192"/>
                  <a:pt x="f193" y="f194"/>
                  <a:pt x="f195" y="f196"/>
                </a:cubicBezTo>
                <a:cubicBezTo>
                  <a:pt x="f144" y="f197"/>
                  <a:pt x="f198" y="f199"/>
                  <a:pt x="f47" y="f200"/>
                </a:cubicBezTo>
                <a:cubicBezTo>
                  <a:pt x="f53" y="f201"/>
                  <a:pt x="f56" y="f84"/>
                  <a:pt x="f202" y="f188"/>
                </a:cubicBezTo>
                <a:cubicBezTo>
                  <a:pt x="f203" y="f188"/>
                  <a:pt x="f2" y="f188"/>
                  <a:pt x="f187" y="f188"/>
                </a:cubicBezTo>
                <a:close/>
                <a:moveTo>
                  <a:pt x="f51" y="f89"/>
                </a:moveTo>
                <a:cubicBezTo>
                  <a:pt x="f47" y="f204"/>
                  <a:pt x="f205" y="f201"/>
                  <a:pt x="f206" y="f207"/>
                </a:cubicBezTo>
                <a:cubicBezTo>
                  <a:pt x="f208" y="f209"/>
                  <a:pt x="f210" y="f199"/>
                  <a:pt x="f24" y="f199"/>
                </a:cubicBezTo>
                <a:cubicBezTo>
                  <a:pt x="f17" y="f191"/>
                  <a:pt x="f15" y="f200"/>
                  <a:pt x="f211" y="f82"/>
                </a:cubicBezTo>
                <a:cubicBezTo>
                  <a:pt x="f212" y="f213"/>
                  <a:pt x="f148" y="f214"/>
                  <a:pt x="f215" y="f216"/>
                </a:cubicBezTo>
                <a:cubicBezTo>
                  <a:pt x="f217" y="f218"/>
                  <a:pt x="f217" y="f218"/>
                  <a:pt x="f219" y="f220"/>
                </a:cubicBezTo>
                <a:cubicBezTo>
                  <a:pt x="f47" y="f220"/>
                  <a:pt x="f221" y="f188"/>
                  <a:pt x="f51" y="f89"/>
                </a:cubicBezTo>
                <a:close/>
                <a:moveTo>
                  <a:pt x="f222" y="f89"/>
                </a:move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33" y="f200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22" y="f89"/>
                </a:cubicBezTo>
                <a:close/>
                <a:moveTo>
                  <a:pt x="f238" y="f188"/>
                </a:moveTo>
                <a:cubicBezTo>
                  <a:pt x="f244" y="f245"/>
                  <a:pt x="f31" y="f246"/>
                  <a:pt x="f247" y="f248"/>
                </a:cubicBezTo>
                <a:cubicBezTo>
                  <a:pt x="f176" y="f82"/>
                  <a:pt x="f249" y="f230"/>
                  <a:pt x="f250" y="f82"/>
                </a:cubicBezTo>
                <a:cubicBezTo>
                  <a:pt x="f251" y="f252"/>
                  <a:pt x="f25" y="f109"/>
                  <a:pt x="f253" y="f254"/>
                </a:cubicBezTo>
                <a:cubicBezTo>
                  <a:pt x="f255" y="f256"/>
                  <a:pt x="f257" y="f258"/>
                  <a:pt x="f251" y="f188"/>
                </a:cubicBezTo>
                <a:cubicBezTo>
                  <a:pt x="f259" y="f188"/>
                  <a:pt x="f260" y="f188"/>
                  <a:pt x="f238" y="f188"/>
                </a:cubicBezTo>
                <a:close/>
                <a:moveTo>
                  <a:pt x="f261" y="f262"/>
                </a:moveTo>
                <a:cubicBezTo>
                  <a:pt x="f23" y="f263"/>
                  <a:pt x="f264" y="f51"/>
                  <a:pt x="f265" y="f266"/>
                </a:cubicBezTo>
                <a:cubicBezTo>
                  <a:pt x="f267" y="f44"/>
                  <a:pt x="f268" y="f40"/>
                  <a:pt x="f269" y="f46"/>
                </a:cubicBezTo>
                <a:cubicBezTo>
                  <a:pt x="f110" y="f206"/>
                  <a:pt x="f20" y="f266"/>
                  <a:pt x="f101" y="f270"/>
                </a:cubicBezTo>
                <a:cubicBezTo>
                  <a:pt x="f271" y="f56"/>
                  <a:pt x="f104" y="f272"/>
                  <a:pt x="f273" y="f274"/>
                </a:cubicBezTo>
                <a:cubicBezTo>
                  <a:pt x="f273" y="f140"/>
                  <a:pt x="f268" y="f140"/>
                  <a:pt x="f105" y="f275"/>
                </a:cubicBezTo>
                <a:cubicBezTo>
                  <a:pt x="f107" y="f140"/>
                  <a:pt x="f276" y="f277"/>
                  <a:pt x="f261" y="f262"/>
                </a:cubicBezTo>
                <a:close/>
                <a:moveTo>
                  <a:pt x="f278" y="f279"/>
                </a:moveTo>
                <a:cubicBezTo>
                  <a:pt x="f231" y="f280"/>
                  <a:pt x="f281" y="f79"/>
                  <a:pt x="f233" y="f282"/>
                </a:cubicBezTo>
                <a:cubicBezTo>
                  <a:pt x="f283" y="f284"/>
                  <a:pt x="f285" y="f2"/>
                  <a:pt x="f152" y="f286"/>
                </a:cubicBezTo>
                <a:cubicBezTo>
                  <a:pt x="f183" y="f284"/>
                  <a:pt x="f179" y="f287"/>
                  <a:pt x="f181" y="f71"/>
                </a:cubicBezTo>
                <a:cubicBezTo>
                  <a:pt x="f236" y="f81"/>
                  <a:pt x="f152" y="f288"/>
                  <a:pt x="f289" y="f290"/>
                </a:cubicBezTo>
                <a:cubicBezTo>
                  <a:pt x="f99" y="f97"/>
                  <a:pt x="f291" y="f292"/>
                  <a:pt x="f278" y="f279"/>
                </a:cubicBezTo>
                <a:close/>
                <a:moveTo>
                  <a:pt x="f293" y="f272"/>
                </a:moveTo>
                <a:cubicBezTo>
                  <a:pt x="f294" y="f295"/>
                  <a:pt x="f296" y="f297"/>
                  <a:pt x="f298" y="f46"/>
                </a:cubicBezTo>
                <a:cubicBezTo>
                  <a:pt x="f250" y="f299"/>
                  <a:pt x="f251" y="f146"/>
                  <a:pt x="f300" y="f301"/>
                </a:cubicBezTo>
                <a:cubicBezTo>
                  <a:pt x="f253" y="f302"/>
                  <a:pt x="f160" y="f46"/>
                  <a:pt x="f160" y="f206"/>
                </a:cubicBezTo>
                <a:cubicBezTo>
                  <a:pt x="f303" y="f221"/>
                  <a:pt x="f300" y="f304"/>
                  <a:pt x="f305" y="f306"/>
                </a:cubicBezTo>
                <a:cubicBezTo>
                  <a:pt x="f307" y="f193"/>
                  <a:pt x="f308" y="f142"/>
                  <a:pt x="f293" y="f272"/>
                </a:cubicBezTo>
                <a:close/>
                <a:moveTo>
                  <a:pt x="f23" y="f155"/>
                </a:moveTo>
                <a:cubicBezTo>
                  <a:pt x="f276" y="f309"/>
                  <a:pt x="f162" y="f310"/>
                  <a:pt x="f311" y="f162"/>
                </a:cubicBezTo>
                <a:cubicBezTo>
                  <a:pt x="f164" y="f312"/>
                  <a:pt x="f269" y="f105"/>
                  <a:pt x="f112" y="f21"/>
                </a:cubicBezTo>
                <a:cubicBezTo>
                  <a:pt x="f313" y="f311"/>
                  <a:pt x="f314" y="f315"/>
                  <a:pt x="f316" y="f23"/>
                </a:cubicBezTo>
                <a:cubicBezTo>
                  <a:pt x="f20" y="f25"/>
                  <a:pt x="f112" y="f317"/>
                  <a:pt x="f318" y="f319"/>
                </a:cubicBezTo>
                <a:cubicBezTo>
                  <a:pt x="f105" y="f3"/>
                  <a:pt x="f267" y="f293"/>
                  <a:pt x="f23" y="f155"/>
                </a:cubicBezTo>
                <a:close/>
                <a:moveTo>
                  <a:pt x="f320" y="f321"/>
                </a:moveTo>
                <a:cubicBezTo>
                  <a:pt x="f289" y="f322"/>
                  <a:pt x="f323" y="f324"/>
                  <a:pt x="f325" y="f326"/>
                </a:cubicBezTo>
                <a:cubicBezTo>
                  <a:pt x="f236" y="f327"/>
                  <a:pt x="f31" y="f328"/>
                  <a:pt x="f329" y="f330"/>
                </a:cubicBezTo>
                <a:cubicBezTo>
                  <a:pt x="f331" y="f332"/>
                  <a:pt x="f333" y="f326"/>
                  <a:pt x="f334" y="f335"/>
                </a:cubicBezTo>
                <a:cubicBezTo>
                  <a:pt x="f176" y="f336"/>
                  <a:pt x="f329" y="f337"/>
                  <a:pt x="f31" y="f338"/>
                </a:cubicBezTo>
                <a:cubicBezTo>
                  <a:pt x="f238" y="f339"/>
                  <a:pt x="f9" y="f340"/>
                  <a:pt x="f320" y="f321"/>
                </a:cubicBezTo>
                <a:close/>
                <a:moveTo>
                  <a:pt x="f155" y="f298"/>
                </a:moveTo>
                <a:cubicBezTo>
                  <a:pt x="f296" y="f25"/>
                  <a:pt x="f341" y="f23"/>
                  <a:pt x="f307" y="f100"/>
                </a:cubicBezTo>
                <a:cubicBezTo>
                  <a:pt x="f342" y="f165"/>
                  <a:pt x="f343" y="f104"/>
                  <a:pt x="f253" y="f271"/>
                </a:cubicBezTo>
                <a:cubicBezTo>
                  <a:pt x="f303" y="f269"/>
                  <a:pt x="f344" y="f100"/>
                  <a:pt x="f310" y="f107"/>
                </a:cubicBezTo>
                <a:cubicBezTo>
                  <a:pt x="f159" y="f345"/>
                  <a:pt x="f253" y="f305"/>
                  <a:pt x="f346" y="f296"/>
                </a:cubicBezTo>
                <a:cubicBezTo>
                  <a:pt x="f342" y="f308"/>
                  <a:pt x="f27" y="f27"/>
                  <a:pt x="f155" y="f298"/>
                </a:cubicBezTo>
                <a:close/>
                <a:moveTo>
                  <a:pt x="f347" y="f329"/>
                </a:moveTo>
                <a:cubicBezTo>
                  <a:pt x="f348" y="f334"/>
                  <a:pt x="f348" y="f334"/>
                  <a:pt x="f349" y="f341"/>
                </a:cubicBezTo>
                <a:cubicBezTo>
                  <a:pt x="f350" y="f351"/>
                  <a:pt x="f352" y="f25"/>
                  <a:pt x="f353" y="f310"/>
                </a:cubicBezTo>
                <a:cubicBezTo>
                  <a:pt x="f122" y="f354"/>
                  <a:pt x="f355" y="f106"/>
                  <a:pt x="f10" y="f315"/>
                </a:cubicBezTo>
                <a:cubicBezTo>
                  <a:pt x="f168" y="f23"/>
                  <a:pt x="f356" y="f344"/>
                  <a:pt x="f175" y="f303"/>
                </a:cubicBezTo>
                <a:cubicBezTo>
                  <a:pt x="f357" y="f358"/>
                  <a:pt x="f359" y="f293"/>
                  <a:pt x="f347" y="f329"/>
                </a:cubicBezTo>
                <a:close/>
                <a:moveTo>
                  <a:pt x="f285" y="f360"/>
                </a:moveTo>
                <a:cubicBezTo>
                  <a:pt x="f9" y="f47"/>
                  <a:pt x="f183" y="f42"/>
                  <a:pt x="f181" y="f32"/>
                </a:cubicBezTo>
                <a:cubicBezTo>
                  <a:pt x="f179" y="f361"/>
                  <a:pt x="f362" y="f363"/>
                  <a:pt x="f364" y="f365"/>
                </a:cubicBezTo>
                <a:cubicBezTo>
                  <a:pt x="f176" y="f361"/>
                  <a:pt x="f29" y="f301"/>
                  <a:pt x="f366" y="f367"/>
                </a:cubicBezTo>
                <a:cubicBezTo>
                  <a:pt x="f333" y="f45"/>
                  <a:pt x="f331" y="f51"/>
                  <a:pt x="f178" y="f52"/>
                </a:cubicBezTo>
                <a:cubicBezTo>
                  <a:pt x="f240" y="f368"/>
                  <a:pt x="f183" y="f58"/>
                  <a:pt x="f285" y="f360"/>
                </a:cubicBezTo>
                <a:close/>
                <a:moveTo>
                  <a:pt x="f217" y="f369"/>
                </a:moveTo>
                <a:cubicBezTo>
                  <a:pt x="f370" y="f371"/>
                  <a:pt x="f372" y="f373"/>
                  <a:pt x="f148" y="f374"/>
                </a:cubicBezTo>
                <a:cubicBezTo>
                  <a:pt x="f17" y="f375"/>
                  <a:pt x="f15" y="f376"/>
                  <a:pt x="f377" y="f378"/>
                </a:cubicBezTo>
                <a:cubicBezTo>
                  <a:pt x="f379" y="f375"/>
                  <a:pt x="f380" y="f70"/>
                  <a:pt x="f39" y="f381"/>
                </a:cubicBezTo>
                <a:cubicBezTo>
                  <a:pt x="f382" y="f72"/>
                  <a:pt x="f383" y="f384"/>
                  <a:pt x="f225" y="f385"/>
                </a:cubicBezTo>
                <a:cubicBezTo>
                  <a:pt x="f17" y="f386"/>
                  <a:pt x="f22" y="f387"/>
                  <a:pt x="f217" y="f369"/>
                </a:cubicBezTo>
                <a:close/>
                <a:moveTo>
                  <a:pt x="f25" y="f388"/>
                </a:moveTo>
                <a:cubicBezTo>
                  <a:pt x="f389" y="f126"/>
                  <a:pt x="f310" y="f136"/>
                  <a:pt x="f354" y="f390"/>
                </a:cubicBezTo>
                <a:cubicBezTo>
                  <a:pt x="f391" y="f143"/>
                  <a:pt x="f162" y="f184"/>
                  <a:pt x="f311" y="f147"/>
                </a:cubicBezTo>
                <a:cubicBezTo>
                  <a:pt x="f105" y="f143"/>
                  <a:pt x="f165" y="f392"/>
                  <a:pt x="f273" y="f393"/>
                </a:cubicBezTo>
                <a:cubicBezTo>
                  <a:pt x="f268" y="f130"/>
                  <a:pt x="f311" y="f394"/>
                  <a:pt x="f267" y="f122"/>
                </a:cubicBezTo>
                <a:cubicBezTo>
                  <a:pt x="f23" y="f395"/>
                  <a:pt x="f344" y="f396"/>
                  <a:pt x="f25" y="f388"/>
                </a:cubicBezTo>
                <a:close/>
                <a:moveTo>
                  <a:pt x="f310" y="f123"/>
                </a:moveTo>
                <a:cubicBezTo>
                  <a:pt x="f261" y="f397"/>
                  <a:pt x="f391" y="f337"/>
                  <a:pt x="f264" y="f398"/>
                </a:cubicBezTo>
                <a:cubicBezTo>
                  <a:pt x="f315" y="f399"/>
                  <a:pt x="f311" y="f324"/>
                  <a:pt x="f268" y="f400"/>
                </a:cubicBezTo>
                <a:cubicBezTo>
                  <a:pt x="f165" y="f401"/>
                  <a:pt x="f112" y="f398"/>
                  <a:pt x="f112" y="f402"/>
                </a:cubicBezTo>
                <a:cubicBezTo>
                  <a:pt x="f110" y="f403"/>
                  <a:pt x="f273" y="f68"/>
                  <a:pt x="f105" y="f376"/>
                </a:cubicBezTo>
                <a:cubicBezTo>
                  <a:pt x="f105" y="f404"/>
                  <a:pt x="f311" y="f375"/>
                  <a:pt x="f312" y="f375"/>
                </a:cubicBezTo>
                <a:cubicBezTo>
                  <a:pt x="f315" y="f404"/>
                  <a:pt x="f23" y="f405"/>
                  <a:pt x="f310" y="f123"/>
                </a:cubicBezTo>
                <a:close/>
                <a:moveTo>
                  <a:pt x="f33" y="f342"/>
                </a:moveTo>
                <a:cubicBezTo>
                  <a:pt x="f152" y="f159"/>
                  <a:pt x="f183" y="f276"/>
                  <a:pt x="f181" y="f21"/>
                </a:cubicBezTo>
                <a:cubicBezTo>
                  <a:pt x="f240" y="f110"/>
                  <a:pt x="f329" y="f271"/>
                  <a:pt x="f176" y="f166"/>
                </a:cubicBezTo>
                <a:cubicBezTo>
                  <a:pt x="f334" y="f115"/>
                  <a:pt x="f29" y="f165"/>
                  <a:pt x="f29" y="f164"/>
                </a:cubicBezTo>
                <a:cubicBezTo>
                  <a:pt x="f29" y="f276"/>
                  <a:pt x="f260" y="f406"/>
                  <a:pt x="f176" y="f303"/>
                </a:cubicBezTo>
                <a:cubicBezTo>
                  <a:pt x="f407" y="f317"/>
                  <a:pt x="f408" y="f298"/>
                  <a:pt x="f33" y="f342"/>
                </a:cubicBezTo>
                <a:close/>
                <a:moveTo>
                  <a:pt x="f244" y="f192"/>
                </a:moveTo>
                <a:cubicBezTo>
                  <a:pt x="f31" y="f409"/>
                  <a:pt x="f178" y="f410"/>
                  <a:pt x="f331" y="f411"/>
                </a:cubicBezTo>
                <a:cubicBezTo>
                  <a:pt x="f176" y="f412"/>
                  <a:pt x="f29" y="f413"/>
                  <a:pt x="f293" y="f414"/>
                </a:cubicBezTo>
                <a:cubicBezTo>
                  <a:pt x="f155" y="f373"/>
                  <a:pt x="f308" y="f411"/>
                  <a:pt x="f308" y="f74"/>
                </a:cubicBezTo>
                <a:cubicBezTo>
                  <a:pt x="f308" y="f415"/>
                  <a:pt x="f155" y="f416"/>
                  <a:pt x="f249" y="f417"/>
                </a:cubicBezTo>
                <a:cubicBezTo>
                  <a:pt x="f418" y="f419"/>
                  <a:pt x="f260" y="f419"/>
                  <a:pt x="f244" y="f192"/>
                </a:cubicBezTo>
                <a:close/>
                <a:moveTo>
                  <a:pt x="f112" y="f420"/>
                </a:moveTo>
                <a:cubicBezTo>
                  <a:pt x="f101" y="f14"/>
                  <a:pt x="f316" y="f421"/>
                  <a:pt x="f118" y="f422"/>
                </a:cubicBezTo>
                <a:cubicBezTo>
                  <a:pt x="f348" y="f423"/>
                  <a:pt x="f350" y="f424"/>
                  <a:pt x="f353" y="f425"/>
                </a:cubicBezTo>
                <a:cubicBezTo>
                  <a:pt x="f395" y="f172"/>
                  <a:pt x="f124" y="f422"/>
                  <a:pt x="f355" y="f134"/>
                </a:cubicBezTo>
                <a:cubicBezTo>
                  <a:pt x="f16" y="f356"/>
                  <a:pt x="f122" y="f16"/>
                  <a:pt x="f420" y="f426"/>
                </a:cubicBezTo>
                <a:cubicBezTo>
                  <a:pt x="f348" y="f120"/>
                  <a:pt x="f314" y="f427"/>
                  <a:pt x="f112" y="f420"/>
                </a:cubicBezTo>
                <a:close/>
                <a:moveTo>
                  <a:pt x="f37" y="f229"/>
                </a:moveTo>
                <a:cubicBezTo>
                  <a:pt x="f11" y="f428"/>
                  <a:pt x="f291" y="f285"/>
                  <a:pt x="f35" y="f240"/>
                </a:cubicBezTo>
                <a:cubicBezTo>
                  <a:pt x="f99" y="f429"/>
                  <a:pt x="f33" y="f329"/>
                  <a:pt x="f183" y="f407"/>
                </a:cubicBezTo>
                <a:cubicBezTo>
                  <a:pt x="f236" y="f178"/>
                  <a:pt x="f240" y="f244"/>
                  <a:pt x="f240" y="f325"/>
                </a:cubicBezTo>
                <a:cubicBezTo>
                  <a:pt x="f181" y="f430"/>
                  <a:pt x="f185" y="f431"/>
                  <a:pt x="f323" y="f13"/>
                </a:cubicBezTo>
                <a:cubicBezTo>
                  <a:pt x="f432" y="f382"/>
                  <a:pt x="f433" y="f382"/>
                  <a:pt x="f37" y="f229"/>
                </a:cubicBezTo>
                <a:close/>
                <a:moveTo>
                  <a:pt x="f106" y="f222"/>
                </a:moveTo>
                <a:cubicBezTo>
                  <a:pt x="f300" y="f222"/>
                  <a:pt x="f434" y="f41"/>
                  <a:pt x="f346" y="f435"/>
                </a:cubicBezTo>
                <a:cubicBezTo>
                  <a:pt x="f253" y="f431"/>
                  <a:pt x="f253" y="f283"/>
                  <a:pt x="f159" y="f289"/>
                </a:cubicBezTo>
                <a:cubicBezTo>
                  <a:pt x="f310" y="f152"/>
                  <a:pt x="f23" y="f325"/>
                  <a:pt x="f276" y="f181"/>
                </a:cubicBezTo>
                <a:cubicBezTo>
                  <a:pt x="f265" y="f183"/>
                  <a:pt x="f164" y="f289"/>
                  <a:pt x="f311" y="f320"/>
                </a:cubicBezTo>
                <a:cubicBezTo>
                  <a:pt x="f107" y="f37"/>
                  <a:pt x="f315" y="f227"/>
                  <a:pt x="f106" y="f222"/>
                </a:cubicBezTo>
                <a:close/>
                <a:moveTo>
                  <a:pt x="f293" y="f436"/>
                </a:moveTo>
                <a:cubicBezTo>
                  <a:pt x="f333" y="f7"/>
                  <a:pt x="f331" y="f88"/>
                  <a:pt x="f31" y="f437"/>
                </a:cubicBezTo>
                <a:cubicBezTo>
                  <a:pt x="f329" y="f438"/>
                  <a:pt x="f364" y="f439"/>
                  <a:pt x="f260" y="f187"/>
                </a:cubicBezTo>
                <a:cubicBezTo>
                  <a:pt x="f333" y="f71"/>
                  <a:pt x="f293" y="f139"/>
                  <a:pt x="f259" y="f282"/>
                </a:cubicBezTo>
                <a:cubicBezTo>
                  <a:pt x="f308" y="f71"/>
                  <a:pt x="f250" y="f187"/>
                  <a:pt x="f317" y="f79"/>
                </a:cubicBezTo>
                <a:cubicBezTo>
                  <a:pt x="f27" y="f440"/>
                  <a:pt x="f259" y="f441"/>
                  <a:pt x="f293" y="f436"/>
                </a:cubicBezTo>
                <a:close/>
                <a:moveTo>
                  <a:pt x="f225" y="f442"/>
                </a:moveTo>
                <a:cubicBezTo>
                  <a:pt x="f377" y="f336"/>
                  <a:pt x="f443" y="f444"/>
                  <a:pt x="f229" y="f445"/>
                </a:cubicBezTo>
                <a:cubicBezTo>
                  <a:pt x="f380" y="f446"/>
                  <a:pt x="f278" y="f447"/>
                  <a:pt x="f231" y="f448"/>
                </a:cubicBezTo>
                <a:cubicBezTo>
                  <a:pt x="f281" y="f449"/>
                  <a:pt x="f35" y="f450"/>
                  <a:pt x="f233" y="f451"/>
                </a:cubicBezTo>
                <a:cubicBezTo>
                  <a:pt x="f433" y="f400"/>
                  <a:pt x="f11" y="f452"/>
                  <a:pt x="f453" y="f454"/>
                </a:cubicBezTo>
                <a:cubicBezTo>
                  <a:pt x="f435" y="f455"/>
                  <a:pt x="f227" y="f456"/>
                  <a:pt x="f225" y="f442"/>
                </a:cubicBezTo>
                <a:close/>
                <a:moveTo>
                  <a:pt x="f351" y="f62"/>
                </a:moveTo>
                <a:cubicBezTo>
                  <a:pt x="f305" y="f292"/>
                  <a:pt x="f346" y="f86"/>
                  <a:pt x="f255" y="f457"/>
                </a:cubicBezTo>
                <a:cubicBezTo>
                  <a:pt x="f303" y="f458"/>
                  <a:pt x="f345" y="f459"/>
                  <a:pt x="f391" y="f187"/>
                </a:cubicBezTo>
                <a:cubicBezTo>
                  <a:pt x="f460" y="f79"/>
                  <a:pt x="f107" y="f59"/>
                  <a:pt x="f267" y="f439"/>
                </a:cubicBezTo>
                <a:cubicBezTo>
                  <a:pt x="f162" y="f461"/>
                  <a:pt x="f106" y="f437"/>
                  <a:pt x="f261" y="f462"/>
                </a:cubicBezTo>
                <a:cubicBezTo>
                  <a:pt x="f255" y="f463"/>
                  <a:pt x="f343" y="f464"/>
                  <a:pt x="f351" y="f62"/>
                </a:cubicBezTo>
                <a:close/>
                <a:moveTo>
                  <a:pt x="f299" y="f322"/>
                </a:moveTo>
                <a:cubicBezTo>
                  <a:pt x="f34" y="f465"/>
                  <a:pt x="f32" y="f451"/>
                  <a:pt x="f361" y="f466"/>
                </a:cubicBezTo>
                <a:cubicBezTo>
                  <a:pt x="f26" y="f462"/>
                  <a:pt x="f467" y="f468"/>
                  <a:pt x="f22" y="f464"/>
                </a:cubicBezTo>
                <a:cubicBezTo>
                  <a:pt x="f469" y="f462"/>
                  <a:pt x="f212" y="f470"/>
                  <a:pt x="f212" y="f446"/>
                </a:cubicBezTo>
                <a:cubicBezTo>
                  <a:pt x="f17" y="f471"/>
                  <a:pt x="f22" y="f401"/>
                  <a:pt x="f370" y="f472"/>
                </a:cubicBezTo>
                <a:cubicBezTo>
                  <a:pt x="f473" y="f474"/>
                  <a:pt x="f210" y="f475"/>
                  <a:pt x="f299" y="f322"/>
                </a:cubicBezTo>
                <a:close/>
                <a:moveTo>
                  <a:pt x="f198" y="f476"/>
                </a:moveTo>
                <a:cubicBezTo>
                  <a:pt x="f266" y="f477"/>
                  <a:pt x="f45" y="f381"/>
                  <a:pt x="f40" y="f478"/>
                </a:cubicBezTo>
                <a:cubicBezTo>
                  <a:pt x="f42" y="f479"/>
                  <a:pt x="f299" y="f480"/>
                  <a:pt x="f34" y="f481"/>
                </a:cubicBezTo>
                <a:cubicBezTo>
                  <a:pt x="f32" y="f482"/>
                  <a:pt x="f26" y="f405"/>
                  <a:pt x="f361" y="f483"/>
                </a:cubicBezTo>
                <a:cubicBezTo>
                  <a:pt x="f28" y="f413"/>
                  <a:pt x="f484" y="f485"/>
                  <a:pt x="f302" y="f119"/>
                </a:cubicBezTo>
                <a:cubicBezTo>
                  <a:pt x="f42" y="f486"/>
                  <a:pt x="f487" y="f488"/>
                  <a:pt x="f198" y="f476"/>
                </a:cubicBezTo>
                <a:close/>
                <a:moveTo>
                  <a:pt x="f489" y="f490"/>
                </a:moveTo>
                <a:cubicBezTo>
                  <a:pt x="f453" y="f476"/>
                  <a:pt x="f231" y="f121"/>
                  <a:pt x="f433" y="f491"/>
                </a:cubicBezTo>
                <a:cubicBezTo>
                  <a:pt x="f492" y="f493"/>
                  <a:pt x="f432" y="f494"/>
                  <a:pt x="f285" y="f495"/>
                </a:cubicBezTo>
                <a:cubicBezTo>
                  <a:pt x="f323" y="f496"/>
                  <a:pt x="f236" y="f491"/>
                  <a:pt x="f236" y="f413"/>
                </a:cubicBezTo>
                <a:cubicBezTo>
                  <a:pt x="f185" y="f76"/>
                  <a:pt x="f289" y="f416"/>
                  <a:pt x="f320" y="f497"/>
                </a:cubicBezTo>
                <a:cubicBezTo>
                  <a:pt x="f492" y="f498"/>
                  <a:pt x="f231" y="f499"/>
                  <a:pt x="f489" y="f490"/>
                </a:cubicBezTo>
                <a:close/>
                <a:moveTo>
                  <a:pt x="f307" y="f199"/>
                </a:moveTo>
                <a:cubicBezTo>
                  <a:pt x="f351" y="f194"/>
                  <a:pt x="f251" y="f416"/>
                  <a:pt x="f346" y="f500"/>
                </a:cubicBezTo>
                <a:cubicBezTo>
                  <a:pt x="f25" y="f74"/>
                  <a:pt x="f160" y="f121"/>
                  <a:pt x="f406" y="f501"/>
                </a:cubicBezTo>
                <a:cubicBezTo>
                  <a:pt x="f391" y="f502"/>
                  <a:pt x="f315" y="f500"/>
                  <a:pt x="f276" y="f503"/>
                </a:cubicBezTo>
                <a:cubicBezTo>
                  <a:pt x="f460" y="f386"/>
                  <a:pt x="f354" y="f192"/>
                  <a:pt x="f344" y="f504"/>
                </a:cubicBezTo>
                <a:cubicBezTo>
                  <a:pt x="f253" y="f116"/>
                  <a:pt x="f257" y="f191"/>
                  <a:pt x="f307" y="f199"/>
                </a:cubicBezTo>
                <a:close/>
                <a:moveTo>
                  <a:pt x="f407" y="f12"/>
                </a:moveTo>
                <a:cubicBezTo>
                  <a:pt x="f334" y="f505"/>
                  <a:pt x="f366" y="f422"/>
                  <a:pt x="f418" y="f143"/>
                </a:cubicBezTo>
                <a:cubicBezTo>
                  <a:pt x="f293" y="f163"/>
                  <a:pt x="f27" y="f506"/>
                  <a:pt x="f358" y="f507"/>
                </a:cubicBezTo>
                <a:cubicBezTo>
                  <a:pt x="f351" y="f163"/>
                  <a:pt x="f251" y="f508"/>
                  <a:pt x="f309" y="f174"/>
                </a:cubicBezTo>
                <a:cubicBezTo>
                  <a:pt x="f309" y="f509"/>
                  <a:pt x="f358" y="f130"/>
                  <a:pt x="f307" y="f510"/>
                </a:cubicBezTo>
                <a:cubicBezTo>
                  <a:pt x="f317" y="f511"/>
                  <a:pt x="f294" y="f388"/>
                  <a:pt x="f407" y="f12"/>
                </a:cubicBezTo>
                <a:close/>
                <a:moveTo>
                  <a:pt x="f128" y="f146"/>
                </a:moveTo>
                <a:cubicBezTo>
                  <a:pt x="f124" y="f484"/>
                  <a:pt x="f396" y="f363"/>
                  <a:pt x="f12" y="f469"/>
                </a:cubicBezTo>
                <a:cubicBezTo>
                  <a:pt x="f10" y="f223"/>
                  <a:pt x="f10" y="f383"/>
                  <a:pt x="f168" y="f229"/>
                </a:cubicBezTo>
                <a:cubicBezTo>
                  <a:pt x="f512" y="f513"/>
                  <a:pt x="f510" y="f278"/>
                  <a:pt x="f421" y="f11"/>
                </a:cubicBezTo>
                <a:cubicBezTo>
                  <a:pt x="f514" y="f515"/>
                  <a:pt x="f134" y="f39"/>
                  <a:pt x="f134" y="f383"/>
                </a:cubicBezTo>
                <a:cubicBezTo>
                  <a:pt x="f516" y="f148"/>
                  <a:pt x="f517" y="f24"/>
                  <a:pt x="f128" y="f146"/>
                </a:cubicBezTo>
                <a:close/>
                <a:moveTo>
                  <a:pt x="f302" y="f518"/>
                </a:moveTo>
                <a:cubicBezTo>
                  <a:pt x="f484" y="f45"/>
                  <a:pt x="f210" y="f367"/>
                  <a:pt x="f363" y="f365"/>
                </a:cubicBezTo>
                <a:cubicBezTo>
                  <a:pt x="f473" y="f519"/>
                  <a:pt x="f43" y="f370"/>
                  <a:pt x="f148" y="f22"/>
                </a:cubicBezTo>
                <a:cubicBezTo>
                  <a:pt x="f17" y="f519"/>
                  <a:pt x="f19" y="f473"/>
                  <a:pt x="f211" y="f28"/>
                </a:cubicBezTo>
                <a:cubicBezTo>
                  <a:pt x="f222" y="f46"/>
                  <a:pt x="f215" y="f297"/>
                  <a:pt x="f372" y="f518"/>
                </a:cubicBezTo>
                <a:cubicBezTo>
                  <a:pt x="f24" y="f518"/>
                  <a:pt x="f30" y="f518"/>
                  <a:pt x="f302" y="f518"/>
                </a:cubicBezTo>
                <a:close/>
                <a:moveTo>
                  <a:pt x="f273" y="f22"/>
                </a:moveTo>
                <a:cubicBezTo>
                  <a:pt x="f318" y="f520"/>
                  <a:pt x="f115" y="f513"/>
                  <a:pt x="f101" y="f433"/>
                </a:cubicBezTo>
                <a:cubicBezTo>
                  <a:pt x="f20" y="f99"/>
                  <a:pt x="f118" y="f320"/>
                  <a:pt x="f521" y="f285"/>
                </a:cubicBezTo>
                <a:cubicBezTo>
                  <a:pt x="f427" y="f430"/>
                  <a:pt x="f122" y="f492"/>
                  <a:pt x="f522" y="f11"/>
                </a:cubicBezTo>
                <a:cubicBezTo>
                  <a:pt x="f18" y="f382"/>
                  <a:pt x="f349" y="f211"/>
                  <a:pt x="f348" y="f24"/>
                </a:cubicBezTo>
                <a:cubicBezTo>
                  <a:pt x="f166" y="f519"/>
                  <a:pt x="f115" y="f370"/>
                  <a:pt x="f273" y="f22"/>
                </a:cubicBezTo>
                <a:close/>
                <a:moveTo>
                  <a:pt x="f297" y="f60"/>
                </a:moveTo>
                <a:cubicBezTo>
                  <a:pt x="f523" y="f524"/>
                  <a:pt x="f525" y="f526"/>
                  <a:pt x="f208" y="f275"/>
                </a:cubicBezTo>
                <a:cubicBezTo>
                  <a:pt x="f38" y="f277"/>
                  <a:pt x="f367" y="f262"/>
                  <a:pt x="f32" y="f203"/>
                </a:cubicBezTo>
                <a:cubicBezTo>
                  <a:pt x="f28" y="f277"/>
                  <a:pt x="f473" y="f65"/>
                  <a:pt x="f363" y="f2"/>
                </a:cubicBezTo>
                <a:cubicBezTo>
                  <a:pt x="f361" y="f75"/>
                  <a:pt x="f32" y="f527"/>
                  <a:pt x="f146" y="f528"/>
                </a:cubicBezTo>
                <a:cubicBezTo>
                  <a:pt x="f46" y="f529"/>
                  <a:pt x="f44" y="f288"/>
                  <a:pt x="f297" y="f60"/>
                </a:cubicBezTo>
                <a:close/>
                <a:moveTo>
                  <a:pt x="f178" y="f379"/>
                </a:moveTo>
                <a:cubicBezTo>
                  <a:pt x="f364" y="f37"/>
                  <a:pt x="f176" y="f432"/>
                  <a:pt x="f530" y="f236"/>
                </a:cubicBezTo>
                <a:cubicBezTo>
                  <a:pt x="f29" y="f244"/>
                  <a:pt x="f155" y="f31"/>
                  <a:pt x="f308" y="f178"/>
                </a:cubicBezTo>
                <a:cubicBezTo>
                  <a:pt x="f27" y="f531"/>
                  <a:pt x="f307" y="f236"/>
                  <a:pt x="f307" y="f9"/>
                </a:cubicBezTo>
                <a:cubicBezTo>
                  <a:pt x="f317" y="f492"/>
                  <a:pt x="f308" y="f513"/>
                  <a:pt x="f294" y="f225"/>
                </a:cubicBezTo>
                <a:cubicBezTo>
                  <a:pt x="f29" y="f532"/>
                  <a:pt x="f260" y="f383"/>
                  <a:pt x="f178" y="f379"/>
                </a:cubicBezTo>
                <a:close/>
                <a:moveTo>
                  <a:pt x="f231" y="f533"/>
                </a:moveTo>
                <a:cubicBezTo>
                  <a:pt x="f489" y="f534"/>
                  <a:pt x="f229" y="f534"/>
                  <a:pt x="f532" y="f56"/>
                </a:cubicBezTo>
                <a:cubicBezTo>
                  <a:pt x="f443" y="f205"/>
                  <a:pt x="f227" y="f46"/>
                  <a:pt x="f380" y="f210"/>
                </a:cubicBezTo>
                <a:cubicBezTo>
                  <a:pt x="f535" y="f473"/>
                  <a:pt x="f431" y="f217"/>
                  <a:pt x="f281" y="f370"/>
                </a:cubicBezTo>
                <a:cubicBezTo>
                  <a:pt x="f433" y="f365"/>
                  <a:pt x="f99" y="f210"/>
                  <a:pt x="f283" y="f146"/>
                </a:cubicBezTo>
                <a:cubicBezTo>
                  <a:pt x="f233" y="f44"/>
                  <a:pt x="f281" y="f47"/>
                  <a:pt x="f231" y="f533"/>
                </a:cubicBezTo>
                <a:close/>
                <a:moveTo>
                  <a:pt x="f186" y="f271"/>
                </a:moveTo>
                <a:cubicBezTo>
                  <a:pt x="f512" y="f313"/>
                  <a:pt x="f10" y="f536"/>
                  <a:pt x="f394" y="f353"/>
                </a:cubicBezTo>
                <a:cubicBezTo>
                  <a:pt x="f357" y="f355"/>
                  <a:pt x="f175" y="f394"/>
                  <a:pt x="f537" y="f537"/>
                </a:cubicBezTo>
                <a:cubicBezTo>
                  <a:pt x="f128" y="f517"/>
                  <a:pt x="f130" y="f516"/>
                  <a:pt x="f134" y="f538"/>
                </a:cubicBezTo>
                <a:cubicBezTo>
                  <a:pt x="f138" y="f130"/>
                  <a:pt x="f423" y="f505"/>
                  <a:pt x="f539" y="f175"/>
                </a:cubicBezTo>
                <a:cubicBezTo>
                  <a:pt x="f540" y="f16"/>
                  <a:pt x="f538" y="f120"/>
                  <a:pt x="f186" y="f271"/>
                </a:cubicBezTo>
                <a:close/>
                <a:moveTo>
                  <a:pt x="f377" y="f434"/>
                </a:moveTo>
                <a:cubicBezTo>
                  <a:pt x="f227" y="f160"/>
                  <a:pt x="f382" y="f265"/>
                  <a:pt x="f535" y="f104"/>
                </a:cubicBezTo>
                <a:cubicBezTo>
                  <a:pt x="f513" y="f271"/>
                  <a:pt x="f231" y="f101"/>
                  <a:pt x="f433" y="f316"/>
                </a:cubicBezTo>
                <a:cubicBezTo>
                  <a:pt x="f233" y="f271"/>
                  <a:pt x="f99" y="f318"/>
                  <a:pt x="f99" y="f268"/>
                </a:cubicBezTo>
                <a:cubicBezTo>
                  <a:pt x="f283" y="f265"/>
                  <a:pt x="f492" y="f354"/>
                  <a:pt x="f433" y="f389"/>
                </a:cubicBezTo>
                <a:cubicBezTo>
                  <a:pt x="f428" y="f351"/>
                  <a:pt x="f278" y="f298"/>
                  <a:pt x="f377" y="f434"/>
                </a:cubicBezTo>
                <a:close/>
                <a:moveTo>
                  <a:pt x="f105" y="f470"/>
                </a:moveTo>
                <a:cubicBezTo>
                  <a:pt x="f21" y="f541"/>
                  <a:pt x="f165" y="f292"/>
                  <a:pt x="f115" y="f288"/>
                </a:cubicBezTo>
                <a:cubicBezTo>
                  <a:pt x="f112" y="f280"/>
                  <a:pt x="f314" y="f133"/>
                  <a:pt x="f348" y="f439"/>
                </a:cubicBezTo>
                <a:cubicBezTo>
                  <a:pt x="f521" y="f440"/>
                  <a:pt x="f352" y="f529"/>
                  <a:pt x="f350" y="f542"/>
                </a:cubicBezTo>
                <a:cubicBezTo>
                  <a:pt x="f349" y="f94"/>
                  <a:pt x="f348" y="f464"/>
                  <a:pt x="f102" y="f449"/>
                </a:cubicBezTo>
                <a:cubicBezTo>
                  <a:pt x="f536" y="f446"/>
                  <a:pt x="f314" y="f446"/>
                  <a:pt x="f166" y="f543"/>
                </a:cubicBezTo>
                <a:cubicBezTo>
                  <a:pt x="f271" y="f446"/>
                  <a:pt x="f318" y="f544"/>
                  <a:pt x="f105" y="f470"/>
                </a:cubicBezTo>
                <a:close/>
                <a:moveTo>
                  <a:pt x="f319" y="f68"/>
                </a:moveTo>
                <a:cubicBezTo>
                  <a:pt x="f293" y="f456"/>
                  <a:pt x="f155" y="f545"/>
                  <a:pt x="f308" y="f546"/>
                </a:cubicBezTo>
                <a:cubicBezTo>
                  <a:pt x="f341" y="f444"/>
                  <a:pt x="f342" y="f547"/>
                  <a:pt x="f251" y="f326"/>
                </a:cubicBezTo>
                <a:cubicBezTo>
                  <a:pt x="f343" y="f335"/>
                  <a:pt x="f303" y="f546"/>
                  <a:pt x="f255" y="f324"/>
                </a:cubicBezTo>
                <a:cubicBezTo>
                  <a:pt x="f25" y="f475"/>
                  <a:pt x="f305" y="f321"/>
                  <a:pt x="f351" y="f482"/>
                </a:cubicBezTo>
                <a:cubicBezTo>
                  <a:pt x="f27" y="f480"/>
                  <a:pt x="f294" y="f548"/>
                  <a:pt x="f319" y="f68"/>
                </a:cubicBezTo>
                <a:close/>
                <a:moveTo>
                  <a:pt x="f203" y="f76"/>
                </a:moveTo>
                <a:cubicBezTo>
                  <a:pt x="f306" y="f549"/>
                  <a:pt x="f142" y="f550"/>
                  <a:pt x="f551" y="f548"/>
                </a:cubicBezTo>
                <a:cubicBezTo>
                  <a:pt x="f552" y="f553"/>
                  <a:pt x="f202" y="f397"/>
                  <a:pt x="f533" y="f339"/>
                </a:cubicBezTo>
                <a:cubicBezTo>
                  <a:pt x="f56" y="f554"/>
                  <a:pt x="f98" y="f555"/>
                  <a:pt x="f98" y="f556"/>
                </a:cubicBezTo>
                <a:cubicBezTo>
                  <a:pt x="f51" y="f550"/>
                  <a:pt x="f295" y="f373"/>
                  <a:pt x="f56" y="f557"/>
                </a:cubicBezTo>
                <a:cubicBezTo>
                  <a:pt x="f263" y="f78"/>
                  <a:pt x="f272" y="f500"/>
                  <a:pt x="f203" y="f76"/>
                </a:cubicBezTo>
                <a:close/>
                <a:moveTo>
                  <a:pt x="f393" y="f185"/>
                </a:moveTo>
                <a:cubicBezTo>
                  <a:pt x="f514" y="f325"/>
                  <a:pt x="f537" y="f244"/>
                  <a:pt x="f558" y="f333"/>
                </a:cubicBezTo>
                <a:cubicBezTo>
                  <a:pt x="f130" y="f418"/>
                  <a:pt x="f132" y="f308"/>
                  <a:pt x="f134" y="f342"/>
                </a:cubicBezTo>
                <a:cubicBezTo>
                  <a:pt x="f538" y="f305"/>
                  <a:pt x="f539" y="f346"/>
                  <a:pt x="f424" y="f303"/>
                </a:cubicBezTo>
                <a:cubicBezTo>
                  <a:pt x="f392" y="f257"/>
                  <a:pt x="f559" y="f342"/>
                  <a:pt x="f559" y="f27"/>
                </a:cubicBezTo>
                <a:cubicBezTo>
                  <a:pt x="f508" y="f319"/>
                  <a:pt x="f174" y="f178"/>
                  <a:pt x="f393" y="f185"/>
                </a:cubicBezTo>
                <a:close/>
                <a:moveTo>
                  <a:pt x="f383" y="f560"/>
                </a:moveTo>
                <a:cubicBezTo>
                  <a:pt x="f19" y="f561"/>
                  <a:pt x="f469" y="f542"/>
                  <a:pt x="f467" y="f438"/>
                </a:cubicBezTo>
                <a:cubicBezTo>
                  <a:pt x="f372" y="f135"/>
                  <a:pt x="f215" y="f77"/>
                  <a:pt x="f222" y="f2"/>
                </a:cubicBezTo>
                <a:cubicBezTo>
                  <a:pt x="f211" y="f562"/>
                  <a:pt x="f532" y="f563"/>
                  <a:pt x="f379" y="f277"/>
                </a:cubicBezTo>
                <a:cubicBezTo>
                  <a:pt x="f382" y="f65"/>
                  <a:pt x="f535" y="f2"/>
                  <a:pt x="f435" y="f564"/>
                </a:cubicBezTo>
                <a:cubicBezTo>
                  <a:pt x="f39" y="f459"/>
                  <a:pt x="f227" y="f565"/>
                  <a:pt x="f383" y="f560"/>
                </a:cubicBezTo>
                <a:close/>
                <a:moveTo>
                  <a:pt x="f304" y="f336"/>
                </a:moveTo>
                <a:cubicBezTo>
                  <a:pt x="f56" y="f335"/>
                  <a:pt x="f50" y="f450"/>
                  <a:pt x="f98" y="f462"/>
                </a:cubicBezTo>
                <a:cubicBezTo>
                  <a:pt x="f144" y="f464"/>
                  <a:pt x="f297" y="f566"/>
                  <a:pt x="f487" y="f436"/>
                </a:cubicBezTo>
                <a:cubicBezTo>
                  <a:pt x="f44" y="f464"/>
                  <a:pt x="f208" y="f462"/>
                  <a:pt x="f42" y="f470"/>
                </a:cubicBezTo>
                <a:cubicBezTo>
                  <a:pt x="f206" y="f567"/>
                  <a:pt x="f45" y="f400"/>
                  <a:pt x="f48" y="f452"/>
                </a:cubicBezTo>
                <a:cubicBezTo>
                  <a:pt x="f221" y="f545"/>
                  <a:pt x="f518" y="f398"/>
                  <a:pt x="f304" y="f336"/>
                </a:cubicBezTo>
                <a:close/>
                <a:moveTo>
                  <a:pt x="f511" y="f282"/>
                </a:moveTo>
                <a:cubicBezTo>
                  <a:pt x="f426" y="f69"/>
                  <a:pt x="f316" y="f2"/>
                  <a:pt x="f348" y="f568"/>
                </a:cubicBezTo>
                <a:cubicBezTo>
                  <a:pt x="f120" y="f569"/>
                  <a:pt x="f120" y="f304"/>
                  <a:pt x="f350" y="f518"/>
                </a:cubicBezTo>
                <a:cubicBezTo>
                  <a:pt x="f420" y="f144"/>
                  <a:pt x="f396" y="f47"/>
                  <a:pt x="f355" y="f205"/>
                </a:cubicBezTo>
                <a:cubicBezTo>
                  <a:pt x="f347" y="f221"/>
                  <a:pt x="f125" y="f51"/>
                  <a:pt x="f125" y="f570"/>
                </a:cubicBezTo>
                <a:cubicBezTo>
                  <a:pt x="f359" y="f272"/>
                  <a:pt x="f12" y="f140"/>
                  <a:pt x="f511" y="f282"/>
                </a:cubicBezTo>
                <a:close/>
                <a:moveTo>
                  <a:pt x="f370" y="f513"/>
                </a:moveTo>
                <a:cubicBezTo>
                  <a:pt x="f22" y="f233"/>
                  <a:pt x="f469" y="f9"/>
                  <a:pt x="f212" y="f31"/>
                </a:cubicBezTo>
                <a:cubicBezTo>
                  <a:pt x="f19" y="f247"/>
                  <a:pt x="f383" y="f331"/>
                  <a:pt x="f382" y="f260"/>
                </a:cubicBezTo>
                <a:cubicBezTo>
                  <a:pt x="f39" y="f247"/>
                  <a:pt x="f535" y="f31"/>
                  <a:pt x="f535" y="f179"/>
                </a:cubicBezTo>
                <a:cubicBezTo>
                  <a:pt x="f435" y="f9"/>
                  <a:pt x="f229" y="f320"/>
                  <a:pt x="f382" y="f433"/>
                </a:cubicBezTo>
                <a:cubicBezTo>
                  <a:pt x="f227" y="f435"/>
                  <a:pt x="f225" y="f382"/>
                  <a:pt x="f370" y="f513"/>
                </a:cubicBez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orma libre: forma 85">
            <a:extLst>
              <a:ext uri="{FF2B5EF4-FFF2-40B4-BE49-F238E27FC236}">
                <a16:creationId xmlns:a16="http://schemas.microsoft.com/office/drawing/2014/main" id="{6410388A-0DA7-8394-5A42-AA811E9672BC}"/>
              </a:ext>
            </a:extLst>
          </p:cNvPr>
          <p:cNvSpPr/>
          <p:nvPr/>
        </p:nvSpPr>
        <p:spPr>
          <a:xfrm flipH="1">
            <a:off x="9936291" y="-16331"/>
            <a:ext cx="2272037" cy="12246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lecha: hacia abajo 32">
            <a:extLst>
              <a:ext uri="{FF2B5EF4-FFF2-40B4-BE49-F238E27FC236}">
                <a16:creationId xmlns:a16="http://schemas.microsoft.com/office/drawing/2014/main" id="{4EFA1243-8C7C-2D23-6689-F66BE272441B}"/>
              </a:ext>
            </a:extLst>
          </p:cNvPr>
          <p:cNvSpPr/>
          <p:nvPr/>
        </p:nvSpPr>
        <p:spPr>
          <a:xfrm rot="4359544">
            <a:off x="7741716" y="2566086"/>
            <a:ext cx="228600" cy="914774"/>
          </a:xfrm>
          <a:custGeom>
            <a:avLst>
              <a:gd name="f0" fmla="val 1890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lecha: hacia abajo 89">
            <a:extLst>
              <a:ext uri="{FF2B5EF4-FFF2-40B4-BE49-F238E27FC236}">
                <a16:creationId xmlns:a16="http://schemas.microsoft.com/office/drawing/2014/main" id="{5691A1AF-6465-597B-B36C-CD2CC3F8F07E}"/>
              </a:ext>
            </a:extLst>
          </p:cNvPr>
          <p:cNvSpPr/>
          <p:nvPr/>
        </p:nvSpPr>
        <p:spPr>
          <a:xfrm rot="4359544">
            <a:off x="7779765" y="4607713"/>
            <a:ext cx="228600" cy="914774"/>
          </a:xfrm>
          <a:custGeom>
            <a:avLst>
              <a:gd name="f0" fmla="val 1890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lecha: hacia abajo 90">
            <a:extLst>
              <a:ext uri="{FF2B5EF4-FFF2-40B4-BE49-F238E27FC236}">
                <a16:creationId xmlns:a16="http://schemas.microsoft.com/office/drawing/2014/main" id="{76E9DCF4-13D4-D5BA-0AD1-894CAF3E6F94}"/>
              </a:ext>
            </a:extLst>
          </p:cNvPr>
          <p:cNvSpPr/>
          <p:nvPr/>
        </p:nvSpPr>
        <p:spPr>
          <a:xfrm rot="17143459">
            <a:off x="2944509" y="4519455"/>
            <a:ext cx="228600" cy="914774"/>
          </a:xfrm>
          <a:custGeom>
            <a:avLst>
              <a:gd name="f0" fmla="val 1890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lecha: hacia abajo 91">
            <a:extLst>
              <a:ext uri="{FF2B5EF4-FFF2-40B4-BE49-F238E27FC236}">
                <a16:creationId xmlns:a16="http://schemas.microsoft.com/office/drawing/2014/main" id="{395F5E43-13B9-8C8D-A113-FC35642D81C9}"/>
              </a:ext>
            </a:extLst>
          </p:cNvPr>
          <p:cNvSpPr/>
          <p:nvPr/>
        </p:nvSpPr>
        <p:spPr>
          <a:xfrm rot="17143459">
            <a:off x="2727412" y="2400488"/>
            <a:ext cx="228600" cy="914774"/>
          </a:xfrm>
          <a:custGeom>
            <a:avLst>
              <a:gd name="f0" fmla="val 1890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9">
            <a:extLst>
              <a:ext uri="{FF2B5EF4-FFF2-40B4-BE49-F238E27FC236}">
                <a16:creationId xmlns:a16="http://schemas.microsoft.com/office/drawing/2014/main" id="{41C9DD75-604F-134E-3FC2-7BBD9F639EA7}"/>
              </a:ext>
            </a:extLst>
          </p:cNvPr>
          <p:cNvSpPr/>
          <p:nvPr/>
        </p:nvSpPr>
        <p:spPr>
          <a:xfrm>
            <a:off x="519754" y="517312"/>
            <a:ext cx="5576248" cy="5811670"/>
          </a:xfrm>
          <a:prstGeom prst="rect">
            <a:avLst/>
          </a:prstGeom>
          <a:solidFill>
            <a:srgbClr val="00B050"/>
          </a:solidFill>
          <a:ln w="38103" cap="flat">
            <a:solidFill>
              <a:srgbClr val="F6F6F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Rectángulo 1">
            <a:extLst>
              <a:ext uri="{FF2B5EF4-FFF2-40B4-BE49-F238E27FC236}">
                <a16:creationId xmlns:a16="http://schemas.microsoft.com/office/drawing/2014/main" id="{00205F23-05AC-4B05-D3B7-643E88E50FA8}"/>
              </a:ext>
            </a:extLst>
          </p:cNvPr>
          <p:cNvSpPr/>
          <p:nvPr/>
        </p:nvSpPr>
        <p:spPr>
          <a:xfrm>
            <a:off x="9563727" y="0"/>
            <a:ext cx="2628278" cy="6858000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47764D82-4869-F28E-CE66-9A6695FD8A36}"/>
              </a:ext>
            </a:extLst>
          </p:cNvPr>
          <p:cNvSpPr txBox="1"/>
          <p:nvPr/>
        </p:nvSpPr>
        <p:spPr>
          <a:xfrm>
            <a:off x="1168987" y="2095704"/>
            <a:ext cx="1899949" cy="304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F6F6F9"/>
                </a:solidFill>
                <a:uFillTx/>
                <a:latin typeface="Arial" pitchFamily="34"/>
                <a:ea typeface="Roboto" pitchFamily="2"/>
                <a:cs typeface="Arial"/>
              </a:rPr>
              <a:t>Parts per million</a:t>
            </a:r>
          </a:p>
        </p:txBody>
      </p:sp>
      <p:sp>
        <p:nvSpPr>
          <p:cNvPr id="5" name="Rectángulo 6">
            <a:extLst>
              <a:ext uri="{FF2B5EF4-FFF2-40B4-BE49-F238E27FC236}">
                <a16:creationId xmlns:a16="http://schemas.microsoft.com/office/drawing/2014/main" id="{A496CC3E-464D-7BE3-BE3F-F7832F4E9BD4}"/>
              </a:ext>
            </a:extLst>
          </p:cNvPr>
          <p:cNvSpPr/>
          <p:nvPr/>
        </p:nvSpPr>
        <p:spPr>
          <a:xfrm>
            <a:off x="1150479" y="1221821"/>
            <a:ext cx="1228222" cy="1015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413</a:t>
            </a:r>
          </a:p>
        </p:txBody>
      </p:sp>
      <p:sp>
        <p:nvSpPr>
          <p:cNvPr id="6" name="Rectángulo 7">
            <a:extLst>
              <a:ext uri="{FF2B5EF4-FFF2-40B4-BE49-F238E27FC236}">
                <a16:creationId xmlns:a16="http://schemas.microsoft.com/office/drawing/2014/main" id="{AD78148B-9B75-E00B-37D6-7BF55D9215F8}"/>
              </a:ext>
            </a:extLst>
          </p:cNvPr>
          <p:cNvSpPr/>
          <p:nvPr/>
        </p:nvSpPr>
        <p:spPr>
          <a:xfrm>
            <a:off x="3950079" y="1221821"/>
            <a:ext cx="2899745" cy="1015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1.9</a:t>
            </a:r>
          </a:p>
        </p:txBody>
      </p:sp>
      <p:sp>
        <p:nvSpPr>
          <p:cNvPr id="7" name="Rectángulo 10">
            <a:extLst>
              <a:ext uri="{FF2B5EF4-FFF2-40B4-BE49-F238E27FC236}">
                <a16:creationId xmlns:a16="http://schemas.microsoft.com/office/drawing/2014/main" id="{6EF0F328-072A-7DD1-6848-5B70A92B084F}"/>
              </a:ext>
            </a:extLst>
          </p:cNvPr>
          <p:cNvSpPr/>
          <p:nvPr/>
        </p:nvSpPr>
        <p:spPr>
          <a:xfrm>
            <a:off x="1150479" y="3679006"/>
            <a:ext cx="1500731" cy="1015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12.</a:t>
            </a:r>
            <a:r>
              <a:rPr lang="es-ES" sz="40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85</a:t>
            </a:r>
            <a:endParaRPr lang="es-ES" sz="6000" b="0" i="0" u="none" strike="noStrike" kern="1200" cap="none" spc="0" baseline="0">
              <a:solidFill>
                <a:srgbClr val="F6F6F9"/>
              </a:solidFill>
              <a:uFillTx/>
              <a:latin typeface="Oswald" pitchFamily="2"/>
              <a:ea typeface="Arial"/>
              <a:cs typeface="Arial"/>
            </a:endParaRPr>
          </a:p>
        </p:txBody>
      </p:sp>
      <p:sp>
        <p:nvSpPr>
          <p:cNvPr id="8" name="Rectángulo 11">
            <a:extLst>
              <a:ext uri="{FF2B5EF4-FFF2-40B4-BE49-F238E27FC236}">
                <a16:creationId xmlns:a16="http://schemas.microsoft.com/office/drawing/2014/main" id="{18EC0EE4-71F3-4258-10F3-BD6A9FE6049C}"/>
              </a:ext>
            </a:extLst>
          </p:cNvPr>
          <p:cNvSpPr/>
          <p:nvPr/>
        </p:nvSpPr>
        <p:spPr>
          <a:xfrm>
            <a:off x="3950079" y="3679006"/>
            <a:ext cx="2476122" cy="1015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3.</a:t>
            </a:r>
            <a:r>
              <a:rPr lang="es-ES" sz="36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3</a:t>
            </a:r>
            <a:endParaRPr lang="es-ES" sz="6000" b="0" i="0" u="none" strike="noStrike" kern="1200" cap="none" spc="0" baseline="0">
              <a:solidFill>
                <a:srgbClr val="F6F6F9"/>
              </a:solidFill>
              <a:uFillTx/>
              <a:latin typeface="Oswald" pitchFamily="2"/>
              <a:ea typeface="Arial"/>
              <a:cs typeface="Arial"/>
            </a:endParaRPr>
          </a:p>
        </p:txBody>
      </p:sp>
      <p:sp>
        <p:nvSpPr>
          <p:cNvPr id="9" name="Rectángulo 13">
            <a:extLst>
              <a:ext uri="{FF2B5EF4-FFF2-40B4-BE49-F238E27FC236}">
                <a16:creationId xmlns:a16="http://schemas.microsoft.com/office/drawing/2014/main" id="{6ABF6091-65E4-7040-C3B4-2BCFE226DF06}"/>
              </a:ext>
            </a:extLst>
          </p:cNvPr>
          <p:cNvSpPr/>
          <p:nvPr/>
        </p:nvSpPr>
        <p:spPr>
          <a:xfrm>
            <a:off x="1181578" y="2455621"/>
            <a:ext cx="1589053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CARBON DIOXIDE</a:t>
            </a:r>
          </a:p>
        </p:txBody>
      </p:sp>
      <p:sp>
        <p:nvSpPr>
          <p:cNvPr id="10" name="CuadroTexto 14">
            <a:extLst>
              <a:ext uri="{FF2B5EF4-FFF2-40B4-BE49-F238E27FC236}">
                <a16:creationId xmlns:a16="http://schemas.microsoft.com/office/drawing/2014/main" id="{0A09A5B5-A01E-5DE0-E8A0-21A266545EFB}"/>
              </a:ext>
            </a:extLst>
          </p:cNvPr>
          <p:cNvSpPr txBox="1"/>
          <p:nvPr/>
        </p:nvSpPr>
        <p:spPr>
          <a:xfrm>
            <a:off x="3962671" y="2095704"/>
            <a:ext cx="1899949" cy="304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F6F6F9"/>
                </a:solidFill>
                <a:uFillTx/>
                <a:latin typeface="Arial" pitchFamily="34"/>
                <a:ea typeface="Roboto" pitchFamily="2"/>
                <a:cs typeface="Arial"/>
              </a:rPr>
              <a:t>ºF since 1880</a:t>
            </a:r>
          </a:p>
        </p:txBody>
      </p:sp>
      <p:sp>
        <p:nvSpPr>
          <p:cNvPr id="11" name="Rectángulo 15">
            <a:extLst>
              <a:ext uri="{FF2B5EF4-FFF2-40B4-BE49-F238E27FC236}">
                <a16:creationId xmlns:a16="http://schemas.microsoft.com/office/drawing/2014/main" id="{F5EF3A9B-B5F2-CF52-2E64-30D0077E2E5D}"/>
              </a:ext>
            </a:extLst>
          </p:cNvPr>
          <p:cNvSpPr/>
          <p:nvPr/>
        </p:nvSpPr>
        <p:spPr>
          <a:xfrm>
            <a:off x="3975271" y="2455621"/>
            <a:ext cx="1899949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GLOBAL TEMPLERATURE</a:t>
            </a:r>
          </a:p>
        </p:txBody>
      </p:sp>
      <p:sp>
        <p:nvSpPr>
          <p:cNvPr id="12" name="Gráfico 17">
            <a:extLst>
              <a:ext uri="{FF2B5EF4-FFF2-40B4-BE49-F238E27FC236}">
                <a16:creationId xmlns:a16="http://schemas.microsoft.com/office/drawing/2014/main" id="{978FE4C0-A5D3-BA60-E387-7FC3C7BD30B5}"/>
              </a:ext>
            </a:extLst>
          </p:cNvPr>
          <p:cNvSpPr/>
          <p:nvPr/>
        </p:nvSpPr>
        <p:spPr>
          <a:xfrm rot="5400013">
            <a:off x="2337910" y="1765725"/>
            <a:ext cx="331707" cy="16353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3739"/>
              <a:gd name="f7" fmla="val 199042"/>
              <a:gd name="f8" fmla="val 88102"/>
              <a:gd name="f9" fmla="val 49223"/>
              <a:gd name="f10" fmla="val 130156"/>
              <a:gd name="f11" fmla="val 16162"/>
              <a:gd name="f12" fmla="val 111974"/>
              <a:gd name="f13" fmla="val 99532"/>
              <a:gd name="f14" fmla="val 182880"/>
              <a:gd name="f15" fmla="val 110962"/>
              <a:gd name="f16" fmla="+- 0 0 -90"/>
              <a:gd name="f17" fmla="*/ f3 1 403739"/>
              <a:gd name="f18" fmla="*/ f4 1 199042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403739"/>
              <a:gd name="f27" fmla="*/ f23 1 199042"/>
              <a:gd name="f28" fmla="*/ 403739 f24 1"/>
              <a:gd name="f29" fmla="*/ 88102 f23 1"/>
              <a:gd name="f30" fmla="*/ 49223 f24 1"/>
              <a:gd name="f31" fmla="*/ 130156 f24 1"/>
              <a:gd name="f32" fmla="*/ 16162 f23 1"/>
              <a:gd name="f33" fmla="*/ 111974 f24 1"/>
              <a:gd name="f34" fmla="*/ 0 f23 1"/>
              <a:gd name="f35" fmla="*/ 0 f24 1"/>
              <a:gd name="f36" fmla="*/ 99532 f23 1"/>
              <a:gd name="f37" fmla="*/ 199042 f23 1"/>
              <a:gd name="f38" fmla="*/ 182880 f23 1"/>
              <a:gd name="f39" fmla="*/ 110962 f23 1"/>
              <a:gd name="f40" fmla="+- f25 0 f1"/>
              <a:gd name="f41" fmla="*/ f28 1 403739"/>
              <a:gd name="f42" fmla="*/ f29 1 199042"/>
              <a:gd name="f43" fmla="*/ f30 1 403739"/>
              <a:gd name="f44" fmla="*/ f31 1 403739"/>
              <a:gd name="f45" fmla="*/ f32 1 199042"/>
              <a:gd name="f46" fmla="*/ f33 1 403739"/>
              <a:gd name="f47" fmla="*/ f34 1 199042"/>
              <a:gd name="f48" fmla="*/ f35 1 403739"/>
              <a:gd name="f49" fmla="*/ f36 1 199042"/>
              <a:gd name="f50" fmla="*/ f37 1 199042"/>
              <a:gd name="f51" fmla="*/ f38 1 199042"/>
              <a:gd name="f52" fmla="*/ f39 1 199042"/>
              <a:gd name="f53" fmla="*/ f19 1 f26"/>
              <a:gd name="f54" fmla="*/ f20 1 f26"/>
              <a:gd name="f55" fmla="*/ f19 1 f27"/>
              <a:gd name="f56" fmla="*/ f21 1 f27"/>
              <a:gd name="f57" fmla="*/ f41 1 f26"/>
              <a:gd name="f58" fmla="*/ f42 1 f27"/>
              <a:gd name="f59" fmla="*/ f43 1 f26"/>
              <a:gd name="f60" fmla="*/ f44 1 f26"/>
              <a:gd name="f61" fmla="*/ f45 1 f27"/>
              <a:gd name="f62" fmla="*/ f46 1 f26"/>
              <a:gd name="f63" fmla="*/ f47 1 f27"/>
              <a:gd name="f64" fmla="*/ f48 1 f26"/>
              <a:gd name="f65" fmla="*/ f49 1 f27"/>
              <a:gd name="f66" fmla="*/ f50 1 f27"/>
              <a:gd name="f67" fmla="*/ f51 1 f27"/>
              <a:gd name="f68" fmla="*/ f52 1 f27"/>
              <a:gd name="f69" fmla="*/ f53 f17 1"/>
              <a:gd name="f70" fmla="*/ f54 f17 1"/>
              <a:gd name="f71" fmla="*/ f56 f18 1"/>
              <a:gd name="f72" fmla="*/ f55 f18 1"/>
              <a:gd name="f73" fmla="*/ f57 f17 1"/>
              <a:gd name="f74" fmla="*/ f58 f18 1"/>
              <a:gd name="f75" fmla="*/ f59 f17 1"/>
              <a:gd name="f76" fmla="*/ f60 f17 1"/>
              <a:gd name="f77" fmla="*/ f61 f18 1"/>
              <a:gd name="f78" fmla="*/ f62 f17 1"/>
              <a:gd name="f79" fmla="*/ f63 f18 1"/>
              <a:gd name="f80" fmla="*/ f64 f17 1"/>
              <a:gd name="f81" fmla="*/ f65 f18 1"/>
              <a:gd name="f82" fmla="*/ f66 f18 1"/>
              <a:gd name="f83" fmla="*/ f67 f18 1"/>
              <a:gd name="f84" fmla="*/ f6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73" y="f74"/>
              </a:cxn>
              <a:cxn ang="f40">
                <a:pos x="f75" y="f74"/>
              </a:cxn>
              <a:cxn ang="f40">
                <a:pos x="f76" y="f77"/>
              </a:cxn>
              <a:cxn ang="f40">
                <a:pos x="f78" y="f79"/>
              </a:cxn>
              <a:cxn ang="f40">
                <a:pos x="f80" y="f81"/>
              </a:cxn>
              <a:cxn ang="f40">
                <a:pos x="f78" y="f82"/>
              </a:cxn>
              <a:cxn ang="f40">
                <a:pos x="f76" y="f83"/>
              </a:cxn>
              <a:cxn ang="f40">
                <a:pos x="f75" y="f84"/>
              </a:cxn>
              <a:cxn ang="f40">
                <a:pos x="f73" y="f84"/>
              </a:cxn>
            </a:cxnLst>
            <a:rect l="f69" t="f72" r="f70" b="f71"/>
            <a:pathLst>
              <a:path w="403739" h="199042">
                <a:moveTo>
                  <a:pt x="f6" y="f8"/>
                </a:moveTo>
                <a:lnTo>
                  <a:pt x="f9" y="f8"/>
                </a:lnTo>
                <a:lnTo>
                  <a:pt x="f10" y="f11"/>
                </a:lnTo>
                <a:lnTo>
                  <a:pt x="f12" y="f5"/>
                </a:lnTo>
                <a:lnTo>
                  <a:pt x="f5" y="f13"/>
                </a:lnTo>
                <a:lnTo>
                  <a:pt x="f12" y="f7"/>
                </a:lnTo>
                <a:lnTo>
                  <a:pt x="f10" y="f14"/>
                </a:lnTo>
                <a:lnTo>
                  <a:pt x="f9" y="f15"/>
                </a:lnTo>
                <a:lnTo>
                  <a:pt x="f6" y="f15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6F6F9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Gráfico 17">
            <a:extLst>
              <a:ext uri="{FF2B5EF4-FFF2-40B4-BE49-F238E27FC236}">
                <a16:creationId xmlns:a16="http://schemas.microsoft.com/office/drawing/2014/main" id="{2ECE9B84-C719-4ADC-11B8-A59BE9D969C3}"/>
              </a:ext>
            </a:extLst>
          </p:cNvPr>
          <p:cNvSpPr/>
          <p:nvPr/>
        </p:nvSpPr>
        <p:spPr>
          <a:xfrm rot="5400013">
            <a:off x="4943950" y="1765725"/>
            <a:ext cx="331707" cy="16353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3739"/>
              <a:gd name="f7" fmla="val 199042"/>
              <a:gd name="f8" fmla="val 88102"/>
              <a:gd name="f9" fmla="val 49223"/>
              <a:gd name="f10" fmla="val 130156"/>
              <a:gd name="f11" fmla="val 16162"/>
              <a:gd name="f12" fmla="val 111974"/>
              <a:gd name="f13" fmla="val 99532"/>
              <a:gd name="f14" fmla="val 182880"/>
              <a:gd name="f15" fmla="val 110962"/>
              <a:gd name="f16" fmla="+- 0 0 -90"/>
              <a:gd name="f17" fmla="*/ f3 1 403739"/>
              <a:gd name="f18" fmla="*/ f4 1 199042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403739"/>
              <a:gd name="f27" fmla="*/ f23 1 199042"/>
              <a:gd name="f28" fmla="*/ 403739 f24 1"/>
              <a:gd name="f29" fmla="*/ 88102 f23 1"/>
              <a:gd name="f30" fmla="*/ 49223 f24 1"/>
              <a:gd name="f31" fmla="*/ 130156 f24 1"/>
              <a:gd name="f32" fmla="*/ 16162 f23 1"/>
              <a:gd name="f33" fmla="*/ 111974 f24 1"/>
              <a:gd name="f34" fmla="*/ 0 f23 1"/>
              <a:gd name="f35" fmla="*/ 0 f24 1"/>
              <a:gd name="f36" fmla="*/ 99532 f23 1"/>
              <a:gd name="f37" fmla="*/ 199042 f23 1"/>
              <a:gd name="f38" fmla="*/ 182880 f23 1"/>
              <a:gd name="f39" fmla="*/ 110962 f23 1"/>
              <a:gd name="f40" fmla="+- f25 0 f1"/>
              <a:gd name="f41" fmla="*/ f28 1 403739"/>
              <a:gd name="f42" fmla="*/ f29 1 199042"/>
              <a:gd name="f43" fmla="*/ f30 1 403739"/>
              <a:gd name="f44" fmla="*/ f31 1 403739"/>
              <a:gd name="f45" fmla="*/ f32 1 199042"/>
              <a:gd name="f46" fmla="*/ f33 1 403739"/>
              <a:gd name="f47" fmla="*/ f34 1 199042"/>
              <a:gd name="f48" fmla="*/ f35 1 403739"/>
              <a:gd name="f49" fmla="*/ f36 1 199042"/>
              <a:gd name="f50" fmla="*/ f37 1 199042"/>
              <a:gd name="f51" fmla="*/ f38 1 199042"/>
              <a:gd name="f52" fmla="*/ f39 1 199042"/>
              <a:gd name="f53" fmla="*/ f19 1 f26"/>
              <a:gd name="f54" fmla="*/ f20 1 f26"/>
              <a:gd name="f55" fmla="*/ f19 1 f27"/>
              <a:gd name="f56" fmla="*/ f21 1 f27"/>
              <a:gd name="f57" fmla="*/ f41 1 f26"/>
              <a:gd name="f58" fmla="*/ f42 1 f27"/>
              <a:gd name="f59" fmla="*/ f43 1 f26"/>
              <a:gd name="f60" fmla="*/ f44 1 f26"/>
              <a:gd name="f61" fmla="*/ f45 1 f27"/>
              <a:gd name="f62" fmla="*/ f46 1 f26"/>
              <a:gd name="f63" fmla="*/ f47 1 f27"/>
              <a:gd name="f64" fmla="*/ f48 1 f26"/>
              <a:gd name="f65" fmla="*/ f49 1 f27"/>
              <a:gd name="f66" fmla="*/ f50 1 f27"/>
              <a:gd name="f67" fmla="*/ f51 1 f27"/>
              <a:gd name="f68" fmla="*/ f52 1 f27"/>
              <a:gd name="f69" fmla="*/ f53 f17 1"/>
              <a:gd name="f70" fmla="*/ f54 f17 1"/>
              <a:gd name="f71" fmla="*/ f56 f18 1"/>
              <a:gd name="f72" fmla="*/ f55 f18 1"/>
              <a:gd name="f73" fmla="*/ f57 f17 1"/>
              <a:gd name="f74" fmla="*/ f58 f18 1"/>
              <a:gd name="f75" fmla="*/ f59 f17 1"/>
              <a:gd name="f76" fmla="*/ f60 f17 1"/>
              <a:gd name="f77" fmla="*/ f61 f18 1"/>
              <a:gd name="f78" fmla="*/ f62 f17 1"/>
              <a:gd name="f79" fmla="*/ f63 f18 1"/>
              <a:gd name="f80" fmla="*/ f64 f17 1"/>
              <a:gd name="f81" fmla="*/ f65 f18 1"/>
              <a:gd name="f82" fmla="*/ f66 f18 1"/>
              <a:gd name="f83" fmla="*/ f67 f18 1"/>
              <a:gd name="f84" fmla="*/ f6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73" y="f74"/>
              </a:cxn>
              <a:cxn ang="f40">
                <a:pos x="f75" y="f74"/>
              </a:cxn>
              <a:cxn ang="f40">
                <a:pos x="f76" y="f77"/>
              </a:cxn>
              <a:cxn ang="f40">
                <a:pos x="f78" y="f79"/>
              </a:cxn>
              <a:cxn ang="f40">
                <a:pos x="f80" y="f81"/>
              </a:cxn>
              <a:cxn ang="f40">
                <a:pos x="f78" y="f82"/>
              </a:cxn>
              <a:cxn ang="f40">
                <a:pos x="f76" y="f83"/>
              </a:cxn>
              <a:cxn ang="f40">
                <a:pos x="f75" y="f84"/>
              </a:cxn>
              <a:cxn ang="f40">
                <a:pos x="f73" y="f84"/>
              </a:cxn>
            </a:cxnLst>
            <a:rect l="f69" t="f72" r="f70" b="f71"/>
            <a:pathLst>
              <a:path w="403739" h="199042">
                <a:moveTo>
                  <a:pt x="f6" y="f8"/>
                </a:moveTo>
                <a:lnTo>
                  <a:pt x="f9" y="f8"/>
                </a:lnTo>
                <a:lnTo>
                  <a:pt x="f10" y="f11"/>
                </a:lnTo>
                <a:lnTo>
                  <a:pt x="f12" y="f5"/>
                </a:lnTo>
                <a:lnTo>
                  <a:pt x="f5" y="f13"/>
                </a:lnTo>
                <a:lnTo>
                  <a:pt x="f12" y="f7"/>
                </a:lnTo>
                <a:lnTo>
                  <a:pt x="f10" y="f14"/>
                </a:lnTo>
                <a:lnTo>
                  <a:pt x="f9" y="f15"/>
                </a:lnTo>
                <a:lnTo>
                  <a:pt x="f6" y="f15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6F6F9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CuadroTexto 21">
            <a:extLst>
              <a:ext uri="{FF2B5EF4-FFF2-40B4-BE49-F238E27FC236}">
                <a16:creationId xmlns:a16="http://schemas.microsoft.com/office/drawing/2014/main" id="{17B9A4FC-0E78-0AFF-B9A8-ED63C508B059}"/>
              </a:ext>
            </a:extLst>
          </p:cNvPr>
          <p:cNvSpPr txBox="1"/>
          <p:nvPr/>
        </p:nvSpPr>
        <p:spPr>
          <a:xfrm>
            <a:off x="1168987" y="4550502"/>
            <a:ext cx="1899949" cy="304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F6F6F9"/>
                </a:solidFill>
                <a:uFillTx/>
                <a:latin typeface="Arial" pitchFamily="34"/>
                <a:ea typeface="Roboto" pitchFamily="2"/>
                <a:cs typeface="Arial"/>
              </a:rPr>
              <a:t>Percent per decade</a:t>
            </a:r>
          </a:p>
        </p:txBody>
      </p:sp>
      <p:sp>
        <p:nvSpPr>
          <p:cNvPr id="15" name="Rectángulo 22">
            <a:extLst>
              <a:ext uri="{FF2B5EF4-FFF2-40B4-BE49-F238E27FC236}">
                <a16:creationId xmlns:a16="http://schemas.microsoft.com/office/drawing/2014/main" id="{B18DF918-D446-791C-34A7-98420AE0BF7D}"/>
              </a:ext>
            </a:extLst>
          </p:cNvPr>
          <p:cNvSpPr/>
          <p:nvPr/>
        </p:nvSpPr>
        <p:spPr>
          <a:xfrm>
            <a:off x="1181578" y="4932182"/>
            <a:ext cx="1589053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ARTIC ICE MINIMUM</a:t>
            </a:r>
          </a:p>
        </p:txBody>
      </p:sp>
      <p:sp>
        <p:nvSpPr>
          <p:cNvPr id="16" name="CuadroTexto 23">
            <a:extLst>
              <a:ext uri="{FF2B5EF4-FFF2-40B4-BE49-F238E27FC236}">
                <a16:creationId xmlns:a16="http://schemas.microsoft.com/office/drawing/2014/main" id="{D3465C17-5ADA-3502-55E9-6A07D419A6EE}"/>
              </a:ext>
            </a:extLst>
          </p:cNvPr>
          <p:cNvSpPr txBox="1"/>
          <p:nvPr/>
        </p:nvSpPr>
        <p:spPr>
          <a:xfrm>
            <a:off x="3962671" y="4550502"/>
            <a:ext cx="1899949" cy="304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F6F6F9"/>
                </a:solidFill>
                <a:uFillTx/>
                <a:latin typeface="Arial" pitchFamily="34"/>
                <a:ea typeface="Roboto" pitchFamily="2"/>
                <a:cs typeface="Arial"/>
              </a:rPr>
              <a:t>Milimeters per year</a:t>
            </a:r>
          </a:p>
        </p:txBody>
      </p:sp>
      <p:sp>
        <p:nvSpPr>
          <p:cNvPr id="17" name="Rectángulo 24">
            <a:extLst>
              <a:ext uri="{FF2B5EF4-FFF2-40B4-BE49-F238E27FC236}">
                <a16:creationId xmlns:a16="http://schemas.microsoft.com/office/drawing/2014/main" id="{2900D006-D203-FB44-3364-1E53A09CBEBB}"/>
              </a:ext>
            </a:extLst>
          </p:cNvPr>
          <p:cNvSpPr/>
          <p:nvPr/>
        </p:nvSpPr>
        <p:spPr>
          <a:xfrm>
            <a:off x="3975271" y="4932182"/>
            <a:ext cx="1899949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6F6F9"/>
                </a:solidFill>
                <a:uFillTx/>
                <a:latin typeface="Oswald" pitchFamily="2"/>
                <a:ea typeface="Arial"/>
                <a:cs typeface="Arial"/>
              </a:rPr>
              <a:t>SEA LEVEL</a:t>
            </a:r>
          </a:p>
        </p:txBody>
      </p:sp>
      <p:sp>
        <p:nvSpPr>
          <p:cNvPr id="18" name="Gráfico 17">
            <a:extLst>
              <a:ext uri="{FF2B5EF4-FFF2-40B4-BE49-F238E27FC236}">
                <a16:creationId xmlns:a16="http://schemas.microsoft.com/office/drawing/2014/main" id="{F1A61840-2871-D5B7-17EC-1CE79695911F}"/>
              </a:ext>
            </a:extLst>
          </p:cNvPr>
          <p:cNvSpPr/>
          <p:nvPr/>
        </p:nvSpPr>
        <p:spPr>
          <a:xfrm rot="16200004">
            <a:off x="2556142" y="4196254"/>
            <a:ext cx="331707" cy="16353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3739"/>
              <a:gd name="f7" fmla="val 199042"/>
              <a:gd name="f8" fmla="val 88102"/>
              <a:gd name="f9" fmla="val 49223"/>
              <a:gd name="f10" fmla="val 130156"/>
              <a:gd name="f11" fmla="val 16162"/>
              <a:gd name="f12" fmla="val 111974"/>
              <a:gd name="f13" fmla="val 99532"/>
              <a:gd name="f14" fmla="val 182880"/>
              <a:gd name="f15" fmla="val 110962"/>
              <a:gd name="f16" fmla="+- 0 0 -90"/>
              <a:gd name="f17" fmla="*/ f3 1 403739"/>
              <a:gd name="f18" fmla="*/ f4 1 199042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403739"/>
              <a:gd name="f27" fmla="*/ f23 1 199042"/>
              <a:gd name="f28" fmla="*/ 403739 f24 1"/>
              <a:gd name="f29" fmla="*/ 88102 f23 1"/>
              <a:gd name="f30" fmla="*/ 49223 f24 1"/>
              <a:gd name="f31" fmla="*/ 130156 f24 1"/>
              <a:gd name="f32" fmla="*/ 16162 f23 1"/>
              <a:gd name="f33" fmla="*/ 111974 f24 1"/>
              <a:gd name="f34" fmla="*/ 0 f23 1"/>
              <a:gd name="f35" fmla="*/ 0 f24 1"/>
              <a:gd name="f36" fmla="*/ 99532 f23 1"/>
              <a:gd name="f37" fmla="*/ 199042 f23 1"/>
              <a:gd name="f38" fmla="*/ 182880 f23 1"/>
              <a:gd name="f39" fmla="*/ 110962 f23 1"/>
              <a:gd name="f40" fmla="+- f25 0 f1"/>
              <a:gd name="f41" fmla="*/ f28 1 403739"/>
              <a:gd name="f42" fmla="*/ f29 1 199042"/>
              <a:gd name="f43" fmla="*/ f30 1 403739"/>
              <a:gd name="f44" fmla="*/ f31 1 403739"/>
              <a:gd name="f45" fmla="*/ f32 1 199042"/>
              <a:gd name="f46" fmla="*/ f33 1 403739"/>
              <a:gd name="f47" fmla="*/ f34 1 199042"/>
              <a:gd name="f48" fmla="*/ f35 1 403739"/>
              <a:gd name="f49" fmla="*/ f36 1 199042"/>
              <a:gd name="f50" fmla="*/ f37 1 199042"/>
              <a:gd name="f51" fmla="*/ f38 1 199042"/>
              <a:gd name="f52" fmla="*/ f39 1 199042"/>
              <a:gd name="f53" fmla="*/ f19 1 f26"/>
              <a:gd name="f54" fmla="*/ f20 1 f26"/>
              <a:gd name="f55" fmla="*/ f19 1 f27"/>
              <a:gd name="f56" fmla="*/ f21 1 f27"/>
              <a:gd name="f57" fmla="*/ f41 1 f26"/>
              <a:gd name="f58" fmla="*/ f42 1 f27"/>
              <a:gd name="f59" fmla="*/ f43 1 f26"/>
              <a:gd name="f60" fmla="*/ f44 1 f26"/>
              <a:gd name="f61" fmla="*/ f45 1 f27"/>
              <a:gd name="f62" fmla="*/ f46 1 f26"/>
              <a:gd name="f63" fmla="*/ f47 1 f27"/>
              <a:gd name="f64" fmla="*/ f48 1 f26"/>
              <a:gd name="f65" fmla="*/ f49 1 f27"/>
              <a:gd name="f66" fmla="*/ f50 1 f27"/>
              <a:gd name="f67" fmla="*/ f51 1 f27"/>
              <a:gd name="f68" fmla="*/ f52 1 f27"/>
              <a:gd name="f69" fmla="*/ f53 f17 1"/>
              <a:gd name="f70" fmla="*/ f54 f17 1"/>
              <a:gd name="f71" fmla="*/ f56 f18 1"/>
              <a:gd name="f72" fmla="*/ f55 f18 1"/>
              <a:gd name="f73" fmla="*/ f57 f17 1"/>
              <a:gd name="f74" fmla="*/ f58 f18 1"/>
              <a:gd name="f75" fmla="*/ f59 f17 1"/>
              <a:gd name="f76" fmla="*/ f60 f17 1"/>
              <a:gd name="f77" fmla="*/ f61 f18 1"/>
              <a:gd name="f78" fmla="*/ f62 f17 1"/>
              <a:gd name="f79" fmla="*/ f63 f18 1"/>
              <a:gd name="f80" fmla="*/ f64 f17 1"/>
              <a:gd name="f81" fmla="*/ f65 f18 1"/>
              <a:gd name="f82" fmla="*/ f66 f18 1"/>
              <a:gd name="f83" fmla="*/ f67 f18 1"/>
              <a:gd name="f84" fmla="*/ f6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73" y="f74"/>
              </a:cxn>
              <a:cxn ang="f40">
                <a:pos x="f75" y="f74"/>
              </a:cxn>
              <a:cxn ang="f40">
                <a:pos x="f76" y="f77"/>
              </a:cxn>
              <a:cxn ang="f40">
                <a:pos x="f78" y="f79"/>
              </a:cxn>
              <a:cxn ang="f40">
                <a:pos x="f80" y="f81"/>
              </a:cxn>
              <a:cxn ang="f40">
                <a:pos x="f78" y="f82"/>
              </a:cxn>
              <a:cxn ang="f40">
                <a:pos x="f76" y="f83"/>
              </a:cxn>
              <a:cxn ang="f40">
                <a:pos x="f75" y="f84"/>
              </a:cxn>
              <a:cxn ang="f40">
                <a:pos x="f73" y="f84"/>
              </a:cxn>
            </a:cxnLst>
            <a:rect l="f69" t="f72" r="f70" b="f71"/>
            <a:pathLst>
              <a:path w="403739" h="199042">
                <a:moveTo>
                  <a:pt x="f6" y="f8"/>
                </a:moveTo>
                <a:lnTo>
                  <a:pt x="f9" y="f8"/>
                </a:lnTo>
                <a:lnTo>
                  <a:pt x="f10" y="f11"/>
                </a:lnTo>
                <a:lnTo>
                  <a:pt x="f12" y="f5"/>
                </a:lnTo>
                <a:lnTo>
                  <a:pt x="f5" y="f13"/>
                </a:lnTo>
                <a:lnTo>
                  <a:pt x="f12" y="f7"/>
                </a:lnTo>
                <a:lnTo>
                  <a:pt x="f10" y="f14"/>
                </a:lnTo>
                <a:lnTo>
                  <a:pt x="f9" y="f15"/>
                </a:lnTo>
                <a:lnTo>
                  <a:pt x="f6" y="f15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6F6F9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Gráfico 17">
            <a:extLst>
              <a:ext uri="{FF2B5EF4-FFF2-40B4-BE49-F238E27FC236}">
                <a16:creationId xmlns:a16="http://schemas.microsoft.com/office/drawing/2014/main" id="{539634F7-175C-3755-CEAC-E520BB3E2D67}"/>
              </a:ext>
            </a:extLst>
          </p:cNvPr>
          <p:cNvSpPr/>
          <p:nvPr/>
        </p:nvSpPr>
        <p:spPr>
          <a:xfrm rot="5400013">
            <a:off x="4885456" y="4196255"/>
            <a:ext cx="331707" cy="16353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3739"/>
              <a:gd name="f7" fmla="val 199042"/>
              <a:gd name="f8" fmla="val 88102"/>
              <a:gd name="f9" fmla="val 49223"/>
              <a:gd name="f10" fmla="val 130156"/>
              <a:gd name="f11" fmla="val 16162"/>
              <a:gd name="f12" fmla="val 111974"/>
              <a:gd name="f13" fmla="val 99532"/>
              <a:gd name="f14" fmla="val 182880"/>
              <a:gd name="f15" fmla="val 110962"/>
              <a:gd name="f16" fmla="+- 0 0 -90"/>
              <a:gd name="f17" fmla="*/ f3 1 403739"/>
              <a:gd name="f18" fmla="*/ f4 1 199042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403739"/>
              <a:gd name="f27" fmla="*/ f23 1 199042"/>
              <a:gd name="f28" fmla="*/ 403739 f24 1"/>
              <a:gd name="f29" fmla="*/ 88102 f23 1"/>
              <a:gd name="f30" fmla="*/ 49223 f24 1"/>
              <a:gd name="f31" fmla="*/ 130156 f24 1"/>
              <a:gd name="f32" fmla="*/ 16162 f23 1"/>
              <a:gd name="f33" fmla="*/ 111974 f24 1"/>
              <a:gd name="f34" fmla="*/ 0 f23 1"/>
              <a:gd name="f35" fmla="*/ 0 f24 1"/>
              <a:gd name="f36" fmla="*/ 99532 f23 1"/>
              <a:gd name="f37" fmla="*/ 199042 f23 1"/>
              <a:gd name="f38" fmla="*/ 182880 f23 1"/>
              <a:gd name="f39" fmla="*/ 110962 f23 1"/>
              <a:gd name="f40" fmla="+- f25 0 f1"/>
              <a:gd name="f41" fmla="*/ f28 1 403739"/>
              <a:gd name="f42" fmla="*/ f29 1 199042"/>
              <a:gd name="f43" fmla="*/ f30 1 403739"/>
              <a:gd name="f44" fmla="*/ f31 1 403739"/>
              <a:gd name="f45" fmla="*/ f32 1 199042"/>
              <a:gd name="f46" fmla="*/ f33 1 403739"/>
              <a:gd name="f47" fmla="*/ f34 1 199042"/>
              <a:gd name="f48" fmla="*/ f35 1 403739"/>
              <a:gd name="f49" fmla="*/ f36 1 199042"/>
              <a:gd name="f50" fmla="*/ f37 1 199042"/>
              <a:gd name="f51" fmla="*/ f38 1 199042"/>
              <a:gd name="f52" fmla="*/ f39 1 199042"/>
              <a:gd name="f53" fmla="*/ f19 1 f26"/>
              <a:gd name="f54" fmla="*/ f20 1 f26"/>
              <a:gd name="f55" fmla="*/ f19 1 f27"/>
              <a:gd name="f56" fmla="*/ f21 1 f27"/>
              <a:gd name="f57" fmla="*/ f41 1 f26"/>
              <a:gd name="f58" fmla="*/ f42 1 f27"/>
              <a:gd name="f59" fmla="*/ f43 1 f26"/>
              <a:gd name="f60" fmla="*/ f44 1 f26"/>
              <a:gd name="f61" fmla="*/ f45 1 f27"/>
              <a:gd name="f62" fmla="*/ f46 1 f26"/>
              <a:gd name="f63" fmla="*/ f47 1 f27"/>
              <a:gd name="f64" fmla="*/ f48 1 f26"/>
              <a:gd name="f65" fmla="*/ f49 1 f27"/>
              <a:gd name="f66" fmla="*/ f50 1 f27"/>
              <a:gd name="f67" fmla="*/ f51 1 f27"/>
              <a:gd name="f68" fmla="*/ f52 1 f27"/>
              <a:gd name="f69" fmla="*/ f53 f17 1"/>
              <a:gd name="f70" fmla="*/ f54 f17 1"/>
              <a:gd name="f71" fmla="*/ f56 f18 1"/>
              <a:gd name="f72" fmla="*/ f55 f18 1"/>
              <a:gd name="f73" fmla="*/ f57 f17 1"/>
              <a:gd name="f74" fmla="*/ f58 f18 1"/>
              <a:gd name="f75" fmla="*/ f59 f17 1"/>
              <a:gd name="f76" fmla="*/ f60 f17 1"/>
              <a:gd name="f77" fmla="*/ f61 f18 1"/>
              <a:gd name="f78" fmla="*/ f62 f17 1"/>
              <a:gd name="f79" fmla="*/ f63 f18 1"/>
              <a:gd name="f80" fmla="*/ f64 f17 1"/>
              <a:gd name="f81" fmla="*/ f65 f18 1"/>
              <a:gd name="f82" fmla="*/ f66 f18 1"/>
              <a:gd name="f83" fmla="*/ f67 f18 1"/>
              <a:gd name="f84" fmla="*/ f6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73" y="f74"/>
              </a:cxn>
              <a:cxn ang="f40">
                <a:pos x="f75" y="f74"/>
              </a:cxn>
              <a:cxn ang="f40">
                <a:pos x="f76" y="f77"/>
              </a:cxn>
              <a:cxn ang="f40">
                <a:pos x="f78" y="f79"/>
              </a:cxn>
              <a:cxn ang="f40">
                <a:pos x="f80" y="f81"/>
              </a:cxn>
              <a:cxn ang="f40">
                <a:pos x="f78" y="f82"/>
              </a:cxn>
              <a:cxn ang="f40">
                <a:pos x="f76" y="f83"/>
              </a:cxn>
              <a:cxn ang="f40">
                <a:pos x="f75" y="f84"/>
              </a:cxn>
              <a:cxn ang="f40">
                <a:pos x="f73" y="f84"/>
              </a:cxn>
            </a:cxnLst>
            <a:rect l="f69" t="f72" r="f70" b="f71"/>
            <a:pathLst>
              <a:path w="403739" h="199042">
                <a:moveTo>
                  <a:pt x="f6" y="f8"/>
                </a:moveTo>
                <a:lnTo>
                  <a:pt x="f9" y="f8"/>
                </a:lnTo>
                <a:lnTo>
                  <a:pt x="f10" y="f11"/>
                </a:lnTo>
                <a:lnTo>
                  <a:pt x="f12" y="f5"/>
                </a:lnTo>
                <a:lnTo>
                  <a:pt x="f5" y="f13"/>
                </a:lnTo>
                <a:lnTo>
                  <a:pt x="f12" y="f7"/>
                </a:lnTo>
                <a:lnTo>
                  <a:pt x="f10" y="f14"/>
                </a:lnTo>
                <a:lnTo>
                  <a:pt x="f9" y="f15"/>
                </a:lnTo>
                <a:lnTo>
                  <a:pt x="f6" y="f15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6F6F9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80C057B-B15C-F7B5-0EF5-D1C799E22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170" y="289425"/>
            <a:ext cx="4702036" cy="62674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Forma libre: forma 27">
            <a:extLst>
              <a:ext uri="{FF2B5EF4-FFF2-40B4-BE49-F238E27FC236}">
                <a16:creationId xmlns:a16="http://schemas.microsoft.com/office/drawing/2014/main" id="{791114F0-0AA0-4015-9EE4-A0B289C231C1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1161B72-116E-2A24-33A8-8FAB9D76DF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6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uadroTexto 7">
            <a:extLst>
              <a:ext uri="{FF2B5EF4-FFF2-40B4-BE49-F238E27FC236}">
                <a16:creationId xmlns:a16="http://schemas.microsoft.com/office/drawing/2014/main" id="{76026EC2-FE7B-CB8D-DF22-7A320F489EC9}"/>
              </a:ext>
            </a:extLst>
          </p:cNvPr>
          <p:cNvSpPr txBox="1"/>
          <p:nvPr/>
        </p:nvSpPr>
        <p:spPr>
          <a:xfrm>
            <a:off x="0" y="3159398"/>
            <a:ext cx="12191996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6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FACTS TO KNOW</a:t>
            </a:r>
            <a:endParaRPr lang="es-ES" sz="4400" b="0" i="0" u="none" strike="noStrike" kern="1200" cap="none" spc="60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4" name="CuadroTexto 8">
            <a:extLst>
              <a:ext uri="{FF2B5EF4-FFF2-40B4-BE49-F238E27FC236}">
                <a16:creationId xmlns:a16="http://schemas.microsoft.com/office/drawing/2014/main" id="{B0117C9A-76F7-8FEB-3C6E-C8349DE9117F}"/>
              </a:ext>
            </a:extLst>
          </p:cNvPr>
          <p:cNvSpPr txBox="1"/>
          <p:nvPr/>
        </p:nvSpPr>
        <p:spPr>
          <a:xfrm>
            <a:off x="0" y="1357307"/>
            <a:ext cx="12191996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96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02</a:t>
            </a:r>
            <a:endParaRPr lang="es-ES" sz="72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5" name="Rectángulo 9">
            <a:extLst>
              <a:ext uri="{FF2B5EF4-FFF2-40B4-BE49-F238E27FC236}">
                <a16:creationId xmlns:a16="http://schemas.microsoft.com/office/drawing/2014/main" id="{8B4D8B19-E001-C015-BF04-0CFE485270E8}"/>
              </a:ext>
            </a:extLst>
          </p:cNvPr>
          <p:cNvSpPr/>
          <p:nvPr/>
        </p:nvSpPr>
        <p:spPr>
          <a:xfrm>
            <a:off x="4750984" y="869429"/>
            <a:ext cx="2690027" cy="4751176"/>
          </a:xfrm>
          <a:prstGeom prst="rect">
            <a:avLst/>
          </a:prstGeom>
          <a:noFill/>
          <a:ln w="38103" cap="flat">
            <a:solidFill>
              <a:srgbClr val="FFFFFF">
                <a:alpha val="42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orma libre 14">
            <a:extLst>
              <a:ext uri="{FF2B5EF4-FFF2-40B4-BE49-F238E27FC236}">
                <a16:creationId xmlns:a16="http://schemas.microsoft.com/office/drawing/2014/main" id="{D0EACD57-ACA6-8076-09E9-5105D588B0D4}"/>
              </a:ext>
            </a:extLst>
          </p:cNvPr>
          <p:cNvSpPr/>
          <p:nvPr/>
        </p:nvSpPr>
        <p:spPr>
          <a:xfrm>
            <a:off x="2393323" y="4662306"/>
            <a:ext cx="107950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9500"/>
              <a:gd name="f7" fmla="val 1371600"/>
              <a:gd name="f8" fmla="+- 0 0 -90"/>
              <a:gd name="f9" fmla="*/ f3 1 1079500"/>
              <a:gd name="f10" fmla="*/ f4 1 13716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1079500"/>
              <a:gd name="f19" fmla="*/ f15 1 1371600"/>
              <a:gd name="f20" fmla="*/ 0 f16 1"/>
              <a:gd name="f21" fmla="*/ 0 f15 1"/>
              <a:gd name="f22" fmla="*/ 1079500 f16 1"/>
              <a:gd name="f23" fmla="*/ 1371600 f15 1"/>
              <a:gd name="f24" fmla="+- f17 0 f1"/>
              <a:gd name="f25" fmla="*/ f20 1 1079500"/>
              <a:gd name="f26" fmla="*/ f21 1 1371600"/>
              <a:gd name="f27" fmla="*/ f22 1 1079500"/>
              <a:gd name="f28" fmla="*/ f23 1 1371600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1079500" h="1371600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orma libre 6">
            <a:extLst>
              <a:ext uri="{FF2B5EF4-FFF2-40B4-BE49-F238E27FC236}">
                <a16:creationId xmlns:a16="http://schemas.microsoft.com/office/drawing/2014/main" id="{5B03F53F-9C53-2E00-A0EE-A465972DA8DA}"/>
              </a:ext>
            </a:extLst>
          </p:cNvPr>
          <p:cNvSpPr/>
          <p:nvPr/>
        </p:nvSpPr>
        <p:spPr>
          <a:xfrm>
            <a:off x="5846819" y="4662306"/>
            <a:ext cx="497543" cy="49754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29300"/>
              <a:gd name="f7" fmla="val 2915002"/>
              <a:gd name="f8" fmla="val 1304896"/>
              <a:gd name="f9" fmla="val 4525109"/>
              <a:gd name="f10" fmla="val 5830005"/>
              <a:gd name="f11" fmla="val 5547408"/>
              <a:gd name="f12" fmla="val 1465269"/>
              <a:gd name="f13" fmla="val 282597"/>
              <a:gd name="f14" fmla="val 4364736"/>
              <a:gd name="f15" fmla="val 4051754"/>
              <a:gd name="f16" fmla="val 3006852"/>
              <a:gd name="f17" fmla="val 4105447"/>
              <a:gd name="f18" fmla="val 3060544"/>
              <a:gd name="f19" fmla="val 3151680"/>
              <a:gd name="f20" fmla="val 3205382"/>
              <a:gd name="f21" fmla="val 3013910"/>
              <a:gd name="f22" fmla="val 4250293"/>
              <a:gd name="f23" fmla="val 3006138"/>
              <a:gd name="f24" fmla="val 4258066"/>
              <a:gd name="f25" fmla="val 2998365"/>
              <a:gd name="f26" fmla="val 4265838"/>
              <a:gd name="f27" fmla="val 2991298"/>
              <a:gd name="f28" fmla="val 2983525"/>
              <a:gd name="f29" fmla="val 4273611"/>
              <a:gd name="f30" fmla="val 2975753"/>
              <a:gd name="f31" fmla="val 4281383"/>
              <a:gd name="f32" fmla="val 2967981"/>
              <a:gd name="f33" fmla="val 2960208"/>
              <a:gd name="f34" fmla="val 2952436"/>
              <a:gd name="f35" fmla="val 4289155"/>
              <a:gd name="f36" fmla="val 2944663"/>
              <a:gd name="f37" fmla="val 2936891"/>
              <a:gd name="f38" fmla="val 2929119"/>
              <a:gd name="f39" fmla="val 2921346"/>
              <a:gd name="f40" fmla="val 2906516"/>
              <a:gd name="f41" fmla="val 2898743"/>
              <a:gd name="f42" fmla="val 2890971"/>
              <a:gd name="f43" fmla="val 2876141"/>
              <a:gd name="f44" fmla="val 2868368"/>
              <a:gd name="f45" fmla="val 2860596"/>
              <a:gd name="f46" fmla="val 2852823"/>
              <a:gd name="f47" fmla="val 2845051"/>
              <a:gd name="f48" fmla="val 2837279"/>
              <a:gd name="f49" fmla="val 2829506"/>
              <a:gd name="f50" fmla="val 2821734"/>
              <a:gd name="f51" fmla="val 2813961"/>
              <a:gd name="f52" fmla="val 2806189"/>
              <a:gd name="f53" fmla="val 2799121"/>
              <a:gd name="f54" fmla="val 1770478"/>
              <a:gd name="f55" fmla="val 3197600"/>
              <a:gd name="f56" fmla="val 1716786"/>
              <a:gd name="f57" fmla="val 3143907"/>
              <a:gd name="f58" fmla="val 3052772"/>
              <a:gd name="f59" fmla="val 2999070"/>
              <a:gd name="f60" fmla="val 1824171"/>
              <a:gd name="f61" fmla="val 2945368"/>
              <a:gd name="f62" fmla="val 1915306"/>
              <a:gd name="f63" fmla="val 2945378"/>
              <a:gd name="f64" fmla="val 1969008"/>
              <a:gd name="f65" fmla="val 2777947"/>
              <a:gd name="f66" fmla="val 3808009"/>
              <a:gd name="f67" fmla="val 1571958"/>
              <a:gd name="f68" fmla="val 1495654"/>
              <a:gd name="f69" fmla="val 2838707"/>
              <a:gd name="f70" fmla="val 1434894"/>
              <a:gd name="f71" fmla="val 2915012"/>
              <a:gd name="f72" fmla="val 2991317"/>
              <a:gd name="f73" fmla="val 3052077"/>
              <a:gd name="f74" fmla="val 3807314"/>
              <a:gd name="f75" fmla="val 3846176"/>
              <a:gd name="f76" fmla="val 3013920"/>
              <a:gd name="f77" fmla="val 3906926"/>
              <a:gd name="f78" fmla="val 2953150"/>
              <a:gd name="f79" fmla="val 3998767"/>
              <a:gd name="f80" fmla="+- 0 0 -90"/>
              <a:gd name="f81" fmla="*/ f3 1 5829300"/>
              <a:gd name="f82" fmla="*/ f4 1 5829300"/>
              <a:gd name="f83" fmla="val f5"/>
              <a:gd name="f84" fmla="val f6"/>
              <a:gd name="f85" fmla="*/ f80 f0 1"/>
              <a:gd name="f86" fmla="+- f84 0 f83"/>
              <a:gd name="f87" fmla="*/ f85 1 f2"/>
              <a:gd name="f88" fmla="*/ f86 1 5829300"/>
              <a:gd name="f89" fmla="*/ 2915002 f86 1"/>
              <a:gd name="f90" fmla="*/ 0 f86 1"/>
              <a:gd name="f91" fmla="*/ 5830005 f86 1"/>
              <a:gd name="f92" fmla="*/ 5547408 f86 1"/>
              <a:gd name="f93" fmla="*/ 282597 f86 1"/>
              <a:gd name="f94" fmla="*/ 4051754 f86 1"/>
              <a:gd name="f95" fmla="*/ 3006852 f86 1"/>
              <a:gd name="f96" fmla="*/ 3205382 f86 1"/>
              <a:gd name="f97" fmla="*/ 3013910 f86 1"/>
              <a:gd name="f98" fmla="*/ 4250293 f86 1"/>
              <a:gd name="f99" fmla="*/ 2991298 f86 1"/>
              <a:gd name="f100" fmla="*/ 4265838 f86 1"/>
              <a:gd name="f101" fmla="*/ 2983525 f86 1"/>
              <a:gd name="f102" fmla="*/ 4273611 f86 1"/>
              <a:gd name="f103" fmla="*/ 2967981 f86 1"/>
              <a:gd name="f104" fmla="*/ 4281383 f86 1"/>
              <a:gd name="f105" fmla="*/ 2952436 f86 1"/>
              <a:gd name="f106" fmla="*/ 4289155 f86 1"/>
              <a:gd name="f107" fmla="*/ 2936891 f86 1"/>
              <a:gd name="f108" fmla="*/ 2906516 f86 1"/>
              <a:gd name="f109" fmla="*/ 2876141 f86 1"/>
              <a:gd name="f110" fmla="*/ 2860596 f86 1"/>
              <a:gd name="f111" fmla="*/ 2845051 f86 1"/>
              <a:gd name="f112" fmla="*/ 2829506 f86 1"/>
              <a:gd name="f113" fmla="*/ 2821734 f86 1"/>
              <a:gd name="f114" fmla="*/ 2799121 f86 1"/>
              <a:gd name="f115" fmla="*/ 1770478 f86 1"/>
              <a:gd name="f116" fmla="*/ 3197600 f86 1"/>
              <a:gd name="f117" fmla="*/ 2999070 f86 1"/>
              <a:gd name="f118" fmla="*/ 1969008 f86 1"/>
              <a:gd name="f119" fmla="*/ 2777947 f86 1"/>
              <a:gd name="f120" fmla="*/ 3808009 f86 1"/>
              <a:gd name="f121" fmla="*/ 1571958 f86 1"/>
              <a:gd name="f122" fmla="*/ 2915012 f86 1"/>
              <a:gd name="f123" fmla="*/ 1434894 f86 1"/>
              <a:gd name="f124" fmla="*/ 3052077 f86 1"/>
              <a:gd name="f125" fmla="*/ 3807314 f86 1"/>
              <a:gd name="f126" fmla="*/ 3846176 f86 1"/>
              <a:gd name="f127" fmla="*/ 3013920 f86 1"/>
              <a:gd name="f128" fmla="+- f87 0 f1"/>
              <a:gd name="f129" fmla="*/ f89 1 5829300"/>
              <a:gd name="f130" fmla="*/ f90 1 5829300"/>
              <a:gd name="f131" fmla="*/ f91 1 5829300"/>
              <a:gd name="f132" fmla="*/ f92 1 5829300"/>
              <a:gd name="f133" fmla="*/ f93 1 5829300"/>
              <a:gd name="f134" fmla="*/ f94 1 5829300"/>
              <a:gd name="f135" fmla="*/ f95 1 5829300"/>
              <a:gd name="f136" fmla="*/ f96 1 5829300"/>
              <a:gd name="f137" fmla="*/ f97 1 5829300"/>
              <a:gd name="f138" fmla="*/ f98 1 5829300"/>
              <a:gd name="f139" fmla="*/ f99 1 5829300"/>
              <a:gd name="f140" fmla="*/ f100 1 5829300"/>
              <a:gd name="f141" fmla="*/ f101 1 5829300"/>
              <a:gd name="f142" fmla="*/ f102 1 5829300"/>
              <a:gd name="f143" fmla="*/ f103 1 5829300"/>
              <a:gd name="f144" fmla="*/ f104 1 5829300"/>
              <a:gd name="f145" fmla="*/ f105 1 5829300"/>
              <a:gd name="f146" fmla="*/ f106 1 5829300"/>
              <a:gd name="f147" fmla="*/ f107 1 5829300"/>
              <a:gd name="f148" fmla="*/ f108 1 5829300"/>
              <a:gd name="f149" fmla="*/ f109 1 5829300"/>
              <a:gd name="f150" fmla="*/ f110 1 5829300"/>
              <a:gd name="f151" fmla="*/ f111 1 5829300"/>
              <a:gd name="f152" fmla="*/ f112 1 5829300"/>
              <a:gd name="f153" fmla="*/ f113 1 5829300"/>
              <a:gd name="f154" fmla="*/ f114 1 5829300"/>
              <a:gd name="f155" fmla="*/ f115 1 5829300"/>
              <a:gd name="f156" fmla="*/ f116 1 5829300"/>
              <a:gd name="f157" fmla="*/ f117 1 5829300"/>
              <a:gd name="f158" fmla="*/ f118 1 5829300"/>
              <a:gd name="f159" fmla="*/ f119 1 5829300"/>
              <a:gd name="f160" fmla="*/ f120 1 5829300"/>
              <a:gd name="f161" fmla="*/ f121 1 5829300"/>
              <a:gd name="f162" fmla="*/ f122 1 5829300"/>
              <a:gd name="f163" fmla="*/ f123 1 5829300"/>
              <a:gd name="f164" fmla="*/ f124 1 5829300"/>
              <a:gd name="f165" fmla="*/ f125 1 5829300"/>
              <a:gd name="f166" fmla="*/ f126 1 5829300"/>
              <a:gd name="f167" fmla="*/ f127 1 5829300"/>
              <a:gd name="f168" fmla="*/ f83 1 f88"/>
              <a:gd name="f169" fmla="*/ f84 1 f88"/>
              <a:gd name="f170" fmla="*/ f129 1 f88"/>
              <a:gd name="f171" fmla="*/ f130 1 f88"/>
              <a:gd name="f172" fmla="*/ f131 1 f88"/>
              <a:gd name="f173" fmla="*/ f132 1 f88"/>
              <a:gd name="f174" fmla="*/ f133 1 f88"/>
              <a:gd name="f175" fmla="*/ f134 1 f88"/>
              <a:gd name="f176" fmla="*/ f135 1 f88"/>
              <a:gd name="f177" fmla="*/ f136 1 f88"/>
              <a:gd name="f178" fmla="*/ f137 1 f88"/>
              <a:gd name="f179" fmla="*/ f138 1 f88"/>
              <a:gd name="f180" fmla="*/ f139 1 f88"/>
              <a:gd name="f181" fmla="*/ f140 1 f88"/>
              <a:gd name="f182" fmla="*/ f141 1 f88"/>
              <a:gd name="f183" fmla="*/ f142 1 f88"/>
              <a:gd name="f184" fmla="*/ f143 1 f88"/>
              <a:gd name="f185" fmla="*/ f144 1 f88"/>
              <a:gd name="f186" fmla="*/ f145 1 f88"/>
              <a:gd name="f187" fmla="*/ f146 1 f88"/>
              <a:gd name="f188" fmla="*/ f147 1 f88"/>
              <a:gd name="f189" fmla="*/ f148 1 f88"/>
              <a:gd name="f190" fmla="*/ f149 1 f88"/>
              <a:gd name="f191" fmla="*/ f150 1 f88"/>
              <a:gd name="f192" fmla="*/ f151 1 f88"/>
              <a:gd name="f193" fmla="*/ f152 1 f88"/>
              <a:gd name="f194" fmla="*/ f153 1 f88"/>
              <a:gd name="f195" fmla="*/ f154 1 f88"/>
              <a:gd name="f196" fmla="*/ f155 1 f88"/>
              <a:gd name="f197" fmla="*/ f156 1 f88"/>
              <a:gd name="f198" fmla="*/ f157 1 f88"/>
              <a:gd name="f199" fmla="*/ f158 1 f88"/>
              <a:gd name="f200" fmla="*/ f159 1 f88"/>
              <a:gd name="f201" fmla="*/ f160 1 f88"/>
              <a:gd name="f202" fmla="*/ f161 1 f88"/>
              <a:gd name="f203" fmla="*/ f162 1 f88"/>
              <a:gd name="f204" fmla="*/ f163 1 f88"/>
              <a:gd name="f205" fmla="*/ f164 1 f88"/>
              <a:gd name="f206" fmla="*/ f165 1 f88"/>
              <a:gd name="f207" fmla="*/ f166 1 f88"/>
              <a:gd name="f208" fmla="*/ f167 1 f88"/>
              <a:gd name="f209" fmla="*/ f168 f81 1"/>
              <a:gd name="f210" fmla="*/ f169 f81 1"/>
              <a:gd name="f211" fmla="*/ f169 f82 1"/>
              <a:gd name="f212" fmla="*/ f168 f82 1"/>
              <a:gd name="f213" fmla="*/ f170 f81 1"/>
              <a:gd name="f214" fmla="*/ f171 f82 1"/>
              <a:gd name="f215" fmla="*/ f171 f81 1"/>
              <a:gd name="f216" fmla="*/ f170 f82 1"/>
              <a:gd name="f217" fmla="*/ f172 f82 1"/>
              <a:gd name="f218" fmla="*/ f172 f81 1"/>
              <a:gd name="f219" fmla="*/ f173 f82 1"/>
              <a:gd name="f220" fmla="*/ f174 f81 1"/>
              <a:gd name="f221" fmla="*/ f174 f82 1"/>
              <a:gd name="f222" fmla="*/ f173 f81 1"/>
              <a:gd name="f223" fmla="*/ f175 f81 1"/>
              <a:gd name="f224" fmla="*/ f176 f82 1"/>
              <a:gd name="f225" fmla="*/ f177 f82 1"/>
              <a:gd name="f226" fmla="*/ f178 f81 1"/>
              <a:gd name="f227" fmla="*/ f179 f82 1"/>
              <a:gd name="f228" fmla="*/ f180 f81 1"/>
              <a:gd name="f229" fmla="*/ f181 f82 1"/>
              <a:gd name="f230" fmla="*/ f182 f81 1"/>
              <a:gd name="f231" fmla="*/ f183 f82 1"/>
              <a:gd name="f232" fmla="*/ f184 f81 1"/>
              <a:gd name="f233" fmla="*/ f185 f82 1"/>
              <a:gd name="f234" fmla="*/ f186 f81 1"/>
              <a:gd name="f235" fmla="*/ f187 f82 1"/>
              <a:gd name="f236" fmla="*/ f188 f81 1"/>
              <a:gd name="f237" fmla="*/ f189 f81 1"/>
              <a:gd name="f238" fmla="*/ f190 f81 1"/>
              <a:gd name="f239" fmla="*/ f191 f81 1"/>
              <a:gd name="f240" fmla="*/ f192 f81 1"/>
              <a:gd name="f241" fmla="*/ f193 f81 1"/>
              <a:gd name="f242" fmla="*/ f194 f81 1"/>
              <a:gd name="f243" fmla="*/ f195 f81 1"/>
              <a:gd name="f244" fmla="*/ f196 f81 1"/>
              <a:gd name="f245" fmla="*/ f197 f82 1"/>
              <a:gd name="f246" fmla="*/ f198 f82 1"/>
              <a:gd name="f247" fmla="*/ f199 f81 1"/>
              <a:gd name="f248" fmla="*/ f200 f81 1"/>
              <a:gd name="f249" fmla="*/ f201 f82 1"/>
              <a:gd name="f250" fmla="*/ f202 f82 1"/>
              <a:gd name="f251" fmla="*/ f203 f81 1"/>
              <a:gd name="f252" fmla="*/ f204 f82 1"/>
              <a:gd name="f253" fmla="*/ f205 f81 1"/>
              <a:gd name="f254" fmla="*/ f206 f82 1"/>
              <a:gd name="f255" fmla="*/ f207 f81 1"/>
              <a:gd name="f256" fmla="*/ f208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8">
                <a:pos x="f213" y="f214"/>
              </a:cxn>
              <a:cxn ang="f128">
                <a:pos x="f215" y="f216"/>
              </a:cxn>
              <a:cxn ang="f128">
                <a:pos x="f213" y="f217"/>
              </a:cxn>
              <a:cxn ang="f128">
                <a:pos x="f218" y="f216"/>
              </a:cxn>
              <a:cxn ang="f128">
                <a:pos x="f213" y="f214"/>
              </a:cxn>
              <a:cxn ang="f128">
                <a:pos x="f213" y="f219"/>
              </a:cxn>
              <a:cxn ang="f128">
                <a:pos x="f220" y="f216"/>
              </a:cxn>
              <a:cxn ang="f128">
                <a:pos x="f213" y="f221"/>
              </a:cxn>
              <a:cxn ang="f128">
                <a:pos x="f222" y="f216"/>
              </a:cxn>
              <a:cxn ang="f128">
                <a:pos x="f213" y="f219"/>
              </a:cxn>
              <a:cxn ang="f128">
                <a:pos x="f223" y="f224"/>
              </a:cxn>
              <a:cxn ang="f128">
                <a:pos x="f223" y="f225"/>
              </a:cxn>
              <a:cxn ang="f128">
                <a:pos x="f226" y="f227"/>
              </a:cxn>
              <a:cxn ang="f128">
                <a:pos x="f228" y="f229"/>
              </a:cxn>
              <a:cxn ang="f128">
                <a:pos x="f230" y="f231"/>
              </a:cxn>
              <a:cxn ang="f128">
                <a:pos x="f232" y="f233"/>
              </a:cxn>
              <a:cxn ang="f128">
                <a:pos x="f234" y="f235"/>
              </a:cxn>
              <a:cxn ang="f128">
                <a:pos x="f236" y="f235"/>
              </a:cxn>
              <a:cxn ang="f128">
                <a:pos x="f237" y="f235"/>
              </a:cxn>
              <a:cxn ang="f128">
                <a:pos x="f238" y="f235"/>
              </a:cxn>
              <a:cxn ang="f128">
                <a:pos x="f239" y="f235"/>
              </a:cxn>
              <a:cxn ang="f128">
                <a:pos x="f240" y="f233"/>
              </a:cxn>
              <a:cxn ang="f128">
                <a:pos x="f241" y="f231"/>
              </a:cxn>
              <a:cxn ang="f128">
                <a:pos x="f242" y="f229"/>
              </a:cxn>
              <a:cxn ang="f128">
                <a:pos x="f243" y="f227"/>
              </a:cxn>
              <a:cxn ang="f128">
                <a:pos x="f244" y="f245"/>
              </a:cxn>
              <a:cxn ang="f128">
                <a:pos x="f244" y="f246"/>
              </a:cxn>
              <a:cxn ang="f128">
                <a:pos x="f247" y="f246"/>
              </a:cxn>
              <a:cxn ang="f128">
                <a:pos x="f248" y="f249"/>
              </a:cxn>
              <a:cxn ang="f128">
                <a:pos x="f248" y="f250"/>
              </a:cxn>
              <a:cxn ang="f128">
                <a:pos x="f251" y="f252"/>
              </a:cxn>
              <a:cxn ang="f128">
                <a:pos x="f253" y="f250"/>
              </a:cxn>
              <a:cxn ang="f128">
                <a:pos x="f253" y="f254"/>
              </a:cxn>
              <a:cxn ang="f128">
                <a:pos x="f255" y="f256"/>
              </a:cxn>
              <a:cxn ang="f128">
                <a:pos x="f223" y="f224"/>
              </a:cxn>
            </a:cxnLst>
            <a:rect l="f209" t="f212" r="f210" b="f211"/>
            <a:pathLst>
              <a:path w="5829300" h="5829300">
                <a:moveTo>
                  <a:pt x="f7" y="f5"/>
                </a:moveTo>
                <a:cubicBezTo>
                  <a:pt x="f8" y="f5"/>
                  <a:pt x="f5" y="f8"/>
                  <a:pt x="f5" y="f7"/>
                </a:cubicBezTo>
                <a:cubicBezTo>
                  <a:pt x="f5" y="f9"/>
                  <a:pt x="f8" y="f10"/>
                  <a:pt x="f7" y="f10"/>
                </a:cubicBezTo>
                <a:cubicBezTo>
                  <a:pt x="f9" y="f10"/>
                  <a:pt x="f10" y="f9"/>
                  <a:pt x="f10" y="f7"/>
                </a:cubicBezTo>
                <a:cubicBezTo>
                  <a:pt x="f10" y="f8"/>
                  <a:pt x="f9" y="f5"/>
                  <a:pt x="f7" y="f5"/>
                </a:cubicBezTo>
                <a:close/>
                <a:moveTo>
                  <a:pt x="f7" y="f11"/>
                </a:moveTo>
                <a:cubicBezTo>
                  <a:pt x="f12" y="f11"/>
                  <a:pt x="f13" y="f14"/>
                  <a:pt x="f13" y="f7"/>
                </a:cubicBezTo>
                <a:cubicBezTo>
                  <a:pt x="f13" y="f12"/>
                  <a:pt x="f12" y="f13"/>
                  <a:pt x="f7" y="f13"/>
                </a:cubicBezTo>
                <a:cubicBezTo>
                  <a:pt x="f14" y="f13"/>
                  <a:pt x="f11" y="f12"/>
                  <a:pt x="f11" y="f7"/>
                </a:cubicBezTo>
                <a:cubicBezTo>
                  <a:pt x="f11" y="f14"/>
                  <a:pt x="f14" y="f11"/>
                  <a:pt x="f7" y="f11"/>
                </a:cubicBezTo>
                <a:close/>
                <a:moveTo>
                  <a:pt x="f15" y="f16"/>
                </a:moveTo>
                <a:cubicBezTo>
                  <a:pt x="f17" y="f18"/>
                  <a:pt x="f17" y="f19"/>
                  <a:pt x="f15" y="f20"/>
                </a:cubicBezTo>
                <a:lnTo>
                  <a:pt x="f21" y="f22"/>
                </a:lnTo>
                <a:cubicBezTo>
                  <a:pt x="f23" y="f24"/>
                  <a:pt x="f25" y="f26"/>
                  <a:pt x="f27" y="f26"/>
                </a:cubicBezTo>
                <a:lnTo>
                  <a:pt x="f28" y="f29"/>
                </a:lnTo>
                <a:cubicBezTo>
                  <a:pt x="f30" y="f29"/>
                  <a:pt x="f30" y="f31"/>
                  <a:pt x="f32" y="f31"/>
                </a:cubicBezTo>
                <a:cubicBezTo>
                  <a:pt x="f33" y="f31"/>
                  <a:pt x="f33" y="f31"/>
                  <a:pt x="f34" y="f35"/>
                </a:cubicBezTo>
                <a:cubicBezTo>
                  <a:pt x="f36" y="f35"/>
                  <a:pt x="f36" y="f35"/>
                  <a:pt x="f37" y="f35"/>
                </a:cubicBezTo>
                <a:cubicBezTo>
                  <a:pt x="f38" y="f35"/>
                  <a:pt x="f39" y="f35"/>
                  <a:pt x="f40" y="f35"/>
                </a:cubicBezTo>
                <a:cubicBezTo>
                  <a:pt x="f41" y="f35"/>
                  <a:pt x="f42" y="f35"/>
                  <a:pt x="f43" y="f35"/>
                </a:cubicBezTo>
                <a:cubicBezTo>
                  <a:pt x="f44" y="f35"/>
                  <a:pt x="f44" y="f35"/>
                  <a:pt x="f45" y="f35"/>
                </a:cubicBezTo>
                <a:cubicBezTo>
                  <a:pt x="f46" y="f35"/>
                  <a:pt x="f46" y="f35"/>
                  <a:pt x="f47" y="f31"/>
                </a:cubicBezTo>
                <a:cubicBezTo>
                  <a:pt x="f48" y="f31"/>
                  <a:pt x="f48" y="f29"/>
                  <a:pt x="f49" y="f29"/>
                </a:cubicBezTo>
                <a:cubicBezTo>
                  <a:pt x="f49" y="f29"/>
                  <a:pt x="f50" y="f29"/>
                  <a:pt x="f50" y="f26"/>
                </a:cubicBezTo>
                <a:cubicBezTo>
                  <a:pt x="f51" y="f24"/>
                  <a:pt x="f52" y="f24"/>
                  <a:pt x="f53" y="f22"/>
                </a:cubicBezTo>
                <a:lnTo>
                  <a:pt x="f54" y="f55"/>
                </a:lnTo>
                <a:cubicBezTo>
                  <a:pt x="f56" y="f57"/>
                  <a:pt x="f56" y="f58"/>
                  <a:pt x="f54" y="f59"/>
                </a:cubicBezTo>
                <a:cubicBezTo>
                  <a:pt x="f60" y="f61"/>
                  <a:pt x="f62" y="f63"/>
                  <a:pt x="f64" y="f59"/>
                </a:cubicBezTo>
                <a:lnTo>
                  <a:pt x="f65" y="f66"/>
                </a:lnTo>
                <a:lnTo>
                  <a:pt x="f65" y="f67"/>
                </a:lnTo>
                <a:cubicBezTo>
                  <a:pt x="f65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74"/>
                </a:lnTo>
                <a:lnTo>
                  <a:pt x="f75" y="f76"/>
                </a:lnTo>
                <a:cubicBezTo>
                  <a:pt x="f77" y="f78"/>
                  <a:pt x="f79" y="f78"/>
                  <a:pt x="f15" y="f1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6">
            <a:extLst>
              <a:ext uri="{FF2B5EF4-FFF2-40B4-BE49-F238E27FC236}">
                <a16:creationId xmlns:a16="http://schemas.microsoft.com/office/drawing/2014/main" id="{CA65C78F-D693-43B1-330A-401EB188C5EE}"/>
              </a:ext>
            </a:extLst>
          </p:cNvPr>
          <p:cNvSpPr/>
          <p:nvPr/>
        </p:nvSpPr>
        <p:spPr>
          <a:xfrm>
            <a:off x="0" y="0"/>
            <a:ext cx="446707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F0EF6A83-ABA8-3FB7-9413-A9C9985ACF91}"/>
              </a:ext>
            </a:extLst>
          </p:cNvPr>
          <p:cNvSpPr txBox="1"/>
          <p:nvPr/>
        </p:nvSpPr>
        <p:spPr>
          <a:xfrm>
            <a:off x="519562" y="3282760"/>
            <a:ext cx="3272948" cy="15240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The concentration of carbon dioxide (CO2)​​​​​​​ in our atmosphere, as of 2018, is the highest it has been in 3 million years.</a:t>
            </a: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A2D22EFC-6044-E008-0395-F2D2BCF07B25}"/>
              </a:ext>
            </a:extLst>
          </p:cNvPr>
          <p:cNvSpPr txBox="1"/>
          <p:nvPr/>
        </p:nvSpPr>
        <p:spPr>
          <a:xfrm>
            <a:off x="519562" y="1678317"/>
            <a:ext cx="327294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1200" cap="none" spc="0" baseline="0">
                <a:solidFill>
                  <a:srgbClr val="00B050"/>
                </a:solidFill>
                <a:uFillTx/>
                <a:latin typeface="Oswald" pitchFamily="2"/>
                <a:ea typeface="Arial"/>
                <a:cs typeface="Arial"/>
              </a:rPr>
              <a:t>408 PART​S PER MILLION</a:t>
            </a: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79E1108B-8255-DB49-F441-E25F495A2BB5}"/>
              </a:ext>
            </a:extLst>
          </p:cNvPr>
          <p:cNvSpPr txBox="1"/>
          <p:nvPr/>
        </p:nvSpPr>
        <p:spPr>
          <a:xfrm>
            <a:off x="519562" y="860075"/>
            <a:ext cx="2593302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30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FACTS TO KNOW</a:t>
            </a:r>
          </a:p>
        </p:txBody>
      </p:sp>
      <p:pic>
        <p:nvPicPr>
          <p:cNvPr id="6" name="Picture 2" descr="Torre inclinada de Pisa en foto de ángulo bajo">
            <a:extLst>
              <a:ext uri="{FF2B5EF4-FFF2-40B4-BE49-F238E27FC236}">
                <a16:creationId xmlns:a16="http://schemas.microsoft.com/office/drawing/2014/main" id="{A9A357D2-C96B-AC5A-E4A8-9FD72C114A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455"/>
          <a:stretch>
            <a:fillRect/>
          </a:stretch>
        </p:blipFill>
        <p:spPr>
          <a:xfrm>
            <a:off x="3810003" y="0"/>
            <a:ext cx="8382003" cy="68580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o 1">
            <a:extLst>
              <a:ext uri="{FF2B5EF4-FFF2-40B4-BE49-F238E27FC236}">
                <a16:creationId xmlns:a16="http://schemas.microsoft.com/office/drawing/2014/main" id="{23AF0FBA-0215-EF02-11A2-C189E0C97643}"/>
              </a:ext>
            </a:extLst>
          </p:cNvPr>
          <p:cNvGrpSpPr/>
          <p:nvPr/>
        </p:nvGrpSpPr>
        <p:grpSpPr>
          <a:xfrm>
            <a:off x="-30312" y="249558"/>
            <a:ext cx="11895392" cy="1167185"/>
            <a:chOff x="-30312" y="249558"/>
            <a:chExt cx="11895392" cy="1167185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074E9376-C7FF-F024-893A-F8F3F614CDF7}"/>
                </a:ext>
              </a:extLst>
            </p:cNvPr>
            <p:cNvSpPr/>
            <p:nvPr/>
          </p:nvSpPr>
          <p:spPr>
            <a:xfrm>
              <a:off x="-30312" y="1305891"/>
              <a:ext cx="11203228" cy="11085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A49BF7E-14FC-BA50-7300-E1B6C6417E92}"/>
                </a:ext>
              </a:extLst>
            </p:cNvPr>
            <p:cNvSpPr/>
            <p:nvPr/>
          </p:nvSpPr>
          <p:spPr>
            <a:xfrm>
              <a:off x="11009531" y="249558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" name="Forma libre: forma 10">
            <a:extLst>
              <a:ext uri="{FF2B5EF4-FFF2-40B4-BE49-F238E27FC236}">
                <a16:creationId xmlns:a16="http://schemas.microsoft.com/office/drawing/2014/main" id="{BA27340E-4ECD-9CC0-AD15-A1ECF1504F7C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8">
            <a:extLst>
              <a:ext uri="{FF2B5EF4-FFF2-40B4-BE49-F238E27FC236}">
                <a16:creationId xmlns:a16="http://schemas.microsoft.com/office/drawing/2014/main" id="{C823E725-8BA3-4C8F-7AF3-C6F9C166124F}"/>
              </a:ext>
            </a:extLst>
          </p:cNvPr>
          <p:cNvSpPr txBox="1"/>
          <p:nvPr/>
        </p:nvSpPr>
        <p:spPr>
          <a:xfrm>
            <a:off x="8524311" y="3427619"/>
            <a:ext cx="3272948" cy="33706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NASA and NOAA data show that global averages in 2016 were 1.78 degrees F (0.99 degrees C) warmer than the mid-20th century average. Seventeen of the 18 warmest years have occurred since 2000.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/>
            </a:r>
            <a:b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</a:br>
            <a:endParaRPr lang="es-ES" sz="1600" b="0" i="0" u="none" strike="noStrike" kern="1200" cap="none" spc="0" baseline="0">
              <a:solidFill>
                <a:srgbClr val="454955"/>
              </a:solidFill>
              <a:uFillTx/>
              <a:latin typeface="Arial" pitchFamily="34"/>
              <a:ea typeface="Roboto" pitchFamily="2"/>
              <a:cs typeface="Arial"/>
            </a:endParaRPr>
          </a:p>
        </p:txBody>
      </p:sp>
      <p:sp>
        <p:nvSpPr>
          <p:cNvPr id="3" name="CuadroTexto 9">
            <a:extLst>
              <a:ext uri="{FF2B5EF4-FFF2-40B4-BE49-F238E27FC236}">
                <a16:creationId xmlns:a16="http://schemas.microsoft.com/office/drawing/2014/main" id="{287757D5-854B-93BD-C4A9-9D6D38586FB6}"/>
              </a:ext>
            </a:extLst>
          </p:cNvPr>
          <p:cNvSpPr txBox="1"/>
          <p:nvPr/>
        </p:nvSpPr>
        <p:spPr>
          <a:xfrm>
            <a:off x="8524311" y="1678317"/>
            <a:ext cx="327294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1" i="0" u="none" strike="noStrike" kern="1200" cap="none" spc="0" baseline="0">
                <a:solidFill>
                  <a:srgbClr val="00B050"/>
                </a:solidFill>
                <a:uFillTx/>
                <a:latin typeface="Oswald" pitchFamily="2"/>
                <a:ea typeface="Arial"/>
                <a:cs typeface="Arial"/>
              </a:rPr>
              <a:t>2016 ​WAS THE WARMEST YEAR ON RECORD</a:t>
            </a:r>
          </a:p>
        </p:txBody>
      </p:sp>
      <p:sp>
        <p:nvSpPr>
          <p:cNvPr id="4" name="CuadroTexto 10">
            <a:extLst>
              <a:ext uri="{FF2B5EF4-FFF2-40B4-BE49-F238E27FC236}">
                <a16:creationId xmlns:a16="http://schemas.microsoft.com/office/drawing/2014/main" id="{C2FDA1F7-EF75-697B-2892-B0E4698FC34E}"/>
              </a:ext>
            </a:extLst>
          </p:cNvPr>
          <p:cNvSpPr txBox="1"/>
          <p:nvPr/>
        </p:nvSpPr>
        <p:spPr>
          <a:xfrm>
            <a:off x="8524311" y="860075"/>
            <a:ext cx="2593302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30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FACTS TO KNOW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FE79886-1490-4E1F-8268-A0B47902FA9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11135" r="11135"/>
          <a:stretch>
            <a:fillRect/>
          </a:stretch>
        </p:blipFill>
        <p:spPr>
          <a:xfrm>
            <a:off x="-14292" y="-9528"/>
            <a:ext cx="4016373" cy="3446465"/>
          </a:xfr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3566289D-F4C1-EB62-AE6C-048E2DBFF7B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 l="11135" r="11135"/>
          <a:stretch>
            <a:fillRect/>
          </a:stretch>
        </p:blipFill>
        <p:spPr>
          <a:xfrm>
            <a:off x="4002091" y="-9528"/>
            <a:ext cx="4016373" cy="3446465"/>
          </a:xfrm>
        </p:spPr>
      </p:pic>
      <p:pic>
        <p:nvPicPr>
          <p:cNvPr id="7" name="Picture 6" descr="foto de la catedral beige">
            <a:extLst>
              <a:ext uri="{FF2B5EF4-FFF2-40B4-BE49-F238E27FC236}">
                <a16:creationId xmlns:a16="http://schemas.microsoft.com/office/drawing/2014/main" id="{8498F7E7-876A-FCA1-38A1-FCE168B9C3E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 l="11135" r="11135"/>
          <a:stretch>
            <a:fillRect/>
          </a:stretch>
        </p:blipFill>
        <p:spPr>
          <a:xfrm>
            <a:off x="-14292" y="3436040"/>
            <a:ext cx="4016373" cy="3446465"/>
          </a:xfrm>
        </p:spPr>
      </p:pic>
      <p:pic>
        <p:nvPicPr>
          <p:cNvPr id="8" name="Picture 8" descr="Torre inclinada de Pisa">
            <a:extLst>
              <a:ext uri="{FF2B5EF4-FFF2-40B4-BE49-F238E27FC236}">
                <a16:creationId xmlns:a16="http://schemas.microsoft.com/office/drawing/2014/main" id="{D80E58CD-7EF6-2183-CA61-55034C2EE60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 l="11135" r="11135"/>
          <a:stretch>
            <a:fillRect/>
          </a:stretch>
        </p:blipFill>
        <p:spPr>
          <a:xfrm>
            <a:off x="4002091" y="3436040"/>
            <a:ext cx="4016373" cy="3446465"/>
          </a:xfrm>
        </p:spPr>
      </p:pic>
      <p:grpSp>
        <p:nvGrpSpPr>
          <p:cNvPr id="9" name="Grupo 1">
            <a:extLst>
              <a:ext uri="{FF2B5EF4-FFF2-40B4-BE49-F238E27FC236}">
                <a16:creationId xmlns:a16="http://schemas.microsoft.com/office/drawing/2014/main" id="{DF275FF0-FE65-B26E-F7EC-26397625A562}"/>
              </a:ext>
            </a:extLst>
          </p:cNvPr>
          <p:cNvGrpSpPr/>
          <p:nvPr/>
        </p:nvGrpSpPr>
        <p:grpSpPr>
          <a:xfrm>
            <a:off x="181965" y="5589004"/>
            <a:ext cx="11895384" cy="1167185"/>
            <a:chOff x="181965" y="5589004"/>
            <a:chExt cx="11895384" cy="1167185"/>
          </a:xfrm>
        </p:grpSpPr>
        <p:sp>
          <p:nvSpPr>
            <p:cNvPr id="10" name="Rectángulo 20">
              <a:extLst>
                <a:ext uri="{FF2B5EF4-FFF2-40B4-BE49-F238E27FC236}">
                  <a16:creationId xmlns:a16="http://schemas.microsoft.com/office/drawing/2014/main" id="{0DBA2358-9885-292C-FEB3-E99B8BA569EF}"/>
                </a:ext>
              </a:extLst>
            </p:cNvPr>
            <p:cNvSpPr/>
            <p:nvPr/>
          </p:nvSpPr>
          <p:spPr>
            <a:xfrm>
              <a:off x="181965" y="6645337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32020BA-3CAA-9B1B-D22F-695B0A7B4D26}"/>
                </a:ext>
              </a:extLst>
            </p:cNvPr>
            <p:cNvSpPr/>
            <p:nvPr/>
          </p:nvSpPr>
          <p:spPr>
            <a:xfrm>
              <a:off x="11221800" y="5589004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33">
            <a:extLst>
              <a:ext uri="{FF2B5EF4-FFF2-40B4-BE49-F238E27FC236}">
                <a16:creationId xmlns:a16="http://schemas.microsoft.com/office/drawing/2014/main" id="{3E63FCA6-30FD-12CD-BA69-449255A2EF9B}"/>
              </a:ext>
            </a:extLst>
          </p:cNvPr>
          <p:cNvSpPr/>
          <p:nvPr/>
        </p:nvSpPr>
        <p:spPr>
          <a:xfrm>
            <a:off x="0" y="1732303"/>
            <a:ext cx="12191996" cy="4260171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569;p48">
            <a:extLst>
              <a:ext uri="{FF2B5EF4-FFF2-40B4-BE49-F238E27FC236}">
                <a16:creationId xmlns:a16="http://schemas.microsoft.com/office/drawing/2014/main" id="{58B067BC-32FE-81C4-3981-936C1E6BE8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lIns="121898" tIns="121898" rIns="121898" bIns="121898" anchorCtr="1"/>
          <a:lstStyle/>
          <a:p>
            <a:pPr lvl="0" algn="ctr"/>
            <a:r>
              <a:rPr lang="en-US" sz="6000" b="1">
                <a:solidFill>
                  <a:srgbClr val="C00000"/>
                </a:solidFill>
                <a:latin typeface="Oswald" pitchFamily="2"/>
              </a:rPr>
              <a:t>Core values</a:t>
            </a:r>
          </a:p>
        </p:txBody>
      </p:sp>
      <p:sp>
        <p:nvSpPr>
          <p:cNvPr id="4" name="Google Shape;575;p48">
            <a:extLst>
              <a:ext uri="{FF2B5EF4-FFF2-40B4-BE49-F238E27FC236}">
                <a16:creationId xmlns:a16="http://schemas.microsoft.com/office/drawing/2014/main" id="{99CDD4A5-E927-5938-9D08-95E0588C1CBD}"/>
              </a:ext>
            </a:extLst>
          </p:cNvPr>
          <p:cNvSpPr txBox="1"/>
          <p:nvPr/>
        </p:nvSpPr>
        <p:spPr>
          <a:xfrm>
            <a:off x="1294122" y="2167987"/>
            <a:ext cx="2565596" cy="4892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Goal 1</a:t>
            </a:r>
            <a:endParaRPr lang="en-US" sz="2267" b="1" i="0" u="none" strike="noStrike" kern="1200" cap="none" spc="0" baseline="0">
              <a:solidFill>
                <a:srgbClr val="FFFFFF"/>
              </a:solidFill>
              <a:uFillTx/>
              <a:latin typeface="Bebas Neue"/>
              <a:ea typeface="Bebas Neue"/>
              <a:cs typeface="Bebas Neue"/>
            </a:endParaRPr>
          </a:p>
        </p:txBody>
      </p:sp>
      <p:sp>
        <p:nvSpPr>
          <p:cNvPr id="5" name="Google Shape;576;p48">
            <a:extLst>
              <a:ext uri="{FF2B5EF4-FFF2-40B4-BE49-F238E27FC236}">
                <a16:creationId xmlns:a16="http://schemas.microsoft.com/office/drawing/2014/main" id="{123444C7-A6A7-3F8F-45B4-15E5590F6BCE}"/>
              </a:ext>
            </a:extLst>
          </p:cNvPr>
          <p:cNvSpPr txBox="1"/>
          <p:nvPr/>
        </p:nvSpPr>
        <p:spPr>
          <a:xfrm>
            <a:off x="8332296" y="4413497"/>
            <a:ext cx="2565202" cy="4892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Goal 4</a:t>
            </a:r>
          </a:p>
        </p:txBody>
      </p:sp>
      <p:sp>
        <p:nvSpPr>
          <p:cNvPr id="6" name="Google Shape;577;p48">
            <a:extLst>
              <a:ext uri="{FF2B5EF4-FFF2-40B4-BE49-F238E27FC236}">
                <a16:creationId xmlns:a16="http://schemas.microsoft.com/office/drawing/2014/main" id="{14301DCE-4CBE-0745-0FA9-ECA37F6C9FBC}"/>
              </a:ext>
            </a:extLst>
          </p:cNvPr>
          <p:cNvSpPr txBox="1"/>
          <p:nvPr/>
        </p:nvSpPr>
        <p:spPr>
          <a:xfrm>
            <a:off x="8332287" y="2167987"/>
            <a:ext cx="2565202" cy="4892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Goal 2</a:t>
            </a:r>
            <a:endParaRPr lang="en-US" sz="2267" b="1" i="0" u="none" strike="noStrike" kern="1200" cap="none" spc="0" baseline="0">
              <a:solidFill>
                <a:srgbClr val="FFFFFF"/>
              </a:solidFill>
              <a:uFillTx/>
              <a:latin typeface="Bebas Neue"/>
              <a:ea typeface="Bebas Neue"/>
              <a:cs typeface="Bebas Neue"/>
            </a:endParaRPr>
          </a:p>
        </p:txBody>
      </p:sp>
      <p:sp>
        <p:nvSpPr>
          <p:cNvPr id="7" name="Google Shape;578;p48">
            <a:extLst>
              <a:ext uri="{FF2B5EF4-FFF2-40B4-BE49-F238E27FC236}">
                <a16:creationId xmlns:a16="http://schemas.microsoft.com/office/drawing/2014/main" id="{D9ECF761-8362-0519-8276-3FE4872B1950}"/>
              </a:ext>
            </a:extLst>
          </p:cNvPr>
          <p:cNvSpPr txBox="1"/>
          <p:nvPr/>
        </p:nvSpPr>
        <p:spPr>
          <a:xfrm>
            <a:off x="1294104" y="4413497"/>
            <a:ext cx="2565596" cy="4892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333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Goal 3</a:t>
            </a:r>
            <a:endParaRPr lang="en-US" sz="2133" b="0" i="0" u="none" strike="noStrike" kern="1200" cap="none" spc="0" baseline="0">
              <a:solidFill>
                <a:srgbClr val="FFFFFF"/>
              </a:solidFill>
              <a:uFillTx/>
              <a:latin typeface="Bebas Neue"/>
              <a:ea typeface="Bebas Neue"/>
              <a:cs typeface="Bebas Neue"/>
            </a:endParaRPr>
          </a:p>
        </p:txBody>
      </p:sp>
      <p:sp>
        <p:nvSpPr>
          <p:cNvPr id="8" name="Google Shape;579;p48">
            <a:extLst>
              <a:ext uri="{FF2B5EF4-FFF2-40B4-BE49-F238E27FC236}">
                <a16:creationId xmlns:a16="http://schemas.microsoft.com/office/drawing/2014/main" id="{1E792460-4D3C-C62A-7EB5-C2864A6F370B}"/>
              </a:ext>
            </a:extLst>
          </p:cNvPr>
          <p:cNvSpPr txBox="1"/>
          <p:nvPr/>
        </p:nvSpPr>
        <p:spPr>
          <a:xfrm>
            <a:off x="953362" y="2756851"/>
            <a:ext cx="2906402" cy="6323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243833" rIns="121898" bIns="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Mercury is the smallest planet</a:t>
            </a:r>
            <a:endParaRPr lang="en-US" sz="2133" b="0" i="0" u="none" strike="noStrike" kern="1200" cap="none" spc="0" baseline="0">
              <a:solidFill>
                <a:srgbClr val="FFFFFF"/>
              </a:solidFill>
              <a:uFillTx/>
              <a:latin typeface="Work Sans"/>
              <a:ea typeface="Work Sans"/>
              <a:cs typeface="Work Sans"/>
            </a:endParaRPr>
          </a:p>
        </p:txBody>
      </p:sp>
      <p:sp>
        <p:nvSpPr>
          <p:cNvPr id="9" name="Google Shape;580;p48">
            <a:extLst>
              <a:ext uri="{FF2B5EF4-FFF2-40B4-BE49-F238E27FC236}">
                <a16:creationId xmlns:a16="http://schemas.microsoft.com/office/drawing/2014/main" id="{7CAD4A13-C6C6-80F3-9D67-69032726B012}"/>
              </a:ext>
            </a:extLst>
          </p:cNvPr>
          <p:cNvSpPr txBox="1"/>
          <p:nvPr/>
        </p:nvSpPr>
        <p:spPr>
          <a:xfrm>
            <a:off x="8332287" y="2756851"/>
            <a:ext cx="2906402" cy="6323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243833" rIns="121898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Jupiter is the biggest planet of them all</a:t>
            </a:r>
            <a:endParaRPr lang="en-US" sz="2400" b="0" i="0" u="none" strike="noStrike" kern="1200" cap="none" spc="0" baseline="0">
              <a:solidFill>
                <a:srgbClr val="FFFFFF"/>
              </a:solidFill>
              <a:uFillTx/>
              <a:latin typeface="Work Sans"/>
              <a:ea typeface="Work Sans"/>
              <a:cs typeface="Work Sans"/>
            </a:endParaRPr>
          </a:p>
        </p:txBody>
      </p:sp>
      <p:sp>
        <p:nvSpPr>
          <p:cNvPr id="10" name="Google Shape;581;p48">
            <a:extLst>
              <a:ext uri="{FF2B5EF4-FFF2-40B4-BE49-F238E27FC236}">
                <a16:creationId xmlns:a16="http://schemas.microsoft.com/office/drawing/2014/main" id="{2FC85801-339A-0572-2484-DD1BD1EBDDD1}"/>
              </a:ext>
            </a:extLst>
          </p:cNvPr>
          <p:cNvSpPr txBox="1"/>
          <p:nvPr/>
        </p:nvSpPr>
        <p:spPr>
          <a:xfrm>
            <a:off x="8332131" y="5002353"/>
            <a:ext cx="2906402" cy="6323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243833" rIns="121898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Neptune is made of hydrogen and helium</a:t>
            </a:r>
            <a:endParaRPr lang="en-US" sz="2400" b="0" i="0" u="none" strike="noStrike" kern="1200" cap="none" spc="0" baseline="0">
              <a:solidFill>
                <a:srgbClr val="FFFFFF"/>
              </a:solidFill>
              <a:uFillTx/>
              <a:latin typeface="Work Sans"/>
              <a:ea typeface="Work Sans"/>
              <a:cs typeface="Work Sans"/>
            </a:endParaRPr>
          </a:p>
        </p:txBody>
      </p:sp>
      <p:sp>
        <p:nvSpPr>
          <p:cNvPr id="11" name="Google Shape;582;p48">
            <a:extLst>
              <a:ext uri="{FF2B5EF4-FFF2-40B4-BE49-F238E27FC236}">
                <a16:creationId xmlns:a16="http://schemas.microsoft.com/office/drawing/2014/main" id="{B3096CFA-B270-F439-BE9A-F1321027E769}"/>
              </a:ext>
            </a:extLst>
          </p:cNvPr>
          <p:cNvSpPr txBox="1"/>
          <p:nvPr/>
        </p:nvSpPr>
        <p:spPr>
          <a:xfrm>
            <a:off x="953298" y="5002353"/>
            <a:ext cx="2906402" cy="6323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243833" rIns="121898" bIns="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Neptune is very far from the Sun</a:t>
            </a:r>
          </a:p>
        </p:txBody>
      </p:sp>
      <p:sp>
        <p:nvSpPr>
          <p:cNvPr id="12" name="Google Shape;583;p48">
            <a:extLst>
              <a:ext uri="{FF2B5EF4-FFF2-40B4-BE49-F238E27FC236}">
                <a16:creationId xmlns:a16="http://schemas.microsoft.com/office/drawing/2014/main" id="{D970CCC4-0895-843A-81F3-968D1D8AB6D2}"/>
              </a:ext>
            </a:extLst>
          </p:cNvPr>
          <p:cNvSpPr/>
          <p:nvPr/>
        </p:nvSpPr>
        <p:spPr>
          <a:xfrm>
            <a:off x="4075663" y="2400199"/>
            <a:ext cx="799597" cy="79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Google Shape;584;p48">
            <a:extLst>
              <a:ext uri="{FF2B5EF4-FFF2-40B4-BE49-F238E27FC236}">
                <a16:creationId xmlns:a16="http://schemas.microsoft.com/office/drawing/2014/main" id="{A22D247E-72C9-910F-E48E-7F2CD2C8DB15}"/>
              </a:ext>
            </a:extLst>
          </p:cNvPr>
          <p:cNvSpPr/>
          <p:nvPr/>
        </p:nvSpPr>
        <p:spPr>
          <a:xfrm>
            <a:off x="7308296" y="2400199"/>
            <a:ext cx="799597" cy="79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Google Shape;585;p48">
            <a:extLst>
              <a:ext uri="{FF2B5EF4-FFF2-40B4-BE49-F238E27FC236}">
                <a16:creationId xmlns:a16="http://schemas.microsoft.com/office/drawing/2014/main" id="{5883F414-D8B2-5739-0E88-ED9370FE287D}"/>
              </a:ext>
            </a:extLst>
          </p:cNvPr>
          <p:cNvSpPr/>
          <p:nvPr/>
        </p:nvSpPr>
        <p:spPr>
          <a:xfrm>
            <a:off x="4084176" y="4617729"/>
            <a:ext cx="799597" cy="79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Google Shape;586;p48">
            <a:extLst>
              <a:ext uri="{FF2B5EF4-FFF2-40B4-BE49-F238E27FC236}">
                <a16:creationId xmlns:a16="http://schemas.microsoft.com/office/drawing/2014/main" id="{672D21EF-AA3D-65F2-85FC-1ACB152ECDF9}"/>
              </a:ext>
            </a:extLst>
          </p:cNvPr>
          <p:cNvSpPr/>
          <p:nvPr/>
        </p:nvSpPr>
        <p:spPr>
          <a:xfrm>
            <a:off x="7316809" y="4617729"/>
            <a:ext cx="799597" cy="79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6" name="Google Shape;587;p48">
            <a:extLst>
              <a:ext uri="{FF2B5EF4-FFF2-40B4-BE49-F238E27FC236}">
                <a16:creationId xmlns:a16="http://schemas.microsoft.com/office/drawing/2014/main" id="{69289208-A5E8-6F34-01B8-3B24504320C7}"/>
              </a:ext>
            </a:extLst>
          </p:cNvPr>
          <p:cNvGrpSpPr/>
          <p:nvPr/>
        </p:nvGrpSpPr>
        <p:grpSpPr>
          <a:xfrm>
            <a:off x="7511037" y="2549374"/>
            <a:ext cx="394124" cy="501301"/>
            <a:chOff x="7511037" y="2549374"/>
            <a:chExt cx="394124" cy="501301"/>
          </a:xfrm>
        </p:grpSpPr>
        <p:sp>
          <p:nvSpPr>
            <p:cNvPr id="17" name="Google Shape;588;p48">
              <a:extLst>
                <a:ext uri="{FF2B5EF4-FFF2-40B4-BE49-F238E27FC236}">
                  <a16:creationId xmlns:a16="http://schemas.microsoft.com/office/drawing/2014/main" id="{1A664323-4036-73BA-BDBA-1EDC573ECE95}"/>
                </a:ext>
              </a:extLst>
            </p:cNvPr>
            <p:cNvSpPr/>
            <p:nvPr/>
          </p:nvSpPr>
          <p:spPr>
            <a:xfrm>
              <a:off x="7511037" y="2549374"/>
              <a:ext cx="394124" cy="5013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51"/>
                <a:gd name="f4" fmla="val 13929"/>
                <a:gd name="f5" fmla="val 5770"/>
                <a:gd name="f6" fmla="val 4716"/>
                <a:gd name="f7" fmla="val 5956"/>
                <a:gd name="f8" fmla="val 6018"/>
                <a:gd name="f9" fmla="val 5739"/>
                <a:gd name="f10" fmla="val 6080"/>
                <a:gd name="f11" fmla="val 5708"/>
                <a:gd name="f12" fmla="val 6143"/>
                <a:gd name="f13" fmla="val 5646"/>
                <a:gd name="f14" fmla="val 6205"/>
                <a:gd name="f15" fmla="val 5584"/>
                <a:gd name="f16" fmla="val 6236"/>
                <a:gd name="f17" fmla="val 5491"/>
                <a:gd name="f18" fmla="val 5336"/>
                <a:gd name="f19" fmla="val 5212"/>
                <a:gd name="f20" fmla="val 6111"/>
                <a:gd name="f21" fmla="val 1"/>
                <a:gd name="f22" fmla="val 4560"/>
                <a:gd name="f23" fmla="val 3630"/>
                <a:gd name="f24" fmla="val 63"/>
                <a:gd name="f25" fmla="val 2730"/>
                <a:gd name="f26" fmla="val 125"/>
                <a:gd name="f27" fmla="val 1893"/>
                <a:gd name="f28" fmla="val 218"/>
                <a:gd name="f29" fmla="val 1055"/>
                <a:gd name="f30" fmla="val 342"/>
                <a:gd name="f31" fmla="val 249"/>
                <a:gd name="f32" fmla="val 497"/>
                <a:gd name="f33" fmla="val 528"/>
                <a:gd name="f34" fmla="val 621"/>
                <a:gd name="f35" fmla="val 745"/>
                <a:gd name="f36" fmla="val 3940"/>
                <a:gd name="f37" fmla="val 4064"/>
                <a:gd name="f38" fmla="val 4157"/>
                <a:gd name="f39" fmla="val 4188"/>
                <a:gd name="f40" fmla="val 931"/>
                <a:gd name="f41" fmla="val 4343"/>
                <a:gd name="f42" fmla="val 1675"/>
                <a:gd name="f43" fmla="val 4436"/>
                <a:gd name="f44" fmla="val 2482"/>
                <a:gd name="f45" fmla="val 4530"/>
                <a:gd name="f46" fmla="val 3195"/>
                <a:gd name="f47" fmla="val 4592"/>
                <a:gd name="f48" fmla="val 4654"/>
                <a:gd name="f49" fmla="val 4653"/>
                <a:gd name="f50" fmla="val 5925"/>
                <a:gd name="f51" fmla="val 4684"/>
                <a:gd name="f52" fmla="val 6267"/>
                <a:gd name="f53" fmla="val 4901"/>
                <a:gd name="f54" fmla="val 6577"/>
                <a:gd name="f55" fmla="val 5243"/>
                <a:gd name="f56" fmla="val 6701"/>
                <a:gd name="f57" fmla="val 8252"/>
                <a:gd name="f58" fmla="val 4622"/>
                <a:gd name="f59" fmla="val 8841"/>
                <a:gd name="f60" fmla="val 8903"/>
                <a:gd name="f61" fmla="val 4529"/>
                <a:gd name="f62" fmla="val 8965"/>
                <a:gd name="f63" fmla="val 9027"/>
                <a:gd name="f64" fmla="val 9120"/>
                <a:gd name="f65" fmla="val 4591"/>
                <a:gd name="f66" fmla="val 9182"/>
                <a:gd name="f67" fmla="val 9244"/>
                <a:gd name="f68" fmla="val 5181"/>
                <a:gd name="f69" fmla="val 9710"/>
                <a:gd name="f70" fmla="val 10144"/>
                <a:gd name="f71" fmla="val 10206"/>
                <a:gd name="f72" fmla="val 10268"/>
                <a:gd name="f73" fmla="val 10361"/>
                <a:gd name="f74" fmla="val 10454"/>
                <a:gd name="f75" fmla="val 10516"/>
                <a:gd name="f76" fmla="val 10578"/>
                <a:gd name="f77" fmla="val 11013"/>
                <a:gd name="f78" fmla="val 11478"/>
                <a:gd name="f79" fmla="val 11509"/>
                <a:gd name="f80" fmla="val 11602"/>
                <a:gd name="f81" fmla="val 11695"/>
                <a:gd name="f82" fmla="val 11757"/>
                <a:gd name="f83" fmla="val 11850"/>
                <a:gd name="f84" fmla="val 11912"/>
                <a:gd name="f85" fmla="val 12346"/>
                <a:gd name="f86" fmla="val 12781"/>
                <a:gd name="f87" fmla="val 12843"/>
                <a:gd name="f88" fmla="val 12936"/>
                <a:gd name="f89" fmla="val 12998"/>
                <a:gd name="f90" fmla="val 13091"/>
                <a:gd name="f91" fmla="val 13184"/>
                <a:gd name="f92" fmla="val 13215"/>
                <a:gd name="f93" fmla="val 5522"/>
                <a:gd name="f94" fmla="val 13897"/>
                <a:gd name="f95" fmla="val 13928"/>
                <a:gd name="f96" fmla="val 5677"/>
                <a:gd name="f97" fmla="val 6049"/>
                <a:gd name="f98" fmla="val 13618"/>
                <a:gd name="f99" fmla="val 5863"/>
                <a:gd name="f100" fmla="val 13463"/>
                <a:gd name="f101" fmla="val 5274"/>
                <a:gd name="f102" fmla="val 12564"/>
                <a:gd name="f103" fmla="val 5987"/>
                <a:gd name="f104" fmla="val 12439"/>
                <a:gd name="f105" fmla="val 12222"/>
                <a:gd name="f106" fmla="val 12129"/>
                <a:gd name="f107" fmla="val 11230"/>
                <a:gd name="f108" fmla="val 11199"/>
                <a:gd name="f109" fmla="val 11106"/>
                <a:gd name="f110" fmla="val 10919"/>
                <a:gd name="f111" fmla="val 10857"/>
                <a:gd name="f112" fmla="val 10795"/>
                <a:gd name="f113" fmla="val 5801"/>
                <a:gd name="f114" fmla="val 9896"/>
                <a:gd name="f115" fmla="val 9865"/>
                <a:gd name="f116" fmla="val 5894"/>
                <a:gd name="f117" fmla="val 9772"/>
                <a:gd name="f118" fmla="val 9617"/>
                <a:gd name="f119" fmla="val 9524"/>
                <a:gd name="f120" fmla="val 9493"/>
                <a:gd name="f121" fmla="val 8562"/>
                <a:gd name="f122" fmla="val 8531"/>
                <a:gd name="f123" fmla="val 8438"/>
                <a:gd name="f124" fmla="val 8376"/>
                <a:gd name="f125" fmla="val 6670"/>
                <a:gd name="f126" fmla="val 6639"/>
                <a:gd name="f127" fmla="val 6484"/>
                <a:gd name="f128" fmla="val 6235"/>
                <a:gd name="f129" fmla="val 6329"/>
                <a:gd name="f130" fmla="val 6297"/>
                <a:gd name="f131" fmla="val 6918"/>
                <a:gd name="f132" fmla="val 7476"/>
                <a:gd name="f133" fmla="val 8065"/>
                <a:gd name="f134" fmla="val 8221"/>
                <a:gd name="f135" fmla="val 8314"/>
                <a:gd name="f136" fmla="val 4467"/>
                <a:gd name="f137" fmla="val 4312"/>
                <a:gd name="f138" fmla="val 4250"/>
                <a:gd name="f139" fmla="val 8283"/>
                <a:gd name="f140" fmla="val 4126"/>
                <a:gd name="f141" fmla="val 8159"/>
                <a:gd name="f142" fmla="val 8096"/>
                <a:gd name="f143" fmla="val 8003"/>
                <a:gd name="f144" fmla="val 7383"/>
                <a:gd name="f145" fmla="val 4964"/>
                <a:gd name="f146" fmla="val 3475"/>
                <a:gd name="f147" fmla="val 2017"/>
                <a:gd name="f148" fmla="val 4002"/>
                <a:gd name="f149" fmla="val 559"/>
                <a:gd name="f150" fmla="val 3723"/>
                <a:gd name="f151" fmla="val 1024"/>
                <a:gd name="f152" fmla="val 2172"/>
                <a:gd name="f153" fmla="val 714"/>
                <a:gd name="f154" fmla="val 3847"/>
                <a:gd name="f155" fmla="val 590"/>
                <a:gd name="f156" fmla="val 7135"/>
                <a:gd name="f157" fmla="val 8779"/>
                <a:gd name="f158" fmla="val 10392"/>
                <a:gd name="f159" fmla="val 10330"/>
                <a:gd name="f160" fmla="val 3754"/>
                <a:gd name="f161" fmla="val 3785"/>
                <a:gd name="f162" fmla="val 10237"/>
                <a:gd name="f163" fmla="val 3909"/>
                <a:gd name="f164" fmla="val 10175"/>
                <a:gd name="f165" fmla="val 3971"/>
                <a:gd name="f166" fmla="val 4281"/>
                <a:gd name="f167" fmla="val 10733"/>
                <a:gd name="f168" fmla="val 4219"/>
                <a:gd name="f169" fmla="val 10950"/>
                <a:gd name="f170" fmla="val 4095"/>
                <a:gd name="f171" fmla="val 776"/>
                <a:gd name="f172" fmla="val 652"/>
                <a:gd name="f173" fmla="val 9927"/>
                <a:gd name="f174" fmla="val 9089"/>
                <a:gd name="f175" fmla="val 7352"/>
                <a:gd name="f176" fmla="val 6421"/>
                <a:gd name="f177" fmla="*/ f0 1 10951"/>
                <a:gd name="f178" fmla="*/ f1 1 13929"/>
                <a:gd name="f179" fmla="val f2"/>
                <a:gd name="f180" fmla="val f3"/>
                <a:gd name="f181" fmla="val f4"/>
                <a:gd name="f182" fmla="+- f181 0 f179"/>
                <a:gd name="f183" fmla="+- f180 0 f179"/>
                <a:gd name="f184" fmla="*/ f183 1 10951"/>
                <a:gd name="f185" fmla="*/ f182 1 13929"/>
                <a:gd name="f186" fmla="*/ f179 1 f184"/>
                <a:gd name="f187" fmla="*/ f180 1 f184"/>
                <a:gd name="f188" fmla="*/ f179 1 f185"/>
                <a:gd name="f189" fmla="*/ f181 1 f185"/>
                <a:gd name="f190" fmla="*/ f186 f177 1"/>
                <a:gd name="f191" fmla="*/ f187 f177 1"/>
                <a:gd name="f192" fmla="*/ f189 f178 1"/>
                <a:gd name="f193" fmla="*/ f188 f17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0" t="f193" r="f191" b="f192"/>
              <a:pathLst>
                <a:path w="10951" h="13929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20"/>
                    <a:pt x="f19" y="f7"/>
                  </a:cubicBezTo>
                  <a:lnTo>
                    <a:pt x="f19" y="f6"/>
                  </a:lnTo>
                  <a:close/>
                  <a:moveTo>
                    <a:pt x="f17" y="f21"/>
                  </a:moveTo>
                  <a:cubicBezTo>
                    <a:pt x="f22" y="f21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6" y="f33"/>
                    <a:pt x="f2" y="f34"/>
                    <a:pt x="f2" y="f35"/>
                  </a:cubicBezTo>
                  <a:lnTo>
                    <a:pt x="f2" y="f36"/>
                  </a:lnTo>
                  <a:cubicBezTo>
                    <a:pt x="f2" y="f37"/>
                    <a:pt x="f26" y="f38"/>
                    <a:pt x="f31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36" y="f48"/>
                    <a:pt x="f49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6"/>
                  </a:cubicBezTo>
                  <a:lnTo>
                    <a:pt x="f55" y="f57"/>
                  </a:lnTo>
                  <a:lnTo>
                    <a:pt x="f58" y="f59"/>
                  </a:lnTo>
                  <a:cubicBezTo>
                    <a:pt x="f22" y="f60"/>
                    <a:pt x="f61" y="f62"/>
                    <a:pt x="f61" y="f63"/>
                  </a:cubicBezTo>
                  <a:cubicBezTo>
                    <a:pt x="f22" y="f64"/>
                    <a:pt x="f65" y="f66"/>
                    <a:pt x="f49" y="f67"/>
                  </a:cubicBezTo>
                  <a:lnTo>
                    <a:pt x="f68" y="f69"/>
                  </a:lnTo>
                  <a:lnTo>
                    <a:pt x="f49" y="f70"/>
                  </a:lnTo>
                  <a:cubicBezTo>
                    <a:pt x="f65" y="f71"/>
                    <a:pt x="f61" y="f72"/>
                    <a:pt x="f61" y="f73"/>
                  </a:cubicBezTo>
                  <a:cubicBezTo>
                    <a:pt x="f22" y="f74"/>
                    <a:pt x="f65" y="f75"/>
                    <a:pt x="f49" y="f76"/>
                  </a:cubicBezTo>
                  <a:lnTo>
                    <a:pt x="f55" y="f77"/>
                  </a:lnTo>
                  <a:lnTo>
                    <a:pt x="f49" y="f78"/>
                  </a:lnTo>
                  <a:cubicBezTo>
                    <a:pt x="f65" y="f79"/>
                    <a:pt x="f22" y="f80"/>
                    <a:pt x="f61" y="f81"/>
                  </a:cubicBezTo>
                  <a:cubicBezTo>
                    <a:pt x="f22" y="f82"/>
                    <a:pt x="f65" y="f83"/>
                    <a:pt x="f49" y="f84"/>
                  </a:cubicBezTo>
                  <a:lnTo>
                    <a:pt x="f55" y="f85"/>
                  </a:lnTo>
                  <a:lnTo>
                    <a:pt x="f49" y="f86"/>
                  </a:lnTo>
                  <a:cubicBezTo>
                    <a:pt x="f65" y="f87"/>
                    <a:pt x="f22" y="f88"/>
                    <a:pt x="f61" y="f89"/>
                  </a:cubicBezTo>
                  <a:cubicBezTo>
                    <a:pt x="f22" y="f90"/>
                    <a:pt x="f65" y="f91"/>
                    <a:pt x="f49" y="f92"/>
                  </a:cubicBezTo>
                  <a:lnTo>
                    <a:pt x="f93" y="f94"/>
                  </a:lnTo>
                  <a:cubicBezTo>
                    <a:pt x="f15" y="f95"/>
                    <a:pt x="f13" y="f95"/>
                    <a:pt x="f96" y="f95"/>
                  </a:cubicBezTo>
                  <a:cubicBezTo>
                    <a:pt x="f7" y="f95"/>
                    <a:pt x="f97" y="f98"/>
                    <a:pt x="f99" y="f100"/>
                  </a:cubicBezTo>
                  <a:lnTo>
                    <a:pt x="f101" y="f89"/>
                  </a:lnTo>
                  <a:lnTo>
                    <a:pt x="f99" y="f102"/>
                  </a:lnTo>
                  <a:cubicBezTo>
                    <a:pt x="f103" y="f104"/>
                    <a:pt x="f103" y="f105"/>
                    <a:pt x="f99" y="f106"/>
                  </a:cubicBezTo>
                  <a:lnTo>
                    <a:pt x="f101" y="f81"/>
                  </a:lnTo>
                  <a:lnTo>
                    <a:pt x="f99" y="f107"/>
                  </a:lnTo>
                  <a:cubicBezTo>
                    <a:pt x="f50" y="f108"/>
                    <a:pt x="f7" y="f109"/>
                    <a:pt x="f7" y="f77"/>
                  </a:cubicBezTo>
                  <a:cubicBezTo>
                    <a:pt x="f7" y="f110"/>
                    <a:pt x="f50" y="f111"/>
                    <a:pt x="f99" y="f112"/>
                  </a:cubicBezTo>
                  <a:lnTo>
                    <a:pt x="f55" y="f73"/>
                  </a:lnTo>
                  <a:lnTo>
                    <a:pt x="f113" y="f114"/>
                  </a:lnTo>
                  <a:cubicBezTo>
                    <a:pt x="f99" y="f115"/>
                    <a:pt x="f116" y="f117"/>
                    <a:pt x="f116" y="f69"/>
                  </a:cubicBezTo>
                  <a:cubicBezTo>
                    <a:pt x="f116" y="f118"/>
                    <a:pt x="f99" y="f119"/>
                    <a:pt x="f113" y="f120"/>
                  </a:cubicBezTo>
                  <a:lnTo>
                    <a:pt x="f55" y="f63"/>
                  </a:lnTo>
                  <a:lnTo>
                    <a:pt x="f11" y="f121"/>
                  </a:lnTo>
                  <a:cubicBezTo>
                    <a:pt x="f5" y="f122"/>
                    <a:pt x="f113" y="f123"/>
                    <a:pt x="f5" y="f124"/>
                  </a:cubicBezTo>
                  <a:lnTo>
                    <a:pt x="f5" y="f125"/>
                  </a:lnTo>
                  <a:cubicBezTo>
                    <a:pt x="f116" y="f126"/>
                    <a:pt x="f103" y="f54"/>
                    <a:pt x="f10" y="f127"/>
                  </a:cubicBezTo>
                  <a:cubicBezTo>
                    <a:pt x="f128" y="f129"/>
                    <a:pt x="f130" y="f12"/>
                    <a:pt x="f130" y="f50"/>
                  </a:cubicBezTo>
                  <a:lnTo>
                    <a:pt x="f130" y="f6"/>
                  </a:lnTo>
                  <a:cubicBezTo>
                    <a:pt x="f131" y="f6"/>
                    <a:pt x="f132" y="f48"/>
                    <a:pt x="f133" y="f47"/>
                  </a:cubicBezTo>
                  <a:cubicBezTo>
                    <a:pt x="f134" y="f47"/>
                    <a:pt x="f135" y="f136"/>
                    <a:pt x="f135" y="f137"/>
                  </a:cubicBezTo>
                  <a:cubicBezTo>
                    <a:pt x="f135" y="f138"/>
                    <a:pt x="f139" y="f39"/>
                    <a:pt x="f134" y="f140"/>
                  </a:cubicBezTo>
                  <a:cubicBezTo>
                    <a:pt x="f141" y="f37"/>
                    <a:pt x="f142" y="f37"/>
                    <a:pt x="f143" y="f37"/>
                  </a:cubicBezTo>
                  <a:cubicBezTo>
                    <a:pt x="f144" y="f140"/>
                    <a:pt x="f56" y="f38"/>
                    <a:pt x="f97" y="f38"/>
                  </a:cubicBezTo>
                  <a:lnTo>
                    <a:pt x="f145" y="f38"/>
                  </a:lnTo>
                  <a:cubicBezTo>
                    <a:pt x="f146" y="f38"/>
                    <a:pt x="f147" y="f148"/>
                    <a:pt x="f149" y="f150"/>
                  </a:cubicBezTo>
                  <a:lnTo>
                    <a:pt x="f149" y="f151"/>
                  </a:lnTo>
                  <a:cubicBezTo>
                    <a:pt x="f152" y="f153"/>
                    <a:pt x="f154" y="f155"/>
                    <a:pt x="f17" y="f155"/>
                  </a:cubicBezTo>
                  <a:cubicBezTo>
                    <a:pt x="f156" y="f155"/>
                    <a:pt x="f157" y="f153"/>
                    <a:pt x="f158" y="f151"/>
                  </a:cubicBezTo>
                  <a:lnTo>
                    <a:pt x="f158" y="f150"/>
                  </a:lnTo>
                  <a:cubicBezTo>
                    <a:pt x="f159" y="f160"/>
                    <a:pt x="f72" y="f161"/>
                    <a:pt x="f162" y="f154"/>
                  </a:cubicBezTo>
                  <a:cubicBezTo>
                    <a:pt x="f71" y="f163"/>
                    <a:pt x="f164" y="f165"/>
                    <a:pt x="f71" y="f37"/>
                  </a:cubicBezTo>
                  <a:cubicBezTo>
                    <a:pt x="f71" y="f39"/>
                    <a:pt x="f159" y="f166"/>
                    <a:pt x="f74" y="f166"/>
                  </a:cubicBezTo>
                  <a:lnTo>
                    <a:pt x="f167" y="f168"/>
                  </a:lnTo>
                  <a:cubicBezTo>
                    <a:pt x="f111" y="f39"/>
                    <a:pt x="f169" y="f170"/>
                    <a:pt x="f110" y="f165"/>
                  </a:cubicBezTo>
                  <a:lnTo>
                    <a:pt x="f110" y="f171"/>
                  </a:lnTo>
                  <a:cubicBezTo>
                    <a:pt x="f169" y="f172"/>
                    <a:pt x="f111" y="f33"/>
                    <a:pt x="f167" y="f32"/>
                  </a:cubicBezTo>
                  <a:cubicBezTo>
                    <a:pt x="f173" y="f30"/>
                    <a:pt x="f174" y="f28"/>
                    <a:pt x="f57" y="f26"/>
                  </a:cubicBezTo>
                  <a:cubicBezTo>
                    <a:pt x="f175" y="f24"/>
                    <a:pt x="f176" y="f21"/>
                    <a:pt x="f17" y="f2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589;p48">
              <a:extLst>
                <a:ext uri="{FF2B5EF4-FFF2-40B4-BE49-F238E27FC236}">
                  <a16:creationId xmlns:a16="http://schemas.microsoft.com/office/drawing/2014/main" id="{16DE1432-39B6-00C6-D729-EC5F366367FB}"/>
                </a:ext>
              </a:extLst>
            </p:cNvPr>
            <p:cNvSpPr/>
            <p:nvPr/>
          </p:nvSpPr>
          <p:spPr>
            <a:xfrm>
              <a:off x="7831424" y="2690996"/>
              <a:ext cx="23500" cy="191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53"/>
                <a:gd name="f4" fmla="val 533"/>
                <a:gd name="f5" fmla="val 412"/>
                <a:gd name="f6" fmla="val 399"/>
                <a:gd name="f7" fmla="val 386"/>
                <a:gd name="f8" fmla="val 2"/>
                <a:gd name="f9" fmla="val 373"/>
                <a:gd name="f10" fmla="val 5"/>
                <a:gd name="f11" fmla="val 342"/>
                <a:gd name="f12" fmla="val 249"/>
                <a:gd name="f13" fmla="val 187"/>
                <a:gd name="f14" fmla="val 36"/>
                <a:gd name="f15" fmla="val 156"/>
                <a:gd name="f16" fmla="val 98"/>
                <a:gd name="f17" fmla="val 1"/>
                <a:gd name="f18" fmla="val 284"/>
                <a:gd name="f19" fmla="val 125"/>
                <a:gd name="f20" fmla="val 532"/>
                <a:gd name="f21" fmla="val 404"/>
                <a:gd name="f22" fmla="val 559"/>
                <a:gd name="f23" fmla="val 501"/>
                <a:gd name="f24" fmla="val 652"/>
                <a:gd name="f25" fmla="val 377"/>
                <a:gd name="f26" fmla="val 621"/>
                <a:gd name="f27" fmla="val 222"/>
                <a:gd name="f28" fmla="val 111"/>
                <a:gd name="f29" fmla="val 522"/>
                <a:gd name="f30" fmla="*/ f0 1 653"/>
                <a:gd name="f31" fmla="*/ f1 1 533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653"/>
                <a:gd name="f38" fmla="*/ f35 1 533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653" h="53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9" y="f20"/>
                    <a:pt x="f9" y="f20"/>
                  </a:cubicBezTo>
                  <a:lnTo>
                    <a:pt x="f21" y="f20"/>
                  </a:lnTo>
                  <a:cubicBezTo>
                    <a:pt x="f22" y="f23"/>
                    <a:pt x="f24" y="f25"/>
                    <a:pt x="f26" y="f27"/>
                  </a:cubicBezTo>
                  <a:cubicBezTo>
                    <a:pt x="f26" y="f28"/>
                    <a:pt x="f29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" name="Google Shape;590;p48">
            <a:extLst>
              <a:ext uri="{FF2B5EF4-FFF2-40B4-BE49-F238E27FC236}">
                <a16:creationId xmlns:a16="http://schemas.microsoft.com/office/drawing/2014/main" id="{8B659313-26D6-F7A2-4AC7-83E5C4123842}"/>
              </a:ext>
            </a:extLst>
          </p:cNvPr>
          <p:cNvGrpSpPr/>
          <p:nvPr/>
        </p:nvGrpSpPr>
        <p:grpSpPr>
          <a:xfrm>
            <a:off x="4302818" y="2549063"/>
            <a:ext cx="345287" cy="501877"/>
            <a:chOff x="4302818" y="2549063"/>
            <a:chExt cx="345287" cy="501877"/>
          </a:xfrm>
        </p:grpSpPr>
        <p:sp>
          <p:nvSpPr>
            <p:cNvPr id="20" name="Google Shape;591;p48">
              <a:extLst>
                <a:ext uri="{FF2B5EF4-FFF2-40B4-BE49-F238E27FC236}">
                  <a16:creationId xmlns:a16="http://schemas.microsoft.com/office/drawing/2014/main" id="{8C162F19-855E-F3DB-DDFB-381AA13FC8E6}"/>
                </a:ext>
              </a:extLst>
            </p:cNvPr>
            <p:cNvSpPr/>
            <p:nvPr/>
          </p:nvSpPr>
          <p:spPr>
            <a:xfrm>
              <a:off x="4302818" y="2549063"/>
              <a:ext cx="345286" cy="5018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594"/>
                <a:gd name="f4" fmla="val 13945"/>
                <a:gd name="f5" fmla="val 2087"/>
                <a:gd name="f6" fmla="val 544"/>
                <a:gd name="f7" fmla="val 2335"/>
                <a:gd name="f8" fmla="val 2583"/>
                <a:gd name="f9" fmla="val 637"/>
                <a:gd name="f10" fmla="val 2769"/>
                <a:gd name="f11" fmla="val 823"/>
                <a:gd name="f12" fmla="val 2862"/>
                <a:gd name="f13" fmla="val 916"/>
                <a:gd name="f14" fmla="val 1528"/>
                <a:gd name="f15" fmla="val 2250"/>
                <a:gd name="f16" fmla="val 1435"/>
                <a:gd name="f17" fmla="val 2157"/>
                <a:gd name="f18" fmla="val 1249"/>
                <a:gd name="f19" fmla="val 2002"/>
                <a:gd name="f20" fmla="val 1125"/>
                <a:gd name="f21" fmla="val 1754"/>
                <a:gd name="f22" fmla="val 1506"/>
                <a:gd name="f23" fmla="val 978"/>
                <a:gd name="f24" fmla="val 1559"/>
                <a:gd name="f25" fmla="val 1785"/>
                <a:gd name="f26" fmla="val 3141"/>
                <a:gd name="f27" fmla="val 2560"/>
                <a:gd name="f28" fmla="val 2366"/>
                <a:gd name="f29" fmla="val 2154"/>
                <a:gd name="f30" fmla="val 992"/>
                <a:gd name="f31" fmla="val 1457"/>
                <a:gd name="f32" fmla="val 1032"/>
                <a:gd name="f33" fmla="val 1311"/>
                <a:gd name="f34" fmla="val 2839"/>
                <a:gd name="f35" fmla="val 1373"/>
                <a:gd name="f36" fmla="val 2902"/>
                <a:gd name="f37" fmla="val 2933"/>
                <a:gd name="f38" fmla="val 1590"/>
                <a:gd name="f39" fmla="val 1652"/>
                <a:gd name="f40" fmla="val 1714"/>
                <a:gd name="f41" fmla="val 1994"/>
                <a:gd name="f42" fmla="val 2397"/>
                <a:gd name="f43" fmla="val 1218"/>
                <a:gd name="f44" fmla="val 4111"/>
                <a:gd name="f45" fmla="val 1187"/>
                <a:gd name="f46" fmla="val 4142"/>
                <a:gd name="f47" fmla="val 1156"/>
                <a:gd name="f48" fmla="val 4235"/>
                <a:gd name="f49" fmla="val 4297"/>
                <a:gd name="f50" fmla="val 13665"/>
                <a:gd name="f51" fmla="val 13727"/>
                <a:gd name="f52" fmla="val 13820"/>
                <a:gd name="f53" fmla="val 13851"/>
                <a:gd name="f54" fmla="val 1280"/>
                <a:gd name="f55" fmla="val 13913"/>
                <a:gd name="f56" fmla="val 1342"/>
                <a:gd name="f57" fmla="val 13944"/>
                <a:gd name="f58" fmla="val 9314"/>
                <a:gd name="f59" fmla="val 9376"/>
                <a:gd name="f60" fmla="val 9469"/>
                <a:gd name="f61" fmla="val 9500"/>
                <a:gd name="f62" fmla="val 9562"/>
                <a:gd name="f63" fmla="val 9593"/>
                <a:gd name="f64" fmla="val 10253"/>
                <a:gd name="f65" fmla="val 10082"/>
                <a:gd name="f66" fmla="val 9454"/>
                <a:gd name="f67" fmla="val 9997"/>
                <a:gd name="f68" fmla="val 9175"/>
                <a:gd name="f69" fmla="val 9035"/>
                <a:gd name="f70" fmla="val 13386"/>
                <a:gd name="f71" fmla="val 1683"/>
                <a:gd name="f72" fmla="val 4421"/>
                <a:gd name="f73" fmla="val 5002"/>
                <a:gd name="f74" fmla="val 1071"/>
                <a:gd name="f75" fmla="val 7803"/>
                <a:gd name="f76" fmla="val 7989"/>
                <a:gd name="f77" fmla="val 8082"/>
                <a:gd name="f78" fmla="val 730"/>
                <a:gd name="f79" fmla="val 668"/>
                <a:gd name="f80" fmla="val 606"/>
                <a:gd name="f81" fmla="val 575"/>
                <a:gd name="f82" fmla="val 4909"/>
                <a:gd name="f83" fmla="val 4816"/>
                <a:gd name="f84" fmla="val 4754"/>
                <a:gd name="f85" fmla="val 4723"/>
                <a:gd name="f86" fmla="val 3545"/>
                <a:gd name="f87" fmla="val 3172"/>
                <a:gd name="f88" fmla="val 1382"/>
                <a:gd name="f89" fmla="val 3451"/>
                <a:gd name="f90" fmla="val 1102"/>
                <a:gd name="f91" fmla="val 3514"/>
                <a:gd name="f92" fmla="val 1040"/>
                <a:gd name="f93" fmla="val 3482"/>
                <a:gd name="f94" fmla="val 761"/>
                <a:gd name="f95" fmla="val 420"/>
                <a:gd name="f96" fmla="val 2849"/>
                <a:gd name="f97" fmla="val 125"/>
                <a:gd name="f98" fmla="val 2494"/>
                <a:gd name="f99" fmla="*/ f0 1 9594"/>
                <a:gd name="f100" fmla="*/ f1 1 13945"/>
                <a:gd name="f101" fmla="val f2"/>
                <a:gd name="f102" fmla="val f3"/>
                <a:gd name="f103" fmla="val f4"/>
                <a:gd name="f104" fmla="+- f103 0 f101"/>
                <a:gd name="f105" fmla="+- f102 0 f101"/>
                <a:gd name="f106" fmla="*/ f105 1 9594"/>
                <a:gd name="f107" fmla="*/ f104 1 13945"/>
                <a:gd name="f108" fmla="*/ f101 1 f106"/>
                <a:gd name="f109" fmla="*/ f102 1 f106"/>
                <a:gd name="f110" fmla="*/ f101 1 f107"/>
                <a:gd name="f111" fmla="*/ f103 1 f107"/>
                <a:gd name="f112" fmla="*/ f108 f99 1"/>
                <a:gd name="f113" fmla="*/ f109 f99 1"/>
                <a:gd name="f114" fmla="*/ f111 f100 1"/>
                <a:gd name="f115" fmla="*/ f110 f10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5" r="f113" b="f114"/>
              <a:pathLst>
                <a:path w="9594" h="1394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0" y="f22"/>
                  </a:cubicBezTo>
                  <a:cubicBezTo>
                    <a:pt x="f20" y="f23"/>
                    <a:pt x="f24" y="f6"/>
                    <a:pt x="f5" y="f6"/>
                  </a:cubicBezTo>
                  <a:close/>
                  <a:moveTo>
                    <a:pt x="f10" y="f25"/>
                  </a:moveTo>
                  <a:lnTo>
                    <a:pt x="f26" y="f17"/>
                  </a:lnTo>
                  <a:lnTo>
                    <a:pt x="f10" y="f27"/>
                  </a:lnTo>
                  <a:lnTo>
                    <a:pt x="f28" y="f17"/>
                  </a:lnTo>
                  <a:lnTo>
                    <a:pt x="f10" y="f25"/>
                  </a:lnTo>
                  <a:close/>
                  <a:moveTo>
                    <a:pt x="f29" y="f2"/>
                  </a:moveTo>
                  <a:cubicBezTo>
                    <a:pt x="f30" y="f2"/>
                    <a:pt x="f2" y="f31"/>
                    <a:pt x="f32" y="f27"/>
                  </a:cubicBezTo>
                  <a:lnTo>
                    <a:pt x="f33" y="f34"/>
                  </a:lnTo>
                  <a:cubicBezTo>
                    <a:pt x="f35" y="f36"/>
                    <a:pt x="f16" y="f37"/>
                    <a:pt x="f14" y="f37"/>
                  </a:cubicBezTo>
                  <a:cubicBezTo>
                    <a:pt x="f38" y="f37"/>
                    <a:pt x="f39" y="f36"/>
                    <a:pt x="f40" y="f34"/>
                  </a:cubicBezTo>
                  <a:lnTo>
                    <a:pt x="f41" y="f27"/>
                  </a:lnTo>
                  <a:lnTo>
                    <a:pt x="f42" y="f37"/>
                  </a:lnTo>
                  <a:lnTo>
                    <a:pt x="f43" y="f44"/>
                  </a:lnTo>
                  <a:cubicBezTo>
                    <a:pt x="f45" y="f46"/>
                    <a:pt x="f47" y="f48"/>
                    <a:pt x="f47" y="f49"/>
                  </a:cubicBezTo>
                  <a:lnTo>
                    <a:pt x="f47" y="f50"/>
                  </a:lnTo>
                  <a:cubicBezTo>
                    <a:pt x="f47" y="f51"/>
                    <a:pt x="f45" y="f52"/>
                    <a:pt x="f43" y="f53"/>
                  </a:cubicBezTo>
                  <a:cubicBezTo>
                    <a:pt x="f54" y="f55"/>
                    <a:pt x="f56" y="f57"/>
                    <a:pt x="f16" y="f57"/>
                  </a:cubicBezTo>
                  <a:lnTo>
                    <a:pt x="f58" y="f57"/>
                  </a:lnTo>
                  <a:cubicBezTo>
                    <a:pt x="f59" y="f57"/>
                    <a:pt x="f60" y="f55"/>
                    <a:pt x="f61" y="f53"/>
                  </a:cubicBezTo>
                  <a:cubicBezTo>
                    <a:pt x="f62" y="f52"/>
                    <a:pt x="f63" y="f51"/>
                    <a:pt x="f63" y="f50"/>
                  </a:cubicBezTo>
                  <a:lnTo>
                    <a:pt x="f63" y="f64"/>
                  </a:lnTo>
                  <a:cubicBezTo>
                    <a:pt x="f63" y="f65"/>
                    <a:pt x="f66" y="f67"/>
                    <a:pt x="f58" y="f67"/>
                  </a:cubicBezTo>
                  <a:cubicBezTo>
                    <a:pt x="f68" y="f67"/>
                    <a:pt x="f69" y="f65"/>
                    <a:pt x="f69" y="f64"/>
                  </a:cubicBezTo>
                  <a:lnTo>
                    <a:pt x="f69" y="f70"/>
                  </a:lnTo>
                  <a:lnTo>
                    <a:pt x="f71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69" y="f74"/>
                  </a:lnTo>
                  <a:lnTo>
                    <a:pt x="f69" y="f75"/>
                  </a:lnTo>
                  <a:cubicBezTo>
                    <a:pt x="f69" y="f76"/>
                    <a:pt x="f68" y="f77"/>
                    <a:pt x="f58" y="f77"/>
                  </a:cubicBezTo>
                  <a:cubicBezTo>
                    <a:pt x="f66" y="f77"/>
                    <a:pt x="f63" y="f76"/>
                    <a:pt x="f63" y="f75"/>
                  </a:cubicBezTo>
                  <a:lnTo>
                    <a:pt x="f63" y="f11"/>
                  </a:lnTo>
                  <a:cubicBezTo>
                    <a:pt x="f63" y="f78"/>
                    <a:pt x="f62" y="f79"/>
                    <a:pt x="f61" y="f80"/>
                  </a:cubicBezTo>
                  <a:cubicBezTo>
                    <a:pt x="f60" y="f81"/>
                    <a:pt x="f59" y="f6"/>
                    <a:pt x="f58" y="f6"/>
                  </a:cubicBezTo>
                  <a:lnTo>
                    <a:pt x="f82" y="f6"/>
                  </a:lnTo>
                  <a:cubicBezTo>
                    <a:pt x="f83" y="f6"/>
                    <a:pt x="f84" y="f81"/>
                    <a:pt x="f85" y="f80"/>
                  </a:cubicBezTo>
                  <a:lnTo>
                    <a:pt x="f86" y="f25"/>
                  </a:lnTo>
                  <a:lnTo>
                    <a:pt x="f87" y="f88"/>
                  </a:lnTo>
                  <a:lnTo>
                    <a:pt x="f89" y="f90"/>
                  </a:lnTo>
                  <a:cubicBezTo>
                    <a:pt x="f91" y="f92"/>
                    <a:pt x="f91" y="f23"/>
                    <a:pt x="f91" y="f13"/>
                  </a:cubicBezTo>
                  <a:cubicBezTo>
                    <a:pt x="f91" y="f11"/>
                    <a:pt x="f93" y="f94"/>
                    <a:pt x="f89" y="f78"/>
                  </a:cubicBezTo>
                  <a:lnTo>
                    <a:pt x="f87" y="f95"/>
                  </a:lnTo>
                  <a:cubicBezTo>
                    <a:pt x="f96" y="f97"/>
                    <a:pt x="f98" y="f2"/>
                    <a:pt x="f29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592;p48">
              <a:extLst>
                <a:ext uri="{FF2B5EF4-FFF2-40B4-BE49-F238E27FC236}">
                  <a16:creationId xmlns:a16="http://schemas.microsoft.com/office/drawing/2014/main" id="{BF61629C-7A44-3A64-BC56-3B49464663E0}"/>
                </a:ext>
              </a:extLst>
            </p:cNvPr>
            <p:cNvSpPr/>
            <p:nvPr/>
          </p:nvSpPr>
          <p:spPr>
            <a:xfrm>
              <a:off x="4624605" y="2864486"/>
              <a:ext cx="23500" cy="200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53"/>
                <a:gd name="f4" fmla="val 556"/>
                <a:gd name="f5" fmla="val 373"/>
                <a:gd name="f6" fmla="val 125"/>
                <a:gd name="f7" fmla="val 1"/>
                <a:gd name="f8" fmla="val 310"/>
                <a:gd name="f9" fmla="val 187"/>
                <a:gd name="f10" fmla="val 465"/>
                <a:gd name="f11" fmla="val 239"/>
                <a:gd name="f12" fmla="val 527"/>
                <a:gd name="f13" fmla="val 308"/>
                <a:gd name="f14" fmla="val 555"/>
                <a:gd name="f15" fmla="val 377"/>
                <a:gd name="f16" fmla="val 514"/>
                <a:gd name="f17" fmla="val 652"/>
                <a:gd name="f18" fmla="val 445"/>
                <a:gd name="f19" fmla="val 279"/>
                <a:gd name="f20" fmla="val 124"/>
                <a:gd name="f21" fmla="val 528"/>
                <a:gd name="f22" fmla="*/ f0 1 653"/>
                <a:gd name="f23" fmla="*/ f1 1 556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653"/>
                <a:gd name="f30" fmla="*/ f27 1 556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653" h="55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17" y="f19"/>
                  </a:cubicBezTo>
                  <a:cubicBezTo>
                    <a:pt x="f17" y="f20"/>
                    <a:pt x="f21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593;p48">
              <a:extLst>
                <a:ext uri="{FF2B5EF4-FFF2-40B4-BE49-F238E27FC236}">
                  <a16:creationId xmlns:a16="http://schemas.microsoft.com/office/drawing/2014/main" id="{91F34BE5-C5D4-ADDF-EFD4-E8B02A89CA5A}"/>
                </a:ext>
              </a:extLst>
            </p:cNvPr>
            <p:cNvSpPr/>
            <p:nvPr/>
          </p:nvSpPr>
          <p:spPr>
            <a:xfrm>
              <a:off x="4402479" y="2734952"/>
              <a:ext cx="187580" cy="2635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12"/>
                <a:gd name="f4" fmla="val 7322"/>
                <a:gd name="f5" fmla="val 620"/>
                <a:gd name="f6" fmla="val 528"/>
                <a:gd name="f7" fmla="val 559"/>
                <a:gd name="f8" fmla="val 4560"/>
                <a:gd name="f9" fmla="val 4622"/>
                <a:gd name="f10" fmla="val 807"/>
                <a:gd name="f11" fmla="val 4653"/>
                <a:gd name="f12" fmla="val 1056"/>
                <a:gd name="f13" fmla="val 1335"/>
                <a:gd name="f14" fmla="val 1769"/>
                <a:gd name="f15" fmla="val 2234"/>
                <a:gd name="f16" fmla="val 4374"/>
                <a:gd name="f17" fmla="val 2638"/>
                <a:gd name="f18" fmla="val 4222"/>
                <a:gd name="f19" fmla="val 2714"/>
                <a:gd name="f20" fmla="val 3872"/>
                <a:gd name="f21" fmla="val 2848"/>
                <a:gd name="f22" fmla="val 3489"/>
                <a:gd name="f23" fmla="val 3246"/>
                <a:gd name="f24" fmla="val 2989"/>
                <a:gd name="f25" fmla="val 2794"/>
                <a:gd name="f26" fmla="val 2761"/>
                <a:gd name="f27" fmla="val 2408"/>
                <a:gd name="f28" fmla="val 2015"/>
                <a:gd name="f29" fmla="val 2299"/>
                <a:gd name="f30" fmla="val 1622"/>
                <a:gd name="f31" fmla="val 1324"/>
                <a:gd name="f32" fmla="val 1026"/>
                <a:gd name="f33" fmla="val 2362"/>
                <a:gd name="f34" fmla="val 745"/>
                <a:gd name="f35" fmla="val 2482"/>
                <a:gd name="f36" fmla="val 2110"/>
                <a:gd name="f37" fmla="val 558"/>
                <a:gd name="f38" fmla="val 1707"/>
                <a:gd name="f39" fmla="val 1304"/>
                <a:gd name="f40" fmla="val 589"/>
                <a:gd name="f41" fmla="val 1642"/>
                <a:gd name="f42" fmla="val 2834"/>
                <a:gd name="f43" fmla="val 1920"/>
                <a:gd name="f44" fmla="val 2195"/>
                <a:gd name="f45" fmla="val 2904"/>
                <a:gd name="f46" fmla="val 2451"/>
                <a:gd name="f47" fmla="val 3041"/>
                <a:gd name="f48" fmla="val 3258"/>
                <a:gd name="f49" fmla="val 3133"/>
                <a:gd name="f50" fmla="val 3382"/>
                <a:gd name="f51" fmla="val 3505"/>
                <a:gd name="f52" fmla="val 3660"/>
                <a:gd name="f53" fmla="val 3815"/>
                <a:gd name="f54" fmla="val 3351"/>
                <a:gd name="f55" fmla="val 3971"/>
                <a:gd name="f56" fmla="val 3320"/>
                <a:gd name="f57" fmla="val 3629"/>
                <a:gd name="f58" fmla="val 3754"/>
                <a:gd name="f59" fmla="val 4033"/>
                <a:gd name="f60" fmla="val 2606"/>
                <a:gd name="f61" fmla="val 1892"/>
                <a:gd name="f62" fmla="val 4002"/>
                <a:gd name="f63" fmla="val 1272"/>
                <a:gd name="f64" fmla="val 3599"/>
                <a:gd name="f65" fmla="val 962"/>
                <a:gd name="f66" fmla="val 2979"/>
                <a:gd name="f67" fmla="val 1185"/>
                <a:gd name="f68" fmla="val 2881"/>
                <a:gd name="f69" fmla="val 1415"/>
                <a:gd name="f70" fmla="val 2885"/>
                <a:gd name="f71" fmla="val 4561"/>
                <a:gd name="f72" fmla="val 5957"/>
                <a:gd name="f73" fmla="val 6081"/>
                <a:gd name="f74" fmla="val 2978"/>
                <a:gd name="f75" fmla="val 6205"/>
                <a:gd name="f76" fmla="val 6236"/>
                <a:gd name="f77" fmla="val 3350"/>
                <a:gd name="f78" fmla="val 3567"/>
                <a:gd name="f79" fmla="val 6298"/>
                <a:gd name="f80" fmla="val 3722"/>
                <a:gd name="f81" fmla="val 6453"/>
                <a:gd name="f82" fmla="val 6546"/>
                <a:gd name="f83" fmla="val 3877"/>
                <a:gd name="f84" fmla="val 6639"/>
                <a:gd name="f85" fmla="val 3908"/>
                <a:gd name="f86" fmla="val 6763"/>
                <a:gd name="f87" fmla="val 1396"/>
                <a:gd name="f88" fmla="val 1706"/>
                <a:gd name="f89" fmla="val 2047"/>
                <a:gd name="f90" fmla="val 2202"/>
                <a:gd name="f91" fmla="val 2327"/>
                <a:gd name="f92" fmla="val 6112"/>
                <a:gd name="f93" fmla="val 2420"/>
                <a:gd name="f94" fmla="val 4576"/>
                <a:gd name="f95" fmla="val 2513"/>
                <a:gd name="f96" fmla="val 4584"/>
                <a:gd name="f97" fmla="val 2699"/>
                <a:gd name="f98" fmla="val 2792"/>
                <a:gd name="f99" fmla="val 434"/>
                <a:gd name="f100" fmla="val 1"/>
                <a:gd name="f101" fmla="val 310"/>
                <a:gd name="f102" fmla="val 186"/>
                <a:gd name="f103" fmla="val 94"/>
                <a:gd name="f104" fmla="val 155"/>
                <a:gd name="f105" fmla="val 218"/>
                <a:gd name="f106" fmla="val 62"/>
                <a:gd name="f107" fmla="val 931"/>
                <a:gd name="f108" fmla="val 2141"/>
                <a:gd name="f109" fmla="val 248"/>
                <a:gd name="f110" fmla="val 2948"/>
                <a:gd name="f111" fmla="val 1024"/>
                <a:gd name="f112" fmla="val 1365"/>
                <a:gd name="f113" fmla="val 4251"/>
                <a:gd name="f114" fmla="val 1768"/>
                <a:gd name="f115" fmla="val 4437"/>
                <a:gd name="f116" fmla="val 5739"/>
                <a:gd name="f117" fmla="val 1148"/>
                <a:gd name="f118" fmla="val 5864"/>
                <a:gd name="f119" fmla="val 682"/>
                <a:gd name="f120" fmla="val 6422"/>
                <a:gd name="f121" fmla="val 7073"/>
                <a:gd name="f122" fmla="val 7197"/>
                <a:gd name="f123" fmla="val 7321"/>
                <a:gd name="f124" fmla="val 4219"/>
                <a:gd name="f125" fmla="val 4498"/>
                <a:gd name="f126" fmla="val 6701"/>
                <a:gd name="f127" fmla="val 4343"/>
                <a:gd name="f128" fmla="val 6360"/>
                <a:gd name="f129" fmla="val 4095"/>
                <a:gd name="f130" fmla="val 5895"/>
                <a:gd name="f131" fmla="val 3691"/>
                <a:gd name="f132" fmla="val 5770"/>
                <a:gd name="f133" fmla="val 3412"/>
                <a:gd name="f134" fmla="val 5708"/>
                <a:gd name="f135" fmla="val 4188"/>
                <a:gd name="f136" fmla="val 4467"/>
                <a:gd name="f137" fmla="val 4932"/>
                <a:gd name="f138" fmla="val 5211"/>
                <a:gd name="f139" fmla="val 5180"/>
                <a:gd name="f140" fmla="val 5149"/>
                <a:gd name="f141" fmla="val 5025"/>
                <a:gd name="f142" fmla="val 4994"/>
                <a:gd name="f143" fmla="val 4901"/>
                <a:gd name="f144" fmla="val 4777"/>
                <a:gd name="f145" fmla="*/ f0 1 5212"/>
                <a:gd name="f146" fmla="*/ f1 1 7322"/>
                <a:gd name="f147" fmla="val f2"/>
                <a:gd name="f148" fmla="val f3"/>
                <a:gd name="f149" fmla="val f4"/>
                <a:gd name="f150" fmla="+- f149 0 f147"/>
                <a:gd name="f151" fmla="+- f148 0 f147"/>
                <a:gd name="f152" fmla="*/ f151 1 5212"/>
                <a:gd name="f153" fmla="*/ f150 1 7322"/>
                <a:gd name="f154" fmla="*/ f147 1 f152"/>
                <a:gd name="f155" fmla="*/ f148 1 f152"/>
                <a:gd name="f156" fmla="*/ f147 1 f153"/>
                <a:gd name="f157" fmla="*/ f149 1 f153"/>
                <a:gd name="f158" fmla="*/ f154 f145 1"/>
                <a:gd name="f159" fmla="*/ f155 f145 1"/>
                <a:gd name="f160" fmla="*/ f157 f146 1"/>
                <a:gd name="f161" fmla="*/ f156 f1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8" t="f161" r="f159" b="f160"/>
              <a:pathLst>
                <a:path w="5212" h="7322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cubicBezTo>
                    <a:pt x="f9" y="f10"/>
                    <a:pt x="f11" y="f12"/>
                    <a:pt x="f11" y="f13"/>
                  </a:cubicBezTo>
                  <a:cubicBezTo>
                    <a:pt x="f11" y="f14"/>
                    <a:pt x="f8" y="f15"/>
                    <a:pt x="f16" y="f17"/>
                  </a:cubicBez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26" y="f17"/>
                  </a:cubicBezTo>
                  <a:cubicBezTo>
                    <a:pt x="f27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cubicBezTo>
                    <a:pt x="f5" y="f36"/>
                    <a:pt x="f37" y="f38"/>
                    <a:pt x="f37" y="f39"/>
                  </a:cubicBezTo>
                  <a:cubicBezTo>
                    <a:pt x="f37" y="f12"/>
                    <a:pt x="f40" y="f10"/>
                    <a:pt x="f5" y="f6"/>
                  </a:cubicBezTo>
                  <a:close/>
                  <a:moveTo>
                    <a:pt x="f41" y="f42"/>
                  </a:moveTo>
                  <a:cubicBezTo>
                    <a:pt x="f43" y="f42"/>
                    <a:pt x="f44" y="f45"/>
                    <a:pt x="f46" y="f47"/>
                  </a:cubicBezTo>
                  <a:cubicBezTo>
                    <a:pt x="f26" y="f48"/>
                    <a:pt x="f49" y="f50"/>
                    <a:pt x="f51" y="f50"/>
                  </a:cubicBezTo>
                  <a:cubicBezTo>
                    <a:pt x="f52" y="f50"/>
                    <a:pt x="f53" y="f54"/>
                    <a:pt x="f55" y="f56"/>
                  </a:cubicBezTo>
                  <a:lnTo>
                    <a:pt x="f55" y="f56"/>
                  </a:lnTo>
                  <a:cubicBezTo>
                    <a:pt x="f57" y="f58"/>
                    <a:pt x="f49" y="f59"/>
                    <a:pt x="f60" y="f59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42"/>
                    <a:pt x="f41" y="f42"/>
                  </a:cubicBezTo>
                  <a:close/>
                  <a:moveTo>
                    <a:pt x="f70" y="f71"/>
                  </a:moveTo>
                  <a:lnTo>
                    <a:pt x="f70" y="f72"/>
                  </a:lnTo>
                  <a:cubicBezTo>
                    <a:pt x="f70" y="f73"/>
                    <a:pt x="f74" y="f75"/>
                    <a:pt x="f49" y="f75"/>
                  </a:cubicBezTo>
                  <a:lnTo>
                    <a:pt x="f49" y="f76"/>
                  </a:lnTo>
                  <a:cubicBezTo>
                    <a:pt x="f77" y="f76"/>
                    <a:pt x="f78" y="f79"/>
                    <a:pt x="f80" y="f81"/>
                  </a:cubicBezTo>
                  <a:cubicBezTo>
                    <a:pt x="f53" y="f82"/>
                    <a:pt x="f83" y="f84"/>
                    <a:pt x="f85" y="f86"/>
                  </a:cubicBezTo>
                  <a:lnTo>
                    <a:pt x="f63" y="f86"/>
                  </a:lnTo>
                  <a:cubicBezTo>
                    <a:pt x="f87" y="f81"/>
                    <a:pt x="f88" y="f76"/>
                    <a:pt x="f89" y="f76"/>
                  </a:cubicBezTo>
                  <a:cubicBezTo>
                    <a:pt x="f90" y="f76"/>
                    <a:pt x="f91" y="f92"/>
                    <a:pt x="f91" y="f72"/>
                  </a:cubicBezTo>
                  <a:lnTo>
                    <a:pt x="f91" y="f71"/>
                  </a:lnTo>
                  <a:cubicBezTo>
                    <a:pt x="f93" y="f94"/>
                    <a:pt x="f95" y="f96"/>
                    <a:pt x="f60" y="f96"/>
                  </a:cubicBezTo>
                  <a:cubicBezTo>
                    <a:pt x="f97" y="f96"/>
                    <a:pt x="f98" y="f94"/>
                    <a:pt x="f70" y="f71"/>
                  </a:cubicBezTo>
                  <a:close/>
                  <a:moveTo>
                    <a:pt x="f99" y="f100"/>
                  </a:moveTo>
                  <a:cubicBezTo>
                    <a:pt x="f101" y="f100"/>
                    <a:pt x="f102" y="f103"/>
                    <a:pt x="f104" y="f105"/>
                  </a:cubicBezTo>
                  <a:cubicBezTo>
                    <a:pt x="f106" y="f7"/>
                    <a:pt x="f2" y="f107"/>
                    <a:pt x="f2" y="f39"/>
                  </a:cubicBezTo>
                  <a:cubicBezTo>
                    <a:pt x="f2" y="f108"/>
                    <a:pt x="f109" y="f110"/>
                    <a:pt x="f34" y="f64"/>
                  </a:cubicBezTo>
                  <a:cubicBezTo>
                    <a:pt x="f111" y="f55"/>
                    <a:pt x="f112" y="f113"/>
                    <a:pt x="f114" y="f115"/>
                  </a:cubicBezTo>
                  <a:lnTo>
                    <a:pt x="f114" y="f116"/>
                  </a:lnTo>
                  <a:cubicBezTo>
                    <a:pt x="f117" y="f118"/>
                    <a:pt x="f119" y="f120"/>
                    <a:pt x="f119" y="f121"/>
                  </a:cubicBezTo>
                  <a:cubicBezTo>
                    <a:pt x="f119" y="f122"/>
                    <a:pt x="f10" y="f123"/>
                    <a:pt x="f65" y="f123"/>
                  </a:cubicBezTo>
                  <a:lnTo>
                    <a:pt x="f124" y="f123"/>
                  </a:lnTo>
                  <a:cubicBezTo>
                    <a:pt x="f16" y="f123"/>
                    <a:pt x="f125" y="f122"/>
                    <a:pt x="f125" y="f121"/>
                  </a:cubicBezTo>
                  <a:cubicBezTo>
                    <a:pt x="f125" y="f126"/>
                    <a:pt x="f127" y="f128"/>
                    <a:pt x="f129" y="f73"/>
                  </a:cubicBezTo>
                  <a:cubicBezTo>
                    <a:pt x="f85" y="f130"/>
                    <a:pt x="f131" y="f132"/>
                    <a:pt x="f133" y="f134"/>
                  </a:cubicBezTo>
                  <a:lnTo>
                    <a:pt x="f133" y="f115"/>
                  </a:lnTo>
                  <a:cubicBezTo>
                    <a:pt x="f53" y="f113"/>
                    <a:pt x="f135" y="f55"/>
                    <a:pt x="f136" y="f64"/>
                  </a:cubicBezTo>
                  <a:cubicBezTo>
                    <a:pt x="f137" y="f110"/>
                    <a:pt x="f138" y="f108"/>
                    <a:pt x="f139" y="f39"/>
                  </a:cubicBezTo>
                  <a:cubicBezTo>
                    <a:pt x="f139" y="f107"/>
                    <a:pt x="f140" y="f7"/>
                    <a:pt x="f141" y="f105"/>
                  </a:cubicBezTo>
                  <a:cubicBezTo>
                    <a:pt x="f142" y="f103"/>
                    <a:pt x="f143" y="f100"/>
                    <a:pt x="f144" y="f100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3" name="Google Shape;594;p48">
            <a:extLst>
              <a:ext uri="{FF2B5EF4-FFF2-40B4-BE49-F238E27FC236}">
                <a16:creationId xmlns:a16="http://schemas.microsoft.com/office/drawing/2014/main" id="{B9181A39-4B23-0031-FC26-C019639EB0BF}"/>
              </a:ext>
            </a:extLst>
          </p:cNvPr>
          <p:cNvGrpSpPr/>
          <p:nvPr/>
        </p:nvGrpSpPr>
        <p:grpSpPr>
          <a:xfrm>
            <a:off x="4315556" y="4765889"/>
            <a:ext cx="336828" cy="503249"/>
            <a:chOff x="4315556" y="4765889"/>
            <a:chExt cx="336828" cy="503249"/>
          </a:xfrm>
        </p:grpSpPr>
        <p:sp>
          <p:nvSpPr>
            <p:cNvPr id="24" name="Google Shape;595;p48">
              <a:extLst>
                <a:ext uri="{FF2B5EF4-FFF2-40B4-BE49-F238E27FC236}">
                  <a16:creationId xmlns:a16="http://schemas.microsoft.com/office/drawing/2014/main" id="{01E94E6C-6784-6E4F-5273-43BF0AB562F0}"/>
                </a:ext>
              </a:extLst>
            </p:cNvPr>
            <p:cNvSpPr/>
            <p:nvPr/>
          </p:nvSpPr>
          <p:spPr>
            <a:xfrm>
              <a:off x="4563057" y="4827291"/>
              <a:ext cx="20116" cy="190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9"/>
                <a:gd name="f4" fmla="val 529"/>
                <a:gd name="f5" fmla="val 279"/>
                <a:gd name="f6" fmla="val 1"/>
                <a:gd name="f7" fmla="val 186"/>
                <a:gd name="f8" fmla="val 93"/>
                <a:gd name="f9" fmla="val 32"/>
                <a:gd name="f10" fmla="val 31"/>
                <a:gd name="f11" fmla="val 125"/>
                <a:gd name="f12" fmla="val 187"/>
                <a:gd name="f13" fmla="val 280"/>
                <a:gd name="f14" fmla="val 342"/>
                <a:gd name="f15" fmla="val 404"/>
                <a:gd name="f16" fmla="val 466"/>
                <a:gd name="f17" fmla="val 155"/>
                <a:gd name="f18" fmla="val 497"/>
                <a:gd name="f19" fmla="val 528"/>
                <a:gd name="f20" fmla="val 248"/>
                <a:gd name="f21" fmla="val 372"/>
                <a:gd name="f22" fmla="val 465"/>
                <a:gd name="f23" fmla="val 527"/>
                <a:gd name="f24" fmla="val 558"/>
                <a:gd name="f25" fmla="val 311"/>
                <a:gd name="f26" fmla="val 249"/>
                <a:gd name="f27" fmla="val 496"/>
                <a:gd name="f28" fmla="val 63"/>
                <a:gd name="f29" fmla="val 403"/>
                <a:gd name="f30" fmla="val 310"/>
                <a:gd name="f31" fmla="*/ f0 1 559"/>
                <a:gd name="f32" fmla="*/ f1 1 52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559"/>
                <a:gd name="f39" fmla="*/ f36 1 52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559" h="52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2" y="f13"/>
                    <a:pt x="f10" y="f14"/>
                  </a:cubicBezTo>
                  <a:cubicBezTo>
                    <a:pt x="f10" y="f15"/>
                    <a:pt x="f8" y="f16"/>
                    <a:pt x="f17" y="f18"/>
                  </a:cubicBezTo>
                  <a:cubicBezTo>
                    <a:pt x="f7" y="f19"/>
                    <a:pt x="f20" y="f19"/>
                    <a:pt x="f5" y="f19"/>
                  </a:cubicBezTo>
                  <a:cubicBezTo>
                    <a:pt x="f21" y="f19"/>
                    <a:pt x="f22" y="f16"/>
                    <a:pt x="f23" y="f15"/>
                  </a:cubicBezTo>
                  <a:cubicBezTo>
                    <a:pt x="f24" y="f25"/>
                    <a:pt x="f24" y="f26"/>
                    <a:pt x="f23" y="f12"/>
                  </a:cubicBezTo>
                  <a:cubicBezTo>
                    <a:pt x="f27" y="f11"/>
                    <a:pt x="f22" y="f28"/>
                    <a:pt x="f21" y="f9"/>
                  </a:cubicBezTo>
                  <a:lnTo>
                    <a:pt x="f29" y="f9"/>
                  </a:lnTo>
                  <a:cubicBezTo>
                    <a:pt x="f21" y="f6"/>
                    <a:pt x="f30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596;p48">
              <a:extLst>
                <a:ext uri="{FF2B5EF4-FFF2-40B4-BE49-F238E27FC236}">
                  <a16:creationId xmlns:a16="http://schemas.microsoft.com/office/drawing/2014/main" id="{3D479DF1-8A1A-976A-27A7-8DEDD1C38E04}"/>
                </a:ext>
              </a:extLst>
            </p:cNvPr>
            <p:cNvSpPr/>
            <p:nvPr/>
          </p:nvSpPr>
          <p:spPr>
            <a:xfrm>
              <a:off x="4315556" y="4765889"/>
              <a:ext cx="336828" cy="5032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59"/>
                <a:gd name="f4" fmla="val 13982"/>
                <a:gd name="f5" fmla="val 8335"/>
                <a:gd name="f6" fmla="val 6453"/>
                <a:gd name="f7" fmla="val 8614"/>
                <a:gd name="f8" fmla="val 6546"/>
                <a:gd name="f9" fmla="val 8552"/>
                <a:gd name="f10" fmla="val 6980"/>
                <a:gd name="f11" fmla="val 8242"/>
                <a:gd name="f12" fmla="val 1138"/>
                <a:gd name="f13" fmla="val 859"/>
                <a:gd name="f14" fmla="val 766"/>
                <a:gd name="f15" fmla="val 1076"/>
                <a:gd name="f16" fmla="val 7311"/>
                <a:gd name="f17" fmla="val 7538"/>
                <a:gd name="f18" fmla="val 7125"/>
                <a:gd name="f19" fmla="val 8066"/>
                <a:gd name="f20" fmla="val 2286"/>
                <a:gd name="f21" fmla="val 2069"/>
                <a:gd name="f22" fmla="val 7497"/>
                <a:gd name="f23" fmla="val 8624"/>
                <a:gd name="f24" fmla="val 7591"/>
                <a:gd name="f25" fmla="val 8655"/>
                <a:gd name="f26" fmla="val 7684"/>
                <a:gd name="f27" fmla="val 8779"/>
                <a:gd name="f28" fmla="val 8903"/>
                <a:gd name="f29" fmla="val 9058"/>
                <a:gd name="f30" fmla="val 7559"/>
                <a:gd name="f31" fmla="val 9151"/>
                <a:gd name="f32" fmla="val 7435"/>
                <a:gd name="f33" fmla="val 1976"/>
                <a:gd name="f34" fmla="val 1821"/>
                <a:gd name="f35" fmla="val 1697"/>
                <a:gd name="f36" fmla="val 1790"/>
                <a:gd name="f37" fmla="val 1914"/>
                <a:gd name="f38" fmla="val 6474"/>
                <a:gd name="f39" fmla="val 9710"/>
                <a:gd name="f40" fmla="val 6288"/>
                <a:gd name="f41" fmla="val 10268"/>
                <a:gd name="f42" fmla="val 3124"/>
                <a:gd name="f43" fmla="val 2907"/>
                <a:gd name="f44" fmla="val 6610"/>
                <a:gd name="f45" fmla="val 10803"/>
                <a:gd name="f46" fmla="val 6621"/>
                <a:gd name="f47" fmla="val 6629"/>
                <a:gd name="f48" fmla="val 10811"/>
                <a:gd name="f49" fmla="val 10826"/>
                <a:gd name="f50" fmla="val 6753"/>
                <a:gd name="f51" fmla="val 10857"/>
                <a:gd name="f52" fmla="val 6846"/>
                <a:gd name="f53" fmla="val 10950"/>
                <a:gd name="f54" fmla="val 11075"/>
                <a:gd name="f55" fmla="val 11230"/>
                <a:gd name="f56" fmla="val 6722"/>
                <a:gd name="f57" fmla="val 11354"/>
                <a:gd name="f58" fmla="val 6567"/>
                <a:gd name="f59" fmla="val 2845"/>
                <a:gd name="f60" fmla="val 2689"/>
                <a:gd name="f61" fmla="val 2565"/>
                <a:gd name="f62" fmla="val 2627"/>
                <a:gd name="f63" fmla="val 2751"/>
                <a:gd name="f64" fmla="val 6582"/>
                <a:gd name="f65" fmla="val 6598"/>
                <a:gd name="f66" fmla="val 5636"/>
                <a:gd name="f67" fmla="val 11881"/>
                <a:gd name="f68" fmla="val 5171"/>
                <a:gd name="f69" fmla="val 13091"/>
                <a:gd name="f70" fmla="val 5093"/>
                <a:gd name="f71" fmla="val 13308"/>
                <a:gd name="f72" fmla="val 4900"/>
                <a:gd name="f73" fmla="val 13417"/>
                <a:gd name="f74" fmla="val 4702"/>
                <a:gd name="f75" fmla="val 4504"/>
                <a:gd name="f76" fmla="val 4302"/>
                <a:gd name="f77" fmla="val 4209"/>
                <a:gd name="f78" fmla="val 3744"/>
                <a:gd name="f79" fmla="val 3248"/>
                <a:gd name="f80" fmla="val 1"/>
                <a:gd name="f81" fmla="val 3062"/>
                <a:gd name="f82" fmla="val 2876"/>
                <a:gd name="f83" fmla="val 32"/>
                <a:gd name="f84" fmla="val 125"/>
                <a:gd name="f85" fmla="val 2534"/>
                <a:gd name="f86" fmla="val 187"/>
                <a:gd name="f87" fmla="val 2379"/>
                <a:gd name="f88" fmla="val 311"/>
                <a:gd name="f89" fmla="val 2255"/>
                <a:gd name="f90" fmla="val 435"/>
                <a:gd name="f91" fmla="val 714"/>
                <a:gd name="f92" fmla="val 1055"/>
                <a:gd name="f93" fmla="val 1459"/>
                <a:gd name="f94" fmla="val 1645"/>
                <a:gd name="f95" fmla="val 1852"/>
                <a:gd name="f96" fmla="val 1831"/>
                <a:gd name="f97" fmla="val 1945"/>
                <a:gd name="f98" fmla="val 2017"/>
                <a:gd name="f99" fmla="val 2358"/>
                <a:gd name="f100" fmla="val 2348"/>
                <a:gd name="f101" fmla="val 2637"/>
                <a:gd name="f102" fmla="val 2720"/>
                <a:gd name="f103" fmla="val 2792"/>
                <a:gd name="f104" fmla="val 2854"/>
                <a:gd name="f105" fmla="val 2885"/>
                <a:gd name="f106" fmla="val 3372"/>
                <a:gd name="f107" fmla="val 3465"/>
                <a:gd name="f108" fmla="val 2979"/>
                <a:gd name="f109" fmla="val 3103"/>
                <a:gd name="f110" fmla="val 3630"/>
                <a:gd name="f111" fmla="val 3754"/>
                <a:gd name="f112" fmla="val 3847"/>
                <a:gd name="f113" fmla="val 2441"/>
                <a:gd name="f114" fmla="val 2224"/>
                <a:gd name="f115" fmla="val 2007"/>
                <a:gd name="f116" fmla="val 3878"/>
                <a:gd name="f117" fmla="val 3971"/>
                <a:gd name="f118" fmla="val 1604"/>
                <a:gd name="f119" fmla="val 4064"/>
                <a:gd name="f120" fmla="val 1449"/>
                <a:gd name="f121" fmla="val 4188"/>
                <a:gd name="f122" fmla="val 1294"/>
                <a:gd name="f123" fmla="val 4343"/>
                <a:gd name="f124" fmla="val 4467"/>
                <a:gd name="f125" fmla="val 1014"/>
                <a:gd name="f126" fmla="val 4654"/>
                <a:gd name="f127" fmla="val 921"/>
                <a:gd name="f128" fmla="val 4840"/>
                <a:gd name="f129" fmla="val 828"/>
                <a:gd name="f130" fmla="val 5057"/>
                <a:gd name="f131" fmla="val 797"/>
                <a:gd name="f132" fmla="val 5274"/>
                <a:gd name="f133" fmla="val 5491"/>
                <a:gd name="f134" fmla="val 5646"/>
                <a:gd name="f135" fmla="val 5801"/>
                <a:gd name="f136" fmla="val 5956"/>
                <a:gd name="f137" fmla="val 6263"/>
                <a:gd name="f138" fmla="val 203"/>
                <a:gd name="f139" fmla="val 7539"/>
                <a:gd name="f140" fmla="val 1106"/>
                <a:gd name="f141" fmla="val 1117"/>
                <a:gd name="f142" fmla="val 1128"/>
                <a:gd name="f143" fmla="val 1480"/>
                <a:gd name="f144" fmla="val 8128"/>
                <a:gd name="f145" fmla="val 8438"/>
                <a:gd name="f146" fmla="val 1045"/>
                <a:gd name="f147" fmla="val 9741"/>
                <a:gd name="f148" fmla="val 2317"/>
                <a:gd name="f149" fmla="val 10330"/>
                <a:gd name="f150" fmla="val 10640"/>
                <a:gd name="f151" fmla="val 11912"/>
                <a:gd name="f152" fmla="val 2814"/>
                <a:gd name="f153" fmla="val 3155"/>
                <a:gd name="f154" fmla="val 3682"/>
                <a:gd name="f155" fmla="val 3868"/>
                <a:gd name="f156" fmla="val 13758"/>
                <a:gd name="f157" fmla="val 4279"/>
                <a:gd name="f158" fmla="val 13983"/>
                <a:gd name="f159" fmla="val 4686"/>
                <a:gd name="f160" fmla="val 5497"/>
                <a:gd name="f161" fmla="val 5667"/>
                <a:gd name="f162" fmla="val 6226"/>
                <a:gd name="f163" fmla="val 6536"/>
                <a:gd name="f164" fmla="val 7466"/>
                <a:gd name="f165" fmla="val 6815"/>
                <a:gd name="f166" fmla="val 7063"/>
                <a:gd name="f167" fmla="val 7404"/>
                <a:gd name="f168" fmla="val 7653"/>
                <a:gd name="f169" fmla="val 7901"/>
                <a:gd name="f170" fmla="val 8211"/>
                <a:gd name="f171" fmla="val 9141"/>
                <a:gd name="f172" fmla="val 6267"/>
                <a:gd name="f173" fmla="val 8490"/>
                <a:gd name="f174" fmla="val 8521"/>
                <a:gd name="f175" fmla="val 8583"/>
                <a:gd name="f176" fmla="val 5026"/>
                <a:gd name="f177" fmla="val 8397"/>
                <a:gd name="f178" fmla="val 4623"/>
                <a:gd name="f179" fmla="val 8087"/>
                <a:gd name="f180" fmla="val 4312"/>
                <a:gd name="f181" fmla="val 7932"/>
                <a:gd name="f182" fmla="val 4157"/>
                <a:gd name="f183" fmla="val 7777"/>
                <a:gd name="f184" fmla="val 4033"/>
                <a:gd name="f185" fmla="val 7373"/>
                <a:gd name="f186" fmla="val 7156"/>
                <a:gd name="f187" fmla="val 3816"/>
                <a:gd name="f188" fmla="val 6939"/>
                <a:gd name="f189" fmla="val 6133"/>
                <a:gd name="f190" fmla="val 6009"/>
                <a:gd name="f191" fmla="val 5915"/>
                <a:gd name="f192" fmla="val 3723"/>
                <a:gd name="f193" fmla="val 3072"/>
                <a:gd name="f194" fmla="val 6164"/>
                <a:gd name="f195" fmla="val 6319"/>
                <a:gd name="f196" fmla="val 6443"/>
                <a:gd name="f197" fmla="val 2730"/>
                <a:gd name="f198" fmla="val 2575"/>
                <a:gd name="f199" fmla="val 2513"/>
                <a:gd name="f200" fmla="val 6412"/>
                <a:gd name="f201" fmla="val 2451"/>
                <a:gd name="f202" fmla="val 6350"/>
                <a:gd name="f203" fmla="val 2389"/>
                <a:gd name="f204" fmla="val 2327"/>
                <a:gd name="f205" fmla="val 5698"/>
                <a:gd name="f206" fmla="val 5357"/>
                <a:gd name="f207" fmla="val 2668"/>
                <a:gd name="f208" fmla="val 4374"/>
                <a:gd name="f209" fmla="val 6908"/>
                <a:gd name="f210" fmla="val 6927"/>
                <a:gd name="f211" fmla="val 4373"/>
                <a:gd name="f212" fmla="val 6945"/>
                <a:gd name="f213" fmla="val 6963"/>
                <a:gd name="f214" fmla="val 8056"/>
                <a:gd name="f215" fmla="val 4859"/>
                <a:gd name="f216" fmla="val 5615"/>
                <a:gd name="f217" fmla="val 8025"/>
                <a:gd name="f218" fmla="val 5739"/>
                <a:gd name="f219" fmla="val 7994"/>
                <a:gd name="f220" fmla="val 5863"/>
                <a:gd name="f221" fmla="val 5894"/>
                <a:gd name="f222" fmla="val 1418"/>
                <a:gd name="f223" fmla="val 1387"/>
                <a:gd name="f224" fmla="val 5181"/>
                <a:gd name="f225" fmla="val 1511"/>
                <a:gd name="f226" fmla="val 4902"/>
                <a:gd name="f227" fmla="val 1728"/>
                <a:gd name="f228" fmla="val 4716"/>
                <a:gd name="f229" fmla="val 4498"/>
                <a:gd name="f230" fmla="val 2193"/>
                <a:gd name="f231" fmla="val 2503"/>
                <a:gd name="f232" fmla="val 4520"/>
                <a:gd name="f233" fmla="val 4861"/>
                <a:gd name="f234" fmla="val 3992"/>
                <a:gd name="f235" fmla="val 4023"/>
                <a:gd name="f236" fmla="val 3692"/>
                <a:gd name="f237" fmla="val 3010"/>
                <a:gd name="f238" fmla="val 2948"/>
                <a:gd name="f239" fmla="val 4217"/>
                <a:gd name="f240" fmla="val 2886"/>
                <a:gd name="f241" fmla="val 4224"/>
                <a:gd name="f242" fmla="val 2887"/>
                <a:gd name="f243" fmla="val 4232"/>
                <a:gd name="f244" fmla="val 4512"/>
                <a:gd name="f245" fmla="val 2326"/>
                <a:gd name="f246" fmla="val 3279"/>
                <a:gd name="f247" fmla="val 2783"/>
                <a:gd name="f248" fmla="val 1924"/>
                <a:gd name="f249" fmla="val 1210"/>
                <a:gd name="f250" fmla="val 2472"/>
                <a:gd name="f251" fmla="val 993"/>
                <a:gd name="f252" fmla="val 838"/>
                <a:gd name="f253" fmla="val 652"/>
                <a:gd name="f254" fmla="val 3031"/>
                <a:gd name="f255" fmla="val 559"/>
                <a:gd name="f256" fmla="val 6691"/>
                <a:gd name="f257" fmla="val 962"/>
                <a:gd name="f258" fmla="val 1024"/>
                <a:gd name="f259" fmla="val 7001"/>
                <a:gd name="f260" fmla="val 1086"/>
                <a:gd name="f261" fmla="val 7094"/>
                <a:gd name="f262" fmla="val 7187"/>
                <a:gd name="f263" fmla="val 7218"/>
                <a:gd name="f264" fmla="val 7280"/>
                <a:gd name="f265" fmla="val 7342"/>
                <a:gd name="f266" fmla="val 931"/>
                <a:gd name="f267" fmla="val 776"/>
                <a:gd name="f268" fmla="val 466"/>
                <a:gd name="f269" fmla="val 63"/>
                <a:gd name="f270" fmla="val 6102"/>
                <a:gd name="f271" fmla="*/ f0 1 9359"/>
                <a:gd name="f272" fmla="*/ f1 1 13982"/>
                <a:gd name="f273" fmla="val f2"/>
                <a:gd name="f274" fmla="val f3"/>
                <a:gd name="f275" fmla="val f4"/>
                <a:gd name="f276" fmla="+- f275 0 f273"/>
                <a:gd name="f277" fmla="+- f274 0 f273"/>
                <a:gd name="f278" fmla="*/ f277 1 9359"/>
                <a:gd name="f279" fmla="*/ f276 1 13982"/>
                <a:gd name="f280" fmla="*/ f273 1 f278"/>
                <a:gd name="f281" fmla="*/ f274 1 f278"/>
                <a:gd name="f282" fmla="*/ f273 1 f279"/>
                <a:gd name="f283" fmla="*/ f275 1 f279"/>
                <a:gd name="f284" fmla="*/ f280 f271 1"/>
                <a:gd name="f285" fmla="*/ f281 f271 1"/>
                <a:gd name="f286" fmla="*/ f283 f272 1"/>
                <a:gd name="f287" fmla="*/ f282 f2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4" t="f287" r="f285" b="f286"/>
              <a:pathLst>
                <a:path w="9359" h="13982">
                  <a:moveTo>
                    <a:pt x="f5" y="f6"/>
                  </a:moveTo>
                  <a:cubicBezTo>
                    <a:pt x="f7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5" y="f6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lnTo>
                    <a:pt x="f20" y="f19"/>
                  </a:lnTo>
                  <a:lnTo>
                    <a:pt x="f21" y="f17"/>
                  </a:lnTo>
                  <a:close/>
                  <a:moveTo>
                    <a:pt x="f22" y="f23"/>
                  </a:moveTo>
                  <a:cubicBezTo>
                    <a:pt x="f24" y="f25"/>
                    <a:pt x="f26" y="f27"/>
                    <a:pt x="f26" y="f28"/>
                  </a:cubicBezTo>
                  <a:cubicBezTo>
                    <a:pt x="f26" y="f29"/>
                    <a:pt x="f30" y="f31"/>
                    <a:pt x="f32" y="f31"/>
                  </a:cubicBezTo>
                  <a:lnTo>
                    <a:pt x="f33" y="f31"/>
                  </a:lnTo>
                  <a:cubicBezTo>
                    <a:pt x="f34" y="f31"/>
                    <a:pt x="f35" y="f29"/>
                    <a:pt x="f35" y="f28"/>
                  </a:cubicBezTo>
                  <a:cubicBezTo>
                    <a:pt x="f35" y="f27"/>
                    <a:pt x="f36" y="f25"/>
                    <a:pt x="f37" y="f23"/>
                  </a:cubicBezTo>
                  <a:close/>
                  <a:moveTo>
                    <a:pt x="f38" y="f39"/>
                  </a:moveTo>
                  <a:lnTo>
                    <a:pt x="f40" y="f41"/>
                  </a:lnTo>
                  <a:lnTo>
                    <a:pt x="f42" y="f41"/>
                  </a:lnTo>
                  <a:lnTo>
                    <a:pt x="f43" y="f39"/>
                  </a:lnTo>
                  <a:close/>
                  <a:moveTo>
                    <a:pt x="f44" y="f45"/>
                  </a:moveTo>
                  <a:cubicBezTo>
                    <a:pt x="f46" y="f45"/>
                    <a:pt x="f47" y="f48"/>
                    <a:pt x="f47" y="f49"/>
                  </a:cubicBezTo>
                  <a:cubicBezTo>
                    <a:pt x="f50" y="f51"/>
                    <a:pt x="f52" y="f53"/>
                    <a:pt x="f52" y="f54"/>
                  </a:cubicBezTo>
                  <a:cubicBezTo>
                    <a:pt x="f52" y="f55"/>
                    <a:pt x="f56" y="f57"/>
                    <a:pt x="f58" y="f57"/>
                  </a:cubicBezTo>
                  <a:lnTo>
                    <a:pt x="f59" y="f57"/>
                  </a:lnTo>
                  <a:cubicBezTo>
                    <a:pt x="f60" y="f57"/>
                    <a:pt x="f61" y="f55"/>
                    <a:pt x="f61" y="f54"/>
                  </a:cubicBezTo>
                  <a:cubicBezTo>
                    <a:pt x="f61" y="f53"/>
                    <a:pt x="f62" y="f51"/>
                    <a:pt x="f63" y="f49"/>
                  </a:cubicBezTo>
                  <a:lnTo>
                    <a:pt x="f58" y="f49"/>
                  </a:lnTo>
                  <a:cubicBezTo>
                    <a:pt x="f64" y="f48"/>
                    <a:pt x="f65" y="f45"/>
                    <a:pt x="f44" y="f45"/>
                  </a:cubicBezTo>
                  <a:close/>
                  <a:moveTo>
                    <a:pt x="f66" y="f67"/>
                  </a:moveTo>
                  <a:lnTo>
                    <a:pt x="f68" y="f69"/>
                  </a:lnTo>
                  <a:cubicBezTo>
                    <a:pt x="f70" y="f71"/>
                    <a:pt x="f72" y="f73"/>
                    <a:pt x="f74" y="f73"/>
                  </a:cubicBezTo>
                  <a:cubicBezTo>
                    <a:pt x="f75" y="f73"/>
                    <a:pt x="f76" y="f71"/>
                    <a:pt x="f77" y="f69"/>
                  </a:cubicBezTo>
                  <a:lnTo>
                    <a:pt x="f78" y="f67"/>
                  </a:lnTo>
                  <a:close/>
                  <a:moveTo>
                    <a:pt x="f79" y="f80"/>
                  </a:moveTo>
                  <a:cubicBezTo>
                    <a:pt x="f81" y="f80"/>
                    <a:pt x="f82" y="f83"/>
                    <a:pt x="f60" y="f84"/>
                  </a:cubicBezTo>
                  <a:cubicBezTo>
                    <a:pt x="f85" y="f86"/>
                    <a:pt x="f87" y="f88"/>
                    <a:pt x="f89" y="f90"/>
                  </a:cubicBezTo>
                  <a:cubicBezTo>
                    <a:pt x="f33" y="f91"/>
                    <a:pt x="f34" y="f92"/>
                    <a:pt x="f34" y="f93"/>
                  </a:cubicBezTo>
                  <a:cubicBezTo>
                    <a:pt x="f34" y="f94"/>
                    <a:pt x="f95" y="f96"/>
                    <a:pt x="f97" y="f98"/>
                  </a:cubicBezTo>
                  <a:cubicBezTo>
                    <a:pt x="f21" y="f99"/>
                    <a:pt x="f100" y="f101"/>
                    <a:pt x="f102" y="f103"/>
                  </a:cubicBezTo>
                  <a:cubicBezTo>
                    <a:pt x="f82" y="f104"/>
                    <a:pt x="f81" y="f105"/>
                    <a:pt x="f79" y="f105"/>
                  </a:cubicBezTo>
                  <a:cubicBezTo>
                    <a:pt x="f106" y="f105"/>
                    <a:pt x="f107" y="f108"/>
                    <a:pt x="f107" y="f109"/>
                  </a:cubicBezTo>
                  <a:lnTo>
                    <a:pt x="f107" y="f110"/>
                  </a:lnTo>
                  <a:cubicBezTo>
                    <a:pt x="f107" y="f111"/>
                    <a:pt x="f106" y="f112"/>
                    <a:pt x="f79" y="f112"/>
                  </a:cubicBezTo>
                  <a:lnTo>
                    <a:pt x="f113" y="f112"/>
                  </a:lnTo>
                  <a:cubicBezTo>
                    <a:pt x="f114" y="f112"/>
                    <a:pt x="f115" y="f116"/>
                    <a:pt x="f34" y="f117"/>
                  </a:cubicBezTo>
                  <a:cubicBezTo>
                    <a:pt x="f118" y="f119"/>
                    <a:pt x="f120" y="f121"/>
                    <a:pt x="f122" y="f123"/>
                  </a:cubicBezTo>
                  <a:cubicBezTo>
                    <a:pt x="f12" y="f124"/>
                    <a:pt x="f125" y="f126"/>
                    <a:pt x="f127" y="f128"/>
                  </a:cubicBezTo>
                  <a:cubicBezTo>
                    <a:pt x="f129" y="f130"/>
                    <a:pt x="f131" y="f132"/>
                    <a:pt x="f131" y="f133"/>
                  </a:cubicBezTo>
                  <a:cubicBezTo>
                    <a:pt x="f131" y="f134"/>
                    <a:pt x="f129" y="f135"/>
                    <a:pt x="f13" y="f136"/>
                  </a:cubicBezTo>
                  <a:cubicBezTo>
                    <a:pt x="f80" y="f137"/>
                    <a:pt x="f138" y="f139"/>
                    <a:pt x="f140" y="f139"/>
                  </a:cubicBezTo>
                  <a:cubicBezTo>
                    <a:pt x="f141" y="f139"/>
                    <a:pt x="f142" y="f139"/>
                    <a:pt x="f12" y="f17"/>
                  </a:cubicBezTo>
                  <a:lnTo>
                    <a:pt x="f143" y="f17"/>
                  </a:lnTo>
                  <a:lnTo>
                    <a:pt x="f35" y="f144"/>
                  </a:lnTo>
                  <a:cubicBezTo>
                    <a:pt x="f129" y="f145"/>
                    <a:pt x="f146" y="f147"/>
                    <a:pt x="f97" y="f147"/>
                  </a:cubicBezTo>
                  <a:lnTo>
                    <a:pt x="f148" y="f147"/>
                  </a:lnTo>
                  <a:lnTo>
                    <a:pt x="f85" y="f149"/>
                  </a:lnTo>
                  <a:cubicBezTo>
                    <a:pt x="f35" y="f150"/>
                    <a:pt x="f37" y="f151"/>
                    <a:pt x="f152" y="f151"/>
                  </a:cubicBezTo>
                  <a:lnTo>
                    <a:pt x="f153" y="f151"/>
                  </a:lnTo>
                  <a:lnTo>
                    <a:pt x="f154" y="f71"/>
                  </a:lnTo>
                  <a:cubicBezTo>
                    <a:pt x="f155" y="f156"/>
                    <a:pt x="f157" y="f158"/>
                    <a:pt x="f159" y="f158"/>
                  </a:cubicBezTo>
                  <a:cubicBezTo>
                    <a:pt x="f70" y="f158"/>
                    <a:pt x="f160" y="f156"/>
                    <a:pt x="f161" y="f71"/>
                  </a:cubicBezTo>
                  <a:lnTo>
                    <a:pt x="f162" y="f151"/>
                  </a:lnTo>
                  <a:lnTo>
                    <a:pt x="f163" y="f151"/>
                  </a:lnTo>
                  <a:cubicBezTo>
                    <a:pt x="f164" y="f151"/>
                    <a:pt x="f26" y="f150"/>
                    <a:pt x="f165" y="f149"/>
                  </a:cubicBezTo>
                  <a:lnTo>
                    <a:pt x="f166" y="f147"/>
                  </a:lnTo>
                  <a:lnTo>
                    <a:pt x="f167" y="f147"/>
                  </a:lnTo>
                  <a:cubicBezTo>
                    <a:pt x="f5" y="f147"/>
                    <a:pt x="f9" y="f145"/>
                    <a:pt x="f168" y="f144"/>
                  </a:cubicBezTo>
                  <a:lnTo>
                    <a:pt x="f169" y="f17"/>
                  </a:lnTo>
                  <a:lnTo>
                    <a:pt x="f170" y="f17"/>
                  </a:lnTo>
                  <a:cubicBezTo>
                    <a:pt x="f171" y="f17"/>
                    <a:pt x="f3" y="f172"/>
                    <a:pt x="f173" y="f136"/>
                  </a:cubicBezTo>
                  <a:lnTo>
                    <a:pt x="f174" y="f136"/>
                  </a:lnTo>
                  <a:cubicBezTo>
                    <a:pt x="f9" y="f135"/>
                    <a:pt x="f175" y="f134"/>
                    <a:pt x="f175" y="f133"/>
                  </a:cubicBezTo>
                  <a:cubicBezTo>
                    <a:pt x="f175" y="f176"/>
                    <a:pt x="f177" y="f178"/>
                    <a:pt x="f179" y="f180"/>
                  </a:cubicBezTo>
                  <a:cubicBezTo>
                    <a:pt x="f181" y="f182"/>
                    <a:pt x="f183" y="f184"/>
                    <a:pt x="f30" y="f117"/>
                  </a:cubicBezTo>
                  <a:cubicBezTo>
                    <a:pt x="f185" y="f116"/>
                    <a:pt x="f186" y="f187"/>
                    <a:pt x="f188" y="f187"/>
                  </a:cubicBezTo>
                  <a:lnTo>
                    <a:pt x="f189" y="f187"/>
                  </a:lnTo>
                  <a:cubicBezTo>
                    <a:pt x="f190" y="f187"/>
                    <a:pt x="f191" y="f192"/>
                    <a:pt x="f191" y="f110"/>
                  </a:cubicBezTo>
                  <a:lnTo>
                    <a:pt x="f191" y="f193"/>
                  </a:lnTo>
                  <a:cubicBezTo>
                    <a:pt x="f191" y="f108"/>
                    <a:pt x="f190" y="f105"/>
                    <a:pt x="f189" y="f105"/>
                  </a:cubicBezTo>
                  <a:lnTo>
                    <a:pt x="f194" y="f105"/>
                  </a:lnTo>
                  <a:cubicBezTo>
                    <a:pt x="f195" y="f104"/>
                    <a:pt x="f196" y="f197"/>
                    <a:pt x="f196" y="f198"/>
                  </a:cubicBezTo>
                  <a:cubicBezTo>
                    <a:pt x="f196" y="f199"/>
                    <a:pt x="f200" y="f201"/>
                    <a:pt x="f202" y="f203"/>
                  </a:cubicBezTo>
                  <a:cubicBezTo>
                    <a:pt x="f40" y="f99"/>
                    <a:pt x="f162" y="f204"/>
                    <a:pt x="f194" y="f204"/>
                  </a:cubicBezTo>
                  <a:lnTo>
                    <a:pt x="f189" y="f204"/>
                  </a:lnTo>
                  <a:cubicBezTo>
                    <a:pt x="f205" y="f204"/>
                    <a:pt x="f206" y="f207"/>
                    <a:pt x="f206" y="f193"/>
                  </a:cubicBezTo>
                  <a:lnTo>
                    <a:pt x="f206" y="f110"/>
                  </a:lnTo>
                  <a:cubicBezTo>
                    <a:pt x="f206" y="f184"/>
                    <a:pt x="f205" y="f208"/>
                    <a:pt x="f189" y="f208"/>
                  </a:cubicBezTo>
                  <a:lnTo>
                    <a:pt x="f209" y="f208"/>
                  </a:lnTo>
                  <a:cubicBezTo>
                    <a:pt x="f210" y="f211"/>
                    <a:pt x="f212" y="f211"/>
                    <a:pt x="f213" y="f211"/>
                  </a:cubicBezTo>
                  <a:cubicBezTo>
                    <a:pt x="f30" y="f211"/>
                    <a:pt x="f214" y="f215"/>
                    <a:pt x="f214" y="f133"/>
                  </a:cubicBezTo>
                  <a:cubicBezTo>
                    <a:pt x="f214" y="f216"/>
                    <a:pt x="f217" y="f218"/>
                    <a:pt x="f219" y="f220"/>
                  </a:cubicBezTo>
                  <a:lnTo>
                    <a:pt x="f219" y="f221"/>
                  </a:lnTo>
                  <a:lnTo>
                    <a:pt x="f143" y="f221"/>
                  </a:lnTo>
                  <a:lnTo>
                    <a:pt x="f143" y="f220"/>
                  </a:lnTo>
                  <a:cubicBezTo>
                    <a:pt x="f222" y="f218"/>
                    <a:pt x="f223" y="f216"/>
                    <a:pt x="f223" y="f133"/>
                  </a:cubicBezTo>
                  <a:cubicBezTo>
                    <a:pt x="f223" y="f224"/>
                    <a:pt x="f225" y="f226"/>
                    <a:pt x="f227" y="f228"/>
                  </a:cubicBezTo>
                  <a:cubicBezTo>
                    <a:pt x="f37" y="f229"/>
                    <a:pt x="f230" y="f208"/>
                    <a:pt x="f231" y="f208"/>
                  </a:cubicBezTo>
                  <a:lnTo>
                    <a:pt x="f232" y="f208"/>
                  </a:lnTo>
                  <a:cubicBezTo>
                    <a:pt x="f233" y="f123"/>
                    <a:pt x="f233" y="f116"/>
                    <a:pt x="f232" y="f112"/>
                  </a:cubicBezTo>
                  <a:lnTo>
                    <a:pt x="f234" y="f112"/>
                  </a:lnTo>
                  <a:cubicBezTo>
                    <a:pt x="f234" y="f111"/>
                    <a:pt x="f235" y="f236"/>
                    <a:pt x="f235" y="f110"/>
                  </a:cubicBezTo>
                  <a:lnTo>
                    <a:pt x="f235" y="f193"/>
                  </a:lnTo>
                  <a:cubicBezTo>
                    <a:pt x="f235" y="f237"/>
                    <a:pt x="f234" y="f238"/>
                    <a:pt x="f234" y="f105"/>
                  </a:cubicBezTo>
                  <a:lnTo>
                    <a:pt x="f77" y="f105"/>
                  </a:lnTo>
                  <a:cubicBezTo>
                    <a:pt x="f239" y="f240"/>
                    <a:pt x="f241" y="f242"/>
                    <a:pt x="f243" y="f242"/>
                  </a:cubicBezTo>
                  <a:cubicBezTo>
                    <a:pt x="f244" y="f242"/>
                    <a:pt x="f244" y="f245"/>
                    <a:pt x="f243" y="f245"/>
                  </a:cubicBezTo>
                  <a:cubicBezTo>
                    <a:pt x="f241" y="f245"/>
                    <a:pt x="f239" y="f245"/>
                    <a:pt x="f77" y="f204"/>
                  </a:cubicBezTo>
                  <a:lnTo>
                    <a:pt x="f246" y="f204"/>
                  </a:lnTo>
                  <a:cubicBezTo>
                    <a:pt x="f247" y="f204"/>
                    <a:pt x="f87" y="f248"/>
                    <a:pt x="f87" y="f93"/>
                  </a:cubicBezTo>
                  <a:cubicBezTo>
                    <a:pt x="f87" y="f249"/>
                    <a:pt x="f250" y="f251"/>
                    <a:pt x="f62" y="f252"/>
                  </a:cubicBezTo>
                  <a:cubicBezTo>
                    <a:pt x="f247" y="f253"/>
                    <a:pt x="f254" y="f255"/>
                    <a:pt x="f79" y="f255"/>
                  </a:cubicBezTo>
                  <a:lnTo>
                    <a:pt x="f189" y="f255"/>
                  </a:lnTo>
                  <a:cubicBezTo>
                    <a:pt x="f200" y="f255"/>
                    <a:pt x="f256" y="f91"/>
                    <a:pt x="f52" y="f257"/>
                  </a:cubicBezTo>
                  <a:cubicBezTo>
                    <a:pt x="f209" y="f258"/>
                    <a:pt x="f259" y="f260"/>
                    <a:pt x="f261" y="f260"/>
                  </a:cubicBezTo>
                  <a:cubicBezTo>
                    <a:pt x="f18" y="f260"/>
                    <a:pt x="f262" y="f92"/>
                    <a:pt x="f263" y="f258"/>
                  </a:cubicBezTo>
                  <a:cubicBezTo>
                    <a:pt x="f264" y="f251"/>
                    <a:pt x="f265" y="f266"/>
                    <a:pt x="f265" y="f252"/>
                  </a:cubicBezTo>
                  <a:cubicBezTo>
                    <a:pt x="f185" y="f267"/>
                    <a:pt x="f265" y="f91"/>
                    <a:pt x="f16" y="f253"/>
                  </a:cubicBezTo>
                  <a:cubicBezTo>
                    <a:pt x="f262" y="f268"/>
                    <a:pt x="f259" y="f88"/>
                    <a:pt x="f165" y="f86"/>
                  </a:cubicBezTo>
                  <a:cubicBezTo>
                    <a:pt x="f65" y="f269"/>
                    <a:pt x="f202" y="f80"/>
                    <a:pt x="f270" y="f80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oogle Shape;597;p48">
            <a:extLst>
              <a:ext uri="{FF2B5EF4-FFF2-40B4-BE49-F238E27FC236}">
                <a16:creationId xmlns:a16="http://schemas.microsoft.com/office/drawing/2014/main" id="{0EB99689-E02A-A80B-E883-B14D4881B0CB}"/>
              </a:ext>
            </a:extLst>
          </p:cNvPr>
          <p:cNvGrpSpPr/>
          <p:nvPr/>
        </p:nvGrpSpPr>
        <p:grpSpPr>
          <a:xfrm>
            <a:off x="7515069" y="4766309"/>
            <a:ext cx="403049" cy="502417"/>
            <a:chOff x="7515069" y="4766309"/>
            <a:chExt cx="403049" cy="502417"/>
          </a:xfrm>
        </p:grpSpPr>
        <p:sp>
          <p:nvSpPr>
            <p:cNvPr id="27" name="Google Shape;598;p48">
              <a:extLst>
                <a:ext uri="{FF2B5EF4-FFF2-40B4-BE49-F238E27FC236}">
                  <a16:creationId xmlns:a16="http://schemas.microsoft.com/office/drawing/2014/main" id="{16D78238-06EE-3AE7-BC1B-34E3FCC63AE7}"/>
                </a:ext>
              </a:extLst>
            </p:cNvPr>
            <p:cNvSpPr/>
            <p:nvPr/>
          </p:nvSpPr>
          <p:spPr>
            <a:xfrm>
              <a:off x="7761820" y="5067723"/>
              <a:ext cx="22347" cy="195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1"/>
                <a:gd name="f4" fmla="val 543"/>
                <a:gd name="f5" fmla="val 341"/>
                <a:gd name="f6" fmla="val 1"/>
                <a:gd name="f7" fmla="val 93"/>
                <a:gd name="f8" fmla="val 280"/>
                <a:gd name="f9" fmla="val 155"/>
                <a:gd name="f10" fmla="val 466"/>
                <a:gd name="f11" fmla="val 207"/>
                <a:gd name="f12" fmla="val 518"/>
                <a:gd name="f13" fmla="val 276"/>
                <a:gd name="f14" fmla="val 542"/>
                <a:gd name="f15" fmla="val 345"/>
                <a:gd name="f16" fmla="val 483"/>
                <a:gd name="f17" fmla="val 620"/>
                <a:gd name="f18" fmla="val 446"/>
                <a:gd name="f19" fmla="val 125"/>
                <a:gd name="f20" fmla="val 496"/>
                <a:gd name="f21" fmla="*/ f0 1 621"/>
                <a:gd name="f22" fmla="*/ f1 1 54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621"/>
                <a:gd name="f29" fmla="*/ f26 1 54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621" h="543">
                  <a:moveTo>
                    <a:pt x="f5" y="f6"/>
                  </a:moveTo>
                  <a:cubicBezTo>
                    <a:pt x="f7" y="f6"/>
                    <a:pt x="f2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17" y="f8"/>
                  </a:cubicBezTo>
                  <a:cubicBezTo>
                    <a:pt x="f17" y="f1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599;p48">
              <a:extLst>
                <a:ext uri="{FF2B5EF4-FFF2-40B4-BE49-F238E27FC236}">
                  <a16:creationId xmlns:a16="http://schemas.microsoft.com/office/drawing/2014/main" id="{4EC1F619-6188-22B1-9729-198FE971194B}"/>
                </a:ext>
              </a:extLst>
            </p:cNvPr>
            <p:cNvSpPr/>
            <p:nvPr/>
          </p:nvSpPr>
          <p:spPr>
            <a:xfrm>
              <a:off x="7515069" y="4766309"/>
              <a:ext cx="403049" cy="5024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199"/>
                <a:gd name="f4" fmla="val 13960"/>
                <a:gd name="f5" fmla="val 5925"/>
                <a:gd name="f6" fmla="val 559"/>
                <a:gd name="f7" fmla="val 6422"/>
                <a:gd name="f8" fmla="val 6732"/>
                <a:gd name="f9" fmla="val 714"/>
                <a:gd name="f10" fmla="val 6763"/>
                <a:gd name="f11" fmla="val 869"/>
                <a:gd name="f12" fmla="val 6794"/>
                <a:gd name="f13" fmla="val 1024"/>
                <a:gd name="f14" fmla="val 6391"/>
                <a:gd name="f15" fmla="val 1459"/>
                <a:gd name="f16" fmla="val 5708"/>
                <a:gd name="f17" fmla="val 1614"/>
                <a:gd name="f18" fmla="val 5553"/>
                <a:gd name="f19" fmla="val 1645"/>
                <a:gd name="f20" fmla="val 5398"/>
                <a:gd name="f21" fmla="val 5274"/>
                <a:gd name="f22" fmla="val 4778"/>
                <a:gd name="f23" fmla="val 4499"/>
                <a:gd name="f24" fmla="val 1490"/>
                <a:gd name="f25" fmla="val 4437"/>
                <a:gd name="f26" fmla="val 1335"/>
                <a:gd name="f27" fmla="val 4406"/>
                <a:gd name="f28" fmla="val 1148"/>
                <a:gd name="f29" fmla="val 4809"/>
                <a:gd name="f30" fmla="val 745"/>
                <a:gd name="f31" fmla="val 5491"/>
                <a:gd name="f32" fmla="val 590"/>
                <a:gd name="f33" fmla="val 5646"/>
                <a:gd name="f34" fmla="val 5801"/>
                <a:gd name="f35" fmla="val 10423"/>
                <a:gd name="f36" fmla="val 12595"/>
                <a:gd name="f37" fmla="val 10330"/>
                <a:gd name="f38" fmla="val 12688"/>
                <a:gd name="f39" fmla="val 10237"/>
                <a:gd name="f40" fmla="val 12750"/>
                <a:gd name="f41" fmla="val 10113"/>
                <a:gd name="f42" fmla="val 12812"/>
                <a:gd name="f43" fmla="val 9586"/>
                <a:gd name="f44" fmla="val 13060"/>
                <a:gd name="f45" fmla="val 8996"/>
                <a:gd name="f46" fmla="val 13215"/>
                <a:gd name="f47" fmla="val 8407"/>
                <a:gd name="f48" fmla="val 13277"/>
                <a:gd name="f49" fmla="val 7641"/>
                <a:gd name="f50" fmla="val 13354"/>
                <a:gd name="f51" fmla="val 6876"/>
                <a:gd name="f52" fmla="val 13409"/>
                <a:gd name="f53" fmla="val 6110"/>
                <a:gd name="f54" fmla="val 5945"/>
                <a:gd name="f55" fmla="val 5780"/>
                <a:gd name="f56" fmla="val 13407"/>
                <a:gd name="f57" fmla="val 5615"/>
                <a:gd name="f58" fmla="val 13401"/>
                <a:gd name="f59" fmla="val 5584"/>
                <a:gd name="f60" fmla="val 5364"/>
                <a:gd name="f61" fmla="val 13412"/>
                <a:gd name="f62" fmla="val 5145"/>
                <a:gd name="f63" fmla="val 13417"/>
                <a:gd name="f64" fmla="val 4926"/>
                <a:gd name="f65" fmla="val 3851"/>
                <a:gd name="f66" fmla="val 2795"/>
                <a:gd name="f67" fmla="val 13292"/>
                <a:gd name="f68" fmla="val 1738"/>
                <a:gd name="f69" fmla="val 1397"/>
                <a:gd name="f70" fmla="val 12998"/>
                <a:gd name="f71" fmla="val 1086"/>
                <a:gd name="f72" fmla="val 12843"/>
                <a:gd name="f73" fmla="val 807"/>
                <a:gd name="f74" fmla="val 12626"/>
                <a:gd name="f75" fmla="val 776"/>
                <a:gd name="f76" fmla="val 1"/>
                <a:gd name="f77" fmla="val 5770"/>
                <a:gd name="f78" fmla="val 32"/>
                <a:gd name="f79" fmla="val 4468"/>
                <a:gd name="f80" fmla="val 218"/>
                <a:gd name="f81" fmla="val 3816"/>
                <a:gd name="f82" fmla="val 3909"/>
                <a:gd name="f83" fmla="val 1366"/>
                <a:gd name="f84" fmla="val 4126"/>
                <a:gd name="f85" fmla="val 3227"/>
                <a:gd name="f86" fmla="val 4219"/>
                <a:gd name="f87" fmla="val 4064"/>
                <a:gd name="f88" fmla="val 4312"/>
                <a:gd name="f89" fmla="val 5057"/>
                <a:gd name="f90" fmla="val 4344"/>
                <a:gd name="f91" fmla="val 5832"/>
                <a:gd name="f92" fmla="val 6360"/>
                <a:gd name="f93" fmla="val 4281"/>
                <a:gd name="f94" fmla="val 8128"/>
                <a:gd name="f95" fmla="val 9741"/>
                <a:gd name="f96" fmla="val 10454"/>
                <a:gd name="f97" fmla="val 1180"/>
                <a:gd name="f98" fmla="val 10609"/>
                <a:gd name="f99" fmla="val 10857"/>
                <a:gd name="f100" fmla="val 466"/>
                <a:gd name="f101" fmla="val 11137"/>
                <a:gd name="f102" fmla="val 342"/>
                <a:gd name="f103" fmla="val 11261"/>
                <a:gd name="f104" fmla="val 11416"/>
                <a:gd name="f105" fmla="val 156"/>
                <a:gd name="f106" fmla="val 11571"/>
                <a:gd name="f107" fmla="val 63"/>
                <a:gd name="f108" fmla="val 11726"/>
                <a:gd name="f109" fmla="val 11912"/>
                <a:gd name="f110" fmla="val 12098"/>
                <a:gd name="f111" fmla="val 12253"/>
                <a:gd name="f112" fmla="val 12439"/>
                <a:gd name="f113" fmla="val 125"/>
                <a:gd name="f114" fmla="val 280"/>
                <a:gd name="f115" fmla="val 12905"/>
                <a:gd name="f116" fmla="val 528"/>
                <a:gd name="f117" fmla="val 13153"/>
                <a:gd name="f118" fmla="val 13432"/>
                <a:gd name="f119" fmla="val 13525"/>
                <a:gd name="f120" fmla="val 13587"/>
                <a:gd name="f121" fmla="val 1986"/>
                <a:gd name="f122" fmla="val 13680"/>
                <a:gd name="f123" fmla="val 2358"/>
                <a:gd name="f124" fmla="val 13742"/>
                <a:gd name="f125" fmla="val 2731"/>
                <a:gd name="f126" fmla="val 13804"/>
                <a:gd name="f127" fmla="val 3661"/>
                <a:gd name="f128" fmla="val 13897"/>
                <a:gd name="f129" fmla="val 4623"/>
                <a:gd name="f130" fmla="val 13959"/>
                <a:gd name="f131" fmla="val 6484"/>
                <a:gd name="f132" fmla="val 7228"/>
                <a:gd name="f133" fmla="val 13928"/>
                <a:gd name="f134" fmla="val 7880"/>
                <a:gd name="f135" fmla="val 13866"/>
                <a:gd name="f136" fmla="val 8469"/>
                <a:gd name="f137" fmla="val 13835"/>
                <a:gd name="f138" fmla="val 9027"/>
                <a:gd name="f139" fmla="val 9617"/>
                <a:gd name="f140" fmla="val 9834"/>
                <a:gd name="f141" fmla="val 10051"/>
                <a:gd name="f142" fmla="val 13463"/>
                <a:gd name="f143" fmla="val 13370"/>
                <a:gd name="f144" fmla="val 10578"/>
                <a:gd name="f145" fmla="val 10733"/>
                <a:gd name="f146" fmla="val 13029"/>
                <a:gd name="f147" fmla="val 10889"/>
                <a:gd name="f148" fmla="val 10982"/>
                <a:gd name="f149" fmla="val 12781"/>
                <a:gd name="f150" fmla="val 11075"/>
                <a:gd name="f151" fmla="val 11602"/>
                <a:gd name="f152" fmla="val 10920"/>
                <a:gd name="f153" fmla="val 11354"/>
                <a:gd name="f154" fmla="val 10485"/>
                <a:gd name="f155" fmla="val 10206"/>
                <a:gd name="f156" fmla="val 10764"/>
                <a:gd name="f157" fmla="val 9927"/>
                <a:gd name="f158" fmla="val 8531"/>
                <a:gd name="f159" fmla="val 9896"/>
                <a:gd name="f160" fmla="val 9431"/>
                <a:gd name="f161" fmla="val 8081"/>
                <a:gd name="f162" fmla="val 9384"/>
                <a:gd name="f163" fmla="val 8012"/>
                <a:gd name="f164" fmla="val 9361"/>
                <a:gd name="f165" fmla="val 7942"/>
                <a:gd name="f166" fmla="val 7872"/>
                <a:gd name="f167" fmla="val 7802"/>
                <a:gd name="f168" fmla="val 7756"/>
                <a:gd name="f169" fmla="val 7694"/>
                <a:gd name="f170" fmla="val 9493"/>
                <a:gd name="f171" fmla="val 7663"/>
                <a:gd name="f172" fmla="val 9555"/>
                <a:gd name="f173" fmla="val 9648"/>
                <a:gd name="f174" fmla="val 9710"/>
                <a:gd name="f175" fmla="val 9772"/>
                <a:gd name="f176" fmla="val 7725"/>
                <a:gd name="f177" fmla="val 7973"/>
                <a:gd name="f178" fmla="val 10082"/>
                <a:gd name="f179" fmla="val 8221"/>
                <a:gd name="f180" fmla="val 10299"/>
                <a:gd name="f181" fmla="val 8500"/>
                <a:gd name="f182" fmla="val 8779"/>
                <a:gd name="f183" fmla="val 10702"/>
                <a:gd name="f184" fmla="val 9089"/>
                <a:gd name="f185" fmla="val 9400"/>
                <a:gd name="f186" fmla="val 11323"/>
                <a:gd name="f187" fmla="val 10361"/>
                <a:gd name="f188" fmla="val 11664"/>
                <a:gd name="f189" fmla="val 10516"/>
                <a:gd name="f190" fmla="val 11757"/>
                <a:gd name="f191" fmla="val 11850"/>
                <a:gd name="f192" fmla="val 10640"/>
                <a:gd name="f193" fmla="val 11974"/>
                <a:gd name="f194" fmla="val 12067"/>
                <a:gd name="f195" fmla="val 621"/>
                <a:gd name="f196" fmla="val 11695"/>
                <a:gd name="f197" fmla="val 11540"/>
                <a:gd name="f198" fmla="val 1273"/>
                <a:gd name="f199" fmla="val 1521"/>
                <a:gd name="f200" fmla="val 11106"/>
                <a:gd name="f201" fmla="val 1800"/>
                <a:gd name="f202" fmla="val 2265"/>
                <a:gd name="f203" fmla="val 10795"/>
                <a:gd name="f204" fmla="val 2668"/>
                <a:gd name="f205" fmla="val 10547"/>
                <a:gd name="f206" fmla="val 3041"/>
                <a:gd name="f207" fmla="val 3413"/>
                <a:gd name="f208" fmla="val 3754"/>
                <a:gd name="f209" fmla="val 9524"/>
                <a:gd name="f210" fmla="val 4002"/>
                <a:gd name="f211" fmla="val 9120"/>
                <a:gd name="f212" fmla="val 8717"/>
                <a:gd name="f213" fmla="val 8283"/>
                <a:gd name="f214" fmla="val 4654"/>
                <a:gd name="f215" fmla="val 7818"/>
                <a:gd name="f216" fmla="val 7352"/>
                <a:gd name="f217" fmla="val 4871"/>
                <a:gd name="f218" fmla="val 6856"/>
                <a:gd name="f219" fmla="val 4902"/>
                <a:gd name="f220" fmla="val 5677"/>
                <a:gd name="f221" fmla="val 2792"/>
                <a:gd name="f222" fmla="val 4561"/>
                <a:gd name="f223" fmla="val 2389"/>
                <a:gd name="f224" fmla="val 4530"/>
                <a:gd name="f225" fmla="val 2048"/>
                <a:gd name="f226" fmla="val 2141"/>
                <a:gd name="f227" fmla="val 5026"/>
                <a:gd name="f228" fmla="val 2172"/>
                <a:gd name="f229" fmla="val 5429"/>
                <a:gd name="f230" fmla="val 2110"/>
                <a:gd name="f231" fmla="val 6112"/>
                <a:gd name="f232" fmla="val 2079"/>
                <a:gd name="f233" fmla="val 1955"/>
                <a:gd name="f234" fmla="val 6670"/>
                <a:gd name="f235" fmla="val 6608"/>
                <a:gd name="f236" fmla="val 6577"/>
                <a:gd name="f237" fmla="val 2575"/>
                <a:gd name="f238" fmla="val 6546"/>
                <a:gd name="f239" fmla="val 3010"/>
                <a:gd name="f240" fmla="val 6298"/>
                <a:gd name="f241" fmla="val 7166"/>
                <a:gd name="f242" fmla="val 7569"/>
                <a:gd name="f243" fmla="val 6515"/>
                <a:gd name="f244" fmla="val 7693"/>
                <a:gd name="f245" fmla="val 6949"/>
                <a:gd name="f246" fmla="val 7724"/>
                <a:gd name="f247" fmla="val 7042"/>
                <a:gd name="f248" fmla="val 7011"/>
                <a:gd name="f249" fmla="val 7445"/>
                <a:gd name="f250" fmla="val 6887"/>
                <a:gd name="f251" fmla="val 7073"/>
                <a:gd name="f252" fmla="val 5522"/>
                <a:gd name="f253" fmla="val 6980"/>
                <a:gd name="f254" fmla="val 4095"/>
                <a:gd name="f255" fmla="val 3072"/>
                <a:gd name="f256" fmla="val 7135"/>
                <a:gd name="f257" fmla="val 2482"/>
                <a:gd name="f258" fmla="val 7290"/>
                <a:gd name="f259" fmla="val 993"/>
                <a:gd name="f260" fmla="val 7321"/>
                <a:gd name="f261" fmla="val 931"/>
                <a:gd name="f262" fmla="val 838"/>
                <a:gd name="f263" fmla="val 7197"/>
                <a:gd name="f264" fmla="val 311"/>
                <a:gd name="f265" fmla="*/ f0 1 11199"/>
                <a:gd name="f266" fmla="*/ f1 1 13960"/>
                <a:gd name="f267" fmla="val f2"/>
                <a:gd name="f268" fmla="val f3"/>
                <a:gd name="f269" fmla="val f4"/>
                <a:gd name="f270" fmla="+- f269 0 f267"/>
                <a:gd name="f271" fmla="+- f268 0 f267"/>
                <a:gd name="f272" fmla="*/ f271 1 11199"/>
                <a:gd name="f273" fmla="*/ f270 1 13960"/>
                <a:gd name="f274" fmla="*/ f267 1 f272"/>
                <a:gd name="f275" fmla="*/ f268 1 f272"/>
                <a:gd name="f276" fmla="*/ f267 1 f273"/>
                <a:gd name="f277" fmla="*/ f269 1 f273"/>
                <a:gd name="f278" fmla="*/ f274 f265 1"/>
                <a:gd name="f279" fmla="*/ f275 f265 1"/>
                <a:gd name="f280" fmla="*/ f277 f266 1"/>
                <a:gd name="f281" fmla="*/ f276 f2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8" t="f281" r="f279" b="f280"/>
              <a:pathLst>
                <a:path w="11199" h="1396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19"/>
                    <a:pt x="f21" y="f19"/>
                  </a:cubicBezTo>
                  <a:cubicBezTo>
                    <a:pt x="f22" y="f19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6"/>
                    <a:pt x="f34" y="f6"/>
                    <a:pt x="f5" y="f6"/>
                  </a:cubicBezTo>
                  <a:close/>
                  <a:moveTo>
                    <a:pt x="f35" y="f36"/>
                  </a:move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lnTo>
                    <a:pt x="f59" y="f58"/>
                  </a:lnTo>
                  <a:cubicBezTo>
                    <a:pt x="f60" y="f61"/>
                    <a:pt x="f62" y="f63"/>
                    <a:pt x="f64" y="f63"/>
                  </a:cubicBezTo>
                  <a:cubicBezTo>
                    <a:pt x="f65" y="f63"/>
                    <a:pt x="f66" y="f67"/>
                    <a:pt x="f68" y="f44"/>
                  </a:cubicBezTo>
                  <a:cubicBezTo>
                    <a:pt x="f69" y="f70"/>
                    <a:pt x="f71" y="f72"/>
                    <a:pt x="f73" y="f74"/>
                  </a:cubicBezTo>
                  <a:lnTo>
                    <a:pt x="f75" y="f36"/>
                  </a:lnTo>
                  <a:close/>
                  <a:moveTo>
                    <a:pt x="f5" y="f76"/>
                  </a:moveTo>
                  <a:cubicBezTo>
                    <a:pt x="f77" y="f76"/>
                    <a:pt x="f59" y="f76"/>
                    <a:pt x="f20" y="f78"/>
                  </a:cubicBezTo>
                  <a:cubicBezTo>
                    <a:pt x="f79" y="f80"/>
                    <a:pt x="f81" y="f75"/>
                    <a:pt x="f82" y="f83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0" y="f92"/>
                  </a:cubicBezTo>
                  <a:cubicBezTo>
                    <a:pt x="f93" y="f94"/>
                    <a:pt x="f85" y="f95"/>
                    <a:pt x="f17" y="f96"/>
                  </a:cubicBezTo>
                  <a:cubicBezTo>
                    <a:pt x="f97" y="f98"/>
                    <a:pt x="f73" y="f99"/>
                    <a:pt x="f100" y="f101"/>
                  </a:cubicBezTo>
                  <a:cubicBezTo>
                    <a:pt x="f102" y="f103"/>
                    <a:pt x="f80" y="f104"/>
                    <a:pt x="f105" y="f106"/>
                  </a:cubicBezTo>
                  <a:cubicBezTo>
                    <a:pt x="f107" y="f108"/>
                    <a:pt x="f76" y="f109"/>
                    <a:pt x="f76" y="f110"/>
                  </a:cubicBezTo>
                  <a:cubicBezTo>
                    <a:pt x="f76" y="f111"/>
                    <a:pt x="f107" y="f112"/>
                    <a:pt x="f113" y="f74"/>
                  </a:cubicBezTo>
                  <a:cubicBezTo>
                    <a:pt x="f114" y="f115"/>
                    <a:pt x="f116" y="f117"/>
                    <a:pt x="f73" y="f48"/>
                  </a:cubicBezTo>
                  <a:cubicBezTo>
                    <a:pt x="f71" y="f118"/>
                    <a:pt x="f83" y="f119"/>
                    <a:pt x="f19" y="f120"/>
                  </a:cubicBez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129" y="f130"/>
                    <a:pt x="f57" y="f130"/>
                  </a:cubicBezTo>
                  <a:cubicBezTo>
                    <a:pt x="f131" y="f130"/>
                    <a:pt x="f132" y="f133"/>
                    <a:pt x="f134" y="f135"/>
                  </a:cubicBezTo>
                  <a:cubicBezTo>
                    <a:pt x="f136" y="f137"/>
                    <a:pt x="f138" y="f124"/>
                    <a:pt x="f139" y="f120"/>
                  </a:cubicBezTo>
                  <a:cubicBezTo>
                    <a:pt x="f140" y="f119"/>
                    <a:pt x="f141" y="f142"/>
                    <a:pt x="f39" y="f143"/>
                  </a:cubicBezTo>
                  <a:cubicBezTo>
                    <a:pt x="f35" y="f48"/>
                    <a:pt x="f144" y="f117"/>
                    <a:pt x="f145" y="f146"/>
                  </a:cubicBezTo>
                  <a:cubicBezTo>
                    <a:pt x="f147" y="f115"/>
                    <a:pt x="f148" y="f149"/>
                    <a:pt x="f150" y="f74"/>
                  </a:cubicBezTo>
                  <a:cubicBezTo>
                    <a:pt x="f101" y="f112"/>
                    <a:pt x="f3" y="f111"/>
                    <a:pt x="f3" y="f110"/>
                  </a:cubicBezTo>
                  <a:cubicBezTo>
                    <a:pt x="f3" y="f109"/>
                    <a:pt x="f101" y="f108"/>
                    <a:pt x="f150" y="f106"/>
                  </a:cubicBezTo>
                  <a:lnTo>
                    <a:pt x="f150" y="f151"/>
                  </a:lnTo>
                  <a:cubicBezTo>
                    <a:pt x="f152" y="f153"/>
                    <a:pt x="f145" y="f101"/>
                    <a:pt x="f154" y="f148"/>
                  </a:cubicBezTo>
                  <a:cubicBezTo>
                    <a:pt x="f155" y="f156"/>
                    <a:pt x="f157" y="f98"/>
                    <a:pt x="f43" y="f154"/>
                  </a:cubicBezTo>
                  <a:cubicBezTo>
                    <a:pt x="f138" y="f39"/>
                    <a:pt x="f158" y="f159"/>
                    <a:pt x="f94" y="f160"/>
                  </a:cubicBezTo>
                  <a:cubicBezTo>
                    <a:pt x="f161" y="f162"/>
                    <a:pt x="f163" y="f164"/>
                    <a:pt x="f165" y="f164"/>
                  </a:cubicBezTo>
                  <a:cubicBezTo>
                    <a:pt x="f166" y="f164"/>
                    <a:pt x="f167" y="f162"/>
                    <a:pt x="f168" y="f160"/>
                  </a:cubicBezTo>
                  <a:cubicBezTo>
                    <a:pt x="f169" y="f170"/>
                    <a:pt x="f171" y="f172"/>
                    <a:pt x="f171" y="f173"/>
                  </a:cubicBezTo>
                  <a:cubicBezTo>
                    <a:pt x="f171" y="f174"/>
                    <a:pt x="f169" y="f175"/>
                    <a:pt x="f176" y="f140"/>
                  </a:cubicBezTo>
                  <a:cubicBezTo>
                    <a:pt x="f177" y="f178"/>
                    <a:pt x="f179" y="f180"/>
                    <a:pt x="f181" y="f154"/>
                  </a:cubicBezTo>
                  <a:cubicBezTo>
                    <a:pt x="f182" y="f183"/>
                    <a:pt x="f184" y="f99"/>
                    <a:pt x="f185" y="f148"/>
                  </a:cubicBezTo>
                  <a:cubicBezTo>
                    <a:pt x="f95" y="f101"/>
                    <a:pt x="f178" y="f186"/>
                    <a:pt x="f187" y="f106"/>
                  </a:cubicBezTo>
                  <a:cubicBezTo>
                    <a:pt x="f96" y="f188"/>
                    <a:pt x="f189" y="f190"/>
                    <a:pt x="f144" y="f191"/>
                  </a:cubicBezTo>
                  <a:cubicBezTo>
                    <a:pt x="f98" y="f109"/>
                    <a:pt x="f192" y="f193"/>
                    <a:pt x="f192" y="f194"/>
                  </a:cubicBezTo>
                  <a:lnTo>
                    <a:pt x="f6" y="f194"/>
                  </a:lnTo>
                  <a:cubicBezTo>
                    <a:pt x="f6" y="f193"/>
                    <a:pt x="f32" y="f109"/>
                    <a:pt x="f195" y="f191"/>
                  </a:cubicBezTo>
                  <a:cubicBezTo>
                    <a:pt x="f9" y="f196"/>
                    <a:pt x="f11" y="f197"/>
                    <a:pt x="f13" y="f104"/>
                  </a:cubicBezTo>
                  <a:cubicBezTo>
                    <a:pt x="f198" y="f103"/>
                    <a:pt x="f199" y="f200"/>
                    <a:pt x="f201" y="f148"/>
                  </a:cubicBezTo>
                  <a:cubicBezTo>
                    <a:pt x="f202" y="f203"/>
                    <a:pt x="f204" y="f205"/>
                    <a:pt x="f206" y="f155"/>
                  </a:cubicBezTo>
                  <a:cubicBezTo>
                    <a:pt x="f207" y="f159"/>
                    <a:pt x="f208" y="f209"/>
                    <a:pt x="f210" y="f211"/>
                  </a:cubicBezTo>
                  <a:cubicBezTo>
                    <a:pt x="f93" y="f212"/>
                    <a:pt x="f23" y="f213"/>
                    <a:pt x="f214" y="f215"/>
                  </a:cubicBezTo>
                  <a:cubicBezTo>
                    <a:pt x="f29" y="f216"/>
                    <a:pt x="f217" y="f218"/>
                    <a:pt x="f219" y="f14"/>
                  </a:cubicBezTo>
                  <a:cubicBezTo>
                    <a:pt x="f219" y="f220"/>
                    <a:pt x="f29" y="f129"/>
                    <a:pt x="f214" y="f85"/>
                  </a:cubicBezTo>
                  <a:cubicBezTo>
                    <a:pt x="f129" y="f221"/>
                    <a:pt x="f222" y="f223"/>
                    <a:pt x="f224" y="f225"/>
                  </a:cubicBezTo>
                  <a:lnTo>
                    <a:pt x="f224" y="f225"/>
                  </a:lnTo>
                  <a:cubicBezTo>
                    <a:pt x="f22" y="f226"/>
                    <a:pt x="f227" y="f228"/>
                    <a:pt x="f21" y="f228"/>
                  </a:cubicBezTo>
                  <a:cubicBezTo>
                    <a:pt x="f229" y="f228"/>
                    <a:pt x="f57" y="f226"/>
                    <a:pt x="f34" y="f230"/>
                  </a:cubicBezTo>
                  <a:cubicBezTo>
                    <a:pt x="f231" y="f232"/>
                    <a:pt x="f14" y="f233"/>
                    <a:pt x="f234" y="f201"/>
                  </a:cubicBezTo>
                  <a:lnTo>
                    <a:pt x="f234" y="f201"/>
                  </a:lnTo>
                  <a:cubicBezTo>
                    <a:pt x="f235" y="f226"/>
                    <a:pt x="f236" y="f237"/>
                    <a:pt x="f238" y="f239"/>
                  </a:cubicBezTo>
                  <a:cubicBezTo>
                    <a:pt x="f14" y="f224"/>
                    <a:pt x="f240" y="f220"/>
                    <a:pt x="f240" y="f92"/>
                  </a:cubicBezTo>
                  <a:cubicBezTo>
                    <a:pt x="f240" y="f10"/>
                    <a:pt x="f92" y="f241"/>
                    <a:pt x="f131" y="f242"/>
                  </a:cubicBezTo>
                  <a:cubicBezTo>
                    <a:pt x="f243" y="f244"/>
                    <a:pt x="f235" y="f168"/>
                    <a:pt x="f8" y="f168"/>
                  </a:cubicBezTo>
                  <a:lnTo>
                    <a:pt x="f12" y="f168"/>
                  </a:lnTo>
                  <a:cubicBezTo>
                    <a:pt x="f245" y="f246"/>
                    <a:pt x="f247" y="f242"/>
                    <a:pt x="f248" y="f249"/>
                  </a:cubicBezTo>
                  <a:cubicBezTo>
                    <a:pt x="f250" y="f251"/>
                    <a:pt x="f218" y="f8"/>
                    <a:pt x="f218" y="f92"/>
                  </a:cubicBezTo>
                  <a:cubicBezTo>
                    <a:pt x="f218" y="f252"/>
                    <a:pt x="f253" y="f254"/>
                    <a:pt x="f251" y="f255"/>
                  </a:cubicBezTo>
                  <a:cubicBezTo>
                    <a:pt x="f256" y="f257"/>
                    <a:pt x="f258" y="f71"/>
                    <a:pt x="f258" y="f259"/>
                  </a:cubicBezTo>
                  <a:cubicBezTo>
                    <a:pt x="f260" y="f261"/>
                    <a:pt x="f260" y="f262"/>
                    <a:pt x="f258" y="f75"/>
                  </a:cubicBezTo>
                  <a:cubicBezTo>
                    <a:pt x="f263" y="f264"/>
                    <a:pt x="f234" y="f76"/>
                    <a:pt x="f5" y="f7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29" name="Google Shape;600;p48">
            <a:extLst>
              <a:ext uri="{FF2B5EF4-FFF2-40B4-BE49-F238E27FC236}">
                <a16:creationId xmlns:a16="http://schemas.microsoft.com/office/drawing/2014/main" id="{A996C94E-76F9-C3B6-68C5-6EA40046FA91}"/>
              </a:ext>
            </a:extLst>
          </p:cNvPr>
          <p:cNvCxnSpPr/>
          <p:nvPr/>
        </p:nvCxnSpPr>
        <p:spPr>
          <a:xfrm>
            <a:off x="-19101" y="392497"/>
            <a:ext cx="2664798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grpSp>
        <p:nvGrpSpPr>
          <p:cNvPr id="30" name="Grupo 1">
            <a:extLst>
              <a:ext uri="{FF2B5EF4-FFF2-40B4-BE49-F238E27FC236}">
                <a16:creationId xmlns:a16="http://schemas.microsoft.com/office/drawing/2014/main" id="{3DBA074F-4B8B-BBE1-762E-42EF91521581}"/>
              </a:ext>
            </a:extLst>
          </p:cNvPr>
          <p:cNvGrpSpPr/>
          <p:nvPr/>
        </p:nvGrpSpPr>
        <p:grpSpPr>
          <a:xfrm>
            <a:off x="-30312" y="249558"/>
            <a:ext cx="11895392" cy="1167185"/>
            <a:chOff x="-30312" y="249558"/>
            <a:chExt cx="11895392" cy="1167185"/>
          </a:xfrm>
        </p:grpSpPr>
        <p:sp>
          <p:nvSpPr>
            <p:cNvPr id="31" name="Rectángulo 43">
              <a:extLst>
                <a:ext uri="{FF2B5EF4-FFF2-40B4-BE49-F238E27FC236}">
                  <a16:creationId xmlns:a16="http://schemas.microsoft.com/office/drawing/2014/main" id="{B21B6B8F-5243-AAD7-8D0B-13772ED34922}"/>
                </a:ext>
              </a:extLst>
            </p:cNvPr>
            <p:cNvSpPr/>
            <p:nvPr/>
          </p:nvSpPr>
          <p:spPr>
            <a:xfrm>
              <a:off x="-30312" y="1305891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4436FE0B-5B43-16F3-F9D8-F6361A2EB20D}"/>
                </a:ext>
              </a:extLst>
            </p:cNvPr>
            <p:cNvSpPr/>
            <p:nvPr/>
          </p:nvSpPr>
          <p:spPr>
            <a:xfrm>
              <a:off x="11009531" y="249558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3" name="Grupo 11">
            <a:extLst>
              <a:ext uri="{FF2B5EF4-FFF2-40B4-BE49-F238E27FC236}">
                <a16:creationId xmlns:a16="http://schemas.microsoft.com/office/drawing/2014/main" id="{22513D1F-BBD6-8AF8-5A6D-395185F686F3}"/>
              </a:ext>
            </a:extLst>
          </p:cNvPr>
          <p:cNvGrpSpPr/>
          <p:nvPr/>
        </p:nvGrpSpPr>
        <p:grpSpPr>
          <a:xfrm>
            <a:off x="4878388" y="2466978"/>
            <a:ext cx="2400299" cy="3571864"/>
            <a:chOff x="4878388" y="2466978"/>
            <a:chExt cx="2400299" cy="3571864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15F8EF25-7B6B-02F8-85A5-BDA5F8739595}"/>
                </a:ext>
              </a:extLst>
            </p:cNvPr>
            <p:cNvSpPr/>
            <p:nvPr/>
          </p:nvSpPr>
          <p:spPr>
            <a:xfrm>
              <a:off x="4878388" y="4983159"/>
              <a:ext cx="2182809" cy="10556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04"/>
                <a:gd name="f7" fmla="val 203"/>
                <a:gd name="f8" fmla="val 589"/>
                <a:gd name="f9" fmla="val 138"/>
                <a:gd name="f10" fmla="val 553"/>
                <a:gd name="f11" fmla="val 516"/>
                <a:gd name="f12" fmla="val 480"/>
                <a:gd name="f13" fmla="val 462"/>
                <a:gd name="f14" fmla="val 443"/>
                <a:gd name="f15" fmla="val 423"/>
                <a:gd name="f16" fmla="val 425"/>
                <a:gd name="f17" fmla="val 135"/>
                <a:gd name="f18" fmla="val 426"/>
                <a:gd name="f19" fmla="val 132"/>
                <a:gd name="f20" fmla="val 427"/>
                <a:gd name="f21" fmla="val 130"/>
                <a:gd name="f22" fmla="val 428"/>
                <a:gd name="f23" fmla="val 127"/>
                <a:gd name="f24" fmla="val 125"/>
                <a:gd name="f25" fmla="val 123"/>
                <a:gd name="f26" fmla="val 417"/>
                <a:gd name="f27" fmla="val 103"/>
                <a:gd name="f28" fmla="val 405"/>
                <a:gd name="f29" fmla="val 84"/>
                <a:gd name="f30" fmla="val 389"/>
                <a:gd name="f31" fmla="val 68"/>
                <a:gd name="f32" fmla="val 374"/>
                <a:gd name="f33" fmla="val 52"/>
                <a:gd name="f34" fmla="val 356"/>
                <a:gd name="f35" fmla="val 39"/>
                <a:gd name="f36" fmla="val 337"/>
                <a:gd name="f37" fmla="val 28"/>
                <a:gd name="f38" fmla="val 318"/>
                <a:gd name="f39" fmla="val 17"/>
                <a:gd name="f40" fmla="val 297"/>
                <a:gd name="f41" fmla="val 11"/>
                <a:gd name="f42" fmla="val 275"/>
                <a:gd name="f43" fmla="val 7"/>
                <a:gd name="f44" fmla="val 246"/>
                <a:gd name="f45" fmla="val 217"/>
                <a:gd name="f46" fmla="val 3"/>
                <a:gd name="f47" fmla="val 188"/>
                <a:gd name="f48" fmla="val 186"/>
                <a:gd name="f49" fmla="val 184"/>
                <a:gd name="f50" fmla="val 13"/>
                <a:gd name="f51" fmla="val 182"/>
                <a:gd name="f52" fmla="val 15"/>
                <a:gd name="f53" fmla="val 159"/>
                <a:gd name="f54" fmla="val 55"/>
                <a:gd name="f55" fmla="val 94"/>
                <a:gd name="f56" fmla="val 111"/>
                <a:gd name="f57" fmla="val 134"/>
                <a:gd name="f58" fmla="val 109"/>
                <a:gd name="f59" fmla="val 137"/>
                <a:gd name="f60" fmla="val 107"/>
                <a:gd name="f61" fmla="val 139"/>
                <a:gd name="f62" fmla="val 73"/>
                <a:gd name="f63" fmla="val 43"/>
                <a:gd name="f64" fmla="val 14"/>
                <a:gd name="f65" fmla="val 5"/>
                <a:gd name="f66" fmla="val 1"/>
                <a:gd name="f67" fmla="val 143"/>
                <a:gd name="f68" fmla="val 152"/>
                <a:gd name="f69" fmla="val 164"/>
                <a:gd name="f70" fmla="val 177"/>
                <a:gd name="f71" fmla="val 189"/>
                <a:gd name="f72" fmla="val 198"/>
                <a:gd name="f73" fmla="val 206"/>
                <a:gd name="f74" fmla="val 398"/>
                <a:gd name="f75" fmla="val 591"/>
                <a:gd name="f76" fmla="val 599"/>
                <a:gd name="f77" fmla="val 178"/>
                <a:gd name="f78" fmla="val 166"/>
                <a:gd name="f79" fmla="val 154"/>
                <a:gd name="f80" fmla="val 142"/>
                <a:gd name="f81" fmla="val 600"/>
                <a:gd name="f82" fmla="val 250"/>
                <a:gd name="f83" fmla="val 104"/>
                <a:gd name="f84" fmla="val 245"/>
                <a:gd name="f85" fmla="val 115"/>
                <a:gd name="f86" fmla="val 239"/>
                <a:gd name="f87" fmla="val 233"/>
                <a:gd name="f88" fmla="val 136"/>
                <a:gd name="f89" fmla="val 232"/>
                <a:gd name="f90" fmla="val 231"/>
                <a:gd name="f91" fmla="val 229"/>
                <a:gd name="f92" fmla="val 218"/>
                <a:gd name="f93" fmla="val 193"/>
                <a:gd name="f94" fmla="val 201"/>
                <a:gd name="f95" fmla="val 124"/>
                <a:gd name="f96" fmla="val 208"/>
                <a:gd name="f97" fmla="val 110"/>
                <a:gd name="f98" fmla="val 215"/>
                <a:gd name="f99" fmla="val 96"/>
                <a:gd name="f100" fmla="val 93"/>
                <a:gd name="f101" fmla="val 91"/>
                <a:gd name="f102" fmla="val 219"/>
                <a:gd name="f103" fmla="val 88"/>
                <a:gd name="f104" fmla="val 224"/>
                <a:gd name="f105" fmla="val 80"/>
                <a:gd name="f106" fmla="val 234"/>
                <a:gd name="f107" fmla="val 77"/>
                <a:gd name="f108" fmla="val 242"/>
                <a:gd name="f109" fmla="val 81"/>
                <a:gd name="f110" fmla="val 251"/>
                <a:gd name="f111" fmla="val 85"/>
                <a:gd name="f112" fmla="val 254"/>
                <a:gd name="f113" fmla="val 95"/>
                <a:gd name="f114" fmla="val 348"/>
                <a:gd name="f115" fmla="val 116"/>
                <a:gd name="f116" fmla="val 344"/>
                <a:gd name="f117" fmla="val 341"/>
                <a:gd name="f118" fmla="val 336"/>
                <a:gd name="f119" fmla="val 335"/>
                <a:gd name="f120" fmla="val 333"/>
                <a:gd name="f121" fmla="val 322"/>
                <a:gd name="f122" fmla="val 310"/>
                <a:gd name="f123" fmla="val 304"/>
                <a:gd name="f124" fmla="val 112"/>
                <a:gd name="f125" fmla="val 317"/>
                <a:gd name="f126" fmla="val 100"/>
                <a:gd name="f127" fmla="val 92"/>
                <a:gd name="f128" fmla="val 332"/>
                <a:gd name="f129" fmla="val 90"/>
                <a:gd name="f130" fmla="val 340"/>
                <a:gd name="f131" fmla="val 98"/>
                <a:gd name="f132" fmla="val 351"/>
                <a:gd name="f133" fmla="val 108"/>
                <a:gd name="f134" fmla="+- 0 0 -90"/>
                <a:gd name="f135" fmla="*/ f3 1 604"/>
                <a:gd name="f136" fmla="*/ f4 1 203"/>
                <a:gd name="f137" fmla="val f5"/>
                <a:gd name="f138" fmla="val f6"/>
                <a:gd name="f139" fmla="val f7"/>
                <a:gd name="f140" fmla="*/ f134 f0 1"/>
                <a:gd name="f141" fmla="+- f139 0 f137"/>
                <a:gd name="f142" fmla="+- f138 0 f137"/>
                <a:gd name="f143" fmla="*/ f140 1 f2"/>
                <a:gd name="f144" fmla="*/ f142 1 604"/>
                <a:gd name="f145" fmla="*/ f141 1 203"/>
                <a:gd name="f146" fmla="*/ 589 f142 1"/>
                <a:gd name="f147" fmla="*/ 138 f141 1"/>
                <a:gd name="f148" fmla="*/ 480 f142 1"/>
                <a:gd name="f149" fmla="*/ 423 f142 1"/>
                <a:gd name="f150" fmla="*/ 427 f142 1"/>
                <a:gd name="f151" fmla="*/ 130 f141 1"/>
                <a:gd name="f152" fmla="*/ 123 f141 1"/>
                <a:gd name="f153" fmla="*/ 389 f142 1"/>
                <a:gd name="f154" fmla="*/ 68 f141 1"/>
                <a:gd name="f155" fmla="*/ 337 f142 1"/>
                <a:gd name="f156" fmla="*/ 28 f141 1"/>
                <a:gd name="f157" fmla="*/ 275 f142 1"/>
                <a:gd name="f158" fmla="*/ 7 f141 1"/>
                <a:gd name="f159" fmla="*/ 188 f142 1"/>
                <a:gd name="f160" fmla="*/ 11 f141 1"/>
                <a:gd name="f161" fmla="*/ 182 f142 1"/>
                <a:gd name="f162" fmla="*/ 15 f141 1"/>
                <a:gd name="f163" fmla="*/ 111 f142 1"/>
                <a:gd name="f164" fmla="*/ 134 f141 1"/>
                <a:gd name="f165" fmla="*/ 103 f142 1"/>
                <a:gd name="f166" fmla="*/ 139 f141 1"/>
                <a:gd name="f167" fmla="*/ 14 f142 1"/>
                <a:gd name="f168" fmla="*/ 0 f142 1"/>
                <a:gd name="f169" fmla="*/ 152 f141 1"/>
                <a:gd name="f170" fmla="*/ 1 f142 1"/>
                <a:gd name="f171" fmla="*/ 189 f141 1"/>
                <a:gd name="f172" fmla="*/ 203 f141 1"/>
                <a:gd name="f173" fmla="*/ 591 f142 1"/>
                <a:gd name="f174" fmla="*/ 604 f142 1"/>
                <a:gd name="f175" fmla="*/ 154 f141 1"/>
                <a:gd name="f176" fmla="*/ 250 f142 1"/>
                <a:gd name="f177" fmla="*/ 104 f141 1"/>
                <a:gd name="f178" fmla="*/ 233 f142 1"/>
                <a:gd name="f179" fmla="*/ 136 f141 1"/>
                <a:gd name="f180" fmla="*/ 229 f142 1"/>
                <a:gd name="f181" fmla="*/ 193 f142 1"/>
                <a:gd name="f182" fmla="*/ 215 f142 1"/>
                <a:gd name="f183" fmla="*/ 96 f141 1"/>
                <a:gd name="f184" fmla="*/ 219 f142 1"/>
                <a:gd name="f185" fmla="*/ 88 f141 1"/>
                <a:gd name="f186" fmla="*/ 242 f142 1"/>
                <a:gd name="f187" fmla="*/ 81 f141 1"/>
                <a:gd name="f188" fmla="*/ 348 f142 1"/>
                <a:gd name="f189" fmla="*/ 116 f141 1"/>
                <a:gd name="f190" fmla="*/ 137 f141 1"/>
                <a:gd name="f191" fmla="*/ 333 f142 1"/>
                <a:gd name="f192" fmla="*/ 297 f142 1"/>
                <a:gd name="f193" fmla="*/ 317 f142 1"/>
                <a:gd name="f194" fmla="*/ 100 f141 1"/>
                <a:gd name="f195" fmla="*/ 340 f142 1"/>
                <a:gd name="f196" fmla="*/ 94 f141 1"/>
                <a:gd name="f197" fmla="+- f143 0 f1"/>
                <a:gd name="f198" fmla="*/ f146 1 604"/>
                <a:gd name="f199" fmla="*/ f147 1 203"/>
                <a:gd name="f200" fmla="*/ f148 1 604"/>
                <a:gd name="f201" fmla="*/ f149 1 604"/>
                <a:gd name="f202" fmla="*/ f150 1 604"/>
                <a:gd name="f203" fmla="*/ f151 1 203"/>
                <a:gd name="f204" fmla="*/ f152 1 203"/>
                <a:gd name="f205" fmla="*/ f153 1 604"/>
                <a:gd name="f206" fmla="*/ f154 1 203"/>
                <a:gd name="f207" fmla="*/ f155 1 604"/>
                <a:gd name="f208" fmla="*/ f156 1 203"/>
                <a:gd name="f209" fmla="*/ f157 1 604"/>
                <a:gd name="f210" fmla="*/ f158 1 203"/>
                <a:gd name="f211" fmla="*/ f159 1 604"/>
                <a:gd name="f212" fmla="*/ f160 1 203"/>
                <a:gd name="f213" fmla="*/ f161 1 604"/>
                <a:gd name="f214" fmla="*/ f162 1 203"/>
                <a:gd name="f215" fmla="*/ f163 1 604"/>
                <a:gd name="f216" fmla="*/ f164 1 203"/>
                <a:gd name="f217" fmla="*/ f165 1 604"/>
                <a:gd name="f218" fmla="*/ f166 1 203"/>
                <a:gd name="f219" fmla="*/ f167 1 604"/>
                <a:gd name="f220" fmla="*/ f168 1 604"/>
                <a:gd name="f221" fmla="*/ f169 1 203"/>
                <a:gd name="f222" fmla="*/ f170 1 604"/>
                <a:gd name="f223" fmla="*/ f171 1 203"/>
                <a:gd name="f224" fmla="*/ f172 1 203"/>
                <a:gd name="f225" fmla="*/ f173 1 604"/>
                <a:gd name="f226" fmla="*/ f174 1 604"/>
                <a:gd name="f227" fmla="*/ f175 1 203"/>
                <a:gd name="f228" fmla="*/ f176 1 604"/>
                <a:gd name="f229" fmla="*/ f177 1 203"/>
                <a:gd name="f230" fmla="*/ f178 1 604"/>
                <a:gd name="f231" fmla="*/ f179 1 203"/>
                <a:gd name="f232" fmla="*/ f180 1 604"/>
                <a:gd name="f233" fmla="*/ f181 1 604"/>
                <a:gd name="f234" fmla="*/ f182 1 604"/>
                <a:gd name="f235" fmla="*/ f183 1 203"/>
                <a:gd name="f236" fmla="*/ f184 1 604"/>
                <a:gd name="f237" fmla="*/ f185 1 203"/>
                <a:gd name="f238" fmla="*/ f186 1 604"/>
                <a:gd name="f239" fmla="*/ f187 1 203"/>
                <a:gd name="f240" fmla="*/ f188 1 604"/>
                <a:gd name="f241" fmla="*/ f189 1 203"/>
                <a:gd name="f242" fmla="*/ f190 1 203"/>
                <a:gd name="f243" fmla="*/ f191 1 604"/>
                <a:gd name="f244" fmla="*/ f192 1 604"/>
                <a:gd name="f245" fmla="*/ f193 1 604"/>
                <a:gd name="f246" fmla="*/ f194 1 203"/>
                <a:gd name="f247" fmla="*/ f195 1 604"/>
                <a:gd name="f248" fmla="*/ f196 1 203"/>
                <a:gd name="f249" fmla="*/ 0 1 f144"/>
                <a:gd name="f250" fmla="*/ f138 1 f144"/>
                <a:gd name="f251" fmla="*/ 0 1 f145"/>
                <a:gd name="f252" fmla="*/ f139 1 f145"/>
                <a:gd name="f253" fmla="*/ f198 1 f144"/>
                <a:gd name="f254" fmla="*/ f199 1 f145"/>
                <a:gd name="f255" fmla="*/ f200 1 f144"/>
                <a:gd name="f256" fmla="*/ f201 1 f144"/>
                <a:gd name="f257" fmla="*/ f202 1 f144"/>
                <a:gd name="f258" fmla="*/ f203 1 f145"/>
                <a:gd name="f259" fmla="*/ f204 1 f145"/>
                <a:gd name="f260" fmla="*/ f205 1 f144"/>
                <a:gd name="f261" fmla="*/ f206 1 f145"/>
                <a:gd name="f262" fmla="*/ f207 1 f144"/>
                <a:gd name="f263" fmla="*/ f208 1 f145"/>
                <a:gd name="f264" fmla="*/ f209 1 f144"/>
                <a:gd name="f265" fmla="*/ f210 1 f145"/>
                <a:gd name="f266" fmla="*/ f211 1 f144"/>
                <a:gd name="f267" fmla="*/ f212 1 f145"/>
                <a:gd name="f268" fmla="*/ f213 1 f144"/>
                <a:gd name="f269" fmla="*/ f214 1 f145"/>
                <a:gd name="f270" fmla="*/ f215 1 f144"/>
                <a:gd name="f271" fmla="*/ f216 1 f145"/>
                <a:gd name="f272" fmla="*/ f217 1 f144"/>
                <a:gd name="f273" fmla="*/ f218 1 f145"/>
                <a:gd name="f274" fmla="*/ f219 1 f144"/>
                <a:gd name="f275" fmla="*/ f220 1 f144"/>
                <a:gd name="f276" fmla="*/ f221 1 f145"/>
                <a:gd name="f277" fmla="*/ f222 1 f144"/>
                <a:gd name="f278" fmla="*/ f223 1 f145"/>
                <a:gd name="f279" fmla="*/ f224 1 f145"/>
                <a:gd name="f280" fmla="*/ f225 1 f144"/>
                <a:gd name="f281" fmla="*/ f226 1 f144"/>
                <a:gd name="f282" fmla="*/ f227 1 f145"/>
                <a:gd name="f283" fmla="*/ f228 1 f144"/>
                <a:gd name="f284" fmla="*/ f229 1 f145"/>
                <a:gd name="f285" fmla="*/ f230 1 f144"/>
                <a:gd name="f286" fmla="*/ f231 1 f145"/>
                <a:gd name="f287" fmla="*/ f232 1 f144"/>
                <a:gd name="f288" fmla="*/ f233 1 f144"/>
                <a:gd name="f289" fmla="*/ f234 1 f144"/>
                <a:gd name="f290" fmla="*/ f235 1 f145"/>
                <a:gd name="f291" fmla="*/ f236 1 f144"/>
                <a:gd name="f292" fmla="*/ f237 1 f145"/>
                <a:gd name="f293" fmla="*/ f238 1 f144"/>
                <a:gd name="f294" fmla="*/ f239 1 f145"/>
                <a:gd name="f295" fmla="*/ f240 1 f144"/>
                <a:gd name="f296" fmla="*/ f241 1 f145"/>
                <a:gd name="f297" fmla="*/ f242 1 f145"/>
                <a:gd name="f298" fmla="*/ f243 1 f144"/>
                <a:gd name="f299" fmla="*/ f244 1 f144"/>
                <a:gd name="f300" fmla="*/ f245 1 f144"/>
                <a:gd name="f301" fmla="*/ f246 1 f145"/>
                <a:gd name="f302" fmla="*/ f247 1 f144"/>
                <a:gd name="f303" fmla="*/ f248 1 f145"/>
                <a:gd name="f304" fmla="*/ f249 f135 1"/>
                <a:gd name="f305" fmla="*/ f250 f135 1"/>
                <a:gd name="f306" fmla="*/ f252 f136 1"/>
                <a:gd name="f307" fmla="*/ f251 f136 1"/>
                <a:gd name="f308" fmla="*/ f253 f135 1"/>
                <a:gd name="f309" fmla="*/ f254 f136 1"/>
                <a:gd name="f310" fmla="*/ f255 f135 1"/>
                <a:gd name="f311" fmla="*/ f256 f135 1"/>
                <a:gd name="f312" fmla="*/ f257 f135 1"/>
                <a:gd name="f313" fmla="*/ f258 f136 1"/>
                <a:gd name="f314" fmla="*/ f259 f136 1"/>
                <a:gd name="f315" fmla="*/ f260 f135 1"/>
                <a:gd name="f316" fmla="*/ f261 f136 1"/>
                <a:gd name="f317" fmla="*/ f262 f135 1"/>
                <a:gd name="f318" fmla="*/ f263 f136 1"/>
                <a:gd name="f319" fmla="*/ f264 f135 1"/>
                <a:gd name="f320" fmla="*/ f265 f136 1"/>
                <a:gd name="f321" fmla="*/ f266 f135 1"/>
                <a:gd name="f322" fmla="*/ f267 f136 1"/>
                <a:gd name="f323" fmla="*/ f268 f135 1"/>
                <a:gd name="f324" fmla="*/ f269 f136 1"/>
                <a:gd name="f325" fmla="*/ f270 f135 1"/>
                <a:gd name="f326" fmla="*/ f271 f136 1"/>
                <a:gd name="f327" fmla="*/ f272 f135 1"/>
                <a:gd name="f328" fmla="*/ f273 f136 1"/>
                <a:gd name="f329" fmla="*/ f274 f135 1"/>
                <a:gd name="f330" fmla="*/ f275 f135 1"/>
                <a:gd name="f331" fmla="*/ f276 f136 1"/>
                <a:gd name="f332" fmla="*/ f277 f135 1"/>
                <a:gd name="f333" fmla="*/ f278 f136 1"/>
                <a:gd name="f334" fmla="*/ f279 f136 1"/>
                <a:gd name="f335" fmla="*/ f280 f135 1"/>
                <a:gd name="f336" fmla="*/ f281 f135 1"/>
                <a:gd name="f337" fmla="*/ f282 f136 1"/>
                <a:gd name="f338" fmla="*/ f283 f135 1"/>
                <a:gd name="f339" fmla="*/ f284 f136 1"/>
                <a:gd name="f340" fmla="*/ f285 f135 1"/>
                <a:gd name="f341" fmla="*/ f286 f136 1"/>
                <a:gd name="f342" fmla="*/ f287 f135 1"/>
                <a:gd name="f343" fmla="*/ f288 f135 1"/>
                <a:gd name="f344" fmla="*/ f289 f135 1"/>
                <a:gd name="f345" fmla="*/ f290 f136 1"/>
                <a:gd name="f346" fmla="*/ f291 f135 1"/>
                <a:gd name="f347" fmla="*/ f292 f136 1"/>
                <a:gd name="f348" fmla="*/ f293 f135 1"/>
                <a:gd name="f349" fmla="*/ f294 f136 1"/>
                <a:gd name="f350" fmla="*/ f295 f135 1"/>
                <a:gd name="f351" fmla="*/ f296 f136 1"/>
                <a:gd name="f352" fmla="*/ f297 f136 1"/>
                <a:gd name="f353" fmla="*/ f298 f135 1"/>
                <a:gd name="f354" fmla="*/ f299 f135 1"/>
                <a:gd name="f355" fmla="*/ f300 f135 1"/>
                <a:gd name="f356" fmla="*/ f301 f136 1"/>
                <a:gd name="f357" fmla="*/ f302 f135 1"/>
                <a:gd name="f358" fmla="*/ f303 f1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7">
                  <a:pos x="f308" y="f309"/>
                </a:cxn>
                <a:cxn ang="f197">
                  <a:pos x="f310" y="f309"/>
                </a:cxn>
                <a:cxn ang="f197">
                  <a:pos x="f311" y="f309"/>
                </a:cxn>
                <a:cxn ang="f197">
                  <a:pos x="f312" y="f313"/>
                </a:cxn>
                <a:cxn ang="f197">
                  <a:pos x="f312" y="f314"/>
                </a:cxn>
                <a:cxn ang="f197">
                  <a:pos x="f315" y="f316"/>
                </a:cxn>
                <a:cxn ang="f197">
                  <a:pos x="f317" y="f318"/>
                </a:cxn>
                <a:cxn ang="f197">
                  <a:pos x="f319" y="f320"/>
                </a:cxn>
                <a:cxn ang="f197">
                  <a:pos x="f321" y="f322"/>
                </a:cxn>
                <a:cxn ang="f197">
                  <a:pos x="f323" y="f324"/>
                </a:cxn>
                <a:cxn ang="f197">
                  <a:pos x="f325" y="f326"/>
                </a:cxn>
                <a:cxn ang="f197">
                  <a:pos x="f327" y="f328"/>
                </a:cxn>
                <a:cxn ang="f197">
                  <a:pos x="f329" y="f309"/>
                </a:cxn>
                <a:cxn ang="f197">
                  <a:pos x="f330" y="f331"/>
                </a:cxn>
                <a:cxn ang="f197">
                  <a:pos x="f332" y="f333"/>
                </a:cxn>
                <a:cxn ang="f197">
                  <a:pos x="f329" y="f334"/>
                </a:cxn>
                <a:cxn ang="f197">
                  <a:pos x="f335" y="f334"/>
                </a:cxn>
                <a:cxn ang="f197">
                  <a:pos x="f336" y="f333"/>
                </a:cxn>
                <a:cxn ang="f197">
                  <a:pos x="f336" y="f337"/>
                </a:cxn>
                <a:cxn ang="f197">
                  <a:pos x="f308" y="f309"/>
                </a:cxn>
                <a:cxn ang="f197">
                  <a:pos x="f338" y="f339"/>
                </a:cxn>
                <a:cxn ang="f197">
                  <a:pos x="f340" y="f341"/>
                </a:cxn>
                <a:cxn ang="f197">
                  <a:pos x="f342" y="f309"/>
                </a:cxn>
                <a:cxn ang="f197">
                  <a:pos x="f343" y="f309"/>
                </a:cxn>
                <a:cxn ang="f197">
                  <a:pos x="f344" y="f345"/>
                </a:cxn>
                <a:cxn ang="f197">
                  <a:pos x="f346" y="f347"/>
                </a:cxn>
                <a:cxn ang="f197">
                  <a:pos x="f348" y="f349"/>
                </a:cxn>
                <a:cxn ang="f197">
                  <a:pos x="f338" y="f339"/>
                </a:cxn>
                <a:cxn ang="f197">
                  <a:pos x="f350" y="f351"/>
                </a:cxn>
                <a:cxn ang="f197">
                  <a:pos x="f317" y="f352"/>
                </a:cxn>
                <a:cxn ang="f197">
                  <a:pos x="f353" y="f309"/>
                </a:cxn>
                <a:cxn ang="f197">
                  <a:pos x="f354" y="f309"/>
                </a:cxn>
                <a:cxn ang="f197">
                  <a:pos x="f355" y="f356"/>
                </a:cxn>
                <a:cxn ang="f197">
                  <a:pos x="f357" y="f358"/>
                </a:cxn>
                <a:cxn ang="f197">
                  <a:pos x="f350" y="f351"/>
                </a:cxn>
              </a:cxnLst>
              <a:rect l="f304" t="f307" r="f305" b="f306"/>
              <a:pathLst>
                <a:path w="604" h="203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3" y="f9"/>
                    <a:pt x="f14" y="f9"/>
                    <a:pt x="f15" y="f9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2" y="f24"/>
                    <a:pt x="f20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5"/>
                    <a:pt x="f45" y="f46"/>
                    <a:pt x="f47" y="f41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54"/>
                    <a:pt x="f17" y="f55"/>
                    <a:pt x="f56" y="f57"/>
                  </a:cubicBezTo>
                  <a:cubicBezTo>
                    <a:pt x="f58" y="f59"/>
                    <a:pt x="f60" y="f61"/>
                    <a:pt x="f27" y="f61"/>
                  </a:cubicBezTo>
                  <a:cubicBezTo>
                    <a:pt x="f62" y="f9"/>
                    <a:pt x="f63" y="f9"/>
                    <a:pt x="f64" y="f9"/>
                  </a:cubicBezTo>
                  <a:cubicBezTo>
                    <a:pt x="f65" y="f61"/>
                    <a:pt x="f66" y="f67"/>
                    <a:pt x="f5" y="f68"/>
                  </a:cubicBezTo>
                  <a:cubicBezTo>
                    <a:pt x="f5" y="f69"/>
                    <a:pt x="f5" y="f70"/>
                    <a:pt x="f66" y="f71"/>
                  </a:cubicBezTo>
                  <a:cubicBezTo>
                    <a:pt x="f66" y="f72"/>
                    <a:pt x="f65" y="f7"/>
                    <a:pt x="f64" y="f7"/>
                  </a:cubicBezTo>
                  <a:cubicBezTo>
                    <a:pt x="f73" y="f7"/>
                    <a:pt x="f74" y="f7"/>
                    <a:pt x="f75" y="f7"/>
                  </a:cubicBezTo>
                  <a:cubicBezTo>
                    <a:pt x="f76" y="f7"/>
                    <a:pt x="f6" y="f72"/>
                    <a:pt x="f6" y="f71"/>
                  </a:cubicBezTo>
                  <a:cubicBezTo>
                    <a:pt x="f6" y="f77"/>
                    <a:pt x="f6" y="f78"/>
                    <a:pt x="f6" y="f79"/>
                  </a:cubicBezTo>
                  <a:cubicBezTo>
                    <a:pt x="f6" y="f80"/>
                    <a:pt x="f81" y="f9"/>
                    <a:pt x="f8" y="f9"/>
                  </a:cubicBezTo>
                  <a:close/>
                  <a:moveTo>
                    <a:pt x="f82" y="f83"/>
                  </a:moveTo>
                  <a:cubicBezTo>
                    <a:pt x="f84" y="f85"/>
                    <a:pt x="f86" y="f24"/>
                    <a:pt x="f87" y="f88"/>
                  </a:cubicBezTo>
                  <a:cubicBezTo>
                    <a:pt x="f89" y="f9"/>
                    <a:pt x="f90" y="f9"/>
                    <a:pt x="f91" y="f9"/>
                  </a:cubicBezTo>
                  <a:cubicBezTo>
                    <a:pt x="f92" y="f9"/>
                    <a:pt x="f73" y="f9"/>
                    <a:pt x="f93" y="f9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45" y="f100"/>
                    <a:pt x="f92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82" y="f83"/>
                  </a:cubicBezTo>
                  <a:close/>
                  <a:moveTo>
                    <a:pt x="f114" y="f115"/>
                  </a:moveTo>
                  <a:cubicBezTo>
                    <a:pt x="f116" y="f25"/>
                    <a:pt x="f117" y="f21"/>
                    <a:pt x="f36" y="f59"/>
                  </a:cubicBezTo>
                  <a:cubicBezTo>
                    <a:pt x="f118" y="f9"/>
                    <a:pt x="f119" y="f9"/>
                    <a:pt x="f120" y="f9"/>
                  </a:cubicBezTo>
                  <a:cubicBezTo>
                    <a:pt x="f121" y="f9"/>
                    <a:pt x="f122" y="f9"/>
                    <a:pt x="f40" y="f9"/>
                  </a:cubicBezTo>
                  <a:cubicBezTo>
                    <a:pt x="f123" y="f24"/>
                    <a:pt x="f122" y="f124"/>
                    <a:pt x="f125" y="f126"/>
                  </a:cubicBezTo>
                  <a:cubicBezTo>
                    <a:pt x="f121" y="f127"/>
                    <a:pt x="f128" y="f129"/>
                    <a:pt x="f130" y="f55"/>
                  </a:cubicBezTo>
                  <a:cubicBezTo>
                    <a:pt x="f114" y="f131"/>
                    <a:pt x="f132" y="f133"/>
                    <a:pt x="f114" y="f11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C6F3A04E-3E75-1095-84E6-A64239582B82}"/>
                </a:ext>
              </a:extLst>
            </p:cNvPr>
            <p:cNvSpPr/>
            <p:nvPr/>
          </p:nvSpPr>
          <p:spPr>
            <a:xfrm>
              <a:off x="5634039" y="4217990"/>
              <a:ext cx="1036636" cy="12128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7"/>
                <a:gd name="f7" fmla="val 233"/>
                <a:gd name="f8" fmla="val 65"/>
                <a:gd name="f9" fmla="val 118"/>
                <a:gd name="f10" fmla="val 68"/>
                <a:gd name="f11" fmla="val 119"/>
                <a:gd name="f12" fmla="val 117"/>
                <a:gd name="f13" fmla="val 69"/>
                <a:gd name="f14" fmla="val 115"/>
                <a:gd name="f15" fmla="val 76"/>
                <a:gd name="f16" fmla="val 103"/>
                <a:gd name="f17" fmla="val 83"/>
                <a:gd name="f18" fmla="val 90"/>
                <a:gd name="f19" fmla="val 89"/>
                <a:gd name="f20" fmla="val 77"/>
                <a:gd name="f21" fmla="val 94"/>
                <a:gd name="f22" fmla="val 67"/>
                <a:gd name="f23" fmla="val 104"/>
                <a:gd name="f24" fmla="val 64"/>
                <a:gd name="f25" fmla="val 113"/>
                <a:gd name="f26" fmla="val 122"/>
                <a:gd name="f27" fmla="val 73"/>
                <a:gd name="f28" fmla="val 125"/>
                <a:gd name="f29" fmla="val 120"/>
                <a:gd name="f30" fmla="val 109"/>
                <a:gd name="f31" fmla="val 114"/>
                <a:gd name="f32" fmla="val 124"/>
                <a:gd name="f33" fmla="val 102"/>
                <a:gd name="f34" fmla="val 126"/>
                <a:gd name="f35" fmla="val 127"/>
                <a:gd name="f36" fmla="val 110"/>
                <a:gd name="f37" fmla="val 130"/>
                <a:gd name="f38" fmla="val 116"/>
                <a:gd name="f39" fmla="val 131"/>
                <a:gd name="f40" fmla="val 121"/>
                <a:gd name="f41" fmla="val 133"/>
                <a:gd name="f42" fmla="val 134"/>
                <a:gd name="f43" fmla="val 123"/>
                <a:gd name="f44" fmla="val 136"/>
                <a:gd name="f45" fmla="val 129"/>
                <a:gd name="f46" fmla="val 137"/>
                <a:gd name="f47" fmla="val 132"/>
                <a:gd name="f48" fmla="val 138"/>
                <a:gd name="f49" fmla="val 139"/>
                <a:gd name="f50" fmla="val 135"/>
                <a:gd name="f51" fmla="val 141"/>
                <a:gd name="f52" fmla="val 140"/>
                <a:gd name="f53" fmla="val 143"/>
                <a:gd name="f54" fmla="val 145"/>
                <a:gd name="f55" fmla="val 144"/>
                <a:gd name="f56" fmla="val 146"/>
                <a:gd name="f57" fmla="val 147"/>
                <a:gd name="f58" fmla="val 150"/>
                <a:gd name="f59" fmla="val 148"/>
                <a:gd name="f60" fmla="val 152"/>
                <a:gd name="f61" fmla="val 149"/>
                <a:gd name="f62" fmla="val 155"/>
                <a:gd name="f63" fmla="val 156"/>
                <a:gd name="f64" fmla="val 151"/>
                <a:gd name="f65" fmla="val 158"/>
                <a:gd name="f66" fmla="val 159"/>
                <a:gd name="f67" fmla="val 153"/>
                <a:gd name="f68" fmla="val 160"/>
                <a:gd name="f69" fmla="val 162"/>
                <a:gd name="f70" fmla="val 164"/>
                <a:gd name="f71" fmla="val 166"/>
                <a:gd name="f72" fmla="val 170"/>
                <a:gd name="f73" fmla="val 174"/>
                <a:gd name="f74" fmla="val 178"/>
                <a:gd name="f75" fmla="val 183"/>
                <a:gd name="f76" fmla="val 106"/>
                <a:gd name="f77" fmla="val 194"/>
                <a:gd name="f78" fmla="val 202"/>
                <a:gd name="f79" fmla="val 108"/>
                <a:gd name="f80" fmla="val 211"/>
                <a:gd name="f81" fmla="val 112"/>
                <a:gd name="f82" fmla="val 214"/>
                <a:gd name="f83" fmla="val 209"/>
                <a:gd name="f84" fmla="val 196"/>
                <a:gd name="f85" fmla="val 157"/>
                <a:gd name="f86" fmla="val 190"/>
                <a:gd name="f87" fmla="val 169"/>
                <a:gd name="f88" fmla="val 188"/>
                <a:gd name="f89" fmla="val 172"/>
                <a:gd name="f90" fmla="val 187"/>
                <a:gd name="f91" fmla="val 191"/>
                <a:gd name="f92" fmla="val 177"/>
                <a:gd name="f93" fmla="val 195"/>
                <a:gd name="f94" fmla="val 199"/>
                <a:gd name="f95" fmla="val 185"/>
                <a:gd name="f96" fmla="val 203"/>
                <a:gd name="f97" fmla="val 189"/>
                <a:gd name="f98" fmla="val 216"/>
                <a:gd name="f99" fmla="val 228"/>
                <a:gd name="f100" fmla="val 217"/>
                <a:gd name="f101" fmla="val 238"/>
                <a:gd name="f102" fmla="val 232"/>
                <a:gd name="f103" fmla="val 239"/>
                <a:gd name="f104" fmla="val 254"/>
                <a:gd name="f105" fmla="val 197"/>
                <a:gd name="f106" fmla="val 270"/>
                <a:gd name="f107" fmla="val 163"/>
                <a:gd name="f108" fmla="val 286"/>
                <a:gd name="f109" fmla="val 285"/>
                <a:gd name="f110" fmla="val 242"/>
                <a:gd name="f111" fmla="val 44"/>
                <a:gd name="f112" fmla="val 62"/>
                <a:gd name="f113" fmla="val 21"/>
                <a:gd name="f114" fmla="val 59"/>
                <a:gd name="f115" fmla="val 57"/>
                <a:gd name="f116" fmla="val 22"/>
                <a:gd name="f117" fmla="val 56"/>
                <a:gd name="f118" fmla="val 25"/>
                <a:gd name="f119" fmla="val 45"/>
                <a:gd name="f120" fmla="val 43"/>
                <a:gd name="f121" fmla="val 34"/>
                <a:gd name="f122" fmla="val 61"/>
                <a:gd name="f123" fmla="val 24"/>
                <a:gd name="f124" fmla="val 79"/>
                <a:gd name="f125" fmla="val 16"/>
                <a:gd name="f126" fmla="val 91"/>
                <a:gd name="f127" fmla="val 8"/>
                <a:gd name="f128" fmla="val 1"/>
                <a:gd name="f129" fmla="val 2"/>
                <a:gd name="f130" fmla="val 23"/>
                <a:gd name="f131" fmla="+- 0 0 -90"/>
                <a:gd name="f132" fmla="*/ f3 1 287"/>
                <a:gd name="f133" fmla="*/ f4 1 233"/>
                <a:gd name="f134" fmla="val f5"/>
                <a:gd name="f135" fmla="val f6"/>
                <a:gd name="f136" fmla="val f7"/>
                <a:gd name="f137" fmla="*/ f131 f0 1"/>
                <a:gd name="f138" fmla="+- f136 0 f134"/>
                <a:gd name="f139" fmla="+- f135 0 f134"/>
                <a:gd name="f140" fmla="*/ f137 1 f2"/>
                <a:gd name="f141" fmla="*/ f139 1 287"/>
                <a:gd name="f142" fmla="*/ f138 1 233"/>
                <a:gd name="f143" fmla="*/ 65 f139 1"/>
                <a:gd name="f144" fmla="*/ 118 f138 1"/>
                <a:gd name="f145" fmla="*/ 69 f139 1"/>
                <a:gd name="f146" fmla="*/ 115 f138 1"/>
                <a:gd name="f147" fmla="*/ 89 f139 1"/>
                <a:gd name="f148" fmla="*/ 77 f138 1"/>
                <a:gd name="f149" fmla="*/ 113 f139 1"/>
                <a:gd name="f150" fmla="*/ 68 f138 1"/>
                <a:gd name="f151" fmla="*/ 120 f139 1"/>
                <a:gd name="f152" fmla="*/ 94 f138 1"/>
                <a:gd name="f153" fmla="*/ 104 f139 1"/>
                <a:gd name="f154" fmla="*/ 124 f138 1"/>
                <a:gd name="f155" fmla="*/ 127 f138 1"/>
                <a:gd name="f156" fmla="*/ 121 f139 1"/>
                <a:gd name="f157" fmla="*/ 133 f138 1"/>
                <a:gd name="f158" fmla="*/ 124 f139 1"/>
                <a:gd name="f159" fmla="*/ 134 f138 1"/>
                <a:gd name="f160" fmla="*/ 132 f139 1"/>
                <a:gd name="f161" fmla="*/ 138 f138 1"/>
                <a:gd name="f162" fmla="*/ 135 f139 1"/>
                <a:gd name="f163" fmla="*/ 139 f138 1"/>
                <a:gd name="f164" fmla="*/ 143 f139 1"/>
                <a:gd name="f165" fmla="*/ 143 f138 1"/>
                <a:gd name="f166" fmla="*/ 147 f139 1"/>
                <a:gd name="f167" fmla="*/ 145 f138 1"/>
                <a:gd name="f168" fmla="*/ 155 f139 1"/>
                <a:gd name="f169" fmla="*/ 150 f138 1"/>
                <a:gd name="f170" fmla="*/ 158 f139 1"/>
                <a:gd name="f171" fmla="*/ 151 f138 1"/>
                <a:gd name="f172" fmla="*/ 160 f139 1"/>
                <a:gd name="f173" fmla="*/ 166 f139 1"/>
                <a:gd name="f174" fmla="*/ 178 f139 1"/>
                <a:gd name="f175" fmla="*/ 116 f138 1"/>
                <a:gd name="f176" fmla="*/ 202 f139 1"/>
                <a:gd name="f177" fmla="*/ 108 f138 1"/>
                <a:gd name="f178" fmla="*/ 209 f139 1"/>
                <a:gd name="f179" fmla="*/ 132 f138 1"/>
                <a:gd name="f180" fmla="*/ 190 f139 1"/>
                <a:gd name="f181" fmla="*/ 169 f138 1"/>
                <a:gd name="f182" fmla="*/ 191 f139 1"/>
                <a:gd name="f183" fmla="*/ 177 f138 1"/>
                <a:gd name="f184" fmla="*/ 203 f139 1"/>
                <a:gd name="f185" fmla="*/ 189 f138 1"/>
                <a:gd name="f186" fmla="*/ 238 f139 1"/>
                <a:gd name="f187" fmla="*/ 233 f138 1"/>
                <a:gd name="f188" fmla="*/ 239 f139 1"/>
                <a:gd name="f189" fmla="*/ 232 f138 1"/>
                <a:gd name="f190" fmla="*/ 286 f139 1"/>
                <a:gd name="f191" fmla="*/ 129 f138 1"/>
                <a:gd name="f192" fmla="*/ 285 f139 1"/>
                <a:gd name="f193" fmla="*/ 123 f138 1"/>
                <a:gd name="f194" fmla="*/ 62 f139 1"/>
                <a:gd name="f195" fmla="*/ 21 f138 1"/>
                <a:gd name="f196" fmla="*/ 56 f139 1"/>
                <a:gd name="f197" fmla="*/ 25 f138 1"/>
                <a:gd name="f198" fmla="*/ 24 f139 1"/>
                <a:gd name="f199" fmla="*/ 79 f138 1"/>
                <a:gd name="f200" fmla="*/ 0 f139 1"/>
                <a:gd name="f201" fmla="*/ 117 f138 1"/>
                <a:gd name="f202" fmla="*/ 2 f139 1"/>
                <a:gd name="f203" fmla="+- f140 0 f1"/>
                <a:gd name="f204" fmla="*/ f143 1 287"/>
                <a:gd name="f205" fmla="*/ f144 1 233"/>
                <a:gd name="f206" fmla="*/ f145 1 287"/>
                <a:gd name="f207" fmla="*/ f146 1 233"/>
                <a:gd name="f208" fmla="*/ f147 1 287"/>
                <a:gd name="f209" fmla="*/ f148 1 233"/>
                <a:gd name="f210" fmla="*/ f149 1 287"/>
                <a:gd name="f211" fmla="*/ f150 1 233"/>
                <a:gd name="f212" fmla="*/ f151 1 287"/>
                <a:gd name="f213" fmla="*/ f152 1 233"/>
                <a:gd name="f214" fmla="*/ f153 1 287"/>
                <a:gd name="f215" fmla="*/ f154 1 233"/>
                <a:gd name="f216" fmla="*/ f155 1 233"/>
                <a:gd name="f217" fmla="*/ f156 1 287"/>
                <a:gd name="f218" fmla="*/ f157 1 233"/>
                <a:gd name="f219" fmla="*/ f158 1 287"/>
                <a:gd name="f220" fmla="*/ f159 1 233"/>
                <a:gd name="f221" fmla="*/ f160 1 287"/>
                <a:gd name="f222" fmla="*/ f161 1 233"/>
                <a:gd name="f223" fmla="*/ f162 1 287"/>
                <a:gd name="f224" fmla="*/ f163 1 233"/>
                <a:gd name="f225" fmla="*/ f164 1 287"/>
                <a:gd name="f226" fmla="*/ f165 1 233"/>
                <a:gd name="f227" fmla="*/ f166 1 287"/>
                <a:gd name="f228" fmla="*/ f167 1 233"/>
                <a:gd name="f229" fmla="*/ f168 1 287"/>
                <a:gd name="f230" fmla="*/ f169 1 233"/>
                <a:gd name="f231" fmla="*/ f170 1 287"/>
                <a:gd name="f232" fmla="*/ f171 1 233"/>
                <a:gd name="f233" fmla="*/ f172 1 287"/>
                <a:gd name="f234" fmla="*/ f173 1 287"/>
                <a:gd name="f235" fmla="*/ f174 1 287"/>
                <a:gd name="f236" fmla="*/ f175 1 233"/>
                <a:gd name="f237" fmla="*/ f176 1 287"/>
                <a:gd name="f238" fmla="*/ f177 1 233"/>
                <a:gd name="f239" fmla="*/ f178 1 287"/>
                <a:gd name="f240" fmla="*/ f179 1 233"/>
                <a:gd name="f241" fmla="*/ f180 1 287"/>
                <a:gd name="f242" fmla="*/ f181 1 233"/>
                <a:gd name="f243" fmla="*/ f182 1 287"/>
                <a:gd name="f244" fmla="*/ f183 1 233"/>
                <a:gd name="f245" fmla="*/ f184 1 287"/>
                <a:gd name="f246" fmla="*/ f185 1 233"/>
                <a:gd name="f247" fmla="*/ f186 1 287"/>
                <a:gd name="f248" fmla="*/ f187 1 233"/>
                <a:gd name="f249" fmla="*/ f188 1 287"/>
                <a:gd name="f250" fmla="*/ f189 1 233"/>
                <a:gd name="f251" fmla="*/ f190 1 287"/>
                <a:gd name="f252" fmla="*/ f191 1 233"/>
                <a:gd name="f253" fmla="*/ f192 1 287"/>
                <a:gd name="f254" fmla="*/ f193 1 233"/>
                <a:gd name="f255" fmla="*/ f194 1 287"/>
                <a:gd name="f256" fmla="*/ f195 1 233"/>
                <a:gd name="f257" fmla="*/ f196 1 287"/>
                <a:gd name="f258" fmla="*/ f197 1 233"/>
                <a:gd name="f259" fmla="*/ f198 1 287"/>
                <a:gd name="f260" fmla="*/ f199 1 233"/>
                <a:gd name="f261" fmla="*/ f200 1 287"/>
                <a:gd name="f262" fmla="*/ f201 1 233"/>
                <a:gd name="f263" fmla="*/ f202 1 287"/>
                <a:gd name="f264" fmla="*/ 0 1 f141"/>
                <a:gd name="f265" fmla="*/ f135 1 f141"/>
                <a:gd name="f266" fmla="*/ 0 1 f142"/>
                <a:gd name="f267" fmla="*/ f136 1 f142"/>
                <a:gd name="f268" fmla="*/ f204 1 f141"/>
                <a:gd name="f269" fmla="*/ f205 1 f142"/>
                <a:gd name="f270" fmla="*/ f206 1 f141"/>
                <a:gd name="f271" fmla="*/ f207 1 f142"/>
                <a:gd name="f272" fmla="*/ f208 1 f141"/>
                <a:gd name="f273" fmla="*/ f209 1 f142"/>
                <a:gd name="f274" fmla="*/ f210 1 f141"/>
                <a:gd name="f275" fmla="*/ f211 1 f142"/>
                <a:gd name="f276" fmla="*/ f212 1 f141"/>
                <a:gd name="f277" fmla="*/ f213 1 f142"/>
                <a:gd name="f278" fmla="*/ f214 1 f141"/>
                <a:gd name="f279" fmla="*/ f215 1 f142"/>
                <a:gd name="f280" fmla="*/ f216 1 f142"/>
                <a:gd name="f281" fmla="*/ f217 1 f141"/>
                <a:gd name="f282" fmla="*/ f218 1 f142"/>
                <a:gd name="f283" fmla="*/ f219 1 f141"/>
                <a:gd name="f284" fmla="*/ f220 1 f142"/>
                <a:gd name="f285" fmla="*/ f221 1 f141"/>
                <a:gd name="f286" fmla="*/ f222 1 f142"/>
                <a:gd name="f287" fmla="*/ f223 1 f141"/>
                <a:gd name="f288" fmla="*/ f224 1 f142"/>
                <a:gd name="f289" fmla="*/ f225 1 f141"/>
                <a:gd name="f290" fmla="*/ f226 1 f142"/>
                <a:gd name="f291" fmla="*/ f227 1 f141"/>
                <a:gd name="f292" fmla="*/ f228 1 f142"/>
                <a:gd name="f293" fmla="*/ f229 1 f141"/>
                <a:gd name="f294" fmla="*/ f230 1 f142"/>
                <a:gd name="f295" fmla="*/ f231 1 f141"/>
                <a:gd name="f296" fmla="*/ f232 1 f142"/>
                <a:gd name="f297" fmla="*/ f233 1 f141"/>
                <a:gd name="f298" fmla="*/ f234 1 f141"/>
                <a:gd name="f299" fmla="*/ f235 1 f141"/>
                <a:gd name="f300" fmla="*/ f236 1 f142"/>
                <a:gd name="f301" fmla="*/ f237 1 f141"/>
                <a:gd name="f302" fmla="*/ f238 1 f142"/>
                <a:gd name="f303" fmla="*/ f239 1 f141"/>
                <a:gd name="f304" fmla="*/ f240 1 f142"/>
                <a:gd name="f305" fmla="*/ f241 1 f141"/>
                <a:gd name="f306" fmla="*/ f242 1 f142"/>
                <a:gd name="f307" fmla="*/ f243 1 f141"/>
                <a:gd name="f308" fmla="*/ f244 1 f142"/>
                <a:gd name="f309" fmla="*/ f245 1 f141"/>
                <a:gd name="f310" fmla="*/ f246 1 f142"/>
                <a:gd name="f311" fmla="*/ f247 1 f141"/>
                <a:gd name="f312" fmla="*/ f248 1 f142"/>
                <a:gd name="f313" fmla="*/ f249 1 f141"/>
                <a:gd name="f314" fmla="*/ f250 1 f142"/>
                <a:gd name="f315" fmla="*/ f251 1 f141"/>
                <a:gd name="f316" fmla="*/ f252 1 f142"/>
                <a:gd name="f317" fmla="*/ f253 1 f141"/>
                <a:gd name="f318" fmla="*/ f254 1 f142"/>
                <a:gd name="f319" fmla="*/ f255 1 f141"/>
                <a:gd name="f320" fmla="*/ f256 1 f142"/>
                <a:gd name="f321" fmla="*/ f257 1 f141"/>
                <a:gd name="f322" fmla="*/ f258 1 f142"/>
                <a:gd name="f323" fmla="*/ f259 1 f141"/>
                <a:gd name="f324" fmla="*/ f260 1 f142"/>
                <a:gd name="f325" fmla="*/ f261 1 f141"/>
                <a:gd name="f326" fmla="*/ f262 1 f142"/>
                <a:gd name="f327" fmla="*/ f263 1 f141"/>
                <a:gd name="f328" fmla="*/ f264 f132 1"/>
                <a:gd name="f329" fmla="*/ f265 f132 1"/>
                <a:gd name="f330" fmla="*/ f267 f133 1"/>
                <a:gd name="f331" fmla="*/ f266 f133 1"/>
                <a:gd name="f332" fmla="*/ f268 f132 1"/>
                <a:gd name="f333" fmla="*/ f269 f133 1"/>
                <a:gd name="f334" fmla="*/ f270 f132 1"/>
                <a:gd name="f335" fmla="*/ f271 f133 1"/>
                <a:gd name="f336" fmla="*/ f272 f132 1"/>
                <a:gd name="f337" fmla="*/ f273 f133 1"/>
                <a:gd name="f338" fmla="*/ f274 f132 1"/>
                <a:gd name="f339" fmla="*/ f275 f133 1"/>
                <a:gd name="f340" fmla="*/ f276 f132 1"/>
                <a:gd name="f341" fmla="*/ f277 f133 1"/>
                <a:gd name="f342" fmla="*/ f278 f132 1"/>
                <a:gd name="f343" fmla="*/ f279 f133 1"/>
                <a:gd name="f344" fmla="*/ f280 f133 1"/>
                <a:gd name="f345" fmla="*/ f281 f132 1"/>
                <a:gd name="f346" fmla="*/ f282 f133 1"/>
                <a:gd name="f347" fmla="*/ f283 f132 1"/>
                <a:gd name="f348" fmla="*/ f284 f133 1"/>
                <a:gd name="f349" fmla="*/ f285 f132 1"/>
                <a:gd name="f350" fmla="*/ f286 f133 1"/>
                <a:gd name="f351" fmla="*/ f287 f132 1"/>
                <a:gd name="f352" fmla="*/ f288 f133 1"/>
                <a:gd name="f353" fmla="*/ f289 f132 1"/>
                <a:gd name="f354" fmla="*/ f290 f133 1"/>
                <a:gd name="f355" fmla="*/ f291 f132 1"/>
                <a:gd name="f356" fmla="*/ f292 f133 1"/>
                <a:gd name="f357" fmla="*/ f293 f132 1"/>
                <a:gd name="f358" fmla="*/ f294 f133 1"/>
                <a:gd name="f359" fmla="*/ f295 f132 1"/>
                <a:gd name="f360" fmla="*/ f296 f133 1"/>
                <a:gd name="f361" fmla="*/ f297 f132 1"/>
                <a:gd name="f362" fmla="*/ f298 f132 1"/>
                <a:gd name="f363" fmla="*/ f299 f132 1"/>
                <a:gd name="f364" fmla="*/ f300 f133 1"/>
                <a:gd name="f365" fmla="*/ f301 f132 1"/>
                <a:gd name="f366" fmla="*/ f302 f133 1"/>
                <a:gd name="f367" fmla="*/ f303 f132 1"/>
                <a:gd name="f368" fmla="*/ f304 f133 1"/>
                <a:gd name="f369" fmla="*/ f305 f132 1"/>
                <a:gd name="f370" fmla="*/ f306 f133 1"/>
                <a:gd name="f371" fmla="*/ f307 f132 1"/>
                <a:gd name="f372" fmla="*/ f308 f133 1"/>
                <a:gd name="f373" fmla="*/ f309 f132 1"/>
                <a:gd name="f374" fmla="*/ f310 f133 1"/>
                <a:gd name="f375" fmla="*/ f311 f132 1"/>
                <a:gd name="f376" fmla="*/ f312 f133 1"/>
                <a:gd name="f377" fmla="*/ f313 f132 1"/>
                <a:gd name="f378" fmla="*/ f314 f133 1"/>
                <a:gd name="f379" fmla="*/ f315 f132 1"/>
                <a:gd name="f380" fmla="*/ f316 f133 1"/>
                <a:gd name="f381" fmla="*/ f317 f132 1"/>
                <a:gd name="f382" fmla="*/ f318 f133 1"/>
                <a:gd name="f383" fmla="*/ f319 f132 1"/>
                <a:gd name="f384" fmla="*/ f320 f133 1"/>
                <a:gd name="f385" fmla="*/ f321 f132 1"/>
                <a:gd name="f386" fmla="*/ f322 f133 1"/>
                <a:gd name="f387" fmla="*/ f323 f132 1"/>
                <a:gd name="f388" fmla="*/ f324 f133 1"/>
                <a:gd name="f389" fmla="*/ f325 f132 1"/>
                <a:gd name="f390" fmla="*/ f326 f133 1"/>
                <a:gd name="f391" fmla="*/ f327 f1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3">
                  <a:pos x="f332" y="f333"/>
                </a:cxn>
                <a:cxn ang="f203">
                  <a:pos x="f334" y="f335"/>
                </a:cxn>
                <a:cxn ang="f203">
                  <a:pos x="f336" y="f337"/>
                </a:cxn>
                <a:cxn ang="f203">
                  <a:pos x="f338" y="f339"/>
                </a:cxn>
                <a:cxn ang="f203">
                  <a:pos x="f340" y="f341"/>
                </a:cxn>
                <a:cxn ang="f203">
                  <a:pos x="f342" y="f343"/>
                </a:cxn>
                <a:cxn ang="f203">
                  <a:pos x="f342" y="f343"/>
                </a:cxn>
                <a:cxn ang="f203">
                  <a:pos x="f342" y="f344"/>
                </a:cxn>
                <a:cxn ang="f203">
                  <a:pos x="f345" y="f346"/>
                </a:cxn>
                <a:cxn ang="f203">
                  <a:pos x="f345" y="f346"/>
                </a:cxn>
                <a:cxn ang="f203">
                  <a:pos x="f347" y="f348"/>
                </a:cxn>
                <a:cxn ang="f203">
                  <a:pos x="f349" y="f350"/>
                </a:cxn>
                <a:cxn ang="f203">
                  <a:pos x="f351" y="f352"/>
                </a:cxn>
                <a:cxn ang="f203">
                  <a:pos x="f353" y="f354"/>
                </a:cxn>
                <a:cxn ang="f203">
                  <a:pos x="f355" y="f356"/>
                </a:cxn>
                <a:cxn ang="f203">
                  <a:pos x="f357" y="f358"/>
                </a:cxn>
                <a:cxn ang="f203">
                  <a:pos x="f359" y="f360"/>
                </a:cxn>
                <a:cxn ang="f203">
                  <a:pos x="f361" y="f360"/>
                </a:cxn>
                <a:cxn ang="f203">
                  <a:pos x="f362" y="f352"/>
                </a:cxn>
                <a:cxn ang="f203">
                  <a:pos x="f363" y="f364"/>
                </a:cxn>
                <a:cxn ang="f203">
                  <a:pos x="f365" y="f366"/>
                </a:cxn>
                <a:cxn ang="f203">
                  <a:pos x="f367" y="f368"/>
                </a:cxn>
                <a:cxn ang="f203">
                  <a:pos x="f369" y="f370"/>
                </a:cxn>
                <a:cxn ang="f203">
                  <a:pos x="f371" y="f372"/>
                </a:cxn>
                <a:cxn ang="f203">
                  <a:pos x="f373" y="f374"/>
                </a:cxn>
                <a:cxn ang="f203">
                  <a:pos x="f375" y="f376"/>
                </a:cxn>
                <a:cxn ang="f203">
                  <a:pos x="f377" y="f378"/>
                </a:cxn>
                <a:cxn ang="f203">
                  <a:pos x="f379" y="f380"/>
                </a:cxn>
                <a:cxn ang="f203">
                  <a:pos x="f381" y="f382"/>
                </a:cxn>
                <a:cxn ang="f203">
                  <a:pos x="f383" y="f384"/>
                </a:cxn>
                <a:cxn ang="f203">
                  <a:pos x="f385" y="f386"/>
                </a:cxn>
                <a:cxn ang="f203">
                  <a:pos x="f387" y="f388"/>
                </a:cxn>
                <a:cxn ang="f203">
                  <a:pos x="f389" y="f390"/>
                </a:cxn>
                <a:cxn ang="f203">
                  <a:pos x="f391" y="f333"/>
                </a:cxn>
                <a:cxn ang="f203">
                  <a:pos x="f332" y="f333"/>
                </a:cxn>
              </a:cxnLst>
              <a:rect l="f328" t="f331" r="f329" b="f330"/>
              <a:pathLst>
                <a:path w="287" h="233">
                  <a:moveTo>
                    <a:pt x="f8" y="f9"/>
                  </a:moveTo>
                  <a:cubicBezTo>
                    <a:pt x="f10" y="f11"/>
                    <a:pt x="f10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10"/>
                  </a:cubicBezTo>
                  <a:cubicBezTo>
                    <a:pt x="f26" y="f27"/>
                    <a:pt x="f28" y="f17"/>
                    <a:pt x="f29" y="f21"/>
                  </a:cubicBezTo>
                  <a:cubicBezTo>
                    <a:pt x="f14" y="f23"/>
                    <a:pt x="f30" y="f31"/>
                    <a:pt x="f23" y="f32"/>
                  </a:cubicBezTo>
                  <a:cubicBezTo>
                    <a:pt x="f23" y="f32"/>
                    <a:pt x="f23" y="f32"/>
                    <a:pt x="f23" y="f32"/>
                  </a:cubicBezTo>
                  <a:cubicBezTo>
                    <a:pt x="f16" y="f28"/>
                    <a:pt x="f33" y="f34"/>
                    <a:pt x="f23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0" y="f41"/>
                    <a:pt x="f40" y="f41"/>
                    <a:pt x="f40" y="f41"/>
                  </a:cubicBezTo>
                  <a:cubicBezTo>
                    <a:pt x="f26" y="f42"/>
                    <a:pt x="f43" y="f42"/>
                    <a:pt x="f32" y="f42"/>
                  </a:cubicBezTo>
                  <a:cubicBezTo>
                    <a:pt x="f35" y="f44"/>
                    <a:pt x="f45" y="f46"/>
                    <a:pt x="f47" y="f48"/>
                  </a:cubicBezTo>
                  <a:cubicBezTo>
                    <a:pt x="f41" y="f49"/>
                    <a:pt x="f42" y="f49"/>
                    <a:pt x="f50" y="f49"/>
                  </a:cubicBezTo>
                  <a:cubicBezTo>
                    <a:pt x="f48" y="f51"/>
                    <a:pt x="f52" y="f53"/>
                    <a:pt x="f53" y="f53"/>
                  </a:cubicBezTo>
                  <a:cubicBezTo>
                    <a:pt x="f54" y="f55"/>
                    <a:pt x="f56" y="f54"/>
                    <a:pt x="f57" y="f54"/>
                  </a:cubicBezTo>
                  <a:cubicBezTo>
                    <a:pt x="f58" y="f59"/>
                    <a:pt x="f60" y="f61"/>
                    <a:pt x="f62" y="f58"/>
                  </a:cubicBezTo>
                  <a:cubicBezTo>
                    <a:pt x="f63" y="f64"/>
                    <a:pt x="f63" y="f60"/>
                    <a:pt x="f65" y="f64"/>
                  </a:cubicBezTo>
                  <a:cubicBezTo>
                    <a:pt x="f66" y="f67"/>
                    <a:pt x="f66" y="f60"/>
                    <a:pt x="f68" y="f64"/>
                  </a:cubicBezTo>
                  <a:cubicBezTo>
                    <a:pt x="f69" y="f57"/>
                    <a:pt x="f70" y="f53"/>
                    <a:pt x="f71" y="f49"/>
                  </a:cubicBezTo>
                  <a:cubicBezTo>
                    <a:pt x="f72" y="f39"/>
                    <a:pt x="f73" y="f32"/>
                    <a:pt x="f74" y="f38"/>
                  </a:cubicBezTo>
                  <a:cubicBezTo>
                    <a:pt x="f75" y="f76"/>
                    <a:pt x="f77" y="f16"/>
                    <a:pt x="f78" y="f79"/>
                  </a:cubicBezTo>
                  <a:cubicBezTo>
                    <a:pt x="f80" y="f81"/>
                    <a:pt x="f82" y="f26"/>
                    <a:pt x="f83" y="f47"/>
                  </a:cubicBezTo>
                  <a:cubicBezTo>
                    <a:pt x="f78" y="f55"/>
                    <a:pt x="f84" y="f85"/>
                    <a:pt x="f86" y="f87"/>
                  </a:cubicBezTo>
                  <a:cubicBezTo>
                    <a:pt x="f88" y="f89"/>
                    <a:pt x="f90" y="f73"/>
                    <a:pt x="f91" y="f92"/>
                  </a:cubicBezTo>
                  <a:cubicBezTo>
                    <a:pt x="f93" y="f2"/>
                    <a:pt x="f94" y="f95"/>
                    <a:pt x="f96" y="f97"/>
                  </a:cubicBezTo>
                  <a:cubicBezTo>
                    <a:pt x="f98" y="f78"/>
                    <a:pt x="f99" y="f100"/>
                    <a:pt x="f101" y="f7"/>
                  </a:cubicBezTo>
                  <a:cubicBezTo>
                    <a:pt x="f101" y="f7"/>
                    <a:pt x="f101" y="f102"/>
                    <a:pt x="f103" y="f102"/>
                  </a:cubicBezTo>
                  <a:cubicBezTo>
                    <a:pt x="f104" y="f105"/>
                    <a:pt x="f106" y="f107"/>
                    <a:pt x="f108" y="f45"/>
                  </a:cubicBezTo>
                  <a:cubicBezTo>
                    <a:pt x="f6" y="f35"/>
                    <a:pt x="f108" y="f28"/>
                    <a:pt x="f109" y="f43"/>
                  </a:cubicBezTo>
                  <a:cubicBezTo>
                    <a:pt x="f110" y="f111"/>
                    <a:pt x="f64" y="f5"/>
                    <a:pt x="f112" y="f113"/>
                  </a:cubicBezTo>
                  <a:cubicBezTo>
                    <a:pt x="f114" y="f113"/>
                    <a:pt x="f115" y="f116"/>
                    <a:pt x="f117" y="f118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125" y="f126"/>
                    <a:pt x="f127" y="f23"/>
                    <a:pt x="f5" y="f12"/>
                  </a:cubicBezTo>
                  <a:cubicBezTo>
                    <a:pt x="f128" y="f12"/>
                    <a:pt x="f129" y="f9"/>
                    <a:pt x="f129" y="f9"/>
                  </a:cubicBezTo>
                  <a:cubicBezTo>
                    <a:pt x="f130" y="f14"/>
                    <a:pt x="f111" y="f14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C549DAF2-587D-AE69-8AE8-3D3A14F27F71}"/>
                </a:ext>
              </a:extLst>
            </p:cNvPr>
            <p:cNvSpPr/>
            <p:nvPr/>
          </p:nvSpPr>
          <p:spPr>
            <a:xfrm>
              <a:off x="5930898" y="3641726"/>
              <a:ext cx="942975" cy="10287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1"/>
                <a:gd name="f7" fmla="val 198"/>
                <a:gd name="f8" fmla="val 66"/>
                <a:gd name="f9" fmla="val 96"/>
                <a:gd name="f10" fmla="val 69"/>
                <a:gd name="f11" fmla="val 70"/>
                <a:gd name="f12" fmla="val 95"/>
                <a:gd name="f13" fmla="val 71"/>
                <a:gd name="f14" fmla="val 92"/>
                <a:gd name="f15" fmla="val 77"/>
                <a:gd name="f16" fmla="val 81"/>
                <a:gd name="f17" fmla="val 83"/>
                <a:gd name="f18" fmla="val 89"/>
                <a:gd name="f19" fmla="val 59"/>
                <a:gd name="f20" fmla="val 94"/>
                <a:gd name="f21" fmla="val 49"/>
                <a:gd name="f22" fmla="val 104"/>
                <a:gd name="f23" fmla="val 46"/>
                <a:gd name="f24" fmla="val 113"/>
                <a:gd name="f25" fmla="val 50"/>
                <a:gd name="f26" fmla="val 122"/>
                <a:gd name="f27" fmla="val 55"/>
                <a:gd name="f28" fmla="val 125"/>
                <a:gd name="f29" fmla="val 65"/>
                <a:gd name="f30" fmla="val 120"/>
                <a:gd name="f31" fmla="val 75"/>
                <a:gd name="f32" fmla="val 115"/>
                <a:gd name="f33" fmla="val 84"/>
                <a:gd name="f34" fmla="val 110"/>
                <a:gd name="f35" fmla="val 93"/>
                <a:gd name="f36" fmla="val 105"/>
                <a:gd name="f37" fmla="val 102"/>
                <a:gd name="f38" fmla="val 106"/>
                <a:gd name="f39" fmla="val 107"/>
                <a:gd name="f40" fmla="val 114"/>
                <a:gd name="f41" fmla="val 141"/>
                <a:gd name="f42" fmla="val 157"/>
                <a:gd name="f43" fmla="val 133"/>
                <a:gd name="f44" fmla="val 160"/>
                <a:gd name="f45" fmla="val 135"/>
                <a:gd name="f46" fmla="val 161"/>
                <a:gd name="f47" fmla="val 162"/>
                <a:gd name="f48" fmla="val 132"/>
                <a:gd name="f49" fmla="val 167"/>
                <a:gd name="f50" fmla="val 172"/>
                <a:gd name="f51" fmla="val 112"/>
                <a:gd name="f52" fmla="val 177"/>
                <a:gd name="f53" fmla="val 103"/>
                <a:gd name="f54" fmla="val 182"/>
                <a:gd name="f55" fmla="val 192"/>
                <a:gd name="f56" fmla="val 201"/>
                <a:gd name="f57" fmla="val 210"/>
                <a:gd name="f58" fmla="val 98"/>
                <a:gd name="f59" fmla="val 213"/>
                <a:gd name="f60" fmla="val 109"/>
                <a:gd name="f61" fmla="val 208"/>
                <a:gd name="f62" fmla="val 119"/>
                <a:gd name="f63" fmla="val 202"/>
                <a:gd name="f64" fmla="val 131"/>
                <a:gd name="f65" fmla="val 196"/>
                <a:gd name="f66" fmla="val 142"/>
                <a:gd name="f67" fmla="val 189"/>
                <a:gd name="f68" fmla="val 154"/>
                <a:gd name="f69" fmla="val 188"/>
                <a:gd name="f70" fmla="val 158"/>
                <a:gd name="f71" fmla="val 190"/>
                <a:gd name="f72" fmla="val 171"/>
                <a:gd name="f73" fmla="val 212"/>
                <a:gd name="f74" fmla="val 184"/>
                <a:gd name="f75" fmla="val 221"/>
                <a:gd name="f76" fmla="val 197"/>
                <a:gd name="f77" fmla="val 222"/>
                <a:gd name="f78" fmla="val 223"/>
                <a:gd name="f79" fmla="val 235"/>
                <a:gd name="f80" fmla="val 247"/>
                <a:gd name="f81" fmla="val 145"/>
                <a:gd name="f82" fmla="val 260"/>
                <a:gd name="f83" fmla="val 118"/>
                <a:gd name="f84" fmla="val 259"/>
                <a:gd name="f85" fmla="val 215"/>
                <a:gd name="f86" fmla="val 38"/>
                <a:gd name="f87" fmla="val 15"/>
                <a:gd name="f88" fmla="val 47"/>
                <a:gd name="f89" fmla="val 16"/>
                <a:gd name="f90" fmla="val 45"/>
                <a:gd name="f91" fmla="val 18"/>
                <a:gd name="f92" fmla="val 40"/>
                <a:gd name="f93" fmla="val 26"/>
                <a:gd name="f94" fmla="val 36"/>
                <a:gd name="f95" fmla="val 33"/>
                <a:gd name="f96" fmla="val 32"/>
                <a:gd name="f97" fmla="val 21"/>
                <a:gd name="f98" fmla="val 57"/>
                <a:gd name="f99" fmla="val 11"/>
                <a:gd name="f100" fmla="val 1"/>
                <a:gd name="f101" fmla="val 23"/>
                <a:gd name="f102" fmla="val 91"/>
                <a:gd name="f103" fmla="val 44"/>
                <a:gd name="f104" fmla="+- 0 0 -90"/>
                <a:gd name="f105" fmla="*/ f3 1 261"/>
                <a:gd name="f106" fmla="*/ f4 1 198"/>
                <a:gd name="f107" fmla="val f5"/>
                <a:gd name="f108" fmla="val f6"/>
                <a:gd name="f109" fmla="val f7"/>
                <a:gd name="f110" fmla="*/ f104 f0 1"/>
                <a:gd name="f111" fmla="+- f109 0 f107"/>
                <a:gd name="f112" fmla="+- f108 0 f107"/>
                <a:gd name="f113" fmla="*/ f110 1 f2"/>
                <a:gd name="f114" fmla="*/ f112 1 261"/>
                <a:gd name="f115" fmla="*/ f111 1 198"/>
                <a:gd name="f116" fmla="*/ 66 f112 1"/>
                <a:gd name="f117" fmla="*/ 96 f111 1"/>
                <a:gd name="f118" fmla="*/ 71 f112 1"/>
                <a:gd name="f119" fmla="*/ 92 f111 1"/>
                <a:gd name="f120" fmla="*/ 89 f112 1"/>
                <a:gd name="f121" fmla="*/ 59 f111 1"/>
                <a:gd name="f122" fmla="*/ 113 f112 1"/>
                <a:gd name="f123" fmla="*/ 50 f111 1"/>
                <a:gd name="f124" fmla="*/ 120 f112 1"/>
                <a:gd name="f125" fmla="*/ 75 f111 1"/>
                <a:gd name="f126" fmla="*/ 105 f112 1"/>
                <a:gd name="f127" fmla="*/ 102 f111 1"/>
                <a:gd name="f128" fmla="*/ 107 f112 1"/>
                <a:gd name="f129" fmla="*/ 107 f111 1"/>
                <a:gd name="f130" fmla="*/ 157 f112 1"/>
                <a:gd name="f131" fmla="*/ 133 f111 1"/>
                <a:gd name="f132" fmla="*/ 162 f112 1"/>
                <a:gd name="f133" fmla="*/ 132 f111 1"/>
                <a:gd name="f134" fmla="*/ 177 f112 1"/>
                <a:gd name="f135" fmla="*/ 103 f111 1"/>
                <a:gd name="f136" fmla="*/ 201 f112 1"/>
                <a:gd name="f137" fmla="*/ 94 f111 1"/>
                <a:gd name="f138" fmla="*/ 208 f112 1"/>
                <a:gd name="f139" fmla="*/ 119 f111 1"/>
                <a:gd name="f140" fmla="*/ 189 f112 1"/>
                <a:gd name="f141" fmla="*/ 154 f111 1"/>
                <a:gd name="f142" fmla="*/ 190 f112 1"/>
                <a:gd name="f143" fmla="*/ 160 f111 1"/>
                <a:gd name="f144" fmla="*/ 221 f112 1"/>
                <a:gd name="f145" fmla="*/ 197 f111 1"/>
                <a:gd name="f146" fmla="*/ 223 f112 1"/>
                <a:gd name="f147" fmla="*/ 198 f111 1"/>
                <a:gd name="f148" fmla="*/ 260 f112 1"/>
                <a:gd name="f149" fmla="*/ 118 f111 1"/>
                <a:gd name="f150" fmla="*/ 259 f112 1"/>
                <a:gd name="f151" fmla="*/ 110 f111 1"/>
                <a:gd name="f152" fmla="*/ 50 f112 1"/>
                <a:gd name="f153" fmla="*/ 15 f111 1"/>
                <a:gd name="f154" fmla="*/ 45 f112 1"/>
                <a:gd name="f155" fmla="*/ 18 f111 1"/>
                <a:gd name="f156" fmla="*/ 32 f112 1"/>
                <a:gd name="f157" fmla="*/ 40 f111 1"/>
                <a:gd name="f158" fmla="*/ 0 f112 1"/>
                <a:gd name="f159" fmla="*/ 1 f112 1"/>
                <a:gd name="f160" fmla="*/ 93 f111 1"/>
                <a:gd name="f161" fmla="+- f113 0 f1"/>
                <a:gd name="f162" fmla="*/ f116 1 261"/>
                <a:gd name="f163" fmla="*/ f117 1 198"/>
                <a:gd name="f164" fmla="*/ f118 1 261"/>
                <a:gd name="f165" fmla="*/ f119 1 198"/>
                <a:gd name="f166" fmla="*/ f120 1 261"/>
                <a:gd name="f167" fmla="*/ f121 1 198"/>
                <a:gd name="f168" fmla="*/ f122 1 261"/>
                <a:gd name="f169" fmla="*/ f123 1 198"/>
                <a:gd name="f170" fmla="*/ f124 1 261"/>
                <a:gd name="f171" fmla="*/ f125 1 198"/>
                <a:gd name="f172" fmla="*/ f126 1 261"/>
                <a:gd name="f173" fmla="*/ f127 1 198"/>
                <a:gd name="f174" fmla="*/ f128 1 261"/>
                <a:gd name="f175" fmla="*/ f129 1 198"/>
                <a:gd name="f176" fmla="*/ f130 1 261"/>
                <a:gd name="f177" fmla="*/ f131 1 198"/>
                <a:gd name="f178" fmla="*/ f132 1 261"/>
                <a:gd name="f179" fmla="*/ f133 1 198"/>
                <a:gd name="f180" fmla="*/ f134 1 261"/>
                <a:gd name="f181" fmla="*/ f135 1 198"/>
                <a:gd name="f182" fmla="*/ f136 1 261"/>
                <a:gd name="f183" fmla="*/ f137 1 198"/>
                <a:gd name="f184" fmla="*/ f138 1 261"/>
                <a:gd name="f185" fmla="*/ f139 1 198"/>
                <a:gd name="f186" fmla="*/ f140 1 261"/>
                <a:gd name="f187" fmla="*/ f141 1 198"/>
                <a:gd name="f188" fmla="*/ f142 1 261"/>
                <a:gd name="f189" fmla="*/ f143 1 198"/>
                <a:gd name="f190" fmla="*/ f144 1 261"/>
                <a:gd name="f191" fmla="*/ f145 1 198"/>
                <a:gd name="f192" fmla="*/ f146 1 261"/>
                <a:gd name="f193" fmla="*/ f147 1 198"/>
                <a:gd name="f194" fmla="*/ f148 1 261"/>
                <a:gd name="f195" fmla="*/ f149 1 198"/>
                <a:gd name="f196" fmla="*/ f150 1 261"/>
                <a:gd name="f197" fmla="*/ f151 1 198"/>
                <a:gd name="f198" fmla="*/ f152 1 261"/>
                <a:gd name="f199" fmla="*/ f153 1 198"/>
                <a:gd name="f200" fmla="*/ f154 1 261"/>
                <a:gd name="f201" fmla="*/ f155 1 198"/>
                <a:gd name="f202" fmla="*/ f156 1 261"/>
                <a:gd name="f203" fmla="*/ f157 1 198"/>
                <a:gd name="f204" fmla="*/ f158 1 261"/>
                <a:gd name="f205" fmla="*/ f159 1 261"/>
                <a:gd name="f206" fmla="*/ f160 1 198"/>
                <a:gd name="f207" fmla="*/ 0 1 f114"/>
                <a:gd name="f208" fmla="*/ f108 1 f114"/>
                <a:gd name="f209" fmla="*/ 0 1 f115"/>
                <a:gd name="f210" fmla="*/ f109 1 f115"/>
                <a:gd name="f211" fmla="*/ f162 1 f114"/>
                <a:gd name="f212" fmla="*/ f163 1 f115"/>
                <a:gd name="f213" fmla="*/ f164 1 f114"/>
                <a:gd name="f214" fmla="*/ f165 1 f115"/>
                <a:gd name="f215" fmla="*/ f166 1 f114"/>
                <a:gd name="f216" fmla="*/ f167 1 f115"/>
                <a:gd name="f217" fmla="*/ f168 1 f114"/>
                <a:gd name="f218" fmla="*/ f169 1 f115"/>
                <a:gd name="f219" fmla="*/ f170 1 f114"/>
                <a:gd name="f220" fmla="*/ f171 1 f115"/>
                <a:gd name="f221" fmla="*/ f172 1 f114"/>
                <a:gd name="f222" fmla="*/ f173 1 f115"/>
                <a:gd name="f223" fmla="*/ f174 1 f114"/>
                <a:gd name="f224" fmla="*/ f175 1 f115"/>
                <a:gd name="f225" fmla="*/ f176 1 f114"/>
                <a:gd name="f226" fmla="*/ f177 1 f115"/>
                <a:gd name="f227" fmla="*/ f178 1 f114"/>
                <a:gd name="f228" fmla="*/ f179 1 f115"/>
                <a:gd name="f229" fmla="*/ f180 1 f114"/>
                <a:gd name="f230" fmla="*/ f181 1 f115"/>
                <a:gd name="f231" fmla="*/ f182 1 f114"/>
                <a:gd name="f232" fmla="*/ f183 1 f115"/>
                <a:gd name="f233" fmla="*/ f184 1 f114"/>
                <a:gd name="f234" fmla="*/ f185 1 f115"/>
                <a:gd name="f235" fmla="*/ f186 1 f114"/>
                <a:gd name="f236" fmla="*/ f187 1 f115"/>
                <a:gd name="f237" fmla="*/ f188 1 f114"/>
                <a:gd name="f238" fmla="*/ f189 1 f115"/>
                <a:gd name="f239" fmla="*/ f190 1 f114"/>
                <a:gd name="f240" fmla="*/ f191 1 f115"/>
                <a:gd name="f241" fmla="*/ f192 1 f114"/>
                <a:gd name="f242" fmla="*/ f193 1 f115"/>
                <a:gd name="f243" fmla="*/ f194 1 f114"/>
                <a:gd name="f244" fmla="*/ f195 1 f115"/>
                <a:gd name="f245" fmla="*/ f196 1 f114"/>
                <a:gd name="f246" fmla="*/ f197 1 f115"/>
                <a:gd name="f247" fmla="*/ f198 1 f114"/>
                <a:gd name="f248" fmla="*/ f199 1 f115"/>
                <a:gd name="f249" fmla="*/ f200 1 f114"/>
                <a:gd name="f250" fmla="*/ f201 1 f115"/>
                <a:gd name="f251" fmla="*/ f202 1 f114"/>
                <a:gd name="f252" fmla="*/ f203 1 f115"/>
                <a:gd name="f253" fmla="*/ f204 1 f114"/>
                <a:gd name="f254" fmla="*/ f205 1 f114"/>
                <a:gd name="f255" fmla="*/ f206 1 f115"/>
                <a:gd name="f256" fmla="*/ f207 f105 1"/>
                <a:gd name="f257" fmla="*/ f208 f105 1"/>
                <a:gd name="f258" fmla="*/ f210 f106 1"/>
                <a:gd name="f259" fmla="*/ f209 f106 1"/>
                <a:gd name="f260" fmla="*/ f211 f105 1"/>
                <a:gd name="f261" fmla="*/ f212 f106 1"/>
                <a:gd name="f262" fmla="*/ f213 f105 1"/>
                <a:gd name="f263" fmla="*/ f214 f106 1"/>
                <a:gd name="f264" fmla="*/ f215 f105 1"/>
                <a:gd name="f265" fmla="*/ f216 f106 1"/>
                <a:gd name="f266" fmla="*/ f217 f105 1"/>
                <a:gd name="f267" fmla="*/ f218 f106 1"/>
                <a:gd name="f268" fmla="*/ f219 f105 1"/>
                <a:gd name="f269" fmla="*/ f220 f106 1"/>
                <a:gd name="f270" fmla="*/ f221 f105 1"/>
                <a:gd name="f271" fmla="*/ f222 f106 1"/>
                <a:gd name="f272" fmla="*/ f223 f105 1"/>
                <a:gd name="f273" fmla="*/ f224 f106 1"/>
                <a:gd name="f274" fmla="*/ f225 f105 1"/>
                <a:gd name="f275" fmla="*/ f226 f106 1"/>
                <a:gd name="f276" fmla="*/ f227 f105 1"/>
                <a:gd name="f277" fmla="*/ f228 f106 1"/>
                <a:gd name="f278" fmla="*/ f229 f105 1"/>
                <a:gd name="f279" fmla="*/ f230 f106 1"/>
                <a:gd name="f280" fmla="*/ f231 f105 1"/>
                <a:gd name="f281" fmla="*/ f232 f106 1"/>
                <a:gd name="f282" fmla="*/ f233 f105 1"/>
                <a:gd name="f283" fmla="*/ f234 f106 1"/>
                <a:gd name="f284" fmla="*/ f235 f105 1"/>
                <a:gd name="f285" fmla="*/ f236 f106 1"/>
                <a:gd name="f286" fmla="*/ f237 f105 1"/>
                <a:gd name="f287" fmla="*/ f238 f106 1"/>
                <a:gd name="f288" fmla="*/ f239 f105 1"/>
                <a:gd name="f289" fmla="*/ f240 f106 1"/>
                <a:gd name="f290" fmla="*/ f241 f105 1"/>
                <a:gd name="f291" fmla="*/ f242 f106 1"/>
                <a:gd name="f292" fmla="*/ f243 f105 1"/>
                <a:gd name="f293" fmla="*/ f244 f106 1"/>
                <a:gd name="f294" fmla="*/ f245 f105 1"/>
                <a:gd name="f295" fmla="*/ f246 f106 1"/>
                <a:gd name="f296" fmla="*/ f247 f105 1"/>
                <a:gd name="f297" fmla="*/ f248 f106 1"/>
                <a:gd name="f298" fmla="*/ f249 f105 1"/>
                <a:gd name="f299" fmla="*/ f250 f106 1"/>
                <a:gd name="f300" fmla="*/ f251 f105 1"/>
                <a:gd name="f301" fmla="*/ f252 f106 1"/>
                <a:gd name="f302" fmla="*/ f253 f105 1"/>
                <a:gd name="f303" fmla="*/ f254 f105 1"/>
                <a:gd name="f304" fmla="*/ f255 f1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1">
                  <a:pos x="f260" y="f261"/>
                </a:cxn>
                <a:cxn ang="f161">
                  <a:pos x="f262" y="f263"/>
                </a:cxn>
                <a:cxn ang="f161">
                  <a:pos x="f264" y="f265"/>
                </a:cxn>
                <a:cxn ang="f161">
                  <a:pos x="f266" y="f267"/>
                </a:cxn>
                <a:cxn ang="f161">
                  <a:pos x="f268" y="f269"/>
                </a:cxn>
                <a:cxn ang="f161">
                  <a:pos x="f270" y="f271"/>
                </a:cxn>
                <a:cxn ang="f161">
                  <a:pos x="f272" y="f273"/>
                </a:cxn>
                <a:cxn ang="f161">
                  <a:pos x="f274" y="f275"/>
                </a:cxn>
                <a:cxn ang="f161">
                  <a:pos x="f276" y="f277"/>
                </a:cxn>
                <a:cxn ang="f161">
                  <a:pos x="f278" y="f279"/>
                </a:cxn>
                <a:cxn ang="f161">
                  <a:pos x="f280" y="f281"/>
                </a:cxn>
                <a:cxn ang="f161">
                  <a:pos x="f282" y="f283"/>
                </a:cxn>
                <a:cxn ang="f161">
                  <a:pos x="f284" y="f285"/>
                </a:cxn>
                <a:cxn ang="f161">
                  <a:pos x="f286" y="f287"/>
                </a:cxn>
                <a:cxn ang="f161">
                  <a:pos x="f288" y="f289"/>
                </a:cxn>
                <a:cxn ang="f161">
                  <a:pos x="f290" y="f291"/>
                </a:cxn>
                <a:cxn ang="f161">
                  <a:pos x="f292" y="f293"/>
                </a:cxn>
                <a:cxn ang="f161">
                  <a:pos x="f294" y="f295"/>
                </a:cxn>
                <a:cxn ang="f161">
                  <a:pos x="f296" y="f297"/>
                </a:cxn>
                <a:cxn ang="f161">
                  <a:pos x="f298" y="f299"/>
                </a:cxn>
                <a:cxn ang="f161">
                  <a:pos x="f300" y="f301"/>
                </a:cxn>
                <a:cxn ang="f161">
                  <a:pos x="f302" y="f263"/>
                </a:cxn>
                <a:cxn ang="f161">
                  <a:pos x="f303" y="f304"/>
                </a:cxn>
                <a:cxn ang="f161">
                  <a:pos x="f260" y="f261"/>
                </a:cxn>
              </a:cxnLst>
              <a:rect l="f256" t="f259" r="f257" b="f258"/>
              <a:pathLst>
                <a:path w="261" h="198">
                  <a:moveTo>
                    <a:pt x="f8" y="f9"/>
                  </a:moveTo>
                  <a:cubicBezTo>
                    <a:pt x="f10" y="f9"/>
                    <a:pt x="f11" y="f12"/>
                    <a:pt x="f13" y="f14"/>
                  </a:cubicBezTo>
                  <a:cubicBezTo>
                    <a:pt x="f15" y="f16"/>
                    <a:pt x="f17" y="f11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22" y="f36"/>
                    <a:pt x="f22" y="f38"/>
                    <a:pt x="f39" y="f39"/>
                  </a:cubicBezTo>
                  <a:cubicBezTo>
                    <a:pt x="f28" y="f40"/>
                    <a:pt x="f41" y="f26"/>
                    <a:pt x="f42" y="f43"/>
                  </a:cubicBezTo>
                  <a:cubicBezTo>
                    <a:pt x="f44" y="f45"/>
                    <a:pt x="f46" y="f45"/>
                    <a:pt x="f47" y="f48"/>
                  </a:cubicBezTo>
                  <a:cubicBezTo>
                    <a:pt x="f49" y="f26"/>
                    <a:pt x="f50" y="f51"/>
                    <a:pt x="f52" y="f53"/>
                  </a:cubicBezTo>
                  <a:cubicBezTo>
                    <a:pt x="f54" y="f35"/>
                    <a:pt x="f55" y="f18"/>
                    <a:pt x="f56" y="f20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42"/>
                    <a:pt x="f69" y="f70"/>
                    <a:pt x="f71" y="f44"/>
                  </a:cubicBezTo>
                  <a:cubicBezTo>
                    <a:pt x="f63" y="f72"/>
                    <a:pt x="f73" y="f74"/>
                    <a:pt x="f75" y="f76"/>
                  </a:cubicBezTo>
                  <a:cubicBezTo>
                    <a:pt x="f75" y="f7"/>
                    <a:pt x="f77" y="f7"/>
                    <a:pt x="f78" y="f7"/>
                  </a:cubicBezTo>
                  <a:cubicBezTo>
                    <a:pt x="f79" y="f72"/>
                    <a:pt x="f80" y="f81"/>
                    <a:pt x="f82" y="f83"/>
                  </a:cubicBezTo>
                  <a:cubicBezTo>
                    <a:pt x="f6" y="f32"/>
                    <a:pt x="f6" y="f24"/>
                    <a:pt x="f84" y="f34"/>
                  </a:cubicBezTo>
                  <a:cubicBezTo>
                    <a:pt x="f85" y="f86"/>
                    <a:pt x="f43" y="f5"/>
                    <a:pt x="f25" y="f87"/>
                  </a:cubicBezTo>
                  <a:cubicBezTo>
                    <a:pt x="f88" y="f87"/>
                    <a:pt x="f23" y="f89"/>
                    <a:pt x="f90" y="f91"/>
                  </a:cubicBezTo>
                  <a:cubicBezTo>
                    <a:pt x="f92" y="f93"/>
                    <a:pt x="f94" y="f95"/>
                    <a:pt x="f96" y="f92"/>
                  </a:cubicBezTo>
                  <a:cubicBezTo>
                    <a:pt x="f97" y="f98"/>
                    <a:pt x="f99" y="f31"/>
                    <a:pt x="f5" y="f14"/>
                  </a:cubicBezTo>
                  <a:cubicBezTo>
                    <a:pt x="f100" y="f35"/>
                    <a:pt x="f100" y="f35"/>
                    <a:pt x="f100" y="f35"/>
                  </a:cubicBezTo>
                  <a:cubicBezTo>
                    <a:pt x="f101" y="f102"/>
                    <a:pt x="f103" y="f14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EAB843E3-9F28-6ECC-5ECA-D46B6A23CF01}"/>
                </a:ext>
              </a:extLst>
            </p:cNvPr>
            <p:cNvSpPr/>
            <p:nvPr/>
          </p:nvSpPr>
          <p:spPr>
            <a:xfrm>
              <a:off x="6180136" y="3043242"/>
              <a:ext cx="900117" cy="9937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9"/>
                <a:gd name="f7" fmla="val 191"/>
                <a:gd name="f8" fmla="val 228"/>
                <a:gd name="f9" fmla="val 75"/>
                <a:gd name="f10" fmla="val 182"/>
                <a:gd name="f11" fmla="val 24"/>
                <a:gd name="f12" fmla="val 125"/>
                <a:gd name="f13" fmla="val 56"/>
                <a:gd name="f14" fmla="val 5"/>
                <a:gd name="f15" fmla="val 54"/>
                <a:gd name="f16" fmla="val 52"/>
                <a:gd name="f17" fmla="val 6"/>
                <a:gd name="f18" fmla="val 51"/>
                <a:gd name="f19" fmla="val 8"/>
                <a:gd name="f20" fmla="val 38"/>
                <a:gd name="f21" fmla="val 29"/>
                <a:gd name="f22" fmla="val 25"/>
                <a:gd name="f23" fmla="val 50"/>
                <a:gd name="f24" fmla="val 13"/>
                <a:gd name="f25" fmla="val 71"/>
                <a:gd name="f26" fmla="val 9"/>
                <a:gd name="f27" fmla="val 78"/>
                <a:gd name="f28" fmla="val 85"/>
                <a:gd name="f29" fmla="val 93"/>
                <a:gd name="f30" fmla="val 17"/>
                <a:gd name="f31" fmla="val 91"/>
                <a:gd name="f32" fmla="val 33"/>
                <a:gd name="f33" fmla="val 92"/>
                <a:gd name="f34" fmla="val 49"/>
                <a:gd name="f35" fmla="val 94"/>
                <a:gd name="f36" fmla="val 53"/>
                <a:gd name="f37" fmla="val 95"/>
                <a:gd name="f38" fmla="val 55"/>
                <a:gd name="f39" fmla="val 61"/>
                <a:gd name="f40" fmla="val 79"/>
                <a:gd name="f41" fmla="val 68"/>
                <a:gd name="f42" fmla="val 67"/>
                <a:gd name="f43" fmla="val 74"/>
                <a:gd name="f44" fmla="val 76"/>
                <a:gd name="f45" fmla="val 83"/>
                <a:gd name="f46" fmla="val 47"/>
                <a:gd name="f47" fmla="val 89"/>
                <a:gd name="f48" fmla="val 44"/>
                <a:gd name="f49" fmla="val 97"/>
                <a:gd name="f50" fmla="val 45"/>
                <a:gd name="f51" fmla="val 102"/>
                <a:gd name="f52" fmla="val 107"/>
                <a:gd name="f53" fmla="val 109"/>
                <a:gd name="f54" fmla="val 62"/>
                <a:gd name="f55" fmla="val 106"/>
                <a:gd name="f56" fmla="val 69"/>
                <a:gd name="f57" fmla="val 101"/>
                <a:gd name="f58" fmla="val 90"/>
                <a:gd name="f59" fmla="val 99"/>
                <a:gd name="f60" fmla="val 88"/>
                <a:gd name="f61" fmla="val 103"/>
                <a:gd name="f62" fmla="val 104"/>
                <a:gd name="f63" fmla="val 110"/>
                <a:gd name="f64" fmla="val 127"/>
                <a:gd name="f65" fmla="val 118"/>
                <a:gd name="f66" fmla="val 142"/>
                <a:gd name="f67" fmla="val 129"/>
                <a:gd name="f68" fmla="val 145"/>
                <a:gd name="f69" fmla="val 130"/>
                <a:gd name="f70" fmla="val 146"/>
                <a:gd name="f71" fmla="val 148"/>
                <a:gd name="f72" fmla="val 152"/>
                <a:gd name="f73" fmla="val 157"/>
                <a:gd name="f74" fmla="val 162"/>
                <a:gd name="f75" fmla="val 100"/>
                <a:gd name="f76" fmla="val 167"/>
                <a:gd name="f77" fmla="val 177"/>
                <a:gd name="f78" fmla="val 86"/>
                <a:gd name="f79" fmla="val 186"/>
                <a:gd name="f80" fmla="val 195"/>
                <a:gd name="f81" fmla="val 96"/>
                <a:gd name="f82" fmla="val 198"/>
                <a:gd name="f83" fmla="val 193"/>
                <a:gd name="f84" fmla="val 116"/>
                <a:gd name="f85" fmla="val 187"/>
                <a:gd name="f86" fmla="val 181"/>
                <a:gd name="f87" fmla="val 138"/>
                <a:gd name="f88" fmla="val 175"/>
                <a:gd name="f89" fmla="val 149"/>
                <a:gd name="f90" fmla="val 174"/>
                <a:gd name="f91" fmla="val 151"/>
                <a:gd name="f92" fmla="val 176"/>
                <a:gd name="f93" fmla="val 154"/>
                <a:gd name="f94" fmla="val 188"/>
                <a:gd name="f95" fmla="val 165"/>
                <a:gd name="f96" fmla="val 199"/>
                <a:gd name="f97" fmla="val 178"/>
                <a:gd name="f98" fmla="val 209"/>
                <a:gd name="f99" fmla="val 210"/>
                <a:gd name="f100" fmla="val 190"/>
                <a:gd name="f101" fmla="val 223"/>
                <a:gd name="f102" fmla="val 163"/>
                <a:gd name="f103" fmla="val 236"/>
                <a:gd name="f104" fmla="val 135"/>
                <a:gd name="f105" fmla="val 248"/>
                <a:gd name="f106" fmla="val 108"/>
                <a:gd name="f107" fmla="val 105"/>
                <a:gd name="f108" fmla="val 242"/>
                <a:gd name="f109" fmla="val 235"/>
                <a:gd name="f110" fmla="val 84"/>
                <a:gd name="f111" fmla="+- 0 0 -90"/>
                <a:gd name="f112" fmla="*/ f3 1 249"/>
                <a:gd name="f113" fmla="*/ f4 1 191"/>
                <a:gd name="f114" fmla="val f5"/>
                <a:gd name="f115" fmla="val f6"/>
                <a:gd name="f116" fmla="val f7"/>
                <a:gd name="f117" fmla="*/ f111 f0 1"/>
                <a:gd name="f118" fmla="+- f116 0 f114"/>
                <a:gd name="f119" fmla="+- f115 0 f114"/>
                <a:gd name="f120" fmla="*/ f117 1 f2"/>
                <a:gd name="f121" fmla="*/ f119 1 249"/>
                <a:gd name="f122" fmla="*/ f118 1 191"/>
                <a:gd name="f123" fmla="*/ 228 f119 1"/>
                <a:gd name="f124" fmla="*/ 75 f118 1"/>
                <a:gd name="f125" fmla="*/ 56 f119 1"/>
                <a:gd name="f126" fmla="*/ 5 f118 1"/>
                <a:gd name="f127" fmla="*/ 51 f119 1"/>
                <a:gd name="f128" fmla="*/ 8 f118 1"/>
                <a:gd name="f129" fmla="*/ 13 f119 1"/>
                <a:gd name="f130" fmla="*/ 71 f118 1"/>
                <a:gd name="f131" fmla="*/ 0 f119 1"/>
                <a:gd name="f132" fmla="*/ 93 f118 1"/>
                <a:gd name="f133" fmla="*/ 49 f119 1"/>
                <a:gd name="f134" fmla="*/ 94 f118 1"/>
                <a:gd name="f135" fmla="*/ 55 f119 1"/>
                <a:gd name="f136" fmla="*/ 91 f118 1"/>
                <a:gd name="f137" fmla="*/ 74 f119 1"/>
                <a:gd name="f138" fmla="*/ 55 f118 1"/>
                <a:gd name="f139" fmla="*/ 83 f119 1"/>
                <a:gd name="f140" fmla="*/ 47 f118 1"/>
                <a:gd name="f141" fmla="*/ 102 f119 1"/>
                <a:gd name="f142" fmla="*/ 50 f118 1"/>
                <a:gd name="f143" fmla="*/ 106 f119 1"/>
                <a:gd name="f144" fmla="*/ 69 f118 1"/>
                <a:gd name="f145" fmla="*/ 90 f119 1"/>
                <a:gd name="f146" fmla="*/ 99 f118 1"/>
                <a:gd name="f147" fmla="*/ 92 f119 1"/>
                <a:gd name="f148" fmla="*/ 104 f118 1"/>
                <a:gd name="f149" fmla="*/ 142 f119 1"/>
                <a:gd name="f150" fmla="*/ 129 f118 1"/>
                <a:gd name="f151" fmla="*/ 148 f119 1"/>
                <a:gd name="f152" fmla="*/ 127 f118 1"/>
                <a:gd name="f153" fmla="*/ 162 f119 1"/>
                <a:gd name="f154" fmla="*/ 100 f118 1"/>
                <a:gd name="f155" fmla="*/ 186 f119 1"/>
                <a:gd name="f156" fmla="*/ 193 f119 1"/>
                <a:gd name="f157" fmla="*/ 116 f118 1"/>
                <a:gd name="f158" fmla="*/ 175 f119 1"/>
                <a:gd name="f159" fmla="*/ 149 f118 1"/>
                <a:gd name="f160" fmla="*/ 176 f119 1"/>
                <a:gd name="f161" fmla="*/ 154 f118 1"/>
                <a:gd name="f162" fmla="*/ 209 f119 1"/>
                <a:gd name="f163" fmla="*/ 191 f118 1"/>
                <a:gd name="f164" fmla="*/ 210 f119 1"/>
                <a:gd name="f165" fmla="*/ 190 f118 1"/>
                <a:gd name="f166" fmla="*/ 248 f119 1"/>
                <a:gd name="f167" fmla="*/ 108 f118 1"/>
                <a:gd name="f168" fmla="*/ 102 f118 1"/>
                <a:gd name="f169" fmla="+- f120 0 f1"/>
                <a:gd name="f170" fmla="*/ f123 1 249"/>
                <a:gd name="f171" fmla="*/ f124 1 191"/>
                <a:gd name="f172" fmla="*/ f125 1 249"/>
                <a:gd name="f173" fmla="*/ f126 1 191"/>
                <a:gd name="f174" fmla="*/ f127 1 249"/>
                <a:gd name="f175" fmla="*/ f128 1 191"/>
                <a:gd name="f176" fmla="*/ f129 1 249"/>
                <a:gd name="f177" fmla="*/ f130 1 191"/>
                <a:gd name="f178" fmla="*/ f131 1 249"/>
                <a:gd name="f179" fmla="*/ f132 1 191"/>
                <a:gd name="f180" fmla="*/ f133 1 249"/>
                <a:gd name="f181" fmla="*/ f134 1 191"/>
                <a:gd name="f182" fmla="*/ f135 1 249"/>
                <a:gd name="f183" fmla="*/ f136 1 191"/>
                <a:gd name="f184" fmla="*/ f137 1 249"/>
                <a:gd name="f185" fmla="*/ f138 1 191"/>
                <a:gd name="f186" fmla="*/ f139 1 249"/>
                <a:gd name="f187" fmla="*/ f140 1 191"/>
                <a:gd name="f188" fmla="*/ f141 1 249"/>
                <a:gd name="f189" fmla="*/ f142 1 191"/>
                <a:gd name="f190" fmla="*/ f143 1 249"/>
                <a:gd name="f191" fmla="*/ f144 1 191"/>
                <a:gd name="f192" fmla="*/ f145 1 249"/>
                <a:gd name="f193" fmla="*/ f146 1 191"/>
                <a:gd name="f194" fmla="*/ f147 1 249"/>
                <a:gd name="f195" fmla="*/ f148 1 191"/>
                <a:gd name="f196" fmla="*/ f149 1 249"/>
                <a:gd name="f197" fmla="*/ f150 1 191"/>
                <a:gd name="f198" fmla="*/ f151 1 249"/>
                <a:gd name="f199" fmla="*/ f152 1 191"/>
                <a:gd name="f200" fmla="*/ f153 1 249"/>
                <a:gd name="f201" fmla="*/ f154 1 191"/>
                <a:gd name="f202" fmla="*/ f155 1 249"/>
                <a:gd name="f203" fmla="*/ f156 1 249"/>
                <a:gd name="f204" fmla="*/ f157 1 191"/>
                <a:gd name="f205" fmla="*/ f158 1 249"/>
                <a:gd name="f206" fmla="*/ f159 1 191"/>
                <a:gd name="f207" fmla="*/ f160 1 249"/>
                <a:gd name="f208" fmla="*/ f161 1 191"/>
                <a:gd name="f209" fmla="*/ f162 1 249"/>
                <a:gd name="f210" fmla="*/ f163 1 191"/>
                <a:gd name="f211" fmla="*/ f164 1 249"/>
                <a:gd name="f212" fmla="*/ f165 1 191"/>
                <a:gd name="f213" fmla="*/ f166 1 249"/>
                <a:gd name="f214" fmla="*/ f167 1 191"/>
                <a:gd name="f215" fmla="*/ f168 1 191"/>
                <a:gd name="f216" fmla="*/ 0 1 f121"/>
                <a:gd name="f217" fmla="*/ f115 1 f121"/>
                <a:gd name="f218" fmla="*/ 0 1 f122"/>
                <a:gd name="f219" fmla="*/ f116 1 f122"/>
                <a:gd name="f220" fmla="*/ f170 1 f121"/>
                <a:gd name="f221" fmla="*/ f171 1 f122"/>
                <a:gd name="f222" fmla="*/ f172 1 f121"/>
                <a:gd name="f223" fmla="*/ f173 1 f122"/>
                <a:gd name="f224" fmla="*/ f174 1 f121"/>
                <a:gd name="f225" fmla="*/ f175 1 f122"/>
                <a:gd name="f226" fmla="*/ f176 1 f121"/>
                <a:gd name="f227" fmla="*/ f177 1 f122"/>
                <a:gd name="f228" fmla="*/ f178 1 f121"/>
                <a:gd name="f229" fmla="*/ f179 1 f122"/>
                <a:gd name="f230" fmla="*/ f180 1 f121"/>
                <a:gd name="f231" fmla="*/ f181 1 f122"/>
                <a:gd name="f232" fmla="*/ f182 1 f121"/>
                <a:gd name="f233" fmla="*/ f183 1 f122"/>
                <a:gd name="f234" fmla="*/ f184 1 f121"/>
                <a:gd name="f235" fmla="*/ f185 1 f122"/>
                <a:gd name="f236" fmla="*/ f186 1 f121"/>
                <a:gd name="f237" fmla="*/ f187 1 f122"/>
                <a:gd name="f238" fmla="*/ f188 1 f121"/>
                <a:gd name="f239" fmla="*/ f189 1 f122"/>
                <a:gd name="f240" fmla="*/ f190 1 f121"/>
                <a:gd name="f241" fmla="*/ f191 1 f122"/>
                <a:gd name="f242" fmla="*/ f192 1 f121"/>
                <a:gd name="f243" fmla="*/ f193 1 f122"/>
                <a:gd name="f244" fmla="*/ f194 1 f121"/>
                <a:gd name="f245" fmla="*/ f195 1 f122"/>
                <a:gd name="f246" fmla="*/ f196 1 f121"/>
                <a:gd name="f247" fmla="*/ f197 1 f122"/>
                <a:gd name="f248" fmla="*/ f198 1 f121"/>
                <a:gd name="f249" fmla="*/ f199 1 f122"/>
                <a:gd name="f250" fmla="*/ f200 1 f121"/>
                <a:gd name="f251" fmla="*/ f201 1 f122"/>
                <a:gd name="f252" fmla="*/ f202 1 f121"/>
                <a:gd name="f253" fmla="*/ f203 1 f121"/>
                <a:gd name="f254" fmla="*/ f204 1 f122"/>
                <a:gd name="f255" fmla="*/ f205 1 f121"/>
                <a:gd name="f256" fmla="*/ f206 1 f122"/>
                <a:gd name="f257" fmla="*/ f207 1 f121"/>
                <a:gd name="f258" fmla="*/ f208 1 f122"/>
                <a:gd name="f259" fmla="*/ f209 1 f121"/>
                <a:gd name="f260" fmla="*/ f210 1 f122"/>
                <a:gd name="f261" fmla="*/ f211 1 f121"/>
                <a:gd name="f262" fmla="*/ f212 1 f122"/>
                <a:gd name="f263" fmla="*/ f213 1 f121"/>
                <a:gd name="f264" fmla="*/ f214 1 f122"/>
                <a:gd name="f265" fmla="*/ f215 1 f122"/>
                <a:gd name="f266" fmla="*/ f216 f112 1"/>
                <a:gd name="f267" fmla="*/ f217 f112 1"/>
                <a:gd name="f268" fmla="*/ f219 f113 1"/>
                <a:gd name="f269" fmla="*/ f218 f113 1"/>
                <a:gd name="f270" fmla="*/ f220 f112 1"/>
                <a:gd name="f271" fmla="*/ f221 f113 1"/>
                <a:gd name="f272" fmla="*/ f222 f112 1"/>
                <a:gd name="f273" fmla="*/ f223 f113 1"/>
                <a:gd name="f274" fmla="*/ f224 f112 1"/>
                <a:gd name="f275" fmla="*/ f225 f113 1"/>
                <a:gd name="f276" fmla="*/ f226 f112 1"/>
                <a:gd name="f277" fmla="*/ f227 f113 1"/>
                <a:gd name="f278" fmla="*/ f228 f112 1"/>
                <a:gd name="f279" fmla="*/ f229 f113 1"/>
                <a:gd name="f280" fmla="*/ f230 f112 1"/>
                <a:gd name="f281" fmla="*/ f231 f113 1"/>
                <a:gd name="f282" fmla="*/ f232 f112 1"/>
                <a:gd name="f283" fmla="*/ f233 f113 1"/>
                <a:gd name="f284" fmla="*/ f234 f112 1"/>
                <a:gd name="f285" fmla="*/ f235 f113 1"/>
                <a:gd name="f286" fmla="*/ f236 f112 1"/>
                <a:gd name="f287" fmla="*/ f237 f113 1"/>
                <a:gd name="f288" fmla="*/ f238 f112 1"/>
                <a:gd name="f289" fmla="*/ f239 f113 1"/>
                <a:gd name="f290" fmla="*/ f240 f112 1"/>
                <a:gd name="f291" fmla="*/ f241 f113 1"/>
                <a:gd name="f292" fmla="*/ f242 f112 1"/>
                <a:gd name="f293" fmla="*/ f243 f113 1"/>
                <a:gd name="f294" fmla="*/ f244 f112 1"/>
                <a:gd name="f295" fmla="*/ f245 f113 1"/>
                <a:gd name="f296" fmla="*/ f246 f112 1"/>
                <a:gd name="f297" fmla="*/ f247 f113 1"/>
                <a:gd name="f298" fmla="*/ f248 f112 1"/>
                <a:gd name="f299" fmla="*/ f249 f113 1"/>
                <a:gd name="f300" fmla="*/ f250 f112 1"/>
                <a:gd name="f301" fmla="*/ f251 f113 1"/>
                <a:gd name="f302" fmla="*/ f252 f112 1"/>
                <a:gd name="f303" fmla="*/ f253 f112 1"/>
                <a:gd name="f304" fmla="*/ f254 f113 1"/>
                <a:gd name="f305" fmla="*/ f255 f112 1"/>
                <a:gd name="f306" fmla="*/ f256 f113 1"/>
                <a:gd name="f307" fmla="*/ f257 f112 1"/>
                <a:gd name="f308" fmla="*/ f258 f113 1"/>
                <a:gd name="f309" fmla="*/ f259 f112 1"/>
                <a:gd name="f310" fmla="*/ f260 f113 1"/>
                <a:gd name="f311" fmla="*/ f261 f112 1"/>
                <a:gd name="f312" fmla="*/ f262 f113 1"/>
                <a:gd name="f313" fmla="*/ f263 f112 1"/>
                <a:gd name="f314" fmla="*/ f264 f113 1"/>
                <a:gd name="f315" fmla="*/ f265 f1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9">
                  <a:pos x="f270" y="f271"/>
                </a:cxn>
                <a:cxn ang="f169">
                  <a:pos x="f272" y="f273"/>
                </a:cxn>
                <a:cxn ang="f169">
                  <a:pos x="f274" y="f275"/>
                </a:cxn>
                <a:cxn ang="f169">
                  <a:pos x="f276" y="f277"/>
                </a:cxn>
                <a:cxn ang="f169">
                  <a:pos x="f278" y="f279"/>
                </a:cxn>
                <a:cxn ang="f169">
                  <a:pos x="f280" y="f281"/>
                </a:cxn>
                <a:cxn ang="f169">
                  <a:pos x="f282" y="f283"/>
                </a:cxn>
                <a:cxn ang="f169">
                  <a:pos x="f284" y="f285"/>
                </a:cxn>
                <a:cxn ang="f169">
                  <a:pos x="f286" y="f287"/>
                </a:cxn>
                <a:cxn ang="f169">
                  <a:pos x="f288" y="f289"/>
                </a:cxn>
                <a:cxn ang="f169">
                  <a:pos x="f290" y="f291"/>
                </a:cxn>
                <a:cxn ang="f169">
                  <a:pos x="f292" y="f293"/>
                </a:cxn>
                <a:cxn ang="f169">
                  <a:pos x="f294" y="f295"/>
                </a:cxn>
                <a:cxn ang="f169">
                  <a:pos x="f296" y="f297"/>
                </a:cxn>
                <a:cxn ang="f169">
                  <a:pos x="f298" y="f299"/>
                </a:cxn>
                <a:cxn ang="f169">
                  <a:pos x="f300" y="f301"/>
                </a:cxn>
                <a:cxn ang="f169">
                  <a:pos x="f302" y="f283"/>
                </a:cxn>
                <a:cxn ang="f169">
                  <a:pos x="f303" y="f304"/>
                </a:cxn>
                <a:cxn ang="f169">
                  <a:pos x="f305" y="f306"/>
                </a:cxn>
                <a:cxn ang="f169">
                  <a:pos x="f307" y="f308"/>
                </a:cxn>
                <a:cxn ang="f169">
                  <a:pos x="f309" y="f310"/>
                </a:cxn>
                <a:cxn ang="f169">
                  <a:pos x="f311" y="f312"/>
                </a:cxn>
                <a:cxn ang="f169">
                  <a:pos x="f313" y="f314"/>
                </a:cxn>
                <a:cxn ang="f169">
                  <a:pos x="f313" y="f315"/>
                </a:cxn>
                <a:cxn ang="f169">
                  <a:pos x="f270" y="f271"/>
                </a:cxn>
              </a:cxnLst>
              <a:rect l="f266" t="f269" r="f267" b="f268"/>
              <a:pathLst>
                <a:path w="249" h="191">
                  <a:moveTo>
                    <a:pt x="f8" y="f9"/>
                  </a:moveTo>
                  <a:cubicBezTo>
                    <a:pt x="f10" y="f11"/>
                    <a:pt x="f12" y="f5"/>
                    <a:pt x="f13" y="f14"/>
                  </a:cubicBezTo>
                  <a:cubicBezTo>
                    <a:pt x="f15" y="f14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14" y="f28"/>
                    <a:pt x="f5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15" y="f35"/>
                    <a:pt x="f38" y="f31"/>
                  </a:cubicBezTo>
                  <a:cubicBezTo>
                    <a:pt x="f39" y="f40"/>
                    <a:pt x="f41" y="f42"/>
                    <a:pt x="f43" y="f38"/>
                  </a:cubicBezTo>
                  <a:cubicBezTo>
                    <a:pt x="f44" y="f16"/>
                    <a:pt x="f40" y="f34"/>
                    <a:pt x="f45" y="f46"/>
                  </a:cubicBezTo>
                  <a:cubicBezTo>
                    <a:pt x="f47" y="f48"/>
                    <a:pt x="f49" y="f50"/>
                    <a:pt x="f51" y="f23"/>
                  </a:cubicBezTo>
                  <a:cubicBezTo>
                    <a:pt x="f52" y="f38"/>
                    <a:pt x="f53" y="f54"/>
                    <a:pt x="f55" y="f56"/>
                  </a:cubicBezTo>
                  <a:cubicBezTo>
                    <a:pt x="f57" y="f40"/>
                    <a:pt x="f37" y="f47"/>
                    <a:pt x="f58" y="f59"/>
                  </a:cubicBezTo>
                  <a:cubicBezTo>
                    <a:pt x="f60" y="f51"/>
                    <a:pt x="f60" y="f61"/>
                    <a:pt x="f33" y="f62"/>
                  </a:cubicBezTo>
                  <a:cubicBezTo>
                    <a:pt x="f63" y="f63"/>
                    <a:pt x="f64" y="f65"/>
                    <a:pt x="f66" y="f67"/>
                  </a:cubicBezTo>
                  <a:cubicBezTo>
                    <a:pt x="f68" y="f69"/>
                    <a:pt x="f70" y="f69"/>
                    <a:pt x="f71" y="f64"/>
                  </a:cubicBezTo>
                  <a:cubicBezTo>
                    <a:pt x="f72" y="f65"/>
                    <a:pt x="f73" y="f53"/>
                    <a:pt x="f74" y="f75"/>
                  </a:cubicBezTo>
                  <a:cubicBezTo>
                    <a:pt x="f76" y="f47"/>
                    <a:pt x="f77" y="f78"/>
                    <a:pt x="f79" y="f31"/>
                  </a:cubicBezTo>
                  <a:cubicBezTo>
                    <a:pt x="f80" y="f81"/>
                    <a:pt x="f82" y="f55"/>
                    <a:pt x="f83" y="f84"/>
                  </a:cubicBezTo>
                  <a:cubicBezTo>
                    <a:pt x="f85" y="f64"/>
                    <a:pt x="f86" y="f87"/>
                    <a:pt x="f88" y="f89"/>
                  </a:cubicBezTo>
                  <a:cubicBezTo>
                    <a:pt x="f90" y="f91"/>
                    <a:pt x="f90" y="f72"/>
                    <a:pt x="f92" y="f93"/>
                  </a:cubicBezTo>
                  <a:cubicBezTo>
                    <a:pt x="f94" y="f95"/>
                    <a:pt x="f96" y="f97"/>
                    <a:pt x="f98" y="f7"/>
                  </a:cubicBezTo>
                  <a:cubicBezTo>
                    <a:pt x="f99" y="f7"/>
                    <a:pt x="f99" y="f100"/>
                    <a:pt x="f99" y="f100"/>
                  </a:cubicBezTo>
                  <a:cubicBezTo>
                    <a:pt x="f101" y="f102"/>
                    <a:pt x="f103" y="f104"/>
                    <a:pt x="f105" y="f106"/>
                  </a:cubicBezTo>
                  <a:cubicBezTo>
                    <a:pt x="f6" y="f107"/>
                    <a:pt x="f6" y="f62"/>
                    <a:pt x="f105" y="f51"/>
                  </a:cubicBezTo>
                  <a:cubicBezTo>
                    <a:pt x="f108" y="f29"/>
                    <a:pt x="f109" y="f110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7035B57E-7FE3-C4F5-4D07-7DCF3825D830}"/>
                </a:ext>
              </a:extLst>
            </p:cNvPr>
            <p:cNvSpPr/>
            <p:nvPr/>
          </p:nvSpPr>
          <p:spPr>
            <a:xfrm>
              <a:off x="6446840" y="2466978"/>
              <a:ext cx="831847" cy="9255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0"/>
                <a:gd name="f7" fmla="val 178"/>
                <a:gd name="f8" fmla="val 228"/>
                <a:gd name="f9" fmla="val 93"/>
                <a:gd name="f10" fmla="val 186"/>
                <a:gd name="f11" fmla="val 32"/>
                <a:gd name="f12" fmla="val 128"/>
                <a:gd name="f13" fmla="val 53"/>
                <a:gd name="f14" fmla="val 50"/>
                <a:gd name="f15" fmla="val 48"/>
                <a:gd name="f16" fmla="val 1"/>
                <a:gd name="f17" fmla="val 46"/>
                <a:gd name="f18" fmla="val 4"/>
                <a:gd name="f19" fmla="val 33"/>
                <a:gd name="f20" fmla="val 26"/>
                <a:gd name="f21" fmla="val 19"/>
                <a:gd name="f22" fmla="val 49"/>
                <a:gd name="f23" fmla="val 6"/>
                <a:gd name="f24" fmla="val 71"/>
                <a:gd name="f25" fmla="val 74"/>
                <a:gd name="f26" fmla="val 2"/>
                <a:gd name="f27" fmla="val 77"/>
                <a:gd name="f28" fmla="val 80"/>
                <a:gd name="f29" fmla="val 17"/>
                <a:gd name="f30" fmla="val 83"/>
                <a:gd name="f31" fmla="val 47"/>
                <a:gd name="f32" fmla="val 85"/>
                <a:gd name="f33" fmla="val 84"/>
                <a:gd name="f34" fmla="val 82"/>
                <a:gd name="f35" fmla="val 52"/>
                <a:gd name="f36" fmla="val 81"/>
                <a:gd name="f37" fmla="val 78"/>
                <a:gd name="f38" fmla="val 76"/>
                <a:gd name="f39" fmla="val 60"/>
                <a:gd name="f40" fmla="val 63"/>
                <a:gd name="f41" fmla="val 67"/>
                <a:gd name="f42" fmla="val 51"/>
                <a:gd name="f43" fmla="val 38"/>
                <a:gd name="f44" fmla="val 31"/>
                <a:gd name="f45" fmla="val 27"/>
                <a:gd name="f46" fmla="val 91"/>
                <a:gd name="f47" fmla="val 103"/>
                <a:gd name="f48" fmla="val 28"/>
                <a:gd name="f49" fmla="val 111"/>
                <a:gd name="f50" fmla="val 41"/>
                <a:gd name="f51" fmla="val 105"/>
                <a:gd name="f52" fmla="val 99"/>
                <a:gd name="f53" fmla="val 65"/>
                <a:gd name="f54" fmla="val 92"/>
                <a:gd name="f55" fmla="val 94"/>
                <a:gd name="f56" fmla="val 96"/>
                <a:gd name="f57" fmla="val 87"/>
                <a:gd name="f58" fmla="val 97"/>
                <a:gd name="f59" fmla="val 118"/>
                <a:gd name="f60" fmla="val 112"/>
                <a:gd name="f61" fmla="val 132"/>
                <a:gd name="f62" fmla="val 121"/>
                <a:gd name="f63" fmla="val 139"/>
                <a:gd name="f64" fmla="val 126"/>
                <a:gd name="f65" fmla="val 143"/>
                <a:gd name="f66" fmla="val 119"/>
                <a:gd name="f67" fmla="val 150"/>
                <a:gd name="f68" fmla="val 156"/>
                <a:gd name="f69" fmla="val 163"/>
                <a:gd name="f70" fmla="val 79"/>
                <a:gd name="f71" fmla="val 168"/>
                <a:gd name="f72" fmla="val 68"/>
                <a:gd name="f73" fmla="val 73"/>
                <a:gd name="f74" fmla="val 194"/>
                <a:gd name="f75" fmla="val 198"/>
                <a:gd name="f76" fmla="val 95"/>
                <a:gd name="f77" fmla="val 185"/>
                <a:gd name="f78" fmla="val 177"/>
                <a:gd name="f79" fmla="val 129"/>
                <a:gd name="f80" fmla="val 167"/>
                <a:gd name="f81" fmla="val 146"/>
                <a:gd name="f82" fmla="val 166"/>
                <a:gd name="f83" fmla="val 147"/>
                <a:gd name="f84" fmla="val 165"/>
                <a:gd name="f85" fmla="val 148"/>
                <a:gd name="f86" fmla="val 149"/>
                <a:gd name="f87" fmla="val 176"/>
                <a:gd name="f88" fmla="val 158"/>
                <a:gd name="f89" fmla="val 184"/>
                <a:gd name="f90" fmla="val 192"/>
                <a:gd name="f91" fmla="val 193"/>
                <a:gd name="f92" fmla="val 205"/>
                <a:gd name="f93" fmla="val 151"/>
                <a:gd name="f94" fmla="val 217"/>
                <a:gd name="f95" fmla="val 125"/>
                <a:gd name="f96" fmla="val 229"/>
                <a:gd name="f97" fmla="+- 0 0 -90"/>
                <a:gd name="f98" fmla="*/ f3 1 230"/>
                <a:gd name="f99" fmla="*/ f4 1 178"/>
                <a:gd name="f100" fmla="val f5"/>
                <a:gd name="f101" fmla="val f6"/>
                <a:gd name="f102" fmla="val f7"/>
                <a:gd name="f103" fmla="*/ f97 f0 1"/>
                <a:gd name="f104" fmla="+- f102 0 f100"/>
                <a:gd name="f105" fmla="+- f101 0 f100"/>
                <a:gd name="f106" fmla="*/ f103 1 f2"/>
                <a:gd name="f107" fmla="*/ f105 1 230"/>
                <a:gd name="f108" fmla="*/ f104 1 178"/>
                <a:gd name="f109" fmla="*/ 228 f105 1"/>
                <a:gd name="f110" fmla="*/ 93 f104 1"/>
                <a:gd name="f111" fmla="*/ 53 f105 1"/>
                <a:gd name="f112" fmla="*/ 0 f104 1"/>
                <a:gd name="f113" fmla="*/ 46 f105 1"/>
                <a:gd name="f114" fmla="*/ 4 f104 1"/>
                <a:gd name="f115" fmla="*/ 6 f105 1"/>
                <a:gd name="f116" fmla="*/ 71 f104 1"/>
                <a:gd name="f117" fmla="*/ 0 f105 1"/>
                <a:gd name="f118" fmla="*/ 80 f104 1"/>
                <a:gd name="f119" fmla="*/ 47 f105 1"/>
                <a:gd name="f120" fmla="*/ 85 f104 1"/>
                <a:gd name="f121" fmla="*/ 49 f105 1"/>
                <a:gd name="f122" fmla="*/ 84 f104 1"/>
                <a:gd name="f123" fmla="*/ 50 f105 1"/>
                <a:gd name="f124" fmla="*/ 82 f104 1"/>
                <a:gd name="f125" fmla="*/ 76 f104 1"/>
                <a:gd name="f126" fmla="*/ 74 f105 1"/>
                <a:gd name="f127" fmla="*/ 38 f104 1"/>
                <a:gd name="f128" fmla="*/ 91 f105 1"/>
                <a:gd name="f129" fmla="*/ 27 f104 1"/>
                <a:gd name="f130" fmla="*/ 105 f105 1"/>
                <a:gd name="f131" fmla="*/ 52 f104 1"/>
                <a:gd name="f132" fmla="*/ 85 f105 1"/>
                <a:gd name="f133" fmla="*/ 91 f104 1"/>
                <a:gd name="f134" fmla="*/ 87 f105 1"/>
                <a:gd name="f135" fmla="*/ 97 f104 1"/>
                <a:gd name="f136" fmla="*/ 132 f105 1"/>
                <a:gd name="f137" fmla="*/ 121 f104 1"/>
                <a:gd name="f138" fmla="*/ 143 f105 1"/>
                <a:gd name="f139" fmla="*/ 119 f104 1"/>
                <a:gd name="f140" fmla="*/ 163 f105 1"/>
                <a:gd name="f141" fmla="*/ 79 f104 1"/>
                <a:gd name="f142" fmla="*/ 186 f105 1"/>
                <a:gd name="f143" fmla="*/ 73 f104 1"/>
                <a:gd name="f144" fmla="*/ 194 f105 1"/>
                <a:gd name="f145" fmla="*/ 95 f104 1"/>
                <a:gd name="f146" fmla="*/ 167 f105 1"/>
                <a:gd name="f147" fmla="*/ 146 f104 1"/>
                <a:gd name="f148" fmla="*/ 149 f104 1"/>
                <a:gd name="f149" fmla="*/ 192 f105 1"/>
                <a:gd name="f150" fmla="*/ 178 f104 1"/>
                <a:gd name="f151" fmla="*/ 193 f105 1"/>
                <a:gd name="f152" fmla="*/ 177 f104 1"/>
                <a:gd name="f153" fmla="*/ 229 f105 1"/>
                <a:gd name="f154" fmla="*/ 99 f104 1"/>
                <a:gd name="f155" fmla="+- f106 0 f1"/>
                <a:gd name="f156" fmla="*/ f109 1 230"/>
                <a:gd name="f157" fmla="*/ f110 1 178"/>
                <a:gd name="f158" fmla="*/ f111 1 230"/>
                <a:gd name="f159" fmla="*/ f112 1 178"/>
                <a:gd name="f160" fmla="*/ f113 1 230"/>
                <a:gd name="f161" fmla="*/ f114 1 178"/>
                <a:gd name="f162" fmla="*/ f115 1 230"/>
                <a:gd name="f163" fmla="*/ f116 1 178"/>
                <a:gd name="f164" fmla="*/ f117 1 230"/>
                <a:gd name="f165" fmla="*/ f118 1 178"/>
                <a:gd name="f166" fmla="*/ f119 1 230"/>
                <a:gd name="f167" fmla="*/ f120 1 178"/>
                <a:gd name="f168" fmla="*/ f121 1 230"/>
                <a:gd name="f169" fmla="*/ f122 1 178"/>
                <a:gd name="f170" fmla="*/ f123 1 230"/>
                <a:gd name="f171" fmla="*/ f124 1 178"/>
                <a:gd name="f172" fmla="*/ f125 1 178"/>
                <a:gd name="f173" fmla="*/ f126 1 230"/>
                <a:gd name="f174" fmla="*/ f127 1 178"/>
                <a:gd name="f175" fmla="*/ f128 1 230"/>
                <a:gd name="f176" fmla="*/ f129 1 178"/>
                <a:gd name="f177" fmla="*/ f130 1 230"/>
                <a:gd name="f178" fmla="*/ f131 1 178"/>
                <a:gd name="f179" fmla="*/ f132 1 230"/>
                <a:gd name="f180" fmla="*/ f133 1 178"/>
                <a:gd name="f181" fmla="*/ f134 1 230"/>
                <a:gd name="f182" fmla="*/ f135 1 178"/>
                <a:gd name="f183" fmla="*/ f136 1 230"/>
                <a:gd name="f184" fmla="*/ f137 1 178"/>
                <a:gd name="f185" fmla="*/ f138 1 230"/>
                <a:gd name="f186" fmla="*/ f139 1 178"/>
                <a:gd name="f187" fmla="*/ f140 1 230"/>
                <a:gd name="f188" fmla="*/ f141 1 178"/>
                <a:gd name="f189" fmla="*/ f142 1 230"/>
                <a:gd name="f190" fmla="*/ f143 1 178"/>
                <a:gd name="f191" fmla="*/ f144 1 230"/>
                <a:gd name="f192" fmla="*/ f145 1 178"/>
                <a:gd name="f193" fmla="*/ f146 1 230"/>
                <a:gd name="f194" fmla="*/ f147 1 178"/>
                <a:gd name="f195" fmla="*/ f148 1 178"/>
                <a:gd name="f196" fmla="*/ f149 1 230"/>
                <a:gd name="f197" fmla="*/ f150 1 178"/>
                <a:gd name="f198" fmla="*/ f151 1 230"/>
                <a:gd name="f199" fmla="*/ f152 1 178"/>
                <a:gd name="f200" fmla="*/ f153 1 230"/>
                <a:gd name="f201" fmla="*/ f154 1 178"/>
                <a:gd name="f202" fmla="*/ 0 1 f107"/>
                <a:gd name="f203" fmla="*/ f101 1 f107"/>
                <a:gd name="f204" fmla="*/ 0 1 f108"/>
                <a:gd name="f205" fmla="*/ f102 1 f108"/>
                <a:gd name="f206" fmla="*/ f156 1 f107"/>
                <a:gd name="f207" fmla="*/ f157 1 f108"/>
                <a:gd name="f208" fmla="*/ f158 1 f107"/>
                <a:gd name="f209" fmla="*/ f159 1 f108"/>
                <a:gd name="f210" fmla="*/ f160 1 f107"/>
                <a:gd name="f211" fmla="*/ f161 1 f108"/>
                <a:gd name="f212" fmla="*/ f162 1 f107"/>
                <a:gd name="f213" fmla="*/ f163 1 f108"/>
                <a:gd name="f214" fmla="*/ f164 1 f107"/>
                <a:gd name="f215" fmla="*/ f165 1 f108"/>
                <a:gd name="f216" fmla="*/ f166 1 f107"/>
                <a:gd name="f217" fmla="*/ f167 1 f108"/>
                <a:gd name="f218" fmla="*/ f168 1 f107"/>
                <a:gd name="f219" fmla="*/ f169 1 f108"/>
                <a:gd name="f220" fmla="*/ f170 1 f107"/>
                <a:gd name="f221" fmla="*/ f171 1 f108"/>
                <a:gd name="f222" fmla="*/ f172 1 f108"/>
                <a:gd name="f223" fmla="*/ f173 1 f107"/>
                <a:gd name="f224" fmla="*/ f174 1 f108"/>
                <a:gd name="f225" fmla="*/ f175 1 f107"/>
                <a:gd name="f226" fmla="*/ f176 1 f108"/>
                <a:gd name="f227" fmla="*/ f177 1 f107"/>
                <a:gd name="f228" fmla="*/ f178 1 f108"/>
                <a:gd name="f229" fmla="*/ f179 1 f107"/>
                <a:gd name="f230" fmla="*/ f180 1 f108"/>
                <a:gd name="f231" fmla="*/ f181 1 f107"/>
                <a:gd name="f232" fmla="*/ f182 1 f108"/>
                <a:gd name="f233" fmla="*/ f183 1 f107"/>
                <a:gd name="f234" fmla="*/ f184 1 f108"/>
                <a:gd name="f235" fmla="*/ f185 1 f107"/>
                <a:gd name="f236" fmla="*/ f186 1 f108"/>
                <a:gd name="f237" fmla="*/ f187 1 f107"/>
                <a:gd name="f238" fmla="*/ f188 1 f108"/>
                <a:gd name="f239" fmla="*/ f189 1 f107"/>
                <a:gd name="f240" fmla="*/ f190 1 f108"/>
                <a:gd name="f241" fmla="*/ f191 1 f107"/>
                <a:gd name="f242" fmla="*/ f192 1 f108"/>
                <a:gd name="f243" fmla="*/ f193 1 f107"/>
                <a:gd name="f244" fmla="*/ f194 1 f108"/>
                <a:gd name="f245" fmla="*/ f195 1 f108"/>
                <a:gd name="f246" fmla="*/ f196 1 f107"/>
                <a:gd name="f247" fmla="*/ f197 1 f108"/>
                <a:gd name="f248" fmla="*/ f198 1 f107"/>
                <a:gd name="f249" fmla="*/ f199 1 f108"/>
                <a:gd name="f250" fmla="*/ f200 1 f107"/>
                <a:gd name="f251" fmla="*/ f201 1 f108"/>
                <a:gd name="f252" fmla="*/ f202 f98 1"/>
                <a:gd name="f253" fmla="*/ f203 f98 1"/>
                <a:gd name="f254" fmla="*/ f205 f99 1"/>
                <a:gd name="f255" fmla="*/ f204 f99 1"/>
                <a:gd name="f256" fmla="*/ f206 f98 1"/>
                <a:gd name="f257" fmla="*/ f207 f99 1"/>
                <a:gd name="f258" fmla="*/ f208 f98 1"/>
                <a:gd name="f259" fmla="*/ f209 f99 1"/>
                <a:gd name="f260" fmla="*/ f210 f98 1"/>
                <a:gd name="f261" fmla="*/ f211 f99 1"/>
                <a:gd name="f262" fmla="*/ f212 f98 1"/>
                <a:gd name="f263" fmla="*/ f213 f99 1"/>
                <a:gd name="f264" fmla="*/ f214 f98 1"/>
                <a:gd name="f265" fmla="*/ f215 f99 1"/>
                <a:gd name="f266" fmla="*/ f216 f98 1"/>
                <a:gd name="f267" fmla="*/ f217 f99 1"/>
                <a:gd name="f268" fmla="*/ f218 f98 1"/>
                <a:gd name="f269" fmla="*/ f219 f99 1"/>
                <a:gd name="f270" fmla="*/ f220 f98 1"/>
                <a:gd name="f271" fmla="*/ f221 f99 1"/>
                <a:gd name="f272" fmla="*/ f222 f99 1"/>
                <a:gd name="f273" fmla="*/ f223 f98 1"/>
                <a:gd name="f274" fmla="*/ f224 f99 1"/>
                <a:gd name="f275" fmla="*/ f225 f98 1"/>
                <a:gd name="f276" fmla="*/ f226 f99 1"/>
                <a:gd name="f277" fmla="*/ f227 f98 1"/>
                <a:gd name="f278" fmla="*/ f228 f99 1"/>
                <a:gd name="f279" fmla="*/ f229 f98 1"/>
                <a:gd name="f280" fmla="*/ f230 f99 1"/>
                <a:gd name="f281" fmla="*/ f231 f98 1"/>
                <a:gd name="f282" fmla="*/ f232 f99 1"/>
                <a:gd name="f283" fmla="*/ f233 f98 1"/>
                <a:gd name="f284" fmla="*/ f234 f99 1"/>
                <a:gd name="f285" fmla="*/ f235 f98 1"/>
                <a:gd name="f286" fmla="*/ f236 f99 1"/>
                <a:gd name="f287" fmla="*/ f237 f98 1"/>
                <a:gd name="f288" fmla="*/ f238 f99 1"/>
                <a:gd name="f289" fmla="*/ f239 f98 1"/>
                <a:gd name="f290" fmla="*/ f240 f99 1"/>
                <a:gd name="f291" fmla="*/ f241 f98 1"/>
                <a:gd name="f292" fmla="*/ f242 f99 1"/>
                <a:gd name="f293" fmla="*/ f243 f98 1"/>
                <a:gd name="f294" fmla="*/ f244 f99 1"/>
                <a:gd name="f295" fmla="*/ f245 f99 1"/>
                <a:gd name="f296" fmla="*/ f246 f98 1"/>
                <a:gd name="f297" fmla="*/ f247 f99 1"/>
                <a:gd name="f298" fmla="*/ f248 f98 1"/>
                <a:gd name="f299" fmla="*/ f249 f99 1"/>
                <a:gd name="f300" fmla="*/ f250 f98 1"/>
                <a:gd name="f301" fmla="*/ f251 f9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5">
                  <a:pos x="f256" y="f257"/>
                </a:cxn>
                <a:cxn ang="f155">
                  <a:pos x="f258" y="f259"/>
                </a:cxn>
                <a:cxn ang="f155">
                  <a:pos x="f260" y="f261"/>
                </a:cxn>
                <a:cxn ang="f155">
                  <a:pos x="f262" y="f263"/>
                </a:cxn>
                <a:cxn ang="f155">
                  <a:pos x="f264" y="f265"/>
                </a:cxn>
                <a:cxn ang="f155">
                  <a:pos x="f266" y="f267"/>
                </a:cxn>
                <a:cxn ang="f155">
                  <a:pos x="f268" y="f269"/>
                </a:cxn>
                <a:cxn ang="f155">
                  <a:pos x="f270" y="f271"/>
                </a:cxn>
                <a:cxn ang="f155">
                  <a:pos x="f258" y="f272"/>
                </a:cxn>
                <a:cxn ang="f155">
                  <a:pos x="f258" y="f272"/>
                </a:cxn>
                <a:cxn ang="f155">
                  <a:pos x="f273" y="f274"/>
                </a:cxn>
                <a:cxn ang="f155">
                  <a:pos x="f275" y="f276"/>
                </a:cxn>
                <a:cxn ang="f155">
                  <a:pos x="f277" y="f278"/>
                </a:cxn>
                <a:cxn ang="f155">
                  <a:pos x="f279" y="f280"/>
                </a:cxn>
                <a:cxn ang="f155">
                  <a:pos x="f281" y="f282"/>
                </a:cxn>
                <a:cxn ang="f155">
                  <a:pos x="f283" y="f284"/>
                </a:cxn>
                <a:cxn ang="f155">
                  <a:pos x="f285" y="f286"/>
                </a:cxn>
                <a:cxn ang="f155">
                  <a:pos x="f287" y="f288"/>
                </a:cxn>
                <a:cxn ang="f155">
                  <a:pos x="f289" y="f290"/>
                </a:cxn>
                <a:cxn ang="f155">
                  <a:pos x="f291" y="f292"/>
                </a:cxn>
                <a:cxn ang="f155">
                  <a:pos x="f293" y="f294"/>
                </a:cxn>
                <a:cxn ang="f155">
                  <a:pos x="f293" y="f295"/>
                </a:cxn>
                <a:cxn ang="f155">
                  <a:pos x="f296" y="f297"/>
                </a:cxn>
                <a:cxn ang="f155">
                  <a:pos x="f298" y="f299"/>
                </a:cxn>
                <a:cxn ang="f155">
                  <a:pos x="f300" y="f301"/>
                </a:cxn>
                <a:cxn ang="f155">
                  <a:pos x="f256" y="f257"/>
                </a:cxn>
              </a:cxnLst>
              <a:rect l="f252" t="f255" r="f253" b="f254"/>
              <a:pathLst>
                <a:path w="230" h="178">
                  <a:moveTo>
                    <a:pt x="f8" y="f9"/>
                  </a:moveTo>
                  <a:cubicBezTo>
                    <a:pt x="f10" y="f11"/>
                    <a:pt x="f12" y="f5"/>
                    <a:pt x="f13" y="f5"/>
                  </a:cubicBezTo>
                  <a:cubicBezTo>
                    <a:pt x="f14" y="f5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18" y="f25"/>
                    <a:pt x="f26" y="f27"/>
                    <a:pt x="f5" y="f28"/>
                  </a:cubicBezTo>
                  <a:cubicBezTo>
                    <a:pt x="f29" y="f28"/>
                    <a:pt x="f11" y="f30"/>
                    <a:pt x="f31" y="f32"/>
                  </a:cubicBezTo>
                  <a:cubicBezTo>
                    <a:pt x="f15" y="f32"/>
                    <a:pt x="f22" y="f32"/>
                    <a:pt x="f22" y="f33"/>
                  </a:cubicBezTo>
                  <a:cubicBezTo>
                    <a:pt x="f22" y="f30"/>
                    <a:pt x="f22" y="f30"/>
                    <a:pt x="f14" y="f34"/>
                  </a:cubicBezTo>
                  <a:cubicBezTo>
                    <a:pt x="f35" y="f36"/>
                    <a:pt x="f35" y="f37"/>
                    <a:pt x="f13" y="f38"/>
                  </a:cubicBezTo>
                  <a:cubicBezTo>
                    <a:pt x="f13" y="f38"/>
                    <a:pt x="f13" y="f38"/>
                    <a:pt x="f13" y="f38"/>
                  </a:cubicBezTo>
                  <a:cubicBezTo>
                    <a:pt x="f39" y="f40"/>
                    <a:pt x="f41" y="f42"/>
                    <a:pt x="f25" y="f43"/>
                  </a:cubicBezTo>
                  <a:cubicBezTo>
                    <a:pt x="f27" y="f44"/>
                    <a:pt x="f30" y="f45"/>
                    <a:pt x="f46" y="f45"/>
                  </a:cubicBezTo>
                  <a:cubicBezTo>
                    <a:pt x="f47" y="f48"/>
                    <a:pt x="f49" y="f50"/>
                    <a:pt x="f51" y="f35"/>
                  </a:cubicBezTo>
                  <a:cubicBezTo>
                    <a:pt x="f52" y="f53"/>
                    <a:pt x="f54" y="f37"/>
                    <a:pt x="f32" y="f46"/>
                  </a:cubicBezTo>
                  <a:cubicBezTo>
                    <a:pt x="f30" y="f55"/>
                    <a:pt x="f30" y="f56"/>
                    <a:pt x="f57" y="f58"/>
                  </a:cubicBezTo>
                  <a:cubicBezTo>
                    <a:pt x="f47" y="f47"/>
                    <a:pt x="f59" y="f60"/>
                    <a:pt x="f61" y="f62"/>
                  </a:cubicBezTo>
                  <a:cubicBezTo>
                    <a:pt x="f63" y="f64"/>
                    <a:pt x="f63" y="f64"/>
                    <a:pt x="f65" y="f66"/>
                  </a:cubicBezTo>
                  <a:cubicBezTo>
                    <a:pt x="f67" y="f51"/>
                    <a:pt x="f68" y="f54"/>
                    <a:pt x="f69" y="f70"/>
                  </a:cubicBezTo>
                  <a:cubicBezTo>
                    <a:pt x="f71" y="f24"/>
                    <a:pt x="f7" y="f72"/>
                    <a:pt x="f10" y="f73"/>
                  </a:cubicBezTo>
                  <a:cubicBezTo>
                    <a:pt x="f74" y="f27"/>
                    <a:pt x="f75" y="f57"/>
                    <a:pt x="f74" y="f76"/>
                  </a:cubicBezTo>
                  <a:cubicBezTo>
                    <a:pt x="f77" y="f60"/>
                    <a:pt x="f78" y="f79"/>
                    <a:pt x="f80" y="f81"/>
                  </a:cubicBezTo>
                  <a:cubicBezTo>
                    <a:pt x="f82" y="f83"/>
                    <a:pt x="f84" y="f85"/>
                    <a:pt x="f80" y="f86"/>
                  </a:cubicBezTo>
                  <a:cubicBezTo>
                    <a:pt x="f87" y="f88"/>
                    <a:pt x="f89" y="f71"/>
                    <a:pt x="f90" y="f7"/>
                  </a:cubicBezTo>
                  <a:cubicBezTo>
                    <a:pt x="f91" y="f7"/>
                    <a:pt x="f91" y="f7"/>
                    <a:pt x="f91" y="f78"/>
                  </a:cubicBezTo>
                  <a:cubicBezTo>
                    <a:pt x="f92" y="f93"/>
                    <a:pt x="f94" y="f95"/>
                    <a:pt x="f96" y="f52"/>
                  </a:cubicBezTo>
                  <a:cubicBezTo>
                    <a:pt x="f6" y="f58"/>
                    <a:pt x="f6" y="f76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rre inclinada de Pisa">
            <a:extLst>
              <a:ext uri="{FF2B5EF4-FFF2-40B4-BE49-F238E27FC236}">
                <a16:creationId xmlns:a16="http://schemas.microsoft.com/office/drawing/2014/main" id="{D6E070D1-389D-E479-E387-4A50095BEB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6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" name="Grupo 8">
            <a:extLst>
              <a:ext uri="{FF2B5EF4-FFF2-40B4-BE49-F238E27FC236}">
                <a16:creationId xmlns:a16="http://schemas.microsoft.com/office/drawing/2014/main" id="{8B557601-3BB3-6C25-7BFE-E0CBE7FD7DDD}"/>
              </a:ext>
            </a:extLst>
          </p:cNvPr>
          <p:cNvGrpSpPr/>
          <p:nvPr/>
        </p:nvGrpSpPr>
        <p:grpSpPr>
          <a:xfrm>
            <a:off x="7113455" y="661321"/>
            <a:ext cx="4627083" cy="3558570"/>
            <a:chOff x="7113455" y="661321"/>
            <a:chExt cx="4627083" cy="3558570"/>
          </a:xfrm>
        </p:grpSpPr>
        <p:sp>
          <p:nvSpPr>
            <p:cNvPr id="4" name="Forma libre 7">
              <a:extLst>
                <a:ext uri="{FF2B5EF4-FFF2-40B4-BE49-F238E27FC236}">
                  <a16:creationId xmlns:a16="http://schemas.microsoft.com/office/drawing/2014/main" id="{3A966127-11C5-7549-6088-6924FE059279}"/>
                </a:ext>
              </a:extLst>
            </p:cNvPr>
            <p:cNvSpPr/>
            <p:nvPr/>
          </p:nvSpPr>
          <p:spPr>
            <a:xfrm rot="10799991">
              <a:off x="7113455" y="661321"/>
              <a:ext cx="4627083" cy="35585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90653"/>
                <a:gd name="f7" fmla="val 3558575"/>
                <a:gd name="f8" fmla="val 5190652"/>
                <a:gd name="f9" fmla="val 2972827"/>
                <a:gd name="f10" fmla="val 3018"/>
                <a:gd name="f11" fmla="val 1940942"/>
                <a:gd name="f12" fmla="val 6035"/>
                <a:gd name="f13" fmla="val 1327699"/>
                <a:gd name="f14" fmla="val 9053"/>
                <a:gd name="f15" fmla="val 295814"/>
                <a:gd name="f16" fmla="val 945015"/>
                <a:gd name="f17" fmla="val 1180485"/>
                <a:gd name="f18" fmla="val 1415955"/>
                <a:gd name="f19" fmla="val 1203968"/>
                <a:gd name="f20" fmla="val 2650421"/>
                <a:gd name="f21" fmla="+- 0 0 -90"/>
                <a:gd name="f22" fmla="*/ f3 1 5190653"/>
                <a:gd name="f23" fmla="*/ f4 1 3558575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5190653"/>
                <a:gd name="f32" fmla="*/ f28 1 3558575"/>
                <a:gd name="f33" fmla="*/ 5190652 f29 1"/>
                <a:gd name="f34" fmla="*/ 3558575 f28 1"/>
                <a:gd name="f35" fmla="*/ 0 f29 1"/>
                <a:gd name="f36" fmla="*/ 2972827 f28 1"/>
                <a:gd name="f37" fmla="*/ 9053 f29 1"/>
                <a:gd name="f38" fmla="*/ 295814 f28 1"/>
                <a:gd name="f39" fmla="*/ 945015 f29 1"/>
                <a:gd name="f40" fmla="*/ 1180485 f29 1"/>
                <a:gd name="f41" fmla="*/ 0 f28 1"/>
                <a:gd name="f42" fmla="*/ 1415955 f29 1"/>
                <a:gd name="f43" fmla="*/ 5190653 f29 1"/>
                <a:gd name="f44" fmla="+- f30 0 f1"/>
                <a:gd name="f45" fmla="*/ f33 1 5190653"/>
                <a:gd name="f46" fmla="*/ f34 1 3558575"/>
                <a:gd name="f47" fmla="*/ f35 1 5190653"/>
                <a:gd name="f48" fmla="*/ f36 1 3558575"/>
                <a:gd name="f49" fmla="*/ f37 1 5190653"/>
                <a:gd name="f50" fmla="*/ f38 1 3558575"/>
                <a:gd name="f51" fmla="*/ f39 1 5190653"/>
                <a:gd name="f52" fmla="*/ f40 1 5190653"/>
                <a:gd name="f53" fmla="*/ f41 1 3558575"/>
                <a:gd name="f54" fmla="*/ f42 1 5190653"/>
                <a:gd name="f55" fmla="*/ f43 1 5190653"/>
                <a:gd name="f56" fmla="*/ f24 1 f31"/>
                <a:gd name="f57" fmla="*/ f25 1 f31"/>
                <a:gd name="f58" fmla="*/ f24 1 f32"/>
                <a:gd name="f59" fmla="*/ f26 1 f32"/>
                <a:gd name="f60" fmla="*/ f45 1 f31"/>
                <a:gd name="f61" fmla="*/ f46 1 f32"/>
                <a:gd name="f62" fmla="*/ f47 1 f31"/>
                <a:gd name="f63" fmla="*/ f48 1 f32"/>
                <a:gd name="f64" fmla="*/ f49 1 f31"/>
                <a:gd name="f65" fmla="*/ f50 1 f32"/>
                <a:gd name="f66" fmla="*/ f51 1 f31"/>
                <a:gd name="f67" fmla="*/ f52 1 f31"/>
                <a:gd name="f68" fmla="*/ f53 1 f32"/>
                <a:gd name="f69" fmla="*/ f54 1 f31"/>
                <a:gd name="f70" fmla="*/ f55 1 f31"/>
                <a:gd name="f71" fmla="*/ f56 f22 1"/>
                <a:gd name="f72" fmla="*/ f57 f22 1"/>
                <a:gd name="f73" fmla="*/ f59 f23 1"/>
                <a:gd name="f74" fmla="*/ f58 f23 1"/>
                <a:gd name="f75" fmla="*/ f60 f22 1"/>
                <a:gd name="f76" fmla="*/ f61 f23 1"/>
                <a:gd name="f77" fmla="*/ f62 f22 1"/>
                <a:gd name="f78" fmla="*/ f63 f23 1"/>
                <a:gd name="f79" fmla="*/ f64 f22 1"/>
                <a:gd name="f80" fmla="*/ f65 f23 1"/>
                <a:gd name="f81" fmla="*/ f66 f22 1"/>
                <a:gd name="f82" fmla="*/ f67 f22 1"/>
                <a:gd name="f83" fmla="*/ f68 f23 1"/>
                <a:gd name="f84" fmla="*/ f69 f22 1"/>
                <a:gd name="f85" fmla="*/ f70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75" y="f76"/>
                </a:cxn>
                <a:cxn ang="f44">
                  <a:pos x="f77" y="f78"/>
                </a:cxn>
                <a:cxn ang="f44">
                  <a:pos x="f79" y="f80"/>
                </a:cxn>
                <a:cxn ang="f44">
                  <a:pos x="f81" y="f80"/>
                </a:cxn>
                <a:cxn ang="f44">
                  <a:pos x="f82" y="f83"/>
                </a:cxn>
                <a:cxn ang="f44">
                  <a:pos x="f84" y="f80"/>
                </a:cxn>
                <a:cxn ang="f44">
                  <a:pos x="f85" y="f80"/>
                </a:cxn>
                <a:cxn ang="f44">
                  <a:pos x="f75" y="f76"/>
                </a:cxn>
              </a:cxnLst>
              <a:rect l="f71" t="f74" r="f72" b="f73"/>
              <a:pathLst>
                <a:path w="5190653" h="3558575">
                  <a:moveTo>
                    <a:pt x="f8" y="f7"/>
                  </a:moveTo>
                  <a:lnTo>
                    <a:pt x="f5" y="f9"/>
                  </a:lnTo>
                  <a:cubicBezTo>
                    <a:pt x="f10" y="f11"/>
                    <a:pt x="f12" y="f13"/>
                    <a:pt x="f14" y="f15"/>
                  </a:cubicBezTo>
                  <a:lnTo>
                    <a:pt x="f16" y="f15"/>
                  </a:lnTo>
                  <a:lnTo>
                    <a:pt x="f17" y="f5"/>
                  </a:lnTo>
                  <a:lnTo>
                    <a:pt x="f18" y="f15"/>
                  </a:lnTo>
                  <a:lnTo>
                    <a:pt x="f6" y="f15"/>
                  </a:lnTo>
                  <a:cubicBezTo>
                    <a:pt x="f6" y="f19"/>
                    <a:pt x="f8" y="f20"/>
                    <a:pt x="f8" y="f7"/>
                  </a:cubicBezTo>
                  <a:close/>
                </a:path>
              </a:pathLst>
            </a:custGeom>
            <a:solidFill>
              <a:srgbClr val="FFFFFF">
                <a:alpha val="91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F59428D7-6833-1098-D550-F9A8226F21D3}"/>
                </a:ext>
              </a:extLst>
            </p:cNvPr>
            <p:cNvSpPr txBox="1"/>
            <p:nvPr/>
          </p:nvSpPr>
          <p:spPr>
            <a:xfrm>
              <a:off x="7478466" y="2235954"/>
              <a:ext cx="3952384" cy="13450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400" b="0" i="0" u="none" strike="noStrike" kern="1200" cap="none" spc="0" baseline="0">
                  <a:solidFill>
                    <a:srgbClr val="454955"/>
                  </a:solidFill>
                  <a:uFillTx/>
                  <a:latin typeface="Arial" pitchFamily="34"/>
                  <a:ea typeface="Roboto" pitchFamily="2"/>
                  <a:cs typeface="Arial"/>
                </a:rPr>
                <a:t>Eleven percent of all global greenhouse gas emissions caused by humans are caused by deforestation — comparable to the emissions from all of the cars and trucks on the planet.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5CA89703-7CB5-B6A5-998C-A630A3A05A86}"/>
                </a:ext>
              </a:extLst>
            </p:cNvPr>
            <p:cNvSpPr txBox="1"/>
            <p:nvPr/>
          </p:nvSpPr>
          <p:spPr>
            <a:xfrm>
              <a:off x="7478466" y="1587169"/>
              <a:ext cx="3272948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3200" b="0" i="0" u="none" strike="noStrike" kern="1200" cap="none" spc="0" baseline="0">
                  <a:solidFill>
                    <a:srgbClr val="454955"/>
                  </a:solidFill>
                  <a:uFillTx/>
                  <a:latin typeface="Oswald" pitchFamily="2"/>
                  <a:ea typeface="Arial"/>
                  <a:cs typeface="Arial"/>
                </a:rPr>
                <a:t>11% OF EMISSIONS.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7EE079C-FB1D-47BD-027A-DC22F0BEF657}"/>
                </a:ext>
              </a:extLst>
            </p:cNvPr>
            <p:cNvSpPr txBox="1"/>
            <p:nvPr/>
          </p:nvSpPr>
          <p:spPr>
            <a:xfrm>
              <a:off x="7478466" y="1135831"/>
              <a:ext cx="1838364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400" b="0" i="0" u="none" strike="noStrike" kern="1200" cap="none" spc="300" baseline="0">
                  <a:solidFill>
                    <a:srgbClr val="898F9F"/>
                  </a:solidFill>
                  <a:uFillTx/>
                  <a:latin typeface="Oswald" pitchFamily="2"/>
                  <a:ea typeface="Arial"/>
                  <a:cs typeface="Arial"/>
                </a:rPr>
                <a:t>FACTS TO KNOW</a:t>
              </a:r>
            </a:p>
          </p:txBody>
        </p:sp>
      </p:grpSp>
      <p:grpSp>
        <p:nvGrpSpPr>
          <p:cNvPr id="8" name="Grupo 1">
            <a:extLst>
              <a:ext uri="{FF2B5EF4-FFF2-40B4-BE49-F238E27FC236}">
                <a16:creationId xmlns:a16="http://schemas.microsoft.com/office/drawing/2014/main" id="{5D7152E9-6318-FA95-BB72-6A57BA16A56C}"/>
              </a:ext>
            </a:extLst>
          </p:cNvPr>
          <p:cNvGrpSpPr/>
          <p:nvPr/>
        </p:nvGrpSpPr>
        <p:grpSpPr>
          <a:xfrm>
            <a:off x="-30312" y="5605336"/>
            <a:ext cx="11895392" cy="1167185"/>
            <a:chOff x="-30312" y="5605336"/>
            <a:chExt cx="11895392" cy="1167185"/>
          </a:xfrm>
        </p:grpSpPr>
        <p:sp>
          <p:nvSpPr>
            <p:cNvPr id="9" name="Rectángulo 9">
              <a:extLst>
                <a:ext uri="{FF2B5EF4-FFF2-40B4-BE49-F238E27FC236}">
                  <a16:creationId xmlns:a16="http://schemas.microsoft.com/office/drawing/2014/main" id="{A6BFD9EC-99C0-061B-FF7D-D976B4F7D383}"/>
                </a:ext>
              </a:extLst>
            </p:cNvPr>
            <p:cNvSpPr/>
            <p:nvPr/>
          </p:nvSpPr>
          <p:spPr>
            <a:xfrm>
              <a:off x="-30312" y="6661669"/>
              <a:ext cx="11203228" cy="11085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E9A7410-831B-7880-AE0C-D4C496BA5C69}"/>
                </a:ext>
              </a:extLst>
            </p:cNvPr>
            <p:cNvSpPr/>
            <p:nvPr/>
          </p:nvSpPr>
          <p:spPr>
            <a:xfrm>
              <a:off x="11009531" y="5605336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bg>
      <p:bgPr>
        <a:solidFill>
          <a:srgbClr val="D8D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tografía de primer plano de una mujer con gafas de sol negras estilo Wayfarer con lentes azules">
            <a:extLst>
              <a:ext uri="{FF2B5EF4-FFF2-40B4-BE49-F238E27FC236}">
                <a16:creationId xmlns:a16="http://schemas.microsoft.com/office/drawing/2014/main" id="{E917CC40-E238-DB6A-7190-DDF970B2D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3" y="0"/>
            <a:ext cx="9525003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ángulo 10">
            <a:extLst>
              <a:ext uri="{FF2B5EF4-FFF2-40B4-BE49-F238E27FC236}">
                <a16:creationId xmlns:a16="http://schemas.microsoft.com/office/drawing/2014/main" id="{7DDD42CD-1E05-260C-A242-DAC356A31DFF}"/>
              </a:ext>
            </a:extLst>
          </p:cNvPr>
          <p:cNvSpPr/>
          <p:nvPr/>
        </p:nvSpPr>
        <p:spPr>
          <a:xfrm>
            <a:off x="0" y="0"/>
            <a:ext cx="4656463" cy="6858000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4" name="Grupo 9">
            <a:extLst>
              <a:ext uri="{FF2B5EF4-FFF2-40B4-BE49-F238E27FC236}">
                <a16:creationId xmlns:a16="http://schemas.microsoft.com/office/drawing/2014/main" id="{BDFCE0E2-C083-93FE-06B8-AD0088727D13}"/>
              </a:ext>
            </a:extLst>
          </p:cNvPr>
          <p:cNvGrpSpPr/>
          <p:nvPr/>
        </p:nvGrpSpPr>
        <p:grpSpPr>
          <a:xfrm>
            <a:off x="546097" y="1795744"/>
            <a:ext cx="5072505" cy="3310566"/>
            <a:chOff x="546097" y="1795744"/>
            <a:chExt cx="5072505" cy="3310566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78517F74-0CC5-57A6-F6AB-06E1485D168D}"/>
                </a:ext>
              </a:extLst>
            </p:cNvPr>
            <p:cNvSpPr/>
            <p:nvPr/>
          </p:nvSpPr>
          <p:spPr>
            <a:xfrm>
              <a:off x="546097" y="1795744"/>
              <a:ext cx="5072505" cy="3310566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E9133B2-19A7-C9DD-B42C-E81B80AD1DD4}"/>
                </a:ext>
              </a:extLst>
            </p:cNvPr>
            <p:cNvSpPr txBox="1"/>
            <p:nvPr/>
          </p:nvSpPr>
          <p:spPr>
            <a:xfrm>
              <a:off x="954185" y="3839894"/>
              <a:ext cx="3655149" cy="785341"/>
            </a:xfrm>
            <a:prstGeom prst="rect">
              <a:avLst/>
            </a:prstGeom>
            <a:solidFill>
              <a:srgbClr val="00B050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6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Roboto" pitchFamily="2"/>
                  <a:cs typeface="Arial"/>
                </a:rPr>
                <a:t>In the Amazon, 1% of tree species sequester 50% of the region’s carbon.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A8EDC27-5C82-7C5A-1249-8D72084465AA}"/>
                </a:ext>
              </a:extLst>
            </p:cNvPr>
            <p:cNvSpPr txBox="1"/>
            <p:nvPr/>
          </p:nvSpPr>
          <p:spPr>
            <a:xfrm>
              <a:off x="954185" y="2610767"/>
              <a:ext cx="4492428" cy="1077218"/>
            </a:xfrm>
            <a:prstGeom prst="rect">
              <a:avLst/>
            </a:prstGeom>
            <a:solidFill>
              <a:srgbClr val="00B050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3200" b="0" i="0" u="none" strike="noStrike" kern="1200" cap="none" spc="0" baseline="0">
                  <a:solidFill>
                    <a:srgbClr val="FFFFFF"/>
                  </a:solidFill>
                  <a:uFillTx/>
                  <a:latin typeface="Oswald" pitchFamily="2"/>
                  <a:ea typeface="Arial"/>
                  <a:cs typeface="Arial"/>
                </a:rPr>
                <a:t>THE AMAZON IS A CARBON-STORING POWERHOUSE</a:t>
              </a:r>
            </a:p>
          </p:txBody>
        </p:sp>
        <p:sp>
          <p:nvSpPr>
            <p:cNvPr id="8" name="CuadroTexto 8">
              <a:extLst>
                <a:ext uri="{FF2B5EF4-FFF2-40B4-BE49-F238E27FC236}">
                  <a16:creationId xmlns:a16="http://schemas.microsoft.com/office/drawing/2014/main" id="{8ABA86FB-1633-6A25-C784-0E1292925E7D}"/>
                </a:ext>
              </a:extLst>
            </p:cNvPr>
            <p:cNvSpPr txBox="1"/>
            <p:nvPr/>
          </p:nvSpPr>
          <p:spPr>
            <a:xfrm>
              <a:off x="954185" y="2151080"/>
              <a:ext cx="1838364" cy="307777"/>
            </a:xfrm>
            <a:prstGeom prst="rect">
              <a:avLst/>
            </a:prstGeom>
            <a:solidFill>
              <a:srgbClr val="00B050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400" b="0" i="0" u="none" strike="noStrike" kern="1200" cap="none" spc="300" baseline="0">
                  <a:solidFill>
                    <a:srgbClr val="FFFFFF"/>
                  </a:solidFill>
                  <a:uFillTx/>
                  <a:latin typeface="Oswald" pitchFamily="2"/>
                  <a:ea typeface="Arial"/>
                  <a:cs typeface="Arial"/>
                </a:rPr>
                <a:t>FACTS TO KNOW</a:t>
              </a:r>
            </a:p>
          </p:txBody>
        </p:sp>
      </p:grp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51;p63">
            <a:extLst>
              <a:ext uri="{FF2B5EF4-FFF2-40B4-BE49-F238E27FC236}">
                <a16:creationId xmlns:a16="http://schemas.microsoft.com/office/drawing/2014/main" id="{2C80F6E5-DFDC-5666-5F77-1C95853B960E}"/>
              </a:ext>
            </a:extLst>
          </p:cNvPr>
          <p:cNvSpPr/>
          <p:nvPr/>
        </p:nvSpPr>
        <p:spPr>
          <a:xfrm>
            <a:off x="7744044" y="4541175"/>
            <a:ext cx="940003" cy="940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853;p63">
            <a:extLst>
              <a:ext uri="{FF2B5EF4-FFF2-40B4-BE49-F238E27FC236}">
                <a16:creationId xmlns:a16="http://schemas.microsoft.com/office/drawing/2014/main" id="{DE0DB332-F027-C149-D07C-D4F543C959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3610" y="293677"/>
            <a:ext cx="10265603" cy="637601"/>
          </a:xfrm>
        </p:spPr>
        <p:txBody>
          <a:bodyPr lIns="121898" tIns="121898" rIns="121898" bIns="121898"/>
          <a:lstStyle/>
          <a:p>
            <a:pPr lvl="0"/>
            <a:r>
              <a:rPr lang="en-US" b="1">
                <a:solidFill>
                  <a:srgbClr val="565656"/>
                </a:solidFill>
              </a:rPr>
              <a:t>How to prepare your bike</a:t>
            </a:r>
          </a:p>
        </p:txBody>
      </p:sp>
      <p:sp>
        <p:nvSpPr>
          <p:cNvPr id="4" name="Google Shape;1887;p63">
            <a:extLst>
              <a:ext uri="{FF2B5EF4-FFF2-40B4-BE49-F238E27FC236}">
                <a16:creationId xmlns:a16="http://schemas.microsoft.com/office/drawing/2014/main" id="{4B1CB181-7B5F-64B8-B35D-BD4D3597F2B6}"/>
              </a:ext>
            </a:extLst>
          </p:cNvPr>
          <p:cNvSpPr txBox="1"/>
          <p:nvPr/>
        </p:nvSpPr>
        <p:spPr>
          <a:xfrm>
            <a:off x="8861541" y="2670477"/>
            <a:ext cx="2360002" cy="927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0" i="0" u="none" strike="noStrike" kern="1200" cap="none" spc="0" baseline="0">
                <a:solidFill>
                  <a:srgbClr val="0D0A0B"/>
                </a:solidFill>
                <a:uFillTx/>
                <a:latin typeface="Kanit Light"/>
                <a:ea typeface="Kanit Light"/>
                <a:cs typeface="Kanit Light"/>
              </a:rPr>
              <a:t>Mercury is the closest planet to the Sun</a:t>
            </a:r>
          </a:p>
        </p:txBody>
      </p:sp>
      <p:sp>
        <p:nvSpPr>
          <p:cNvPr id="5" name="Google Shape;1891;p63">
            <a:extLst>
              <a:ext uri="{FF2B5EF4-FFF2-40B4-BE49-F238E27FC236}">
                <a16:creationId xmlns:a16="http://schemas.microsoft.com/office/drawing/2014/main" id="{1A60CF6A-365E-3005-5AF6-B46D80A29AFA}"/>
              </a:ext>
            </a:extLst>
          </p:cNvPr>
          <p:cNvSpPr/>
          <p:nvPr/>
        </p:nvSpPr>
        <p:spPr>
          <a:xfrm>
            <a:off x="7744044" y="2317272"/>
            <a:ext cx="940003" cy="9400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892;p63">
            <a:extLst>
              <a:ext uri="{FF2B5EF4-FFF2-40B4-BE49-F238E27FC236}">
                <a16:creationId xmlns:a16="http://schemas.microsoft.com/office/drawing/2014/main" id="{7AD2B9AE-FE1A-D99A-40AA-20CDBAF40B52}"/>
              </a:ext>
            </a:extLst>
          </p:cNvPr>
          <p:cNvSpPr txBox="1"/>
          <p:nvPr/>
        </p:nvSpPr>
        <p:spPr>
          <a:xfrm>
            <a:off x="8861541" y="4894371"/>
            <a:ext cx="2360002" cy="9276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0" i="0" u="none" strike="noStrike" kern="1200" cap="none" spc="0" baseline="0">
                <a:solidFill>
                  <a:srgbClr val="0D0A0B"/>
                </a:solidFill>
                <a:uFillTx/>
                <a:latin typeface="Kanit Light"/>
                <a:ea typeface="Kanit Light"/>
                <a:cs typeface="Kanit Light"/>
              </a:rPr>
              <a:t>Venus has a beautiful name, but it’s very hot</a:t>
            </a:r>
          </a:p>
        </p:txBody>
      </p:sp>
      <p:cxnSp>
        <p:nvCxnSpPr>
          <p:cNvPr id="7" name="Conector recto de flecha 13">
            <a:extLst>
              <a:ext uri="{FF2B5EF4-FFF2-40B4-BE49-F238E27FC236}">
                <a16:creationId xmlns:a16="http://schemas.microsoft.com/office/drawing/2014/main" id="{91280F1E-CDAB-0D57-8371-4F566591633B}"/>
              </a:ext>
            </a:extLst>
          </p:cNvPr>
          <p:cNvCxnSpPr/>
          <p:nvPr/>
        </p:nvCxnSpPr>
        <p:spPr>
          <a:xfrm flipH="1">
            <a:off x="6168551" y="2787274"/>
            <a:ext cx="1216061" cy="347005"/>
          </a:xfrm>
          <a:prstGeom prst="straightConnector1">
            <a:avLst/>
          </a:prstGeom>
          <a:noFill/>
          <a:ln w="76196" cap="flat">
            <a:solidFill>
              <a:srgbClr val="C7C7C5"/>
            </a:solidFill>
            <a:prstDash val="solid"/>
            <a:miter/>
            <a:tailEnd type="arrow"/>
          </a:ln>
        </p:spPr>
      </p:cxnSp>
      <p:sp>
        <p:nvSpPr>
          <p:cNvPr id="8" name="Google Shape;1853;p63">
            <a:extLst>
              <a:ext uri="{FF2B5EF4-FFF2-40B4-BE49-F238E27FC236}">
                <a16:creationId xmlns:a16="http://schemas.microsoft.com/office/drawing/2014/main" id="{5FB6E01C-4A8E-6675-AC5A-CFA942A15975}"/>
              </a:ext>
            </a:extLst>
          </p:cNvPr>
          <p:cNvSpPr txBox="1"/>
          <p:nvPr/>
        </p:nvSpPr>
        <p:spPr>
          <a:xfrm>
            <a:off x="7645426" y="2425153"/>
            <a:ext cx="1127363" cy="7242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914427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Google Shape;1853;p63">
            <a:extLst>
              <a:ext uri="{FF2B5EF4-FFF2-40B4-BE49-F238E27FC236}">
                <a16:creationId xmlns:a16="http://schemas.microsoft.com/office/drawing/2014/main" id="{6DF60F59-17EC-5A5A-5A81-01F0FD7B812C}"/>
              </a:ext>
            </a:extLst>
          </p:cNvPr>
          <p:cNvSpPr txBox="1"/>
          <p:nvPr/>
        </p:nvSpPr>
        <p:spPr>
          <a:xfrm>
            <a:off x="7638367" y="4633932"/>
            <a:ext cx="1127363" cy="7242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914427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rPr>
              <a:t>2</a:t>
            </a:r>
          </a:p>
        </p:txBody>
      </p:sp>
      <p:cxnSp>
        <p:nvCxnSpPr>
          <p:cNvPr id="10" name="Conector recto de flecha 27">
            <a:extLst>
              <a:ext uri="{FF2B5EF4-FFF2-40B4-BE49-F238E27FC236}">
                <a16:creationId xmlns:a16="http://schemas.microsoft.com/office/drawing/2014/main" id="{319B6AAC-A9CF-7F8B-E500-8A69D9858F12}"/>
              </a:ext>
            </a:extLst>
          </p:cNvPr>
          <p:cNvCxnSpPr/>
          <p:nvPr/>
        </p:nvCxnSpPr>
        <p:spPr>
          <a:xfrm flipH="1" flipV="1">
            <a:off x="5971278" y="4581509"/>
            <a:ext cx="1413334" cy="356360"/>
          </a:xfrm>
          <a:prstGeom prst="straightConnector1">
            <a:avLst/>
          </a:prstGeom>
          <a:noFill/>
          <a:ln w="76196" cap="flat">
            <a:solidFill>
              <a:srgbClr val="C7C7C5"/>
            </a:solidFill>
            <a:prstDash val="solid"/>
            <a:miter/>
            <a:tailEnd type="arrow"/>
          </a:ln>
        </p:spPr>
      </p:cxnSp>
      <p:sp>
        <p:nvSpPr>
          <p:cNvPr id="11" name="Freeform 5">
            <a:extLst>
              <a:ext uri="{FF2B5EF4-FFF2-40B4-BE49-F238E27FC236}">
                <a16:creationId xmlns:a16="http://schemas.microsoft.com/office/drawing/2014/main" id="{9940A0C4-82D4-E135-9BE3-EFEFD65642D8}"/>
              </a:ext>
            </a:extLst>
          </p:cNvPr>
          <p:cNvSpPr/>
          <p:nvPr/>
        </p:nvSpPr>
        <p:spPr>
          <a:xfrm>
            <a:off x="776289" y="1589090"/>
            <a:ext cx="4835520" cy="483552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983"/>
              <a:gd name="f8" fmla="val 491"/>
              <a:gd name="f9" fmla="val 1"/>
              <a:gd name="f10" fmla="val 221"/>
              <a:gd name="f11" fmla="val 490"/>
              <a:gd name="f12" fmla="val 763"/>
              <a:gd name="f13" fmla="val 2"/>
              <a:gd name="f14" fmla="val 982"/>
              <a:gd name="f15" fmla="val 493"/>
              <a:gd name="f16" fmla="val 765"/>
              <a:gd name="f17" fmla="val 761"/>
              <a:gd name="f18" fmla="val 488"/>
              <a:gd name="f19" fmla="val 220"/>
              <a:gd name="f20" fmla="val 828"/>
              <a:gd name="f21" fmla="val 727"/>
              <a:gd name="f22" fmla="val 850"/>
              <a:gd name="f23" fmla="val 871"/>
              <a:gd name="f24" fmla="val 892"/>
              <a:gd name="f25" fmla="val 894"/>
              <a:gd name="f26" fmla="val 897"/>
              <a:gd name="f27" fmla="val 723"/>
              <a:gd name="f28" fmla="val 899"/>
              <a:gd name="f29" fmla="val 721"/>
              <a:gd name="f30" fmla="val 954"/>
              <a:gd name="f31" fmla="val 621"/>
              <a:gd name="f32" fmla="val 972"/>
              <a:gd name="f33" fmla="val 514"/>
              <a:gd name="f34" fmla="val 950"/>
              <a:gd name="f35" fmla="val 402"/>
              <a:gd name="f36" fmla="val 929"/>
              <a:gd name="f37" fmla="val 295"/>
              <a:gd name="f38" fmla="val 877"/>
              <a:gd name="f39" fmla="val 206"/>
              <a:gd name="f40" fmla="val 794"/>
              <a:gd name="f41" fmla="val 136"/>
              <a:gd name="f42" fmla="val 684"/>
              <a:gd name="f43" fmla="val 43"/>
              <a:gd name="f44" fmla="val 557"/>
              <a:gd name="f45" fmla="val 8"/>
              <a:gd name="f46" fmla="val 415"/>
              <a:gd name="f47" fmla="val 31"/>
              <a:gd name="f48" fmla="val 296"/>
              <a:gd name="f49" fmla="val 50"/>
              <a:gd name="f50" fmla="val 199"/>
              <a:gd name="f51" fmla="val 109"/>
              <a:gd name="f52" fmla="val 124"/>
              <a:gd name="f53" fmla="val 203"/>
              <a:gd name="f54" fmla="val 72"/>
              <a:gd name="f55" fmla="val 267"/>
              <a:gd name="f56" fmla="val 41"/>
              <a:gd name="f57" fmla="val 342"/>
              <a:gd name="f58" fmla="val 29"/>
              <a:gd name="f59" fmla="val 424"/>
              <a:gd name="f60" fmla="val 22"/>
              <a:gd name="f61" fmla="val 467"/>
              <a:gd name="f62" fmla="val 511"/>
              <a:gd name="f63" fmla="val 28"/>
              <a:gd name="f64" fmla="val 554"/>
              <a:gd name="f65" fmla="val 576"/>
              <a:gd name="f66" fmla="val 36"/>
              <a:gd name="f67" fmla="val 598"/>
              <a:gd name="f68" fmla="val 58"/>
              <a:gd name="f69" fmla="val 615"/>
              <a:gd name="f70" fmla="val 74"/>
              <a:gd name="f71" fmla="val 89"/>
              <a:gd name="f72" fmla="val 623"/>
              <a:gd name="f73" fmla="val 90"/>
              <a:gd name="f74" fmla="val 624"/>
              <a:gd name="f75" fmla="val 94"/>
              <a:gd name="f76" fmla="val 622"/>
              <a:gd name="f77" fmla="val 96"/>
              <a:gd name="f78" fmla="val 110"/>
              <a:gd name="f79" fmla="val 125"/>
              <a:gd name="f80" fmla="val 139"/>
              <a:gd name="f81" fmla="val 142"/>
              <a:gd name="f82" fmla="val 147"/>
              <a:gd name="f83" fmla="val 151"/>
              <a:gd name="f84" fmla="val 174"/>
              <a:gd name="f85" fmla="val 610"/>
              <a:gd name="f86" fmla="val 201"/>
              <a:gd name="f87" fmla="val 618"/>
              <a:gd name="f88" fmla="val 213"/>
              <a:gd name="f89" fmla="val 640"/>
              <a:gd name="f90" fmla="val 227"/>
              <a:gd name="f91" fmla="val 666"/>
              <a:gd name="f92" fmla="val 217"/>
              <a:gd name="f93" fmla="val 696"/>
              <a:gd name="f94" fmla="val 189"/>
              <a:gd name="f95" fmla="val 708"/>
              <a:gd name="f96" fmla="val 181"/>
              <a:gd name="f97" fmla="val 711"/>
              <a:gd name="f98" fmla="val 183"/>
              <a:gd name="f99" fmla="val 717"/>
              <a:gd name="f100" fmla="val 184"/>
              <a:gd name="f101" fmla="val 722"/>
              <a:gd name="f102" fmla="val 724"/>
              <a:gd name="f103" fmla="val 188"/>
              <a:gd name="f104" fmla="val 190"/>
              <a:gd name="f105" fmla="val 226"/>
              <a:gd name="f106" fmla="val 262"/>
              <a:gd name="f107" fmla="val 298"/>
              <a:gd name="f108" fmla="val 300"/>
              <a:gd name="f109" fmla="val 305"/>
              <a:gd name="f110" fmla="val 311"/>
              <a:gd name="f111" fmla="val 682"/>
              <a:gd name="f112" fmla="val 317"/>
              <a:gd name="f113" fmla="val 643"/>
              <a:gd name="f114" fmla="val 322"/>
              <a:gd name="f115" fmla="val 603"/>
              <a:gd name="f116" fmla="val 323"/>
              <a:gd name="f117" fmla="val 599"/>
              <a:gd name="f118" fmla="val 321"/>
              <a:gd name="f119" fmla="val 594"/>
              <a:gd name="f120" fmla="val 319"/>
              <a:gd name="f121" fmla="val 591"/>
              <a:gd name="f122" fmla="val 315"/>
              <a:gd name="f123" fmla="val 584"/>
              <a:gd name="f124" fmla="val 316"/>
              <a:gd name="f125" fmla="val 578"/>
              <a:gd name="f126" fmla="val 573"/>
              <a:gd name="f127" fmla="val 325"/>
              <a:gd name="f128" fmla="val 571"/>
              <a:gd name="f129" fmla="val 328"/>
              <a:gd name="f130" fmla="val 568"/>
              <a:gd name="f131" fmla="val 565"/>
              <a:gd name="f132" fmla="val 331"/>
              <a:gd name="f133" fmla="val 550"/>
              <a:gd name="f134" fmla="val 332"/>
              <a:gd name="f135" fmla="val 535"/>
              <a:gd name="f136" fmla="val 335"/>
              <a:gd name="f137" fmla="val 521"/>
              <a:gd name="f138" fmla="val 516"/>
              <a:gd name="f139" fmla="val 336"/>
              <a:gd name="f140" fmla="val 512"/>
              <a:gd name="f141" fmla="val 507"/>
              <a:gd name="f142" fmla="val 326"/>
              <a:gd name="f143" fmla="val 503"/>
              <a:gd name="f144" fmla="val 327"/>
              <a:gd name="f145" fmla="val 495"/>
              <a:gd name="f146" fmla="val 333"/>
              <a:gd name="f147" fmla="val 340"/>
              <a:gd name="f148" fmla="val 489"/>
              <a:gd name="f149" fmla="val 482"/>
              <a:gd name="f150" fmla="val 341"/>
              <a:gd name="f151" fmla="val 476"/>
              <a:gd name="f152" fmla="val 343"/>
              <a:gd name="f153" fmla="val 463"/>
              <a:gd name="f154" fmla="val 345"/>
              <a:gd name="f155" fmla="val 451"/>
              <a:gd name="f156" fmla="val 347"/>
              <a:gd name="f157" fmla="val 438"/>
              <a:gd name="f158" fmla="val 434"/>
              <a:gd name="f159" fmla="val 346"/>
              <a:gd name="f160" fmla="val 429"/>
              <a:gd name="f161" fmla="val 425"/>
              <a:gd name="f162" fmla="val 339"/>
              <a:gd name="f163" fmla="val 419"/>
              <a:gd name="f164" fmla="val 413"/>
              <a:gd name="f165" fmla="val 408"/>
              <a:gd name="f166" fmla="val 349"/>
              <a:gd name="f167" fmla="val 406"/>
              <a:gd name="f168" fmla="val 352"/>
              <a:gd name="f169" fmla="val 399"/>
              <a:gd name="f170" fmla="val 355"/>
              <a:gd name="f171" fmla="val 384"/>
              <a:gd name="f172" fmla="val 357"/>
              <a:gd name="f173" fmla="val 368"/>
              <a:gd name="f174" fmla="val 359"/>
              <a:gd name="f175" fmla="val 358"/>
              <a:gd name="f176" fmla="val 344"/>
              <a:gd name="f177" fmla="val 351"/>
              <a:gd name="f178" fmla="val 330"/>
              <a:gd name="f179" fmla="val 362"/>
              <a:gd name="f180" fmla="val 364"/>
              <a:gd name="f181" fmla="val 365"/>
              <a:gd name="f182" fmla="val 367"/>
              <a:gd name="f183" fmla="val 301"/>
              <a:gd name="f184" fmla="val 369"/>
              <a:gd name="f185" fmla="val 286"/>
              <a:gd name="f186" fmla="val 371"/>
              <a:gd name="f187" fmla="val 271"/>
              <a:gd name="f188" fmla="val 372"/>
              <a:gd name="f189" fmla="val 268"/>
              <a:gd name="f190" fmla="val 370"/>
              <a:gd name="f191" fmla="val 264"/>
              <a:gd name="f192" fmla="val 261"/>
              <a:gd name="f193" fmla="val 254"/>
              <a:gd name="f194" fmla="val 363"/>
              <a:gd name="f195" fmla="val 247"/>
              <a:gd name="f196" fmla="val 243"/>
              <a:gd name="f197" fmla="val 376"/>
              <a:gd name="f198" fmla="val 241"/>
              <a:gd name="f199" fmla="val 377"/>
              <a:gd name="f200" fmla="val 236"/>
              <a:gd name="f201" fmla="val 231"/>
              <a:gd name="f202" fmla="val 380"/>
              <a:gd name="f203" fmla="val 382"/>
              <a:gd name="f204" fmla="val 186"/>
              <a:gd name="f205" fmla="val 383"/>
              <a:gd name="f206" fmla="val 378"/>
              <a:gd name="f207" fmla="val 175"/>
              <a:gd name="f208" fmla="val 170"/>
              <a:gd name="f209" fmla="val 163"/>
              <a:gd name="f210" fmla="val 157"/>
              <a:gd name="f211" fmla="val 390"/>
              <a:gd name="f212" fmla="val 158"/>
              <a:gd name="f213" fmla="val 397"/>
              <a:gd name="f214" fmla="val 159"/>
              <a:gd name="f215" fmla="val 407"/>
              <a:gd name="f216" fmla="val 161"/>
              <a:gd name="f217" fmla="val 418"/>
              <a:gd name="f218" fmla="val 162"/>
              <a:gd name="f219" fmla="val 164"/>
              <a:gd name="f220" fmla="val 432"/>
              <a:gd name="f221" fmla="val 144"/>
              <a:gd name="f222" fmla="val 435"/>
              <a:gd name="f223" fmla="val 105"/>
              <a:gd name="f224" fmla="val 433"/>
              <a:gd name="f225" fmla="val 104"/>
              <a:gd name="f226" fmla="val 431"/>
              <a:gd name="f227" fmla="val 102"/>
              <a:gd name="f228" fmla="val 421"/>
              <a:gd name="f229" fmla="val 98"/>
              <a:gd name="f230" fmla="val 422"/>
              <a:gd name="f231" fmla="val 423"/>
              <a:gd name="f232" fmla="val 83"/>
              <a:gd name="f233" fmla="val 428"/>
              <a:gd name="f234" fmla="val 81"/>
              <a:gd name="f235" fmla="val 441"/>
              <a:gd name="f236" fmla="val 82"/>
              <a:gd name="f237" fmla="val 444"/>
              <a:gd name="f238" fmla="val 481"/>
              <a:gd name="f239" fmla="val 87"/>
              <a:gd name="f240" fmla="val 519"/>
              <a:gd name="f241" fmla="val 93"/>
              <a:gd name="f242" fmla="val 556"/>
              <a:gd name="f243" fmla="val 99"/>
              <a:gd name="f244" fmla="val 569"/>
              <a:gd name="f245" fmla="val 101"/>
              <a:gd name="f246" fmla="val 582"/>
              <a:gd name="f247" fmla="val 595"/>
              <a:gd name="f248" fmla="val 602"/>
              <a:gd name="f249" fmla="val 106"/>
              <a:gd name="f250" fmla="val 607"/>
              <a:gd name="f251" fmla="val 606"/>
              <a:gd name="f252" fmla="val 117"/>
              <a:gd name="f253" fmla="val 601"/>
              <a:gd name="f254" fmla="val 128"/>
              <a:gd name="f255" fmla="val 127"/>
              <a:gd name="f256" fmla="val 589"/>
              <a:gd name="f257" fmla="val 586"/>
              <a:gd name="f258" fmla="val 581"/>
              <a:gd name="f259" fmla="val 166"/>
              <a:gd name="f260" fmla="val 614"/>
              <a:gd name="f261" fmla="val 191"/>
              <a:gd name="f262" fmla="val 619"/>
              <a:gd name="f263" fmla="val 193"/>
              <a:gd name="f264" fmla="val 197"/>
              <a:gd name="f265" fmla="val 625"/>
              <a:gd name="f266" fmla="val 626"/>
              <a:gd name="f267" fmla="val 204"/>
              <a:gd name="f268" fmla="val 209"/>
              <a:gd name="f269" fmla="val 620"/>
              <a:gd name="f270" fmla="val 216"/>
              <a:gd name="f271" fmla="val 219"/>
              <a:gd name="f272" fmla="val 222"/>
              <a:gd name="f273" fmla="val 612"/>
              <a:gd name="f274" fmla="val 237"/>
              <a:gd name="f275" fmla="val 253"/>
              <a:gd name="f276" fmla="val 608"/>
              <a:gd name="f277" fmla="val 609"/>
              <a:gd name="f278" fmla="val 275"/>
              <a:gd name="f279" fmla="val 611"/>
              <a:gd name="f280" fmla="val 277"/>
              <a:gd name="f281" fmla="val 616"/>
              <a:gd name="f282" fmla="val 285"/>
              <a:gd name="f283" fmla="val 291"/>
              <a:gd name="f284" fmla="val 302"/>
              <a:gd name="f285" fmla="val 600"/>
              <a:gd name="f286" fmla="val 320"/>
              <a:gd name="f287" fmla="val 596"/>
              <a:gd name="f288" fmla="val 350"/>
              <a:gd name="f289" fmla="val 353"/>
              <a:gd name="f290" fmla="val 597"/>
              <a:gd name="f291" fmla="val 604"/>
              <a:gd name="f292" fmla="val 373"/>
              <a:gd name="f293" fmla="val 379"/>
              <a:gd name="f294" fmla="val 381"/>
              <a:gd name="f295" fmla="val 386"/>
              <a:gd name="f296" fmla="val 588"/>
              <a:gd name="f297" fmla="val 401"/>
              <a:gd name="f298" fmla="val 417"/>
              <a:gd name="f299" fmla="val 583"/>
              <a:gd name="f300" fmla="val 436"/>
              <a:gd name="f301" fmla="val 585"/>
              <a:gd name="f302" fmla="val 440"/>
              <a:gd name="f303" fmla="val 587"/>
              <a:gd name="f304" fmla="val 443"/>
              <a:gd name="f305" fmla="val 450"/>
              <a:gd name="f306" fmla="val 590"/>
              <a:gd name="f307" fmla="val 456"/>
              <a:gd name="f308" fmla="val 462"/>
              <a:gd name="f309" fmla="val 464"/>
              <a:gd name="f310" fmla="val 579"/>
              <a:gd name="f311" fmla="val 470"/>
              <a:gd name="f312" fmla="val 485"/>
              <a:gd name="f313" fmla="val 500"/>
              <a:gd name="f314" fmla="val 572"/>
              <a:gd name="f315" fmla="val 515"/>
              <a:gd name="f316" fmla="val 523"/>
              <a:gd name="f317" fmla="val 575"/>
              <a:gd name="f318" fmla="val 526"/>
              <a:gd name="f319" fmla="val 532"/>
              <a:gd name="f320" fmla="val 580"/>
              <a:gd name="f321" fmla="val 539"/>
              <a:gd name="f322" fmla="val 574"/>
              <a:gd name="f323" fmla="val 542"/>
              <a:gd name="f324" fmla="val 547"/>
              <a:gd name="f325" fmla="val 566"/>
              <a:gd name="f326" fmla="val 555"/>
              <a:gd name="f327" fmla="val 564"/>
              <a:gd name="f328" fmla="val 563"/>
              <a:gd name="f329" fmla="val 562"/>
              <a:gd name="f330" fmla="val 561"/>
              <a:gd name="f331" fmla="val 559"/>
              <a:gd name="f332" fmla="val 560"/>
              <a:gd name="f333" fmla="val 567"/>
              <a:gd name="f334" fmla="val 629"/>
              <a:gd name="f335" fmla="val 636"/>
              <a:gd name="f336" fmla="val 553"/>
              <a:gd name="f337" fmla="val 551"/>
              <a:gd name="f338" fmla="val 654"/>
              <a:gd name="f339" fmla="val 549"/>
              <a:gd name="f340" fmla="val 665"/>
              <a:gd name="f341" fmla="val 548"/>
              <a:gd name="f342" fmla="val 676"/>
              <a:gd name="f343" fmla="val 545"/>
              <a:gd name="f344" fmla="val 693"/>
              <a:gd name="f345" fmla="val 543"/>
              <a:gd name="f346" fmla="val 709"/>
              <a:gd name="f347" fmla="val 540"/>
              <a:gd name="f348" fmla="val 641"/>
              <a:gd name="f349" fmla="val 713"/>
              <a:gd name="f350" fmla="val 635"/>
              <a:gd name="f351" fmla="val 697"/>
              <a:gd name="f352" fmla="val 669"/>
              <a:gd name="f353" fmla="val 644"/>
              <a:gd name="f354" fmla="val 650"/>
              <a:gd name="f355" fmla="val 675"/>
              <a:gd name="f356" fmla="val 678"/>
              <a:gd name="f357" fmla="val 683"/>
              <a:gd name="f358" fmla="val 686"/>
              <a:gd name="f359" fmla="val 701"/>
              <a:gd name="f360" fmla="val 715"/>
              <a:gd name="f361" fmla="val 730"/>
              <a:gd name="f362" fmla="val 733"/>
              <a:gd name="f363" fmla="val 737"/>
              <a:gd name="f364" fmla="val 740"/>
              <a:gd name="f365" fmla="val 755"/>
              <a:gd name="f366" fmla="val 769"/>
              <a:gd name="f367" fmla="val 783"/>
              <a:gd name="f368" fmla="val 787"/>
              <a:gd name="f369" fmla="val 791"/>
              <a:gd name="f370" fmla="val 819"/>
              <a:gd name="f371" fmla="val 846"/>
              <a:gd name="f372" fmla="val 858"/>
              <a:gd name="f373" fmla="val 870"/>
              <a:gd name="f374" fmla="val 862"/>
              <a:gd name="f375" fmla="val 694"/>
              <a:gd name="f376" fmla="val 838"/>
              <a:gd name="f377" fmla="val 706"/>
              <a:gd name="f378" fmla="val 710"/>
              <a:gd name="f379" fmla="val 826"/>
              <a:gd name="f380" fmla="val 716"/>
              <a:gd name="f381" fmla="val 751"/>
              <a:gd name="f382" fmla="val 198"/>
              <a:gd name="f383" fmla="val 885"/>
              <a:gd name="f384" fmla="val 959"/>
              <a:gd name="f385" fmla="val 655"/>
              <a:gd name="f386" fmla="val 784"/>
              <a:gd name="f387" fmla="val 886"/>
              <a:gd name="f388" fmla="val 881"/>
              <a:gd name="f389" fmla="val 389"/>
              <a:gd name="f390" fmla="val 392"/>
              <a:gd name="f391" fmla="val 394"/>
              <a:gd name="f392" fmla="val 692"/>
              <a:gd name="f393" fmla="val 400"/>
              <a:gd name="f394" fmla="val 656"/>
              <a:gd name="f395" fmla="val 645"/>
              <a:gd name="f396" fmla="val 648"/>
              <a:gd name="f397" fmla="val 453"/>
              <a:gd name="f398" fmla="val 652"/>
              <a:gd name="f399" fmla="val 668"/>
              <a:gd name="f400" fmla="val 461"/>
              <a:gd name="f401" fmla="val 687"/>
              <a:gd name="f402" fmla="val 459"/>
              <a:gd name="f403" fmla="val 700"/>
              <a:gd name="f404" fmla="val 458"/>
              <a:gd name="f405" fmla="val 726"/>
              <a:gd name="f406" fmla="val 468"/>
              <a:gd name="f407" fmla="val 474"/>
              <a:gd name="f408" fmla="val 477"/>
              <a:gd name="f409" fmla="val 480"/>
              <a:gd name="f410" fmla="val 673"/>
              <a:gd name="f411" fmla="val 664"/>
              <a:gd name="f412" fmla="val 504"/>
              <a:gd name="f413" fmla="val 661"/>
              <a:gd name="f414" fmla="val 510"/>
              <a:gd name="f415" fmla="val 660"/>
              <a:gd name="f416" fmla="val 518"/>
              <a:gd name="f417" fmla="val 528"/>
              <a:gd name="f418" fmla="val 530"/>
              <a:gd name="f419" fmla="val 638"/>
              <a:gd name="f420" fmla="val 531"/>
              <a:gd name="f421" fmla="val 469"/>
              <a:gd name="f422" fmla="val 634"/>
              <a:gd name="f423" fmla="val 637"/>
              <a:gd name="f424" fmla="val 647"/>
              <a:gd name="f425" fmla="val 375"/>
              <a:gd name="f426" fmla="val 630"/>
              <a:gd name="f427" fmla="val 657"/>
              <a:gd name="f428" fmla="val 627"/>
              <a:gd name="f429" fmla="val 631"/>
              <a:gd name="f430" fmla="val 677"/>
              <a:gd name="f431" fmla="val 649"/>
              <a:gd name="f432" fmla="val 690"/>
              <a:gd name="f433" fmla="val 681"/>
              <a:gd name="f434" fmla="val 674"/>
              <a:gd name="f435" fmla="val 702"/>
              <a:gd name="f436" fmla="val 714"/>
              <a:gd name="f437" fmla="val 732"/>
              <a:gd name="f438" fmla="val 738"/>
              <a:gd name="f439" fmla="val 746"/>
              <a:gd name="f440" fmla="val 756"/>
              <a:gd name="f441" fmla="val 691"/>
              <a:gd name="f442" fmla="val 768"/>
              <a:gd name="f443" fmla="val 778"/>
              <a:gd name="f444" fmla="val 785"/>
              <a:gd name="f445" fmla="val 792"/>
              <a:gd name="f446" fmla="val 799"/>
              <a:gd name="f447" fmla="val 807"/>
              <a:gd name="f448" fmla="val 689"/>
              <a:gd name="f449" fmla="val 817"/>
              <a:gd name="f450" fmla="val 840"/>
              <a:gd name="f451" fmla="val 679"/>
              <a:gd name="f452" fmla="val 844"/>
              <a:gd name="f453" fmla="val 836"/>
              <a:gd name="f454" fmla="val 639"/>
              <a:gd name="f455" fmla="val 813"/>
              <a:gd name="f456" fmla="val 801"/>
              <a:gd name="f457" fmla="val 789"/>
              <a:gd name="f458" fmla="val 777"/>
              <a:gd name="f459" fmla="val 767"/>
              <a:gd name="f460" fmla="val 745"/>
              <a:gd name="f461" fmla="val 646"/>
              <a:gd name="f462" fmla="val 653"/>
              <a:gd name="f463" fmla="val 731"/>
              <a:gd name="f464" fmla="val 670"/>
              <a:gd name="f465" fmla="val 659"/>
              <a:gd name="f466" fmla="val 506"/>
              <a:gd name="f467" fmla="val 445"/>
              <a:gd name="f468" fmla="val 409"/>
              <a:gd name="f469" fmla="val 410"/>
              <a:gd name="f470" fmla="val 411"/>
              <a:gd name="f471" fmla="val 391"/>
              <a:gd name="f472" fmla="val 393"/>
              <a:gd name="f473" fmla="val 395"/>
              <a:gd name="f474" fmla="val 366"/>
              <a:gd name="f475" fmla="val 385"/>
              <a:gd name="f476" fmla="val 416"/>
              <a:gd name="f477" fmla="val 414"/>
              <a:gd name="f478" fmla="val 405"/>
              <a:gd name="f479" fmla="val 420"/>
              <a:gd name="f480" fmla="val 426"/>
              <a:gd name="f481" fmla="val 388"/>
              <a:gd name="f482" fmla="val 439"/>
              <a:gd name="f483" fmla="val 374"/>
              <a:gd name="f484" fmla="val 460"/>
              <a:gd name="f485" fmla="val 457"/>
              <a:gd name="f486" fmla="val 471"/>
              <a:gd name="f487" fmla="val 478"/>
              <a:gd name="f488" fmla="val 479"/>
              <a:gd name="f489" fmla="val 483"/>
              <a:gd name="f490" fmla="val 487"/>
              <a:gd name="f491" fmla="val 505"/>
              <a:gd name="f492" fmla="val 398"/>
              <a:gd name="f493" fmla="val 502"/>
              <a:gd name="f494" fmla="val 501"/>
              <a:gd name="f495" fmla="val 508"/>
              <a:gd name="f496" fmla="val 430"/>
              <a:gd name="f497" fmla="val 522"/>
              <a:gd name="f498" fmla="val 525"/>
              <a:gd name="f499" fmla="val 533"/>
              <a:gd name="f500" fmla="val 252"/>
              <a:gd name="f501" fmla="val 250"/>
              <a:gd name="f502" fmla="val 248"/>
              <a:gd name="f503" fmla="val 238"/>
              <a:gd name="f504" fmla="val 229"/>
              <a:gd name="f505" fmla="val 207"/>
              <a:gd name="f506" fmla="val 475"/>
              <a:gd name="f507" fmla="val 208"/>
              <a:gd name="f508" fmla="val 484"/>
              <a:gd name="f509" fmla="val 486"/>
              <a:gd name="f510" fmla="val 215"/>
              <a:gd name="f511" fmla="val 225"/>
              <a:gd name="f512" fmla="val 228"/>
              <a:gd name="f513" fmla="val 239"/>
              <a:gd name="f514" fmla="val 256"/>
              <a:gd name="f515" fmla="val 257"/>
              <a:gd name="f516" fmla="val 258"/>
              <a:gd name="f517" fmla="val 259"/>
              <a:gd name="f518" fmla="val 218"/>
              <a:gd name="f519" fmla="val 513"/>
              <a:gd name="f520" fmla="val 520"/>
              <a:gd name="f521" fmla="val 527"/>
              <a:gd name="f522" fmla="val 529"/>
              <a:gd name="f523" fmla="val 234"/>
              <a:gd name="f524" fmla="val 245"/>
              <a:gd name="f525" fmla="val 263"/>
              <a:gd name="f526" fmla="val 546"/>
              <a:gd name="f527" fmla="val 265"/>
              <a:gd name="f528" fmla="val 244"/>
              <a:gd name="f529" fmla="val 233"/>
              <a:gd name="f530" fmla="val 552"/>
              <a:gd name="f531" fmla="val 260"/>
              <a:gd name="f532" fmla="val 570"/>
              <a:gd name="f533" fmla="val 269"/>
              <a:gd name="f534" fmla="val 270"/>
              <a:gd name="f535" fmla="val 251"/>
              <a:gd name="f536" fmla="val 232"/>
              <a:gd name="f537" fmla="val 593"/>
              <a:gd name="f538" fmla="val 212"/>
              <a:gd name="f539" fmla="val 202"/>
              <a:gd name="f540" fmla="val 205"/>
              <a:gd name="f541" fmla="val 224"/>
              <a:gd name="f542" fmla="val 246"/>
              <a:gd name="f543" fmla="val 235"/>
              <a:gd name="f544" fmla="val 214"/>
              <a:gd name="f545" fmla="val 442"/>
              <a:gd name="f546" fmla="val 437"/>
              <a:gd name="f547" fmla="val 494"/>
              <a:gd name="f548" fmla="val 472"/>
              <a:gd name="f549" fmla="val 454"/>
              <a:gd name="f550" fmla="val 387"/>
              <a:gd name="f551" fmla="val 449"/>
              <a:gd name="f552" fmla="val 403"/>
              <a:gd name="f553" fmla="val 404"/>
              <a:gd name="f554" fmla="val 498"/>
              <a:gd name="f555" fmla="val 499"/>
              <a:gd name="f556" fmla="val 427"/>
              <a:gd name="f557" fmla="val 447"/>
              <a:gd name="f558" fmla="val 473"/>
              <a:gd name="f559" fmla="val 448"/>
              <a:gd name="f560" fmla="val 446"/>
              <a:gd name="f561" fmla="val 452"/>
              <a:gd name="f562" fmla="val 465"/>
              <a:gd name="f563" fmla="val 492"/>
              <a:gd name="f564" fmla="val 496"/>
              <a:gd name="f565" fmla="val 509"/>
              <a:gd name="f566" fmla="val 538"/>
              <a:gd name="f567" fmla="val 537"/>
              <a:gd name="f568" fmla="val 536"/>
              <a:gd name="f569" fmla="val 534"/>
              <a:gd name="f570" fmla="val 517"/>
              <a:gd name="f571" fmla="val 294"/>
              <a:gd name="f572" fmla="val 276"/>
              <a:gd name="f573" fmla="val 396"/>
              <a:gd name="f574" fmla="val 288"/>
              <a:gd name="f575" fmla="val 307"/>
              <a:gd name="f576" fmla="val 329"/>
              <a:gd name="f577" fmla="val 318"/>
              <a:gd name="f578" fmla="val 287"/>
              <a:gd name="f579" fmla="val 283"/>
              <a:gd name="f580" fmla="val 293"/>
              <a:gd name="f581" fmla="val 334"/>
              <a:gd name="f582" fmla="val 324"/>
              <a:gd name="f583" fmla="val 314"/>
              <a:gd name="f584" fmla="val 304"/>
              <a:gd name="f585" fmla="val 289"/>
              <a:gd name="f586" fmla="val 292"/>
              <a:gd name="f587" fmla="val 309"/>
              <a:gd name="f588" fmla="val 310"/>
              <a:gd name="f589" fmla="val 297"/>
              <a:gd name="f590" fmla="val 299"/>
              <a:gd name="f591" fmla="val 348"/>
              <a:gd name="f592" fmla="val 337"/>
              <a:gd name="f593" fmla="val 541"/>
              <a:gd name="f594" fmla="val 306"/>
              <a:gd name="f595" fmla="val 313"/>
              <a:gd name="f596" fmla="val 354"/>
              <a:gd name="f597" fmla="val 577"/>
              <a:gd name="f598" fmla="val 412"/>
              <a:gd name="f599" fmla="val 455"/>
              <a:gd name="f600" fmla="val 558"/>
              <a:gd name="f601" fmla="val 544"/>
              <a:gd name="f602" fmla="val 497"/>
              <a:gd name="f603" fmla="val 524"/>
              <a:gd name="f604" fmla="val 356"/>
              <a:gd name="f605" fmla="val 67"/>
              <a:gd name="f606" fmla="val 77"/>
              <a:gd name="f607" fmla="val 80"/>
              <a:gd name="f608" fmla="val 88"/>
              <a:gd name="f609" fmla="val 112"/>
              <a:gd name="f610" fmla="val 123"/>
              <a:gd name="f611" fmla="val 134"/>
              <a:gd name="f612" fmla="val 148"/>
              <a:gd name="f613" fmla="val 155"/>
              <a:gd name="f614" fmla="val 680"/>
              <a:gd name="f615" fmla="val 671"/>
              <a:gd name="f616" fmla="val 167"/>
              <a:gd name="f617" fmla="val 141"/>
              <a:gd name="f618" fmla="val 73"/>
              <a:gd name="f619" fmla="val 65"/>
              <a:gd name="f620" fmla="val 55"/>
              <a:gd name="f621" fmla="val 51"/>
              <a:gd name="f622" fmla="val 49"/>
              <a:gd name="f623" fmla="val 56"/>
              <a:gd name="f624" fmla="val 662"/>
              <a:gd name="f625" fmla="val 61"/>
              <a:gd name="f626" fmla="val 118"/>
              <a:gd name="f627" fmla="val 113"/>
              <a:gd name="f628" fmla="val 108"/>
              <a:gd name="f629" fmla="val 168"/>
              <a:gd name="f630" fmla="val 169"/>
              <a:gd name="f631" fmla="val 149"/>
              <a:gd name="f632" fmla="val 129"/>
              <a:gd name="f633" fmla="val 126"/>
              <a:gd name="f634" fmla="val 132"/>
              <a:gd name="f635" fmla="val 152"/>
              <a:gd name="f636" fmla="val 173"/>
              <a:gd name="f637" fmla="val 176"/>
              <a:gd name="f638" fmla="val 165"/>
              <a:gd name="f639" fmla="val 145"/>
              <a:gd name="f640" fmla="val 137"/>
              <a:gd name="f641" fmla="val 131"/>
              <a:gd name="f642" fmla="val 182"/>
              <a:gd name="f643" fmla="val 658"/>
              <a:gd name="f644" fmla="val 663"/>
              <a:gd name="f645" fmla="val 707"/>
              <a:gd name="f646" fmla="val 720"/>
              <a:gd name="f647" fmla="val 672"/>
              <a:gd name="f648" fmla="val 729"/>
              <a:gd name="f649" fmla="val 712"/>
              <a:gd name="f650" fmla="val 685"/>
              <a:gd name="f651" fmla="val 703"/>
              <a:gd name="f652" fmla="val 160"/>
              <a:gd name="f653" fmla="val 150"/>
              <a:gd name="f654" fmla="val 130"/>
              <a:gd name="f655" fmla="val 140"/>
              <a:gd name="f656" fmla="val 718"/>
              <a:gd name="f657" fmla="val 752"/>
              <a:gd name="f658" fmla="val 750"/>
              <a:gd name="f659" fmla="val 747"/>
              <a:gd name="f660" fmla="val 719"/>
              <a:gd name="f661" fmla="val 771"/>
              <a:gd name="f662" fmla="val 793"/>
              <a:gd name="f663" fmla="val 805"/>
              <a:gd name="f664" fmla="val 804"/>
              <a:gd name="f665" fmla="val 704"/>
              <a:gd name="f666" fmla="val 774"/>
              <a:gd name="f667" fmla="val 107"/>
              <a:gd name="f668" fmla="val 95"/>
              <a:gd name="f669" fmla="val 86"/>
              <a:gd name="f670" fmla="val 79"/>
              <a:gd name="f671" fmla="val 85"/>
              <a:gd name="f672" fmla="val 728"/>
              <a:gd name="f673" fmla="+- 0 0 -90"/>
              <a:gd name="f674" fmla="*/ f4 1 983"/>
              <a:gd name="f675" fmla="*/ f5 1 983"/>
              <a:gd name="f676" fmla="val f6"/>
              <a:gd name="f677" fmla="val f7"/>
              <a:gd name="f678" fmla="*/ f673 f0 1"/>
              <a:gd name="f679" fmla="+- f677 0 f676"/>
              <a:gd name="f680" fmla="*/ f678 1 f3"/>
              <a:gd name="f681" fmla="*/ f679 1 983"/>
              <a:gd name="f682" fmla="*/ 828 f679 1"/>
              <a:gd name="f683" fmla="*/ 727 f679 1"/>
              <a:gd name="f684" fmla="*/ 124 f679 1"/>
              <a:gd name="f685" fmla="*/ 203 f679 1"/>
              <a:gd name="f686" fmla="*/ 139 f679 1"/>
              <a:gd name="f687" fmla="*/ 621 f679 1"/>
              <a:gd name="f688" fmla="*/ 298 f679 1"/>
              <a:gd name="f689" fmla="*/ 335 f679 1"/>
              <a:gd name="f690" fmla="*/ 521 f679 1"/>
              <a:gd name="f691" fmla="*/ 346 f679 1"/>
              <a:gd name="f692" fmla="*/ 408 f679 1"/>
              <a:gd name="f693" fmla="*/ 371 f679 1"/>
              <a:gd name="f694" fmla="*/ 271 f679 1"/>
              <a:gd name="f695" fmla="*/ 380 f679 1"/>
              <a:gd name="f696" fmla="*/ 163 f679 1"/>
              <a:gd name="f697" fmla="*/ 435 f679 1"/>
              <a:gd name="f698" fmla="*/ 81 f679 1"/>
              <a:gd name="f699" fmla="*/ 586 f679 1"/>
              <a:gd name="f700" fmla="*/ 128 f679 1"/>
              <a:gd name="f701" fmla="*/ 608 f679 1"/>
              <a:gd name="f702" fmla="*/ 268 f679 1"/>
              <a:gd name="f703" fmla="*/ 596 f679 1"/>
              <a:gd name="f704" fmla="*/ 379 f679 1"/>
              <a:gd name="f705" fmla="*/ 572 f679 1"/>
              <a:gd name="f706" fmla="*/ 515 f679 1"/>
              <a:gd name="f707" fmla="*/ 562 f679 1"/>
              <a:gd name="f708" fmla="*/ 625 f679 1"/>
              <a:gd name="f709" fmla="*/ 610 f679 1"/>
              <a:gd name="f710" fmla="*/ 644 f679 1"/>
              <a:gd name="f711" fmla="*/ 794 f679 1"/>
              <a:gd name="f712" fmla="*/ 881 f679 1"/>
              <a:gd name="f713" fmla="*/ 751 f679 1"/>
              <a:gd name="f714" fmla="*/ 456 f679 1"/>
              <a:gd name="f715" fmla="*/ 726 f679 1"/>
              <a:gd name="f716" fmla="*/ 347 f679 1"/>
              <a:gd name="f717" fmla="*/ 598 f679 1"/>
              <a:gd name="f718" fmla="*/ 654 f679 1"/>
              <a:gd name="f719" fmla="*/ 638 f679 1"/>
              <a:gd name="f720" fmla="*/ 746 f679 1"/>
              <a:gd name="f721" fmla="*/ 682 f679 1"/>
              <a:gd name="f722" fmla="*/ 777 f679 1"/>
              <a:gd name="f723" fmla="*/ 645 f679 1"/>
              <a:gd name="f724" fmla="*/ 568 f679 1"/>
              <a:gd name="f725" fmla="*/ 377 f679 1"/>
              <a:gd name="f726" fmla="*/ 417 f679 1"/>
              <a:gd name="f727" fmla="*/ 385 f679 1"/>
              <a:gd name="f728" fmla="*/ 457 f679 1"/>
              <a:gd name="f729" fmla="*/ 422 f679 1"/>
              <a:gd name="f730" fmla="*/ 522 f679 1"/>
              <a:gd name="f731" fmla="*/ 431 f679 1"/>
              <a:gd name="f732" fmla="*/ 485 f679 1"/>
              <a:gd name="f733" fmla="*/ 231 f679 1"/>
              <a:gd name="f734" fmla="*/ 529 f679 1"/>
              <a:gd name="f735" fmla="*/ 237 f679 1"/>
              <a:gd name="f736" fmla="*/ 573 f679 1"/>
              <a:gd name="f737" fmla="*/ 244 f679 1"/>
              <a:gd name="f738" fmla="*/ 414 f679 1"/>
              <a:gd name="f739" fmla="*/ 246 f679 1"/>
              <a:gd name="f740" fmla="*/ 458 f679 1"/>
              <a:gd name="f741" fmla="*/ 252 f679 1"/>
              <a:gd name="f742" fmla="*/ 401 f679 1"/>
              <a:gd name="f743" fmla="*/ 498 f679 1"/>
              <a:gd name="f744" fmla="*/ 445 f679 1"/>
              <a:gd name="f745" fmla="*/ 504 f679 1"/>
              <a:gd name="f746" fmla="*/ 489 f679 1"/>
              <a:gd name="f747" fmla="*/ 511 f679 1"/>
              <a:gd name="f748" fmla="*/ 533 f679 1"/>
              <a:gd name="f749" fmla="*/ 517 f679 1"/>
              <a:gd name="f750" fmla="*/ 580 f679 1"/>
              <a:gd name="f751" fmla="*/ 294 f679 1"/>
              <a:gd name="f752" fmla="*/ 429 f679 1"/>
              <a:gd name="f753" fmla="*/ 300 f679 1"/>
              <a:gd name="f754" fmla="*/ 469 f679 1"/>
              <a:gd name="f755" fmla="*/ 339 f679 1"/>
              <a:gd name="f756" fmla="*/ 534 f679 1"/>
              <a:gd name="f757" fmla="*/ 348 f679 1"/>
              <a:gd name="f758" fmla="*/ 453 f679 1"/>
              <a:gd name="f759" fmla="*/ 590 f679 1"/>
              <a:gd name="f760" fmla="*/ 502 f679 1"/>
              <a:gd name="f761" fmla="*/ 564 f679 1"/>
              <a:gd name="f762" fmla="*/ 359 f679 1"/>
              <a:gd name="f763" fmla="*/ 388 f679 1"/>
              <a:gd name="f764" fmla="*/ 134 f679 1"/>
              <a:gd name="f765" fmla="*/ 681 f679 1"/>
              <a:gd name="f766" fmla="*/ 101 f679 1"/>
              <a:gd name="f767" fmla="*/ 646 f679 1"/>
              <a:gd name="f768" fmla="*/ 461 f679 1"/>
              <a:gd name="f769" fmla="*/ 108 f679 1"/>
              <a:gd name="f770" fmla="*/ 493 f679 1"/>
              <a:gd name="f771" fmla="*/ 173 f679 1"/>
              <a:gd name="f772" fmla="*/ 555 f679 1"/>
              <a:gd name="f773" fmla="*/ 182 f679 1"/>
              <a:gd name="f774" fmla="*/ 331 f679 1"/>
              <a:gd name="f775" fmla="*/ 707 f679 1"/>
              <a:gd name="f776" fmla="*/ 421 f679 1"/>
              <a:gd name="f777" fmla="*/ 678 f679 1"/>
              <a:gd name="f778" fmla="*/ 696 f679 1"/>
              <a:gd name="f779" fmla="*/ 132 f679 1"/>
              <a:gd name="f780" fmla="*/ 710 f679 1"/>
              <a:gd name="f781" fmla="*/ 665 f679 1"/>
              <a:gd name="f782" fmla="*/ 718 f679 1"/>
              <a:gd name="f783" fmla="*/ 107 f679 1"/>
              <a:gd name="f784" fmla="+- f680 0 f1"/>
              <a:gd name="f785" fmla="*/ f682 1 983"/>
              <a:gd name="f786" fmla="*/ f683 1 983"/>
              <a:gd name="f787" fmla="*/ f684 1 983"/>
              <a:gd name="f788" fmla="*/ f685 1 983"/>
              <a:gd name="f789" fmla="*/ f686 1 983"/>
              <a:gd name="f790" fmla="*/ f687 1 983"/>
              <a:gd name="f791" fmla="*/ f688 1 983"/>
              <a:gd name="f792" fmla="*/ f689 1 983"/>
              <a:gd name="f793" fmla="*/ f690 1 983"/>
              <a:gd name="f794" fmla="*/ f691 1 983"/>
              <a:gd name="f795" fmla="*/ f692 1 983"/>
              <a:gd name="f796" fmla="*/ f693 1 983"/>
              <a:gd name="f797" fmla="*/ f694 1 983"/>
              <a:gd name="f798" fmla="*/ f695 1 983"/>
              <a:gd name="f799" fmla="*/ f696 1 983"/>
              <a:gd name="f800" fmla="*/ f697 1 983"/>
              <a:gd name="f801" fmla="*/ f698 1 983"/>
              <a:gd name="f802" fmla="*/ f699 1 983"/>
              <a:gd name="f803" fmla="*/ f700 1 983"/>
              <a:gd name="f804" fmla="*/ f701 1 983"/>
              <a:gd name="f805" fmla="*/ f702 1 983"/>
              <a:gd name="f806" fmla="*/ f703 1 983"/>
              <a:gd name="f807" fmla="*/ f704 1 983"/>
              <a:gd name="f808" fmla="*/ f705 1 983"/>
              <a:gd name="f809" fmla="*/ f706 1 983"/>
              <a:gd name="f810" fmla="*/ f707 1 983"/>
              <a:gd name="f811" fmla="*/ f708 1 983"/>
              <a:gd name="f812" fmla="*/ f709 1 983"/>
              <a:gd name="f813" fmla="*/ f710 1 983"/>
              <a:gd name="f814" fmla="*/ f711 1 983"/>
              <a:gd name="f815" fmla="*/ f712 1 983"/>
              <a:gd name="f816" fmla="*/ f713 1 983"/>
              <a:gd name="f817" fmla="*/ f714 1 983"/>
              <a:gd name="f818" fmla="*/ f715 1 983"/>
              <a:gd name="f819" fmla="*/ f716 1 983"/>
              <a:gd name="f820" fmla="*/ f717 1 983"/>
              <a:gd name="f821" fmla="*/ f718 1 983"/>
              <a:gd name="f822" fmla="*/ f719 1 983"/>
              <a:gd name="f823" fmla="*/ f720 1 983"/>
              <a:gd name="f824" fmla="*/ f721 1 983"/>
              <a:gd name="f825" fmla="*/ f722 1 983"/>
              <a:gd name="f826" fmla="*/ f723 1 983"/>
              <a:gd name="f827" fmla="*/ f724 1 983"/>
              <a:gd name="f828" fmla="*/ f725 1 983"/>
              <a:gd name="f829" fmla="*/ f726 1 983"/>
              <a:gd name="f830" fmla="*/ f727 1 983"/>
              <a:gd name="f831" fmla="*/ f728 1 983"/>
              <a:gd name="f832" fmla="*/ f729 1 983"/>
              <a:gd name="f833" fmla="*/ f730 1 983"/>
              <a:gd name="f834" fmla="*/ f731 1 983"/>
              <a:gd name="f835" fmla="*/ f732 1 983"/>
              <a:gd name="f836" fmla="*/ f733 1 983"/>
              <a:gd name="f837" fmla="*/ f734 1 983"/>
              <a:gd name="f838" fmla="*/ f735 1 983"/>
              <a:gd name="f839" fmla="*/ f736 1 983"/>
              <a:gd name="f840" fmla="*/ f737 1 983"/>
              <a:gd name="f841" fmla="*/ f738 1 983"/>
              <a:gd name="f842" fmla="*/ f739 1 983"/>
              <a:gd name="f843" fmla="*/ f740 1 983"/>
              <a:gd name="f844" fmla="*/ f741 1 983"/>
              <a:gd name="f845" fmla="*/ f742 1 983"/>
              <a:gd name="f846" fmla="*/ f743 1 983"/>
              <a:gd name="f847" fmla="*/ f744 1 983"/>
              <a:gd name="f848" fmla="*/ f745 1 983"/>
              <a:gd name="f849" fmla="*/ f746 1 983"/>
              <a:gd name="f850" fmla="*/ f747 1 983"/>
              <a:gd name="f851" fmla="*/ f748 1 983"/>
              <a:gd name="f852" fmla="*/ f749 1 983"/>
              <a:gd name="f853" fmla="*/ f750 1 983"/>
              <a:gd name="f854" fmla="*/ f751 1 983"/>
              <a:gd name="f855" fmla="*/ f752 1 983"/>
              <a:gd name="f856" fmla="*/ f753 1 983"/>
              <a:gd name="f857" fmla="*/ f754 1 983"/>
              <a:gd name="f858" fmla="*/ f755 1 983"/>
              <a:gd name="f859" fmla="*/ f756 1 983"/>
              <a:gd name="f860" fmla="*/ f757 1 983"/>
              <a:gd name="f861" fmla="*/ f758 1 983"/>
              <a:gd name="f862" fmla="*/ f759 1 983"/>
              <a:gd name="f863" fmla="*/ f760 1 983"/>
              <a:gd name="f864" fmla="*/ f761 1 983"/>
              <a:gd name="f865" fmla="*/ f762 1 983"/>
              <a:gd name="f866" fmla="*/ f763 1 983"/>
              <a:gd name="f867" fmla="*/ f764 1 983"/>
              <a:gd name="f868" fmla="*/ f765 1 983"/>
              <a:gd name="f869" fmla="*/ f766 1 983"/>
              <a:gd name="f870" fmla="*/ f767 1 983"/>
              <a:gd name="f871" fmla="*/ f768 1 983"/>
              <a:gd name="f872" fmla="*/ f769 1 983"/>
              <a:gd name="f873" fmla="*/ f770 1 983"/>
              <a:gd name="f874" fmla="*/ f771 1 983"/>
              <a:gd name="f875" fmla="*/ f772 1 983"/>
              <a:gd name="f876" fmla="*/ f773 1 983"/>
              <a:gd name="f877" fmla="*/ f774 1 983"/>
              <a:gd name="f878" fmla="*/ f775 1 983"/>
              <a:gd name="f879" fmla="*/ f776 1 983"/>
              <a:gd name="f880" fmla="*/ f777 1 983"/>
              <a:gd name="f881" fmla="*/ f778 1 983"/>
              <a:gd name="f882" fmla="*/ f779 1 983"/>
              <a:gd name="f883" fmla="*/ f780 1 983"/>
              <a:gd name="f884" fmla="*/ f781 1 983"/>
              <a:gd name="f885" fmla="*/ f782 1 983"/>
              <a:gd name="f886" fmla="*/ f783 1 983"/>
              <a:gd name="f887" fmla="*/ 0 1 f681"/>
              <a:gd name="f888" fmla="*/ f677 1 f681"/>
              <a:gd name="f889" fmla="*/ f785 1 f681"/>
              <a:gd name="f890" fmla="*/ f786 1 f681"/>
              <a:gd name="f891" fmla="*/ f787 1 f681"/>
              <a:gd name="f892" fmla="*/ f788 1 f681"/>
              <a:gd name="f893" fmla="*/ f789 1 f681"/>
              <a:gd name="f894" fmla="*/ f790 1 f681"/>
              <a:gd name="f895" fmla="*/ f791 1 f681"/>
              <a:gd name="f896" fmla="*/ f792 1 f681"/>
              <a:gd name="f897" fmla="*/ f793 1 f681"/>
              <a:gd name="f898" fmla="*/ f794 1 f681"/>
              <a:gd name="f899" fmla="*/ f795 1 f681"/>
              <a:gd name="f900" fmla="*/ f796 1 f681"/>
              <a:gd name="f901" fmla="*/ f797 1 f681"/>
              <a:gd name="f902" fmla="*/ f798 1 f681"/>
              <a:gd name="f903" fmla="*/ f799 1 f681"/>
              <a:gd name="f904" fmla="*/ f800 1 f681"/>
              <a:gd name="f905" fmla="*/ f801 1 f681"/>
              <a:gd name="f906" fmla="*/ f802 1 f681"/>
              <a:gd name="f907" fmla="*/ f803 1 f681"/>
              <a:gd name="f908" fmla="*/ f804 1 f681"/>
              <a:gd name="f909" fmla="*/ f805 1 f681"/>
              <a:gd name="f910" fmla="*/ f806 1 f681"/>
              <a:gd name="f911" fmla="*/ f807 1 f681"/>
              <a:gd name="f912" fmla="*/ f808 1 f681"/>
              <a:gd name="f913" fmla="*/ f809 1 f681"/>
              <a:gd name="f914" fmla="*/ f810 1 f681"/>
              <a:gd name="f915" fmla="*/ f811 1 f681"/>
              <a:gd name="f916" fmla="*/ f812 1 f681"/>
              <a:gd name="f917" fmla="*/ f813 1 f681"/>
              <a:gd name="f918" fmla="*/ f814 1 f681"/>
              <a:gd name="f919" fmla="*/ f815 1 f681"/>
              <a:gd name="f920" fmla="*/ f816 1 f681"/>
              <a:gd name="f921" fmla="*/ f817 1 f681"/>
              <a:gd name="f922" fmla="*/ f818 1 f681"/>
              <a:gd name="f923" fmla="*/ f819 1 f681"/>
              <a:gd name="f924" fmla="*/ f820 1 f681"/>
              <a:gd name="f925" fmla="*/ f821 1 f681"/>
              <a:gd name="f926" fmla="*/ f822 1 f681"/>
              <a:gd name="f927" fmla="*/ f823 1 f681"/>
              <a:gd name="f928" fmla="*/ f824 1 f681"/>
              <a:gd name="f929" fmla="*/ f825 1 f681"/>
              <a:gd name="f930" fmla="*/ f826 1 f681"/>
              <a:gd name="f931" fmla="*/ f827 1 f681"/>
              <a:gd name="f932" fmla="*/ f828 1 f681"/>
              <a:gd name="f933" fmla="*/ f829 1 f681"/>
              <a:gd name="f934" fmla="*/ f830 1 f681"/>
              <a:gd name="f935" fmla="*/ f831 1 f681"/>
              <a:gd name="f936" fmla="*/ f832 1 f681"/>
              <a:gd name="f937" fmla="*/ f833 1 f681"/>
              <a:gd name="f938" fmla="*/ f834 1 f681"/>
              <a:gd name="f939" fmla="*/ f835 1 f681"/>
              <a:gd name="f940" fmla="*/ f836 1 f681"/>
              <a:gd name="f941" fmla="*/ f837 1 f681"/>
              <a:gd name="f942" fmla="*/ f838 1 f681"/>
              <a:gd name="f943" fmla="*/ f839 1 f681"/>
              <a:gd name="f944" fmla="*/ f840 1 f681"/>
              <a:gd name="f945" fmla="*/ f841 1 f681"/>
              <a:gd name="f946" fmla="*/ f842 1 f681"/>
              <a:gd name="f947" fmla="*/ f843 1 f681"/>
              <a:gd name="f948" fmla="*/ f844 1 f681"/>
              <a:gd name="f949" fmla="*/ f845 1 f681"/>
              <a:gd name="f950" fmla="*/ f846 1 f681"/>
              <a:gd name="f951" fmla="*/ f847 1 f681"/>
              <a:gd name="f952" fmla="*/ f848 1 f681"/>
              <a:gd name="f953" fmla="*/ f849 1 f681"/>
              <a:gd name="f954" fmla="*/ f850 1 f681"/>
              <a:gd name="f955" fmla="*/ f851 1 f681"/>
              <a:gd name="f956" fmla="*/ f852 1 f681"/>
              <a:gd name="f957" fmla="*/ f853 1 f681"/>
              <a:gd name="f958" fmla="*/ f854 1 f681"/>
              <a:gd name="f959" fmla="*/ f855 1 f681"/>
              <a:gd name="f960" fmla="*/ f856 1 f681"/>
              <a:gd name="f961" fmla="*/ f857 1 f681"/>
              <a:gd name="f962" fmla="*/ f858 1 f681"/>
              <a:gd name="f963" fmla="*/ f859 1 f681"/>
              <a:gd name="f964" fmla="*/ f860 1 f681"/>
              <a:gd name="f965" fmla="*/ f861 1 f681"/>
              <a:gd name="f966" fmla="*/ f862 1 f681"/>
              <a:gd name="f967" fmla="*/ f863 1 f681"/>
              <a:gd name="f968" fmla="*/ f864 1 f681"/>
              <a:gd name="f969" fmla="*/ f865 1 f681"/>
              <a:gd name="f970" fmla="*/ f866 1 f681"/>
              <a:gd name="f971" fmla="*/ f867 1 f681"/>
              <a:gd name="f972" fmla="*/ f868 1 f681"/>
              <a:gd name="f973" fmla="*/ f869 1 f681"/>
              <a:gd name="f974" fmla="*/ f870 1 f681"/>
              <a:gd name="f975" fmla="*/ f871 1 f681"/>
              <a:gd name="f976" fmla="*/ f872 1 f681"/>
              <a:gd name="f977" fmla="*/ f873 1 f681"/>
              <a:gd name="f978" fmla="*/ f874 1 f681"/>
              <a:gd name="f979" fmla="*/ f875 1 f681"/>
              <a:gd name="f980" fmla="*/ f876 1 f681"/>
              <a:gd name="f981" fmla="*/ f877 1 f681"/>
              <a:gd name="f982" fmla="*/ f878 1 f681"/>
              <a:gd name="f983" fmla="*/ f879 1 f681"/>
              <a:gd name="f984" fmla="*/ f880 1 f681"/>
              <a:gd name="f985" fmla="*/ f881 1 f681"/>
              <a:gd name="f986" fmla="*/ f882 1 f681"/>
              <a:gd name="f987" fmla="*/ f883 1 f681"/>
              <a:gd name="f988" fmla="*/ f884 1 f681"/>
              <a:gd name="f989" fmla="*/ f885 1 f681"/>
              <a:gd name="f990" fmla="*/ f886 1 f681"/>
              <a:gd name="f991" fmla="*/ f887 f674 1"/>
              <a:gd name="f992" fmla="*/ f888 f674 1"/>
              <a:gd name="f993" fmla="*/ f888 f675 1"/>
              <a:gd name="f994" fmla="*/ f887 f675 1"/>
              <a:gd name="f995" fmla="*/ f889 f674 1"/>
              <a:gd name="f996" fmla="*/ f890 f675 1"/>
              <a:gd name="f997" fmla="*/ f891 f674 1"/>
              <a:gd name="f998" fmla="*/ f892 f675 1"/>
              <a:gd name="f999" fmla="*/ f893 f674 1"/>
              <a:gd name="f1000" fmla="*/ f894 f675 1"/>
              <a:gd name="f1001" fmla="*/ f895 f674 1"/>
              <a:gd name="f1002" fmla="*/ f896 f674 1"/>
              <a:gd name="f1003" fmla="*/ f897 f675 1"/>
              <a:gd name="f1004" fmla="*/ f898 f674 1"/>
              <a:gd name="f1005" fmla="*/ f899 f675 1"/>
              <a:gd name="f1006" fmla="*/ f900 f674 1"/>
              <a:gd name="f1007" fmla="*/ f901 f675 1"/>
              <a:gd name="f1008" fmla="*/ f902 f674 1"/>
              <a:gd name="f1009" fmla="*/ f903 f675 1"/>
              <a:gd name="f1010" fmla="*/ f904 f674 1"/>
              <a:gd name="f1011" fmla="*/ f905 f675 1"/>
              <a:gd name="f1012" fmla="*/ f906 f674 1"/>
              <a:gd name="f1013" fmla="*/ f907 f675 1"/>
              <a:gd name="f1014" fmla="*/ f908 f674 1"/>
              <a:gd name="f1015" fmla="*/ f909 f675 1"/>
              <a:gd name="f1016" fmla="*/ f910 f674 1"/>
              <a:gd name="f1017" fmla="*/ f911 f675 1"/>
              <a:gd name="f1018" fmla="*/ f912 f674 1"/>
              <a:gd name="f1019" fmla="*/ f913 f675 1"/>
              <a:gd name="f1020" fmla="*/ f914 f674 1"/>
              <a:gd name="f1021" fmla="*/ f915 f675 1"/>
              <a:gd name="f1022" fmla="*/ f916 f674 1"/>
              <a:gd name="f1023" fmla="*/ f917 f675 1"/>
              <a:gd name="f1024" fmla="*/ f918 f674 1"/>
              <a:gd name="f1025" fmla="*/ f919 f674 1"/>
              <a:gd name="f1026" fmla="*/ f920 f675 1"/>
              <a:gd name="f1027" fmla="*/ f921 f674 1"/>
              <a:gd name="f1028" fmla="*/ f922 f675 1"/>
              <a:gd name="f1029" fmla="*/ f923 f674 1"/>
              <a:gd name="f1030" fmla="*/ f924 f675 1"/>
              <a:gd name="f1031" fmla="*/ f925 f674 1"/>
              <a:gd name="f1032" fmla="*/ f926 f675 1"/>
              <a:gd name="f1033" fmla="*/ f927 f674 1"/>
              <a:gd name="f1034" fmla="*/ f928 f675 1"/>
              <a:gd name="f1035" fmla="*/ f929 f674 1"/>
              <a:gd name="f1036" fmla="*/ f930 f675 1"/>
              <a:gd name="f1037" fmla="*/ f931 f674 1"/>
              <a:gd name="f1038" fmla="*/ f932 f675 1"/>
              <a:gd name="f1039" fmla="*/ f933 f674 1"/>
              <a:gd name="f1040" fmla="*/ f934 f675 1"/>
              <a:gd name="f1041" fmla="*/ f935 f674 1"/>
              <a:gd name="f1042" fmla="*/ f936 f675 1"/>
              <a:gd name="f1043" fmla="*/ f937 f674 1"/>
              <a:gd name="f1044" fmla="*/ f938 f675 1"/>
              <a:gd name="f1045" fmla="*/ f939 f674 1"/>
              <a:gd name="f1046" fmla="*/ f940 f675 1"/>
              <a:gd name="f1047" fmla="*/ f941 f674 1"/>
              <a:gd name="f1048" fmla="*/ f942 f675 1"/>
              <a:gd name="f1049" fmla="*/ f943 f674 1"/>
              <a:gd name="f1050" fmla="*/ f944 f675 1"/>
              <a:gd name="f1051" fmla="*/ f945 f674 1"/>
              <a:gd name="f1052" fmla="*/ f946 f675 1"/>
              <a:gd name="f1053" fmla="*/ f947 f674 1"/>
              <a:gd name="f1054" fmla="*/ f948 f675 1"/>
              <a:gd name="f1055" fmla="*/ f949 f674 1"/>
              <a:gd name="f1056" fmla="*/ f950 f675 1"/>
              <a:gd name="f1057" fmla="*/ f951 f674 1"/>
              <a:gd name="f1058" fmla="*/ f952 f675 1"/>
              <a:gd name="f1059" fmla="*/ f953 f674 1"/>
              <a:gd name="f1060" fmla="*/ f954 f675 1"/>
              <a:gd name="f1061" fmla="*/ f955 f674 1"/>
              <a:gd name="f1062" fmla="*/ f956 f675 1"/>
              <a:gd name="f1063" fmla="*/ f957 f674 1"/>
              <a:gd name="f1064" fmla="*/ f958 f675 1"/>
              <a:gd name="f1065" fmla="*/ f959 f674 1"/>
              <a:gd name="f1066" fmla="*/ f960 f675 1"/>
              <a:gd name="f1067" fmla="*/ f961 f674 1"/>
              <a:gd name="f1068" fmla="*/ f962 f675 1"/>
              <a:gd name="f1069" fmla="*/ f963 f674 1"/>
              <a:gd name="f1070" fmla="*/ f964 f675 1"/>
              <a:gd name="f1071" fmla="*/ f965 f674 1"/>
              <a:gd name="f1072" fmla="*/ f966 f675 1"/>
              <a:gd name="f1073" fmla="*/ f967 f674 1"/>
              <a:gd name="f1074" fmla="*/ f968 f675 1"/>
              <a:gd name="f1075" fmla="*/ f969 f674 1"/>
              <a:gd name="f1076" fmla="*/ f970 f674 1"/>
              <a:gd name="f1077" fmla="*/ f957 f675 1"/>
              <a:gd name="f1078" fmla="*/ f971 f674 1"/>
              <a:gd name="f1079" fmla="*/ f972 f675 1"/>
              <a:gd name="f1080" fmla="*/ f973 f674 1"/>
              <a:gd name="f1081" fmla="*/ f974 f675 1"/>
              <a:gd name="f1082" fmla="*/ f975 f674 1"/>
              <a:gd name="f1083" fmla="*/ f976 f675 1"/>
              <a:gd name="f1084" fmla="*/ f977 f674 1"/>
              <a:gd name="f1085" fmla="*/ f978 f675 1"/>
              <a:gd name="f1086" fmla="*/ f979 f674 1"/>
              <a:gd name="f1087" fmla="*/ f980 f675 1"/>
              <a:gd name="f1088" fmla="*/ f981 f674 1"/>
              <a:gd name="f1089" fmla="*/ f982 f675 1"/>
              <a:gd name="f1090" fmla="*/ f983 f674 1"/>
              <a:gd name="f1091" fmla="*/ f984 f675 1"/>
              <a:gd name="f1092" fmla="*/ f897 f674 1"/>
              <a:gd name="f1093" fmla="*/ f985 f675 1"/>
              <a:gd name="f1094" fmla="*/ f986 f674 1"/>
              <a:gd name="f1095" fmla="*/ f987 f675 1"/>
              <a:gd name="f1096" fmla="*/ f988 f674 1"/>
              <a:gd name="f1097" fmla="*/ f989 f674 1"/>
              <a:gd name="f1098" fmla="*/ f990 f67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4">
                <a:pos x="f995" y="f996"/>
              </a:cxn>
              <a:cxn ang="f784">
                <a:pos x="f997" y="f998"/>
              </a:cxn>
              <a:cxn ang="f784">
                <a:pos x="f999" y="f1000"/>
              </a:cxn>
              <a:cxn ang="f784">
                <a:pos x="f1001" y="f996"/>
              </a:cxn>
              <a:cxn ang="f784">
                <a:pos x="f1002" y="f1003"/>
              </a:cxn>
              <a:cxn ang="f784">
                <a:pos x="f1004" y="f1005"/>
              </a:cxn>
              <a:cxn ang="f784">
                <a:pos x="f1006" y="f1007"/>
              </a:cxn>
              <a:cxn ang="f784">
                <a:pos x="f1008" y="f1009"/>
              </a:cxn>
              <a:cxn ang="f784">
                <a:pos x="f1010" y="f1011"/>
              </a:cxn>
              <a:cxn ang="f784">
                <a:pos x="f1012" y="f1013"/>
              </a:cxn>
              <a:cxn ang="f784">
                <a:pos x="f1014" y="f1015"/>
              </a:cxn>
              <a:cxn ang="f784">
                <a:pos x="f1016" y="f1017"/>
              </a:cxn>
              <a:cxn ang="f784">
                <a:pos x="f1018" y="f1019"/>
              </a:cxn>
              <a:cxn ang="f784">
                <a:pos x="f1020" y="f1021"/>
              </a:cxn>
              <a:cxn ang="f784">
                <a:pos x="f1022" y="f1023"/>
              </a:cxn>
              <a:cxn ang="f784">
                <a:pos x="f1024" y="f1000"/>
              </a:cxn>
              <a:cxn ang="f784">
                <a:pos x="f1025" y="f1026"/>
              </a:cxn>
              <a:cxn ang="f784">
                <a:pos x="f1027" y="f1028"/>
              </a:cxn>
              <a:cxn ang="f784">
                <a:pos x="f1029" y="f1030"/>
              </a:cxn>
              <a:cxn ang="f784">
                <a:pos x="f1031" y="f1032"/>
              </a:cxn>
              <a:cxn ang="f784">
                <a:pos x="f1033" y="f1034"/>
              </a:cxn>
              <a:cxn ang="f784">
                <a:pos x="f1035" y="f1036"/>
              </a:cxn>
              <a:cxn ang="f784">
                <a:pos x="f1037" y="f1038"/>
              </a:cxn>
              <a:cxn ang="f784">
                <a:pos x="f1039" y="f1040"/>
              </a:cxn>
              <a:cxn ang="f784">
                <a:pos x="f1041" y="f1042"/>
              </a:cxn>
              <a:cxn ang="f784">
                <a:pos x="f1043" y="f1044"/>
              </a:cxn>
              <a:cxn ang="f784">
                <a:pos x="f1037" y="f1038"/>
              </a:cxn>
              <a:cxn ang="f784">
                <a:pos x="f1045" y="f1046"/>
              </a:cxn>
              <a:cxn ang="f784">
                <a:pos x="f1047" y="f1048"/>
              </a:cxn>
              <a:cxn ang="f784">
                <a:pos x="f1049" y="f1050"/>
              </a:cxn>
              <a:cxn ang="f784">
                <a:pos x="f1051" y="f1052"/>
              </a:cxn>
              <a:cxn ang="f784">
                <a:pos x="f1053" y="f1054"/>
              </a:cxn>
              <a:cxn ang="f784">
                <a:pos x="f1055" y="f1056"/>
              </a:cxn>
              <a:cxn ang="f784">
                <a:pos x="f1057" y="f1058"/>
              </a:cxn>
              <a:cxn ang="f784">
                <a:pos x="f1059" y="f1060"/>
              </a:cxn>
              <a:cxn ang="f784">
                <a:pos x="f1061" y="f1062"/>
              </a:cxn>
              <a:cxn ang="f784">
                <a:pos x="f1063" y="f1064"/>
              </a:cxn>
              <a:cxn ang="f784">
                <a:pos x="f1065" y="f1066"/>
              </a:cxn>
              <a:cxn ang="f784">
                <a:pos x="f1067" y="f1068"/>
              </a:cxn>
              <a:cxn ang="f784">
                <a:pos x="f1069" y="f1070"/>
              </a:cxn>
              <a:cxn ang="f784">
                <a:pos x="f1063" y="f1064"/>
              </a:cxn>
              <a:cxn ang="f784">
                <a:pos x="f1071" y="f1072"/>
              </a:cxn>
              <a:cxn ang="f784">
                <a:pos x="f1073" y="f1074"/>
              </a:cxn>
              <a:cxn ang="f784">
                <a:pos x="f1075" y="f1019"/>
              </a:cxn>
              <a:cxn ang="f784">
                <a:pos x="f1076" y="f1077"/>
              </a:cxn>
              <a:cxn ang="f784">
                <a:pos x="f1078" y="f1079"/>
              </a:cxn>
              <a:cxn ang="f784">
                <a:pos x="f1080" y="f1081"/>
              </a:cxn>
              <a:cxn ang="f784">
                <a:pos x="f1082" y="f1083"/>
              </a:cxn>
              <a:cxn ang="f784">
                <a:pos x="f1084" y="f1085"/>
              </a:cxn>
              <a:cxn ang="f784">
                <a:pos x="f1086" y="f1087"/>
              </a:cxn>
              <a:cxn ang="f784">
                <a:pos x="f1088" y="f1089"/>
              </a:cxn>
              <a:cxn ang="f784">
                <a:pos x="f1090" y="f1091"/>
              </a:cxn>
              <a:cxn ang="f784">
                <a:pos x="f1092" y="f1093"/>
              </a:cxn>
              <a:cxn ang="f784">
                <a:pos x="f1094" y="f1095"/>
              </a:cxn>
              <a:cxn ang="f784">
                <a:pos x="f1096" y="f996"/>
              </a:cxn>
              <a:cxn ang="f784">
                <a:pos x="f1097" y="f1028"/>
              </a:cxn>
              <a:cxn ang="f784">
                <a:pos x="f1098" y="f1028"/>
              </a:cxn>
            </a:cxnLst>
            <a:rect l="f991" t="f994" r="f992" b="f993"/>
            <a:pathLst>
              <a:path w="983" h="983">
                <a:moveTo>
                  <a:pt x="f6" y="f8"/>
                </a:moveTo>
                <a:cubicBezTo>
                  <a:pt x="f9" y="f10"/>
                  <a:pt x="f10" y="f6"/>
                  <a:pt x="f11" y="f9"/>
                </a:cubicBezTo>
                <a:cubicBezTo>
                  <a:pt x="f12" y="f13"/>
                  <a:pt x="f7" y="f10"/>
                  <a:pt x="f14" y="f15"/>
                </a:cubicBezTo>
                <a:cubicBezTo>
                  <a:pt x="f14" y="f16"/>
                  <a:pt x="f17" y="f7"/>
                  <a:pt x="f18" y="f7"/>
                </a:cubicBezTo>
                <a:cubicBezTo>
                  <a:pt x="f19" y="f14"/>
                  <a:pt x="f6" y="f17"/>
                  <a:pt x="f6" y="f8"/>
                </a:cubicBezTo>
                <a:close/>
                <a:moveTo>
                  <a:pt x="f20" y="f21"/>
                </a:moveTo>
                <a:cubicBezTo>
                  <a:pt x="f22" y="f21"/>
                  <a:pt x="f23" y="f21"/>
                  <a:pt x="f24" y="f21"/>
                </a:cubicBezTo>
                <a:cubicBezTo>
                  <a:pt x="f25" y="f21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0" y="f62"/>
                  <a:pt x="f63" y="f64"/>
                </a:cubicBezTo>
                <a:cubicBezTo>
                  <a:pt x="f47" y="f65"/>
                  <a:pt x="f66" y="f67"/>
                  <a:pt x="f56" y="f31"/>
                </a:cubicBezTo>
                <a:cubicBezTo>
                  <a:pt x="f68" y="f69"/>
                  <a:pt x="f70" y="f69"/>
                  <a:pt x="f71" y="f72"/>
                </a:cubicBezTo>
                <a:cubicBezTo>
                  <a:pt x="f73" y="f74"/>
                  <a:pt x="f75" y="f76"/>
                  <a:pt x="f77" y="f31"/>
                </a:cubicBezTo>
                <a:cubicBezTo>
                  <a:pt x="f78" y="f69"/>
                  <a:pt x="f79" y="f69"/>
                  <a:pt x="f80" y="f31"/>
                </a:cubicBezTo>
                <a:cubicBezTo>
                  <a:pt x="f81" y="f76"/>
                  <a:pt x="f82" y="f76"/>
                  <a:pt x="f83" y="f31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0" y="f102"/>
                  <a:pt x="f103" y="f21"/>
                  <a:pt x="f104" y="f21"/>
                </a:cubicBezTo>
                <a:cubicBezTo>
                  <a:pt x="f105" y="f21"/>
                  <a:pt x="f106" y="f21"/>
                  <a:pt x="f107" y="f21"/>
                </a:cubicBezTo>
                <a:cubicBezTo>
                  <a:pt x="f108" y="f21"/>
                  <a:pt x="f109" y="f27"/>
                  <a:pt x="f109" y="f2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6" y="f117"/>
                  <a:pt x="f118" y="f119"/>
                  <a:pt x="f120" y="f121"/>
                </a:cubicBezTo>
                <a:cubicBezTo>
                  <a:pt x="f122" y="f123"/>
                  <a:pt x="f124" y="f125"/>
                  <a:pt x="f114" y="f126"/>
                </a:cubicBezTo>
                <a:cubicBezTo>
                  <a:pt x="f127" y="f128"/>
                  <a:pt x="f129" y="f130"/>
                  <a:pt x="f129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6" y="f138"/>
                  <a:pt x="f139" y="f140"/>
                  <a:pt x="f132" y="f141"/>
                </a:cubicBezTo>
                <a:cubicBezTo>
                  <a:pt x="f142" y="f143"/>
                  <a:pt x="f144" y="f145"/>
                  <a:pt x="f146" y="f15"/>
                </a:cubicBezTo>
                <a:cubicBezTo>
                  <a:pt x="f147" y="f148"/>
                  <a:pt x="f147" y="f149"/>
                  <a:pt x="f150" y="f151"/>
                </a:cubicBezTo>
                <a:cubicBezTo>
                  <a:pt x="f152" y="f153"/>
                  <a:pt x="f154" y="f155"/>
                  <a:pt x="f156" y="f157"/>
                </a:cubicBezTo>
                <a:cubicBezTo>
                  <a:pt x="f156" y="f158"/>
                  <a:pt x="f159" y="f160"/>
                  <a:pt x="f152" y="f161"/>
                </a:cubicBezTo>
                <a:cubicBezTo>
                  <a:pt x="f162" y="f163"/>
                  <a:pt x="f147" y="f164"/>
                  <a:pt x="f159" y="f165"/>
                </a:cubicBezTo>
                <a:cubicBezTo>
                  <a:pt x="f166" y="f167"/>
                  <a:pt x="f168" y="f35"/>
                  <a:pt x="f168" y="f169"/>
                </a:cubicBezTo>
                <a:cubicBezTo>
                  <a:pt x="f170" y="f171"/>
                  <a:pt x="f172" y="f173"/>
                  <a:pt x="f174" y="f168"/>
                </a:cubicBezTo>
                <a:cubicBezTo>
                  <a:pt x="f2" y="f166"/>
                  <a:pt x="f175" y="f159"/>
                  <a:pt x="f172" y="f176"/>
                </a:cubicBezTo>
                <a:cubicBezTo>
                  <a:pt x="f177" y="f139"/>
                  <a:pt x="f168" y="f178"/>
                  <a:pt x="f174" y="f127"/>
                </a:cubicBezTo>
                <a:cubicBezTo>
                  <a:pt x="f179" y="f116"/>
                  <a:pt x="f180" y="f120"/>
                  <a:pt x="f181" y="f124"/>
                </a:cubicBezTo>
                <a:cubicBezTo>
                  <a:pt x="f182" y="f183"/>
                  <a:pt x="f184" y="f185"/>
                  <a:pt x="f186" y="f187"/>
                </a:cubicBezTo>
                <a:cubicBezTo>
                  <a:pt x="f188" y="f189"/>
                  <a:pt x="f190" y="f191"/>
                  <a:pt x="f173" y="f192"/>
                </a:cubicBezTo>
                <a:cubicBezTo>
                  <a:pt x="f180" y="f193"/>
                  <a:pt x="f194" y="f195"/>
                  <a:pt x="f190" y="f196"/>
                </a:cubicBezTo>
                <a:cubicBezTo>
                  <a:pt x="f197" y="f198"/>
                  <a:pt x="f199" y="f200"/>
                  <a:pt x="f199" y="f201"/>
                </a:cubicBezTo>
                <a:cubicBezTo>
                  <a:pt x="f202" y="f92"/>
                  <a:pt x="f203" y="f53"/>
                  <a:pt x="f171" y="f94"/>
                </a:cubicBezTo>
                <a:cubicBezTo>
                  <a:pt x="f171" y="f204"/>
                  <a:pt x="f171" y="f96"/>
                  <a:pt x="f205" y="f3"/>
                </a:cubicBezTo>
                <a:cubicBezTo>
                  <a:pt x="f206" y="f207"/>
                  <a:pt x="f197" y="f208"/>
                  <a:pt x="f202" y="f209"/>
                </a:cubicBezTo>
                <a:cubicBezTo>
                  <a:pt x="f171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160" y="f219"/>
                </a:cubicBezTo>
                <a:cubicBezTo>
                  <a:pt x="f220" y="f221"/>
                  <a:pt x="f222" y="f79"/>
                  <a:pt x="f157" y="f223"/>
                </a:cubicBezTo>
                <a:cubicBezTo>
                  <a:pt x="f222" y="f223"/>
                  <a:pt x="f224" y="f225"/>
                  <a:pt x="f226" y="f225"/>
                </a:cubicBezTo>
                <a:cubicBezTo>
                  <a:pt x="f59" y="f227"/>
                  <a:pt x="f228" y="f229"/>
                  <a:pt x="f230" y="f73"/>
                </a:cubicBezTo>
                <a:cubicBezTo>
                  <a:pt x="f231" y="f232"/>
                  <a:pt x="f233" y="f234"/>
                  <a:pt x="f222" y="f234"/>
                </a:cubicBezTo>
                <a:cubicBezTo>
                  <a:pt x="f157" y="f234"/>
                  <a:pt x="f235" y="f236"/>
                  <a:pt x="f237" y="f236"/>
                </a:cubicBezTo>
                <a:cubicBezTo>
                  <a:pt x="f238" y="f239"/>
                  <a:pt x="f240" y="f241"/>
                  <a:pt x="f242" y="f243"/>
                </a:cubicBezTo>
                <a:cubicBezTo>
                  <a:pt x="f244" y="f245"/>
                  <a:pt x="f246" y="f227"/>
                  <a:pt x="f247" y="f225"/>
                </a:cubicBezTo>
                <a:cubicBezTo>
                  <a:pt x="f248" y="f249"/>
                  <a:pt x="f250" y="f78"/>
                  <a:pt x="f251" y="f252"/>
                </a:cubicBezTo>
                <a:cubicBezTo>
                  <a:pt x="f251" y="f79"/>
                  <a:pt x="f253" y="f254"/>
                  <a:pt x="f119" y="f254"/>
                </a:cubicBezTo>
                <a:cubicBezTo>
                  <a:pt x="f121" y="f255"/>
                  <a:pt x="f256" y="f254"/>
                  <a:pt x="f257" y="f254"/>
                </a:cubicBezTo>
                <a:cubicBezTo>
                  <a:pt x="f123" y="f82"/>
                  <a:pt x="f258" y="f259"/>
                  <a:pt x="f125" y="f204"/>
                </a:cubicBezTo>
                <a:cubicBezTo>
                  <a:pt x="f121" y="f103"/>
                  <a:pt x="f115" y="f94"/>
                  <a:pt x="f260" y="f261"/>
                </a:cubicBezTo>
                <a:cubicBezTo>
                  <a:pt x="f262" y="f263"/>
                  <a:pt x="f74" y="f264"/>
                  <a:pt x="f265" y="f86"/>
                </a:cubicBezTo>
                <a:cubicBezTo>
                  <a:pt x="f266" y="f267"/>
                  <a:pt x="f76" y="f268"/>
                  <a:pt x="f269" y="f88"/>
                </a:cubicBezTo>
                <a:cubicBezTo>
                  <a:pt x="f87" y="f270"/>
                  <a:pt x="f69" y="f271"/>
                  <a:pt x="f69" y="f272"/>
                </a:cubicBezTo>
                <a:cubicBezTo>
                  <a:pt x="f273" y="f274"/>
                  <a:pt x="f85" y="f275"/>
                  <a:pt x="f276" y="f189"/>
                </a:cubicBezTo>
                <a:cubicBezTo>
                  <a:pt x="f276" y="f187"/>
                  <a:pt x="f277" y="f278"/>
                  <a:pt x="f279" y="f280"/>
                </a:cubicBezTo>
                <a:cubicBezTo>
                  <a:pt x="f281" y="f282"/>
                  <a:pt x="f69" y="f283"/>
                  <a:pt x="f276" y="f48"/>
                </a:cubicBezTo>
                <a:cubicBezTo>
                  <a:pt x="f251" y="f107"/>
                  <a:pt x="f115" y="f284"/>
                  <a:pt x="f115" y="f109"/>
                </a:cubicBezTo>
                <a:cubicBezTo>
                  <a:pt x="f285" y="f286"/>
                  <a:pt x="f67" y="f136"/>
                  <a:pt x="f287" y="f288"/>
                </a:cubicBezTo>
                <a:cubicBezTo>
                  <a:pt x="f247" y="f289"/>
                  <a:pt x="f290" y="f172"/>
                  <a:pt x="f117" y="f2"/>
                </a:cubicBezTo>
                <a:cubicBezTo>
                  <a:pt x="f291" y="f173"/>
                  <a:pt x="f115" y="f292"/>
                  <a:pt x="f287" y="f293"/>
                </a:cubicBezTo>
                <a:cubicBezTo>
                  <a:pt x="f119" y="f294"/>
                  <a:pt x="f121" y="f205"/>
                  <a:pt x="f121" y="f295"/>
                </a:cubicBezTo>
                <a:cubicBezTo>
                  <a:pt x="f296" y="f297"/>
                  <a:pt x="f257" y="f298"/>
                  <a:pt x="f123" y="f220"/>
                </a:cubicBezTo>
                <a:cubicBezTo>
                  <a:pt x="f299" y="f300"/>
                  <a:pt x="f301" y="f302"/>
                  <a:pt x="f303" y="f304"/>
                </a:cubicBezTo>
                <a:cubicBezTo>
                  <a:pt x="f121" y="f305"/>
                  <a:pt x="f306" y="f307"/>
                  <a:pt x="f123" y="f308"/>
                </a:cubicBezTo>
                <a:cubicBezTo>
                  <a:pt x="f258" y="f309"/>
                  <a:pt x="f310" y="f61"/>
                  <a:pt x="f125" y="f311"/>
                </a:cubicBezTo>
                <a:cubicBezTo>
                  <a:pt x="f65" y="f312"/>
                  <a:pt x="f126" y="f313"/>
                  <a:pt x="f314" y="f315"/>
                </a:cubicBezTo>
                <a:cubicBezTo>
                  <a:pt x="f128" y="f240"/>
                  <a:pt x="f126" y="f316"/>
                  <a:pt x="f317" y="f318"/>
                </a:cubicBezTo>
                <a:cubicBezTo>
                  <a:pt x="f125" y="f319"/>
                  <a:pt x="f320" y="f321"/>
                  <a:pt x="f322" y="f323"/>
                </a:cubicBezTo>
                <a:cubicBezTo>
                  <a:pt x="f131" y="f324"/>
                  <a:pt x="f325" y="f326"/>
                  <a:pt x="f327" y="f328"/>
                </a:cubicBezTo>
                <a:cubicBezTo>
                  <a:pt x="f329" y="f322"/>
                  <a:pt x="f330" y="f257"/>
                  <a:pt x="f331" y="f67"/>
                </a:cubicBezTo>
                <a:cubicBezTo>
                  <a:pt x="f331" y="f253"/>
                  <a:pt x="f332" y="f251"/>
                  <a:pt x="f329" y="f277"/>
                </a:cubicBezTo>
                <a:cubicBezTo>
                  <a:pt x="f325" y="f69"/>
                  <a:pt x="f333" y="f31"/>
                  <a:pt x="f329" y="f265"/>
                </a:cubicBezTo>
                <a:cubicBezTo>
                  <a:pt x="f64" y="f334"/>
                  <a:pt x="f64" y="f335"/>
                  <a:pt x="f336" y="f113"/>
                </a:cubicBezTo>
                <a:cubicBezTo>
                  <a:pt x="f337" y="f338"/>
                  <a:pt x="f339" y="f340"/>
                  <a:pt x="f341" y="f342"/>
                </a:cubicBezTo>
                <a:cubicBezTo>
                  <a:pt x="f343" y="f344"/>
                  <a:pt x="f345" y="f346"/>
                  <a:pt x="f347" y="f21"/>
                </a:cubicBezTo>
                <a:cubicBezTo>
                  <a:pt x="f317" y="f21"/>
                  <a:pt x="f276" y="f21"/>
                  <a:pt x="f348" y="f21"/>
                </a:cubicBezTo>
                <a:cubicBezTo>
                  <a:pt x="f113" y="f349"/>
                  <a:pt x="f113" y="f97"/>
                  <a:pt x="f350" y="f95"/>
                </a:cubicBezTo>
                <a:cubicBezTo>
                  <a:pt x="f85" y="f351"/>
                  <a:pt x="f117" y="f352"/>
                  <a:pt x="f85" y="f353"/>
                </a:cubicBezTo>
                <a:cubicBezTo>
                  <a:pt x="f76" y="f269"/>
                  <a:pt x="f354" y="f85"/>
                  <a:pt x="f355" y="f31"/>
                </a:cubicBezTo>
                <a:cubicBezTo>
                  <a:pt x="f356" y="f72"/>
                  <a:pt x="f357" y="f76"/>
                  <a:pt x="f358" y="f31"/>
                </a:cubicBezTo>
                <a:cubicBezTo>
                  <a:pt x="f359" y="f69"/>
                  <a:pt x="f360" y="f69"/>
                  <a:pt x="f361" y="f31"/>
                </a:cubicBezTo>
                <a:cubicBezTo>
                  <a:pt x="f362" y="f72"/>
                  <a:pt x="f363" y="f72"/>
                  <a:pt x="f364" y="f31"/>
                </a:cubicBezTo>
                <a:cubicBezTo>
                  <a:pt x="f365" y="f69"/>
                  <a:pt x="f366" y="f69"/>
                  <a:pt x="f367" y="f31"/>
                </a:cubicBezTo>
                <a:cubicBezTo>
                  <a:pt x="f368" y="f72"/>
                  <a:pt x="f369" y="f76"/>
                  <a:pt x="f40" y="f31"/>
                </a:cubicBezTo>
                <a:cubicBezTo>
                  <a:pt x="f370" y="f85"/>
                  <a:pt x="f371" y="f262"/>
                  <a:pt x="f372" y="f113"/>
                </a:cubicBezTo>
                <a:cubicBezTo>
                  <a:pt x="f373" y="f91"/>
                  <a:pt x="f374" y="f375"/>
                  <a:pt x="f376" y="f377"/>
                </a:cubicBezTo>
                <a:cubicBezTo>
                  <a:pt x="f20" y="f378"/>
                  <a:pt x="f379" y="f380"/>
                  <a:pt x="f20" y="f21"/>
                </a:cubicBezTo>
                <a:close/>
                <a:moveTo>
                  <a:pt x="f245" y="f381"/>
                </a:moveTo>
                <a:cubicBezTo>
                  <a:pt x="f382" y="f383"/>
                  <a:pt x="f142" y="f384"/>
                  <a:pt x="f8" y="f384"/>
                </a:cubicBezTo>
                <a:cubicBezTo>
                  <a:pt x="f385" y="f384"/>
                  <a:pt x="f386" y="f387"/>
                  <a:pt x="f388" y="f381"/>
                </a:cubicBezTo>
                <a:cubicBezTo>
                  <a:pt x="f31" y="f381"/>
                  <a:pt x="f179" y="f381"/>
                  <a:pt x="f245" y="f381"/>
                </a:cubicBezTo>
                <a:close/>
                <a:moveTo>
                  <a:pt x="f389" y="f21"/>
                </a:moveTo>
                <a:cubicBezTo>
                  <a:pt x="f390" y="f346"/>
                  <a:pt x="f391" y="f392"/>
                  <a:pt x="f213" y="f342"/>
                </a:cubicBezTo>
                <a:cubicBezTo>
                  <a:pt x="f393" y="f394"/>
                  <a:pt x="f298" y="f395"/>
                  <a:pt x="f158" y="f396"/>
                </a:cubicBezTo>
                <a:cubicBezTo>
                  <a:pt x="f397" y="f398"/>
                  <a:pt x="f309" y="f399"/>
                  <a:pt x="f400" y="f401"/>
                </a:cubicBezTo>
                <a:cubicBezTo>
                  <a:pt x="f402" y="f403"/>
                  <a:pt x="f404" y="f349"/>
                  <a:pt x="f307" y="f405"/>
                </a:cubicBezTo>
                <a:cubicBezTo>
                  <a:pt x="f308" y="f405"/>
                  <a:pt x="f406" y="f405"/>
                  <a:pt x="f407" y="f405"/>
                </a:cubicBezTo>
                <a:cubicBezTo>
                  <a:pt x="f151" y="f349"/>
                  <a:pt x="f408" y="f403"/>
                  <a:pt x="f409" y="f401"/>
                </a:cubicBezTo>
                <a:cubicBezTo>
                  <a:pt x="f149" y="f410"/>
                  <a:pt x="f11" y="f411"/>
                  <a:pt x="f412" y="f413"/>
                </a:cubicBezTo>
                <a:cubicBezTo>
                  <a:pt x="f414" y="f415"/>
                  <a:pt x="f416" y="f413"/>
                  <a:pt x="f318" y="f413"/>
                </a:cubicBezTo>
                <a:cubicBezTo>
                  <a:pt x="f417" y="f354"/>
                  <a:pt x="f418" y="f419"/>
                  <a:pt x="f420" y="f265"/>
                </a:cubicBezTo>
                <a:cubicBezTo>
                  <a:pt x="f421" y="f281"/>
                  <a:pt x="f165" y="f250"/>
                  <a:pt x="f156" y="f67"/>
                </a:cubicBezTo>
                <a:cubicBezTo>
                  <a:pt x="f154" y="f279"/>
                  <a:pt x="f152" y="f72"/>
                  <a:pt x="f57" y="f422"/>
                </a:cubicBezTo>
                <a:cubicBezTo>
                  <a:pt x="f166" y="f335"/>
                  <a:pt x="f172" y="f423"/>
                  <a:pt x="f194" y="f89"/>
                </a:cubicBezTo>
                <a:cubicBezTo>
                  <a:pt x="f199" y="f424"/>
                  <a:pt x="f294" y="f413"/>
                  <a:pt x="f206" y="f111"/>
                </a:cubicBezTo>
                <a:cubicBezTo>
                  <a:pt x="f425" y="f351"/>
                  <a:pt x="f292" y="f97"/>
                  <a:pt x="f186" y="f21"/>
                </a:cubicBezTo>
                <a:cubicBezTo>
                  <a:pt x="f199" y="f21"/>
                  <a:pt x="f205" y="f21"/>
                  <a:pt x="f389" y="f21"/>
                </a:cubicBezTo>
                <a:close/>
                <a:moveTo>
                  <a:pt x="f338" y="f419"/>
                </a:moveTo>
                <a:cubicBezTo>
                  <a:pt x="f113" y="f89"/>
                  <a:pt x="f422" y="f424"/>
                  <a:pt x="f426" y="f427"/>
                </a:cubicBezTo>
                <a:cubicBezTo>
                  <a:pt x="f428" y="f91"/>
                  <a:pt x="f429" y="f430"/>
                  <a:pt x="f89" y="f42"/>
                </a:cubicBezTo>
                <a:cubicBezTo>
                  <a:pt x="f431" y="f432"/>
                  <a:pt x="f415" y="f432"/>
                  <a:pt x="f352" y="f357"/>
                </a:cubicBezTo>
                <a:cubicBezTo>
                  <a:pt x="f433" y="f434"/>
                  <a:pt x="f433" y="f434"/>
                  <a:pt x="f344" y="f357"/>
                </a:cubicBezTo>
                <a:cubicBezTo>
                  <a:pt x="f435" y="f432"/>
                  <a:pt x="f436" y="f432"/>
                  <a:pt x="f102" y="f111"/>
                </a:cubicBezTo>
                <a:cubicBezTo>
                  <a:pt x="f437" y="f355"/>
                  <a:pt x="f438" y="f355"/>
                  <a:pt x="f439" y="f111"/>
                </a:cubicBezTo>
                <a:cubicBezTo>
                  <a:pt x="f440" y="f441"/>
                  <a:pt x="f442" y="f441"/>
                  <a:pt x="f443" y="f111"/>
                </a:cubicBezTo>
                <a:cubicBezTo>
                  <a:pt x="f444" y="f355"/>
                  <a:pt x="f445" y="f355"/>
                  <a:pt x="f446" y="f111"/>
                </a:cubicBezTo>
                <a:cubicBezTo>
                  <a:pt x="f447" y="f448"/>
                  <a:pt x="f449" y="f432"/>
                  <a:pt x="f379" y="f358"/>
                </a:cubicBezTo>
                <a:cubicBezTo>
                  <a:pt x="f450" y="f451"/>
                  <a:pt x="f452" y="f411"/>
                  <a:pt x="f453" y="f398"/>
                </a:cubicBezTo>
                <a:cubicBezTo>
                  <a:pt x="f20" y="f454"/>
                  <a:pt x="f455" y="f335"/>
                  <a:pt x="f456" y="f395"/>
                </a:cubicBezTo>
                <a:cubicBezTo>
                  <a:pt x="f457" y="f338"/>
                  <a:pt x="f457" y="f338"/>
                  <a:pt x="f458" y="f395"/>
                </a:cubicBezTo>
                <a:cubicBezTo>
                  <a:pt x="f459" y="f423"/>
                  <a:pt x="f440" y="f423"/>
                  <a:pt x="f460" y="f461"/>
                </a:cubicBezTo>
                <a:cubicBezTo>
                  <a:pt x="f438" y="f462"/>
                  <a:pt x="f463" y="f398"/>
                  <a:pt x="f102" y="f461"/>
                </a:cubicBezTo>
                <a:cubicBezTo>
                  <a:pt x="f349" y="f423"/>
                  <a:pt x="f435" y="f423"/>
                  <a:pt x="f441" y="f461"/>
                </a:cubicBezTo>
                <a:cubicBezTo>
                  <a:pt x="f357" y="f462"/>
                  <a:pt x="f430" y="f398"/>
                  <a:pt x="f464" y="f461"/>
                </a:cubicBezTo>
                <a:cubicBezTo>
                  <a:pt x="f340" y="f113"/>
                  <a:pt x="f465" y="f348"/>
                  <a:pt x="f338" y="f419"/>
                </a:cubicBezTo>
                <a:close/>
                <a:moveTo>
                  <a:pt x="f130" y="f199"/>
                </a:moveTo>
                <a:cubicBezTo>
                  <a:pt x="f466" y="f173"/>
                  <a:pt x="f467" y="f174"/>
                  <a:pt x="f205" y="f288"/>
                </a:cubicBezTo>
                <a:cubicBezTo>
                  <a:pt x="f202" y="f190"/>
                  <a:pt x="f206" y="f389"/>
                  <a:pt x="f425" y="f468"/>
                </a:cubicBezTo>
                <a:cubicBezTo>
                  <a:pt x="f202" y="f469"/>
                  <a:pt x="f171" y="f470"/>
                  <a:pt x="f389" y="f470"/>
                </a:cubicBezTo>
                <a:cubicBezTo>
                  <a:pt x="f471" y="f297"/>
                  <a:pt x="f390" y="f390"/>
                  <a:pt x="f472" y="f205"/>
                </a:cubicBezTo>
                <a:cubicBezTo>
                  <a:pt x="f473" y="f186"/>
                  <a:pt x="f169" y="f474"/>
                  <a:pt x="f215" y="f182"/>
                </a:cubicBezTo>
                <a:cubicBezTo>
                  <a:pt x="f46" y="f173"/>
                  <a:pt x="f217" y="f292"/>
                  <a:pt x="f298" y="f475"/>
                </a:cubicBezTo>
                <a:cubicBezTo>
                  <a:pt x="f476" y="f473"/>
                  <a:pt x="f477" y="f478"/>
                  <a:pt x="f164" y="f46"/>
                </a:cubicBezTo>
                <a:cubicBezTo>
                  <a:pt x="f479" y="f476"/>
                  <a:pt x="f480" y="f298"/>
                  <a:pt x="f224" y="f217"/>
                </a:cubicBezTo>
                <a:cubicBezTo>
                  <a:pt x="f222" y="f215"/>
                  <a:pt x="f300" y="f213"/>
                  <a:pt x="f157" y="f481"/>
                </a:cubicBezTo>
                <a:cubicBezTo>
                  <a:pt x="f482" y="f206"/>
                  <a:pt x="f237" y="f292"/>
                  <a:pt x="f155" y="f292"/>
                </a:cubicBezTo>
                <a:cubicBezTo>
                  <a:pt x="f404" y="f483"/>
                  <a:pt x="f308" y="f202"/>
                  <a:pt x="f400" y="f211"/>
                </a:cubicBezTo>
                <a:cubicBezTo>
                  <a:pt x="f484" y="f393"/>
                  <a:pt x="f404" y="f470"/>
                  <a:pt x="f485" y="f230"/>
                </a:cubicBezTo>
                <a:cubicBezTo>
                  <a:pt x="f309" y="f231"/>
                  <a:pt x="f486" y="f231"/>
                  <a:pt x="f487" y="f59"/>
                </a:cubicBezTo>
                <a:cubicBezTo>
                  <a:pt x="f488" y="f477"/>
                  <a:pt x="f238" y="f478"/>
                  <a:pt x="f149" y="f473"/>
                </a:cubicBezTo>
                <a:cubicBezTo>
                  <a:pt x="f489" y="f171"/>
                  <a:pt x="f490" y="f202"/>
                  <a:pt x="f145" y="f202"/>
                </a:cubicBezTo>
                <a:cubicBezTo>
                  <a:pt x="f143" y="f294"/>
                  <a:pt x="f466" y="f295"/>
                  <a:pt x="f491" y="f492"/>
                </a:cubicBezTo>
                <a:cubicBezTo>
                  <a:pt x="f412" y="f165"/>
                  <a:pt x="f493" y="f217"/>
                  <a:pt x="f494" y="f233"/>
                </a:cubicBezTo>
                <a:cubicBezTo>
                  <a:pt x="f495" y="f160"/>
                  <a:pt x="f315" y="f496"/>
                  <a:pt x="f497" y="f226"/>
                </a:cubicBezTo>
                <a:cubicBezTo>
                  <a:pt x="f316" y="f479"/>
                  <a:pt x="f498" y="f468"/>
                  <a:pt x="f318" y="f169"/>
                </a:cubicBezTo>
                <a:cubicBezTo>
                  <a:pt x="f417" y="f471"/>
                  <a:pt x="f499" y="f475"/>
                  <a:pt x="f347" y="f295"/>
                </a:cubicBezTo>
                <a:cubicBezTo>
                  <a:pt x="f339" y="f481"/>
                  <a:pt x="f133" y="f473"/>
                  <a:pt x="f339" y="f35"/>
                </a:cubicBezTo>
                <a:cubicBezTo>
                  <a:pt x="f341" y="f164"/>
                  <a:pt x="f324" y="f231"/>
                  <a:pt x="f343" y="f158"/>
                </a:cubicBezTo>
                <a:cubicBezTo>
                  <a:pt x="f133" y="f222"/>
                  <a:pt x="f64" y="f300"/>
                  <a:pt x="f331" y="f300"/>
                </a:cubicBezTo>
                <a:cubicBezTo>
                  <a:pt x="f329" y="f476"/>
                  <a:pt x="f131" y="f213"/>
                  <a:pt x="f130" y="f199"/>
                </a:cubicBezTo>
                <a:close/>
                <a:moveTo>
                  <a:pt x="f404" y="f500"/>
                </a:moveTo>
                <a:cubicBezTo>
                  <a:pt x="f404" y="f501"/>
                  <a:pt x="f404" y="f502"/>
                  <a:pt x="f402" y="f195"/>
                </a:cubicBezTo>
                <a:cubicBezTo>
                  <a:pt x="f484" y="f503"/>
                  <a:pt x="f400" y="f504"/>
                  <a:pt x="f153" y="f19"/>
                </a:cubicBezTo>
                <a:cubicBezTo>
                  <a:pt x="f309" y="f88"/>
                  <a:pt x="f61" y="f505"/>
                  <a:pt x="f506" y="f507"/>
                </a:cubicBezTo>
                <a:cubicBezTo>
                  <a:pt x="f508" y="f268"/>
                  <a:pt x="f509" y="f510"/>
                  <a:pt x="f509" y="f272"/>
                </a:cubicBezTo>
                <a:cubicBezTo>
                  <a:pt x="f312" y="f511"/>
                  <a:pt x="f312" y="f512"/>
                  <a:pt x="f312" y="f201"/>
                </a:cubicBezTo>
                <a:cubicBezTo>
                  <a:pt x="f489" y="f513"/>
                  <a:pt x="f149" y="f195"/>
                  <a:pt x="f238" y="f514"/>
                </a:cubicBezTo>
                <a:cubicBezTo>
                  <a:pt x="f148" y="f515"/>
                  <a:pt x="f145" y="f516"/>
                  <a:pt x="f493" y="f517"/>
                </a:cubicBezTo>
                <a:cubicBezTo>
                  <a:pt x="f412" y="f195"/>
                  <a:pt x="f491" y="f200"/>
                  <a:pt x="f141" y="f511"/>
                </a:cubicBezTo>
                <a:cubicBezTo>
                  <a:pt x="f495" y="f518"/>
                  <a:pt x="f519" y="f88"/>
                  <a:pt x="f520" y="f510"/>
                </a:cubicBezTo>
                <a:cubicBezTo>
                  <a:pt x="f521" y="f270"/>
                  <a:pt x="f418" y="f10"/>
                  <a:pt x="f418" y="f512"/>
                </a:cubicBezTo>
                <a:cubicBezTo>
                  <a:pt x="f418" y="f201"/>
                  <a:pt x="f522" y="f523"/>
                  <a:pt x="f522" y="f274"/>
                </a:cubicBezTo>
                <a:cubicBezTo>
                  <a:pt x="f417" y="f524"/>
                  <a:pt x="f521" y="f193"/>
                  <a:pt x="f498" y="f525"/>
                </a:cubicBezTo>
                <a:cubicBezTo>
                  <a:pt x="f499" y="f191"/>
                  <a:pt x="f321" y="f191"/>
                  <a:pt x="f526" y="f527"/>
                </a:cubicBezTo>
                <a:cubicBezTo>
                  <a:pt x="f341" y="f193"/>
                  <a:pt x="f339" y="f528"/>
                  <a:pt x="f337" y="f529"/>
                </a:cubicBezTo>
                <a:cubicBezTo>
                  <a:pt x="f530" y="f105"/>
                  <a:pt x="f242" y="f19"/>
                  <a:pt x="f327" y="f10"/>
                </a:cubicBezTo>
                <a:cubicBezTo>
                  <a:pt x="f314" y="f272"/>
                  <a:pt x="f317" y="f512"/>
                  <a:pt x="f322" y="f200"/>
                </a:cubicBezTo>
                <a:cubicBezTo>
                  <a:pt x="f322" y="f513"/>
                  <a:pt x="f126" y="f198"/>
                  <a:pt x="f126" y="f528"/>
                </a:cubicBezTo>
                <a:cubicBezTo>
                  <a:pt x="f314" y="f500"/>
                  <a:pt x="f128" y="f531"/>
                  <a:pt x="f532" y="f533"/>
                </a:cubicBezTo>
                <a:cubicBezTo>
                  <a:pt x="f317" y="f534"/>
                  <a:pt x="f310" y="f534"/>
                  <a:pt x="f123" y="f187"/>
                </a:cubicBezTo>
                <a:cubicBezTo>
                  <a:pt x="f303" y="f535"/>
                  <a:pt x="f306" y="f536"/>
                  <a:pt x="f537" y="f538"/>
                </a:cubicBezTo>
                <a:cubicBezTo>
                  <a:pt x="f418" y="f539"/>
                  <a:pt x="f421" y="f263"/>
                  <a:pt x="f165" y="f100"/>
                </a:cubicBezTo>
                <a:cubicBezTo>
                  <a:pt x="f478" y="f540"/>
                  <a:pt x="f35" y="f541"/>
                  <a:pt x="f169" y="f528"/>
                </a:cubicBezTo>
                <a:cubicBezTo>
                  <a:pt x="f478" y="f524"/>
                  <a:pt x="f468" y="f524"/>
                  <a:pt x="f477" y="f542"/>
                </a:cubicBezTo>
                <a:cubicBezTo>
                  <a:pt x="f46" y="f543"/>
                  <a:pt x="f298" y="f541"/>
                  <a:pt x="f217" y="f544"/>
                </a:cubicBezTo>
                <a:cubicBezTo>
                  <a:pt x="f479" y="f39"/>
                  <a:pt x="f231" y="f86"/>
                  <a:pt x="f220" y="f539"/>
                </a:cubicBezTo>
                <a:cubicBezTo>
                  <a:pt x="f302" y="f53"/>
                  <a:pt x="f545" y="f268"/>
                  <a:pt x="f545" y="f270"/>
                </a:cubicBezTo>
                <a:cubicBezTo>
                  <a:pt x="f235" y="f271"/>
                  <a:pt x="f235" y="f272"/>
                  <a:pt x="f302" y="f511"/>
                </a:cubicBezTo>
                <a:cubicBezTo>
                  <a:pt x="f482" y="f529"/>
                  <a:pt x="f157" y="f198"/>
                  <a:pt x="f546" y="f501"/>
                </a:cubicBezTo>
                <a:cubicBezTo>
                  <a:pt x="f467" y="f535"/>
                  <a:pt x="f155" y="f535"/>
                  <a:pt x="f404" y="f500"/>
                </a:cubicBezTo>
                <a:close/>
                <a:moveTo>
                  <a:pt x="f199" y="f547"/>
                </a:moveTo>
                <a:cubicBezTo>
                  <a:pt x="f293" y="f149"/>
                  <a:pt x="f202" y="f548"/>
                  <a:pt x="f203" y="f308"/>
                </a:cubicBezTo>
                <a:cubicBezTo>
                  <a:pt x="f205" y="f549"/>
                  <a:pt x="f550" y="f551"/>
                  <a:pt x="f473" y="f305"/>
                </a:cubicBezTo>
                <a:cubicBezTo>
                  <a:pt x="f552" y="f155"/>
                  <a:pt x="f167" y="f485"/>
                  <a:pt x="f478" y="f309"/>
                </a:cubicBezTo>
                <a:cubicBezTo>
                  <a:pt x="f478" y="f61"/>
                  <a:pt x="f553" y="f311"/>
                  <a:pt x="f553" y="f548"/>
                </a:cubicBezTo>
                <a:cubicBezTo>
                  <a:pt x="f552" y="f409"/>
                  <a:pt x="f35" y="f148"/>
                  <a:pt x="f297" y="f554"/>
                </a:cubicBezTo>
                <a:cubicBezTo>
                  <a:pt x="f165" y="f555"/>
                  <a:pt x="f477" y="f313"/>
                  <a:pt x="f228" y="f494"/>
                </a:cubicBezTo>
                <a:cubicBezTo>
                  <a:pt x="f231" y="f148"/>
                  <a:pt x="f161" y="f488"/>
                  <a:pt x="f480" y="f421"/>
                </a:cubicBezTo>
                <a:cubicBezTo>
                  <a:pt x="f556" y="f400"/>
                  <a:pt x="f226" y="f307"/>
                  <a:pt x="f482" y="f307"/>
                </a:cubicBezTo>
                <a:cubicBezTo>
                  <a:pt x="f557" y="f485"/>
                  <a:pt x="f305" y="f153"/>
                  <a:pt x="f551" y="f486"/>
                </a:cubicBezTo>
                <a:cubicBezTo>
                  <a:pt x="f551" y="f558"/>
                  <a:pt x="f559" y="f151"/>
                  <a:pt x="f559" y="f487"/>
                </a:cubicBezTo>
                <a:cubicBezTo>
                  <a:pt x="f557" y="f490"/>
                  <a:pt x="f560" y="f145"/>
                  <a:pt x="f467" y="f412"/>
                </a:cubicBezTo>
                <a:cubicBezTo>
                  <a:pt x="f561" y="f491"/>
                  <a:pt x="f404" y="f466"/>
                  <a:pt x="f562" y="f141"/>
                </a:cubicBezTo>
                <a:cubicBezTo>
                  <a:pt x="f61" y="f145"/>
                  <a:pt x="f421" y="f508"/>
                  <a:pt x="f311" y="f407"/>
                </a:cubicBezTo>
                <a:cubicBezTo>
                  <a:pt x="f548" y="f61"/>
                  <a:pt x="f506" y="f308"/>
                  <a:pt x="f489" y="f153"/>
                </a:cubicBezTo>
                <a:cubicBezTo>
                  <a:pt x="f11" y="f153"/>
                  <a:pt x="f15" y="f406"/>
                  <a:pt x="f15" y="f506"/>
                </a:cubicBezTo>
                <a:cubicBezTo>
                  <a:pt x="f15" y="f487"/>
                  <a:pt x="f15" y="f238"/>
                  <a:pt x="f563" y="f312"/>
                </a:cubicBezTo>
                <a:cubicBezTo>
                  <a:pt x="f8" y="f15"/>
                  <a:pt x="f11" y="f494"/>
                  <a:pt x="f148" y="f62"/>
                </a:cubicBezTo>
                <a:cubicBezTo>
                  <a:pt x="f564" y="f140"/>
                  <a:pt x="f143" y="f519"/>
                  <a:pt x="f565" y="f33"/>
                </a:cubicBezTo>
                <a:cubicBezTo>
                  <a:pt x="f62" y="f493"/>
                  <a:pt x="f519" y="f8"/>
                  <a:pt x="f33" y="f238"/>
                </a:cubicBezTo>
                <a:cubicBezTo>
                  <a:pt x="f315" y="f558"/>
                  <a:pt x="f240" y="f406"/>
                  <a:pt x="f417" y="f421"/>
                </a:cubicBezTo>
                <a:cubicBezTo>
                  <a:pt x="f135" y="f311"/>
                  <a:pt x="f566" y="f151"/>
                  <a:pt x="f567" y="f489"/>
                </a:cubicBezTo>
                <a:cubicBezTo>
                  <a:pt x="f567" y="f509"/>
                  <a:pt x="f567" y="f18"/>
                  <a:pt x="f568" y="f8"/>
                </a:cubicBezTo>
                <a:cubicBezTo>
                  <a:pt x="f135" y="f555"/>
                  <a:pt x="f569" y="f495"/>
                  <a:pt x="f499" y="f570"/>
                </a:cubicBezTo>
                <a:cubicBezTo>
                  <a:pt x="f566" y="f416"/>
                  <a:pt x="f323" y="f416"/>
                  <a:pt x="f324" y="f240"/>
                </a:cubicBezTo>
                <a:cubicBezTo>
                  <a:pt x="f133" y="f555"/>
                  <a:pt x="f336" y="f409"/>
                  <a:pt x="f242" y="f484"/>
                </a:cubicBezTo>
                <a:cubicBezTo>
                  <a:pt x="f547" y="f155"/>
                  <a:pt x="f224" y="f545"/>
                  <a:pt x="f186" y="f224"/>
                </a:cubicBezTo>
                <a:cubicBezTo>
                  <a:pt x="f173" y="f397"/>
                  <a:pt x="f181" y="f548"/>
                  <a:pt x="f194" y="f563"/>
                </a:cubicBezTo>
                <a:cubicBezTo>
                  <a:pt x="f173" y="f15"/>
                  <a:pt x="f188" y="f15"/>
                  <a:pt x="f199" y="f547"/>
                </a:cubicBezTo>
                <a:close/>
                <a:moveTo>
                  <a:pt x="f320" y="f571"/>
                </a:moveTo>
                <a:cubicBezTo>
                  <a:pt x="f416" y="f282"/>
                  <a:pt x="f485" y="f572"/>
                  <a:pt x="f573" y="f55"/>
                </a:cubicBezTo>
                <a:cubicBezTo>
                  <a:pt x="f472" y="f574"/>
                  <a:pt x="f211" y="f575"/>
                  <a:pt x="f550" y="f144"/>
                </a:cubicBezTo>
                <a:cubicBezTo>
                  <a:pt x="f390" y="f144"/>
                  <a:pt x="f573" y="f129"/>
                  <a:pt x="f297" y="f576"/>
                </a:cubicBezTo>
                <a:cubicBezTo>
                  <a:pt x="f552" y="f577"/>
                  <a:pt x="f478" y="f575"/>
                  <a:pt x="f215" y="f48"/>
                </a:cubicBezTo>
                <a:cubicBezTo>
                  <a:pt x="f165" y="f578"/>
                  <a:pt x="f164" y="f579"/>
                  <a:pt x="f228" y="f282"/>
                </a:cubicBezTo>
                <a:cubicBezTo>
                  <a:pt x="f160" y="f578"/>
                  <a:pt x="f496" y="f580"/>
                  <a:pt x="f160" y="f108"/>
                </a:cubicBezTo>
                <a:cubicBezTo>
                  <a:pt x="f233" y="f110"/>
                  <a:pt x="f480" y="f118"/>
                  <a:pt x="f161" y="f134"/>
                </a:cubicBezTo>
                <a:cubicBezTo>
                  <a:pt x="f220" y="f146"/>
                  <a:pt x="f157" y="f581"/>
                  <a:pt x="f467" y="f136"/>
                </a:cubicBezTo>
                <a:cubicBezTo>
                  <a:pt x="f557" y="f582"/>
                  <a:pt x="f551" y="f583"/>
                  <a:pt x="f155" y="f584"/>
                </a:cubicBezTo>
                <a:cubicBezTo>
                  <a:pt x="f561" y="f571"/>
                  <a:pt x="f485" y="f585"/>
                  <a:pt x="f309" y="f283"/>
                </a:cubicBezTo>
                <a:cubicBezTo>
                  <a:pt x="f548" y="f586"/>
                  <a:pt x="f506" y="f107"/>
                  <a:pt x="f558" y="f587"/>
                </a:cubicBezTo>
                <a:cubicBezTo>
                  <a:pt x="f548" y="f120"/>
                  <a:pt x="f311" y="f129"/>
                  <a:pt x="f421" y="f162"/>
                </a:cubicBezTo>
                <a:cubicBezTo>
                  <a:pt x="f151" y="f147"/>
                  <a:pt x="f149" y="f150"/>
                  <a:pt x="f11" y="f57"/>
                </a:cubicBezTo>
                <a:cubicBezTo>
                  <a:pt x="f8" y="f132"/>
                  <a:pt x="f15" y="f118"/>
                  <a:pt x="f547" y="f588"/>
                </a:cubicBezTo>
                <a:cubicBezTo>
                  <a:pt x="f564" y="f108"/>
                  <a:pt x="f494" y="f48"/>
                  <a:pt x="f565" y="f589"/>
                </a:cubicBezTo>
                <a:cubicBezTo>
                  <a:pt x="f138" y="f590"/>
                  <a:pt x="f240" y="f109"/>
                  <a:pt x="f570" y="f122"/>
                </a:cubicBezTo>
                <a:cubicBezTo>
                  <a:pt x="f138" y="f127"/>
                  <a:pt x="f315" y="f136"/>
                  <a:pt x="f519" y="f154"/>
                </a:cubicBezTo>
                <a:cubicBezTo>
                  <a:pt x="f137" y="f159"/>
                  <a:pt x="f521" y="f156"/>
                  <a:pt x="f569" y="f591"/>
                </a:cubicBezTo>
                <a:cubicBezTo>
                  <a:pt x="f568" y="f592"/>
                  <a:pt x="f567" y="f144"/>
                  <a:pt x="f321" y="f112"/>
                </a:cubicBezTo>
                <a:cubicBezTo>
                  <a:pt x="f593" y="f575"/>
                  <a:pt x="f526" y="f284"/>
                  <a:pt x="f336" y="f584"/>
                </a:cubicBezTo>
                <a:cubicBezTo>
                  <a:pt x="f329" y="f594"/>
                  <a:pt x="f328" y="f595"/>
                  <a:pt x="f329" y="f118"/>
                </a:cubicBezTo>
                <a:cubicBezTo>
                  <a:pt x="f332" y="f132"/>
                  <a:pt x="f331" y="f150"/>
                  <a:pt x="f44" y="f177"/>
                </a:cubicBezTo>
                <a:cubicBezTo>
                  <a:pt x="f329" y="f168"/>
                  <a:pt x="f333" y="f289"/>
                  <a:pt x="f314" y="f596"/>
                </a:cubicBezTo>
                <a:cubicBezTo>
                  <a:pt x="f317" y="f581"/>
                  <a:pt x="f597" y="f583"/>
                  <a:pt x="f320" y="f571"/>
                </a:cubicBezTo>
                <a:close/>
                <a:moveTo>
                  <a:pt x="f468" y="f299"/>
                </a:moveTo>
                <a:cubicBezTo>
                  <a:pt x="f470" y="f314"/>
                  <a:pt x="f598" y="f329"/>
                  <a:pt x="f477" y="f337"/>
                </a:cubicBezTo>
                <a:cubicBezTo>
                  <a:pt x="f476" y="f323"/>
                  <a:pt x="f228" y="f566"/>
                  <a:pt x="f233" y="f321"/>
                </a:cubicBezTo>
                <a:cubicBezTo>
                  <a:pt x="f222" y="f593"/>
                  <a:pt x="f157" y="f526"/>
                  <a:pt x="f546" y="f242"/>
                </a:cubicBezTo>
                <a:cubicBezTo>
                  <a:pt x="f222" y="f325"/>
                  <a:pt x="f158" y="f65"/>
                  <a:pt x="f220" y="f303"/>
                </a:cubicBezTo>
                <a:cubicBezTo>
                  <a:pt x="f302" y="f296"/>
                  <a:pt x="f560" y="f256"/>
                  <a:pt x="f397" y="f306"/>
                </a:cubicBezTo>
                <a:cubicBezTo>
                  <a:pt x="f599" y="f310"/>
                  <a:pt x="f307" y="f244"/>
                  <a:pt x="f404" y="f600"/>
                </a:cubicBezTo>
                <a:cubicBezTo>
                  <a:pt x="f484" y="f339"/>
                  <a:pt x="f562" y="f601"/>
                  <a:pt x="f548" y="f526"/>
                </a:cubicBezTo>
                <a:cubicBezTo>
                  <a:pt x="f238" y="f341"/>
                  <a:pt x="f149" y="f64"/>
                  <a:pt x="f238" y="f329"/>
                </a:cubicBezTo>
                <a:cubicBezTo>
                  <a:pt x="f488" y="f314"/>
                  <a:pt x="f487" y="f246"/>
                  <a:pt x="f151" y="f537"/>
                </a:cubicBezTo>
                <a:cubicBezTo>
                  <a:pt x="f508" y="f119"/>
                  <a:pt x="f11" y="f247"/>
                  <a:pt x="f602" y="f287"/>
                </a:cubicBezTo>
                <a:cubicBezTo>
                  <a:pt x="f555" y="f301"/>
                  <a:pt x="f494" y="f322"/>
                  <a:pt x="f493" y="f327"/>
                </a:cubicBezTo>
                <a:cubicBezTo>
                  <a:pt x="f143" y="f242"/>
                  <a:pt x="f495" y="f337"/>
                  <a:pt x="f138" y="f530"/>
                </a:cubicBezTo>
                <a:cubicBezTo>
                  <a:pt x="f316" y="f336"/>
                  <a:pt x="f318" y="f331"/>
                  <a:pt x="f498" y="f130"/>
                </a:cubicBezTo>
                <a:cubicBezTo>
                  <a:pt x="f603" y="f310"/>
                  <a:pt x="f497" y="f256"/>
                  <a:pt x="f520" y="f285"/>
                </a:cubicBezTo>
                <a:cubicBezTo>
                  <a:pt x="f318" y="f253"/>
                  <a:pt x="f418" y="f253"/>
                  <a:pt x="f135" y="f253"/>
                </a:cubicBezTo>
                <a:cubicBezTo>
                  <a:pt x="f566" y="f258"/>
                  <a:pt x="f593" y="f329"/>
                  <a:pt x="f601" y="f345"/>
                </a:cubicBezTo>
                <a:cubicBezTo>
                  <a:pt x="f149" y="f499"/>
                  <a:pt x="f228" y="f603"/>
                  <a:pt x="f174" y="f315"/>
                </a:cubicBezTo>
                <a:cubicBezTo>
                  <a:pt x="f604" y="f135"/>
                  <a:pt x="f289" y="f326"/>
                  <a:pt x="f288" y="f317"/>
                </a:cubicBezTo>
                <a:cubicBezTo>
                  <a:pt x="f604" y="f65"/>
                  <a:pt x="f2" y="f65"/>
                  <a:pt x="f181" y="f597"/>
                </a:cubicBezTo>
                <a:cubicBezTo>
                  <a:pt x="f474" y="f131"/>
                  <a:pt x="f173" y="f326"/>
                  <a:pt x="f190" y="f601"/>
                </a:cubicBezTo>
                <a:cubicBezTo>
                  <a:pt x="f186" y="f568"/>
                  <a:pt x="f425" y="f319"/>
                  <a:pt x="f205" y="f319"/>
                </a:cubicBezTo>
                <a:cubicBezTo>
                  <a:pt x="f471" y="f499"/>
                  <a:pt x="f391" y="f347"/>
                  <a:pt x="f472" y="f339"/>
                </a:cubicBezTo>
                <a:cubicBezTo>
                  <a:pt x="f471" y="f331"/>
                  <a:pt x="f211" y="f244"/>
                  <a:pt x="f481" y="f320"/>
                </a:cubicBezTo>
                <a:cubicBezTo>
                  <a:pt x="f211" y="f320"/>
                  <a:pt x="f390" y="f258"/>
                  <a:pt x="f472" y="f258"/>
                </a:cubicBezTo>
                <a:cubicBezTo>
                  <a:pt x="f492" y="f246"/>
                  <a:pt x="f552" y="f246"/>
                  <a:pt x="f468" y="f299"/>
                </a:cubicBezTo>
                <a:close/>
                <a:moveTo>
                  <a:pt x="f605" y="f448"/>
                </a:moveTo>
                <a:cubicBezTo>
                  <a:pt x="f54" y="f358"/>
                  <a:pt x="f606" y="f42"/>
                  <a:pt x="f607" y="f433"/>
                </a:cubicBezTo>
                <a:cubicBezTo>
                  <a:pt x="f608" y="f355"/>
                  <a:pt x="f75" y="f355"/>
                  <a:pt x="f245" y="f433"/>
                </a:cubicBezTo>
                <a:cubicBezTo>
                  <a:pt x="f609" y="f441"/>
                  <a:pt x="f610" y="f441"/>
                  <a:pt x="f611" y="f433"/>
                </a:cubicBezTo>
                <a:cubicBezTo>
                  <a:pt x="f81" y="f355"/>
                  <a:pt x="f612" y="f355"/>
                  <a:pt x="f613" y="f433"/>
                </a:cubicBezTo>
                <a:cubicBezTo>
                  <a:pt x="f259" y="f441"/>
                  <a:pt x="f96" y="f432"/>
                  <a:pt x="f104" y="f614"/>
                </a:cubicBezTo>
                <a:cubicBezTo>
                  <a:pt x="f382" y="f615"/>
                  <a:pt x="f382" y="f427"/>
                  <a:pt x="f94" y="f424"/>
                </a:cubicBezTo>
                <a:cubicBezTo>
                  <a:pt x="f3" y="f423"/>
                  <a:pt x="f616" y="f423"/>
                  <a:pt x="f613" y="f461"/>
                </a:cubicBezTo>
                <a:cubicBezTo>
                  <a:pt x="f612" y="f462"/>
                  <a:pt x="f617" y="f462"/>
                  <a:pt x="f611" y="f461"/>
                </a:cubicBezTo>
                <a:cubicBezTo>
                  <a:pt x="f610" y="f423"/>
                  <a:pt x="f609" y="f423"/>
                  <a:pt x="f245" y="f461"/>
                </a:cubicBezTo>
                <a:cubicBezTo>
                  <a:pt x="f75" y="f462"/>
                  <a:pt x="f239" y="f462"/>
                  <a:pt x="f607" y="f461"/>
                </a:cubicBezTo>
                <a:cubicBezTo>
                  <a:pt x="f618" y="f454"/>
                  <a:pt x="f619" y="f419"/>
                  <a:pt x="f620" y="f348"/>
                </a:cubicBezTo>
                <a:cubicBezTo>
                  <a:pt x="f621" y="f113"/>
                  <a:pt x="f622" y="f395"/>
                  <a:pt x="f621" y="f354"/>
                </a:cubicBezTo>
                <a:cubicBezTo>
                  <a:pt x="f623" y="f624"/>
                  <a:pt x="f625" y="f355"/>
                  <a:pt x="f605" y="f448"/>
                </a:cubicBezTo>
                <a:close/>
                <a:moveTo>
                  <a:pt x="f327" y="f610"/>
                </a:moveTo>
                <a:cubicBezTo>
                  <a:pt x="f522" y="f626"/>
                  <a:pt x="f145" y="f627"/>
                  <a:pt x="f400" y="f628"/>
                </a:cubicBezTo>
                <a:cubicBezTo>
                  <a:pt x="f404" y="f254"/>
                  <a:pt x="f599" y="f612"/>
                  <a:pt x="f561" y="f616"/>
                </a:cubicBezTo>
                <a:cubicBezTo>
                  <a:pt x="f402" y="f629"/>
                  <a:pt x="f309" y="f630"/>
                  <a:pt x="f311" y="f208"/>
                </a:cubicBezTo>
                <a:cubicBezTo>
                  <a:pt x="f486" y="f214"/>
                  <a:pt x="f558" y="f631"/>
                  <a:pt x="f407" y="f80"/>
                </a:cubicBezTo>
                <a:cubicBezTo>
                  <a:pt x="f151" y="f632"/>
                  <a:pt x="f238" y="f52"/>
                  <a:pt x="f18" y="f79"/>
                </a:cubicBezTo>
                <a:cubicBezTo>
                  <a:pt x="f564" y="f633"/>
                  <a:pt x="f555" y="f634"/>
                  <a:pt x="f554" y="f81"/>
                </a:cubicBezTo>
                <a:cubicBezTo>
                  <a:pt x="f564" y="f635"/>
                  <a:pt x="f145" y="f218"/>
                  <a:pt x="f15" y="f636"/>
                </a:cubicBezTo>
                <a:cubicBezTo>
                  <a:pt x="f313" y="f84"/>
                  <a:pt x="f141" y="f207"/>
                  <a:pt x="f33" y="f637"/>
                </a:cubicBezTo>
                <a:cubicBezTo>
                  <a:pt x="f138" y="f638"/>
                  <a:pt x="f570" y="f613"/>
                  <a:pt x="f240" y="f639"/>
                </a:cubicBezTo>
                <a:cubicBezTo>
                  <a:pt x="f520" y="f640"/>
                  <a:pt x="f316" y="f641"/>
                  <a:pt x="f319" y="f634"/>
                </a:cubicBezTo>
                <a:cubicBezTo>
                  <a:pt x="f321" y="f634"/>
                  <a:pt x="f345" y="f80"/>
                  <a:pt x="f323" y="f612"/>
                </a:cubicBezTo>
                <a:cubicBezTo>
                  <a:pt x="f347" y="f214"/>
                  <a:pt x="f321" y="f630"/>
                  <a:pt x="f567" y="f3"/>
                </a:cubicBezTo>
                <a:cubicBezTo>
                  <a:pt x="f345" y="f96"/>
                  <a:pt x="f339" y="f96"/>
                  <a:pt x="f326" y="f642"/>
                </a:cubicBezTo>
                <a:cubicBezTo>
                  <a:pt x="f600" y="f209"/>
                  <a:pt x="f330" y="f221"/>
                  <a:pt x="f327" y="f610"/>
                </a:cubicBezTo>
                <a:close/>
                <a:moveTo>
                  <a:pt x="f156" y="f21"/>
                </a:moveTo>
                <a:cubicBezTo>
                  <a:pt x="f288" y="f95"/>
                  <a:pt x="f289" y="f448"/>
                  <a:pt x="f170" y="f615"/>
                </a:cubicBezTo>
                <a:cubicBezTo>
                  <a:pt x="f604" y="f411"/>
                  <a:pt x="f596" y="f415"/>
                  <a:pt x="f156" y="f465"/>
                </a:cubicBezTo>
                <a:cubicBezTo>
                  <a:pt x="f147" y="f643"/>
                  <a:pt x="f592" y="f644"/>
                  <a:pt x="f139" y="f352"/>
                </a:cubicBezTo>
                <a:cubicBezTo>
                  <a:pt x="f581" y="f433"/>
                  <a:pt x="f134" y="f375"/>
                  <a:pt x="f132" y="f645"/>
                </a:cubicBezTo>
                <a:cubicBezTo>
                  <a:pt x="f178" y="f349"/>
                  <a:pt x="f576" y="f646"/>
                  <a:pt x="f129" y="f21"/>
                </a:cubicBezTo>
                <a:cubicBezTo>
                  <a:pt x="f136" y="f21"/>
                  <a:pt x="f150" y="f21"/>
                  <a:pt x="f156" y="f21"/>
                </a:cubicBezTo>
                <a:close/>
                <a:moveTo>
                  <a:pt x="f220" y="f21"/>
                </a:moveTo>
                <a:cubicBezTo>
                  <a:pt x="f158" y="f97"/>
                  <a:pt x="f546" y="f93"/>
                  <a:pt x="f157" y="f433"/>
                </a:cubicBezTo>
                <a:cubicBezTo>
                  <a:pt x="f157" y="f356"/>
                  <a:pt x="f158" y="f410"/>
                  <a:pt x="f496" y="f647"/>
                </a:cubicBezTo>
                <a:cubicBezTo>
                  <a:pt x="f233" y="f615"/>
                  <a:pt x="f228" y="f355"/>
                  <a:pt x="f228" y="f356"/>
                </a:cubicBezTo>
                <a:cubicBezTo>
                  <a:pt x="f298" y="f375"/>
                  <a:pt x="f46" y="f378"/>
                  <a:pt x="f598" y="f21"/>
                </a:cubicBezTo>
                <a:cubicBezTo>
                  <a:pt x="f298" y="f21"/>
                  <a:pt x="f163" y="f21"/>
                  <a:pt x="f230" y="f21"/>
                </a:cubicBezTo>
                <a:cubicBezTo>
                  <a:pt x="f161" y="f21"/>
                  <a:pt x="f233" y="f21"/>
                  <a:pt x="f220" y="f21"/>
                </a:cubicBezTo>
                <a:close/>
                <a:moveTo>
                  <a:pt x="f602" y="f405"/>
                </a:moveTo>
                <a:cubicBezTo>
                  <a:pt x="f138" y="f648"/>
                  <a:pt x="f138" y="f648"/>
                  <a:pt x="f240" y="f649"/>
                </a:cubicBezTo>
                <a:cubicBezTo>
                  <a:pt x="f520" y="f645"/>
                  <a:pt x="f520" y="f359"/>
                  <a:pt x="f137" y="f93"/>
                </a:cubicBezTo>
                <a:cubicBezTo>
                  <a:pt x="f497" y="f432"/>
                  <a:pt x="f520" y="f650"/>
                  <a:pt x="f33" y="f42"/>
                </a:cubicBezTo>
                <a:cubicBezTo>
                  <a:pt x="f141" y="f357"/>
                  <a:pt x="f143" y="f358"/>
                  <a:pt x="f493" y="f392"/>
                </a:cubicBezTo>
                <a:cubicBezTo>
                  <a:pt x="f494" y="f651"/>
                  <a:pt x="f555" y="f436"/>
                  <a:pt x="f602" y="f405"/>
                </a:cubicBezTo>
                <a:close/>
                <a:moveTo>
                  <a:pt x="f216" y="f21"/>
                </a:moveTo>
                <a:cubicBezTo>
                  <a:pt x="f652" y="f646"/>
                  <a:pt x="f652" y="f349"/>
                  <a:pt x="f210" y="f346"/>
                </a:cubicBezTo>
                <a:cubicBezTo>
                  <a:pt x="f653" y="f435"/>
                  <a:pt x="f80" y="f651"/>
                  <a:pt x="f634" y="f378"/>
                </a:cubicBezTo>
                <a:cubicBezTo>
                  <a:pt x="f632" y="f349"/>
                  <a:pt x="f654" y="f646"/>
                  <a:pt x="f254" y="f21"/>
                </a:cubicBezTo>
                <a:cubicBezTo>
                  <a:pt x="f655" y="f21"/>
                  <a:pt x="f631" y="f21"/>
                  <a:pt x="f216" y="f21"/>
                </a:cubicBezTo>
                <a:close/>
                <a:moveTo>
                  <a:pt x="f351" y="f21"/>
                </a:moveTo>
                <a:cubicBezTo>
                  <a:pt x="f93" y="f646"/>
                  <a:pt x="f93" y="f349"/>
                  <a:pt x="f344" y="f378"/>
                </a:cubicBezTo>
                <a:cubicBezTo>
                  <a:pt x="f358" y="f651"/>
                  <a:pt x="f434" y="f651"/>
                  <a:pt x="f399" y="f378"/>
                </a:cubicBezTo>
                <a:cubicBezTo>
                  <a:pt x="f340" y="f349"/>
                  <a:pt x="f91" y="f646"/>
                  <a:pt x="f340" y="f21"/>
                </a:cubicBezTo>
                <a:cubicBezTo>
                  <a:pt x="f342" y="f21"/>
                  <a:pt x="f358" y="f21"/>
                  <a:pt x="f351" y="f21"/>
                </a:cubicBezTo>
                <a:close/>
                <a:moveTo>
                  <a:pt x="f656" y="f405"/>
                </a:moveTo>
                <a:cubicBezTo>
                  <a:pt x="f361" y="f405"/>
                  <a:pt x="f364" y="f405"/>
                  <a:pt x="f657" y="f405"/>
                </a:cubicBezTo>
                <a:cubicBezTo>
                  <a:pt x="f658" y="f646"/>
                  <a:pt x="f658" y="f349"/>
                  <a:pt x="f659" y="f346"/>
                </a:cubicBezTo>
                <a:cubicBezTo>
                  <a:pt x="f364" y="f651"/>
                  <a:pt x="f361" y="f651"/>
                  <a:pt x="f27" y="f346"/>
                </a:cubicBezTo>
                <a:cubicBezTo>
                  <a:pt x="f660" y="f349"/>
                  <a:pt x="f646" y="f646"/>
                  <a:pt x="f656" y="f405"/>
                </a:cubicBezTo>
                <a:close/>
                <a:moveTo>
                  <a:pt x="f661" y="f21"/>
                </a:moveTo>
                <a:cubicBezTo>
                  <a:pt x="f386" y="f21"/>
                  <a:pt x="f662" y="f21"/>
                  <a:pt x="f663" y="f21"/>
                </a:cubicBezTo>
                <a:cubicBezTo>
                  <a:pt x="f664" y="f646"/>
                  <a:pt x="f664" y="f349"/>
                  <a:pt x="f456" y="f378"/>
                </a:cubicBezTo>
                <a:cubicBezTo>
                  <a:pt x="f40" y="f665"/>
                  <a:pt x="f444" y="f435"/>
                  <a:pt x="f443" y="f346"/>
                </a:cubicBezTo>
                <a:cubicBezTo>
                  <a:pt x="f666" y="f349"/>
                  <a:pt x="f666" y="f660"/>
                  <a:pt x="f661" y="f21"/>
                </a:cubicBezTo>
                <a:close/>
                <a:moveTo>
                  <a:pt x="f667" y="f405"/>
                </a:moveTo>
                <a:cubicBezTo>
                  <a:pt x="f249" y="f646"/>
                  <a:pt x="f249" y="f649"/>
                  <a:pt x="f227" y="f346"/>
                </a:cubicBezTo>
                <a:cubicBezTo>
                  <a:pt x="f668" y="f651"/>
                  <a:pt x="f669" y="f435"/>
                  <a:pt x="f670" y="f378"/>
                </a:cubicBezTo>
                <a:cubicBezTo>
                  <a:pt x="f671" y="f672"/>
                  <a:pt x="f239" y="f648"/>
                  <a:pt x="f667" y="f40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2" name="Grupo 1">
            <a:extLst>
              <a:ext uri="{FF2B5EF4-FFF2-40B4-BE49-F238E27FC236}">
                <a16:creationId xmlns:a16="http://schemas.microsoft.com/office/drawing/2014/main" id="{6049A6EC-9858-F4D0-E096-FC7C91C1183E}"/>
              </a:ext>
            </a:extLst>
          </p:cNvPr>
          <p:cNvGrpSpPr/>
          <p:nvPr/>
        </p:nvGrpSpPr>
        <p:grpSpPr>
          <a:xfrm>
            <a:off x="-30312" y="249558"/>
            <a:ext cx="11895392" cy="1167185"/>
            <a:chOff x="-30312" y="249558"/>
            <a:chExt cx="11895392" cy="1167185"/>
          </a:xfrm>
        </p:grpSpPr>
        <p:sp>
          <p:nvSpPr>
            <p:cNvPr id="13" name="Rectángulo 35">
              <a:extLst>
                <a:ext uri="{FF2B5EF4-FFF2-40B4-BE49-F238E27FC236}">
                  <a16:creationId xmlns:a16="http://schemas.microsoft.com/office/drawing/2014/main" id="{CEEBCA59-6129-D9C5-7111-F7E3FA6F93E9}"/>
                </a:ext>
              </a:extLst>
            </p:cNvPr>
            <p:cNvSpPr/>
            <p:nvPr/>
          </p:nvSpPr>
          <p:spPr>
            <a:xfrm>
              <a:off x="-30312" y="1305891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B6F1882-4783-D7EA-E26E-703E9EA4D780}"/>
                </a:ext>
              </a:extLst>
            </p:cNvPr>
            <p:cNvSpPr/>
            <p:nvPr/>
          </p:nvSpPr>
          <p:spPr>
            <a:xfrm>
              <a:off x="11009531" y="249558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6">
            <a:extLst>
              <a:ext uri="{FF2B5EF4-FFF2-40B4-BE49-F238E27FC236}">
                <a16:creationId xmlns:a16="http://schemas.microsoft.com/office/drawing/2014/main" id="{D297D2C4-0A75-D68E-5C83-F4BC3383F6F8}"/>
              </a:ext>
            </a:extLst>
          </p:cNvPr>
          <p:cNvSpPr/>
          <p:nvPr/>
        </p:nvSpPr>
        <p:spPr>
          <a:xfrm>
            <a:off x="0" y="0"/>
            <a:ext cx="446707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E58DF02A-FBB6-12B1-C36C-5BEA83272B2F}"/>
              </a:ext>
            </a:extLst>
          </p:cNvPr>
          <p:cNvSpPr txBox="1"/>
          <p:nvPr/>
        </p:nvSpPr>
        <p:spPr>
          <a:xfrm>
            <a:off x="519562" y="2909840"/>
            <a:ext cx="3272948" cy="3001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Eleven percent of the world’s population is currently vulnerable to climate change impacts such as droughts, floods, heat waves, extreme weather events and sea-level rise.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/>
            </a:r>
            <a:br>
              <a:rPr lang="es-ES" sz="16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</a:br>
            <a:endParaRPr lang="es-ES" sz="1600" b="0" i="0" u="none" strike="noStrike" kern="1200" cap="none" spc="0" baseline="0">
              <a:solidFill>
                <a:srgbClr val="454955"/>
              </a:solidFill>
              <a:uFillTx/>
              <a:latin typeface="Arial" pitchFamily="34"/>
              <a:ea typeface="Roboto" pitchFamily="2"/>
              <a:cs typeface="Arial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154006DB-078F-8D6D-510D-D6C4102DBFDE}"/>
              </a:ext>
            </a:extLst>
          </p:cNvPr>
          <p:cNvSpPr txBox="1"/>
          <p:nvPr/>
        </p:nvSpPr>
        <p:spPr>
          <a:xfrm>
            <a:off x="519562" y="1678317"/>
            <a:ext cx="327294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1200" cap="none" spc="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800 MILLION PEOPLE</a:t>
            </a: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0BC5085D-32C9-F74A-DCF3-9D761CCBB8D5}"/>
              </a:ext>
            </a:extLst>
          </p:cNvPr>
          <p:cNvSpPr txBox="1"/>
          <p:nvPr/>
        </p:nvSpPr>
        <p:spPr>
          <a:xfrm>
            <a:off x="519562" y="860075"/>
            <a:ext cx="2593302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300" baseline="0">
                <a:solidFill>
                  <a:srgbClr val="00B050"/>
                </a:solidFill>
                <a:uFillTx/>
                <a:latin typeface="Oswald" pitchFamily="2"/>
                <a:ea typeface="Arial"/>
                <a:cs typeface="Arial"/>
              </a:rPr>
              <a:t>FACTS TO KNOW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06CCA3A-00EF-5AD4-7629-E1782DFEA1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00"/>
          <a:stretch>
            <a:fillRect/>
          </a:stretch>
        </p:blipFill>
        <p:spPr>
          <a:xfrm>
            <a:off x="4114800" y="266703"/>
            <a:ext cx="8077196" cy="6324603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o 1">
            <a:extLst>
              <a:ext uri="{FF2B5EF4-FFF2-40B4-BE49-F238E27FC236}">
                <a16:creationId xmlns:a16="http://schemas.microsoft.com/office/drawing/2014/main" id="{5AF1E097-80FB-9230-B016-BD0B31C8A71A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B5D80963-5D30-93C7-A76E-6A1F03AC2488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F609EF9D-187E-3493-6FAC-95EEFDEFB541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" name="Forma libre: forma 10">
            <a:extLst>
              <a:ext uri="{FF2B5EF4-FFF2-40B4-BE49-F238E27FC236}">
                <a16:creationId xmlns:a16="http://schemas.microsoft.com/office/drawing/2014/main" id="{CEA2D8DC-EA07-0B33-3426-747BE9B9AF54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6">
            <a:extLst>
              <a:ext uri="{FF2B5EF4-FFF2-40B4-BE49-F238E27FC236}">
                <a16:creationId xmlns:a16="http://schemas.microsoft.com/office/drawing/2014/main" id="{AFC4ED1C-A352-EF6A-2447-AEC851814F8F}"/>
              </a:ext>
            </a:extLst>
          </p:cNvPr>
          <p:cNvSpPr/>
          <p:nvPr/>
        </p:nvSpPr>
        <p:spPr>
          <a:xfrm>
            <a:off x="7724933" y="0"/>
            <a:ext cx="446707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7C1B919D-FA3B-2C20-8B5F-7652DFE7D87C}"/>
              </a:ext>
            </a:extLst>
          </p:cNvPr>
          <p:cNvSpPr txBox="1"/>
          <p:nvPr/>
        </p:nvSpPr>
        <p:spPr>
          <a:xfrm>
            <a:off x="8244486" y="2909840"/>
            <a:ext cx="3272948" cy="29608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  <a:t>Conserving ecosystems is ​often more cost-effective than human-made interventions. In the Maldives, building a sea wall for coastal protection cost about US$ 2.2 billion. Even after 10 years of maintenance costs, it is still four times cheaper to preserve the natural reef.</a:t>
            </a:r>
            <a:br>
              <a:rPr lang="es-ES" sz="1400" b="0" i="0" u="none" strike="noStrike" kern="1200" cap="none" spc="0" baseline="0">
                <a:solidFill>
                  <a:srgbClr val="454955"/>
                </a:solidFill>
                <a:uFillTx/>
                <a:latin typeface="Arial" pitchFamily="34"/>
                <a:ea typeface="Roboto" pitchFamily="2"/>
                <a:cs typeface="Arial"/>
              </a:rPr>
            </a:br>
            <a:endParaRPr lang="es-ES" sz="1400" b="0" i="0" u="none" strike="noStrike" kern="1200" cap="none" spc="0" baseline="0">
              <a:solidFill>
                <a:srgbClr val="454955"/>
              </a:solidFill>
              <a:uFillTx/>
              <a:latin typeface="Arial" pitchFamily="34"/>
              <a:ea typeface="Roboto" pitchFamily="2"/>
              <a:cs typeface="Arial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4A8FA35-A6FE-CF92-88C2-B10C41574D95}"/>
              </a:ext>
            </a:extLst>
          </p:cNvPr>
          <p:cNvSpPr txBox="1"/>
          <p:nvPr/>
        </p:nvSpPr>
        <p:spPr>
          <a:xfrm>
            <a:off x="8244486" y="1678317"/>
            <a:ext cx="327294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1200" cap="none" spc="0" baseline="0">
                <a:solidFill>
                  <a:srgbClr val="454955"/>
                </a:solidFill>
                <a:uFillTx/>
                <a:latin typeface="Oswald" pitchFamily="2"/>
                <a:ea typeface="Arial"/>
                <a:cs typeface="Arial"/>
              </a:rPr>
              <a:t>SAVE NATURE.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1200" cap="none" spc="0" baseline="0">
                <a:solidFill>
                  <a:srgbClr val="454955"/>
                </a:solidFill>
                <a:uFillTx/>
                <a:latin typeface="Oswald" pitchFamily="2"/>
                <a:ea typeface="Arial"/>
                <a:cs typeface="Arial"/>
              </a:rPr>
              <a:t>IT’S CHEAPER</a:t>
            </a: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5DF19C9D-0CFC-6801-8D27-2704EE321478}"/>
              </a:ext>
            </a:extLst>
          </p:cNvPr>
          <p:cNvSpPr txBox="1"/>
          <p:nvPr/>
        </p:nvSpPr>
        <p:spPr>
          <a:xfrm>
            <a:off x="8244486" y="860075"/>
            <a:ext cx="2593302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300" baseline="0">
                <a:solidFill>
                  <a:srgbClr val="898F9F"/>
                </a:solidFill>
                <a:uFillTx/>
                <a:latin typeface="Oswald" pitchFamily="2"/>
                <a:ea typeface="Arial"/>
                <a:cs typeface="Arial"/>
              </a:rPr>
              <a:t>FACTS TO KNOW</a:t>
            </a:r>
          </a:p>
        </p:txBody>
      </p:sp>
      <p:pic>
        <p:nvPicPr>
          <p:cNvPr id="6" name="Picture 2" descr="edificio de hormigón marrón y azul">
            <a:extLst>
              <a:ext uri="{FF2B5EF4-FFF2-40B4-BE49-F238E27FC236}">
                <a16:creationId xmlns:a16="http://schemas.microsoft.com/office/drawing/2014/main" id="{8DBE1115-73FC-3A06-D639-821C63C332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98"/>
          <a:stretch>
            <a:fillRect/>
          </a:stretch>
        </p:blipFill>
        <p:spPr>
          <a:xfrm>
            <a:off x="0" y="266703"/>
            <a:ext cx="7724933" cy="6324603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o 10">
            <a:extLst>
              <a:ext uri="{FF2B5EF4-FFF2-40B4-BE49-F238E27FC236}">
                <a16:creationId xmlns:a16="http://schemas.microsoft.com/office/drawing/2014/main" id="{29C34994-E26D-862D-D673-3C643AE1EED5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8" name="Rectángulo 11">
              <a:extLst>
                <a:ext uri="{FF2B5EF4-FFF2-40B4-BE49-F238E27FC236}">
                  <a16:creationId xmlns:a16="http://schemas.microsoft.com/office/drawing/2014/main" id="{2391F374-F5E9-63EF-E2DE-55172E526FC8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6311FA2-49BA-14E8-9119-D526741A4F48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a de flujo: conector fuera de página 82">
            <a:extLst>
              <a:ext uri="{FF2B5EF4-FFF2-40B4-BE49-F238E27FC236}">
                <a16:creationId xmlns:a16="http://schemas.microsoft.com/office/drawing/2014/main" id="{5ECCD24A-C734-92DC-9433-E2EAACD8FC46}"/>
              </a:ext>
            </a:extLst>
          </p:cNvPr>
          <p:cNvSpPr/>
          <p:nvPr/>
        </p:nvSpPr>
        <p:spPr>
          <a:xfrm>
            <a:off x="295268" y="235412"/>
            <a:ext cx="11601450" cy="6173754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val f2"/>
              <a:gd name="f9" fmla="val f3"/>
              <a:gd name="f10" fmla="+- f9 0 f8"/>
              <a:gd name="f11" fmla="*/ f10 1 10"/>
              <a:gd name="f12" fmla="*/ f10 4 1"/>
              <a:gd name="f13" fmla="*/ f12 1 5"/>
              <a:gd name="f14" fmla="*/ f8 1 f11"/>
              <a:gd name="f15" fmla="*/ f9 1 f11"/>
              <a:gd name="f16" fmla="*/ f13 1 f11"/>
              <a:gd name="f17" fmla="*/ f14 f6 1"/>
              <a:gd name="f18" fmla="*/ f15 f6 1"/>
              <a:gd name="f19" fmla="*/ f14 f7 1"/>
              <a:gd name="f20" fmla="*/ f16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" t="f19" r="f18" b="f20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noFill/>
          <a:ln w="76196" cap="flat">
            <a:solidFill>
              <a:srgbClr val="00B050">
                <a:alpha val="12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FDE6CF05-A509-B985-DBC3-011430DB35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33" y="448842"/>
            <a:ext cx="11573195" cy="724250"/>
          </a:xfrm>
        </p:spPr>
        <p:txBody>
          <a:bodyPr anchor="ctr" anchorCtr="1">
            <a:noAutofit/>
          </a:bodyPr>
          <a:lstStyle/>
          <a:p>
            <a:pPr marL="0" lvl="0" indent="0" algn="ctr">
              <a:buNone/>
            </a:pPr>
            <a:r>
              <a:rPr lang="en-US" sz="5333">
                <a:solidFill>
                  <a:srgbClr val="00B050"/>
                </a:solidFill>
                <a:cs typeface="Arial" pitchFamily="34"/>
              </a:rPr>
              <a:t>Infographic Style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60031BA9-FC07-1CE8-B8AB-DF9CE9E03933}"/>
              </a:ext>
            </a:extLst>
          </p:cNvPr>
          <p:cNvGrpSpPr/>
          <p:nvPr/>
        </p:nvGrpSpPr>
        <p:grpSpPr>
          <a:xfrm>
            <a:off x="1511009" y="1718559"/>
            <a:ext cx="2700003" cy="1107997"/>
            <a:chOff x="1511009" y="1718559"/>
            <a:chExt cx="2700003" cy="1107997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E764A659-9867-2C2F-A284-6DDC84437566}"/>
                </a:ext>
              </a:extLst>
            </p:cNvPr>
            <p:cNvSpPr txBox="1"/>
            <p:nvPr/>
          </p:nvSpPr>
          <p:spPr>
            <a:xfrm>
              <a:off x="1511009" y="1995559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4ED8AC92-C87E-C51D-5E45-E405FA4A5242}"/>
                </a:ext>
              </a:extLst>
            </p:cNvPr>
            <p:cNvSpPr txBox="1"/>
            <p:nvPr/>
          </p:nvSpPr>
          <p:spPr>
            <a:xfrm>
              <a:off x="1511009" y="1718559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D966E07D-03CD-354A-4D89-EE1EF9EB0105}"/>
              </a:ext>
            </a:extLst>
          </p:cNvPr>
          <p:cNvGrpSpPr/>
          <p:nvPr/>
        </p:nvGrpSpPr>
        <p:grpSpPr>
          <a:xfrm>
            <a:off x="744870" y="3366793"/>
            <a:ext cx="2700003" cy="1107996"/>
            <a:chOff x="744870" y="3366793"/>
            <a:chExt cx="2700003" cy="1107996"/>
          </a:xfrm>
        </p:grpSpPr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5759C28B-C064-0A87-7767-9014F764B478}"/>
                </a:ext>
              </a:extLst>
            </p:cNvPr>
            <p:cNvSpPr txBox="1"/>
            <p:nvPr/>
          </p:nvSpPr>
          <p:spPr>
            <a:xfrm>
              <a:off x="744870" y="3643792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E4DF6DCF-F242-6D8B-4ED4-59DD3DC30BDE}"/>
                </a:ext>
              </a:extLst>
            </p:cNvPr>
            <p:cNvSpPr txBox="1"/>
            <p:nvPr/>
          </p:nvSpPr>
          <p:spPr>
            <a:xfrm>
              <a:off x="744870" y="3366793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2C2F79DC-EA13-C474-90E5-EF0D4D5763E6}"/>
              </a:ext>
            </a:extLst>
          </p:cNvPr>
          <p:cNvGrpSpPr/>
          <p:nvPr/>
        </p:nvGrpSpPr>
        <p:grpSpPr>
          <a:xfrm>
            <a:off x="1511009" y="5015017"/>
            <a:ext cx="2700003" cy="1107996"/>
            <a:chOff x="1511009" y="5015017"/>
            <a:chExt cx="2700003" cy="1107996"/>
          </a:xfrm>
        </p:grpSpPr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64288407-C456-40CA-AD17-FB3CAF5626EC}"/>
                </a:ext>
              </a:extLst>
            </p:cNvPr>
            <p:cNvSpPr txBox="1"/>
            <p:nvPr/>
          </p:nvSpPr>
          <p:spPr>
            <a:xfrm>
              <a:off x="1511009" y="5292016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6DBF80E2-E73A-E214-2EA1-730EF4B880E8}"/>
                </a:ext>
              </a:extLst>
            </p:cNvPr>
            <p:cNvSpPr txBox="1"/>
            <p:nvPr/>
          </p:nvSpPr>
          <p:spPr>
            <a:xfrm>
              <a:off x="1511009" y="5015017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F1297875-1B6E-7F48-7EF4-E80BE382DEC5}"/>
              </a:ext>
            </a:extLst>
          </p:cNvPr>
          <p:cNvGrpSpPr/>
          <p:nvPr/>
        </p:nvGrpSpPr>
        <p:grpSpPr>
          <a:xfrm>
            <a:off x="8247266" y="1718559"/>
            <a:ext cx="2700003" cy="1107997"/>
            <a:chOff x="8247266" y="1718559"/>
            <a:chExt cx="2700003" cy="1107997"/>
          </a:xfrm>
        </p:grpSpPr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D52B31EF-69D3-23E1-B4DE-EEE241932073}"/>
                </a:ext>
              </a:extLst>
            </p:cNvPr>
            <p:cNvSpPr txBox="1"/>
            <p:nvPr/>
          </p:nvSpPr>
          <p:spPr>
            <a:xfrm>
              <a:off x="8247266" y="1995559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ACF0C0E4-7F58-C937-318B-1F5DAE9FAD7C}"/>
                </a:ext>
              </a:extLst>
            </p:cNvPr>
            <p:cNvSpPr txBox="1"/>
            <p:nvPr/>
          </p:nvSpPr>
          <p:spPr>
            <a:xfrm>
              <a:off x="8247266" y="1718559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grpSp>
        <p:nvGrpSpPr>
          <p:cNvPr id="16" name="Group 14">
            <a:extLst>
              <a:ext uri="{FF2B5EF4-FFF2-40B4-BE49-F238E27FC236}">
                <a16:creationId xmlns:a16="http://schemas.microsoft.com/office/drawing/2014/main" id="{E07ACCA4-D6B7-E8A6-4EA1-6F2DD63DF0AD}"/>
              </a:ext>
            </a:extLst>
          </p:cNvPr>
          <p:cNvGrpSpPr/>
          <p:nvPr/>
        </p:nvGrpSpPr>
        <p:grpSpPr>
          <a:xfrm>
            <a:off x="8751320" y="3366793"/>
            <a:ext cx="2700003" cy="1107996"/>
            <a:chOff x="8751320" y="3366793"/>
            <a:chExt cx="2700003" cy="1107996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C8F7686D-CC92-16A9-F047-15D03776672E}"/>
                </a:ext>
              </a:extLst>
            </p:cNvPr>
            <p:cNvSpPr txBox="1"/>
            <p:nvPr/>
          </p:nvSpPr>
          <p:spPr>
            <a:xfrm>
              <a:off x="8751320" y="3643792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95375611-EA87-2C98-223A-EC48F86548A8}"/>
                </a:ext>
              </a:extLst>
            </p:cNvPr>
            <p:cNvSpPr txBox="1"/>
            <p:nvPr/>
          </p:nvSpPr>
          <p:spPr>
            <a:xfrm>
              <a:off x="8751320" y="3366793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77C04E41-C0F2-A3F6-F2BE-817DB36232F1}"/>
              </a:ext>
            </a:extLst>
          </p:cNvPr>
          <p:cNvGrpSpPr/>
          <p:nvPr/>
        </p:nvGrpSpPr>
        <p:grpSpPr>
          <a:xfrm>
            <a:off x="8247266" y="5015017"/>
            <a:ext cx="2700003" cy="1107996"/>
            <a:chOff x="8247266" y="5015017"/>
            <a:chExt cx="2700003" cy="1107996"/>
          </a:xfrm>
        </p:grpSpPr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793FE8C7-B3BA-CE2B-6FEB-A8A09F1B38FD}"/>
                </a:ext>
              </a:extLst>
            </p:cNvPr>
            <p:cNvSpPr txBox="1"/>
            <p:nvPr/>
          </p:nvSpPr>
          <p:spPr>
            <a:xfrm>
              <a:off x="8247266" y="5292016"/>
              <a:ext cx="2700003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 can simply impress your audience and add a unique zing and appeal to your Presentations.</a:t>
              </a:r>
              <a:r>
                <a:rPr lang="en-US" sz="1200" b="0" i="0" u="none" strike="noStrike" kern="1200" cap="none" spc="0" baseline="0">
                  <a:solidFill>
                    <a:srgbClr val="523F45"/>
                  </a:solidFill>
                  <a:uFillTx/>
                  <a:latin typeface="Arial"/>
                  <a:ea typeface="FZShuTi" pitchFamily="2"/>
                  <a:cs typeface="Arial" pitchFamily="34"/>
                </a:rPr>
                <a:t> Easy to change colors, photos.</a:t>
              </a:r>
              <a:endParaRPr lang="en-US" sz="1200" b="0" i="0" u="none" strike="noStrike" kern="1200" cap="none" spc="0" baseline="0">
                <a:solidFill>
                  <a:srgbClr val="523F45"/>
                </a:solidFill>
                <a:uFillTx/>
                <a:latin typeface="Arial"/>
                <a:ea typeface="굴림" pitchFamily="34"/>
                <a:cs typeface="Arial" pitchFamily="34"/>
              </a:endParaRPr>
            </a:p>
          </p:txBody>
        </p: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C66BC078-2E8F-DE29-071D-3B1C444649E0}"/>
                </a:ext>
              </a:extLst>
            </p:cNvPr>
            <p:cNvSpPr txBox="1"/>
            <p:nvPr/>
          </p:nvSpPr>
          <p:spPr>
            <a:xfrm>
              <a:off x="8247266" y="5015017"/>
              <a:ext cx="2677052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Text  Here</a:t>
              </a:r>
            </a:p>
          </p:txBody>
        </p:sp>
      </p:grpSp>
      <p:sp>
        <p:nvSpPr>
          <p:cNvPr id="22" name="Oval 20">
            <a:extLst>
              <a:ext uri="{FF2B5EF4-FFF2-40B4-BE49-F238E27FC236}">
                <a16:creationId xmlns:a16="http://schemas.microsoft.com/office/drawing/2014/main" id="{86D129C6-6EE4-8BD2-4172-FCC7005B135B}"/>
              </a:ext>
            </a:extLst>
          </p:cNvPr>
          <p:cNvSpPr/>
          <p:nvPr/>
        </p:nvSpPr>
        <p:spPr>
          <a:xfrm>
            <a:off x="7274792" y="5222312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ADBC9159-8404-B765-927C-33A027CD8198}"/>
              </a:ext>
            </a:extLst>
          </p:cNvPr>
          <p:cNvSpPr/>
          <p:nvPr/>
        </p:nvSpPr>
        <p:spPr>
          <a:xfrm>
            <a:off x="4439814" y="5222312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EAE0B776-13EB-2211-A2C7-2F6A141506D3}"/>
              </a:ext>
            </a:extLst>
          </p:cNvPr>
          <p:cNvSpPr/>
          <p:nvPr/>
        </p:nvSpPr>
        <p:spPr>
          <a:xfrm>
            <a:off x="3719733" y="3572478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5" name="Oval 23">
            <a:extLst>
              <a:ext uri="{FF2B5EF4-FFF2-40B4-BE49-F238E27FC236}">
                <a16:creationId xmlns:a16="http://schemas.microsoft.com/office/drawing/2014/main" id="{2CE64986-34FD-1F2B-F3CB-6FAE97111165}"/>
              </a:ext>
            </a:extLst>
          </p:cNvPr>
          <p:cNvSpPr/>
          <p:nvPr/>
        </p:nvSpPr>
        <p:spPr>
          <a:xfrm>
            <a:off x="4439814" y="1925854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6" name="Oval 24">
            <a:extLst>
              <a:ext uri="{FF2B5EF4-FFF2-40B4-BE49-F238E27FC236}">
                <a16:creationId xmlns:a16="http://schemas.microsoft.com/office/drawing/2014/main" id="{FB3E5014-D5F3-56DE-7016-44F8E7557A9C}"/>
              </a:ext>
            </a:extLst>
          </p:cNvPr>
          <p:cNvSpPr/>
          <p:nvPr/>
        </p:nvSpPr>
        <p:spPr>
          <a:xfrm>
            <a:off x="7274792" y="1925854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7" name="Oval 25">
            <a:extLst>
              <a:ext uri="{FF2B5EF4-FFF2-40B4-BE49-F238E27FC236}">
                <a16:creationId xmlns:a16="http://schemas.microsoft.com/office/drawing/2014/main" id="{69D19E48-5161-097B-4696-4E46FC608D2E}"/>
              </a:ext>
            </a:extLst>
          </p:cNvPr>
          <p:cNvSpPr/>
          <p:nvPr/>
        </p:nvSpPr>
        <p:spPr>
          <a:xfrm>
            <a:off x="7778846" y="3553202"/>
            <a:ext cx="693416" cy="6934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8" name="Google Shape;70;p14">
            <a:extLst>
              <a:ext uri="{FF2B5EF4-FFF2-40B4-BE49-F238E27FC236}">
                <a16:creationId xmlns:a16="http://schemas.microsoft.com/office/drawing/2014/main" id="{FD1340C6-41E4-9DD0-725C-8BC0AAE8C7E5}"/>
              </a:ext>
            </a:extLst>
          </p:cNvPr>
          <p:cNvSpPr/>
          <p:nvPr/>
        </p:nvSpPr>
        <p:spPr>
          <a:xfrm flipV="1">
            <a:off x="0" y="6581000"/>
            <a:ext cx="12191996" cy="276999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9" name="Grupo 46">
            <a:extLst>
              <a:ext uri="{FF2B5EF4-FFF2-40B4-BE49-F238E27FC236}">
                <a16:creationId xmlns:a16="http://schemas.microsoft.com/office/drawing/2014/main" id="{072A4720-3B7E-E4C1-A47D-F81E8E932CE0}"/>
              </a:ext>
            </a:extLst>
          </p:cNvPr>
          <p:cNvGrpSpPr/>
          <p:nvPr/>
        </p:nvGrpSpPr>
        <p:grpSpPr>
          <a:xfrm>
            <a:off x="3806446" y="1347789"/>
            <a:ext cx="4905371" cy="5510210"/>
            <a:chOff x="3806446" y="1347789"/>
            <a:chExt cx="4905371" cy="5510210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5393E283-9740-CEBA-81ED-75A2A1EA4FB1}"/>
                </a:ext>
              </a:extLst>
            </p:cNvPr>
            <p:cNvSpPr/>
            <p:nvPr/>
          </p:nvSpPr>
          <p:spPr>
            <a:xfrm>
              <a:off x="5428865" y="1347789"/>
              <a:ext cx="1770058" cy="2449513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91"/>
                <a:gd name="f8" fmla="val 541"/>
                <a:gd name="f9" fmla="val 356"/>
                <a:gd name="f10" fmla="val 241"/>
                <a:gd name="f11" fmla="val 361"/>
                <a:gd name="f12" fmla="val 253"/>
                <a:gd name="f13" fmla="val 367"/>
                <a:gd name="f14" fmla="val 265"/>
                <a:gd name="f15" fmla="val 370"/>
                <a:gd name="f16" fmla="val 277"/>
                <a:gd name="f17" fmla="val 373"/>
                <a:gd name="f18" fmla="val 295"/>
                <a:gd name="f19" fmla="val 314"/>
                <a:gd name="f20" fmla="val 365"/>
                <a:gd name="f21" fmla="val 331"/>
                <a:gd name="f22" fmla="val 362"/>
                <a:gd name="f23" fmla="val 325"/>
                <a:gd name="f24" fmla="val 358"/>
                <a:gd name="f25" fmla="val 319"/>
                <a:gd name="f26" fmla="val 354"/>
                <a:gd name="f27" fmla="val 313"/>
                <a:gd name="f28" fmla="val 348"/>
                <a:gd name="f29" fmla="val 305"/>
                <a:gd name="f30" fmla="val 342"/>
                <a:gd name="f31" fmla="val 297"/>
                <a:gd name="f32" fmla="val 335"/>
                <a:gd name="f33" fmla="val 290"/>
                <a:gd name="f34" fmla="val 324"/>
                <a:gd name="f35" fmla="val 278"/>
                <a:gd name="f36" fmla="val 267"/>
                <a:gd name="f37" fmla="val 301"/>
                <a:gd name="f38" fmla="val 255"/>
                <a:gd name="f39" fmla="val 300"/>
                <a:gd name="f40" fmla="val 260"/>
                <a:gd name="f41" fmla="val 299"/>
                <a:gd name="f42" fmla="val 262"/>
                <a:gd name="f43" fmla="val 298"/>
                <a:gd name="f44" fmla="val 264"/>
                <a:gd name="f45" fmla="val 293"/>
                <a:gd name="f46" fmla="val 263"/>
                <a:gd name="f47" fmla="val 250"/>
                <a:gd name="f48" fmla="val 289"/>
                <a:gd name="f49" fmla="val 254"/>
                <a:gd name="f50" fmla="val 287"/>
                <a:gd name="f51" fmla="val 244"/>
                <a:gd name="f52" fmla="val 245"/>
                <a:gd name="f53" fmla="val 270"/>
                <a:gd name="f54" fmla="val 240"/>
                <a:gd name="f55" fmla="val 269"/>
                <a:gd name="f56" fmla="val 246"/>
                <a:gd name="f57" fmla="val 251"/>
                <a:gd name="f58" fmla="val 268"/>
                <a:gd name="f59" fmla="val 249"/>
                <a:gd name="f60" fmla="val 243"/>
                <a:gd name="f61" fmla="val 237"/>
                <a:gd name="f62" fmla="val 261"/>
                <a:gd name="f63" fmla="val 259"/>
                <a:gd name="f64" fmla="val 238"/>
                <a:gd name="f65" fmla="val 258"/>
                <a:gd name="f66" fmla="val 257"/>
                <a:gd name="f67" fmla="val 248"/>
                <a:gd name="f68" fmla="val 234"/>
                <a:gd name="f69" fmla="val 252"/>
                <a:gd name="f70" fmla="val 233"/>
                <a:gd name="f71" fmla="val 232"/>
                <a:gd name="f72" fmla="val 242"/>
                <a:gd name="f73" fmla="val 231"/>
                <a:gd name="f74" fmla="val 247"/>
                <a:gd name="f75" fmla="val 230"/>
                <a:gd name="f76" fmla="val 229"/>
                <a:gd name="f77" fmla="val 228"/>
                <a:gd name="f78" fmla="val 239"/>
                <a:gd name="f79" fmla="val 227"/>
                <a:gd name="f80" fmla="val 225"/>
                <a:gd name="f81" fmla="val 222"/>
                <a:gd name="f82" fmla="val 219"/>
                <a:gd name="f83" fmla="val 220"/>
                <a:gd name="f84" fmla="val 236"/>
                <a:gd name="f85" fmla="val 221"/>
                <a:gd name="f86" fmla="val 215"/>
                <a:gd name="f87" fmla="val 208"/>
                <a:gd name="f88" fmla="val 204"/>
                <a:gd name="f89" fmla="val 201"/>
                <a:gd name="f90" fmla="val 199"/>
                <a:gd name="f91" fmla="val 198"/>
                <a:gd name="f92" fmla="val 197"/>
                <a:gd name="f93" fmla="val 194"/>
                <a:gd name="f94" fmla="val 193"/>
                <a:gd name="f95" fmla="val 235"/>
                <a:gd name="f96" fmla="val 192"/>
                <a:gd name="f97" fmla="val 191"/>
                <a:gd name="f98" fmla="val 190"/>
                <a:gd name="f99" fmla="val 189"/>
                <a:gd name="f100" fmla="val 188"/>
                <a:gd name="f101" fmla="val 187"/>
                <a:gd name="f102" fmla="val 171"/>
                <a:gd name="f103" fmla="val 169"/>
                <a:gd name="f104" fmla="val 167"/>
                <a:gd name="f105" fmla="val 165"/>
                <a:gd name="f106" fmla="val 164"/>
                <a:gd name="f107" fmla="val 162"/>
                <a:gd name="f108" fmla="val 160"/>
                <a:gd name="f109" fmla="val 159"/>
                <a:gd name="f110" fmla="val 157"/>
                <a:gd name="f111" fmla="val 156"/>
                <a:gd name="f112" fmla="val 154"/>
                <a:gd name="f113" fmla="val 141"/>
                <a:gd name="f114" fmla="val 137"/>
                <a:gd name="f115" fmla="val 136"/>
                <a:gd name="f116" fmla="val 134"/>
                <a:gd name="f117" fmla="val 133"/>
                <a:gd name="f118" fmla="val 132"/>
                <a:gd name="f119" fmla="val 128"/>
                <a:gd name="f120" fmla="val 124"/>
                <a:gd name="f121" fmla="val 121"/>
                <a:gd name="f122" fmla="val 114"/>
                <a:gd name="f123" fmla="val 79"/>
                <a:gd name="f124" fmla="val 279"/>
                <a:gd name="f125" fmla="val 67"/>
                <a:gd name="f126" fmla="val 302"/>
                <a:gd name="f127" fmla="val 93"/>
                <a:gd name="f128" fmla="val 123"/>
                <a:gd name="f129" fmla="val 271"/>
                <a:gd name="f130" fmla="val 153"/>
                <a:gd name="f131" fmla="val 202"/>
                <a:gd name="f132" fmla="val 256"/>
                <a:gd name="f133" fmla="val 276"/>
                <a:gd name="f134" fmla="val 332"/>
                <a:gd name="f135" fmla="val 292"/>
                <a:gd name="f136" fmla="val 357"/>
                <a:gd name="f137" fmla="val 322"/>
                <a:gd name="f138" fmla="val 377"/>
                <a:gd name="f139" fmla="val 375"/>
                <a:gd name="f140" fmla="val 383"/>
                <a:gd name="f141" fmla="val 376"/>
                <a:gd name="f142" fmla="val 397"/>
                <a:gd name="f143" fmla="val 410"/>
                <a:gd name="f144" fmla="val 372"/>
                <a:gd name="f145" fmla="val 424"/>
                <a:gd name="f146" fmla="val 371"/>
                <a:gd name="f147" fmla="val 417"/>
                <a:gd name="f148" fmla="val 369"/>
                <a:gd name="f149" fmla="val 409"/>
                <a:gd name="f150" fmla="val 368"/>
                <a:gd name="f151" fmla="val 401"/>
                <a:gd name="f152" fmla="val 403"/>
                <a:gd name="f153" fmla="val 405"/>
                <a:gd name="f154" fmla="val 407"/>
                <a:gd name="f155" fmla="val 345"/>
                <a:gd name="f156" fmla="val 347"/>
                <a:gd name="f157" fmla="val 384"/>
                <a:gd name="f158" fmla="val 336"/>
                <a:gd name="f159" fmla="val 374"/>
                <a:gd name="f160" fmla="val 378"/>
                <a:gd name="f161" fmla="val 382"/>
                <a:gd name="f162" fmla="val 333"/>
                <a:gd name="f163" fmla="val 387"/>
                <a:gd name="f164" fmla="val 379"/>
                <a:gd name="f165" fmla="val 330"/>
                <a:gd name="f166" fmla="val 366"/>
                <a:gd name="f167" fmla="val 328"/>
                <a:gd name="f168" fmla="val 327"/>
                <a:gd name="f169" fmla="val 353"/>
                <a:gd name="f170" fmla="val 306"/>
                <a:gd name="f171" fmla="val 351"/>
                <a:gd name="f172" fmla="val 359"/>
                <a:gd name="f173" fmla="val 304"/>
                <a:gd name="f174" fmla="val 363"/>
                <a:gd name="f175" fmla="val 303"/>
                <a:gd name="f176" fmla="val 296"/>
                <a:gd name="f177" fmla="val 355"/>
                <a:gd name="f178" fmla="val 294"/>
                <a:gd name="f179" fmla="val 341"/>
                <a:gd name="f180" fmla="val 274"/>
                <a:gd name="f181" fmla="val 338"/>
                <a:gd name="f182" fmla="val 273"/>
                <a:gd name="f183" fmla="val 272"/>
                <a:gd name="f184" fmla="val 350"/>
                <a:gd name="f185" fmla="val 343"/>
                <a:gd name="f186" fmla="val 266"/>
                <a:gd name="f187" fmla="val 340"/>
                <a:gd name="f188" fmla="val 344"/>
                <a:gd name="f189" fmla="val 329"/>
                <a:gd name="f190" fmla="val 326"/>
                <a:gd name="f191" fmla="val 337"/>
                <a:gd name="f192" fmla="val 339"/>
                <a:gd name="f193" fmla="val 226"/>
                <a:gd name="f194" fmla="val 224"/>
                <a:gd name="f195" fmla="val 346"/>
                <a:gd name="f196" fmla="val 321"/>
                <a:gd name="f197" fmla="val 320"/>
                <a:gd name="f198" fmla="val 196"/>
                <a:gd name="f199" fmla="val 186"/>
                <a:gd name="f200" fmla="val 184"/>
                <a:gd name="f201" fmla="val 183"/>
                <a:gd name="f202" fmla="val 182"/>
                <a:gd name="f203" fmla="val 158"/>
                <a:gd name="f204" fmla="val 155"/>
                <a:gd name="f205" fmla="val 149"/>
                <a:gd name="f206" fmla="val 146"/>
                <a:gd name="f207" fmla="val 143"/>
                <a:gd name="f208" fmla="val 142"/>
                <a:gd name="f209" fmla="val 122"/>
                <a:gd name="f210" fmla="val 113"/>
                <a:gd name="f211" fmla="val 108"/>
                <a:gd name="f212" fmla="val 107"/>
                <a:gd name="f213" fmla="val 352"/>
                <a:gd name="f214" fmla="val 95"/>
                <a:gd name="f215" fmla="val 84"/>
                <a:gd name="f216" fmla="val 72"/>
                <a:gd name="f217" fmla="val 65"/>
                <a:gd name="f218" fmla="val 380"/>
                <a:gd name="f219" fmla="val 57"/>
                <a:gd name="f220" fmla="val 50"/>
                <a:gd name="f221" fmla="val 388"/>
                <a:gd name="f222" fmla="val 46"/>
                <a:gd name="f223" fmla="val 390"/>
                <a:gd name="f224" fmla="val 43"/>
                <a:gd name="f225" fmla="val 394"/>
                <a:gd name="f226" fmla="val 41"/>
                <a:gd name="f227" fmla="val 398"/>
                <a:gd name="f228" fmla="val 150"/>
                <a:gd name="f229" fmla="val 281"/>
                <a:gd name="f230" fmla="val 381"/>
                <a:gd name="f231" fmla="val 309"/>
                <a:gd name="f232" fmla="val 386"/>
                <a:gd name="f233" fmla="val 422"/>
                <a:gd name="f234" fmla="val 447"/>
                <a:gd name="f235" fmla="val 455"/>
                <a:gd name="f236" fmla="val 467"/>
                <a:gd name="f237" fmla="val 477"/>
                <a:gd name="f238" fmla="val 497"/>
                <a:gd name="f239" fmla="val 519"/>
                <a:gd name="f240" fmla="val 530"/>
                <a:gd name="f241" fmla="val 518"/>
                <a:gd name="f242" fmla="val 507"/>
                <a:gd name="f243" fmla="val 513"/>
                <a:gd name="f244" fmla="val 525"/>
                <a:gd name="f245" fmla="val 512"/>
                <a:gd name="f246" fmla="val 499"/>
                <a:gd name="f247" fmla="val 486"/>
                <a:gd name="f248" fmla="val 496"/>
                <a:gd name="f249" fmla="val 506"/>
                <a:gd name="f250" fmla="val 517"/>
                <a:gd name="f251" fmla="val 504"/>
                <a:gd name="f252" fmla="val 488"/>
                <a:gd name="f253" fmla="val 498"/>
                <a:gd name="f254" fmla="val 509"/>
                <a:gd name="f255" fmla="val 501"/>
                <a:gd name="f256" fmla="val 493"/>
                <a:gd name="f257" fmla="val 485"/>
                <a:gd name="f258" fmla="val 476"/>
                <a:gd name="f259" fmla="val 468"/>
                <a:gd name="f260" fmla="val 475"/>
                <a:gd name="f261" fmla="val 312"/>
                <a:gd name="f262" fmla="val 483"/>
                <a:gd name="f263" fmla="val 491"/>
                <a:gd name="f264" fmla="val 311"/>
                <a:gd name="f265" fmla="val 482"/>
                <a:gd name="f266" fmla="val 307"/>
                <a:gd name="f267" fmla="val 472"/>
                <a:gd name="f268" fmla="val 463"/>
                <a:gd name="f269" fmla="val 462"/>
                <a:gd name="f270" fmla="val 470"/>
                <a:gd name="f271" fmla="val 458"/>
                <a:gd name="f272" fmla="val 456"/>
                <a:gd name="f273" fmla="val 461"/>
                <a:gd name="f274" fmla="val 280"/>
                <a:gd name="f275" fmla="val 465"/>
                <a:gd name="f276" fmla="val 474"/>
                <a:gd name="f277" fmla="val 478"/>
                <a:gd name="f278" fmla="val 275"/>
                <a:gd name="f279" fmla="val 453"/>
                <a:gd name="f280" fmla="val 450"/>
                <a:gd name="f281" fmla="val 457"/>
                <a:gd name="f282" fmla="val 464"/>
                <a:gd name="f283" fmla="val 466"/>
                <a:gd name="f284" fmla="val 446"/>
                <a:gd name="f285" fmla="val 445"/>
                <a:gd name="f286" fmla="val 443"/>
                <a:gd name="f287" fmla="val 442"/>
                <a:gd name="f288" fmla="val 451"/>
                <a:gd name="f289" fmla="val 459"/>
                <a:gd name="f290" fmla="val 452"/>
                <a:gd name="f291" fmla="val 448"/>
                <a:gd name="f292" fmla="val 444"/>
                <a:gd name="f293" fmla="val 440"/>
                <a:gd name="f294" fmla="val 217"/>
                <a:gd name="f295" fmla="val 218"/>
                <a:gd name="f296" fmla="val 212"/>
                <a:gd name="f297" fmla="val 206"/>
                <a:gd name="f298" fmla="val 439"/>
                <a:gd name="f299" fmla="val 200"/>
                <a:gd name="f300" fmla="val 195"/>
                <a:gd name="f301" fmla="val 460"/>
                <a:gd name="f302" fmla="val 449"/>
                <a:gd name="f303" fmla="val 181"/>
                <a:gd name="f304" fmla="val 454"/>
                <a:gd name="f305" fmla="val 179"/>
                <a:gd name="f306" fmla="val 178"/>
                <a:gd name="f307" fmla="val 152"/>
                <a:gd name="f308" fmla="val 147"/>
                <a:gd name="f309" fmla="val 469"/>
                <a:gd name="f310" fmla="val 145"/>
                <a:gd name="f311" fmla="val 144"/>
                <a:gd name="f312" fmla="val 135"/>
                <a:gd name="f313" fmla="val 131"/>
                <a:gd name="f314" fmla="val 473"/>
                <a:gd name="f315" fmla="val 111"/>
                <a:gd name="f316" fmla="val 106"/>
                <a:gd name="f317" fmla="val 105"/>
                <a:gd name="f318" fmla="val 104"/>
                <a:gd name="f319" fmla="val 103"/>
                <a:gd name="f320" fmla="val 101"/>
                <a:gd name="f321" fmla="val 98"/>
                <a:gd name="f322" fmla="val 96"/>
                <a:gd name="f323" fmla="val 94"/>
                <a:gd name="f324" fmla="val 92"/>
                <a:gd name="f325" fmla="val 88"/>
                <a:gd name="f326" fmla="val 89"/>
                <a:gd name="f327" fmla="val 471"/>
                <a:gd name="f328" fmla="val 90"/>
                <a:gd name="f329" fmla="val 91"/>
                <a:gd name="f330" fmla="val 85"/>
                <a:gd name="f331" fmla="val 78"/>
                <a:gd name="f332" fmla="val 75"/>
                <a:gd name="f333" fmla="val 480"/>
                <a:gd name="f334" fmla="val 70"/>
                <a:gd name="f335" fmla="val 481"/>
                <a:gd name="f336" fmla="val 69"/>
                <a:gd name="f337" fmla="val 68"/>
                <a:gd name="f338" fmla="val 63"/>
                <a:gd name="f339" fmla="val 60"/>
                <a:gd name="f340" fmla="val 489"/>
                <a:gd name="f341" fmla="val 61"/>
                <a:gd name="f342" fmla="val 62"/>
                <a:gd name="f343" fmla="val 56"/>
                <a:gd name="f344" fmla="val 51"/>
                <a:gd name="f345" fmla="val 494"/>
                <a:gd name="f346" fmla="val 47"/>
                <a:gd name="f347" fmla="val 45"/>
                <a:gd name="f348" fmla="val 44"/>
                <a:gd name="f349" fmla="val 487"/>
                <a:gd name="f350" fmla="val 484"/>
                <a:gd name="f351" fmla="val 42"/>
                <a:gd name="f352" fmla="val 39"/>
                <a:gd name="f353" fmla="val 490"/>
                <a:gd name="f354" fmla="val 37"/>
                <a:gd name="f355" fmla="val 36"/>
                <a:gd name="f356" fmla="val 502"/>
                <a:gd name="f357" fmla="val 35"/>
                <a:gd name="f358" fmla="val 34"/>
                <a:gd name="f359" fmla="val 492"/>
                <a:gd name="f360" fmla="val 29"/>
                <a:gd name="f361" fmla="val 26"/>
                <a:gd name="f362" fmla="val 500"/>
                <a:gd name="f363" fmla="val 22"/>
                <a:gd name="f364" fmla="val 21"/>
                <a:gd name="f365" fmla="val 20"/>
                <a:gd name="f366" fmla="val 17"/>
                <a:gd name="f367" fmla="val 14"/>
                <a:gd name="f368" fmla="val 514"/>
                <a:gd name="f369" fmla="val 11"/>
                <a:gd name="f370" fmla="val 523"/>
                <a:gd name="f371" fmla="val 10"/>
                <a:gd name="f372" fmla="val 521"/>
                <a:gd name="f373" fmla="val 9"/>
                <a:gd name="f374" fmla="val 13"/>
                <a:gd name="f375" fmla="val 4"/>
                <a:gd name="f376" fmla="val 1"/>
                <a:gd name="f377" fmla="val 434"/>
                <a:gd name="f378" fmla="val 15"/>
                <a:gd name="f379" fmla="val 426"/>
                <a:gd name="f380" fmla="val 402"/>
                <a:gd name="f381" fmla="val 40"/>
                <a:gd name="f382" fmla="val 38"/>
                <a:gd name="f383" fmla="val 49"/>
                <a:gd name="f384" fmla="val 52"/>
                <a:gd name="f385" fmla="val 315"/>
                <a:gd name="f386" fmla="val 288"/>
                <a:gd name="f387" fmla="val 55"/>
                <a:gd name="f388" fmla="val 77"/>
                <a:gd name="f389" fmla="val 223"/>
                <a:gd name="f390" fmla="val 82"/>
                <a:gd name="f391" fmla="val 214"/>
                <a:gd name="f392" fmla="val 81"/>
                <a:gd name="f393" fmla="val 213"/>
                <a:gd name="f394" fmla="val 161"/>
                <a:gd name="f395" fmla="val 86"/>
                <a:gd name="f396" fmla="val 102"/>
                <a:gd name="f397" fmla="val 127"/>
                <a:gd name="f398" fmla="val 118"/>
                <a:gd name="f399" fmla="val 115"/>
                <a:gd name="f400" fmla="val 112"/>
                <a:gd name="f401" fmla="val 109"/>
                <a:gd name="f402" fmla="val 116"/>
                <a:gd name="f403" fmla="val 74"/>
                <a:gd name="f404" fmla="val 316"/>
                <a:gd name="f405" fmla="val 317"/>
                <a:gd name="f406" fmla="val 97"/>
                <a:gd name="f407" fmla="val 110"/>
                <a:gd name="f408" fmla="val 117"/>
                <a:gd name="f409" fmla="val 126"/>
                <a:gd name="f410" fmla="val 139"/>
                <a:gd name="f411" fmla="val 364"/>
                <a:gd name="f412" fmla="val 176"/>
                <a:gd name="f413" fmla="val 318"/>
                <a:gd name="f414" fmla="val 177"/>
                <a:gd name="f415" fmla="val 174"/>
                <a:gd name="f416" fmla="val 172"/>
                <a:gd name="f417" fmla="val 175"/>
                <a:gd name="f418" fmla="val 170"/>
                <a:gd name="f419" fmla="val 166"/>
                <a:gd name="f420" fmla="val 168"/>
                <a:gd name="f421" fmla="val 163"/>
                <a:gd name="f422" fmla="val 216"/>
                <a:gd name="f423" fmla="val 120"/>
                <a:gd name="f424" fmla="val 173"/>
                <a:gd name="f425" fmla="val 185"/>
                <a:gd name="f426" fmla="val 211"/>
                <a:gd name="f427" fmla="val 205"/>
                <a:gd name="f428" fmla="val 203"/>
                <a:gd name="f429" fmla="val 99"/>
                <a:gd name="f430" fmla="val 100"/>
                <a:gd name="f431" fmla="val 129"/>
                <a:gd name="f432" fmla="val 140"/>
                <a:gd name="f433" fmla="val 148"/>
                <a:gd name="f434" fmla="val 429"/>
                <a:gd name="f435" fmla="val 428"/>
                <a:gd name="f436" fmla="val 427"/>
                <a:gd name="f437" fmla="val 418"/>
                <a:gd name="f438" fmla="val 408"/>
                <a:gd name="f439" fmla="val 291"/>
                <a:gd name="f440" fmla="val 392"/>
                <a:gd name="f441" fmla="val 404"/>
                <a:gd name="f442" fmla="val 48"/>
                <a:gd name="f443" fmla="val 412"/>
                <a:gd name="f444" fmla="val 437"/>
                <a:gd name="f445" fmla="val 423"/>
                <a:gd name="f446" fmla="val 399"/>
                <a:gd name="f447" fmla="val 125"/>
                <a:gd name="f448" fmla="val 385"/>
                <a:gd name="f449" fmla="val 413"/>
                <a:gd name="f450" fmla="val 414"/>
                <a:gd name="f451" fmla="val 425"/>
                <a:gd name="f452" fmla="val 430"/>
                <a:gd name="f453" fmla="val 282"/>
                <a:gd name="f454" fmla="val 54"/>
                <a:gd name="f455" fmla="val 64"/>
                <a:gd name="f456" fmla="val 76"/>
                <a:gd name="f457" fmla="val 284"/>
                <a:gd name="f458" fmla="val 283"/>
                <a:gd name="f459" fmla="val 207"/>
                <a:gd name="f460" fmla="val 285"/>
                <a:gd name="f461" fmla="val 286"/>
                <a:gd name="f462" fmla="val 308"/>
                <a:gd name="f463" fmla="val 310"/>
                <a:gd name="f464" fmla="val 323"/>
                <a:gd name="f465" fmla="val 66"/>
                <a:gd name="f466" fmla="val 87"/>
                <a:gd name="f467" fmla="val 130"/>
                <a:gd name="f468" fmla="val 138"/>
                <a:gd name="f469" fmla="val 210"/>
                <a:gd name="f470" fmla="val 73"/>
                <a:gd name="f471" fmla="val 80"/>
                <a:gd name="f472" fmla="val 33"/>
                <a:gd name="f473" fmla="val 27"/>
                <a:gd name="f474" fmla="val 53"/>
                <a:gd name="f475" fmla="val 32"/>
                <a:gd name="f476" fmla="val 119"/>
                <a:gd name="f477" fmla="val 433"/>
                <a:gd name="f478" fmla="+- 0 0 -90"/>
                <a:gd name="f479" fmla="*/ f4 1 391"/>
                <a:gd name="f480" fmla="*/ f5 1 541"/>
                <a:gd name="f481" fmla="val f6"/>
                <a:gd name="f482" fmla="val f7"/>
                <a:gd name="f483" fmla="val f8"/>
                <a:gd name="f484" fmla="*/ f478 f0 1"/>
                <a:gd name="f485" fmla="+- f483 0 f481"/>
                <a:gd name="f486" fmla="+- f482 0 f481"/>
                <a:gd name="f487" fmla="*/ f484 1 f3"/>
                <a:gd name="f488" fmla="*/ f486 1 391"/>
                <a:gd name="f489" fmla="*/ f485 1 541"/>
                <a:gd name="f490" fmla="*/ 335 f486 1"/>
                <a:gd name="f491" fmla="*/ 290 f485 1"/>
                <a:gd name="f492" fmla="*/ 268 f486 1"/>
                <a:gd name="f493" fmla="*/ 255 f485 1"/>
                <a:gd name="f494" fmla="*/ 233 f486 1"/>
                <a:gd name="f495" fmla="*/ 232 f485 1"/>
                <a:gd name="f496" fmla="*/ 221 f486 1"/>
                <a:gd name="f497" fmla="*/ 230 f485 1"/>
                <a:gd name="f498" fmla="*/ 191 f486 1"/>
                <a:gd name="f499" fmla="*/ 246 f485 1"/>
                <a:gd name="f500" fmla="*/ 159 f486 1"/>
                <a:gd name="f501" fmla="*/ 244 f485 1"/>
                <a:gd name="f502" fmla="*/ 121 f486 1"/>
                <a:gd name="f503" fmla="*/ 258 f485 1"/>
                <a:gd name="f504" fmla="*/ 377 f486 1"/>
                <a:gd name="f505" fmla="*/ 383 f485 1"/>
                <a:gd name="f506" fmla="*/ 333 f486 1"/>
                <a:gd name="f507" fmla="*/ 387 f485 1"/>
                <a:gd name="f508" fmla="*/ 302 f486 1"/>
                <a:gd name="f509" fmla="*/ 363 f485 1"/>
                <a:gd name="f510" fmla="*/ 272 f486 1"/>
                <a:gd name="f511" fmla="*/ 357 f485 1"/>
                <a:gd name="f512" fmla="*/ 258 f486 1"/>
                <a:gd name="f513" fmla="*/ 333 f485 1"/>
                <a:gd name="f514" fmla="*/ 231 f486 1"/>
                <a:gd name="f515" fmla="*/ 325 f485 1"/>
                <a:gd name="f516" fmla="*/ 196 f486 1"/>
                <a:gd name="f517" fmla="*/ 345 f485 1"/>
                <a:gd name="f518" fmla="*/ 182 f486 1"/>
                <a:gd name="f519" fmla="*/ 326 f485 1"/>
                <a:gd name="f520" fmla="*/ 143 f486 1"/>
                <a:gd name="f521" fmla="*/ 337 f485 1"/>
                <a:gd name="f522" fmla="*/ 72 f486 1"/>
                <a:gd name="f523" fmla="*/ 376 f485 1"/>
                <a:gd name="f524" fmla="*/ 309 f486 1"/>
                <a:gd name="f525" fmla="*/ 386 f485 1"/>
                <a:gd name="f526" fmla="*/ 361 f486 1"/>
                <a:gd name="f527" fmla="*/ 525 f485 1"/>
                <a:gd name="f528" fmla="*/ 342 f486 1"/>
                <a:gd name="f529" fmla="*/ 477 f485 1"/>
                <a:gd name="f530" fmla="*/ 314 f486 1"/>
                <a:gd name="f531" fmla="*/ 467 f485 1"/>
                <a:gd name="f532" fmla="*/ 296 f486 1"/>
                <a:gd name="f533" fmla="*/ 485 f485 1"/>
                <a:gd name="f534" fmla="*/ 263 f486 1"/>
                <a:gd name="f535" fmla="*/ 450 f485 1"/>
                <a:gd name="f536" fmla="*/ 236 f486 1"/>
                <a:gd name="f537" fmla="*/ 442 f485 1"/>
                <a:gd name="f538" fmla="*/ 451 f485 1"/>
                <a:gd name="f539" fmla="*/ 193 f486 1"/>
                <a:gd name="f540" fmla="*/ 468 f485 1"/>
                <a:gd name="f541" fmla="*/ 178 f486 1"/>
                <a:gd name="f542" fmla="*/ 131 f486 1"/>
                <a:gd name="f543" fmla="*/ 88 f486 1"/>
                <a:gd name="f544" fmla="*/ 475 f485 1"/>
                <a:gd name="f545" fmla="*/ 70 f486 1"/>
                <a:gd name="f546" fmla="*/ 471 f485 1"/>
                <a:gd name="f547" fmla="*/ 50 f486 1"/>
                <a:gd name="f548" fmla="*/ 478 f485 1"/>
                <a:gd name="f549" fmla="*/ 35 f486 1"/>
                <a:gd name="f550" fmla="*/ 502 f485 1"/>
                <a:gd name="f551" fmla="*/ 10 f486 1"/>
                <a:gd name="f552" fmla="*/ 523 f485 1"/>
                <a:gd name="f553" fmla="*/ 40 f486 1"/>
                <a:gd name="f554" fmla="*/ 379 f485 1"/>
                <a:gd name="f555" fmla="*/ 77 f486 1"/>
                <a:gd name="f556" fmla="*/ 223 f485 1"/>
                <a:gd name="f557" fmla="*/ 109 f486 1"/>
                <a:gd name="f558" fmla="*/ 116 f485 1"/>
                <a:gd name="f559" fmla="*/ 319 f486 1"/>
                <a:gd name="f560" fmla="*/ 117 f485 1"/>
                <a:gd name="f561" fmla="*/ 321 f486 1"/>
                <a:gd name="f562" fmla="*/ 184 f485 1"/>
                <a:gd name="f563" fmla="*/ 289 f486 1"/>
                <a:gd name="f564" fmla="*/ 172 f485 1"/>
                <a:gd name="f565" fmla="*/ 200 f486 1"/>
                <a:gd name="f566" fmla="*/ 155 f485 1"/>
                <a:gd name="f567" fmla="*/ 85 f486 1"/>
                <a:gd name="f568" fmla="*/ 215 f485 1"/>
                <a:gd name="f569" fmla="*/ 155 f486 1"/>
                <a:gd name="f570" fmla="*/ 111 f485 1"/>
                <a:gd name="f571" fmla="*/ 265 f486 1"/>
                <a:gd name="f572" fmla="*/ 114 f485 1"/>
                <a:gd name="f573" fmla="*/ 127 f486 1"/>
                <a:gd name="f574" fmla="*/ 126 f485 1"/>
                <a:gd name="f575" fmla="*/ 311 f486 1"/>
                <a:gd name="f576" fmla="*/ 402 f485 1"/>
                <a:gd name="f577" fmla="*/ 26 f486 1"/>
                <a:gd name="f578" fmla="*/ 437 f485 1"/>
                <a:gd name="f579" fmla="*/ 324 f486 1"/>
                <a:gd name="f580" fmla="*/ 414 f485 1"/>
                <a:gd name="f581" fmla="*/ 54 f486 1"/>
                <a:gd name="f582" fmla="*/ 339 f485 1"/>
                <a:gd name="f583" fmla="*/ 132 f486 1"/>
                <a:gd name="f584" fmla="*/ 293 f485 1"/>
                <a:gd name="f585" fmla="*/ 223 f486 1"/>
                <a:gd name="f586" fmla="*/ 282 f485 1"/>
                <a:gd name="f587" fmla="*/ 313 f486 1"/>
                <a:gd name="f588" fmla="*/ 310 f485 1"/>
                <a:gd name="f589" fmla="*/ 99 f486 1"/>
                <a:gd name="f590" fmla="*/ 235 f485 1"/>
                <a:gd name="f591" fmla="*/ 169 f486 1"/>
                <a:gd name="f592" fmla="*/ 192 f485 1"/>
                <a:gd name="f593" fmla="*/ 256 f486 1"/>
                <a:gd name="f594" fmla="*/ 193 f485 1"/>
                <a:gd name="f595" fmla="*/ 129 f486 1"/>
                <a:gd name="f596" fmla="*/ 199 f485 1"/>
                <a:gd name="f597" fmla="*/ 281 f486 1"/>
                <a:gd name="f598" fmla="*/ 94 f485 1"/>
                <a:gd name="f599" fmla="*/ 294 f486 1"/>
                <a:gd name="f600" fmla="*/ 104 f485 1"/>
                <a:gd name="f601" fmla="*/ 180 f486 1"/>
                <a:gd name="f602" fmla="*/ 33 f485 1"/>
                <a:gd name="f603" fmla="*/ 119 f486 1"/>
                <a:gd name="f604" fmla="*/ 137 f485 1"/>
                <a:gd name="f605" fmla="*/ 350 f486 1"/>
                <a:gd name="f606" fmla="*/ 433 f485 1"/>
                <a:gd name="f607" fmla="+- f487 0 f1"/>
                <a:gd name="f608" fmla="*/ f490 1 391"/>
                <a:gd name="f609" fmla="*/ f491 1 541"/>
                <a:gd name="f610" fmla="*/ f492 1 391"/>
                <a:gd name="f611" fmla="*/ f493 1 541"/>
                <a:gd name="f612" fmla="*/ f494 1 391"/>
                <a:gd name="f613" fmla="*/ f495 1 541"/>
                <a:gd name="f614" fmla="*/ f496 1 391"/>
                <a:gd name="f615" fmla="*/ f497 1 541"/>
                <a:gd name="f616" fmla="*/ f498 1 391"/>
                <a:gd name="f617" fmla="*/ f499 1 541"/>
                <a:gd name="f618" fmla="*/ f500 1 391"/>
                <a:gd name="f619" fmla="*/ f501 1 541"/>
                <a:gd name="f620" fmla="*/ f502 1 391"/>
                <a:gd name="f621" fmla="*/ f503 1 541"/>
                <a:gd name="f622" fmla="*/ f504 1 391"/>
                <a:gd name="f623" fmla="*/ f505 1 541"/>
                <a:gd name="f624" fmla="*/ f506 1 391"/>
                <a:gd name="f625" fmla="*/ f507 1 541"/>
                <a:gd name="f626" fmla="*/ f508 1 391"/>
                <a:gd name="f627" fmla="*/ f509 1 541"/>
                <a:gd name="f628" fmla="*/ f510 1 391"/>
                <a:gd name="f629" fmla="*/ f511 1 541"/>
                <a:gd name="f630" fmla="*/ f512 1 391"/>
                <a:gd name="f631" fmla="*/ f513 1 541"/>
                <a:gd name="f632" fmla="*/ f514 1 391"/>
                <a:gd name="f633" fmla="*/ f515 1 541"/>
                <a:gd name="f634" fmla="*/ f516 1 391"/>
                <a:gd name="f635" fmla="*/ f517 1 541"/>
                <a:gd name="f636" fmla="*/ f518 1 391"/>
                <a:gd name="f637" fmla="*/ f519 1 541"/>
                <a:gd name="f638" fmla="*/ f520 1 391"/>
                <a:gd name="f639" fmla="*/ f521 1 541"/>
                <a:gd name="f640" fmla="*/ f522 1 391"/>
                <a:gd name="f641" fmla="*/ f523 1 541"/>
                <a:gd name="f642" fmla="*/ f524 1 391"/>
                <a:gd name="f643" fmla="*/ f525 1 541"/>
                <a:gd name="f644" fmla="*/ f526 1 391"/>
                <a:gd name="f645" fmla="*/ f527 1 541"/>
                <a:gd name="f646" fmla="*/ f528 1 391"/>
                <a:gd name="f647" fmla="*/ f529 1 541"/>
                <a:gd name="f648" fmla="*/ f530 1 391"/>
                <a:gd name="f649" fmla="*/ f531 1 541"/>
                <a:gd name="f650" fmla="*/ f532 1 391"/>
                <a:gd name="f651" fmla="*/ f533 1 541"/>
                <a:gd name="f652" fmla="*/ f534 1 391"/>
                <a:gd name="f653" fmla="*/ f535 1 541"/>
                <a:gd name="f654" fmla="*/ f536 1 391"/>
                <a:gd name="f655" fmla="*/ f537 1 541"/>
                <a:gd name="f656" fmla="*/ f538 1 541"/>
                <a:gd name="f657" fmla="*/ f539 1 391"/>
                <a:gd name="f658" fmla="*/ f540 1 541"/>
                <a:gd name="f659" fmla="*/ f541 1 391"/>
                <a:gd name="f660" fmla="*/ f542 1 391"/>
                <a:gd name="f661" fmla="*/ f543 1 391"/>
                <a:gd name="f662" fmla="*/ f544 1 541"/>
                <a:gd name="f663" fmla="*/ f545 1 391"/>
                <a:gd name="f664" fmla="*/ f546 1 541"/>
                <a:gd name="f665" fmla="*/ f547 1 391"/>
                <a:gd name="f666" fmla="*/ f548 1 541"/>
                <a:gd name="f667" fmla="*/ f549 1 391"/>
                <a:gd name="f668" fmla="*/ f550 1 541"/>
                <a:gd name="f669" fmla="*/ f551 1 391"/>
                <a:gd name="f670" fmla="*/ f552 1 541"/>
                <a:gd name="f671" fmla="*/ f553 1 391"/>
                <a:gd name="f672" fmla="*/ f554 1 541"/>
                <a:gd name="f673" fmla="*/ f555 1 391"/>
                <a:gd name="f674" fmla="*/ f556 1 541"/>
                <a:gd name="f675" fmla="*/ f557 1 391"/>
                <a:gd name="f676" fmla="*/ f558 1 541"/>
                <a:gd name="f677" fmla="*/ f559 1 391"/>
                <a:gd name="f678" fmla="*/ f560 1 541"/>
                <a:gd name="f679" fmla="*/ f561 1 391"/>
                <a:gd name="f680" fmla="*/ f562 1 541"/>
                <a:gd name="f681" fmla="*/ f563 1 391"/>
                <a:gd name="f682" fmla="*/ f564 1 541"/>
                <a:gd name="f683" fmla="*/ f565 1 391"/>
                <a:gd name="f684" fmla="*/ f566 1 541"/>
                <a:gd name="f685" fmla="*/ f567 1 391"/>
                <a:gd name="f686" fmla="*/ f568 1 541"/>
                <a:gd name="f687" fmla="*/ f569 1 391"/>
                <a:gd name="f688" fmla="*/ f570 1 541"/>
                <a:gd name="f689" fmla="*/ f571 1 391"/>
                <a:gd name="f690" fmla="*/ f572 1 541"/>
                <a:gd name="f691" fmla="*/ f573 1 391"/>
                <a:gd name="f692" fmla="*/ f574 1 541"/>
                <a:gd name="f693" fmla="*/ f575 1 391"/>
                <a:gd name="f694" fmla="*/ f576 1 541"/>
                <a:gd name="f695" fmla="*/ f577 1 391"/>
                <a:gd name="f696" fmla="*/ f578 1 541"/>
                <a:gd name="f697" fmla="*/ f579 1 391"/>
                <a:gd name="f698" fmla="*/ f580 1 541"/>
                <a:gd name="f699" fmla="*/ f581 1 391"/>
                <a:gd name="f700" fmla="*/ f582 1 541"/>
                <a:gd name="f701" fmla="*/ f583 1 391"/>
                <a:gd name="f702" fmla="*/ f584 1 541"/>
                <a:gd name="f703" fmla="*/ f585 1 391"/>
                <a:gd name="f704" fmla="*/ f586 1 541"/>
                <a:gd name="f705" fmla="*/ f587 1 391"/>
                <a:gd name="f706" fmla="*/ f588 1 541"/>
                <a:gd name="f707" fmla="*/ f589 1 391"/>
                <a:gd name="f708" fmla="*/ f590 1 541"/>
                <a:gd name="f709" fmla="*/ f591 1 391"/>
                <a:gd name="f710" fmla="*/ f592 1 541"/>
                <a:gd name="f711" fmla="*/ f593 1 391"/>
                <a:gd name="f712" fmla="*/ f594 1 541"/>
                <a:gd name="f713" fmla="*/ f595 1 391"/>
                <a:gd name="f714" fmla="*/ f596 1 541"/>
                <a:gd name="f715" fmla="*/ f597 1 391"/>
                <a:gd name="f716" fmla="*/ f598 1 541"/>
                <a:gd name="f717" fmla="*/ f599 1 391"/>
                <a:gd name="f718" fmla="*/ f600 1 541"/>
                <a:gd name="f719" fmla="*/ f601 1 391"/>
                <a:gd name="f720" fmla="*/ f602 1 541"/>
                <a:gd name="f721" fmla="*/ f603 1 391"/>
                <a:gd name="f722" fmla="*/ f604 1 541"/>
                <a:gd name="f723" fmla="*/ f605 1 391"/>
                <a:gd name="f724" fmla="*/ f606 1 541"/>
                <a:gd name="f725" fmla="*/ 0 1 f488"/>
                <a:gd name="f726" fmla="*/ f482 1 f488"/>
                <a:gd name="f727" fmla="*/ 0 1 f489"/>
                <a:gd name="f728" fmla="*/ f483 1 f489"/>
                <a:gd name="f729" fmla="*/ f608 1 f488"/>
                <a:gd name="f730" fmla="*/ f609 1 f489"/>
                <a:gd name="f731" fmla="*/ f610 1 f488"/>
                <a:gd name="f732" fmla="*/ f611 1 f489"/>
                <a:gd name="f733" fmla="*/ f612 1 f488"/>
                <a:gd name="f734" fmla="*/ f613 1 f489"/>
                <a:gd name="f735" fmla="*/ f614 1 f488"/>
                <a:gd name="f736" fmla="*/ f615 1 f489"/>
                <a:gd name="f737" fmla="*/ f616 1 f488"/>
                <a:gd name="f738" fmla="*/ f617 1 f489"/>
                <a:gd name="f739" fmla="*/ f618 1 f488"/>
                <a:gd name="f740" fmla="*/ f619 1 f489"/>
                <a:gd name="f741" fmla="*/ f620 1 f488"/>
                <a:gd name="f742" fmla="*/ f621 1 f489"/>
                <a:gd name="f743" fmla="*/ f622 1 f488"/>
                <a:gd name="f744" fmla="*/ f623 1 f489"/>
                <a:gd name="f745" fmla="*/ f624 1 f488"/>
                <a:gd name="f746" fmla="*/ f625 1 f489"/>
                <a:gd name="f747" fmla="*/ f626 1 f488"/>
                <a:gd name="f748" fmla="*/ f627 1 f489"/>
                <a:gd name="f749" fmla="*/ f628 1 f488"/>
                <a:gd name="f750" fmla="*/ f629 1 f489"/>
                <a:gd name="f751" fmla="*/ f630 1 f488"/>
                <a:gd name="f752" fmla="*/ f631 1 f489"/>
                <a:gd name="f753" fmla="*/ f632 1 f488"/>
                <a:gd name="f754" fmla="*/ f633 1 f489"/>
                <a:gd name="f755" fmla="*/ f634 1 f488"/>
                <a:gd name="f756" fmla="*/ f635 1 f489"/>
                <a:gd name="f757" fmla="*/ f636 1 f488"/>
                <a:gd name="f758" fmla="*/ f637 1 f489"/>
                <a:gd name="f759" fmla="*/ f638 1 f488"/>
                <a:gd name="f760" fmla="*/ f639 1 f489"/>
                <a:gd name="f761" fmla="*/ f640 1 f488"/>
                <a:gd name="f762" fmla="*/ f641 1 f489"/>
                <a:gd name="f763" fmla="*/ f642 1 f488"/>
                <a:gd name="f764" fmla="*/ f643 1 f489"/>
                <a:gd name="f765" fmla="*/ f644 1 f488"/>
                <a:gd name="f766" fmla="*/ f645 1 f489"/>
                <a:gd name="f767" fmla="*/ f646 1 f488"/>
                <a:gd name="f768" fmla="*/ f647 1 f489"/>
                <a:gd name="f769" fmla="*/ f648 1 f488"/>
                <a:gd name="f770" fmla="*/ f649 1 f489"/>
                <a:gd name="f771" fmla="*/ f650 1 f488"/>
                <a:gd name="f772" fmla="*/ f651 1 f489"/>
                <a:gd name="f773" fmla="*/ f652 1 f488"/>
                <a:gd name="f774" fmla="*/ f653 1 f489"/>
                <a:gd name="f775" fmla="*/ f654 1 f488"/>
                <a:gd name="f776" fmla="*/ f655 1 f489"/>
                <a:gd name="f777" fmla="*/ f656 1 f489"/>
                <a:gd name="f778" fmla="*/ f657 1 f488"/>
                <a:gd name="f779" fmla="*/ f658 1 f489"/>
                <a:gd name="f780" fmla="*/ f659 1 f488"/>
                <a:gd name="f781" fmla="*/ f660 1 f488"/>
                <a:gd name="f782" fmla="*/ f661 1 f488"/>
                <a:gd name="f783" fmla="*/ f662 1 f489"/>
                <a:gd name="f784" fmla="*/ f663 1 f488"/>
                <a:gd name="f785" fmla="*/ f664 1 f489"/>
                <a:gd name="f786" fmla="*/ f665 1 f488"/>
                <a:gd name="f787" fmla="*/ f666 1 f489"/>
                <a:gd name="f788" fmla="*/ f667 1 f488"/>
                <a:gd name="f789" fmla="*/ f668 1 f489"/>
                <a:gd name="f790" fmla="*/ f669 1 f488"/>
                <a:gd name="f791" fmla="*/ f670 1 f489"/>
                <a:gd name="f792" fmla="*/ f671 1 f488"/>
                <a:gd name="f793" fmla="*/ f672 1 f489"/>
                <a:gd name="f794" fmla="*/ f673 1 f488"/>
                <a:gd name="f795" fmla="*/ f674 1 f489"/>
                <a:gd name="f796" fmla="*/ f675 1 f488"/>
                <a:gd name="f797" fmla="*/ f676 1 f489"/>
                <a:gd name="f798" fmla="*/ f677 1 f488"/>
                <a:gd name="f799" fmla="*/ f678 1 f489"/>
                <a:gd name="f800" fmla="*/ f679 1 f488"/>
                <a:gd name="f801" fmla="*/ f680 1 f489"/>
                <a:gd name="f802" fmla="*/ f681 1 f488"/>
                <a:gd name="f803" fmla="*/ f682 1 f489"/>
                <a:gd name="f804" fmla="*/ f683 1 f488"/>
                <a:gd name="f805" fmla="*/ f684 1 f489"/>
                <a:gd name="f806" fmla="*/ f685 1 f488"/>
                <a:gd name="f807" fmla="*/ f686 1 f489"/>
                <a:gd name="f808" fmla="*/ f687 1 f488"/>
                <a:gd name="f809" fmla="*/ f688 1 f489"/>
                <a:gd name="f810" fmla="*/ f689 1 f488"/>
                <a:gd name="f811" fmla="*/ f690 1 f489"/>
                <a:gd name="f812" fmla="*/ f691 1 f488"/>
                <a:gd name="f813" fmla="*/ f692 1 f489"/>
                <a:gd name="f814" fmla="*/ f693 1 f488"/>
                <a:gd name="f815" fmla="*/ f694 1 f489"/>
                <a:gd name="f816" fmla="*/ f695 1 f488"/>
                <a:gd name="f817" fmla="*/ f696 1 f489"/>
                <a:gd name="f818" fmla="*/ f697 1 f488"/>
                <a:gd name="f819" fmla="*/ f698 1 f489"/>
                <a:gd name="f820" fmla="*/ f699 1 f488"/>
                <a:gd name="f821" fmla="*/ f700 1 f489"/>
                <a:gd name="f822" fmla="*/ f701 1 f488"/>
                <a:gd name="f823" fmla="*/ f702 1 f489"/>
                <a:gd name="f824" fmla="*/ f703 1 f488"/>
                <a:gd name="f825" fmla="*/ f704 1 f489"/>
                <a:gd name="f826" fmla="*/ f705 1 f488"/>
                <a:gd name="f827" fmla="*/ f706 1 f489"/>
                <a:gd name="f828" fmla="*/ f707 1 f488"/>
                <a:gd name="f829" fmla="*/ f708 1 f489"/>
                <a:gd name="f830" fmla="*/ f709 1 f488"/>
                <a:gd name="f831" fmla="*/ f710 1 f489"/>
                <a:gd name="f832" fmla="*/ f711 1 f488"/>
                <a:gd name="f833" fmla="*/ f712 1 f489"/>
                <a:gd name="f834" fmla="*/ f713 1 f488"/>
                <a:gd name="f835" fmla="*/ f714 1 f489"/>
                <a:gd name="f836" fmla="*/ f715 1 f488"/>
                <a:gd name="f837" fmla="*/ f716 1 f489"/>
                <a:gd name="f838" fmla="*/ f717 1 f488"/>
                <a:gd name="f839" fmla="*/ f718 1 f489"/>
                <a:gd name="f840" fmla="*/ f719 1 f488"/>
                <a:gd name="f841" fmla="*/ f720 1 f489"/>
                <a:gd name="f842" fmla="*/ f721 1 f488"/>
                <a:gd name="f843" fmla="*/ f722 1 f489"/>
                <a:gd name="f844" fmla="*/ f723 1 f488"/>
                <a:gd name="f845" fmla="*/ f724 1 f489"/>
                <a:gd name="f846" fmla="*/ f725 f479 1"/>
                <a:gd name="f847" fmla="*/ f726 f479 1"/>
                <a:gd name="f848" fmla="*/ f728 f480 1"/>
                <a:gd name="f849" fmla="*/ f727 f480 1"/>
                <a:gd name="f850" fmla="*/ f729 f479 1"/>
                <a:gd name="f851" fmla="*/ f730 f480 1"/>
                <a:gd name="f852" fmla="*/ f731 f479 1"/>
                <a:gd name="f853" fmla="*/ f732 f480 1"/>
                <a:gd name="f854" fmla="*/ f733 f479 1"/>
                <a:gd name="f855" fmla="*/ f734 f480 1"/>
                <a:gd name="f856" fmla="*/ f735 f479 1"/>
                <a:gd name="f857" fmla="*/ f736 f480 1"/>
                <a:gd name="f858" fmla="*/ f737 f479 1"/>
                <a:gd name="f859" fmla="*/ f738 f480 1"/>
                <a:gd name="f860" fmla="*/ f739 f479 1"/>
                <a:gd name="f861" fmla="*/ f740 f480 1"/>
                <a:gd name="f862" fmla="*/ f741 f479 1"/>
                <a:gd name="f863" fmla="*/ f742 f480 1"/>
                <a:gd name="f864" fmla="*/ f743 f479 1"/>
                <a:gd name="f865" fmla="*/ f744 f480 1"/>
                <a:gd name="f866" fmla="*/ f745 f479 1"/>
                <a:gd name="f867" fmla="*/ f746 f480 1"/>
                <a:gd name="f868" fmla="*/ f747 f479 1"/>
                <a:gd name="f869" fmla="*/ f748 f480 1"/>
                <a:gd name="f870" fmla="*/ f749 f479 1"/>
                <a:gd name="f871" fmla="*/ f750 f480 1"/>
                <a:gd name="f872" fmla="*/ f751 f479 1"/>
                <a:gd name="f873" fmla="*/ f752 f480 1"/>
                <a:gd name="f874" fmla="*/ f753 f479 1"/>
                <a:gd name="f875" fmla="*/ f754 f480 1"/>
                <a:gd name="f876" fmla="*/ f755 f479 1"/>
                <a:gd name="f877" fmla="*/ f756 f480 1"/>
                <a:gd name="f878" fmla="*/ f757 f479 1"/>
                <a:gd name="f879" fmla="*/ f758 f480 1"/>
                <a:gd name="f880" fmla="*/ f759 f479 1"/>
                <a:gd name="f881" fmla="*/ f760 f480 1"/>
                <a:gd name="f882" fmla="*/ f761 f479 1"/>
                <a:gd name="f883" fmla="*/ f762 f480 1"/>
                <a:gd name="f884" fmla="*/ f763 f479 1"/>
                <a:gd name="f885" fmla="*/ f764 f480 1"/>
                <a:gd name="f886" fmla="*/ f765 f479 1"/>
                <a:gd name="f887" fmla="*/ f766 f480 1"/>
                <a:gd name="f888" fmla="*/ f767 f479 1"/>
                <a:gd name="f889" fmla="*/ f768 f480 1"/>
                <a:gd name="f890" fmla="*/ f769 f479 1"/>
                <a:gd name="f891" fmla="*/ f770 f480 1"/>
                <a:gd name="f892" fmla="*/ f771 f479 1"/>
                <a:gd name="f893" fmla="*/ f772 f480 1"/>
                <a:gd name="f894" fmla="*/ f773 f479 1"/>
                <a:gd name="f895" fmla="*/ f774 f480 1"/>
                <a:gd name="f896" fmla="*/ f775 f479 1"/>
                <a:gd name="f897" fmla="*/ f776 f480 1"/>
                <a:gd name="f898" fmla="*/ f777 f480 1"/>
                <a:gd name="f899" fmla="*/ f778 f479 1"/>
                <a:gd name="f900" fmla="*/ f779 f480 1"/>
                <a:gd name="f901" fmla="*/ f780 f479 1"/>
                <a:gd name="f902" fmla="*/ f781 f479 1"/>
                <a:gd name="f903" fmla="*/ f782 f479 1"/>
                <a:gd name="f904" fmla="*/ f783 f480 1"/>
                <a:gd name="f905" fmla="*/ f784 f479 1"/>
                <a:gd name="f906" fmla="*/ f785 f480 1"/>
                <a:gd name="f907" fmla="*/ f786 f479 1"/>
                <a:gd name="f908" fmla="*/ f787 f480 1"/>
                <a:gd name="f909" fmla="*/ f788 f479 1"/>
                <a:gd name="f910" fmla="*/ f789 f480 1"/>
                <a:gd name="f911" fmla="*/ f790 f479 1"/>
                <a:gd name="f912" fmla="*/ f791 f480 1"/>
                <a:gd name="f913" fmla="*/ f792 f479 1"/>
                <a:gd name="f914" fmla="*/ f793 f480 1"/>
                <a:gd name="f915" fmla="*/ f794 f479 1"/>
                <a:gd name="f916" fmla="*/ f795 f480 1"/>
                <a:gd name="f917" fmla="*/ f796 f479 1"/>
                <a:gd name="f918" fmla="*/ f797 f480 1"/>
                <a:gd name="f919" fmla="*/ f798 f479 1"/>
                <a:gd name="f920" fmla="*/ f799 f480 1"/>
                <a:gd name="f921" fmla="*/ f800 f479 1"/>
                <a:gd name="f922" fmla="*/ f801 f480 1"/>
                <a:gd name="f923" fmla="*/ f802 f479 1"/>
                <a:gd name="f924" fmla="*/ f803 f480 1"/>
                <a:gd name="f925" fmla="*/ f804 f479 1"/>
                <a:gd name="f926" fmla="*/ f805 f480 1"/>
                <a:gd name="f927" fmla="*/ f806 f479 1"/>
                <a:gd name="f928" fmla="*/ f807 f480 1"/>
                <a:gd name="f929" fmla="*/ f808 f479 1"/>
                <a:gd name="f930" fmla="*/ f809 f480 1"/>
                <a:gd name="f931" fmla="*/ f810 f479 1"/>
                <a:gd name="f932" fmla="*/ f811 f480 1"/>
                <a:gd name="f933" fmla="*/ f812 f479 1"/>
                <a:gd name="f934" fmla="*/ f813 f480 1"/>
                <a:gd name="f935" fmla="*/ f814 f479 1"/>
                <a:gd name="f936" fmla="*/ f815 f480 1"/>
                <a:gd name="f937" fmla="*/ f816 f479 1"/>
                <a:gd name="f938" fmla="*/ f817 f480 1"/>
                <a:gd name="f939" fmla="*/ f818 f479 1"/>
                <a:gd name="f940" fmla="*/ f819 f480 1"/>
                <a:gd name="f941" fmla="*/ f820 f479 1"/>
                <a:gd name="f942" fmla="*/ f821 f480 1"/>
                <a:gd name="f943" fmla="*/ f822 f479 1"/>
                <a:gd name="f944" fmla="*/ f823 f480 1"/>
                <a:gd name="f945" fmla="*/ f824 f479 1"/>
                <a:gd name="f946" fmla="*/ f825 f480 1"/>
                <a:gd name="f947" fmla="*/ f826 f479 1"/>
                <a:gd name="f948" fmla="*/ f827 f480 1"/>
                <a:gd name="f949" fmla="*/ f828 f479 1"/>
                <a:gd name="f950" fmla="*/ f829 f480 1"/>
                <a:gd name="f951" fmla="*/ f830 f479 1"/>
                <a:gd name="f952" fmla="*/ f831 f480 1"/>
                <a:gd name="f953" fmla="*/ f832 f479 1"/>
                <a:gd name="f954" fmla="*/ f833 f480 1"/>
                <a:gd name="f955" fmla="*/ f834 f479 1"/>
                <a:gd name="f956" fmla="*/ f835 f480 1"/>
                <a:gd name="f957" fmla="*/ f836 f479 1"/>
                <a:gd name="f958" fmla="*/ f837 f480 1"/>
                <a:gd name="f959" fmla="*/ f838 f479 1"/>
                <a:gd name="f960" fmla="*/ f839 f480 1"/>
                <a:gd name="f961" fmla="*/ f840 f479 1"/>
                <a:gd name="f962" fmla="*/ f841 f480 1"/>
                <a:gd name="f963" fmla="*/ f842 f479 1"/>
                <a:gd name="f964" fmla="*/ f843 f480 1"/>
                <a:gd name="f965" fmla="*/ f844 f479 1"/>
                <a:gd name="f966" fmla="*/ f845 f4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07">
                  <a:pos x="f850" y="f851"/>
                </a:cxn>
                <a:cxn ang="f607">
                  <a:pos x="f852" y="f853"/>
                </a:cxn>
                <a:cxn ang="f607">
                  <a:pos x="f854" y="f855"/>
                </a:cxn>
                <a:cxn ang="f607">
                  <a:pos x="f856" y="f857"/>
                </a:cxn>
                <a:cxn ang="f607">
                  <a:pos x="f858" y="f859"/>
                </a:cxn>
                <a:cxn ang="f607">
                  <a:pos x="f860" y="f861"/>
                </a:cxn>
                <a:cxn ang="f607">
                  <a:pos x="f862" y="f863"/>
                </a:cxn>
                <a:cxn ang="f607">
                  <a:pos x="f864" y="f865"/>
                </a:cxn>
                <a:cxn ang="f607">
                  <a:pos x="f866" y="f867"/>
                </a:cxn>
                <a:cxn ang="f607">
                  <a:pos x="f868" y="f869"/>
                </a:cxn>
                <a:cxn ang="f607">
                  <a:pos x="f870" y="f871"/>
                </a:cxn>
                <a:cxn ang="f607">
                  <a:pos x="f872" y="f873"/>
                </a:cxn>
                <a:cxn ang="f607">
                  <a:pos x="f874" y="f875"/>
                </a:cxn>
                <a:cxn ang="f607">
                  <a:pos x="f876" y="f877"/>
                </a:cxn>
                <a:cxn ang="f607">
                  <a:pos x="f878" y="f879"/>
                </a:cxn>
                <a:cxn ang="f607">
                  <a:pos x="f880" y="f881"/>
                </a:cxn>
                <a:cxn ang="f607">
                  <a:pos x="f882" y="f883"/>
                </a:cxn>
                <a:cxn ang="f607">
                  <a:pos x="f884" y="f885"/>
                </a:cxn>
                <a:cxn ang="f607">
                  <a:pos x="f886" y="f887"/>
                </a:cxn>
                <a:cxn ang="f607">
                  <a:pos x="f888" y="f889"/>
                </a:cxn>
                <a:cxn ang="f607">
                  <a:pos x="f890" y="f891"/>
                </a:cxn>
                <a:cxn ang="f607">
                  <a:pos x="f892" y="f893"/>
                </a:cxn>
                <a:cxn ang="f607">
                  <a:pos x="f894" y="f895"/>
                </a:cxn>
                <a:cxn ang="f607">
                  <a:pos x="f896" y="f897"/>
                </a:cxn>
                <a:cxn ang="f607">
                  <a:pos x="f856" y="f898"/>
                </a:cxn>
                <a:cxn ang="f607">
                  <a:pos x="f899" y="f900"/>
                </a:cxn>
                <a:cxn ang="f607">
                  <a:pos x="f901" y="f897"/>
                </a:cxn>
                <a:cxn ang="f607">
                  <a:pos x="f902" y="f898"/>
                </a:cxn>
                <a:cxn ang="f607">
                  <a:pos x="f903" y="f904"/>
                </a:cxn>
                <a:cxn ang="f607">
                  <a:pos x="f905" y="f906"/>
                </a:cxn>
                <a:cxn ang="f607">
                  <a:pos x="f907" y="f908"/>
                </a:cxn>
                <a:cxn ang="f607">
                  <a:pos x="f909" y="f910"/>
                </a:cxn>
                <a:cxn ang="f607">
                  <a:pos x="f911" y="f912"/>
                </a:cxn>
                <a:cxn ang="f607">
                  <a:pos x="f913" y="f914"/>
                </a:cxn>
                <a:cxn ang="f607">
                  <a:pos x="f915" y="f916"/>
                </a:cxn>
                <a:cxn ang="f607">
                  <a:pos x="f917" y="f918"/>
                </a:cxn>
                <a:cxn ang="f607">
                  <a:pos x="f919" y="f920"/>
                </a:cxn>
                <a:cxn ang="f607">
                  <a:pos x="f921" y="f922"/>
                </a:cxn>
                <a:cxn ang="f607">
                  <a:pos x="f923" y="f924"/>
                </a:cxn>
                <a:cxn ang="f607">
                  <a:pos x="f925" y="f926"/>
                </a:cxn>
                <a:cxn ang="f607">
                  <a:pos x="f927" y="f928"/>
                </a:cxn>
                <a:cxn ang="f607">
                  <a:pos x="f929" y="f930"/>
                </a:cxn>
                <a:cxn ang="f607">
                  <a:pos x="f931" y="f932"/>
                </a:cxn>
                <a:cxn ang="f607">
                  <a:pos x="f933" y="f934"/>
                </a:cxn>
                <a:cxn ang="f607">
                  <a:pos x="f935" y="f936"/>
                </a:cxn>
                <a:cxn ang="f607">
                  <a:pos x="f937" y="f938"/>
                </a:cxn>
                <a:cxn ang="f607">
                  <a:pos x="f939" y="f940"/>
                </a:cxn>
                <a:cxn ang="f607">
                  <a:pos x="f941" y="f942"/>
                </a:cxn>
                <a:cxn ang="f607">
                  <a:pos x="f943" y="f944"/>
                </a:cxn>
                <a:cxn ang="f607">
                  <a:pos x="f945" y="f946"/>
                </a:cxn>
                <a:cxn ang="f607">
                  <a:pos x="f947" y="f948"/>
                </a:cxn>
                <a:cxn ang="f607">
                  <a:pos x="f949" y="f950"/>
                </a:cxn>
                <a:cxn ang="f607">
                  <a:pos x="f951" y="f952"/>
                </a:cxn>
                <a:cxn ang="f607">
                  <a:pos x="f953" y="f954"/>
                </a:cxn>
                <a:cxn ang="f607">
                  <a:pos x="f955" y="f956"/>
                </a:cxn>
                <a:cxn ang="f607">
                  <a:pos x="f957" y="f958"/>
                </a:cxn>
                <a:cxn ang="f607">
                  <a:pos x="f959" y="f960"/>
                </a:cxn>
                <a:cxn ang="f607">
                  <a:pos x="f961" y="f962"/>
                </a:cxn>
                <a:cxn ang="f607">
                  <a:pos x="f963" y="f964"/>
                </a:cxn>
                <a:cxn ang="f607">
                  <a:pos x="f965" y="f966"/>
                </a:cxn>
              </a:cxnLst>
              <a:rect l="f846" t="f849" r="f847" b="f848"/>
              <a:pathLst>
                <a:path w="391" h="541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27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1" y="f47"/>
                    <a:pt x="f48" y="f49"/>
                  </a:cubicBezTo>
                  <a:cubicBezTo>
                    <a:pt x="f50" y="f51"/>
                    <a:pt x="f16" y="f52"/>
                    <a:pt x="f53" y="f54"/>
                  </a:cubicBezTo>
                  <a:cubicBezTo>
                    <a:pt x="f55" y="f56"/>
                    <a:pt x="f55" y="f57"/>
                    <a:pt x="f58" y="f38"/>
                  </a:cubicBezTo>
                  <a:cubicBezTo>
                    <a:pt x="f36" y="f38"/>
                    <a:pt x="f36" y="f38"/>
                    <a:pt x="f36" y="f38"/>
                  </a:cubicBezTo>
                  <a:cubicBezTo>
                    <a:pt x="f14" y="f59"/>
                    <a:pt x="f44" y="f60"/>
                    <a:pt x="f42" y="f61"/>
                  </a:cubicBezTo>
                  <a:cubicBezTo>
                    <a:pt x="f62" y="f61"/>
                    <a:pt x="f40" y="f61"/>
                    <a:pt x="f63" y="f64"/>
                  </a:cubicBezTo>
                  <a:cubicBezTo>
                    <a:pt x="f65" y="f10"/>
                    <a:pt x="f66" y="f51"/>
                    <a:pt x="f38" y="f67"/>
                  </a:cubicBezTo>
                  <a:cubicBezTo>
                    <a:pt x="f12" y="f68"/>
                    <a:pt x="f69" y="f70"/>
                    <a:pt x="f70" y="f71"/>
                  </a:cubicBezTo>
                  <a:cubicBezTo>
                    <a:pt x="f70" y="f61"/>
                    <a:pt x="f71" y="f72"/>
                    <a:pt x="f73" y="f74"/>
                  </a:cubicBezTo>
                  <a:cubicBezTo>
                    <a:pt x="f73" y="f74"/>
                    <a:pt x="f73" y="f67"/>
                    <a:pt x="f75" y="f67"/>
                  </a:cubicBezTo>
                  <a:cubicBezTo>
                    <a:pt x="f76" y="f60"/>
                    <a:pt x="f77" y="f78"/>
                    <a:pt x="f79" y="f68"/>
                  </a:cubicBezTo>
                  <a:cubicBezTo>
                    <a:pt x="f80" y="f64"/>
                    <a:pt x="f81" y="f72"/>
                    <a:pt x="f82" y="f67"/>
                  </a:cubicBezTo>
                  <a:cubicBezTo>
                    <a:pt x="f83" y="f10"/>
                    <a:pt x="f83" y="f84"/>
                    <a:pt x="f85" y="f75"/>
                  </a:cubicBezTo>
                  <a:cubicBezTo>
                    <a:pt x="f86" y="f75"/>
                    <a:pt x="f87" y="f77"/>
                    <a:pt x="f88" y="f75"/>
                  </a:cubicBezTo>
                  <a:cubicBezTo>
                    <a:pt x="f89" y="f71"/>
                    <a:pt x="f89" y="f54"/>
                    <a:pt x="f90" y="f52"/>
                  </a:cubicBezTo>
                  <a:cubicBezTo>
                    <a:pt x="f90" y="f72"/>
                    <a:pt x="f91" y="f78"/>
                    <a:pt x="f91" y="f84"/>
                  </a:cubicBezTo>
                  <a:cubicBezTo>
                    <a:pt x="f92" y="f68"/>
                    <a:pt x="f92" y="f73"/>
                    <a:pt x="f93" y="f76"/>
                  </a:cubicBezTo>
                  <a:cubicBezTo>
                    <a:pt x="f94" y="f95"/>
                    <a:pt x="f96" y="f10"/>
                    <a:pt x="f97" y="f56"/>
                  </a:cubicBezTo>
                  <a:cubicBezTo>
                    <a:pt x="f98" y="f56"/>
                    <a:pt x="f98" y="f56"/>
                    <a:pt x="f98" y="f56"/>
                  </a:cubicBezTo>
                  <a:cubicBezTo>
                    <a:pt x="f99" y="f10"/>
                    <a:pt x="f100" y="f84"/>
                    <a:pt x="f101" y="f75"/>
                  </a:cubicBezTo>
                  <a:cubicBezTo>
                    <a:pt x="f102" y="f75"/>
                    <a:pt x="f103" y="f71"/>
                    <a:pt x="f104" y="f51"/>
                  </a:cubicBezTo>
                  <a:cubicBezTo>
                    <a:pt x="f105" y="f10"/>
                    <a:pt x="f106" y="f64"/>
                    <a:pt x="f107" y="f70"/>
                  </a:cubicBezTo>
                  <a:cubicBezTo>
                    <a:pt x="f108" y="f64"/>
                    <a:pt x="f108" y="f10"/>
                    <a:pt x="f109" y="f51"/>
                  </a:cubicBezTo>
                  <a:cubicBezTo>
                    <a:pt x="f110" y="f56"/>
                    <a:pt x="f111" y="f59"/>
                    <a:pt x="f112" y="f69"/>
                  </a:cubicBezTo>
                  <a:cubicBezTo>
                    <a:pt x="f112" y="f67"/>
                    <a:pt x="f112" y="f51"/>
                    <a:pt x="f112" y="f54"/>
                  </a:cubicBezTo>
                  <a:cubicBezTo>
                    <a:pt x="f113" y="f72"/>
                    <a:pt x="f114" y="f51"/>
                    <a:pt x="f115" y="f38"/>
                  </a:cubicBezTo>
                  <a:cubicBezTo>
                    <a:pt x="f116" y="f69"/>
                    <a:pt x="f117" y="f57"/>
                    <a:pt x="f118" y="f74"/>
                  </a:cubicBezTo>
                  <a:cubicBezTo>
                    <a:pt x="f119" y="f57"/>
                    <a:pt x="f120" y="f38"/>
                    <a:pt x="f121" y="f65"/>
                  </a:cubicBezTo>
                  <a:cubicBezTo>
                    <a:pt x="f122" y="f12"/>
                    <a:pt x="f123" y="f124"/>
                    <a:pt x="f125" y="f126"/>
                  </a:cubicBezTo>
                  <a:cubicBezTo>
                    <a:pt x="f127" y="f124"/>
                    <a:pt x="f128" y="f129"/>
                    <a:pt x="f130" y="f44"/>
                  </a:cubicBezTo>
                  <a:cubicBezTo>
                    <a:pt x="f131" y="f69"/>
                    <a:pt x="f59" y="f132"/>
                    <a:pt x="f18" y="f133"/>
                  </a:cubicBezTo>
                  <a:cubicBezTo>
                    <a:pt x="f134" y="f135"/>
                    <a:pt x="f136" y="f137"/>
                    <a:pt x="f17" y="f24"/>
                  </a:cubicBezTo>
                  <a:cubicBezTo>
                    <a:pt x="f138" y="f20"/>
                    <a:pt x="f138" y="f139"/>
                    <a:pt x="f138" y="f140"/>
                  </a:cubicBezTo>
                  <a:cubicBezTo>
                    <a:pt x="f141" y="f142"/>
                    <a:pt x="f139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20" y="f152"/>
                    <a:pt x="f22" y="f153"/>
                    <a:pt x="f2" y="f154"/>
                  </a:cubicBezTo>
                  <a:cubicBezTo>
                    <a:pt x="f155" y="f151"/>
                    <a:pt x="f156" y="f157"/>
                    <a:pt x="f158" y="f159"/>
                  </a:cubicBezTo>
                  <a:cubicBezTo>
                    <a:pt x="f32" y="f160"/>
                    <a:pt x="f32" y="f161"/>
                    <a:pt x="f162" y="f163"/>
                  </a:cubicBezTo>
                  <a:cubicBezTo>
                    <a:pt x="f134" y="f164"/>
                    <a:pt x="f21" y="f159"/>
                    <a:pt x="f165" y="f166"/>
                  </a:cubicBezTo>
                  <a:cubicBezTo>
                    <a:pt x="f167" y="f146"/>
                    <a:pt x="f168" y="f139"/>
                    <a:pt x="f23" y="f164"/>
                  </a:cubicBezTo>
                  <a:cubicBezTo>
                    <a:pt x="f23" y="f166"/>
                    <a:pt x="f23" y="f169"/>
                    <a:pt x="f170" y="f171"/>
                  </a:cubicBezTo>
                  <a:cubicBezTo>
                    <a:pt x="f29" y="f26"/>
                    <a:pt x="f29" y="f172"/>
                    <a:pt x="f173" y="f174"/>
                  </a:cubicBezTo>
                  <a:cubicBezTo>
                    <a:pt x="f175" y="f174"/>
                    <a:pt x="f175" y="f174"/>
                    <a:pt x="f126" y="f174"/>
                  </a:cubicBezTo>
                  <a:cubicBezTo>
                    <a:pt x="f126" y="f24"/>
                    <a:pt x="f37" y="f169"/>
                    <a:pt x="f37" y="f28"/>
                  </a:cubicBezTo>
                  <a:cubicBezTo>
                    <a:pt x="f39" y="f156"/>
                    <a:pt x="f41" y="f156"/>
                    <a:pt x="f41" y="f156"/>
                  </a:cubicBezTo>
                  <a:cubicBezTo>
                    <a:pt x="f31" y="f171"/>
                    <a:pt x="f176" y="f177"/>
                    <a:pt x="f178" y="f2"/>
                  </a:cubicBezTo>
                  <a:cubicBezTo>
                    <a:pt x="f135" y="f179"/>
                    <a:pt x="f135" y="f179"/>
                    <a:pt x="f180" y="f181"/>
                  </a:cubicBezTo>
                  <a:cubicBezTo>
                    <a:pt x="f182" y="f155"/>
                    <a:pt x="f182" y="f171"/>
                    <a:pt x="f183" y="f136"/>
                  </a:cubicBezTo>
                  <a:cubicBezTo>
                    <a:pt x="f183" y="f136"/>
                    <a:pt x="f129" y="f24"/>
                    <a:pt x="f129" y="f24"/>
                  </a:cubicBezTo>
                  <a:cubicBezTo>
                    <a:pt x="f55" y="f184"/>
                    <a:pt x="f58" y="f185"/>
                    <a:pt x="f186" y="f32"/>
                  </a:cubicBezTo>
                  <a:cubicBezTo>
                    <a:pt x="f186" y="f32"/>
                    <a:pt x="f14" y="f32"/>
                    <a:pt x="f14" y="f32"/>
                  </a:cubicBezTo>
                  <a:cubicBezTo>
                    <a:pt x="f44" y="f187"/>
                    <a:pt x="f46" y="f155"/>
                    <a:pt x="f62" y="f171"/>
                  </a:cubicBezTo>
                  <a:cubicBezTo>
                    <a:pt x="f40" y="f188"/>
                    <a:pt x="f62" y="f158"/>
                    <a:pt x="f65" y="f162"/>
                  </a:cubicBezTo>
                  <a:cubicBezTo>
                    <a:pt x="f49" y="f189"/>
                    <a:pt x="f56" y="f167"/>
                    <a:pt x="f78" y="f190"/>
                  </a:cubicBezTo>
                  <a:cubicBezTo>
                    <a:pt x="f78" y="f134"/>
                    <a:pt x="f78" y="f191"/>
                    <a:pt x="f64" y="f30"/>
                  </a:cubicBezTo>
                  <a:cubicBezTo>
                    <a:pt x="f64" y="f30"/>
                    <a:pt x="f64" y="f30"/>
                    <a:pt x="f61" y="f30"/>
                  </a:cubicBezTo>
                  <a:cubicBezTo>
                    <a:pt x="f84" y="f192"/>
                    <a:pt x="f84" y="f158"/>
                    <a:pt x="f95" y="f162"/>
                  </a:cubicBezTo>
                  <a:cubicBezTo>
                    <a:pt x="f68" y="f165"/>
                    <a:pt x="f71" y="f167"/>
                    <a:pt x="f73" y="f23"/>
                  </a:cubicBezTo>
                  <a:cubicBezTo>
                    <a:pt x="f75" y="f23"/>
                    <a:pt x="f76" y="f23"/>
                    <a:pt x="f76" y="f23"/>
                  </a:cubicBezTo>
                  <a:cubicBezTo>
                    <a:pt x="f79" y="f21"/>
                    <a:pt x="f193" y="f191"/>
                    <a:pt x="f194" y="f195"/>
                  </a:cubicBezTo>
                  <a:cubicBezTo>
                    <a:pt x="f83" y="f196"/>
                    <a:pt x="f82" y="f197"/>
                    <a:pt x="f91" y="f34"/>
                  </a:cubicBezTo>
                  <a:cubicBezTo>
                    <a:pt x="f91" y="f21"/>
                    <a:pt x="f92" y="f181"/>
                    <a:pt x="f92" y="f155"/>
                  </a:cubicBezTo>
                  <a:cubicBezTo>
                    <a:pt x="f92" y="f155"/>
                    <a:pt x="f198" y="f155"/>
                    <a:pt x="f198" y="f155"/>
                  </a:cubicBezTo>
                  <a:cubicBezTo>
                    <a:pt x="f93" y="f181"/>
                    <a:pt x="f94" y="f21"/>
                    <a:pt x="f97" y="f34"/>
                  </a:cubicBezTo>
                  <a:cubicBezTo>
                    <a:pt x="f97" y="f34"/>
                    <a:pt x="f98" y="f34"/>
                    <a:pt x="f98" y="f34"/>
                  </a:cubicBezTo>
                  <a:cubicBezTo>
                    <a:pt x="f100" y="f134"/>
                    <a:pt x="f199" y="f192"/>
                    <a:pt x="f200" y="f156"/>
                  </a:cubicBezTo>
                  <a:cubicBezTo>
                    <a:pt x="f201" y="f156"/>
                    <a:pt x="f201" y="f156"/>
                    <a:pt x="f202" y="f156"/>
                  </a:cubicBezTo>
                  <a:cubicBezTo>
                    <a:pt x="f202" y="f187"/>
                    <a:pt x="f202" y="f162"/>
                    <a:pt x="f202" y="f190"/>
                  </a:cubicBezTo>
                  <a:cubicBezTo>
                    <a:pt x="f105" y="f34"/>
                    <a:pt x="f108" y="f167"/>
                    <a:pt x="f203" y="f188"/>
                  </a:cubicBezTo>
                  <a:cubicBezTo>
                    <a:pt x="f111" y="f192"/>
                    <a:pt x="f204" y="f158"/>
                    <a:pt x="f130" y="f189"/>
                  </a:cubicBezTo>
                  <a:cubicBezTo>
                    <a:pt x="f205" y="f181"/>
                    <a:pt x="f206" y="f155"/>
                    <a:pt x="f207" y="f171"/>
                  </a:cubicBezTo>
                  <a:cubicBezTo>
                    <a:pt x="f208" y="f171"/>
                    <a:pt x="f208" y="f171"/>
                    <a:pt x="f113" y="f171"/>
                  </a:cubicBezTo>
                  <a:cubicBezTo>
                    <a:pt x="f208" y="f195"/>
                    <a:pt x="f208" y="f30"/>
                    <a:pt x="f207" y="f191"/>
                  </a:cubicBezTo>
                  <a:cubicBezTo>
                    <a:pt x="f208" y="f191"/>
                    <a:pt x="f113" y="f158"/>
                    <a:pt x="f113" y="f32"/>
                  </a:cubicBezTo>
                  <a:cubicBezTo>
                    <a:pt x="f116" y="f187"/>
                    <a:pt x="f119" y="f188"/>
                    <a:pt x="f209" y="f28"/>
                  </a:cubicBezTo>
                  <a:cubicBezTo>
                    <a:pt x="f122" y="f179"/>
                    <a:pt x="f210" y="f26"/>
                    <a:pt x="f211" y="f136"/>
                  </a:cubicBezTo>
                  <a:cubicBezTo>
                    <a:pt x="f211" y="f9"/>
                    <a:pt x="f212" y="f177"/>
                    <a:pt x="f212" y="f213"/>
                  </a:cubicBezTo>
                  <a:cubicBezTo>
                    <a:pt x="f214" y="f2"/>
                    <a:pt x="f215" y="f150"/>
                    <a:pt x="f216" y="f141"/>
                  </a:cubicBezTo>
                  <a:cubicBezTo>
                    <a:pt x="f217" y="f218"/>
                    <a:pt x="f219" y="f140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127" y="f148"/>
                    <a:pt x="f228" y="f174"/>
                    <a:pt x="f87" y="f24"/>
                  </a:cubicBezTo>
                  <a:cubicBezTo>
                    <a:pt x="f77" y="f136"/>
                    <a:pt x="f67" y="f22"/>
                    <a:pt x="f36" y="f148"/>
                  </a:cubicBezTo>
                  <a:cubicBezTo>
                    <a:pt x="f229" y="f139"/>
                    <a:pt x="f18" y="f230"/>
                    <a:pt x="f231" y="f232"/>
                  </a:cubicBezTo>
                  <a:cubicBezTo>
                    <a:pt x="f187" y="f227"/>
                    <a:pt x="f11" y="f233"/>
                    <a:pt x="f230" y="f234"/>
                  </a:cubicBezTo>
                  <a:cubicBezTo>
                    <a:pt x="f221" y="f235"/>
                    <a:pt x="f7" y="f236"/>
                    <a:pt x="f232" y="f237"/>
                  </a:cubicBezTo>
                  <a:cubicBezTo>
                    <a:pt x="f141" y="f238"/>
                    <a:pt x="f159" y="f239"/>
                    <a:pt x="f15" y="f8"/>
                  </a:cubicBezTo>
                  <a:cubicBezTo>
                    <a:pt x="f150" y="f240"/>
                    <a:pt x="f166" y="f241"/>
                    <a:pt x="f174" y="f242"/>
                  </a:cubicBezTo>
                  <a:cubicBezTo>
                    <a:pt x="f174" y="f243"/>
                    <a:pt x="f22" y="f239"/>
                    <a:pt x="f11" y="f244"/>
                  </a:cubicBezTo>
                  <a:cubicBezTo>
                    <a:pt x="f2" y="f244"/>
                    <a:pt x="f2" y="f244"/>
                    <a:pt x="f172" y="f244"/>
                  </a:cubicBezTo>
                  <a:cubicBezTo>
                    <a:pt x="f24" y="f245"/>
                    <a:pt x="f136" y="f246"/>
                    <a:pt x="f9" y="f247"/>
                  </a:cubicBezTo>
                  <a:cubicBezTo>
                    <a:pt x="f177" y="f247"/>
                    <a:pt x="f26" y="f247"/>
                    <a:pt x="f26" y="f247"/>
                  </a:cubicBezTo>
                  <a:cubicBezTo>
                    <a:pt x="f169" y="f248"/>
                    <a:pt x="f213" y="f249"/>
                    <a:pt x="f171" y="f250"/>
                  </a:cubicBezTo>
                  <a:cubicBezTo>
                    <a:pt x="f155" y="f251"/>
                    <a:pt x="f171" y="f252"/>
                    <a:pt x="f30" y="f237"/>
                  </a:cubicBezTo>
                  <a:cubicBezTo>
                    <a:pt x="f179" y="f237"/>
                    <a:pt x="f192" y="f237"/>
                    <a:pt x="f181" y="f237"/>
                  </a:cubicBezTo>
                  <a:cubicBezTo>
                    <a:pt x="f181" y="f252"/>
                    <a:pt x="f181" y="f253"/>
                    <a:pt x="f181" y="f254"/>
                  </a:cubicBezTo>
                  <a:cubicBezTo>
                    <a:pt x="f191" y="f254"/>
                    <a:pt x="f191" y="f254"/>
                    <a:pt x="f158" y="f254"/>
                  </a:cubicBezTo>
                  <a:cubicBezTo>
                    <a:pt x="f32" y="f255"/>
                    <a:pt x="f162" y="f256"/>
                    <a:pt x="f134" y="f257"/>
                  </a:cubicBezTo>
                  <a:cubicBezTo>
                    <a:pt x="f165" y="f258"/>
                    <a:pt x="f168" y="f259"/>
                    <a:pt x="f19" y="f236"/>
                  </a:cubicBezTo>
                  <a:cubicBezTo>
                    <a:pt x="f27" y="f260"/>
                    <a:pt x="f261" y="f262"/>
                    <a:pt x="f261" y="f263"/>
                  </a:cubicBezTo>
                  <a:cubicBezTo>
                    <a:pt x="f261" y="f263"/>
                    <a:pt x="f264" y="f263"/>
                    <a:pt x="f264" y="f263"/>
                  </a:cubicBezTo>
                  <a:cubicBezTo>
                    <a:pt x="f231" y="f265"/>
                    <a:pt x="f266" y="f267"/>
                    <a:pt x="f170" y="f268"/>
                  </a:cubicBezTo>
                  <a:cubicBezTo>
                    <a:pt x="f29" y="f268"/>
                    <a:pt x="f173" y="f269"/>
                    <a:pt x="f175" y="f269"/>
                  </a:cubicBezTo>
                  <a:cubicBezTo>
                    <a:pt x="f37" y="f270"/>
                    <a:pt x="f43" y="f237"/>
                    <a:pt x="f176" y="f257"/>
                  </a:cubicBezTo>
                  <a:cubicBezTo>
                    <a:pt x="f18" y="f271"/>
                    <a:pt x="f18" y="f271"/>
                    <a:pt x="f229" y="f272"/>
                  </a:cubicBezTo>
                  <a:cubicBezTo>
                    <a:pt x="f229" y="f273"/>
                    <a:pt x="f274" y="f275"/>
                    <a:pt x="f274" y="f270"/>
                  </a:cubicBezTo>
                  <a:cubicBezTo>
                    <a:pt x="f124" y="f276"/>
                    <a:pt x="f124" y="f277"/>
                    <a:pt x="f16" y="f262"/>
                  </a:cubicBezTo>
                  <a:cubicBezTo>
                    <a:pt x="f133" y="f260"/>
                    <a:pt x="f278" y="f259"/>
                    <a:pt x="f278" y="f273"/>
                  </a:cubicBezTo>
                  <a:cubicBezTo>
                    <a:pt x="f278" y="f279"/>
                    <a:pt x="f129" y="f280"/>
                    <a:pt x="f46" y="f280"/>
                  </a:cubicBezTo>
                  <a:cubicBezTo>
                    <a:pt x="f42" y="f281"/>
                    <a:pt x="f62" y="f282"/>
                    <a:pt x="f40" y="f270"/>
                  </a:cubicBezTo>
                  <a:cubicBezTo>
                    <a:pt x="f63" y="f270"/>
                    <a:pt x="f63" y="f270"/>
                    <a:pt x="f65" y="f270"/>
                  </a:cubicBezTo>
                  <a:cubicBezTo>
                    <a:pt x="f63" y="f283"/>
                    <a:pt x="f63" y="f269"/>
                    <a:pt x="f63" y="f281"/>
                  </a:cubicBezTo>
                  <a:cubicBezTo>
                    <a:pt x="f40" y="f280"/>
                    <a:pt x="f65" y="f284"/>
                    <a:pt x="f47" y="f285"/>
                  </a:cubicBezTo>
                  <a:cubicBezTo>
                    <a:pt x="f56" y="f285"/>
                    <a:pt x="f72" y="f286"/>
                    <a:pt x="f84" y="f287"/>
                  </a:cubicBezTo>
                  <a:cubicBezTo>
                    <a:pt x="f95" y="f288"/>
                    <a:pt x="f68" y="f289"/>
                    <a:pt x="f70" y="f259"/>
                  </a:cubicBezTo>
                  <a:cubicBezTo>
                    <a:pt x="f70" y="f259"/>
                    <a:pt x="f71" y="f259"/>
                    <a:pt x="f71" y="f259"/>
                  </a:cubicBezTo>
                  <a:cubicBezTo>
                    <a:pt x="f73" y="f268"/>
                    <a:pt x="f73" y="f281"/>
                    <a:pt x="f75" y="f290"/>
                  </a:cubicBezTo>
                  <a:cubicBezTo>
                    <a:pt x="f76" y="f291"/>
                    <a:pt x="f79" y="f292"/>
                    <a:pt x="f193" y="f293"/>
                  </a:cubicBezTo>
                  <a:cubicBezTo>
                    <a:pt x="f194" y="f292"/>
                    <a:pt x="f81" y="f234"/>
                    <a:pt x="f85" y="f288"/>
                  </a:cubicBezTo>
                  <a:cubicBezTo>
                    <a:pt x="f83" y="f279"/>
                    <a:pt x="f82" y="f272"/>
                    <a:pt x="f294" y="f271"/>
                  </a:cubicBezTo>
                  <a:cubicBezTo>
                    <a:pt x="f295" y="f279"/>
                    <a:pt x="f295" y="f234"/>
                    <a:pt x="f82" y="f293"/>
                  </a:cubicBezTo>
                  <a:cubicBezTo>
                    <a:pt x="f296" y="f293"/>
                    <a:pt x="f297" y="f298"/>
                    <a:pt x="f299" y="f293"/>
                  </a:cubicBezTo>
                  <a:cubicBezTo>
                    <a:pt x="f91" y="f293"/>
                    <a:pt x="f300" y="f292"/>
                    <a:pt x="f300" y="f284"/>
                  </a:cubicBezTo>
                  <a:cubicBezTo>
                    <a:pt x="f93" y="f279"/>
                    <a:pt x="f300" y="f301"/>
                    <a:pt x="f94" y="f259"/>
                  </a:cubicBezTo>
                  <a:cubicBezTo>
                    <a:pt x="f97" y="f289"/>
                    <a:pt x="f98" y="f302"/>
                    <a:pt x="f100" y="f293"/>
                  </a:cubicBezTo>
                  <a:cubicBezTo>
                    <a:pt x="f101" y="f293"/>
                    <a:pt x="f199" y="f293"/>
                    <a:pt x="f199" y="f293"/>
                  </a:cubicBezTo>
                  <a:cubicBezTo>
                    <a:pt x="f201" y="f234"/>
                    <a:pt x="f303" y="f304"/>
                    <a:pt x="f305" y="f273"/>
                  </a:cubicBezTo>
                  <a:cubicBezTo>
                    <a:pt x="f305" y="f273"/>
                    <a:pt x="f306" y="f273"/>
                    <a:pt x="f306" y="f301"/>
                  </a:cubicBezTo>
                  <a:cubicBezTo>
                    <a:pt x="f306" y="f304"/>
                    <a:pt x="f306" y="f291"/>
                    <a:pt x="f306" y="f287"/>
                  </a:cubicBezTo>
                  <a:cubicBezTo>
                    <a:pt x="f307" y="f293"/>
                    <a:pt x="f228" y="f287"/>
                    <a:pt x="f308" y="f309"/>
                  </a:cubicBezTo>
                  <a:cubicBezTo>
                    <a:pt x="f206" y="f269"/>
                    <a:pt x="f310" y="f304"/>
                    <a:pt x="f311" y="f234"/>
                  </a:cubicBezTo>
                  <a:cubicBezTo>
                    <a:pt x="f312" y="f285"/>
                    <a:pt x="f115" y="f290"/>
                    <a:pt x="f312" y="f281"/>
                  </a:cubicBezTo>
                  <a:cubicBezTo>
                    <a:pt x="f116" y="f269"/>
                    <a:pt x="f117" y="f259"/>
                    <a:pt x="f313" y="f314"/>
                  </a:cubicBezTo>
                  <a:cubicBezTo>
                    <a:pt x="f313" y="f283"/>
                    <a:pt x="f313" y="f271"/>
                    <a:pt x="f313" y="f288"/>
                  </a:cubicBezTo>
                  <a:cubicBezTo>
                    <a:pt x="f122" y="f291"/>
                    <a:pt x="f315" y="f288"/>
                    <a:pt x="f212" y="f258"/>
                  </a:cubicBezTo>
                  <a:cubicBezTo>
                    <a:pt x="f316" y="f270"/>
                    <a:pt x="f316" y="f268"/>
                    <a:pt x="f317" y="f281"/>
                  </a:cubicBezTo>
                  <a:cubicBezTo>
                    <a:pt x="f317" y="f272"/>
                    <a:pt x="f318" y="f272"/>
                    <a:pt x="f319" y="f235"/>
                  </a:cubicBezTo>
                  <a:cubicBezTo>
                    <a:pt x="f320" y="f271"/>
                    <a:pt x="f321" y="f273"/>
                    <a:pt x="f322" y="f282"/>
                  </a:cubicBezTo>
                  <a:cubicBezTo>
                    <a:pt x="f323" y="f259"/>
                    <a:pt x="f324" y="f267"/>
                    <a:pt x="f325" y="f260"/>
                  </a:cubicBezTo>
                  <a:cubicBezTo>
                    <a:pt x="f326" y="f327"/>
                    <a:pt x="f328" y="f283"/>
                    <a:pt x="f329" y="f269"/>
                  </a:cubicBezTo>
                  <a:cubicBezTo>
                    <a:pt x="f329" y="f273"/>
                    <a:pt x="f328" y="f301"/>
                    <a:pt x="f326" y="f301"/>
                  </a:cubicBezTo>
                  <a:cubicBezTo>
                    <a:pt x="f330" y="f268"/>
                    <a:pt x="f331" y="f275"/>
                    <a:pt x="f332" y="f309"/>
                  </a:cubicBezTo>
                  <a:cubicBezTo>
                    <a:pt x="f216" y="f314"/>
                    <a:pt x="f216" y="f333"/>
                    <a:pt x="f334" y="f247"/>
                  </a:cubicBezTo>
                  <a:cubicBezTo>
                    <a:pt x="f334" y="f335"/>
                    <a:pt x="f334" y="f258"/>
                    <a:pt x="f334" y="f327"/>
                  </a:cubicBezTo>
                  <a:cubicBezTo>
                    <a:pt x="f336" y="f327"/>
                    <a:pt x="f337" y="f270"/>
                    <a:pt x="f125" y="f270"/>
                  </a:cubicBezTo>
                  <a:cubicBezTo>
                    <a:pt x="f217" y="f258"/>
                    <a:pt x="f338" y="f335"/>
                    <a:pt x="f339" y="f340"/>
                  </a:cubicBezTo>
                  <a:cubicBezTo>
                    <a:pt x="f341" y="f265"/>
                    <a:pt x="f341" y="f277"/>
                    <a:pt x="f342" y="f276"/>
                  </a:cubicBezTo>
                  <a:cubicBezTo>
                    <a:pt x="f220" y="f237"/>
                    <a:pt x="f343" y="f252"/>
                    <a:pt x="f344" y="f345"/>
                  </a:cubicBezTo>
                  <a:cubicBezTo>
                    <a:pt x="f220" y="f340"/>
                    <a:pt x="f220" y="f257"/>
                    <a:pt x="f220" y="f277"/>
                  </a:cubicBezTo>
                  <a:cubicBezTo>
                    <a:pt x="f346" y="f262"/>
                    <a:pt x="f347" y="f247"/>
                    <a:pt x="f348" y="f340"/>
                  </a:cubicBezTo>
                  <a:cubicBezTo>
                    <a:pt x="f224" y="f349"/>
                    <a:pt x="f224" y="f257"/>
                    <a:pt x="f224" y="f350"/>
                  </a:cubicBezTo>
                  <a:cubicBezTo>
                    <a:pt x="f351" y="f262"/>
                    <a:pt x="f226" y="f262"/>
                    <a:pt x="f226" y="f262"/>
                  </a:cubicBezTo>
                  <a:cubicBezTo>
                    <a:pt x="f352" y="f353"/>
                    <a:pt x="f354" y="f248"/>
                    <a:pt x="f355" y="f356"/>
                  </a:cubicBezTo>
                  <a:cubicBezTo>
                    <a:pt x="f357" y="f356"/>
                    <a:pt x="f357" y="f356"/>
                    <a:pt x="f357" y="f356"/>
                  </a:cubicBezTo>
                  <a:cubicBezTo>
                    <a:pt x="f358" y="f238"/>
                    <a:pt x="f358" y="f359"/>
                    <a:pt x="f358" y="f257"/>
                  </a:cubicBezTo>
                  <a:cubicBezTo>
                    <a:pt x="f360" y="f256"/>
                    <a:pt x="f361" y="f362"/>
                    <a:pt x="f363" y="f254"/>
                  </a:cubicBezTo>
                  <a:cubicBezTo>
                    <a:pt x="f364" y="f356"/>
                    <a:pt x="f365" y="f253"/>
                    <a:pt x="f365" y="f256"/>
                  </a:cubicBezTo>
                  <a:cubicBezTo>
                    <a:pt x="f366" y="f251"/>
                    <a:pt x="f367" y="f368"/>
                    <a:pt x="f369" y="f370"/>
                  </a:cubicBezTo>
                  <a:cubicBezTo>
                    <a:pt x="f369" y="f370"/>
                    <a:pt x="f371" y="f370"/>
                    <a:pt x="f371" y="f370"/>
                  </a:cubicBezTo>
                  <a:cubicBezTo>
                    <a:pt x="f371" y="f372"/>
                    <a:pt x="f373" y="f239"/>
                    <a:pt x="f371" y="f241"/>
                  </a:cubicBezTo>
                  <a:cubicBezTo>
                    <a:pt x="f374" y="f246"/>
                    <a:pt x="f371" y="f265"/>
                    <a:pt x="f375" y="f282"/>
                  </a:cubicBezTo>
                  <a:cubicBezTo>
                    <a:pt x="f6" y="f304"/>
                    <a:pt x="f376" y="f286"/>
                    <a:pt x="f373" y="f377"/>
                  </a:cubicBezTo>
                  <a:cubicBezTo>
                    <a:pt x="f378" y="f379"/>
                    <a:pt x="f364" y="f147"/>
                    <a:pt x="f360" y="f143"/>
                  </a:cubicBezTo>
                  <a:cubicBezTo>
                    <a:pt x="f352" y="f380"/>
                    <a:pt x="f381" y="f7"/>
                    <a:pt x="f381" y="f164"/>
                  </a:cubicBezTo>
                  <a:cubicBezTo>
                    <a:pt x="f381" y="f138"/>
                    <a:pt x="f381" y="f159"/>
                    <a:pt x="f352" y="f146"/>
                  </a:cubicBezTo>
                  <a:cubicBezTo>
                    <a:pt x="f358" y="f169"/>
                    <a:pt x="f382" y="f158"/>
                    <a:pt x="f383" y="f196"/>
                  </a:cubicBezTo>
                  <a:cubicBezTo>
                    <a:pt x="f344" y="f25"/>
                    <a:pt x="f384" y="f385"/>
                    <a:pt x="f384" y="f261"/>
                  </a:cubicBezTo>
                  <a:cubicBezTo>
                    <a:pt x="f384" y="f173"/>
                    <a:pt x="f384" y="f176"/>
                    <a:pt x="f344" y="f386"/>
                  </a:cubicBezTo>
                  <a:cubicBezTo>
                    <a:pt x="f222" y="f62"/>
                    <a:pt x="f387" y="f78"/>
                    <a:pt x="f388" y="f389"/>
                  </a:cubicBezTo>
                  <a:cubicBezTo>
                    <a:pt x="f390" y="f82"/>
                    <a:pt x="f215" y="f391"/>
                    <a:pt x="f392" y="f87"/>
                  </a:cubicBezTo>
                  <a:cubicBezTo>
                    <a:pt x="f388" y="f393"/>
                    <a:pt x="f216" y="f82"/>
                    <a:pt x="f125" y="f80"/>
                  </a:cubicBezTo>
                  <a:cubicBezTo>
                    <a:pt x="f342" y="f89"/>
                    <a:pt x="f125" y="f3"/>
                    <a:pt x="f388" y="f394"/>
                  </a:cubicBezTo>
                  <a:cubicBezTo>
                    <a:pt x="f395" y="f113"/>
                    <a:pt x="f396" y="f397"/>
                    <a:pt x="f398" y="f210"/>
                  </a:cubicBezTo>
                  <a:cubicBezTo>
                    <a:pt x="f399" y="f122"/>
                    <a:pt x="f400" y="f399"/>
                    <a:pt x="f401" y="f402"/>
                  </a:cubicBezTo>
                  <a:cubicBezTo>
                    <a:pt x="f320" y="f395"/>
                    <a:pt x="f210" y="f342"/>
                    <a:pt x="f117" y="f226"/>
                  </a:cubicBezTo>
                  <a:cubicBezTo>
                    <a:pt x="f109" y="f378"/>
                    <a:pt x="f75" y="f6"/>
                    <a:pt x="f36" y="f364"/>
                  </a:cubicBezTo>
                  <a:cubicBezTo>
                    <a:pt x="f48" y="f358"/>
                    <a:pt x="f175" y="f384"/>
                    <a:pt x="f261" y="f403"/>
                  </a:cubicBezTo>
                  <a:cubicBezTo>
                    <a:pt x="f404" y="f330"/>
                    <a:pt x="f405" y="f406"/>
                    <a:pt x="f25" y="f211"/>
                  </a:cubicBezTo>
                  <a:cubicBezTo>
                    <a:pt x="f197" y="f407"/>
                    <a:pt x="f25" y="f210"/>
                    <a:pt x="f25" y="f408"/>
                  </a:cubicBezTo>
                  <a:cubicBezTo>
                    <a:pt x="f162" y="f409"/>
                    <a:pt x="f155" y="f410"/>
                    <a:pt x="f169" y="f111"/>
                  </a:cubicBezTo>
                  <a:cubicBezTo>
                    <a:pt x="f411" y="f412"/>
                    <a:pt x="f411" y="f92"/>
                    <a:pt x="f22" y="f82"/>
                  </a:cubicBezTo>
                  <a:cubicBezTo>
                    <a:pt x="f11" y="f193"/>
                    <a:pt x="f24" y="f68"/>
                    <a:pt x="f9" y="f10"/>
                  </a:cubicBezTo>
                  <a:cubicBezTo>
                    <a:pt x="f169" y="f70"/>
                    <a:pt x="f213" y="f389"/>
                    <a:pt x="f28" y="f86"/>
                  </a:cubicBezTo>
                  <a:cubicBezTo>
                    <a:pt x="f187" y="f88"/>
                    <a:pt x="f165" y="f300"/>
                    <a:pt x="f196" y="f200"/>
                  </a:cubicBezTo>
                  <a:cubicBezTo>
                    <a:pt x="f25" y="f199"/>
                    <a:pt x="f413" y="f100"/>
                    <a:pt x="f404" y="f98"/>
                  </a:cubicBezTo>
                  <a:cubicBezTo>
                    <a:pt x="f385" y="f414"/>
                    <a:pt x="f27" y="f415"/>
                    <a:pt x="f39" y="f103"/>
                  </a:cubicBezTo>
                  <a:cubicBezTo>
                    <a:pt x="f41" y="f416"/>
                    <a:pt x="f43" y="f417"/>
                    <a:pt x="f31" y="f3"/>
                  </a:cubicBezTo>
                  <a:cubicBezTo>
                    <a:pt x="f18" y="f415"/>
                    <a:pt x="f18" y="f418"/>
                    <a:pt x="f178" y="f419"/>
                  </a:cubicBezTo>
                  <a:cubicBezTo>
                    <a:pt x="f135" y="f420"/>
                    <a:pt x="f33" y="f418"/>
                    <a:pt x="f48" y="f416"/>
                  </a:cubicBezTo>
                  <a:cubicBezTo>
                    <a:pt x="f33" y="f419"/>
                    <a:pt x="f50" y="f107"/>
                    <a:pt x="f229" y="f107"/>
                  </a:cubicBezTo>
                  <a:cubicBezTo>
                    <a:pt x="f35" y="f107"/>
                    <a:pt x="f278" y="f107"/>
                    <a:pt x="f183" y="f421"/>
                  </a:cubicBezTo>
                  <a:cubicBezTo>
                    <a:pt x="f53" y="f421"/>
                    <a:pt x="f58" y="f109"/>
                    <a:pt x="f14" y="f203"/>
                  </a:cubicBezTo>
                  <a:cubicBezTo>
                    <a:pt x="f40" y="f110"/>
                    <a:pt x="f12" y="f204"/>
                    <a:pt x="f74" y="f204"/>
                  </a:cubicBezTo>
                  <a:cubicBezTo>
                    <a:pt x="f73" y="f204"/>
                    <a:pt x="f422" y="f130"/>
                    <a:pt x="f299" y="f204"/>
                  </a:cubicBezTo>
                  <a:cubicBezTo>
                    <a:pt x="f3" y="f203"/>
                    <a:pt x="f108" y="f421"/>
                    <a:pt x="f113" y="f103"/>
                  </a:cubicBezTo>
                  <a:cubicBezTo>
                    <a:pt x="f118" y="f102"/>
                    <a:pt x="f423" y="f424"/>
                    <a:pt x="f408" y="f200"/>
                  </a:cubicBezTo>
                  <a:cubicBezTo>
                    <a:pt x="f122" y="f200"/>
                    <a:pt x="f315" y="f200"/>
                    <a:pt x="f401" y="f200"/>
                  </a:cubicBezTo>
                  <a:cubicBezTo>
                    <a:pt x="f212" y="f425"/>
                    <a:pt x="f317" y="f101"/>
                    <a:pt x="f319" y="f100"/>
                  </a:cubicBezTo>
                  <a:cubicBezTo>
                    <a:pt x="f406" y="f198"/>
                    <a:pt x="f395" y="f89"/>
                    <a:pt x="f330" y="f86"/>
                  </a:cubicBezTo>
                  <a:cubicBezTo>
                    <a:pt x="f328" y="f426"/>
                    <a:pt x="f323" y="f87"/>
                    <a:pt x="f321" y="f427"/>
                  </a:cubicBezTo>
                  <a:cubicBezTo>
                    <a:pt x="f408" y="f98"/>
                    <a:pt x="f115" y="f417"/>
                    <a:pt x="f394" y="f102"/>
                  </a:cubicBezTo>
                  <a:cubicBezTo>
                    <a:pt x="f426" y="f107"/>
                    <a:pt x="f63" y="f103"/>
                    <a:pt x="f29" y="f96"/>
                  </a:cubicBezTo>
                  <a:cubicBezTo>
                    <a:pt x="f167" y="f428"/>
                    <a:pt x="f188" y="f82"/>
                    <a:pt x="f9" y="f10"/>
                  </a:cubicBezTo>
                  <a:close/>
                  <a:moveTo>
                    <a:pt x="f204" y="f315"/>
                  </a:moveTo>
                  <a:cubicBezTo>
                    <a:pt x="f105" y="f122"/>
                    <a:pt x="f415" y="f122"/>
                    <a:pt x="f303" y="f317"/>
                  </a:cubicBezTo>
                  <a:cubicBezTo>
                    <a:pt x="f201" y="f319"/>
                    <a:pt x="f100" y="f317"/>
                    <a:pt x="f96" y="f317"/>
                  </a:cubicBezTo>
                  <a:cubicBezTo>
                    <a:pt x="f93" y="f316"/>
                    <a:pt x="f91" y="f211"/>
                    <a:pt x="f90" y="f212"/>
                  </a:cubicBezTo>
                  <a:cubicBezTo>
                    <a:pt x="f426" y="f429"/>
                    <a:pt x="f81" y="f317"/>
                    <a:pt x="f68" y="f212"/>
                  </a:cubicBezTo>
                  <a:cubicBezTo>
                    <a:pt x="f52" y="f401"/>
                    <a:pt x="f38" y="f401"/>
                    <a:pt x="f14" y="f122"/>
                  </a:cubicBezTo>
                  <a:cubicBezTo>
                    <a:pt x="f58" y="f399"/>
                    <a:pt x="f183" y="f122"/>
                    <a:pt x="f133" y="f122"/>
                  </a:cubicBezTo>
                  <a:cubicBezTo>
                    <a:pt x="f133" y="f122"/>
                    <a:pt x="f133" y="f210"/>
                    <a:pt x="f133" y="f400"/>
                  </a:cubicBezTo>
                  <a:cubicBezTo>
                    <a:pt x="f59" y="f430"/>
                    <a:pt x="f83" y="f214"/>
                    <a:pt x="f97" y="f429"/>
                  </a:cubicBezTo>
                  <a:cubicBezTo>
                    <a:pt x="f305" y="f320"/>
                    <a:pt x="f104" y="f212"/>
                    <a:pt x="f204" y="f315"/>
                  </a:cubicBezTo>
                  <a:cubicBezTo>
                    <a:pt x="f206" y="f402"/>
                    <a:pt x="f114" y="f121"/>
                    <a:pt x="f397" y="f409"/>
                  </a:cubicBezTo>
                  <a:cubicBezTo>
                    <a:pt x="f119" y="f397"/>
                    <a:pt x="f119" y="f397"/>
                    <a:pt x="f431" y="f119"/>
                  </a:cubicBezTo>
                  <a:cubicBezTo>
                    <a:pt x="f432" y="f397"/>
                    <a:pt x="f433" y="f423"/>
                    <a:pt x="f204" y="f315"/>
                  </a:cubicBezTo>
                  <a:close/>
                  <a:moveTo>
                    <a:pt x="f155" y="f434"/>
                  </a:moveTo>
                  <a:cubicBezTo>
                    <a:pt x="f155" y="f435"/>
                    <a:pt x="f195" y="f436"/>
                    <a:pt x="f195" y="f379"/>
                  </a:cubicBezTo>
                  <a:cubicBezTo>
                    <a:pt x="f32" y="f437"/>
                    <a:pt x="f34" y="f438"/>
                    <a:pt x="f264" y="f380"/>
                  </a:cubicBezTo>
                  <a:cubicBezTo>
                    <a:pt x="f439" y="f440"/>
                    <a:pt x="f55" y="f140"/>
                    <a:pt x="f74" y="f141"/>
                  </a:cubicBezTo>
                  <a:cubicBezTo>
                    <a:pt x="f73" y="f144"/>
                    <a:pt x="f391" y="f146"/>
                    <a:pt x="f91" y="f144"/>
                  </a:cubicBezTo>
                  <a:cubicBezTo>
                    <a:pt x="f3" y="f17"/>
                    <a:pt x="f107" y="f141"/>
                    <a:pt x="f311" y="f164"/>
                  </a:cubicBezTo>
                  <a:cubicBezTo>
                    <a:pt x="f402" y="f157"/>
                    <a:pt x="f325" y="f223"/>
                    <a:pt x="f342" y="f441"/>
                  </a:cubicBezTo>
                  <a:cubicBezTo>
                    <a:pt x="f442" y="f443"/>
                    <a:pt x="f355" y="f233"/>
                    <a:pt x="f361" y="f444"/>
                  </a:cubicBezTo>
                  <a:cubicBezTo>
                    <a:pt x="f344" y="f445"/>
                    <a:pt x="f216" y="f154"/>
                    <a:pt x="f321" y="f446"/>
                  </a:cubicBezTo>
                  <a:cubicBezTo>
                    <a:pt x="f447" y="f223"/>
                    <a:pt x="f307" y="f218"/>
                    <a:pt x="f303" y="f140"/>
                  </a:cubicBezTo>
                  <a:cubicBezTo>
                    <a:pt x="f89" y="f448"/>
                    <a:pt x="f81" y="f157"/>
                    <a:pt x="f72" y="f163"/>
                  </a:cubicBezTo>
                  <a:cubicBezTo>
                    <a:pt x="f36" y="f7"/>
                    <a:pt x="f48" y="f151"/>
                    <a:pt x="f231" y="f147"/>
                  </a:cubicBezTo>
                  <a:cubicBezTo>
                    <a:pt x="f19" y="f449"/>
                    <a:pt x="f25" y="f438"/>
                    <a:pt x="f34" y="f450"/>
                  </a:cubicBezTo>
                  <a:cubicBezTo>
                    <a:pt x="f167" y="f437"/>
                    <a:pt x="f165" y="f451"/>
                    <a:pt x="f162" y="f452"/>
                  </a:cubicBezTo>
                  <a:cubicBezTo>
                    <a:pt x="f191" y="f452"/>
                    <a:pt x="f179" y="f434"/>
                    <a:pt x="f155" y="f434"/>
                  </a:cubicBezTo>
                  <a:close/>
                  <a:moveTo>
                    <a:pt x="f179" y="f21"/>
                  </a:moveTo>
                  <a:cubicBezTo>
                    <a:pt x="f173" y="f453"/>
                    <a:pt x="f12" y="f55"/>
                    <a:pt x="f91" y="f129"/>
                  </a:cubicBezTo>
                  <a:cubicBezTo>
                    <a:pt x="f208" y="f180"/>
                    <a:pt x="f326" y="f386"/>
                    <a:pt x="f454" y="f192"/>
                  </a:cubicBezTo>
                  <a:cubicBezTo>
                    <a:pt x="f339" y="f192"/>
                    <a:pt x="f455" y="f181"/>
                    <a:pt x="f336" y="f181"/>
                  </a:cubicBezTo>
                  <a:cubicBezTo>
                    <a:pt x="f456" y="f25"/>
                    <a:pt x="f456" y="f25"/>
                    <a:pt x="f326" y="f196"/>
                  </a:cubicBezTo>
                  <a:cubicBezTo>
                    <a:pt x="f329" y="f404"/>
                    <a:pt x="f324" y="f264"/>
                    <a:pt x="f322" y="f266"/>
                  </a:cubicBezTo>
                  <a:cubicBezTo>
                    <a:pt x="f321" y="f175"/>
                    <a:pt x="f318" y="f43"/>
                    <a:pt x="f212" y="f41"/>
                  </a:cubicBezTo>
                  <a:cubicBezTo>
                    <a:pt x="f408" y="f126"/>
                    <a:pt x="f120" y="f31"/>
                    <a:pt x="f118" y="f45"/>
                  </a:cubicBezTo>
                  <a:cubicBezTo>
                    <a:pt x="f312" y="f439"/>
                    <a:pt x="f410" y="f33"/>
                    <a:pt x="f207" y="f33"/>
                  </a:cubicBezTo>
                  <a:cubicBezTo>
                    <a:pt x="f205" y="f33"/>
                    <a:pt x="f112" y="f33"/>
                    <a:pt x="f109" y="f457"/>
                  </a:cubicBezTo>
                  <a:cubicBezTo>
                    <a:pt x="f105" y="f278"/>
                    <a:pt x="f415" y="f278"/>
                    <a:pt x="f425" y="f229"/>
                  </a:cubicBezTo>
                  <a:cubicBezTo>
                    <a:pt x="f100" y="f458"/>
                    <a:pt x="f93" y="f458"/>
                    <a:pt x="f92" y="f229"/>
                  </a:cubicBezTo>
                  <a:cubicBezTo>
                    <a:pt x="f459" y="f182"/>
                    <a:pt x="f296" y="f182"/>
                    <a:pt x="f389" y="f453"/>
                  </a:cubicBezTo>
                  <a:cubicBezTo>
                    <a:pt x="f193" y="f457"/>
                    <a:pt x="f71" y="f460"/>
                    <a:pt x="f95" y="f458"/>
                  </a:cubicBezTo>
                  <a:cubicBezTo>
                    <a:pt x="f74" y="f133"/>
                    <a:pt x="f57" y="f133"/>
                    <a:pt x="f63" y="f461"/>
                  </a:cubicBezTo>
                  <a:cubicBezTo>
                    <a:pt x="f44" y="f135"/>
                    <a:pt x="f129" y="f178"/>
                    <a:pt x="f35" y="f135"/>
                  </a:cubicBezTo>
                  <a:cubicBezTo>
                    <a:pt x="f386" y="f33"/>
                    <a:pt x="f178" y="f18"/>
                    <a:pt x="f41" y="f126"/>
                  </a:cubicBezTo>
                  <a:cubicBezTo>
                    <a:pt x="f126" y="f170"/>
                    <a:pt x="f462" y="f462"/>
                    <a:pt x="f27" y="f463"/>
                  </a:cubicBezTo>
                  <a:cubicBezTo>
                    <a:pt x="f405" y="f27"/>
                    <a:pt x="f137" y="f385"/>
                    <a:pt x="f464" y="f413"/>
                  </a:cubicBezTo>
                  <a:cubicBezTo>
                    <a:pt x="f190" y="f190"/>
                    <a:pt x="f134" y="f167"/>
                    <a:pt x="f179" y="f21"/>
                  </a:cubicBezTo>
                  <a:close/>
                  <a:moveTo>
                    <a:pt x="f341" y="f182"/>
                  </a:moveTo>
                  <a:cubicBezTo>
                    <a:pt x="f455" y="f53"/>
                    <a:pt x="f465" y="f58"/>
                    <a:pt x="f125" y="f186"/>
                  </a:cubicBezTo>
                  <a:cubicBezTo>
                    <a:pt x="f332" y="f69"/>
                    <a:pt x="f466" y="f51"/>
                    <a:pt x="f429" y="f95"/>
                  </a:cubicBezTo>
                  <a:cubicBezTo>
                    <a:pt x="f396" y="f71"/>
                    <a:pt x="f317" y="f77"/>
                    <a:pt x="f211" y="f80"/>
                  </a:cubicBezTo>
                  <a:cubicBezTo>
                    <a:pt x="f400" y="f83"/>
                    <a:pt x="f408" y="f391"/>
                    <a:pt x="f209" y="f393"/>
                  </a:cubicBezTo>
                  <a:cubicBezTo>
                    <a:pt x="f467" y="f393"/>
                    <a:pt x="f116" y="f426"/>
                    <a:pt x="f468" y="f88"/>
                  </a:cubicBezTo>
                  <a:cubicBezTo>
                    <a:pt x="f208" y="f91"/>
                    <a:pt x="f308" y="f93"/>
                    <a:pt x="f112" y="f92"/>
                  </a:cubicBezTo>
                  <a:cubicBezTo>
                    <a:pt x="f394" y="f299"/>
                    <a:pt x="f105" y="f91"/>
                    <a:pt x="f103" y="f96"/>
                  </a:cubicBezTo>
                  <a:cubicBezTo>
                    <a:pt x="f415" y="f425"/>
                    <a:pt x="f202" y="f200"/>
                    <a:pt x="f101" y="f99"/>
                  </a:cubicBezTo>
                  <a:cubicBezTo>
                    <a:pt x="f93" y="f300"/>
                    <a:pt x="f299" y="f300"/>
                    <a:pt x="f459" y="f97"/>
                  </a:cubicBezTo>
                  <a:cubicBezTo>
                    <a:pt x="f393" y="f101"/>
                    <a:pt x="f82" y="f101"/>
                    <a:pt x="f194" y="f97"/>
                  </a:cubicBezTo>
                  <a:cubicBezTo>
                    <a:pt x="f77" y="f93"/>
                    <a:pt x="f73" y="f93"/>
                    <a:pt x="f68" y="f97"/>
                  </a:cubicBezTo>
                  <a:cubicBezTo>
                    <a:pt x="f72" y="f200"/>
                    <a:pt x="f57" y="f425"/>
                    <a:pt x="f132" y="f94"/>
                  </a:cubicBezTo>
                  <a:cubicBezTo>
                    <a:pt x="f42" y="f89"/>
                    <a:pt x="f58" y="f89"/>
                    <a:pt x="f133" y="f299"/>
                  </a:cubicBezTo>
                  <a:cubicBezTo>
                    <a:pt x="f229" y="f299"/>
                    <a:pt x="f386" y="f131"/>
                    <a:pt x="f439" y="f427"/>
                  </a:cubicBezTo>
                  <a:cubicBezTo>
                    <a:pt x="f41" y="f422"/>
                    <a:pt x="f37" y="f86"/>
                    <a:pt x="f463" y="f469"/>
                  </a:cubicBezTo>
                  <a:cubicBezTo>
                    <a:pt x="f55" y="f201"/>
                    <a:pt x="f194" y="f412"/>
                    <a:pt x="f412" y="f303"/>
                  </a:cubicBezTo>
                  <a:cubicBezTo>
                    <a:pt x="f109" y="f201"/>
                    <a:pt x="f207" y="f100"/>
                    <a:pt x="f431" y="f90"/>
                  </a:cubicBezTo>
                  <a:cubicBezTo>
                    <a:pt x="f315" y="f296"/>
                    <a:pt x="f323" y="f79"/>
                    <a:pt x="f331" y="f72"/>
                  </a:cubicBezTo>
                  <a:cubicBezTo>
                    <a:pt x="f336" y="f59"/>
                    <a:pt x="f341" y="f65"/>
                    <a:pt x="f341" y="f182"/>
                  </a:cubicBezTo>
                  <a:close/>
                  <a:moveTo>
                    <a:pt x="f178" y="f318"/>
                  </a:moveTo>
                  <a:cubicBezTo>
                    <a:pt x="f18" y="f319"/>
                    <a:pt x="f18" y="f396"/>
                    <a:pt x="f18" y="f396"/>
                  </a:cubicBezTo>
                  <a:cubicBezTo>
                    <a:pt x="f439" y="f429"/>
                    <a:pt x="f461" y="f322"/>
                    <a:pt x="f229" y="f323"/>
                  </a:cubicBezTo>
                  <a:cubicBezTo>
                    <a:pt x="f14" y="f325"/>
                    <a:pt x="f67" y="f390"/>
                    <a:pt x="f73" y="f331"/>
                  </a:cubicBezTo>
                  <a:cubicBezTo>
                    <a:pt x="f81" y="f332"/>
                    <a:pt x="f393" y="f403"/>
                    <a:pt x="f88" y="f470"/>
                  </a:cubicBezTo>
                  <a:cubicBezTo>
                    <a:pt x="f198" y="f470"/>
                    <a:pt x="f101" y="f216"/>
                    <a:pt x="f305" y="f403"/>
                  </a:cubicBezTo>
                  <a:cubicBezTo>
                    <a:pt x="f394" y="f471"/>
                    <a:pt x="f310" y="f329"/>
                    <a:pt x="f118" y="f316"/>
                  </a:cubicBezTo>
                  <a:cubicBezTo>
                    <a:pt x="f199" y="f216"/>
                    <a:pt x="f54" y="f392"/>
                    <a:pt x="f178" y="f318"/>
                  </a:cubicBezTo>
                  <a:close/>
                  <a:moveTo>
                    <a:pt x="f45" y="f334"/>
                  </a:moveTo>
                  <a:cubicBezTo>
                    <a:pt x="f178" y="f336"/>
                    <a:pt x="f18" y="f125"/>
                    <a:pt x="f176" y="f465"/>
                  </a:cubicBezTo>
                  <a:cubicBezTo>
                    <a:pt x="f50" y="f219"/>
                    <a:pt x="f35" y="f222"/>
                    <a:pt x="f36" y="f352"/>
                  </a:cubicBezTo>
                  <a:cubicBezTo>
                    <a:pt x="f66" y="f472"/>
                    <a:pt x="f52" y="f473"/>
                    <a:pt x="f68" y="f473"/>
                  </a:cubicBezTo>
                  <a:cubicBezTo>
                    <a:pt x="f422" y="f361"/>
                    <a:pt x="f91" y="f360"/>
                    <a:pt x="f3" y="f472"/>
                  </a:cubicBezTo>
                  <a:cubicBezTo>
                    <a:pt x="f104" y="f354"/>
                    <a:pt x="f204" y="f347"/>
                    <a:pt x="f208" y="f344"/>
                  </a:cubicBezTo>
                  <a:cubicBezTo>
                    <a:pt x="f208" y="f384"/>
                    <a:pt x="f207" y="f474"/>
                    <a:pt x="f207" y="f454"/>
                  </a:cubicBezTo>
                  <a:cubicBezTo>
                    <a:pt x="f420" y="f351"/>
                    <a:pt x="f94" y="f475"/>
                    <a:pt x="f85" y="f358"/>
                  </a:cubicBezTo>
                  <a:cubicBezTo>
                    <a:pt x="f47" y="f355"/>
                    <a:pt x="f180" y="f442"/>
                    <a:pt x="f45" y="f334"/>
                  </a:cubicBezTo>
                  <a:close/>
                  <a:moveTo>
                    <a:pt x="f476" y="f114"/>
                  </a:moveTo>
                  <a:cubicBezTo>
                    <a:pt x="f398" y="f115"/>
                    <a:pt x="f398" y="f312"/>
                    <a:pt x="f408" y="f116"/>
                  </a:cubicBezTo>
                  <a:cubicBezTo>
                    <a:pt x="f211" y="f207"/>
                    <a:pt x="f429" y="f307"/>
                    <a:pt x="f329" y="f394"/>
                  </a:cubicBezTo>
                  <a:cubicBezTo>
                    <a:pt x="f329" y="f394"/>
                    <a:pt x="f324" y="f107"/>
                    <a:pt x="f324" y="f107"/>
                  </a:cubicBezTo>
                  <a:cubicBezTo>
                    <a:pt x="f320" y="f112"/>
                    <a:pt x="f407" y="f310"/>
                    <a:pt x="f476" y="f114"/>
                  </a:cubicBezTo>
                  <a:close/>
                  <a:moveTo>
                    <a:pt x="f184" y="f477"/>
                  </a:moveTo>
                  <a:cubicBezTo>
                    <a:pt x="f171" y="f285"/>
                    <a:pt x="f9" y="f280"/>
                    <a:pt x="f166" y="f288"/>
                  </a:cubicBezTo>
                  <a:cubicBezTo>
                    <a:pt x="f2" y="f285"/>
                    <a:pt x="f9" y="f298"/>
                    <a:pt x="f184" y="f477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17A8E7BB-809C-9BC5-0994-ADFFFADB59D4}"/>
                </a:ext>
              </a:extLst>
            </p:cNvPr>
            <p:cNvSpPr/>
            <p:nvPr/>
          </p:nvSpPr>
          <p:spPr>
            <a:xfrm>
              <a:off x="3806446" y="5083177"/>
              <a:ext cx="4905371" cy="177482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1083"/>
                <a:gd name="f8" fmla="val 392"/>
                <a:gd name="f9" fmla="val 321"/>
                <a:gd name="f10" fmla="val 26"/>
                <a:gd name="f11" fmla="val 324"/>
                <a:gd name="f12" fmla="val 23"/>
                <a:gd name="f13" fmla="val 327"/>
                <a:gd name="f14" fmla="val 19"/>
                <a:gd name="f15" fmla="val 330"/>
                <a:gd name="f16" fmla="val 16"/>
                <a:gd name="f17" fmla="val 337"/>
                <a:gd name="f18" fmla="val 11"/>
                <a:gd name="f19" fmla="val 348"/>
                <a:gd name="f20" fmla="val 10"/>
                <a:gd name="f21" fmla="val 356"/>
                <a:gd name="f22" fmla="val 14"/>
                <a:gd name="f23" fmla="val 364"/>
                <a:gd name="f24" fmla="val 18"/>
                <a:gd name="f25" fmla="val 363"/>
                <a:gd name="f26" fmla="val 34"/>
                <a:gd name="f27" fmla="val 65"/>
                <a:gd name="f28" fmla="val 357"/>
                <a:gd name="f29" fmla="val 96"/>
                <a:gd name="f30" fmla="val 355"/>
                <a:gd name="f31" fmla="val 127"/>
                <a:gd name="f32" fmla="val 352"/>
                <a:gd name="f33" fmla="val 169"/>
                <a:gd name="f34" fmla="val 342"/>
                <a:gd name="f35" fmla="val 210"/>
                <a:gd name="f36" fmla="val 332"/>
                <a:gd name="f37" fmla="val 251"/>
                <a:gd name="f38" fmla="val 328"/>
                <a:gd name="f39" fmla="val 264"/>
                <a:gd name="f40" fmla="val 322"/>
                <a:gd name="f41" fmla="val 276"/>
                <a:gd name="f42" fmla="val 317"/>
                <a:gd name="f43" fmla="val 290"/>
                <a:gd name="f44" fmla="val 326"/>
                <a:gd name="f45" fmla="val 291"/>
                <a:gd name="f46" fmla="val 335"/>
                <a:gd name="f47" fmla="val 292"/>
                <a:gd name="f48" fmla="val 344"/>
                <a:gd name="f49" fmla="val 293"/>
                <a:gd name="f50" fmla="val 345"/>
                <a:gd name="f51" fmla="val 278"/>
                <a:gd name="f52" fmla="val 346"/>
                <a:gd name="f53" fmla="val 349"/>
                <a:gd name="f54" fmla="val 250"/>
                <a:gd name="f55" fmla="val 359"/>
                <a:gd name="f56" fmla="val 205"/>
                <a:gd name="f57" fmla="val 159"/>
                <a:gd name="f58" fmla="val 366"/>
                <a:gd name="f59" fmla="val 113"/>
                <a:gd name="f60" fmla="val 369"/>
                <a:gd name="f61" fmla="val 90"/>
                <a:gd name="f62" fmla="val 377"/>
                <a:gd name="f63" fmla="val 67"/>
                <a:gd name="f64" fmla="val 384"/>
                <a:gd name="f65" fmla="val 44"/>
                <a:gd name="f66" fmla="val 387"/>
                <a:gd name="f67" fmla="val 36"/>
                <a:gd name="f68" fmla="val 29"/>
                <a:gd name="f69" fmla="val 397"/>
                <a:gd name="f70" fmla="val 402"/>
                <a:gd name="f71" fmla="val 409"/>
                <a:gd name="f72" fmla="val 417"/>
                <a:gd name="f73" fmla="val 426"/>
                <a:gd name="f74" fmla="val 428"/>
                <a:gd name="f75" fmla="val 25"/>
                <a:gd name="f76" fmla="val 429"/>
                <a:gd name="f77" fmla="val 33"/>
                <a:gd name="f78" fmla="val 50"/>
                <a:gd name="f79" fmla="val 84"/>
                <a:gd name="f80" fmla="val 122"/>
                <a:gd name="f81" fmla="val 427"/>
                <a:gd name="f82" fmla="val 160"/>
                <a:gd name="f83" fmla="val 425"/>
                <a:gd name="f84" fmla="val 198"/>
                <a:gd name="f85" fmla="val 424"/>
                <a:gd name="f86" fmla="val 231"/>
                <a:gd name="f87" fmla="val 422"/>
                <a:gd name="f88" fmla="val 420"/>
                <a:gd name="f89" fmla="val 298"/>
                <a:gd name="f90" fmla="val 299"/>
                <a:gd name="f91" fmla="val 440"/>
                <a:gd name="f92" fmla="val 300"/>
                <a:gd name="f93" fmla="val 451"/>
                <a:gd name="f94" fmla="val 301"/>
                <a:gd name="f95" fmla="val 285"/>
                <a:gd name="f96" fmla="val 448"/>
                <a:gd name="f97" fmla="val 222"/>
                <a:gd name="f98" fmla="val 445"/>
                <a:gd name="f99" fmla="val 166"/>
                <a:gd name="f100" fmla="val 443"/>
                <a:gd name="f101" fmla="val 109"/>
                <a:gd name="f102" fmla="val 70"/>
                <a:gd name="f103" fmla="val 461"/>
                <a:gd name="f104" fmla="val 20"/>
                <a:gd name="f105" fmla="val 479"/>
                <a:gd name="f106" fmla="val 13"/>
                <a:gd name="f107" fmla="val 513"/>
                <a:gd name="f108" fmla="val 539"/>
                <a:gd name="f109" fmla="val 17"/>
                <a:gd name="f110" fmla="val 541"/>
                <a:gd name="f111" fmla="val 52"/>
                <a:gd name="f112" fmla="val 542"/>
                <a:gd name="f113" fmla="val 71"/>
                <a:gd name="f114" fmla="val 89"/>
                <a:gd name="f115" fmla="val 108"/>
                <a:gd name="f116" fmla="val 158"/>
                <a:gd name="f117" fmla="val 209"/>
                <a:gd name="f118" fmla="val 259"/>
                <a:gd name="f119" fmla="val 272"/>
                <a:gd name="f120" fmla="val 540"/>
                <a:gd name="f121" fmla="val 286"/>
                <a:gd name="f122" fmla="val 546"/>
                <a:gd name="f123" fmla="val 553"/>
                <a:gd name="f124" fmla="val 562"/>
                <a:gd name="f125" fmla="val 283"/>
                <a:gd name="f126" fmla="val 275"/>
                <a:gd name="f127" fmla="val 561"/>
                <a:gd name="f128" fmla="val 233"/>
                <a:gd name="f129" fmla="val 558"/>
                <a:gd name="f130" fmla="val 191"/>
                <a:gd name="f131" fmla="val 559"/>
                <a:gd name="f132" fmla="val 149"/>
                <a:gd name="f133" fmla="val 120"/>
                <a:gd name="f134" fmla="val 563"/>
                <a:gd name="f135" fmla="val 91"/>
                <a:gd name="f136" fmla="val 566"/>
                <a:gd name="f137" fmla="val 62"/>
                <a:gd name="f138" fmla="val 56"/>
                <a:gd name="f139" fmla="val 569"/>
                <a:gd name="f140" fmla="val 571"/>
                <a:gd name="f141" fmla="val 578"/>
                <a:gd name="f142" fmla="val 589"/>
                <a:gd name="f143" fmla="val 604"/>
                <a:gd name="f144" fmla="val 623"/>
                <a:gd name="f145" fmla="val 635"/>
                <a:gd name="f146" fmla="val 639"/>
                <a:gd name="f147" fmla="val 48"/>
                <a:gd name="f148" fmla="val 643"/>
                <a:gd name="f149" fmla="val 63"/>
                <a:gd name="f150" fmla="val 645"/>
                <a:gd name="f151" fmla="val 79"/>
                <a:gd name="f152" fmla="val 646"/>
                <a:gd name="f153" fmla="val 95"/>
                <a:gd name="f154" fmla="val 647"/>
                <a:gd name="f155" fmla="val 144"/>
                <a:gd name="f156" fmla="val 649"/>
                <a:gd name="f157" fmla="val 192"/>
                <a:gd name="f158" fmla="val 241"/>
                <a:gd name="f159" fmla="val 277"/>
                <a:gd name="f160" fmla="val 296"/>
                <a:gd name="f161" fmla="val 648"/>
                <a:gd name="f162" fmla="val 651"/>
                <a:gd name="f163" fmla="val 656"/>
                <a:gd name="f164" fmla="val 279"/>
                <a:gd name="f165" fmla="val 263"/>
                <a:gd name="f166" fmla="val 247"/>
                <a:gd name="f167" fmla="val 195"/>
                <a:gd name="f168" fmla="val 657"/>
                <a:gd name="f169" fmla="val 92"/>
                <a:gd name="f170" fmla="val 658"/>
                <a:gd name="f171" fmla="val 80"/>
                <a:gd name="f172" fmla="val 661"/>
                <a:gd name="f173" fmla="val 665"/>
                <a:gd name="f174" fmla="val 55"/>
                <a:gd name="f175" fmla="val 667"/>
                <a:gd name="f176" fmla="val 672"/>
                <a:gd name="f177" fmla="val 41"/>
                <a:gd name="f178" fmla="val 681"/>
                <a:gd name="f179" fmla="val 40"/>
                <a:gd name="f180" fmla="val 690"/>
                <a:gd name="f181" fmla="val 39"/>
                <a:gd name="f182" fmla="val 695"/>
                <a:gd name="f183" fmla="val 45"/>
                <a:gd name="f184" fmla="val 700"/>
                <a:gd name="f185" fmla="val 51"/>
                <a:gd name="f186" fmla="val 710"/>
                <a:gd name="f187" fmla="val 68"/>
                <a:gd name="f188" fmla="val 715"/>
                <a:gd name="f189" fmla="val 87"/>
                <a:gd name="f190" fmla="val 716"/>
                <a:gd name="f191" fmla="val 106"/>
                <a:gd name="f192" fmla="val 720"/>
                <a:gd name="f193" fmla="val 155"/>
                <a:gd name="f194" fmla="val 722"/>
                <a:gd name="f195" fmla="val 724"/>
                <a:gd name="f196" fmla="val 254"/>
                <a:gd name="f197" fmla="val 725"/>
                <a:gd name="f198" fmla="val 267"/>
                <a:gd name="f199" fmla="val 723"/>
                <a:gd name="f200" fmla="val 281"/>
                <a:gd name="f201" fmla="val 295"/>
                <a:gd name="f202" fmla="val 728"/>
                <a:gd name="f203" fmla="val 732"/>
                <a:gd name="f204" fmla="val 738"/>
                <a:gd name="f205" fmla="val 739"/>
                <a:gd name="f206" fmla="val 741"/>
                <a:gd name="f207" fmla="val 737"/>
                <a:gd name="f208" fmla="val 227"/>
                <a:gd name="f209" fmla="val 730"/>
                <a:gd name="f210" fmla="val 182"/>
                <a:gd name="f211" fmla="val 136"/>
                <a:gd name="f212" fmla="val 718"/>
                <a:gd name="f213" fmla="val 717"/>
                <a:gd name="f214" fmla="val 76"/>
                <a:gd name="f215" fmla="val 719"/>
                <a:gd name="f216" fmla="val 60"/>
                <a:gd name="f217" fmla="val 729"/>
                <a:gd name="f218" fmla="val 59"/>
                <a:gd name="f219" fmla="val 733"/>
                <a:gd name="f220" fmla="val 744"/>
                <a:gd name="f221" fmla="val 77"/>
                <a:gd name="f222" fmla="val 748"/>
                <a:gd name="f223" fmla="val 88"/>
                <a:gd name="f224" fmla="val 98"/>
                <a:gd name="f225" fmla="val 750"/>
                <a:gd name="f226" fmla="val 150"/>
                <a:gd name="f227" fmla="val 203"/>
                <a:gd name="f228" fmla="val 751"/>
                <a:gd name="f229" fmla="val 256"/>
                <a:gd name="f230" fmla="val 269"/>
                <a:gd name="f231" fmla="val 282"/>
                <a:gd name="f232" fmla="val 746"/>
                <a:gd name="f233" fmla="val 755"/>
                <a:gd name="f234" fmla="val 765"/>
                <a:gd name="f235" fmla="val 775"/>
                <a:gd name="f236" fmla="val 297"/>
                <a:gd name="f237" fmla="val 784"/>
                <a:gd name="f238" fmla="val 792"/>
                <a:gd name="f239" fmla="val 294"/>
                <a:gd name="f240" fmla="val 801"/>
                <a:gd name="f241" fmla="val 798"/>
                <a:gd name="f242" fmla="val 795"/>
                <a:gd name="f243" fmla="val 794"/>
                <a:gd name="f244" fmla="val 302"/>
                <a:gd name="f245" fmla="val 316"/>
                <a:gd name="f246" fmla="val 790"/>
                <a:gd name="f247" fmla="val 329"/>
                <a:gd name="f248" fmla="val 789"/>
                <a:gd name="f249" fmla="val 788"/>
                <a:gd name="f250" fmla="val 341"/>
                <a:gd name="f251" fmla="val 787"/>
                <a:gd name="f252" fmla="val 786"/>
                <a:gd name="f253" fmla="val 303"/>
                <a:gd name="f254" fmla="val 773"/>
                <a:gd name="f255" fmla="val 304"/>
                <a:gd name="f256" fmla="val 758"/>
                <a:gd name="f257" fmla="val 305"/>
                <a:gd name="f258" fmla="val 743"/>
                <a:gd name="f259" fmla="val 306"/>
                <a:gd name="f260" fmla="val 742"/>
                <a:gd name="f261" fmla="val 311"/>
                <a:gd name="f262" fmla="val 315"/>
                <a:gd name="f263" fmla="val 740"/>
                <a:gd name="f264" fmla="val 320"/>
                <a:gd name="f265" fmla="val 308"/>
                <a:gd name="f266" fmla="val 713"/>
                <a:gd name="f267" fmla="val 689"/>
                <a:gd name="f268" fmla="val 663"/>
                <a:gd name="f269" fmla="val 662"/>
                <a:gd name="f270" fmla="val 660"/>
                <a:gd name="f271" fmla="val 659"/>
                <a:gd name="f272" fmla="val 642"/>
                <a:gd name="f273" fmla="val 638"/>
                <a:gd name="f274" fmla="val 637"/>
                <a:gd name="f275" fmla="val 634"/>
                <a:gd name="f276" fmla="val 636"/>
                <a:gd name="f277" fmla="val 307"/>
                <a:gd name="f278" fmla="val 613"/>
                <a:gd name="f279" fmla="val 590"/>
                <a:gd name="f280" fmla="val 565"/>
                <a:gd name="f281" fmla="val 313"/>
                <a:gd name="f282" fmla="val 318"/>
                <a:gd name="f283" fmla="val 323"/>
                <a:gd name="f284" fmla="val 560"/>
                <a:gd name="f285" fmla="val 552"/>
                <a:gd name="f286" fmla="val 545"/>
                <a:gd name="f287" fmla="val 536"/>
                <a:gd name="f288" fmla="val 535"/>
                <a:gd name="f289" fmla="val 310"/>
                <a:gd name="f290" fmla="val 534"/>
                <a:gd name="f291" fmla="val 314"/>
                <a:gd name="f292" fmla="val 532"/>
                <a:gd name="f293" fmla="val 319"/>
                <a:gd name="f294" fmla="val 518"/>
                <a:gd name="f295" fmla="val 505"/>
                <a:gd name="f296" fmla="val 492"/>
                <a:gd name="f297" fmla="val 533"/>
                <a:gd name="f298" fmla="val 86"/>
                <a:gd name="f299" fmla="val 531"/>
                <a:gd name="f300" fmla="val 530"/>
                <a:gd name="f301" fmla="val 69"/>
                <a:gd name="f302" fmla="val 522"/>
                <a:gd name="f303" fmla="val 47"/>
                <a:gd name="f304" fmla="val 509"/>
                <a:gd name="f305" fmla="val 42"/>
                <a:gd name="f306" fmla="val 514"/>
                <a:gd name="f307" fmla="val 519"/>
                <a:gd name="f308" fmla="val 524"/>
                <a:gd name="f309" fmla="val 523"/>
                <a:gd name="f310" fmla="val 516"/>
                <a:gd name="f311" fmla="val 510"/>
                <a:gd name="f312" fmla="val 503"/>
                <a:gd name="f313" fmla="val 46"/>
                <a:gd name="f314" fmla="val 496"/>
                <a:gd name="f315" fmla="val 53"/>
                <a:gd name="f316" fmla="val 488"/>
                <a:gd name="f317" fmla="val 480"/>
                <a:gd name="f318" fmla="val 484"/>
                <a:gd name="f319" fmla="val 489"/>
                <a:gd name="f320" fmla="val 494"/>
                <a:gd name="f321" fmla="val 103"/>
                <a:gd name="f322" fmla="val 93"/>
                <a:gd name="f323" fmla="val 475"/>
                <a:gd name="f324" fmla="val 83"/>
                <a:gd name="f325" fmla="val 467"/>
                <a:gd name="f326" fmla="val 72"/>
                <a:gd name="f327" fmla="val 465"/>
                <a:gd name="f328" fmla="val 466"/>
                <a:gd name="f329" fmla="val 66"/>
                <a:gd name="f330" fmla="val 468"/>
                <a:gd name="f331" fmla="val 64"/>
                <a:gd name="f332" fmla="val 482"/>
                <a:gd name="f333" fmla="val 490"/>
                <a:gd name="f334" fmla="val 474"/>
                <a:gd name="f335" fmla="val 460"/>
                <a:gd name="f336" fmla="val 49"/>
                <a:gd name="f337" fmla="val 459"/>
                <a:gd name="f338" fmla="val 457"/>
                <a:gd name="f339" fmla="val 456"/>
                <a:gd name="f340" fmla="val 125"/>
                <a:gd name="f341" fmla="val 204"/>
                <a:gd name="f342" fmla="val 252"/>
                <a:gd name="f343" fmla="val 478"/>
                <a:gd name="f344" fmla="val 455"/>
                <a:gd name="f345" fmla="val 454"/>
                <a:gd name="f346" fmla="val 453"/>
                <a:gd name="f347" fmla="val 452"/>
                <a:gd name="f348" fmla="val 416"/>
                <a:gd name="f349" fmla="val 415"/>
                <a:gd name="f350" fmla="val 413"/>
                <a:gd name="f351" fmla="val 399"/>
                <a:gd name="f352" fmla="val 385"/>
                <a:gd name="f353" fmla="val 371"/>
                <a:gd name="f354" fmla="val 350"/>
                <a:gd name="f355" fmla="val 347"/>
                <a:gd name="f356" fmla="val 312"/>
                <a:gd name="f357" fmla="val 214"/>
                <a:gd name="f358" fmla="val 289"/>
                <a:gd name="f359" fmla="val 165"/>
                <a:gd name="f360" fmla="val 284"/>
                <a:gd name="f361" fmla="val 167"/>
                <a:gd name="f362" fmla="val 172"/>
                <a:gd name="f363" fmla="val 161"/>
                <a:gd name="f364" fmla="val 163"/>
                <a:gd name="f365" fmla="val 157"/>
                <a:gd name="f366" fmla="val 177"/>
                <a:gd name="f367" fmla="val 197"/>
                <a:gd name="f368" fmla="val 216"/>
                <a:gd name="f369" fmla="val 331"/>
                <a:gd name="f370" fmla="val 339"/>
                <a:gd name="f371" fmla="val 508"/>
                <a:gd name="f372" fmla="val 610"/>
                <a:gd name="f373" fmla="val 699"/>
                <a:gd name="f374" fmla="val 343"/>
                <a:gd name="f375" fmla="val 777"/>
                <a:gd name="f376" fmla="val 778"/>
                <a:gd name="f377" fmla="val 779"/>
                <a:gd name="f378" fmla="val 782"/>
                <a:gd name="f379" fmla="val 809"/>
                <a:gd name="f380" fmla="val 351"/>
                <a:gd name="f381" fmla="val 843"/>
                <a:gd name="f382" fmla="val 354"/>
                <a:gd name="f383" fmla="val 876"/>
                <a:gd name="f384" fmla="val 874"/>
                <a:gd name="f385" fmla="val 358"/>
                <a:gd name="f386" fmla="val 871"/>
                <a:gd name="f387" fmla="val 868"/>
                <a:gd name="f388" fmla="val 361"/>
                <a:gd name="f389" fmla="val 362"/>
                <a:gd name="f390" fmla="val 884"/>
                <a:gd name="f391" fmla="val 901"/>
                <a:gd name="f392" fmla="val 917"/>
                <a:gd name="f393" fmla="val 966"/>
                <a:gd name="f394" fmla="val 1015"/>
                <a:gd name="f395" fmla="val 1066"/>
                <a:gd name="f396" fmla="val 1071"/>
                <a:gd name="f397" fmla="val 1077"/>
                <a:gd name="f398" fmla="val 1065"/>
                <a:gd name="f399" fmla="val 1046"/>
                <a:gd name="f400" fmla="val 1027"/>
                <a:gd name="f401" fmla="val 996"/>
                <a:gd name="f402" fmla="val 965"/>
                <a:gd name="f403" fmla="val 373"/>
                <a:gd name="f404" fmla="val 934"/>
                <a:gd name="f405" fmla="val 381"/>
                <a:gd name="f406" fmla="val 905"/>
                <a:gd name="f407" fmla="val 388"/>
                <a:gd name="f408" fmla="val 848"/>
                <a:gd name="f409" fmla="val 380"/>
                <a:gd name="f410" fmla="val 367"/>
                <a:gd name="f411" fmla="val 696"/>
                <a:gd name="f412" fmla="val 698"/>
                <a:gd name="f413" fmla="val 372"/>
                <a:gd name="f414" fmla="val 701"/>
                <a:gd name="f415" fmla="val 374"/>
                <a:gd name="f416" fmla="val 591"/>
                <a:gd name="f417" fmla="val 483"/>
                <a:gd name="f418" fmla="val 432"/>
                <a:gd name="f419" fmla="val 105"/>
                <a:gd name="f420" fmla="val 37"/>
                <a:gd name="f421" fmla="val 336"/>
                <a:gd name="f422" fmla="val 333"/>
                <a:gd name="f423" fmla="val 7"/>
                <a:gd name="f424" fmla="val 21"/>
                <a:gd name="f425" fmla="val 151"/>
                <a:gd name="f426" fmla="val 154"/>
                <a:gd name="f427" fmla="val 153"/>
                <a:gd name="f428" fmla="val 162"/>
                <a:gd name="f429" fmla="val 168"/>
                <a:gd name="f430" fmla="val 175"/>
                <a:gd name="f431" fmla="val 245"/>
                <a:gd name="f432" fmla="val 287"/>
                <a:gd name="f433" fmla="val 253"/>
                <a:gd name="f434" fmla="val 201"/>
                <a:gd name="f435" fmla="val 99"/>
                <a:gd name="f436" fmla="val 74"/>
                <a:gd name="f437" fmla="val 595"/>
                <a:gd name="f438" fmla="val 597"/>
                <a:gd name="f439" fmla="val 101"/>
                <a:gd name="f440" fmla="val 598"/>
                <a:gd name="f441" fmla="val 600"/>
                <a:gd name="f442" fmla="val 85"/>
                <a:gd name="f443" fmla="val 622"/>
                <a:gd name="f444" fmla="val 82"/>
                <a:gd name="f445" fmla="val 599"/>
                <a:gd name="f446" fmla="val 602"/>
                <a:gd name="f447" fmla="val 606"/>
                <a:gd name="f448" fmla="val 78"/>
                <a:gd name="f449" fmla="val 73"/>
                <a:gd name="f450" fmla="val 594"/>
                <a:gd name="f451" fmla="val 81"/>
                <a:gd name="f452" fmla="val 593"/>
                <a:gd name="f453" fmla="val 586"/>
                <a:gd name="f454" fmla="val 582"/>
                <a:gd name="f455" fmla="val 405"/>
                <a:gd name="f456" fmla="val 406"/>
                <a:gd name="f457" fmla="val 407"/>
                <a:gd name="f458" fmla="val 408"/>
                <a:gd name="f459" fmla="val 410"/>
                <a:gd name="f460" fmla="val 403"/>
                <a:gd name="f461" fmla="val 394"/>
                <a:gd name="f462" fmla="val 389"/>
                <a:gd name="f463" fmla="val 376"/>
                <a:gd name="f464" fmla="val 379"/>
                <a:gd name="f465" fmla="val 382"/>
                <a:gd name="f466" fmla="val 383"/>
                <a:gd name="f467" fmla="val 171"/>
                <a:gd name="f468" fmla="val 156"/>
                <a:gd name="f469" fmla="val 386"/>
                <a:gd name="f470" fmla="val 142"/>
                <a:gd name="f471" fmla="val 139"/>
                <a:gd name="f472" fmla="val 138"/>
                <a:gd name="f473" fmla="val 132"/>
                <a:gd name="f474" fmla="val 147"/>
                <a:gd name="f475" fmla="val 378"/>
                <a:gd name="f476" fmla="val 375"/>
                <a:gd name="f477" fmla="val 152"/>
                <a:gd name="f478" fmla="val 126"/>
                <a:gd name="f479" fmla="val 118"/>
                <a:gd name="f480" fmla="val 398"/>
                <a:gd name="f481" fmla="val 119"/>
                <a:gd name="f482" fmla="val 412"/>
                <a:gd name="f483" fmla="val 414"/>
                <a:gd name="f484" fmla="val 128"/>
                <a:gd name="f485" fmla="val 391"/>
                <a:gd name="f486" fmla="val 404"/>
                <a:gd name="f487" fmla="val 693"/>
                <a:gd name="f488" fmla="val 687"/>
                <a:gd name="f489" fmla="val 682"/>
                <a:gd name="f490" fmla="val 112"/>
                <a:gd name="f491" fmla="val 677"/>
                <a:gd name="f492" fmla="val 107"/>
                <a:gd name="f493" fmla="val 102"/>
                <a:gd name="f494" fmla="val 671"/>
                <a:gd name="f495" fmla="val 670"/>
                <a:gd name="f496" fmla="val 176"/>
                <a:gd name="f497" fmla="val 684"/>
                <a:gd name="f498" fmla="val 178"/>
                <a:gd name="f499" fmla="val 697"/>
                <a:gd name="f500" fmla="val 179"/>
                <a:gd name="f501" fmla="val 711"/>
                <a:gd name="f502" fmla="val 181"/>
                <a:gd name="f503" fmla="val 709"/>
                <a:gd name="f504" fmla="val 164"/>
                <a:gd name="f505" fmla="val 707"/>
                <a:gd name="f506" fmla="val 134"/>
                <a:gd name="f507" fmla="val 705"/>
                <a:gd name="f508" fmla="val 117"/>
                <a:gd name="f509" fmla="val 702"/>
                <a:gd name="f510" fmla="val 100"/>
                <a:gd name="f511" fmla="val 692"/>
                <a:gd name="f512" fmla="val 691"/>
                <a:gd name="f513" fmla="val 694"/>
                <a:gd name="f514" fmla="val 679"/>
                <a:gd name="f515" fmla="val 676"/>
                <a:gd name="f516" fmla="val 683"/>
                <a:gd name="f517" fmla="val 686"/>
                <a:gd name="f518" fmla="val 570"/>
                <a:gd name="f519" fmla="val 572"/>
                <a:gd name="f520" fmla="val 236"/>
                <a:gd name="f521" fmla="val 237"/>
                <a:gd name="f522" fmla="val 607"/>
                <a:gd name="f523" fmla="val 238"/>
                <a:gd name="f524" fmla="val 624"/>
                <a:gd name="f525" fmla="val 239"/>
                <a:gd name="f526" fmla="val 240"/>
                <a:gd name="f527" fmla="val 573"/>
                <a:gd name="f528" fmla="val 260"/>
                <a:gd name="f529" fmla="val 614"/>
                <a:gd name="f530" fmla="val 255"/>
                <a:gd name="f531" fmla="val 174"/>
                <a:gd name="f532" fmla="val 615"/>
                <a:gd name="f533" fmla="val 170"/>
                <a:gd name="f534" fmla="val 135"/>
                <a:gd name="f535" fmla="val 632"/>
                <a:gd name="f536" fmla="val 631"/>
                <a:gd name="f537" fmla="val 617"/>
                <a:gd name="f538" fmla="val 608"/>
                <a:gd name="f539" fmla="val 629"/>
                <a:gd name="f540" fmla="val 630"/>
                <a:gd name="f541" fmla="val 627"/>
                <a:gd name="f542" fmla="val 618"/>
                <a:gd name="f543" fmla="val 609"/>
                <a:gd name="f544" fmla="val 592"/>
                <a:gd name="f545" fmla="val 584"/>
                <a:gd name="f546" fmla="val 575"/>
                <a:gd name="f547" fmla="val 288"/>
                <a:gd name="f548" fmla="val 309"/>
                <a:gd name="f549" fmla="val 213"/>
                <a:gd name="f550" fmla="val 338"/>
                <a:gd name="f551" fmla="val 340"/>
                <a:gd name="f552" fmla="val 325"/>
                <a:gd name="f553" fmla="val 244"/>
                <a:gd name="f554" fmla="val 224"/>
                <a:gd name="f555" fmla="val 183"/>
                <a:gd name="f556" fmla="val 199"/>
                <a:gd name="f557" fmla="val 218"/>
                <a:gd name="f558" fmla="val 248"/>
                <a:gd name="f559" fmla="val 685"/>
                <a:gd name="f560" fmla="val 243"/>
                <a:gd name="f561" fmla="val 668"/>
                <a:gd name="f562" fmla="val 184"/>
                <a:gd name="f563" fmla="val 370"/>
                <a:gd name="f564" fmla="val 368"/>
                <a:gd name="f565" fmla="val 206"/>
                <a:gd name="f566" fmla="val 219"/>
                <a:gd name="f567" fmla="val 208"/>
                <a:gd name="f568" fmla="val 411"/>
                <a:gd name="f569" fmla="val 145"/>
                <a:gd name="f570" fmla="val 401"/>
                <a:gd name="f571" fmla="val 396"/>
                <a:gd name="f572" fmla="val 395"/>
                <a:gd name="f573" fmla="val 185"/>
                <a:gd name="f574" fmla="val 186"/>
                <a:gd name="f575" fmla="val 187"/>
                <a:gd name="f576" fmla="val 188"/>
                <a:gd name="f577" fmla="val 189"/>
                <a:gd name="f578" fmla="val 390"/>
                <a:gd name="f579" fmla="val 400"/>
                <a:gd name="f580" fmla="val 257"/>
                <a:gd name="f581" fmla="val 235"/>
                <a:gd name="f582" fmla="val 230"/>
                <a:gd name="f583" fmla="val 274"/>
                <a:gd name="f584" fmla="val 258"/>
                <a:gd name="f585" fmla="val 611"/>
                <a:gd name="f586" fmla="val 365"/>
                <a:gd name="f587" fmla="val 616"/>
                <a:gd name="f588" fmla="val 579"/>
                <a:gd name="f589" fmla="val 587"/>
                <a:gd name="f590" fmla="val 596"/>
                <a:gd name="f591" fmla="val 577"/>
                <a:gd name="f592" fmla="val 735"/>
                <a:gd name="f593" fmla="val 734"/>
                <a:gd name="f594" fmla="val 124"/>
                <a:gd name="f595" fmla="val 736"/>
                <a:gd name="f596" fmla="val 137"/>
                <a:gd name="f597" fmla="+- 0 0 -90"/>
                <a:gd name="f598" fmla="*/ f4 1 1083"/>
                <a:gd name="f599" fmla="*/ f5 1 392"/>
                <a:gd name="f600" fmla="val f6"/>
                <a:gd name="f601" fmla="val f7"/>
                <a:gd name="f602" fmla="val f8"/>
                <a:gd name="f603" fmla="*/ f597 f0 1"/>
                <a:gd name="f604" fmla="+- f602 0 f600"/>
                <a:gd name="f605" fmla="+- f601 0 f600"/>
                <a:gd name="f606" fmla="*/ f603 1 f3"/>
                <a:gd name="f607" fmla="*/ f605 1 1083"/>
                <a:gd name="f608" fmla="*/ f604 1 392"/>
                <a:gd name="f609" fmla="*/ 355 f605 1"/>
                <a:gd name="f610" fmla="*/ 127 f604 1"/>
                <a:gd name="f611" fmla="*/ 366 f605 1"/>
                <a:gd name="f612" fmla="*/ 113 f604 1"/>
                <a:gd name="f613" fmla="*/ 429 f605 1"/>
                <a:gd name="f614" fmla="*/ 84 f604 1"/>
                <a:gd name="f615" fmla="*/ 443 f605 1"/>
                <a:gd name="f616" fmla="*/ 109 f604 1"/>
                <a:gd name="f617" fmla="*/ 541 f605 1"/>
                <a:gd name="f618" fmla="*/ 259 f604 1"/>
                <a:gd name="f619" fmla="*/ 566 f605 1"/>
                <a:gd name="f620" fmla="*/ 62 f604 1"/>
                <a:gd name="f621" fmla="*/ 649 f605 1"/>
                <a:gd name="f622" fmla="*/ 241 f604 1"/>
                <a:gd name="f623" fmla="*/ 665 f605 1"/>
                <a:gd name="f624" fmla="*/ 55 f604 1"/>
                <a:gd name="f625" fmla="*/ 722 f605 1"/>
                <a:gd name="f626" fmla="*/ 295 f604 1"/>
                <a:gd name="f627" fmla="*/ 729 f605 1"/>
                <a:gd name="f628" fmla="*/ 59 f604 1"/>
                <a:gd name="f629" fmla="*/ 775 f605 1"/>
                <a:gd name="f630" fmla="*/ 297 f604 1"/>
                <a:gd name="f631" fmla="*/ 787 f605 1"/>
                <a:gd name="f632" fmla="*/ 303 f604 1"/>
                <a:gd name="f633" fmla="*/ 663 f605 1"/>
                <a:gd name="f634" fmla="*/ 308 f604 1"/>
                <a:gd name="f635" fmla="*/ 634 f605 1"/>
                <a:gd name="f636" fmla="*/ 328 f604 1"/>
                <a:gd name="f637" fmla="*/ 560 f605 1"/>
                <a:gd name="f638" fmla="*/ 492 f605 1"/>
                <a:gd name="f639" fmla="*/ 509 f605 1"/>
                <a:gd name="f640" fmla="*/ 42 f604 1"/>
                <a:gd name="f641" fmla="*/ 494 f605 1"/>
                <a:gd name="f642" fmla="*/ 103 f604 1"/>
                <a:gd name="f643" fmla="*/ 456 f605 1"/>
                <a:gd name="f644" fmla="*/ 155 f604 1"/>
                <a:gd name="f645" fmla="*/ 454 f605 1"/>
                <a:gd name="f646" fmla="*/ 324 f604 1"/>
                <a:gd name="f647" fmla="*/ 413 f605 1"/>
                <a:gd name="f648" fmla="*/ 307 f604 1"/>
                <a:gd name="f649" fmla="*/ 346 f605 1"/>
                <a:gd name="f650" fmla="*/ 316 f604 1"/>
                <a:gd name="f651" fmla="*/ 165 f605 1"/>
                <a:gd name="f652" fmla="*/ 284 f604 1"/>
                <a:gd name="f653" fmla="*/ 345 f605 1"/>
                <a:gd name="f654" fmla="*/ 327 f604 1"/>
                <a:gd name="f655" fmla="*/ 347 f604 1"/>
                <a:gd name="f656" fmla="*/ 917 f605 1"/>
                <a:gd name="f657" fmla="*/ 359 f604 1"/>
                <a:gd name="f658" fmla="*/ 934 f605 1"/>
                <a:gd name="f659" fmla="*/ 381 f604 1"/>
                <a:gd name="f660" fmla="*/ 380 f605 1"/>
                <a:gd name="f661" fmla="*/ 355 f604 1"/>
                <a:gd name="f662" fmla="*/ 21 f605 1"/>
                <a:gd name="f663" fmla="*/ 330 f604 1"/>
                <a:gd name="f664" fmla="*/ 175 f605 1"/>
                <a:gd name="f665" fmla="*/ 281 f604 1"/>
                <a:gd name="f666" fmla="*/ 322 f605 1"/>
                <a:gd name="f667" fmla="*/ 26 f604 1"/>
                <a:gd name="f668" fmla="*/ 595 f605 1"/>
                <a:gd name="f669" fmla="*/ 99 f604 1"/>
                <a:gd name="f670" fmla="*/ 594 f605 1"/>
                <a:gd name="f671" fmla="*/ 71 f604 1"/>
                <a:gd name="f672" fmla="*/ 410 f605 1"/>
                <a:gd name="f673" fmla="*/ 76 f604 1"/>
                <a:gd name="f674" fmla="*/ 384 f605 1"/>
                <a:gd name="f675" fmla="*/ 156 f604 1"/>
                <a:gd name="f676" fmla="*/ 386 f605 1"/>
                <a:gd name="f677" fmla="*/ 139 f604 1"/>
                <a:gd name="f678" fmla="*/ 412 f605 1"/>
                <a:gd name="f679" fmla="*/ 126 f604 1"/>
                <a:gd name="f680" fmla="*/ 687 f605 1"/>
                <a:gd name="f681" fmla="*/ 118 f604 1"/>
                <a:gd name="f682" fmla="*/ 707 f605 1"/>
                <a:gd name="f683" fmla="*/ 134 f604 1"/>
                <a:gd name="f684" fmla="*/ 77 f604 1"/>
                <a:gd name="f685" fmla="*/ 572 f605 1"/>
                <a:gd name="f686" fmla="*/ 236 f604 1"/>
                <a:gd name="f687" fmla="*/ 637 f605 1"/>
                <a:gd name="f688" fmla="*/ 632 f605 1"/>
                <a:gd name="f689" fmla="*/ 66 f604 1"/>
                <a:gd name="f690" fmla="*/ 575 f605 1"/>
                <a:gd name="f691" fmla="*/ 347 f605 1"/>
                <a:gd name="f692" fmla="*/ 56 f604 1"/>
                <a:gd name="f693" fmla="*/ 325 f605 1"/>
                <a:gd name="f694" fmla="*/ 69 f604 1"/>
                <a:gd name="f695" fmla="*/ 670 f605 1"/>
                <a:gd name="f696" fmla="*/ 414 f605 1"/>
                <a:gd name="f697" fmla="*/ 175 f604 1"/>
                <a:gd name="f698" fmla="*/ 181 f604 1"/>
                <a:gd name="f699" fmla="*/ 401 f605 1"/>
                <a:gd name="f700" fmla="*/ 239 f604 1"/>
                <a:gd name="f701" fmla="*/ 363 f605 1"/>
                <a:gd name="f702" fmla="*/ 294 f604 1"/>
                <a:gd name="f703" fmla="*/ 639 f605 1"/>
                <a:gd name="f704" fmla="*/ 358 f604 1"/>
                <a:gd name="f705" fmla="*/ 579 f605 1"/>
                <a:gd name="f706" fmla="*/ 79 f604 1"/>
                <a:gd name="f707" fmla="*/ 735 f605 1"/>
                <a:gd name="f708" fmla="*/ 100 f604 1"/>
                <a:gd name="f709" fmla="+- f606 0 f1"/>
                <a:gd name="f710" fmla="*/ f609 1 1083"/>
                <a:gd name="f711" fmla="*/ f610 1 392"/>
                <a:gd name="f712" fmla="*/ f611 1 1083"/>
                <a:gd name="f713" fmla="*/ f612 1 392"/>
                <a:gd name="f714" fmla="*/ f613 1 1083"/>
                <a:gd name="f715" fmla="*/ f614 1 392"/>
                <a:gd name="f716" fmla="*/ f615 1 1083"/>
                <a:gd name="f717" fmla="*/ f616 1 392"/>
                <a:gd name="f718" fmla="*/ f617 1 1083"/>
                <a:gd name="f719" fmla="*/ f618 1 392"/>
                <a:gd name="f720" fmla="*/ f619 1 1083"/>
                <a:gd name="f721" fmla="*/ f620 1 392"/>
                <a:gd name="f722" fmla="*/ f621 1 1083"/>
                <a:gd name="f723" fmla="*/ f622 1 392"/>
                <a:gd name="f724" fmla="*/ f623 1 1083"/>
                <a:gd name="f725" fmla="*/ f624 1 392"/>
                <a:gd name="f726" fmla="*/ f625 1 1083"/>
                <a:gd name="f727" fmla="*/ f626 1 392"/>
                <a:gd name="f728" fmla="*/ f627 1 1083"/>
                <a:gd name="f729" fmla="*/ f628 1 392"/>
                <a:gd name="f730" fmla="*/ f629 1 1083"/>
                <a:gd name="f731" fmla="*/ f630 1 392"/>
                <a:gd name="f732" fmla="*/ f631 1 1083"/>
                <a:gd name="f733" fmla="*/ f632 1 392"/>
                <a:gd name="f734" fmla="*/ f633 1 1083"/>
                <a:gd name="f735" fmla="*/ f634 1 392"/>
                <a:gd name="f736" fmla="*/ f635 1 1083"/>
                <a:gd name="f737" fmla="*/ f636 1 392"/>
                <a:gd name="f738" fmla="*/ f637 1 1083"/>
                <a:gd name="f739" fmla="*/ f638 1 1083"/>
                <a:gd name="f740" fmla="*/ f639 1 1083"/>
                <a:gd name="f741" fmla="*/ f640 1 392"/>
                <a:gd name="f742" fmla="*/ f641 1 1083"/>
                <a:gd name="f743" fmla="*/ f642 1 392"/>
                <a:gd name="f744" fmla="*/ f643 1 1083"/>
                <a:gd name="f745" fmla="*/ f644 1 392"/>
                <a:gd name="f746" fmla="*/ f645 1 1083"/>
                <a:gd name="f747" fmla="*/ f646 1 392"/>
                <a:gd name="f748" fmla="*/ f647 1 1083"/>
                <a:gd name="f749" fmla="*/ f648 1 392"/>
                <a:gd name="f750" fmla="*/ f649 1 1083"/>
                <a:gd name="f751" fmla="*/ f650 1 392"/>
                <a:gd name="f752" fmla="*/ f651 1 1083"/>
                <a:gd name="f753" fmla="*/ f652 1 392"/>
                <a:gd name="f754" fmla="*/ f653 1 1083"/>
                <a:gd name="f755" fmla="*/ f654 1 392"/>
                <a:gd name="f756" fmla="*/ f655 1 392"/>
                <a:gd name="f757" fmla="*/ f656 1 1083"/>
                <a:gd name="f758" fmla="*/ f657 1 392"/>
                <a:gd name="f759" fmla="*/ f658 1 1083"/>
                <a:gd name="f760" fmla="*/ f659 1 392"/>
                <a:gd name="f761" fmla="*/ f660 1 1083"/>
                <a:gd name="f762" fmla="*/ f661 1 392"/>
                <a:gd name="f763" fmla="*/ f662 1 1083"/>
                <a:gd name="f764" fmla="*/ f663 1 392"/>
                <a:gd name="f765" fmla="*/ f664 1 1083"/>
                <a:gd name="f766" fmla="*/ f665 1 392"/>
                <a:gd name="f767" fmla="*/ f666 1 1083"/>
                <a:gd name="f768" fmla="*/ f667 1 392"/>
                <a:gd name="f769" fmla="*/ f668 1 1083"/>
                <a:gd name="f770" fmla="*/ f669 1 392"/>
                <a:gd name="f771" fmla="*/ f670 1 1083"/>
                <a:gd name="f772" fmla="*/ f671 1 392"/>
                <a:gd name="f773" fmla="*/ f672 1 1083"/>
                <a:gd name="f774" fmla="*/ f673 1 392"/>
                <a:gd name="f775" fmla="*/ f674 1 1083"/>
                <a:gd name="f776" fmla="*/ f675 1 392"/>
                <a:gd name="f777" fmla="*/ f676 1 1083"/>
                <a:gd name="f778" fmla="*/ f677 1 392"/>
                <a:gd name="f779" fmla="*/ f678 1 1083"/>
                <a:gd name="f780" fmla="*/ f679 1 392"/>
                <a:gd name="f781" fmla="*/ f680 1 1083"/>
                <a:gd name="f782" fmla="*/ f681 1 392"/>
                <a:gd name="f783" fmla="*/ f682 1 1083"/>
                <a:gd name="f784" fmla="*/ f683 1 392"/>
                <a:gd name="f785" fmla="*/ f684 1 392"/>
                <a:gd name="f786" fmla="*/ f685 1 1083"/>
                <a:gd name="f787" fmla="*/ f686 1 392"/>
                <a:gd name="f788" fmla="*/ f687 1 1083"/>
                <a:gd name="f789" fmla="*/ f688 1 1083"/>
                <a:gd name="f790" fmla="*/ f689 1 392"/>
                <a:gd name="f791" fmla="*/ f690 1 1083"/>
                <a:gd name="f792" fmla="*/ f691 1 1083"/>
                <a:gd name="f793" fmla="*/ f692 1 392"/>
                <a:gd name="f794" fmla="*/ f693 1 1083"/>
                <a:gd name="f795" fmla="*/ f694 1 392"/>
                <a:gd name="f796" fmla="*/ f695 1 1083"/>
                <a:gd name="f797" fmla="*/ f696 1 1083"/>
                <a:gd name="f798" fmla="*/ f697 1 392"/>
                <a:gd name="f799" fmla="*/ f698 1 392"/>
                <a:gd name="f800" fmla="*/ f699 1 1083"/>
                <a:gd name="f801" fmla="*/ f700 1 392"/>
                <a:gd name="f802" fmla="*/ f701 1 1083"/>
                <a:gd name="f803" fmla="*/ f702 1 392"/>
                <a:gd name="f804" fmla="*/ f703 1 1083"/>
                <a:gd name="f805" fmla="*/ f704 1 392"/>
                <a:gd name="f806" fmla="*/ f705 1 1083"/>
                <a:gd name="f807" fmla="*/ f706 1 392"/>
                <a:gd name="f808" fmla="*/ f707 1 1083"/>
                <a:gd name="f809" fmla="*/ f708 1 392"/>
                <a:gd name="f810" fmla="*/ 0 1 f607"/>
                <a:gd name="f811" fmla="*/ f601 1 f607"/>
                <a:gd name="f812" fmla="*/ 0 1 f608"/>
                <a:gd name="f813" fmla="*/ f602 1 f608"/>
                <a:gd name="f814" fmla="*/ f710 1 f607"/>
                <a:gd name="f815" fmla="*/ f711 1 f608"/>
                <a:gd name="f816" fmla="*/ f712 1 f607"/>
                <a:gd name="f817" fmla="*/ f713 1 f608"/>
                <a:gd name="f818" fmla="*/ f714 1 f607"/>
                <a:gd name="f819" fmla="*/ f715 1 f608"/>
                <a:gd name="f820" fmla="*/ f716 1 f607"/>
                <a:gd name="f821" fmla="*/ f717 1 f608"/>
                <a:gd name="f822" fmla="*/ f718 1 f607"/>
                <a:gd name="f823" fmla="*/ f719 1 f608"/>
                <a:gd name="f824" fmla="*/ f720 1 f607"/>
                <a:gd name="f825" fmla="*/ f721 1 f608"/>
                <a:gd name="f826" fmla="*/ f722 1 f607"/>
                <a:gd name="f827" fmla="*/ f723 1 f608"/>
                <a:gd name="f828" fmla="*/ f724 1 f607"/>
                <a:gd name="f829" fmla="*/ f725 1 f608"/>
                <a:gd name="f830" fmla="*/ f726 1 f607"/>
                <a:gd name="f831" fmla="*/ f727 1 f608"/>
                <a:gd name="f832" fmla="*/ f728 1 f607"/>
                <a:gd name="f833" fmla="*/ f729 1 f608"/>
                <a:gd name="f834" fmla="*/ f730 1 f607"/>
                <a:gd name="f835" fmla="*/ f731 1 f608"/>
                <a:gd name="f836" fmla="*/ f732 1 f607"/>
                <a:gd name="f837" fmla="*/ f733 1 f608"/>
                <a:gd name="f838" fmla="*/ f734 1 f607"/>
                <a:gd name="f839" fmla="*/ f735 1 f608"/>
                <a:gd name="f840" fmla="*/ f736 1 f607"/>
                <a:gd name="f841" fmla="*/ f737 1 f608"/>
                <a:gd name="f842" fmla="*/ f738 1 f607"/>
                <a:gd name="f843" fmla="*/ f739 1 f607"/>
                <a:gd name="f844" fmla="*/ f740 1 f607"/>
                <a:gd name="f845" fmla="*/ f741 1 f608"/>
                <a:gd name="f846" fmla="*/ f742 1 f607"/>
                <a:gd name="f847" fmla="*/ f743 1 f608"/>
                <a:gd name="f848" fmla="*/ f744 1 f607"/>
                <a:gd name="f849" fmla="*/ f745 1 f608"/>
                <a:gd name="f850" fmla="*/ f746 1 f607"/>
                <a:gd name="f851" fmla="*/ f747 1 f608"/>
                <a:gd name="f852" fmla="*/ f748 1 f607"/>
                <a:gd name="f853" fmla="*/ f749 1 f608"/>
                <a:gd name="f854" fmla="*/ f750 1 f607"/>
                <a:gd name="f855" fmla="*/ f751 1 f608"/>
                <a:gd name="f856" fmla="*/ f752 1 f607"/>
                <a:gd name="f857" fmla="*/ f753 1 f608"/>
                <a:gd name="f858" fmla="*/ f754 1 f607"/>
                <a:gd name="f859" fmla="*/ f755 1 f608"/>
                <a:gd name="f860" fmla="*/ f756 1 f608"/>
                <a:gd name="f861" fmla="*/ f757 1 f607"/>
                <a:gd name="f862" fmla="*/ f758 1 f608"/>
                <a:gd name="f863" fmla="*/ f759 1 f607"/>
                <a:gd name="f864" fmla="*/ f760 1 f608"/>
                <a:gd name="f865" fmla="*/ f761 1 f607"/>
                <a:gd name="f866" fmla="*/ f762 1 f608"/>
                <a:gd name="f867" fmla="*/ f763 1 f607"/>
                <a:gd name="f868" fmla="*/ f764 1 f608"/>
                <a:gd name="f869" fmla="*/ f765 1 f607"/>
                <a:gd name="f870" fmla="*/ f766 1 f608"/>
                <a:gd name="f871" fmla="*/ f767 1 f607"/>
                <a:gd name="f872" fmla="*/ f768 1 f608"/>
                <a:gd name="f873" fmla="*/ f769 1 f607"/>
                <a:gd name="f874" fmla="*/ f770 1 f608"/>
                <a:gd name="f875" fmla="*/ f771 1 f607"/>
                <a:gd name="f876" fmla="*/ f772 1 f608"/>
                <a:gd name="f877" fmla="*/ f773 1 f607"/>
                <a:gd name="f878" fmla="*/ f774 1 f608"/>
                <a:gd name="f879" fmla="*/ f775 1 f607"/>
                <a:gd name="f880" fmla="*/ f776 1 f608"/>
                <a:gd name="f881" fmla="*/ f777 1 f607"/>
                <a:gd name="f882" fmla="*/ f778 1 f608"/>
                <a:gd name="f883" fmla="*/ f779 1 f607"/>
                <a:gd name="f884" fmla="*/ f780 1 f608"/>
                <a:gd name="f885" fmla="*/ f781 1 f607"/>
                <a:gd name="f886" fmla="*/ f782 1 f608"/>
                <a:gd name="f887" fmla="*/ f783 1 f607"/>
                <a:gd name="f888" fmla="*/ f784 1 f608"/>
                <a:gd name="f889" fmla="*/ f785 1 f608"/>
                <a:gd name="f890" fmla="*/ f786 1 f607"/>
                <a:gd name="f891" fmla="*/ f787 1 f608"/>
                <a:gd name="f892" fmla="*/ f788 1 f607"/>
                <a:gd name="f893" fmla="*/ f789 1 f607"/>
                <a:gd name="f894" fmla="*/ f790 1 f608"/>
                <a:gd name="f895" fmla="*/ f791 1 f607"/>
                <a:gd name="f896" fmla="*/ f792 1 f607"/>
                <a:gd name="f897" fmla="*/ f793 1 f608"/>
                <a:gd name="f898" fmla="*/ f794 1 f607"/>
                <a:gd name="f899" fmla="*/ f795 1 f608"/>
                <a:gd name="f900" fmla="*/ f796 1 f607"/>
                <a:gd name="f901" fmla="*/ f797 1 f607"/>
                <a:gd name="f902" fmla="*/ f798 1 f608"/>
                <a:gd name="f903" fmla="*/ f799 1 f608"/>
                <a:gd name="f904" fmla="*/ f800 1 f607"/>
                <a:gd name="f905" fmla="*/ f801 1 f608"/>
                <a:gd name="f906" fmla="*/ f802 1 f607"/>
                <a:gd name="f907" fmla="*/ f803 1 f608"/>
                <a:gd name="f908" fmla="*/ f804 1 f607"/>
                <a:gd name="f909" fmla="*/ f805 1 f608"/>
                <a:gd name="f910" fmla="*/ f806 1 f607"/>
                <a:gd name="f911" fmla="*/ f807 1 f608"/>
                <a:gd name="f912" fmla="*/ f808 1 f607"/>
                <a:gd name="f913" fmla="*/ f809 1 f608"/>
                <a:gd name="f914" fmla="*/ f810 f598 1"/>
                <a:gd name="f915" fmla="*/ f811 f598 1"/>
                <a:gd name="f916" fmla="*/ f813 f599 1"/>
                <a:gd name="f917" fmla="*/ f812 f599 1"/>
                <a:gd name="f918" fmla="*/ f814 f598 1"/>
                <a:gd name="f919" fmla="*/ f815 f599 1"/>
                <a:gd name="f920" fmla="*/ f816 f598 1"/>
                <a:gd name="f921" fmla="*/ f817 f599 1"/>
                <a:gd name="f922" fmla="*/ f818 f598 1"/>
                <a:gd name="f923" fmla="*/ f819 f599 1"/>
                <a:gd name="f924" fmla="*/ f820 f598 1"/>
                <a:gd name="f925" fmla="*/ f821 f599 1"/>
                <a:gd name="f926" fmla="*/ f822 f598 1"/>
                <a:gd name="f927" fmla="*/ f823 f599 1"/>
                <a:gd name="f928" fmla="*/ f824 f598 1"/>
                <a:gd name="f929" fmla="*/ f825 f599 1"/>
                <a:gd name="f930" fmla="*/ f826 f598 1"/>
                <a:gd name="f931" fmla="*/ f827 f599 1"/>
                <a:gd name="f932" fmla="*/ f828 f598 1"/>
                <a:gd name="f933" fmla="*/ f829 f599 1"/>
                <a:gd name="f934" fmla="*/ f830 f598 1"/>
                <a:gd name="f935" fmla="*/ f831 f599 1"/>
                <a:gd name="f936" fmla="*/ f832 f598 1"/>
                <a:gd name="f937" fmla="*/ f833 f599 1"/>
                <a:gd name="f938" fmla="*/ f834 f598 1"/>
                <a:gd name="f939" fmla="*/ f835 f599 1"/>
                <a:gd name="f940" fmla="*/ f836 f598 1"/>
                <a:gd name="f941" fmla="*/ f837 f599 1"/>
                <a:gd name="f942" fmla="*/ f838 f598 1"/>
                <a:gd name="f943" fmla="*/ f839 f599 1"/>
                <a:gd name="f944" fmla="*/ f840 f598 1"/>
                <a:gd name="f945" fmla="*/ f841 f599 1"/>
                <a:gd name="f946" fmla="*/ f842 f598 1"/>
                <a:gd name="f947" fmla="*/ f843 f598 1"/>
                <a:gd name="f948" fmla="*/ f844 f598 1"/>
                <a:gd name="f949" fmla="*/ f845 f599 1"/>
                <a:gd name="f950" fmla="*/ f846 f598 1"/>
                <a:gd name="f951" fmla="*/ f847 f599 1"/>
                <a:gd name="f952" fmla="*/ f848 f598 1"/>
                <a:gd name="f953" fmla="*/ f849 f599 1"/>
                <a:gd name="f954" fmla="*/ f850 f598 1"/>
                <a:gd name="f955" fmla="*/ f851 f599 1"/>
                <a:gd name="f956" fmla="*/ f852 f598 1"/>
                <a:gd name="f957" fmla="*/ f853 f599 1"/>
                <a:gd name="f958" fmla="*/ f854 f598 1"/>
                <a:gd name="f959" fmla="*/ f855 f599 1"/>
                <a:gd name="f960" fmla="*/ f856 f598 1"/>
                <a:gd name="f961" fmla="*/ f857 f599 1"/>
                <a:gd name="f962" fmla="*/ f858 f598 1"/>
                <a:gd name="f963" fmla="*/ f859 f599 1"/>
                <a:gd name="f964" fmla="*/ f860 f599 1"/>
                <a:gd name="f965" fmla="*/ f861 f598 1"/>
                <a:gd name="f966" fmla="*/ f862 f599 1"/>
                <a:gd name="f967" fmla="*/ f863 f598 1"/>
                <a:gd name="f968" fmla="*/ f864 f599 1"/>
                <a:gd name="f969" fmla="*/ f865 f598 1"/>
                <a:gd name="f970" fmla="*/ f866 f599 1"/>
                <a:gd name="f971" fmla="*/ f867 f598 1"/>
                <a:gd name="f972" fmla="*/ f868 f599 1"/>
                <a:gd name="f973" fmla="*/ f869 f598 1"/>
                <a:gd name="f974" fmla="*/ f870 f599 1"/>
                <a:gd name="f975" fmla="*/ f871 f598 1"/>
                <a:gd name="f976" fmla="*/ f872 f599 1"/>
                <a:gd name="f977" fmla="*/ f873 f598 1"/>
                <a:gd name="f978" fmla="*/ f874 f599 1"/>
                <a:gd name="f979" fmla="*/ f875 f598 1"/>
                <a:gd name="f980" fmla="*/ f876 f599 1"/>
                <a:gd name="f981" fmla="*/ f877 f598 1"/>
                <a:gd name="f982" fmla="*/ f878 f599 1"/>
                <a:gd name="f983" fmla="*/ f879 f598 1"/>
                <a:gd name="f984" fmla="*/ f880 f599 1"/>
                <a:gd name="f985" fmla="*/ f881 f598 1"/>
                <a:gd name="f986" fmla="*/ f882 f599 1"/>
                <a:gd name="f987" fmla="*/ f883 f598 1"/>
                <a:gd name="f988" fmla="*/ f884 f599 1"/>
                <a:gd name="f989" fmla="*/ f885 f598 1"/>
                <a:gd name="f990" fmla="*/ f886 f599 1"/>
                <a:gd name="f991" fmla="*/ f887 f598 1"/>
                <a:gd name="f992" fmla="*/ f888 f599 1"/>
                <a:gd name="f993" fmla="*/ f889 f599 1"/>
                <a:gd name="f994" fmla="*/ f890 f598 1"/>
                <a:gd name="f995" fmla="*/ f891 f599 1"/>
                <a:gd name="f996" fmla="*/ f892 f598 1"/>
                <a:gd name="f997" fmla="*/ f893 f598 1"/>
                <a:gd name="f998" fmla="*/ f894 f599 1"/>
                <a:gd name="f999" fmla="*/ f895 f598 1"/>
                <a:gd name="f1000" fmla="*/ f896 f598 1"/>
                <a:gd name="f1001" fmla="*/ f897 f599 1"/>
                <a:gd name="f1002" fmla="*/ f898 f598 1"/>
                <a:gd name="f1003" fmla="*/ f899 f599 1"/>
                <a:gd name="f1004" fmla="*/ f900 f598 1"/>
                <a:gd name="f1005" fmla="*/ f901 f598 1"/>
                <a:gd name="f1006" fmla="*/ f902 f599 1"/>
                <a:gd name="f1007" fmla="*/ f903 f599 1"/>
                <a:gd name="f1008" fmla="*/ f904 f598 1"/>
                <a:gd name="f1009" fmla="*/ f905 f599 1"/>
                <a:gd name="f1010" fmla="*/ f906 f598 1"/>
                <a:gd name="f1011" fmla="*/ f907 f599 1"/>
                <a:gd name="f1012" fmla="*/ f908 f598 1"/>
                <a:gd name="f1013" fmla="*/ f909 f599 1"/>
                <a:gd name="f1014" fmla="*/ f910 f598 1"/>
                <a:gd name="f1015" fmla="*/ f911 f599 1"/>
                <a:gd name="f1016" fmla="*/ f912 f598 1"/>
                <a:gd name="f1017" fmla="*/ f913 f59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9">
                  <a:pos x="f918" y="f919"/>
                </a:cxn>
                <a:cxn ang="f709">
                  <a:pos x="f920" y="f921"/>
                </a:cxn>
                <a:cxn ang="f709">
                  <a:pos x="f922" y="f923"/>
                </a:cxn>
                <a:cxn ang="f709">
                  <a:pos x="f924" y="f925"/>
                </a:cxn>
                <a:cxn ang="f709">
                  <a:pos x="f926" y="f927"/>
                </a:cxn>
                <a:cxn ang="f709">
                  <a:pos x="f928" y="f929"/>
                </a:cxn>
                <a:cxn ang="f709">
                  <a:pos x="f930" y="f931"/>
                </a:cxn>
                <a:cxn ang="f709">
                  <a:pos x="f932" y="f933"/>
                </a:cxn>
                <a:cxn ang="f709">
                  <a:pos x="f934" y="f935"/>
                </a:cxn>
                <a:cxn ang="f709">
                  <a:pos x="f936" y="f937"/>
                </a:cxn>
                <a:cxn ang="f709">
                  <a:pos x="f938" y="f939"/>
                </a:cxn>
                <a:cxn ang="f709">
                  <a:pos x="f940" y="f941"/>
                </a:cxn>
                <a:cxn ang="f709">
                  <a:pos x="f942" y="f943"/>
                </a:cxn>
                <a:cxn ang="f709">
                  <a:pos x="f944" y="f945"/>
                </a:cxn>
                <a:cxn ang="f709">
                  <a:pos x="f946" y="f943"/>
                </a:cxn>
                <a:cxn ang="f709">
                  <a:pos x="f947" y="f935"/>
                </a:cxn>
                <a:cxn ang="f709">
                  <a:pos x="f948" y="f949"/>
                </a:cxn>
                <a:cxn ang="f709">
                  <a:pos x="f950" y="f951"/>
                </a:cxn>
                <a:cxn ang="f709">
                  <a:pos x="f952" y="f953"/>
                </a:cxn>
                <a:cxn ang="f709">
                  <a:pos x="f954" y="f955"/>
                </a:cxn>
                <a:cxn ang="f709">
                  <a:pos x="f956" y="f957"/>
                </a:cxn>
                <a:cxn ang="f709">
                  <a:pos x="f958" y="f959"/>
                </a:cxn>
                <a:cxn ang="f709">
                  <a:pos x="f960" y="f961"/>
                </a:cxn>
                <a:cxn ang="f709">
                  <a:pos x="f962" y="f963"/>
                </a:cxn>
                <a:cxn ang="f709">
                  <a:pos x="f938" y="f964"/>
                </a:cxn>
                <a:cxn ang="f709">
                  <a:pos x="f965" y="f966"/>
                </a:cxn>
                <a:cxn ang="f709">
                  <a:pos x="f967" y="f968"/>
                </a:cxn>
                <a:cxn ang="f709">
                  <a:pos x="f969" y="f970"/>
                </a:cxn>
                <a:cxn ang="f709">
                  <a:pos x="f971" y="f972"/>
                </a:cxn>
                <a:cxn ang="f709">
                  <a:pos x="f973" y="f974"/>
                </a:cxn>
                <a:cxn ang="f709">
                  <a:pos x="f975" y="f976"/>
                </a:cxn>
                <a:cxn ang="f709">
                  <a:pos x="f977" y="f978"/>
                </a:cxn>
                <a:cxn ang="f709">
                  <a:pos x="f979" y="f980"/>
                </a:cxn>
                <a:cxn ang="f709">
                  <a:pos x="f981" y="f982"/>
                </a:cxn>
                <a:cxn ang="f709">
                  <a:pos x="f983" y="f984"/>
                </a:cxn>
                <a:cxn ang="f709">
                  <a:pos x="f985" y="f986"/>
                </a:cxn>
                <a:cxn ang="f709">
                  <a:pos x="f987" y="f988"/>
                </a:cxn>
                <a:cxn ang="f709">
                  <a:pos x="f956" y="f929"/>
                </a:cxn>
                <a:cxn ang="f709">
                  <a:pos x="f989" y="f990"/>
                </a:cxn>
                <a:cxn ang="f709">
                  <a:pos x="f991" y="f992"/>
                </a:cxn>
                <a:cxn ang="f709">
                  <a:pos x="f989" y="f993"/>
                </a:cxn>
                <a:cxn ang="f709">
                  <a:pos x="f994" y="f995"/>
                </a:cxn>
                <a:cxn ang="f709">
                  <a:pos x="f996" y="f939"/>
                </a:cxn>
                <a:cxn ang="f709">
                  <a:pos x="f997" y="f998"/>
                </a:cxn>
                <a:cxn ang="f709">
                  <a:pos x="f999" y="f993"/>
                </a:cxn>
                <a:cxn ang="f709">
                  <a:pos x="f1000" y="f1001"/>
                </a:cxn>
                <a:cxn ang="f709">
                  <a:pos x="f1002" y="f1003"/>
                </a:cxn>
                <a:cxn ang="f709">
                  <a:pos x="f1004" y="f995"/>
                </a:cxn>
                <a:cxn ang="f709">
                  <a:pos x="f932" y="f935"/>
                </a:cxn>
                <a:cxn ang="f709">
                  <a:pos x="f1005" y="f1006"/>
                </a:cxn>
                <a:cxn ang="f709">
                  <a:pos x="f983" y="f1007"/>
                </a:cxn>
                <a:cxn ang="f709">
                  <a:pos x="f1008" y="f935"/>
                </a:cxn>
                <a:cxn ang="f709">
                  <a:pos x="f1005" y="f1009"/>
                </a:cxn>
                <a:cxn ang="f709">
                  <a:pos x="f1010" y="f1011"/>
                </a:cxn>
                <a:cxn ang="f709">
                  <a:pos x="f1012" y="f1013"/>
                </a:cxn>
                <a:cxn ang="f709">
                  <a:pos x="f1014" y="f1015"/>
                </a:cxn>
                <a:cxn ang="f709">
                  <a:pos x="f1016" y="f1017"/>
                </a:cxn>
              </a:cxnLst>
              <a:rect l="f914" t="f917" r="f915" b="f916"/>
              <a:pathLst>
                <a:path w="1083" h="392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3" y="f10"/>
                    <a:pt x="f25" y="f26"/>
                  </a:cubicBezTo>
                  <a:cubicBezTo>
                    <a:pt x="f2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39"/>
                    <a:pt x="f53" y="f54"/>
                  </a:cubicBezTo>
                  <a:cubicBezTo>
                    <a:pt x="f55" y="f56"/>
                    <a:pt x="f2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8" y="f68"/>
                    <a:pt x="f69" y="f12"/>
                  </a:cubicBezTo>
                  <a:cubicBezTo>
                    <a:pt x="f70" y="f16"/>
                    <a:pt x="f71" y="f22"/>
                    <a:pt x="f72" y="f16"/>
                  </a:cubicBezTo>
                  <a:cubicBezTo>
                    <a:pt x="f73" y="f24"/>
                    <a:pt x="f74" y="f75"/>
                    <a:pt x="f76" y="f77"/>
                  </a:cubicBezTo>
                  <a:cubicBezTo>
                    <a:pt x="f76" y="f78"/>
                    <a:pt x="f76" y="f63"/>
                    <a:pt x="f76" y="f79"/>
                  </a:cubicBezTo>
                  <a:cubicBezTo>
                    <a:pt x="f74" y="f80"/>
                    <a:pt x="f81" y="f82"/>
                    <a:pt x="f83" y="f84"/>
                  </a:cubicBezTo>
                  <a:cubicBezTo>
                    <a:pt x="f85" y="f86"/>
                    <a:pt x="f87" y="f39"/>
                    <a:pt x="f88" y="f89"/>
                  </a:cubicBezTo>
                  <a:cubicBezTo>
                    <a:pt x="f76" y="f90"/>
                    <a:pt x="f91" y="f92"/>
                    <a:pt x="f93" y="f94"/>
                  </a:cubicBezTo>
                  <a:cubicBezTo>
                    <a:pt x="f93" y="f49"/>
                    <a:pt x="f93" y="f95"/>
                    <a:pt x="f93" y="f51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100" y="f61"/>
                    <a:pt x="f98" y="f102"/>
                    <a:pt x="f96" y="f78"/>
                  </a:cubicBezTo>
                  <a:cubicBezTo>
                    <a:pt x="f93" y="f77"/>
                    <a:pt x="f103" y="f104"/>
                    <a:pt x="f105" y="f106"/>
                  </a:cubicBezTo>
                  <a:cubicBezTo>
                    <a:pt x="f107" y="f6"/>
                    <a:pt x="f108" y="f109"/>
                    <a:pt x="f110" y="f111"/>
                  </a:cubicBezTo>
                  <a:cubicBezTo>
                    <a:pt x="f112" y="f113"/>
                    <a:pt x="f112" y="f114"/>
                    <a:pt x="f112" y="f115"/>
                  </a:cubicBezTo>
                  <a:cubicBezTo>
                    <a:pt x="f112" y="f116"/>
                    <a:pt x="f112" y="f117"/>
                    <a:pt x="f110" y="f118"/>
                  </a:cubicBezTo>
                  <a:cubicBezTo>
                    <a:pt x="f110" y="f119"/>
                    <a:pt x="f120" y="f121"/>
                    <a:pt x="f108" y="f90"/>
                  </a:cubicBezTo>
                  <a:cubicBezTo>
                    <a:pt x="f122" y="f90"/>
                    <a:pt x="f123" y="f90"/>
                    <a:pt x="f124" y="f90"/>
                  </a:cubicBezTo>
                  <a:cubicBezTo>
                    <a:pt x="f124" y="f45"/>
                    <a:pt x="f124" y="f125"/>
                    <a:pt x="f124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131" y="f133"/>
                    <a:pt x="f134" y="f135"/>
                    <a:pt x="f136" y="f137"/>
                  </a:cubicBezTo>
                  <a:cubicBezTo>
                    <a:pt x="f136" y="f138"/>
                    <a:pt x="f139" y="f78"/>
                    <a:pt x="f140" y="f65"/>
                  </a:cubicBezTo>
                  <a:cubicBezTo>
                    <a:pt x="f141" y="f10"/>
                    <a:pt x="f142" y="f24"/>
                    <a:pt x="f143" y="f14"/>
                  </a:cubicBezTo>
                  <a:cubicBezTo>
                    <a:pt x="f144" y="f104"/>
                    <a:pt x="f145" y="f68"/>
                    <a:pt x="f146" y="f147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6" y="f158"/>
                  </a:cubicBezTo>
                  <a:cubicBezTo>
                    <a:pt x="f156" y="f118"/>
                    <a:pt x="f154" y="f159"/>
                    <a:pt x="f150" y="f160"/>
                  </a:cubicBezTo>
                  <a:cubicBezTo>
                    <a:pt x="f161" y="f160"/>
                    <a:pt x="f162" y="f160"/>
                    <a:pt x="f163" y="f160"/>
                  </a:cubicBezTo>
                  <a:cubicBezTo>
                    <a:pt x="f163" y="f164"/>
                    <a:pt x="f163" y="f165"/>
                    <a:pt x="f163" y="f166"/>
                  </a:cubicBezTo>
                  <a:cubicBezTo>
                    <a:pt x="f163" y="f167"/>
                    <a:pt x="f163" y="f155"/>
                    <a:pt x="f168" y="f169"/>
                  </a:cubicBezTo>
                  <a:cubicBezTo>
                    <a:pt x="f170" y="f171"/>
                    <a:pt x="f172" y="f63"/>
                    <a:pt x="f173" y="f174"/>
                  </a:cubicBezTo>
                  <a:cubicBezTo>
                    <a:pt x="f175" y="f147"/>
                    <a:pt x="f176" y="f177"/>
                    <a:pt x="f178" y="f179"/>
                  </a:cubicBezTo>
                  <a:cubicBezTo>
                    <a:pt x="f180" y="f181"/>
                    <a:pt x="f182" y="f183"/>
                    <a:pt x="f184" y="f185"/>
                  </a:cubicBezTo>
                  <a:cubicBezTo>
                    <a:pt x="f186" y="f187"/>
                    <a:pt x="f188" y="f189"/>
                    <a:pt x="f190" y="f191"/>
                  </a:cubicBezTo>
                  <a:cubicBezTo>
                    <a:pt x="f192" y="f193"/>
                    <a:pt x="f194" y="f56"/>
                    <a:pt x="f195" y="f196"/>
                  </a:cubicBezTo>
                  <a:cubicBezTo>
                    <a:pt x="f197" y="f198"/>
                    <a:pt x="f199" y="f200"/>
                    <a:pt x="f194" y="f201"/>
                  </a:cubicBezTo>
                  <a:cubicBezTo>
                    <a:pt x="f202" y="f201"/>
                    <a:pt x="f203" y="f201"/>
                    <a:pt x="f204" y="f201"/>
                  </a:cubicBezTo>
                  <a:cubicBezTo>
                    <a:pt x="f205" y="f119"/>
                    <a:pt x="f206" y="f54"/>
                    <a:pt x="f207" y="f208"/>
                  </a:cubicBezTo>
                  <a:cubicBezTo>
                    <a:pt x="f209" y="f210"/>
                    <a:pt x="f195" y="f211"/>
                    <a:pt x="f212" y="f135"/>
                  </a:cubicBezTo>
                  <a:cubicBezTo>
                    <a:pt x="f213" y="f79"/>
                    <a:pt x="f213" y="f214"/>
                    <a:pt x="f215" y="f102"/>
                  </a:cubicBezTo>
                  <a:cubicBezTo>
                    <a:pt x="f192" y="f27"/>
                    <a:pt x="f197" y="f216"/>
                    <a:pt x="f217" y="f218"/>
                  </a:cubicBezTo>
                  <a:cubicBezTo>
                    <a:pt x="f219" y="f218"/>
                    <a:pt x="f205" y="f149"/>
                    <a:pt x="f206" y="f63"/>
                  </a:cubicBezTo>
                  <a:cubicBezTo>
                    <a:pt x="f220" y="f221"/>
                    <a:pt x="f222" y="f223"/>
                    <a:pt x="f222" y="f224"/>
                  </a:cubicBezTo>
                  <a:cubicBezTo>
                    <a:pt x="f225" y="f226"/>
                    <a:pt x="f225" y="f227"/>
                    <a:pt x="f228" y="f229"/>
                  </a:cubicBezTo>
                  <a:cubicBezTo>
                    <a:pt x="f228" y="f230"/>
                    <a:pt x="f222" y="f231"/>
                    <a:pt x="f232" y="f201"/>
                  </a:cubicBezTo>
                  <a:cubicBezTo>
                    <a:pt x="f233" y="f160"/>
                    <a:pt x="f234" y="f160"/>
                    <a:pt x="f235" y="f236"/>
                  </a:cubicBezTo>
                  <a:cubicBezTo>
                    <a:pt x="f237" y="f89"/>
                    <a:pt x="f238" y="f239"/>
                    <a:pt x="f240" y="f90"/>
                  </a:cubicBezTo>
                  <a:cubicBezTo>
                    <a:pt x="f241" y="f92"/>
                    <a:pt x="f242" y="f94"/>
                    <a:pt x="f243" y="f244"/>
                  </a:cubicBezTo>
                  <a:cubicBezTo>
                    <a:pt x="f238" y="f245"/>
                    <a:pt x="f246" y="f247"/>
                    <a:pt x="f248" y="f34"/>
                  </a:cubicBezTo>
                  <a:cubicBezTo>
                    <a:pt x="f249" y="f250"/>
                    <a:pt x="f251" y="f250"/>
                    <a:pt x="f252" y="f250"/>
                  </a:cubicBezTo>
                  <a:cubicBezTo>
                    <a:pt x="f252" y="f247"/>
                    <a:pt x="f251" y="f245"/>
                    <a:pt x="f251" y="f253"/>
                  </a:cubicBezTo>
                  <a:cubicBezTo>
                    <a:pt x="f254" y="f255"/>
                    <a:pt x="f256" y="f257"/>
                    <a:pt x="f258" y="f259"/>
                  </a:cubicBezTo>
                  <a:cubicBezTo>
                    <a:pt x="f260" y="f261"/>
                    <a:pt x="f206" y="f262"/>
                    <a:pt x="f263" y="f264"/>
                  </a:cubicBezTo>
                  <a:cubicBezTo>
                    <a:pt x="f205" y="f264"/>
                    <a:pt x="f205" y="f264"/>
                    <a:pt x="f204" y="f264"/>
                  </a:cubicBezTo>
                  <a:cubicBezTo>
                    <a:pt x="f204" y="f262"/>
                    <a:pt x="f204" y="f261"/>
                    <a:pt x="f207" y="f265"/>
                  </a:cubicBezTo>
                  <a:cubicBezTo>
                    <a:pt x="f266" y="f265"/>
                    <a:pt x="f267" y="f265"/>
                    <a:pt x="f268" y="f265"/>
                  </a:cubicBezTo>
                  <a:cubicBezTo>
                    <a:pt x="f269" y="f245"/>
                    <a:pt x="f172" y="f44"/>
                    <a:pt x="f270" y="f46"/>
                  </a:cubicBezTo>
                  <a:cubicBezTo>
                    <a:pt x="f271" y="f46"/>
                    <a:pt x="f271" y="f46"/>
                    <a:pt x="f170" y="f46"/>
                  </a:cubicBezTo>
                  <a:cubicBezTo>
                    <a:pt x="f168" y="f44"/>
                    <a:pt x="f163" y="f42"/>
                    <a:pt x="f163" y="f265"/>
                  </a:cubicBezTo>
                  <a:cubicBezTo>
                    <a:pt x="f148" y="f257"/>
                    <a:pt x="f272" y="f257"/>
                    <a:pt x="f146" y="f42"/>
                  </a:cubicBezTo>
                  <a:cubicBezTo>
                    <a:pt x="f273" y="f9"/>
                    <a:pt x="f274" y="f11"/>
                    <a:pt x="f275" y="f38"/>
                  </a:cubicBezTo>
                  <a:cubicBezTo>
                    <a:pt x="f145" y="f9"/>
                    <a:pt x="f145" y="f262"/>
                    <a:pt x="f276" y="f277"/>
                  </a:cubicBezTo>
                  <a:cubicBezTo>
                    <a:pt x="f278" y="f277"/>
                    <a:pt x="f279" y="f277"/>
                    <a:pt x="f136" y="f277"/>
                  </a:cubicBezTo>
                  <a:cubicBezTo>
                    <a:pt x="f280" y="f281"/>
                    <a:pt x="f134" y="f282"/>
                    <a:pt x="f127" y="f11"/>
                  </a:cubicBezTo>
                  <a:cubicBezTo>
                    <a:pt x="f127" y="f283"/>
                    <a:pt x="f284" y="f283"/>
                    <a:pt x="f284" y="f283"/>
                  </a:cubicBezTo>
                  <a:cubicBezTo>
                    <a:pt x="f284" y="f282"/>
                    <a:pt x="f284" y="f281"/>
                    <a:pt x="f284" y="f265"/>
                  </a:cubicBezTo>
                  <a:cubicBezTo>
                    <a:pt x="f285" y="f265"/>
                    <a:pt x="f286" y="f265"/>
                    <a:pt x="f287" y="f265"/>
                  </a:cubicBezTo>
                  <a:cubicBezTo>
                    <a:pt x="f288" y="f289"/>
                    <a:pt x="f290" y="f291"/>
                    <a:pt x="f292" y="f293"/>
                  </a:cubicBezTo>
                  <a:cubicBezTo>
                    <a:pt x="f292" y="f291"/>
                    <a:pt x="f292" y="f289"/>
                    <a:pt x="f292" y="f277"/>
                  </a:cubicBezTo>
                  <a:cubicBezTo>
                    <a:pt x="f294" y="f253"/>
                    <a:pt x="f295" y="f92"/>
                    <a:pt x="f296" y="f236"/>
                  </a:cubicBezTo>
                  <a:cubicBezTo>
                    <a:pt x="f296" y="f160"/>
                    <a:pt x="f296" y="f160"/>
                    <a:pt x="f296" y="f201"/>
                  </a:cubicBezTo>
                  <a:cubicBezTo>
                    <a:pt x="f295" y="f236"/>
                    <a:pt x="f294" y="f89"/>
                    <a:pt x="f297" y="f92"/>
                  </a:cubicBezTo>
                  <a:cubicBezTo>
                    <a:pt x="f297" y="f201"/>
                    <a:pt x="f297" y="f43"/>
                    <a:pt x="f297" y="f95"/>
                  </a:cubicBezTo>
                  <a:cubicBezTo>
                    <a:pt x="f292" y="f97"/>
                    <a:pt x="f292" y="f116"/>
                    <a:pt x="f292" y="f153"/>
                  </a:cubicBezTo>
                  <a:cubicBezTo>
                    <a:pt x="f292" y="f298"/>
                    <a:pt x="f299" y="f221"/>
                    <a:pt x="f300" y="f301"/>
                  </a:cubicBezTo>
                  <a:cubicBezTo>
                    <a:pt x="f300" y="f174"/>
                    <a:pt x="f302" y="f303"/>
                    <a:pt x="f304" y="f305"/>
                  </a:cubicBezTo>
                  <a:cubicBezTo>
                    <a:pt x="f306" y="f185"/>
                    <a:pt x="f307" y="f216"/>
                    <a:pt x="f308" y="f187"/>
                  </a:cubicBezTo>
                  <a:cubicBezTo>
                    <a:pt x="f309" y="f301"/>
                    <a:pt x="f309" y="f301"/>
                    <a:pt x="f309" y="f301"/>
                  </a:cubicBezTo>
                  <a:cubicBezTo>
                    <a:pt x="f310" y="f137"/>
                    <a:pt x="f311" y="f174"/>
                    <a:pt x="f312" y="f313"/>
                  </a:cubicBezTo>
                  <a:cubicBezTo>
                    <a:pt x="f314" y="f315"/>
                    <a:pt x="f316" y="f216"/>
                    <a:pt x="f317" y="f63"/>
                  </a:cubicBezTo>
                  <a:cubicBezTo>
                    <a:pt x="f318" y="f151"/>
                    <a:pt x="f319" y="f135"/>
                    <a:pt x="f320" y="f321"/>
                  </a:cubicBezTo>
                  <a:cubicBezTo>
                    <a:pt x="f318" y="f322"/>
                    <a:pt x="f323" y="f324"/>
                    <a:pt x="f325" y="f326"/>
                  </a:cubicBezTo>
                  <a:cubicBezTo>
                    <a:pt x="f327" y="f113"/>
                    <a:pt x="f328" y="f329"/>
                    <a:pt x="f330" y="f331"/>
                  </a:cubicBezTo>
                  <a:cubicBezTo>
                    <a:pt x="f323" y="f174"/>
                    <a:pt x="f332" y="f303"/>
                    <a:pt x="f333" y="f179"/>
                  </a:cubicBezTo>
                  <a:cubicBezTo>
                    <a:pt x="f334" y="f181"/>
                    <a:pt x="f335" y="f336"/>
                    <a:pt x="f337" y="f27"/>
                  </a:cubicBezTo>
                  <a:cubicBezTo>
                    <a:pt x="f338" y="f153"/>
                    <a:pt x="f339" y="f340"/>
                    <a:pt x="f339" y="f193"/>
                  </a:cubicBezTo>
                  <a:cubicBezTo>
                    <a:pt x="f338" y="f341"/>
                    <a:pt x="f337" y="f342"/>
                    <a:pt x="f335" y="f244"/>
                  </a:cubicBezTo>
                  <a:cubicBezTo>
                    <a:pt x="f330" y="f244"/>
                    <a:pt x="f343" y="f253"/>
                    <a:pt x="f316" y="f255"/>
                  </a:cubicBezTo>
                  <a:cubicBezTo>
                    <a:pt x="f316" y="f255"/>
                    <a:pt x="f316" y="f257"/>
                    <a:pt x="f316" y="f257"/>
                  </a:cubicBezTo>
                  <a:cubicBezTo>
                    <a:pt x="f343" y="f259"/>
                    <a:pt x="f330" y="f277"/>
                    <a:pt x="f338" y="f265"/>
                  </a:cubicBezTo>
                  <a:cubicBezTo>
                    <a:pt x="f339" y="f281"/>
                    <a:pt x="f344" y="f282"/>
                    <a:pt x="f345" y="f11"/>
                  </a:cubicBezTo>
                  <a:cubicBezTo>
                    <a:pt x="f346" y="f11"/>
                    <a:pt x="f346" y="f11"/>
                    <a:pt x="f347" y="f11"/>
                  </a:cubicBezTo>
                  <a:cubicBezTo>
                    <a:pt x="f347" y="f293"/>
                    <a:pt x="f347" y="f281"/>
                    <a:pt x="f93" y="f265"/>
                  </a:cubicBezTo>
                  <a:cubicBezTo>
                    <a:pt x="f91" y="f265"/>
                    <a:pt x="f74" y="f265"/>
                    <a:pt x="f72" y="f265"/>
                  </a:cubicBezTo>
                  <a:cubicBezTo>
                    <a:pt x="f348" y="f289"/>
                    <a:pt x="f349" y="f281"/>
                    <a:pt x="f350" y="f293"/>
                  </a:cubicBezTo>
                  <a:cubicBezTo>
                    <a:pt x="f350" y="f281"/>
                    <a:pt x="f350" y="f261"/>
                    <a:pt x="f350" y="f277"/>
                  </a:cubicBezTo>
                  <a:cubicBezTo>
                    <a:pt x="f351" y="f259"/>
                    <a:pt x="f352" y="f257"/>
                    <a:pt x="f353" y="f255"/>
                  </a:cubicBezTo>
                  <a:cubicBezTo>
                    <a:pt x="f60" y="f255"/>
                    <a:pt x="f58" y="f277"/>
                    <a:pt x="f23" y="f265"/>
                  </a:cubicBezTo>
                  <a:cubicBezTo>
                    <a:pt x="f23" y="f90"/>
                    <a:pt x="f21" y="f255"/>
                    <a:pt x="f354" y="f244"/>
                  </a:cubicBezTo>
                  <a:cubicBezTo>
                    <a:pt x="f53" y="f277"/>
                    <a:pt x="f19" y="f261"/>
                    <a:pt x="f19" y="f245"/>
                  </a:cubicBezTo>
                  <a:cubicBezTo>
                    <a:pt x="f355" y="f245"/>
                    <a:pt x="f355" y="f245"/>
                    <a:pt x="f52" y="f245"/>
                  </a:cubicBezTo>
                  <a:cubicBezTo>
                    <a:pt x="f52" y="f356"/>
                    <a:pt x="f50" y="f277"/>
                    <a:pt x="f48" y="f244"/>
                  </a:cubicBezTo>
                  <a:cubicBezTo>
                    <a:pt x="f46" y="f94"/>
                    <a:pt x="f44" y="f92"/>
                    <a:pt x="f245" y="f89"/>
                  </a:cubicBezTo>
                  <a:cubicBezTo>
                    <a:pt x="f262" y="f94"/>
                    <a:pt x="f281" y="f255"/>
                    <a:pt x="f356" y="f265"/>
                  </a:cubicBezTo>
                  <a:cubicBezTo>
                    <a:pt x="f261" y="f255"/>
                    <a:pt x="f261" y="f94"/>
                    <a:pt x="f261" y="f89"/>
                  </a:cubicBezTo>
                  <a:cubicBezTo>
                    <a:pt x="f165" y="f49"/>
                    <a:pt x="f357" y="f358"/>
                    <a:pt x="f359" y="f360"/>
                  </a:cubicBezTo>
                  <a:cubicBezTo>
                    <a:pt x="f361" y="f201"/>
                    <a:pt x="f33" y="f255"/>
                    <a:pt x="f362" y="f281"/>
                  </a:cubicBezTo>
                  <a:cubicBezTo>
                    <a:pt x="f363" y="f259"/>
                    <a:pt x="f364" y="f49"/>
                    <a:pt x="f365" y="f125"/>
                  </a:cubicBezTo>
                  <a:cubicBezTo>
                    <a:pt x="f365" y="f160"/>
                    <a:pt x="f365" y="f265"/>
                    <a:pt x="f365" y="f9"/>
                  </a:cubicBezTo>
                  <a:cubicBezTo>
                    <a:pt x="f366" y="f9"/>
                    <a:pt x="f367" y="f264"/>
                    <a:pt x="f368" y="f9"/>
                  </a:cubicBezTo>
                  <a:cubicBezTo>
                    <a:pt x="f118" y="f40"/>
                    <a:pt x="f244" y="f11"/>
                    <a:pt x="f50" y="f13"/>
                  </a:cubicBezTo>
                  <a:cubicBezTo>
                    <a:pt x="f351" y="f369"/>
                    <a:pt x="f346" y="f370"/>
                    <a:pt x="f371" y="f34"/>
                  </a:cubicBezTo>
                  <a:cubicBezTo>
                    <a:pt x="f131" y="f50"/>
                    <a:pt x="f372" y="f50"/>
                    <a:pt x="f270" y="f50"/>
                  </a:cubicBezTo>
                  <a:cubicBezTo>
                    <a:pt x="f373" y="f50"/>
                    <a:pt x="f204" y="f374"/>
                    <a:pt x="f375" y="f34"/>
                  </a:cubicBezTo>
                  <a:cubicBezTo>
                    <a:pt x="f376" y="f34"/>
                    <a:pt x="f377" y="f374"/>
                    <a:pt x="f378" y="f374"/>
                  </a:cubicBezTo>
                  <a:cubicBezTo>
                    <a:pt x="f377" y="f50"/>
                    <a:pt x="f375" y="f52"/>
                    <a:pt x="f235" y="f355"/>
                  </a:cubicBezTo>
                  <a:cubicBezTo>
                    <a:pt x="f235" y="f355"/>
                    <a:pt x="f235" y="f19"/>
                    <a:pt x="f235" y="f53"/>
                  </a:cubicBezTo>
                  <a:cubicBezTo>
                    <a:pt x="f379" y="f380"/>
                    <a:pt x="f381" y="f382"/>
                    <a:pt x="f383" y="f28"/>
                  </a:cubicBezTo>
                  <a:cubicBezTo>
                    <a:pt x="f384" y="f385"/>
                    <a:pt x="f386" y="f55"/>
                    <a:pt x="f387" y="f2"/>
                  </a:cubicBezTo>
                  <a:cubicBezTo>
                    <a:pt x="f387" y="f388"/>
                    <a:pt x="f387" y="f388"/>
                    <a:pt x="f387" y="f389"/>
                  </a:cubicBezTo>
                  <a:cubicBezTo>
                    <a:pt x="f390" y="f388"/>
                    <a:pt x="f391" y="f25"/>
                    <a:pt x="f392" y="f55"/>
                  </a:cubicBezTo>
                  <a:cubicBezTo>
                    <a:pt x="f393" y="f19"/>
                    <a:pt x="f394" y="f374"/>
                    <a:pt x="f395" y="f52"/>
                  </a:cubicBezTo>
                  <a:cubicBezTo>
                    <a:pt x="f396" y="f52"/>
                    <a:pt x="f397" y="f52"/>
                    <a:pt x="f7" y="f52"/>
                  </a:cubicBezTo>
                  <a:cubicBezTo>
                    <a:pt x="f7" y="f355"/>
                    <a:pt x="f7" y="f355"/>
                    <a:pt x="f7" y="f19"/>
                  </a:cubicBezTo>
                  <a:cubicBezTo>
                    <a:pt x="f398" y="f32"/>
                    <a:pt x="f399" y="f21"/>
                    <a:pt x="f400" y="f2"/>
                  </a:cubicBezTo>
                  <a:cubicBezTo>
                    <a:pt x="f401" y="f58"/>
                    <a:pt x="f402" y="f403"/>
                    <a:pt x="f404" y="f405"/>
                  </a:cubicBezTo>
                  <a:cubicBezTo>
                    <a:pt x="f406" y="f407"/>
                    <a:pt x="f383" y="f407"/>
                    <a:pt x="f408" y="f409"/>
                  </a:cubicBezTo>
                  <a:cubicBezTo>
                    <a:pt x="f241" y="f410"/>
                    <a:pt x="f222" y="f23"/>
                    <a:pt x="f411" y="f353"/>
                  </a:cubicBezTo>
                  <a:cubicBezTo>
                    <a:pt x="f412" y="f413"/>
                    <a:pt x="f184" y="f403"/>
                    <a:pt x="f414" y="f415"/>
                  </a:cubicBezTo>
                  <a:cubicBezTo>
                    <a:pt x="f152" y="f352"/>
                    <a:pt x="f416" y="f8"/>
                    <a:pt x="f290" y="f409"/>
                  </a:cubicBezTo>
                  <a:cubicBezTo>
                    <a:pt x="f417" y="f60"/>
                    <a:pt x="f418" y="f2"/>
                    <a:pt x="f409" y="f30"/>
                  </a:cubicBezTo>
                  <a:cubicBezTo>
                    <a:pt x="f40" y="f53"/>
                    <a:pt x="f165" y="f19"/>
                    <a:pt x="f56" y="f52"/>
                  </a:cubicBezTo>
                  <a:cubicBezTo>
                    <a:pt x="f193" y="f48"/>
                    <a:pt x="f419" y="f48"/>
                    <a:pt x="f174" y="f34"/>
                  </a:cubicBezTo>
                  <a:cubicBezTo>
                    <a:pt x="f420" y="f34"/>
                    <a:pt x="f24" y="f421"/>
                    <a:pt x="f6" y="f422"/>
                  </a:cubicBezTo>
                  <a:cubicBezTo>
                    <a:pt x="f6" y="f36"/>
                    <a:pt x="f6" y="f369"/>
                    <a:pt x="f6" y="f15"/>
                  </a:cubicBezTo>
                  <a:cubicBezTo>
                    <a:pt x="f423" y="f15"/>
                    <a:pt x="f22" y="f369"/>
                    <a:pt x="f424" y="f15"/>
                  </a:cubicBezTo>
                  <a:cubicBezTo>
                    <a:pt x="f137" y="f38"/>
                    <a:pt x="f321" y="f44"/>
                    <a:pt x="f155" y="f283"/>
                  </a:cubicBezTo>
                  <a:cubicBezTo>
                    <a:pt x="f425" y="f283"/>
                    <a:pt x="f426" y="f9"/>
                    <a:pt x="f426" y="f281"/>
                  </a:cubicBezTo>
                  <a:cubicBezTo>
                    <a:pt x="f427" y="f244"/>
                    <a:pt x="f426" y="f43"/>
                    <a:pt x="f426" y="f164"/>
                  </a:cubicBezTo>
                  <a:cubicBezTo>
                    <a:pt x="f363" y="f231"/>
                    <a:pt x="f82" y="f51"/>
                    <a:pt x="f57" y="f119"/>
                  </a:cubicBezTo>
                  <a:cubicBezTo>
                    <a:pt x="f428" y="f231"/>
                    <a:pt x="f429" y="f200"/>
                    <a:pt x="f430" y="f200"/>
                  </a:cubicBezTo>
                  <a:cubicBezTo>
                    <a:pt x="f35" y="f125"/>
                    <a:pt x="f431" y="f360"/>
                    <a:pt x="f164" y="f121"/>
                  </a:cubicBezTo>
                  <a:cubicBezTo>
                    <a:pt x="f125" y="f121"/>
                    <a:pt x="f432" y="f432"/>
                    <a:pt x="f45" y="f432"/>
                  </a:cubicBezTo>
                  <a:cubicBezTo>
                    <a:pt x="f47" y="f126"/>
                    <a:pt x="f49" y="f39"/>
                    <a:pt x="f239" y="f433"/>
                  </a:cubicBezTo>
                  <a:cubicBezTo>
                    <a:pt x="f89" y="f434"/>
                    <a:pt x="f244" y="f226"/>
                    <a:pt x="f265" y="f435"/>
                  </a:cubicBezTo>
                  <a:cubicBezTo>
                    <a:pt x="f261" y="f436"/>
                    <a:pt x="f42" y="f78"/>
                    <a:pt x="f40" y="f10"/>
                  </a:cubicBezTo>
                  <a:lnTo>
                    <a:pt x="f9" y="f10"/>
                  </a:lnTo>
                  <a:close/>
                  <a:moveTo>
                    <a:pt x="f437" y="f224"/>
                  </a:moveTo>
                  <a:cubicBezTo>
                    <a:pt x="f438" y="f439"/>
                    <a:pt x="f440" y="f321"/>
                    <a:pt x="f441" y="f419"/>
                  </a:cubicBezTo>
                  <a:cubicBezTo>
                    <a:pt x="f144" y="f442"/>
                    <a:pt x="f144" y="f442"/>
                    <a:pt x="f443" y="f444"/>
                  </a:cubicBezTo>
                  <a:cubicBezTo>
                    <a:pt x="f278" y="f189"/>
                    <a:pt x="f143" y="f322"/>
                    <a:pt x="f437" y="f435"/>
                  </a:cubicBezTo>
                  <a:cubicBezTo>
                    <a:pt x="f445" y="f169"/>
                    <a:pt x="f446" y="f442"/>
                    <a:pt x="f447" y="f448"/>
                  </a:cubicBezTo>
                  <a:cubicBezTo>
                    <a:pt x="f447" y="f221"/>
                    <a:pt x="f143" y="f214"/>
                    <a:pt x="f446" y="f449"/>
                  </a:cubicBezTo>
                  <a:cubicBezTo>
                    <a:pt x="f440" y="f448"/>
                    <a:pt x="f450" y="f324"/>
                    <a:pt x="f416" y="f189"/>
                  </a:cubicBezTo>
                  <a:cubicBezTo>
                    <a:pt x="f279" y="f189"/>
                    <a:pt x="f279" y="f189"/>
                    <a:pt x="f142" y="f298"/>
                  </a:cubicBezTo>
                  <a:cubicBezTo>
                    <a:pt x="f416" y="f451"/>
                    <a:pt x="f452" y="f214"/>
                    <a:pt x="f450" y="f113"/>
                  </a:cubicBezTo>
                  <a:cubicBezTo>
                    <a:pt x="f279" y="f436"/>
                    <a:pt x="f453" y="f221"/>
                    <a:pt x="f454" y="f171"/>
                  </a:cubicBezTo>
                  <a:cubicBezTo>
                    <a:pt x="f453" y="f298"/>
                    <a:pt x="f416" y="f169"/>
                    <a:pt x="f437" y="f224"/>
                  </a:cubicBezTo>
                  <a:close/>
                  <a:moveTo>
                    <a:pt x="f455" y="f151"/>
                  </a:moveTo>
                  <a:cubicBezTo>
                    <a:pt x="f456" y="f448"/>
                    <a:pt x="f456" y="f448"/>
                    <a:pt x="f457" y="f221"/>
                  </a:cubicBezTo>
                  <a:cubicBezTo>
                    <a:pt x="f458" y="f221"/>
                    <a:pt x="f71" y="f214"/>
                    <a:pt x="f459" y="f214"/>
                  </a:cubicBezTo>
                  <a:cubicBezTo>
                    <a:pt x="f458" y="f451"/>
                    <a:pt x="f455" y="f298"/>
                    <a:pt x="f460" y="f61"/>
                  </a:cubicBezTo>
                  <a:cubicBezTo>
                    <a:pt x="f351" y="f442"/>
                    <a:pt x="f461" y="f151"/>
                    <a:pt x="f462" y="f449"/>
                  </a:cubicBezTo>
                  <a:cubicBezTo>
                    <a:pt x="f463" y="f115"/>
                    <a:pt x="f415" y="f155"/>
                    <a:pt x="f353" y="f3"/>
                  </a:cubicBezTo>
                  <a:cubicBezTo>
                    <a:pt x="f463" y="f3"/>
                    <a:pt x="f464" y="f3"/>
                    <a:pt x="f465" y="f3"/>
                  </a:cubicBezTo>
                  <a:cubicBezTo>
                    <a:pt x="f466" y="f467"/>
                    <a:pt x="f465" y="f364"/>
                    <a:pt x="f64" y="f468"/>
                  </a:cubicBezTo>
                  <a:cubicBezTo>
                    <a:pt x="f469" y="f132"/>
                    <a:pt x="f462" y="f470"/>
                    <a:pt x="f461" y="f471"/>
                  </a:cubicBezTo>
                  <a:cubicBezTo>
                    <a:pt x="f351" y="f211"/>
                    <a:pt x="f457" y="f472"/>
                    <a:pt x="f350" y="f472"/>
                  </a:cubicBezTo>
                  <a:cubicBezTo>
                    <a:pt x="f350" y="f471"/>
                    <a:pt x="f350" y="f471"/>
                    <a:pt x="f350" y="f471"/>
                  </a:cubicBezTo>
                  <a:cubicBezTo>
                    <a:pt x="f459" y="f473"/>
                    <a:pt x="f71" y="f80"/>
                    <a:pt x="f351" y="f80"/>
                  </a:cubicBezTo>
                  <a:cubicBezTo>
                    <a:pt x="f462" y="f80"/>
                    <a:pt x="f407" y="f473"/>
                    <a:pt x="f469" y="f471"/>
                  </a:cubicBezTo>
                  <a:cubicBezTo>
                    <a:pt x="f466" y="f474"/>
                    <a:pt x="f405" y="f365"/>
                    <a:pt x="f475" y="f99"/>
                  </a:cubicBezTo>
                  <a:cubicBezTo>
                    <a:pt x="f62" y="f99"/>
                    <a:pt x="f463" y="f99"/>
                    <a:pt x="f476" y="f359"/>
                  </a:cubicBezTo>
                  <a:cubicBezTo>
                    <a:pt x="f62" y="f477"/>
                    <a:pt x="f464" y="f471"/>
                    <a:pt x="f465" y="f478"/>
                  </a:cubicBezTo>
                  <a:cubicBezTo>
                    <a:pt x="f64" y="f479"/>
                    <a:pt x="f462" y="f59"/>
                    <a:pt x="f480" y="f59"/>
                  </a:cubicBezTo>
                  <a:cubicBezTo>
                    <a:pt x="f456" y="f59"/>
                    <a:pt x="f459" y="f481"/>
                    <a:pt x="f482" y="f478"/>
                  </a:cubicBezTo>
                  <a:cubicBezTo>
                    <a:pt x="f350" y="f478"/>
                    <a:pt x="f350" y="f31"/>
                    <a:pt x="f483" y="f484"/>
                  </a:cubicBezTo>
                  <a:cubicBezTo>
                    <a:pt x="f349" y="f224"/>
                    <a:pt x="f87" y="f301"/>
                    <a:pt x="f483" y="f179"/>
                  </a:cubicBezTo>
                  <a:cubicBezTo>
                    <a:pt x="f350" y="f179"/>
                    <a:pt x="f482" y="f179"/>
                    <a:pt x="f482" y="f179"/>
                  </a:cubicBezTo>
                  <a:cubicBezTo>
                    <a:pt x="f482" y="f303"/>
                    <a:pt x="f350" y="f174"/>
                    <a:pt x="f483" y="f137"/>
                  </a:cubicBezTo>
                  <a:cubicBezTo>
                    <a:pt x="f483" y="f137"/>
                    <a:pt x="f350" y="f137"/>
                    <a:pt x="f350" y="f137"/>
                  </a:cubicBezTo>
                  <a:cubicBezTo>
                    <a:pt x="f459" y="f138"/>
                    <a:pt x="f458" y="f78"/>
                    <a:pt x="f456" y="f65"/>
                  </a:cubicBezTo>
                  <a:cubicBezTo>
                    <a:pt x="f485" y="f216"/>
                    <a:pt x="f485" y="f63"/>
                    <a:pt x="f486" y="f324"/>
                  </a:cubicBezTo>
                  <a:cubicBezTo>
                    <a:pt x="f486" y="f444"/>
                    <a:pt x="f455" y="f171"/>
                    <a:pt x="f455" y="f151"/>
                  </a:cubicBezTo>
                  <a:close/>
                  <a:moveTo>
                    <a:pt x="f411" y="f321"/>
                  </a:moveTo>
                  <a:cubicBezTo>
                    <a:pt x="f487" y="f115"/>
                    <a:pt x="f180" y="f59"/>
                    <a:pt x="f488" y="f479"/>
                  </a:cubicBezTo>
                  <a:cubicBezTo>
                    <a:pt x="f489" y="f490"/>
                    <a:pt x="f491" y="f492"/>
                    <a:pt x="f176" y="f439"/>
                  </a:cubicBezTo>
                  <a:cubicBezTo>
                    <a:pt x="f176" y="f493"/>
                    <a:pt x="f494" y="f493"/>
                    <a:pt x="f495" y="f493"/>
                  </a:cubicBezTo>
                  <a:cubicBezTo>
                    <a:pt x="f495" y="f31"/>
                    <a:pt x="f495" y="f425"/>
                    <a:pt x="f495" y="f496"/>
                  </a:cubicBezTo>
                  <a:cubicBezTo>
                    <a:pt x="f497" y="f498"/>
                    <a:pt x="f499" y="f500"/>
                    <a:pt x="f501" y="f502"/>
                  </a:cubicBezTo>
                  <a:cubicBezTo>
                    <a:pt x="f503" y="f504"/>
                    <a:pt x="f503" y="f132"/>
                    <a:pt x="f505" y="f506"/>
                  </a:cubicBezTo>
                  <a:cubicBezTo>
                    <a:pt x="f507" y="f508"/>
                    <a:pt x="f509" y="f510"/>
                    <a:pt x="f412" y="f444"/>
                  </a:cubicBezTo>
                  <a:cubicBezTo>
                    <a:pt x="f499" y="f221"/>
                    <a:pt x="f511" y="f326"/>
                    <a:pt x="f180" y="f63"/>
                  </a:cubicBezTo>
                  <a:cubicBezTo>
                    <a:pt x="f512" y="f448"/>
                    <a:pt x="f513" y="f189"/>
                    <a:pt x="f499" y="f29"/>
                  </a:cubicBezTo>
                  <a:cubicBezTo>
                    <a:pt x="f499" y="f224"/>
                    <a:pt x="f411" y="f439"/>
                    <a:pt x="f411" y="f321"/>
                  </a:cubicBezTo>
                  <a:cubicBezTo>
                    <a:pt x="f487" y="f153"/>
                    <a:pt x="f180" y="f189"/>
                    <a:pt x="f488" y="f221"/>
                  </a:cubicBezTo>
                  <a:cubicBezTo>
                    <a:pt x="f489" y="f79"/>
                    <a:pt x="f514" y="f223"/>
                    <a:pt x="f515" y="f322"/>
                  </a:cubicBezTo>
                  <a:cubicBezTo>
                    <a:pt x="f514" y="f435"/>
                    <a:pt x="f516" y="f191"/>
                    <a:pt x="f517" y="f490"/>
                  </a:cubicBezTo>
                  <a:cubicBezTo>
                    <a:pt x="f267" y="f101"/>
                    <a:pt x="f487" y="f191"/>
                    <a:pt x="f411" y="f321"/>
                  </a:cubicBezTo>
                  <a:close/>
                  <a:moveTo>
                    <a:pt x="f139" y="f361"/>
                  </a:moveTo>
                  <a:cubicBezTo>
                    <a:pt x="f518" y="f130"/>
                    <a:pt x="f140" y="f357"/>
                    <a:pt x="f519" y="f520"/>
                  </a:cubicBezTo>
                  <a:cubicBezTo>
                    <a:pt x="f416" y="f521"/>
                    <a:pt x="f522" y="f523"/>
                    <a:pt x="f524" y="f525"/>
                  </a:cubicBezTo>
                  <a:cubicBezTo>
                    <a:pt x="f524" y="f525"/>
                    <a:pt x="f524" y="f526"/>
                    <a:pt x="f524" y="f158"/>
                  </a:cubicBezTo>
                  <a:cubicBezTo>
                    <a:pt x="f522" y="f158"/>
                    <a:pt x="f279" y="f158"/>
                    <a:pt x="f527" y="f158"/>
                  </a:cubicBezTo>
                  <a:cubicBezTo>
                    <a:pt x="f519" y="f528"/>
                    <a:pt x="f140" y="f164"/>
                    <a:pt x="f139" y="f236"/>
                  </a:cubicBezTo>
                  <a:cubicBezTo>
                    <a:pt x="f416" y="f236"/>
                    <a:pt x="f529" y="f236"/>
                    <a:pt x="f274" y="f236"/>
                  </a:cubicBezTo>
                  <a:cubicBezTo>
                    <a:pt x="f274" y="f530"/>
                    <a:pt x="f274" y="f357"/>
                    <a:pt x="f274" y="f531"/>
                  </a:cubicBezTo>
                  <a:cubicBezTo>
                    <a:pt x="f532" y="f362"/>
                    <a:pt x="f450" y="f533"/>
                    <a:pt x="f139" y="f361"/>
                  </a:cubicBezTo>
                  <a:close/>
                  <a:moveTo>
                    <a:pt x="f518" y="f364"/>
                  </a:moveTo>
                  <a:cubicBezTo>
                    <a:pt x="f450" y="f359"/>
                    <a:pt x="f532" y="f429"/>
                    <a:pt x="f146" y="f533"/>
                  </a:cubicBezTo>
                  <a:cubicBezTo>
                    <a:pt x="f274" y="f534"/>
                    <a:pt x="f145" y="f510"/>
                    <a:pt x="f535" y="f329"/>
                  </a:cubicBezTo>
                  <a:cubicBezTo>
                    <a:pt x="f536" y="f174"/>
                    <a:pt x="f537" y="f303"/>
                    <a:pt x="f538" y="f78"/>
                  </a:cubicBezTo>
                  <a:cubicBezTo>
                    <a:pt x="f532" y="f331"/>
                    <a:pt x="f539" y="f449"/>
                    <a:pt x="f540" y="f135"/>
                  </a:cubicBezTo>
                  <a:cubicBezTo>
                    <a:pt x="f539" y="f114"/>
                    <a:pt x="f541" y="f189"/>
                    <a:pt x="f541" y="f189"/>
                  </a:cubicBezTo>
                  <a:cubicBezTo>
                    <a:pt x="f542" y="f153"/>
                    <a:pt x="f543" y="f321"/>
                    <a:pt x="f445" y="f490"/>
                  </a:cubicBezTo>
                  <a:cubicBezTo>
                    <a:pt x="f544" y="f439"/>
                    <a:pt x="f545" y="f61"/>
                    <a:pt x="f546" y="f221"/>
                  </a:cubicBezTo>
                  <a:cubicBezTo>
                    <a:pt x="f527" y="f492"/>
                    <a:pt x="f140" y="f534"/>
                    <a:pt x="f518" y="f364"/>
                  </a:cubicBezTo>
                  <a:close/>
                  <a:moveTo>
                    <a:pt x="f239" y="f432"/>
                  </a:moveTo>
                  <a:cubicBezTo>
                    <a:pt x="f89" y="f547"/>
                    <a:pt x="f92" y="f547"/>
                    <a:pt x="f244" y="f547"/>
                  </a:cubicBezTo>
                  <a:cubicBezTo>
                    <a:pt x="f257" y="f358"/>
                    <a:pt x="f548" y="f547"/>
                    <a:pt x="f356" y="f547"/>
                  </a:cubicBezTo>
                  <a:cubicBezTo>
                    <a:pt x="f36" y="f549"/>
                    <a:pt x="f19" y="f211"/>
                    <a:pt x="f355" y="f138"/>
                  </a:cubicBezTo>
                  <a:cubicBezTo>
                    <a:pt x="f48" y="f216"/>
                    <a:pt x="f34" y="f149"/>
                    <a:pt x="f550" y="f63"/>
                  </a:cubicBezTo>
                  <a:cubicBezTo>
                    <a:pt x="f370" y="f137"/>
                    <a:pt x="f551" y="f218"/>
                    <a:pt x="f250" y="f138"/>
                  </a:cubicBezTo>
                  <a:cubicBezTo>
                    <a:pt x="f13" y="f63"/>
                    <a:pt x="f374" y="f448"/>
                    <a:pt x="f551" y="f114"/>
                  </a:cubicBezTo>
                  <a:cubicBezTo>
                    <a:pt x="f421" y="f444"/>
                    <a:pt x="f36" y="f214"/>
                    <a:pt x="f38" y="f301"/>
                  </a:cubicBezTo>
                  <a:cubicBezTo>
                    <a:pt x="f13" y="f301"/>
                    <a:pt x="f44" y="f301"/>
                    <a:pt x="f552" y="f301"/>
                  </a:cubicBezTo>
                  <a:cubicBezTo>
                    <a:pt x="f291" y="f470"/>
                    <a:pt x="f282" y="f368"/>
                    <a:pt x="f239" y="f432"/>
                  </a:cubicBezTo>
                  <a:close/>
                  <a:moveTo>
                    <a:pt x="f213" y="f553"/>
                  </a:moveTo>
                  <a:cubicBezTo>
                    <a:pt x="f188" y="f554"/>
                    <a:pt x="f266" y="f227"/>
                    <a:pt x="f501" y="f555"/>
                  </a:cubicBezTo>
                  <a:cubicBezTo>
                    <a:pt x="f411" y="f210"/>
                    <a:pt x="f516" y="f502"/>
                    <a:pt x="f495" y="f3"/>
                  </a:cubicBezTo>
                  <a:cubicBezTo>
                    <a:pt x="f495" y="f556"/>
                    <a:pt x="f495" y="f557"/>
                    <a:pt x="f495" y="f520"/>
                  </a:cubicBezTo>
                  <a:cubicBezTo>
                    <a:pt x="f517" y="f525"/>
                    <a:pt x="f414" y="f158"/>
                    <a:pt x="f213" y="f553"/>
                  </a:cubicBezTo>
                  <a:close/>
                  <a:moveTo>
                    <a:pt x="f215" y="f201"/>
                  </a:moveTo>
                  <a:cubicBezTo>
                    <a:pt x="f212" y="f51"/>
                    <a:pt x="f212" y="f165"/>
                    <a:pt x="f213" y="f558"/>
                  </a:cubicBezTo>
                  <a:cubicBezTo>
                    <a:pt x="f414" y="f431"/>
                    <a:pt x="f559" y="f560"/>
                    <a:pt x="f495" y="f526"/>
                  </a:cubicBezTo>
                  <a:cubicBezTo>
                    <a:pt x="f561" y="f118"/>
                    <a:pt x="f175" y="f159"/>
                    <a:pt x="f173" y="f201"/>
                  </a:cubicBezTo>
                  <a:cubicBezTo>
                    <a:pt x="f516" y="f201"/>
                    <a:pt x="f184" y="f201"/>
                    <a:pt x="f215" y="f201"/>
                  </a:cubicBezTo>
                  <a:close/>
                  <a:moveTo>
                    <a:pt x="f353" y="f562"/>
                  </a:moveTo>
                  <a:cubicBezTo>
                    <a:pt x="f563" y="f167"/>
                    <a:pt x="f564" y="f565"/>
                    <a:pt x="f410" y="f557"/>
                  </a:cubicBezTo>
                  <a:cubicBezTo>
                    <a:pt x="f64" y="f35"/>
                    <a:pt x="f351" y="f566"/>
                    <a:pt x="f483" y="f554"/>
                  </a:cubicBezTo>
                  <a:cubicBezTo>
                    <a:pt x="f483" y="f567"/>
                    <a:pt x="f483" y="f157"/>
                    <a:pt x="f483" y="f430"/>
                  </a:cubicBezTo>
                  <a:cubicBezTo>
                    <a:pt x="f482" y="f498"/>
                    <a:pt x="f568" y="f500"/>
                    <a:pt x="f71" y="f210"/>
                  </a:cubicBezTo>
                  <a:cubicBezTo>
                    <a:pt x="f71" y="f467"/>
                    <a:pt x="f71" y="f363"/>
                    <a:pt x="f71" y="f477"/>
                  </a:cubicBezTo>
                  <a:cubicBezTo>
                    <a:pt x="f71" y="f132"/>
                    <a:pt x="f455" y="f569"/>
                    <a:pt x="f486" y="f569"/>
                  </a:cubicBezTo>
                  <a:cubicBezTo>
                    <a:pt x="f570" y="f569"/>
                    <a:pt x="f571" y="f474"/>
                    <a:pt x="f572" y="f226"/>
                  </a:cubicBezTo>
                  <a:cubicBezTo>
                    <a:pt x="f485" y="f82"/>
                    <a:pt x="f407" y="f533"/>
                    <a:pt x="f64" y="f502"/>
                  </a:cubicBezTo>
                  <a:cubicBezTo>
                    <a:pt x="f461" y="f555"/>
                    <a:pt x="f70" y="f573"/>
                    <a:pt x="f71" y="f574"/>
                  </a:cubicBezTo>
                  <a:cubicBezTo>
                    <a:pt x="f71" y="f575"/>
                    <a:pt x="f71" y="f576"/>
                    <a:pt x="f71" y="f577"/>
                  </a:cubicBezTo>
                  <a:cubicBezTo>
                    <a:pt x="f69" y="f575"/>
                    <a:pt x="f64" y="f574"/>
                    <a:pt x="f353" y="f562"/>
                  </a:cubicBezTo>
                  <a:close/>
                  <a:moveTo>
                    <a:pt x="f410" y="f201"/>
                  </a:moveTo>
                  <a:cubicBezTo>
                    <a:pt x="f464" y="f201"/>
                    <a:pt x="f578" y="f201"/>
                    <a:pt x="f570" y="f201"/>
                  </a:cubicBezTo>
                  <a:cubicBezTo>
                    <a:pt x="f570" y="f41"/>
                    <a:pt x="f579" y="f580"/>
                    <a:pt x="f480" y="f523"/>
                  </a:cubicBezTo>
                  <a:cubicBezTo>
                    <a:pt x="f480" y="f581"/>
                    <a:pt x="f578" y="f128"/>
                    <a:pt x="f352" y="f86"/>
                  </a:cubicBezTo>
                  <a:cubicBezTo>
                    <a:pt x="f466" y="f582"/>
                    <a:pt x="f409" y="f128"/>
                    <a:pt x="f464" y="f581"/>
                  </a:cubicBezTo>
                  <a:cubicBezTo>
                    <a:pt x="f476" y="f530"/>
                    <a:pt x="f353" y="f583"/>
                    <a:pt x="f410" y="f201"/>
                  </a:cubicBezTo>
                  <a:close/>
                  <a:moveTo>
                    <a:pt x="f483" y="f525"/>
                  </a:moveTo>
                  <a:cubicBezTo>
                    <a:pt x="f482" y="f525"/>
                    <a:pt x="f568" y="f525"/>
                    <a:pt x="f459" y="f525"/>
                  </a:cubicBezTo>
                  <a:cubicBezTo>
                    <a:pt x="f458" y="f584"/>
                    <a:pt x="f455" y="f159"/>
                    <a:pt x="f460" y="f236"/>
                  </a:cubicBezTo>
                  <a:cubicBezTo>
                    <a:pt x="f457" y="f236"/>
                    <a:pt x="f459" y="f89"/>
                    <a:pt x="f483" y="f89"/>
                  </a:cubicBezTo>
                  <a:cubicBezTo>
                    <a:pt x="f483" y="f51"/>
                    <a:pt x="f483" y="f118"/>
                    <a:pt x="f483" y="f525"/>
                  </a:cubicBezTo>
                  <a:close/>
                  <a:moveTo>
                    <a:pt x="f25" y="f239"/>
                  </a:moveTo>
                  <a:cubicBezTo>
                    <a:pt x="f25" y="f41"/>
                    <a:pt x="f25" y="f584"/>
                    <a:pt x="f25" y="f158"/>
                  </a:cubicBezTo>
                  <a:cubicBezTo>
                    <a:pt x="f389" y="f158"/>
                    <a:pt x="f389" y="f158"/>
                    <a:pt x="f388" y="f158"/>
                  </a:cubicBezTo>
                  <a:cubicBezTo>
                    <a:pt x="f385" y="f584"/>
                    <a:pt x="f382" y="f126"/>
                    <a:pt x="f354" y="f239"/>
                  </a:cubicBezTo>
                  <a:cubicBezTo>
                    <a:pt x="f30" y="f239"/>
                    <a:pt x="f385" y="f239"/>
                    <a:pt x="f25" y="f239"/>
                  </a:cubicBezTo>
                  <a:close/>
                  <a:moveTo>
                    <a:pt x="f146" y="f385"/>
                  </a:moveTo>
                  <a:cubicBezTo>
                    <a:pt x="f585" y="f385"/>
                    <a:pt x="f453" y="f385"/>
                    <a:pt x="f284" y="f385"/>
                  </a:cubicBezTo>
                  <a:cubicBezTo>
                    <a:pt x="f445" y="f586"/>
                    <a:pt x="f587" y="f586"/>
                    <a:pt x="f146" y="f385"/>
                  </a:cubicBezTo>
                  <a:close/>
                  <a:moveTo>
                    <a:pt x="f588" y="f151"/>
                  </a:moveTo>
                  <a:cubicBezTo>
                    <a:pt x="f589" y="f102"/>
                    <a:pt x="f437" y="f137"/>
                    <a:pt x="f590" y="f336"/>
                  </a:cubicBezTo>
                  <a:cubicBezTo>
                    <a:pt x="f545" y="f174"/>
                    <a:pt x="f591" y="f187"/>
                    <a:pt x="f588" y="f151"/>
                  </a:cubicBezTo>
                  <a:close/>
                  <a:moveTo>
                    <a:pt x="f592" y="f510"/>
                  </a:moveTo>
                  <a:cubicBezTo>
                    <a:pt x="f592" y="f435"/>
                    <a:pt x="f593" y="f435"/>
                    <a:pt x="f593" y="f435"/>
                  </a:cubicBezTo>
                  <a:cubicBezTo>
                    <a:pt x="f593" y="f490"/>
                    <a:pt x="f592" y="f594"/>
                    <a:pt x="f595" y="f596"/>
                  </a:cubicBezTo>
                  <a:cubicBezTo>
                    <a:pt x="f207" y="f596"/>
                    <a:pt x="f207" y="f596"/>
                    <a:pt x="f204" y="f596"/>
                  </a:cubicBezTo>
                  <a:cubicBezTo>
                    <a:pt x="f207" y="f340"/>
                    <a:pt x="f595" y="f490"/>
                    <a:pt x="f592" y="f510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57EFCE3D-2489-E750-4D5E-60EDC8F494A7}"/>
                </a:ext>
              </a:extLst>
            </p:cNvPr>
            <p:cNvSpPr/>
            <p:nvPr/>
          </p:nvSpPr>
          <p:spPr>
            <a:xfrm>
              <a:off x="5201857" y="4205289"/>
              <a:ext cx="2020888" cy="10541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6"/>
                <a:gd name="f7" fmla="val 233"/>
                <a:gd name="f8" fmla="val 14"/>
                <a:gd name="f9" fmla="val 220"/>
                <a:gd name="f10" fmla="val 6"/>
                <a:gd name="f11" fmla="val 222"/>
                <a:gd name="f12" fmla="val 3"/>
                <a:gd name="f13" fmla="val 217"/>
                <a:gd name="f14" fmla="val 1"/>
                <a:gd name="f15" fmla="val 211"/>
                <a:gd name="f16" fmla="val 200"/>
                <a:gd name="f17" fmla="val 191"/>
                <a:gd name="f18" fmla="val 13"/>
                <a:gd name="f19" fmla="val 186"/>
                <a:gd name="f20" fmla="val 27"/>
                <a:gd name="f21" fmla="val 179"/>
                <a:gd name="f22" fmla="val 42"/>
                <a:gd name="f23" fmla="val 174"/>
                <a:gd name="f24" fmla="val 57"/>
                <a:gd name="f25" fmla="val 169"/>
                <a:gd name="f26" fmla="val 64"/>
                <a:gd name="f27" fmla="val 166"/>
                <a:gd name="f28" fmla="val 67"/>
                <a:gd name="f29" fmla="val 163"/>
                <a:gd name="f30" fmla="val 66"/>
                <a:gd name="f31" fmla="val 156"/>
                <a:gd name="f32" fmla="val 146"/>
                <a:gd name="f33" fmla="val 137"/>
                <a:gd name="f34" fmla="val 125"/>
                <a:gd name="f35" fmla="val 43"/>
                <a:gd name="f36" fmla="val 133"/>
                <a:gd name="f37" fmla="val 47"/>
                <a:gd name="f38" fmla="val 153"/>
                <a:gd name="f39" fmla="val 41"/>
                <a:gd name="f40" fmla="val 168"/>
                <a:gd name="f41" fmla="val 158"/>
                <a:gd name="f42" fmla="val 148"/>
                <a:gd name="f43" fmla="val 139"/>
                <a:gd name="f44" fmla="val 40"/>
                <a:gd name="f45" fmla="val 138"/>
                <a:gd name="f46" fmla="val 39"/>
                <a:gd name="f47" fmla="val 36"/>
                <a:gd name="f48" fmla="val 141"/>
                <a:gd name="f49" fmla="val 33"/>
                <a:gd name="f50" fmla="val 144"/>
                <a:gd name="f51" fmla="val 31"/>
                <a:gd name="f52" fmla="val 157"/>
                <a:gd name="f53" fmla="val 23"/>
                <a:gd name="f54" fmla="val 167"/>
                <a:gd name="f55" fmla="val 19"/>
                <a:gd name="f56" fmla="val 177"/>
                <a:gd name="f57" fmla="val 22"/>
                <a:gd name="f58" fmla="val 149"/>
                <a:gd name="f59" fmla="val 26"/>
                <a:gd name="f60" fmla="val 122"/>
                <a:gd name="f61" fmla="val 28"/>
                <a:gd name="f62" fmla="val 94"/>
                <a:gd name="f63" fmla="val 29"/>
                <a:gd name="f64" fmla="val 87"/>
                <a:gd name="f65" fmla="val 30"/>
                <a:gd name="f66" fmla="val 80"/>
                <a:gd name="f67" fmla="val 73"/>
                <a:gd name="f68" fmla="val 17"/>
                <a:gd name="f69" fmla="val 68"/>
                <a:gd name="f70" fmla="val 61"/>
                <a:gd name="f71" fmla="val 24"/>
                <a:gd name="f72" fmla="val 55"/>
                <a:gd name="f73" fmla="val 49"/>
                <a:gd name="f74" fmla="val 37"/>
                <a:gd name="f75" fmla="val 71"/>
                <a:gd name="f76" fmla="val 20"/>
                <a:gd name="f77" fmla="val 102"/>
                <a:gd name="f78" fmla="val 12"/>
                <a:gd name="f79" fmla="val 134"/>
                <a:gd name="f80" fmla="val 8"/>
                <a:gd name="f81" fmla="val 215"/>
                <a:gd name="f82" fmla="val 256"/>
                <a:gd name="f83" fmla="val 307"/>
                <a:gd name="f84" fmla="val 357"/>
                <a:gd name="f85" fmla="val 403"/>
                <a:gd name="f86" fmla="val 50"/>
                <a:gd name="f87" fmla="val 416"/>
                <a:gd name="f88" fmla="val 56"/>
                <a:gd name="f89" fmla="val 426"/>
                <a:gd name="f90" fmla="val 437"/>
                <a:gd name="f91" fmla="val 78"/>
                <a:gd name="f92" fmla="val 440"/>
                <a:gd name="f93" fmla="val 81"/>
                <a:gd name="f94" fmla="val 442"/>
                <a:gd name="f95" fmla="val 85"/>
                <a:gd name="f96" fmla="val 89"/>
                <a:gd name="f97" fmla="val 438"/>
                <a:gd name="f98" fmla="val 96"/>
                <a:gd name="f99" fmla="val 439"/>
                <a:gd name="f100" fmla="val 106"/>
                <a:gd name="f101" fmla="val 116"/>
                <a:gd name="f102" fmla="val 445"/>
                <a:gd name="f103" fmla="val 151"/>
                <a:gd name="f104" fmla="val 443"/>
                <a:gd name="f105" fmla="val 221"/>
                <a:gd name="f106" fmla="val 226"/>
                <a:gd name="f107" fmla="val 230"/>
                <a:gd name="f108" fmla="val 433"/>
                <a:gd name="f109" fmla="val 225"/>
                <a:gd name="f110" fmla="val 427"/>
                <a:gd name="f111" fmla="val 223"/>
                <a:gd name="f112" fmla="val 374"/>
                <a:gd name="f113" fmla="val 204"/>
                <a:gd name="f114" fmla="val 322"/>
                <a:gd name="f115" fmla="val 265"/>
                <a:gd name="f116" fmla="val 176"/>
                <a:gd name="f117" fmla="val 214"/>
                <a:gd name="f118" fmla="val 171"/>
                <a:gd name="f119" fmla="val 170"/>
                <a:gd name="f120" fmla="val 112"/>
                <a:gd name="f121" fmla="val 79"/>
                <a:gd name="f122" fmla="val 48"/>
                <a:gd name="f123" fmla="val 194"/>
                <a:gd name="f124" fmla="val 10"/>
                <a:gd name="f125" fmla="val 7"/>
                <a:gd name="f126" fmla="val 205"/>
                <a:gd name="f127" fmla="val 4"/>
                <a:gd name="f128" fmla="val 212"/>
                <a:gd name="f129" fmla="val 257"/>
                <a:gd name="f130" fmla="val 321"/>
                <a:gd name="f131" fmla="val 175"/>
                <a:gd name="f132" fmla="val 381"/>
                <a:gd name="f133" fmla="val 195"/>
                <a:gd name="f134" fmla="val 224"/>
                <a:gd name="f135" fmla="val 436"/>
                <a:gd name="f136" fmla="val 435"/>
                <a:gd name="f137" fmla="val 188"/>
                <a:gd name="f138" fmla="val 431"/>
                <a:gd name="f139" fmla="val 185"/>
                <a:gd name="f140" fmla="val 430"/>
                <a:gd name="f141" fmla="val 183"/>
                <a:gd name="f142" fmla="val 429"/>
                <a:gd name="f143" fmla="val 428"/>
                <a:gd name="f144" fmla="val 184"/>
                <a:gd name="f145" fmla="val 193"/>
                <a:gd name="f146" fmla="val 201"/>
                <a:gd name="f147" fmla="val 422"/>
                <a:gd name="f148" fmla="val 197"/>
                <a:gd name="f149" fmla="val 417"/>
                <a:gd name="f150" fmla="val 415"/>
                <a:gd name="f151" fmla="val 413"/>
                <a:gd name="f152" fmla="val 412"/>
                <a:gd name="f153" fmla="val 410"/>
                <a:gd name="f154" fmla="val 409"/>
                <a:gd name="f155" fmla="val 408"/>
                <a:gd name="f156" fmla="val 407"/>
                <a:gd name="f157" fmla="val 182"/>
                <a:gd name="f158" fmla="val 406"/>
                <a:gd name="f159" fmla="val 400"/>
                <a:gd name="f160" fmla="val 396"/>
                <a:gd name="f161" fmla="val 395"/>
                <a:gd name="f162" fmla="val 172"/>
                <a:gd name="f163" fmla="val 181"/>
                <a:gd name="f164" fmla="val 394"/>
                <a:gd name="f165" fmla="val 390"/>
                <a:gd name="f166" fmla="val 178"/>
                <a:gd name="f167" fmla="val 165"/>
                <a:gd name="f168" fmla="val 384"/>
                <a:gd name="f169" fmla="val 383"/>
                <a:gd name="f170" fmla="val 164"/>
                <a:gd name="f171" fmla="val 382"/>
                <a:gd name="f172" fmla="val 380"/>
                <a:gd name="f173" fmla="val 379"/>
                <a:gd name="f174" fmla="val 161"/>
                <a:gd name="f175" fmla="val 355"/>
                <a:gd name="f176" fmla="val 136"/>
                <a:gd name="f177" fmla="val 354"/>
                <a:gd name="f178" fmla="val 353"/>
                <a:gd name="f179" fmla="val 352"/>
                <a:gd name="f180" fmla="val 351"/>
                <a:gd name="f181" fmla="val 162"/>
                <a:gd name="f182" fmla="val 350"/>
                <a:gd name="f183" fmla="val 150"/>
                <a:gd name="f184" fmla="val 349"/>
                <a:gd name="f185" fmla="val 348"/>
                <a:gd name="f186" fmla="val 347"/>
                <a:gd name="f187" fmla="val 346"/>
                <a:gd name="f188" fmla="val 345"/>
                <a:gd name="f189" fmla="val 173"/>
                <a:gd name="f190" fmla="val 343"/>
                <a:gd name="f191" fmla="val 160"/>
                <a:gd name="f192" fmla="val 342"/>
                <a:gd name="f193" fmla="val 341"/>
                <a:gd name="f194" fmla="val 340"/>
                <a:gd name="f195" fmla="val 130"/>
                <a:gd name="f196" fmla="val 339"/>
                <a:gd name="f197" fmla="val 126"/>
                <a:gd name="f198" fmla="val 337"/>
                <a:gd name="f199" fmla="val 332"/>
                <a:gd name="f200" fmla="val 121"/>
                <a:gd name="f201" fmla="val 326"/>
                <a:gd name="f202" fmla="val 119"/>
                <a:gd name="f203" fmla="val 319"/>
                <a:gd name="f204" fmla="val 317"/>
                <a:gd name="f205" fmla="val 135"/>
                <a:gd name="f206" fmla="val 315"/>
                <a:gd name="f207" fmla="val 312"/>
                <a:gd name="f208" fmla="val 310"/>
                <a:gd name="f209" fmla="val 154"/>
                <a:gd name="f210" fmla="val 114"/>
                <a:gd name="f211" fmla="val 110"/>
                <a:gd name="f212" fmla="val 304"/>
                <a:gd name="f213" fmla="val 111"/>
                <a:gd name="f214" fmla="val 300"/>
                <a:gd name="f215" fmla="val 296"/>
                <a:gd name="f216" fmla="val 292"/>
                <a:gd name="f217" fmla="val 291"/>
                <a:gd name="f218" fmla="val 293"/>
                <a:gd name="f219" fmla="val 128"/>
                <a:gd name="f220" fmla="val 294"/>
                <a:gd name="f221" fmla="val 105"/>
                <a:gd name="f222" fmla="val 104"/>
                <a:gd name="f223" fmla="val 271"/>
                <a:gd name="f224" fmla="val 270"/>
                <a:gd name="f225" fmla="val 268"/>
                <a:gd name="f226" fmla="val 103"/>
                <a:gd name="f227" fmla="val 123"/>
                <a:gd name="f228" fmla="val 261"/>
                <a:gd name="f229" fmla="val 63"/>
                <a:gd name="f230" fmla="val 44"/>
                <a:gd name="f231" fmla="val 77"/>
                <a:gd name="f232" fmla="val 88"/>
                <a:gd name="f233" fmla="val 97"/>
                <a:gd name="f234" fmla="val 99"/>
                <a:gd name="f235" fmla="val 34"/>
                <a:gd name="f236" fmla="val 101"/>
                <a:gd name="f237" fmla="val 115"/>
                <a:gd name="f238" fmla="val 18"/>
                <a:gd name="f239" fmla="val 21"/>
                <a:gd name="f240" fmla="val 258"/>
                <a:gd name="f241" fmla="val 25"/>
                <a:gd name="f242" fmla="val 32"/>
                <a:gd name="f243" fmla="val 333"/>
                <a:gd name="f244" fmla="val 38"/>
                <a:gd name="f245" fmla="val 336"/>
                <a:gd name="f246" fmla="val 45"/>
                <a:gd name="f247" fmla="val 365"/>
                <a:gd name="f248" fmla="val 376"/>
                <a:gd name="f249" fmla="val 62"/>
                <a:gd name="f250" fmla="val 387"/>
                <a:gd name="f251" fmla="val 392"/>
                <a:gd name="f252" fmla="val 70"/>
                <a:gd name="f253" fmla="val 398"/>
                <a:gd name="f254" fmla="val 74"/>
                <a:gd name="f255" fmla="val 75"/>
                <a:gd name="f256" fmla="val 411"/>
                <a:gd name="f257" fmla="val 418"/>
                <a:gd name="f258" fmla="val 84"/>
                <a:gd name="f259" fmla="val 425"/>
                <a:gd name="f260" fmla="val 91"/>
                <a:gd name="f261" fmla="val 95"/>
                <a:gd name="f262" fmla="val 92"/>
                <a:gd name="f263" fmla="val 86"/>
                <a:gd name="f264" fmla="val 76"/>
                <a:gd name="f265" fmla="val 393"/>
                <a:gd name="f266" fmla="val 371"/>
                <a:gd name="f267" fmla="val 325"/>
                <a:gd name="f268" fmla="val 274"/>
                <a:gd name="f269" fmla="val 248"/>
                <a:gd name="f270" fmla="val 210"/>
                <a:gd name="f271" fmla="val 16"/>
                <a:gd name="f272" fmla="val 109"/>
                <a:gd name="f273" fmla="val 199"/>
                <a:gd name="f274" fmla="val 198"/>
                <a:gd name="f275" fmla="val 127"/>
                <a:gd name="f276" fmla="val 192"/>
                <a:gd name="f277" fmla="val 189"/>
                <a:gd name="f278" fmla="val 208"/>
                <a:gd name="f279" fmla="val 242"/>
                <a:gd name="f280" fmla="val 142"/>
                <a:gd name="f281" fmla="val 98"/>
                <a:gd name="f282" fmla="val 234"/>
                <a:gd name="f283" fmla="val 216"/>
                <a:gd name="f284" fmla="val 209"/>
                <a:gd name="f285" fmla="val 207"/>
                <a:gd name="f286" fmla="val 120"/>
                <a:gd name="f287" fmla="val 206"/>
                <a:gd name="f288" fmla="val 152"/>
                <a:gd name="f289" fmla="val 202"/>
                <a:gd name="f290" fmla="val 159"/>
                <a:gd name="f291" fmla="val 140"/>
                <a:gd name="f292" fmla="val 132"/>
                <a:gd name="f293" fmla="val 100"/>
                <a:gd name="f294" fmla="val 124"/>
                <a:gd name="f295" fmla="val 118"/>
                <a:gd name="f296" fmla="val 117"/>
                <a:gd name="f297" fmla="val 147"/>
                <a:gd name="f298" fmla="val 113"/>
                <a:gd name="f299" fmla="val 82"/>
                <a:gd name="f300" fmla="val 143"/>
                <a:gd name="f301" fmla="val 90"/>
                <a:gd name="f302" fmla="val 83"/>
                <a:gd name="f303" fmla="val 72"/>
                <a:gd name="f304" fmla="val 259"/>
                <a:gd name="f305" fmla="val 255"/>
                <a:gd name="f306" fmla="val 251"/>
                <a:gd name="f307" fmla="val 247"/>
                <a:gd name="f308" fmla="val 243"/>
                <a:gd name="f309" fmla="val 252"/>
                <a:gd name="f310" fmla="val 65"/>
                <a:gd name="f311" fmla="val 60"/>
                <a:gd name="f312" fmla="val 54"/>
                <a:gd name="f313" fmla="val 59"/>
                <a:gd name="f314" fmla="val 58"/>
                <a:gd name="f315" fmla="val 46"/>
                <a:gd name="f316" fmla="val 51"/>
                <a:gd name="f317" fmla="+- 0 0 -90"/>
                <a:gd name="f318" fmla="*/ f3 1 446"/>
                <a:gd name="f319" fmla="*/ f4 1 233"/>
                <a:gd name="f320" fmla="val f5"/>
                <a:gd name="f321" fmla="val f6"/>
                <a:gd name="f322" fmla="val f7"/>
                <a:gd name="f323" fmla="*/ f317 f0 1"/>
                <a:gd name="f324" fmla="+- f322 0 f320"/>
                <a:gd name="f325" fmla="+- f321 0 f320"/>
                <a:gd name="f326" fmla="*/ f323 1 f2"/>
                <a:gd name="f327" fmla="*/ f325 1 446"/>
                <a:gd name="f328" fmla="*/ f324 1 233"/>
                <a:gd name="f329" fmla="*/ 13 f325 1"/>
                <a:gd name="f330" fmla="*/ 186 f324 1"/>
                <a:gd name="f331" fmla="*/ 66 f325 1"/>
                <a:gd name="f332" fmla="*/ 125 f324 1"/>
                <a:gd name="f333" fmla="*/ 39 f325 1"/>
                <a:gd name="f334" fmla="*/ 137 f324 1"/>
                <a:gd name="f335" fmla="*/ 28 f325 1"/>
                <a:gd name="f336" fmla="*/ 94 f324 1"/>
                <a:gd name="f337" fmla="*/ 43 f325 1"/>
                <a:gd name="f338" fmla="*/ 37 f324 1"/>
                <a:gd name="f339" fmla="*/ 403 f325 1"/>
                <a:gd name="f340" fmla="*/ 50 f324 1"/>
                <a:gd name="f341" fmla="*/ 440 f325 1"/>
                <a:gd name="f342" fmla="*/ 116 f324 1"/>
                <a:gd name="f343" fmla="*/ 427 f325 1"/>
                <a:gd name="f344" fmla="*/ 223 f324 1"/>
                <a:gd name="f345" fmla="*/ 19 f325 1"/>
                <a:gd name="f346" fmla="*/ 191 f324 1"/>
                <a:gd name="f347" fmla="*/ 14 f325 1"/>
                <a:gd name="f348" fmla="*/ 220 f324 1"/>
                <a:gd name="f349" fmla="*/ 433 f325 1"/>
                <a:gd name="f350" fmla="*/ 188 f324 1"/>
                <a:gd name="f351" fmla="*/ 212 f324 1"/>
                <a:gd name="f352" fmla="*/ 415 f325 1"/>
                <a:gd name="f353" fmla="*/ 193 f324 1"/>
                <a:gd name="f354" fmla="*/ 406 f325 1"/>
                <a:gd name="f355" fmla="*/ 384 f325 1"/>
                <a:gd name="f356" fmla="*/ 153 f324 1"/>
                <a:gd name="f357" fmla="*/ 355 f325 1"/>
                <a:gd name="f358" fmla="*/ 136 f324 1"/>
                <a:gd name="f359" fmla="*/ 349 f325 1"/>
                <a:gd name="f360" fmla="*/ 138 f324 1"/>
                <a:gd name="f361" fmla="*/ 341 f325 1"/>
                <a:gd name="f362" fmla="*/ 133 f324 1"/>
                <a:gd name="f363" fmla="*/ 312 f325 1"/>
                <a:gd name="f364" fmla="*/ 171 f324 1"/>
                <a:gd name="f365" fmla="*/ 292 f325 1"/>
                <a:gd name="f366" fmla="*/ 166 f324 1"/>
                <a:gd name="f367" fmla="*/ 268 f325 1"/>
                <a:gd name="f368" fmla="*/ 103 f324 1"/>
                <a:gd name="f369" fmla="*/ 97 f325 1"/>
                <a:gd name="f370" fmla="*/ 36 f324 1"/>
                <a:gd name="f371" fmla="*/ 221 f325 1"/>
                <a:gd name="f372" fmla="*/ 21 f324 1"/>
                <a:gd name="f373" fmla="*/ 354 f325 1"/>
                <a:gd name="f374" fmla="*/ 411 f325 1"/>
                <a:gd name="f375" fmla="*/ 77 f324 1"/>
                <a:gd name="f376" fmla="*/ 393 f325 1"/>
                <a:gd name="f377" fmla="*/ 56 f324 1"/>
                <a:gd name="f378" fmla="*/ 135 f325 1"/>
                <a:gd name="f379" fmla="*/ 198 f325 1"/>
                <a:gd name="f380" fmla="*/ 109 f324 1"/>
                <a:gd name="f381" fmla="*/ 242 f325 1"/>
                <a:gd name="f382" fmla="*/ 98 f324 1"/>
                <a:gd name="f383" fmla="*/ 205 f325 1"/>
                <a:gd name="f384" fmla="*/ 152 f324 1"/>
                <a:gd name="f385" fmla="*/ 162 f325 1"/>
                <a:gd name="f386" fmla="*/ 156 f325 1"/>
                <a:gd name="f387" fmla="*/ 188 f325 1"/>
                <a:gd name="f388" fmla="*/ 97 f324 1"/>
                <a:gd name="f389" fmla="*/ 109 f325 1"/>
                <a:gd name="f390" fmla="*/ 160 f324 1"/>
                <a:gd name="f391" fmla="*/ 132 f325 1"/>
                <a:gd name="f392" fmla="*/ 100 f324 1"/>
                <a:gd name="f393" fmla="*/ 116 f325 1"/>
                <a:gd name="f394" fmla="*/ 147 f324 1"/>
                <a:gd name="f395" fmla="*/ 104 f325 1"/>
                <a:gd name="f396" fmla="*/ 110 f324 1"/>
                <a:gd name="f397" fmla="*/ 75 f325 1"/>
                <a:gd name="f398" fmla="*/ 159 f324 1"/>
                <a:gd name="f399" fmla="*/ 70 f325 1"/>
                <a:gd name="f400" fmla="*/ 165 f324 1"/>
                <a:gd name="f401" fmla="*/ 243 f325 1"/>
                <a:gd name="f402" fmla="*/ 164 f324 1"/>
                <a:gd name="f403" fmla="*/ 38 f325 1"/>
                <a:gd name="f404" fmla="*/ 62 f324 1"/>
                <a:gd name="f405" fmla="*/ 57 f325 1"/>
                <a:gd name="f406" fmla="*/ 46 f324 1"/>
                <a:gd name="f407" fmla="+- f326 0 f1"/>
                <a:gd name="f408" fmla="*/ f329 1 446"/>
                <a:gd name="f409" fmla="*/ f330 1 233"/>
                <a:gd name="f410" fmla="*/ f331 1 446"/>
                <a:gd name="f411" fmla="*/ f332 1 233"/>
                <a:gd name="f412" fmla="*/ f333 1 446"/>
                <a:gd name="f413" fmla="*/ f334 1 233"/>
                <a:gd name="f414" fmla="*/ f335 1 446"/>
                <a:gd name="f415" fmla="*/ f336 1 233"/>
                <a:gd name="f416" fmla="*/ f337 1 446"/>
                <a:gd name="f417" fmla="*/ f338 1 233"/>
                <a:gd name="f418" fmla="*/ f339 1 446"/>
                <a:gd name="f419" fmla="*/ f340 1 233"/>
                <a:gd name="f420" fmla="*/ f341 1 446"/>
                <a:gd name="f421" fmla="*/ f342 1 233"/>
                <a:gd name="f422" fmla="*/ f343 1 446"/>
                <a:gd name="f423" fmla="*/ f344 1 233"/>
                <a:gd name="f424" fmla="*/ f345 1 446"/>
                <a:gd name="f425" fmla="*/ f346 1 233"/>
                <a:gd name="f426" fmla="*/ f347 1 446"/>
                <a:gd name="f427" fmla="*/ f348 1 233"/>
                <a:gd name="f428" fmla="*/ f349 1 446"/>
                <a:gd name="f429" fmla="*/ f350 1 233"/>
                <a:gd name="f430" fmla="*/ f351 1 233"/>
                <a:gd name="f431" fmla="*/ f352 1 446"/>
                <a:gd name="f432" fmla="*/ f353 1 233"/>
                <a:gd name="f433" fmla="*/ f354 1 446"/>
                <a:gd name="f434" fmla="*/ f355 1 446"/>
                <a:gd name="f435" fmla="*/ f356 1 233"/>
                <a:gd name="f436" fmla="*/ f357 1 446"/>
                <a:gd name="f437" fmla="*/ f358 1 233"/>
                <a:gd name="f438" fmla="*/ f359 1 446"/>
                <a:gd name="f439" fmla="*/ f360 1 233"/>
                <a:gd name="f440" fmla="*/ f361 1 446"/>
                <a:gd name="f441" fmla="*/ f362 1 233"/>
                <a:gd name="f442" fmla="*/ f363 1 446"/>
                <a:gd name="f443" fmla="*/ f364 1 233"/>
                <a:gd name="f444" fmla="*/ f365 1 446"/>
                <a:gd name="f445" fmla="*/ f366 1 233"/>
                <a:gd name="f446" fmla="*/ f367 1 446"/>
                <a:gd name="f447" fmla="*/ f368 1 233"/>
                <a:gd name="f448" fmla="*/ f369 1 446"/>
                <a:gd name="f449" fmla="*/ f370 1 233"/>
                <a:gd name="f450" fmla="*/ f371 1 446"/>
                <a:gd name="f451" fmla="*/ f372 1 233"/>
                <a:gd name="f452" fmla="*/ f373 1 446"/>
                <a:gd name="f453" fmla="*/ f374 1 446"/>
                <a:gd name="f454" fmla="*/ f375 1 233"/>
                <a:gd name="f455" fmla="*/ f376 1 446"/>
                <a:gd name="f456" fmla="*/ f377 1 233"/>
                <a:gd name="f457" fmla="*/ f378 1 446"/>
                <a:gd name="f458" fmla="*/ f379 1 446"/>
                <a:gd name="f459" fmla="*/ f380 1 233"/>
                <a:gd name="f460" fmla="*/ f381 1 446"/>
                <a:gd name="f461" fmla="*/ f382 1 233"/>
                <a:gd name="f462" fmla="*/ f383 1 446"/>
                <a:gd name="f463" fmla="*/ f384 1 233"/>
                <a:gd name="f464" fmla="*/ f385 1 446"/>
                <a:gd name="f465" fmla="*/ f386 1 446"/>
                <a:gd name="f466" fmla="*/ f387 1 446"/>
                <a:gd name="f467" fmla="*/ f388 1 233"/>
                <a:gd name="f468" fmla="*/ f389 1 446"/>
                <a:gd name="f469" fmla="*/ f390 1 233"/>
                <a:gd name="f470" fmla="*/ f391 1 446"/>
                <a:gd name="f471" fmla="*/ f392 1 233"/>
                <a:gd name="f472" fmla="*/ f393 1 446"/>
                <a:gd name="f473" fmla="*/ f394 1 233"/>
                <a:gd name="f474" fmla="*/ f395 1 446"/>
                <a:gd name="f475" fmla="*/ f396 1 233"/>
                <a:gd name="f476" fmla="*/ f397 1 446"/>
                <a:gd name="f477" fmla="*/ f398 1 233"/>
                <a:gd name="f478" fmla="*/ f399 1 446"/>
                <a:gd name="f479" fmla="*/ f400 1 233"/>
                <a:gd name="f480" fmla="*/ f401 1 446"/>
                <a:gd name="f481" fmla="*/ f402 1 233"/>
                <a:gd name="f482" fmla="*/ f403 1 446"/>
                <a:gd name="f483" fmla="*/ f404 1 233"/>
                <a:gd name="f484" fmla="*/ f405 1 446"/>
                <a:gd name="f485" fmla="*/ f406 1 233"/>
                <a:gd name="f486" fmla="*/ 0 1 f327"/>
                <a:gd name="f487" fmla="*/ f321 1 f327"/>
                <a:gd name="f488" fmla="*/ 0 1 f328"/>
                <a:gd name="f489" fmla="*/ f322 1 f328"/>
                <a:gd name="f490" fmla="*/ f408 1 f327"/>
                <a:gd name="f491" fmla="*/ f409 1 f328"/>
                <a:gd name="f492" fmla="*/ f410 1 f327"/>
                <a:gd name="f493" fmla="*/ f411 1 f328"/>
                <a:gd name="f494" fmla="*/ f412 1 f327"/>
                <a:gd name="f495" fmla="*/ f413 1 f328"/>
                <a:gd name="f496" fmla="*/ f414 1 f327"/>
                <a:gd name="f497" fmla="*/ f415 1 f328"/>
                <a:gd name="f498" fmla="*/ f416 1 f327"/>
                <a:gd name="f499" fmla="*/ f417 1 f328"/>
                <a:gd name="f500" fmla="*/ f418 1 f327"/>
                <a:gd name="f501" fmla="*/ f419 1 f328"/>
                <a:gd name="f502" fmla="*/ f420 1 f327"/>
                <a:gd name="f503" fmla="*/ f421 1 f328"/>
                <a:gd name="f504" fmla="*/ f422 1 f327"/>
                <a:gd name="f505" fmla="*/ f423 1 f328"/>
                <a:gd name="f506" fmla="*/ f424 1 f327"/>
                <a:gd name="f507" fmla="*/ f425 1 f328"/>
                <a:gd name="f508" fmla="*/ f426 1 f327"/>
                <a:gd name="f509" fmla="*/ f427 1 f328"/>
                <a:gd name="f510" fmla="*/ f428 1 f327"/>
                <a:gd name="f511" fmla="*/ f429 1 f328"/>
                <a:gd name="f512" fmla="*/ f430 1 f328"/>
                <a:gd name="f513" fmla="*/ f431 1 f327"/>
                <a:gd name="f514" fmla="*/ f432 1 f328"/>
                <a:gd name="f515" fmla="*/ f433 1 f327"/>
                <a:gd name="f516" fmla="*/ f434 1 f327"/>
                <a:gd name="f517" fmla="*/ f435 1 f328"/>
                <a:gd name="f518" fmla="*/ f436 1 f327"/>
                <a:gd name="f519" fmla="*/ f437 1 f328"/>
                <a:gd name="f520" fmla="*/ f438 1 f327"/>
                <a:gd name="f521" fmla="*/ f439 1 f328"/>
                <a:gd name="f522" fmla="*/ f440 1 f327"/>
                <a:gd name="f523" fmla="*/ f441 1 f328"/>
                <a:gd name="f524" fmla="*/ f442 1 f327"/>
                <a:gd name="f525" fmla="*/ f443 1 f328"/>
                <a:gd name="f526" fmla="*/ f444 1 f327"/>
                <a:gd name="f527" fmla="*/ f445 1 f328"/>
                <a:gd name="f528" fmla="*/ f446 1 f327"/>
                <a:gd name="f529" fmla="*/ f447 1 f328"/>
                <a:gd name="f530" fmla="*/ f448 1 f327"/>
                <a:gd name="f531" fmla="*/ f449 1 f328"/>
                <a:gd name="f532" fmla="*/ f450 1 f327"/>
                <a:gd name="f533" fmla="*/ f451 1 f328"/>
                <a:gd name="f534" fmla="*/ f452 1 f327"/>
                <a:gd name="f535" fmla="*/ f453 1 f327"/>
                <a:gd name="f536" fmla="*/ f454 1 f328"/>
                <a:gd name="f537" fmla="*/ f455 1 f327"/>
                <a:gd name="f538" fmla="*/ f456 1 f328"/>
                <a:gd name="f539" fmla="*/ f457 1 f327"/>
                <a:gd name="f540" fmla="*/ f458 1 f327"/>
                <a:gd name="f541" fmla="*/ f459 1 f328"/>
                <a:gd name="f542" fmla="*/ f460 1 f327"/>
                <a:gd name="f543" fmla="*/ f461 1 f328"/>
                <a:gd name="f544" fmla="*/ f462 1 f327"/>
                <a:gd name="f545" fmla="*/ f463 1 f328"/>
                <a:gd name="f546" fmla="*/ f464 1 f327"/>
                <a:gd name="f547" fmla="*/ f465 1 f327"/>
                <a:gd name="f548" fmla="*/ f466 1 f327"/>
                <a:gd name="f549" fmla="*/ f467 1 f328"/>
                <a:gd name="f550" fmla="*/ f468 1 f327"/>
                <a:gd name="f551" fmla="*/ f469 1 f328"/>
                <a:gd name="f552" fmla="*/ f470 1 f327"/>
                <a:gd name="f553" fmla="*/ f471 1 f328"/>
                <a:gd name="f554" fmla="*/ f472 1 f327"/>
                <a:gd name="f555" fmla="*/ f473 1 f328"/>
                <a:gd name="f556" fmla="*/ f474 1 f327"/>
                <a:gd name="f557" fmla="*/ f475 1 f328"/>
                <a:gd name="f558" fmla="*/ f476 1 f327"/>
                <a:gd name="f559" fmla="*/ f477 1 f328"/>
                <a:gd name="f560" fmla="*/ f478 1 f327"/>
                <a:gd name="f561" fmla="*/ f479 1 f328"/>
                <a:gd name="f562" fmla="*/ f480 1 f327"/>
                <a:gd name="f563" fmla="*/ f481 1 f328"/>
                <a:gd name="f564" fmla="*/ f482 1 f327"/>
                <a:gd name="f565" fmla="*/ f483 1 f328"/>
                <a:gd name="f566" fmla="*/ f484 1 f327"/>
                <a:gd name="f567" fmla="*/ f485 1 f328"/>
                <a:gd name="f568" fmla="*/ f486 f318 1"/>
                <a:gd name="f569" fmla="*/ f487 f318 1"/>
                <a:gd name="f570" fmla="*/ f489 f319 1"/>
                <a:gd name="f571" fmla="*/ f488 f319 1"/>
                <a:gd name="f572" fmla="*/ f490 f318 1"/>
                <a:gd name="f573" fmla="*/ f491 f319 1"/>
                <a:gd name="f574" fmla="*/ f492 f318 1"/>
                <a:gd name="f575" fmla="*/ f493 f319 1"/>
                <a:gd name="f576" fmla="*/ f494 f318 1"/>
                <a:gd name="f577" fmla="*/ f495 f319 1"/>
                <a:gd name="f578" fmla="*/ f496 f318 1"/>
                <a:gd name="f579" fmla="*/ f497 f319 1"/>
                <a:gd name="f580" fmla="*/ f498 f318 1"/>
                <a:gd name="f581" fmla="*/ f499 f319 1"/>
                <a:gd name="f582" fmla="*/ f500 f318 1"/>
                <a:gd name="f583" fmla="*/ f501 f319 1"/>
                <a:gd name="f584" fmla="*/ f502 f318 1"/>
                <a:gd name="f585" fmla="*/ f503 f319 1"/>
                <a:gd name="f586" fmla="*/ f504 f318 1"/>
                <a:gd name="f587" fmla="*/ f505 f319 1"/>
                <a:gd name="f588" fmla="*/ f506 f318 1"/>
                <a:gd name="f589" fmla="*/ f507 f319 1"/>
                <a:gd name="f590" fmla="*/ f508 f318 1"/>
                <a:gd name="f591" fmla="*/ f509 f319 1"/>
                <a:gd name="f592" fmla="*/ f510 f318 1"/>
                <a:gd name="f593" fmla="*/ f511 f319 1"/>
                <a:gd name="f594" fmla="*/ f512 f319 1"/>
                <a:gd name="f595" fmla="*/ f513 f318 1"/>
                <a:gd name="f596" fmla="*/ f514 f319 1"/>
                <a:gd name="f597" fmla="*/ f515 f318 1"/>
                <a:gd name="f598" fmla="*/ f516 f318 1"/>
                <a:gd name="f599" fmla="*/ f517 f319 1"/>
                <a:gd name="f600" fmla="*/ f518 f318 1"/>
                <a:gd name="f601" fmla="*/ f519 f319 1"/>
                <a:gd name="f602" fmla="*/ f520 f318 1"/>
                <a:gd name="f603" fmla="*/ f521 f319 1"/>
                <a:gd name="f604" fmla="*/ f522 f318 1"/>
                <a:gd name="f605" fmla="*/ f523 f319 1"/>
                <a:gd name="f606" fmla="*/ f524 f318 1"/>
                <a:gd name="f607" fmla="*/ f525 f319 1"/>
                <a:gd name="f608" fmla="*/ f526 f318 1"/>
                <a:gd name="f609" fmla="*/ f527 f319 1"/>
                <a:gd name="f610" fmla="*/ f528 f318 1"/>
                <a:gd name="f611" fmla="*/ f529 f319 1"/>
                <a:gd name="f612" fmla="*/ f530 f318 1"/>
                <a:gd name="f613" fmla="*/ f531 f319 1"/>
                <a:gd name="f614" fmla="*/ f532 f318 1"/>
                <a:gd name="f615" fmla="*/ f533 f319 1"/>
                <a:gd name="f616" fmla="*/ f534 f318 1"/>
                <a:gd name="f617" fmla="*/ f535 f318 1"/>
                <a:gd name="f618" fmla="*/ f536 f319 1"/>
                <a:gd name="f619" fmla="*/ f537 f318 1"/>
                <a:gd name="f620" fmla="*/ f538 f319 1"/>
                <a:gd name="f621" fmla="*/ f539 f318 1"/>
                <a:gd name="f622" fmla="*/ f540 f318 1"/>
                <a:gd name="f623" fmla="*/ f541 f319 1"/>
                <a:gd name="f624" fmla="*/ f542 f318 1"/>
                <a:gd name="f625" fmla="*/ f543 f319 1"/>
                <a:gd name="f626" fmla="*/ f544 f318 1"/>
                <a:gd name="f627" fmla="*/ f545 f319 1"/>
                <a:gd name="f628" fmla="*/ f546 f318 1"/>
                <a:gd name="f629" fmla="*/ f547 f318 1"/>
                <a:gd name="f630" fmla="*/ f548 f318 1"/>
                <a:gd name="f631" fmla="*/ f549 f319 1"/>
                <a:gd name="f632" fmla="*/ f550 f318 1"/>
                <a:gd name="f633" fmla="*/ f551 f319 1"/>
                <a:gd name="f634" fmla="*/ f552 f318 1"/>
                <a:gd name="f635" fmla="*/ f553 f319 1"/>
                <a:gd name="f636" fmla="*/ f554 f318 1"/>
                <a:gd name="f637" fmla="*/ f555 f319 1"/>
                <a:gd name="f638" fmla="*/ f556 f318 1"/>
                <a:gd name="f639" fmla="*/ f557 f319 1"/>
                <a:gd name="f640" fmla="*/ f558 f318 1"/>
                <a:gd name="f641" fmla="*/ f559 f319 1"/>
                <a:gd name="f642" fmla="*/ f560 f318 1"/>
                <a:gd name="f643" fmla="*/ f561 f319 1"/>
                <a:gd name="f644" fmla="*/ f562 f318 1"/>
                <a:gd name="f645" fmla="*/ f563 f319 1"/>
                <a:gd name="f646" fmla="*/ f564 f318 1"/>
                <a:gd name="f647" fmla="*/ f565 f319 1"/>
                <a:gd name="f648" fmla="*/ f566 f318 1"/>
                <a:gd name="f649" fmla="*/ f567 f3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7">
                  <a:pos x="f572" y="f573"/>
                </a:cxn>
                <a:cxn ang="f407">
                  <a:pos x="f574" y="f575"/>
                </a:cxn>
                <a:cxn ang="f407">
                  <a:pos x="f576" y="f577"/>
                </a:cxn>
                <a:cxn ang="f407">
                  <a:pos x="f578" y="f579"/>
                </a:cxn>
                <a:cxn ang="f407">
                  <a:pos x="f580" y="f581"/>
                </a:cxn>
                <a:cxn ang="f407">
                  <a:pos x="f582" y="f583"/>
                </a:cxn>
                <a:cxn ang="f407">
                  <a:pos x="f584" y="f585"/>
                </a:cxn>
                <a:cxn ang="f407">
                  <a:pos x="f586" y="f587"/>
                </a:cxn>
                <a:cxn ang="f407">
                  <a:pos x="f588" y="f589"/>
                </a:cxn>
                <a:cxn ang="f407">
                  <a:pos x="f590" y="f591"/>
                </a:cxn>
                <a:cxn ang="f407">
                  <a:pos x="f592" y="f593"/>
                </a:cxn>
                <a:cxn ang="f407">
                  <a:pos x="f586" y="f594"/>
                </a:cxn>
                <a:cxn ang="f407">
                  <a:pos x="f595" y="f596"/>
                </a:cxn>
                <a:cxn ang="f407">
                  <a:pos x="f597" y="f589"/>
                </a:cxn>
                <a:cxn ang="f407">
                  <a:pos x="f598" y="f599"/>
                </a:cxn>
                <a:cxn ang="f407">
                  <a:pos x="f600" y="f601"/>
                </a:cxn>
                <a:cxn ang="f407">
                  <a:pos x="f602" y="f603"/>
                </a:cxn>
                <a:cxn ang="f407">
                  <a:pos x="f604" y="f605"/>
                </a:cxn>
                <a:cxn ang="f407">
                  <a:pos x="f606" y="f607"/>
                </a:cxn>
                <a:cxn ang="f407">
                  <a:pos x="f608" y="f609"/>
                </a:cxn>
                <a:cxn ang="f407">
                  <a:pos x="f610" y="f611"/>
                </a:cxn>
                <a:cxn ang="f407">
                  <a:pos x="f612" y="f613"/>
                </a:cxn>
                <a:cxn ang="f407">
                  <a:pos x="f614" y="f615"/>
                </a:cxn>
                <a:cxn ang="f407">
                  <a:pos x="f616" y="f583"/>
                </a:cxn>
                <a:cxn ang="f407">
                  <a:pos x="f617" y="f618"/>
                </a:cxn>
                <a:cxn ang="f407">
                  <a:pos x="f619" y="f620"/>
                </a:cxn>
                <a:cxn ang="f407">
                  <a:pos x="f621" y="f615"/>
                </a:cxn>
                <a:cxn ang="f407">
                  <a:pos x="f622" y="f623"/>
                </a:cxn>
                <a:cxn ang="f407">
                  <a:pos x="f624" y="f625"/>
                </a:cxn>
                <a:cxn ang="f407">
                  <a:pos x="f626" y="f627"/>
                </a:cxn>
                <a:cxn ang="f407">
                  <a:pos x="f628" y="f627"/>
                </a:cxn>
                <a:cxn ang="f407">
                  <a:pos x="f629" y="f611"/>
                </a:cxn>
                <a:cxn ang="f407">
                  <a:pos x="f630" y="f631"/>
                </a:cxn>
                <a:cxn ang="f407">
                  <a:pos x="f632" y="f633"/>
                </a:cxn>
                <a:cxn ang="f407">
                  <a:pos x="f634" y="f635"/>
                </a:cxn>
                <a:cxn ang="f407">
                  <a:pos x="f636" y="f637"/>
                </a:cxn>
                <a:cxn ang="f407">
                  <a:pos x="f632" y="f633"/>
                </a:cxn>
                <a:cxn ang="f407">
                  <a:pos x="f638" y="f639"/>
                </a:cxn>
                <a:cxn ang="f407">
                  <a:pos x="f640" y="f641"/>
                </a:cxn>
                <a:cxn ang="f407">
                  <a:pos x="f642" y="f643"/>
                </a:cxn>
                <a:cxn ang="f407">
                  <a:pos x="f644" y="f645"/>
                </a:cxn>
                <a:cxn ang="f407">
                  <a:pos x="f646" y="f647"/>
                </a:cxn>
                <a:cxn ang="f407">
                  <a:pos x="f648" y="f649"/>
                </a:cxn>
              </a:cxnLst>
              <a:rect l="f568" t="f571" r="f569" b="f570"/>
              <a:pathLst>
                <a:path w="446" h="23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5" y="f16"/>
                    <a:pt x="f12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0" y="f32"/>
                    <a:pt x="f30" y="f33"/>
                    <a:pt x="f30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39" y="f41"/>
                    <a:pt x="f39" y="f42"/>
                    <a:pt x="f39" y="f43"/>
                  </a:cubicBezTo>
                  <a:cubicBezTo>
                    <a:pt x="f44" y="f45"/>
                    <a:pt x="f46" y="f45"/>
                    <a:pt x="f46" y="f33"/>
                  </a:cubicBezTo>
                  <a:cubicBezTo>
                    <a:pt x="f47" y="f48"/>
                    <a:pt x="f49" y="f50"/>
                    <a:pt x="f51" y="f42"/>
                  </a:cubicBezTo>
                  <a:cubicBezTo>
                    <a:pt x="f20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53" y="f67"/>
                  </a:cubicBezTo>
                  <a:cubicBezTo>
                    <a:pt x="f68" y="f69"/>
                    <a:pt x="f55" y="f70"/>
                    <a:pt x="f71" y="f72"/>
                  </a:cubicBezTo>
                  <a:cubicBezTo>
                    <a:pt x="f63" y="f73"/>
                    <a:pt x="f47" y="f22"/>
                    <a:pt x="f35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23" y="f12"/>
                    <a:pt x="f81" y="f5"/>
                    <a:pt x="f82" y="f10"/>
                  </a:cubicBezTo>
                  <a:cubicBezTo>
                    <a:pt x="f83" y="f18"/>
                    <a:pt x="f84" y="f59"/>
                    <a:pt x="f85" y="f86"/>
                  </a:cubicBezTo>
                  <a:cubicBezTo>
                    <a:pt x="f87" y="f88"/>
                    <a:pt x="f89" y="f69"/>
                    <a:pt x="f90" y="f91"/>
                  </a:cubicBezTo>
                  <a:cubicBezTo>
                    <a:pt x="f92" y="f93"/>
                    <a:pt x="f94" y="f95"/>
                    <a:pt x="f6" y="f96"/>
                  </a:cubicBezTo>
                  <a:cubicBezTo>
                    <a:pt x="f97" y="f98"/>
                    <a:pt x="f99" y="f100"/>
                    <a:pt x="f92" y="f101"/>
                  </a:cubicBezTo>
                  <a:cubicBezTo>
                    <a:pt x="f102" y="f103"/>
                    <a:pt x="f102" y="f19"/>
                    <a:pt x="f104" y="f105"/>
                  </a:cubicBezTo>
                  <a:cubicBezTo>
                    <a:pt x="f104" y="f106"/>
                    <a:pt x="f104" y="f107"/>
                    <a:pt x="f104" y="f7"/>
                  </a:cubicBezTo>
                  <a:cubicBezTo>
                    <a:pt x="f90" y="f107"/>
                    <a:pt x="f108" y="f109"/>
                    <a:pt x="f110" y="f111"/>
                  </a:cubicBezTo>
                  <a:cubicBezTo>
                    <a:pt x="f112" y="f113"/>
                    <a:pt x="f114" y="f2"/>
                    <a:pt x="f115" y="f116"/>
                  </a:cubicBezTo>
                  <a:cubicBezTo>
                    <a:pt x="f117" y="f118"/>
                    <a:pt x="f29" y="f119"/>
                    <a:pt x="f120" y="f25"/>
                  </a:cubicBezTo>
                  <a:cubicBezTo>
                    <a:pt x="f121" y="f25"/>
                    <a:pt x="f122" y="f116"/>
                    <a:pt x="f55" y="f17"/>
                  </a:cubicBezTo>
                  <a:cubicBezTo>
                    <a:pt x="f8" y="f123"/>
                    <a:pt x="f124" y="f16"/>
                    <a:pt x="f125" y="f126"/>
                  </a:cubicBezTo>
                  <a:cubicBezTo>
                    <a:pt x="f127" y="f128"/>
                    <a:pt x="f10" y="f13"/>
                    <a:pt x="f18" y="f9"/>
                  </a:cubicBezTo>
                  <a:cubicBezTo>
                    <a:pt x="f18" y="f9"/>
                    <a:pt x="f8" y="f9"/>
                    <a:pt x="f8" y="f9"/>
                  </a:cubicBezTo>
                  <a:close/>
                  <a:moveTo>
                    <a:pt x="f129" y="f27"/>
                  </a:moveTo>
                  <a:cubicBezTo>
                    <a:pt x="f130" y="f131"/>
                    <a:pt x="f132" y="f133"/>
                    <a:pt x="f97" y="f134"/>
                  </a:cubicBezTo>
                  <a:cubicBezTo>
                    <a:pt x="f135" y="f128"/>
                    <a:pt x="f136" y="f16"/>
                    <a:pt x="f108" y="f137"/>
                  </a:cubicBezTo>
                  <a:cubicBezTo>
                    <a:pt x="f108" y="f19"/>
                    <a:pt x="f138" y="f139"/>
                    <a:pt x="f140" y="f141"/>
                  </a:cubicBezTo>
                  <a:cubicBezTo>
                    <a:pt x="f142" y="f141"/>
                    <a:pt x="f143" y="f144"/>
                    <a:pt x="f110" y="f144"/>
                  </a:cubicBezTo>
                  <a:cubicBezTo>
                    <a:pt x="f110" y="f145"/>
                    <a:pt x="f110" y="f146"/>
                    <a:pt x="f110" y="f128"/>
                  </a:cubicBezTo>
                  <a:cubicBezTo>
                    <a:pt x="f147" y="f148"/>
                    <a:pt x="f89" y="f141"/>
                    <a:pt x="f149" y="f118"/>
                  </a:cubicBezTo>
                  <a:cubicBezTo>
                    <a:pt x="f149" y="f21"/>
                    <a:pt x="f149" y="f19"/>
                    <a:pt x="f149" y="f145"/>
                  </a:cubicBezTo>
                  <a:cubicBezTo>
                    <a:pt x="f87" y="f145"/>
                    <a:pt x="f150" y="f145"/>
                    <a:pt x="f150" y="f145"/>
                  </a:cubicBezTo>
                  <a:cubicBezTo>
                    <a:pt x="f151" y="f139"/>
                    <a:pt x="f152" y="f116"/>
                    <a:pt x="f153" y="f40"/>
                  </a:cubicBezTo>
                  <a:cubicBezTo>
                    <a:pt x="f154" y="f40"/>
                    <a:pt x="f154" y="f40"/>
                    <a:pt x="f155" y="f40"/>
                  </a:cubicBezTo>
                  <a:cubicBezTo>
                    <a:pt x="f156" y="f131"/>
                    <a:pt x="f156" y="f157"/>
                    <a:pt x="f158" y="f17"/>
                  </a:cubicBezTo>
                  <a:cubicBezTo>
                    <a:pt x="f159" y="f29"/>
                    <a:pt x="f159" y="f29"/>
                    <a:pt x="f160" y="f29"/>
                  </a:cubicBezTo>
                  <a:cubicBezTo>
                    <a:pt x="f161" y="f162"/>
                    <a:pt x="f161" y="f163"/>
                    <a:pt x="f164" y="f17"/>
                  </a:cubicBezTo>
                  <a:cubicBezTo>
                    <a:pt x="f165" y="f166"/>
                    <a:pt x="f160" y="f167"/>
                    <a:pt x="f168" y="f38"/>
                  </a:cubicBezTo>
                  <a:cubicBezTo>
                    <a:pt x="f169" y="f170"/>
                    <a:pt x="f171" y="f162"/>
                    <a:pt x="f171" y="f2"/>
                  </a:cubicBezTo>
                  <a:cubicBezTo>
                    <a:pt x="f132" y="f2"/>
                    <a:pt x="f172" y="f2"/>
                    <a:pt x="f173" y="f2"/>
                  </a:cubicBezTo>
                  <a:cubicBezTo>
                    <a:pt x="f172" y="f174"/>
                    <a:pt x="f171" y="f48"/>
                    <a:pt x="f175" y="f176"/>
                  </a:cubicBezTo>
                  <a:cubicBezTo>
                    <a:pt x="f177" y="f58"/>
                    <a:pt x="f177" y="f174"/>
                    <a:pt x="f178" y="f23"/>
                  </a:cubicBezTo>
                  <a:cubicBezTo>
                    <a:pt x="f179" y="f23"/>
                    <a:pt x="f179" y="f23"/>
                    <a:pt x="f179" y="f23"/>
                  </a:cubicBezTo>
                  <a:cubicBezTo>
                    <a:pt x="f180" y="f181"/>
                    <a:pt x="f182" y="f183"/>
                    <a:pt x="f184" y="f45"/>
                  </a:cubicBezTo>
                  <a:cubicBezTo>
                    <a:pt x="f184" y="f45"/>
                    <a:pt x="f185" y="f45"/>
                    <a:pt x="f185" y="f45"/>
                  </a:cubicBezTo>
                  <a:cubicBezTo>
                    <a:pt x="f186" y="f183"/>
                    <a:pt x="f187" y="f181"/>
                    <a:pt x="f188" y="f189"/>
                  </a:cubicBezTo>
                  <a:cubicBezTo>
                    <a:pt x="f190" y="f191"/>
                    <a:pt x="f192" y="f32"/>
                    <a:pt x="f193" y="f36"/>
                  </a:cubicBezTo>
                  <a:cubicBezTo>
                    <a:pt x="f194" y="f195"/>
                    <a:pt x="f196" y="f197"/>
                    <a:pt x="f198" y="f34"/>
                  </a:cubicBezTo>
                  <a:cubicBezTo>
                    <a:pt x="f199" y="f200"/>
                    <a:pt x="f201" y="f202"/>
                    <a:pt x="f203" y="f101"/>
                  </a:cubicBezTo>
                  <a:cubicBezTo>
                    <a:pt x="f204" y="f205"/>
                    <a:pt x="f206" y="f38"/>
                    <a:pt x="f207" y="f118"/>
                  </a:cubicBezTo>
                  <a:cubicBezTo>
                    <a:pt x="f208" y="f209"/>
                    <a:pt x="f208" y="f176"/>
                    <a:pt x="f208" y="f202"/>
                  </a:cubicBezTo>
                  <a:cubicBezTo>
                    <a:pt x="f208" y="f210"/>
                    <a:pt x="f208" y="f211"/>
                    <a:pt x="f212" y="f213"/>
                  </a:cubicBezTo>
                  <a:cubicBezTo>
                    <a:pt x="f214" y="f195"/>
                    <a:pt x="f215" y="f42"/>
                    <a:pt x="f216" y="f27"/>
                  </a:cubicBezTo>
                  <a:cubicBezTo>
                    <a:pt x="f217" y="f38"/>
                    <a:pt x="f218" y="f48"/>
                    <a:pt x="f218" y="f219"/>
                  </a:cubicBezTo>
                  <a:cubicBezTo>
                    <a:pt x="f220" y="f221"/>
                    <a:pt x="f218" y="f222"/>
                    <a:pt x="f223" y="f77"/>
                  </a:cubicBezTo>
                  <a:cubicBezTo>
                    <a:pt x="f224" y="f77"/>
                    <a:pt x="f224" y="f77"/>
                    <a:pt x="f225" y="f226"/>
                  </a:cubicBezTo>
                  <a:cubicBezTo>
                    <a:pt x="f115" y="f227"/>
                    <a:pt x="f228" y="f50"/>
                    <a:pt x="f129" y="f27"/>
                  </a:cubicBezTo>
                  <a:close/>
                  <a:moveTo>
                    <a:pt x="f229" y="f230"/>
                  </a:moveTo>
                  <a:cubicBezTo>
                    <a:pt x="f231" y="f37"/>
                    <a:pt x="f232" y="f230"/>
                    <a:pt x="f233" y="f47"/>
                  </a:cubicBezTo>
                  <a:cubicBezTo>
                    <a:pt x="f234" y="f235"/>
                    <a:pt x="f236" y="f235"/>
                    <a:pt x="f226" y="f235"/>
                  </a:cubicBezTo>
                  <a:cubicBezTo>
                    <a:pt x="f237" y="f51"/>
                    <a:pt x="f197" y="f51"/>
                    <a:pt x="f33" y="f20"/>
                  </a:cubicBezTo>
                  <a:cubicBezTo>
                    <a:pt x="f167" y="f238"/>
                    <a:pt x="f145" y="f68"/>
                    <a:pt x="f105" y="f239"/>
                  </a:cubicBezTo>
                  <a:cubicBezTo>
                    <a:pt x="f240" y="f241"/>
                    <a:pt x="f215" y="f242"/>
                    <a:pt x="f243" y="f244"/>
                  </a:cubicBezTo>
                  <a:cubicBezTo>
                    <a:pt x="f245" y="f244"/>
                    <a:pt x="f196" y="f44"/>
                    <a:pt x="f193" y="f22"/>
                  </a:cubicBezTo>
                  <a:cubicBezTo>
                    <a:pt x="f188" y="f246"/>
                    <a:pt x="f184" y="f122"/>
                    <a:pt x="f177" y="f86"/>
                  </a:cubicBezTo>
                  <a:cubicBezTo>
                    <a:pt x="f247" y="f88"/>
                    <a:pt x="f248" y="f249"/>
                    <a:pt x="f250" y="f69"/>
                  </a:cubicBezTo>
                  <a:cubicBezTo>
                    <a:pt x="f251" y="f252"/>
                    <a:pt x="f253" y="f75"/>
                    <a:pt x="f85" y="f67"/>
                  </a:cubicBezTo>
                  <a:cubicBezTo>
                    <a:pt x="f158" y="f254"/>
                    <a:pt x="f154" y="f255"/>
                    <a:pt x="f256" y="f231"/>
                  </a:cubicBezTo>
                  <a:cubicBezTo>
                    <a:pt x="f257" y="f258"/>
                    <a:pt x="f259" y="f260"/>
                    <a:pt x="f108" y="f234"/>
                  </a:cubicBezTo>
                  <a:cubicBezTo>
                    <a:pt x="f90" y="f261"/>
                    <a:pt x="f92" y="f262"/>
                    <a:pt x="f102" y="f263"/>
                  </a:cubicBezTo>
                  <a:cubicBezTo>
                    <a:pt x="f110" y="f264"/>
                    <a:pt x="f256" y="f26"/>
                    <a:pt x="f265" y="f88"/>
                  </a:cubicBezTo>
                  <a:cubicBezTo>
                    <a:pt x="f266" y="f37"/>
                    <a:pt x="f185" y="f46"/>
                    <a:pt x="f267" y="f49"/>
                  </a:cubicBezTo>
                  <a:cubicBezTo>
                    <a:pt x="f214" y="f59"/>
                    <a:pt x="f268" y="f239"/>
                    <a:pt x="f269" y="f68"/>
                  </a:cubicBezTo>
                  <a:cubicBezTo>
                    <a:pt x="f270" y="f78"/>
                    <a:pt x="f162" y="f271"/>
                    <a:pt x="f205" y="f239"/>
                  </a:cubicBezTo>
                  <a:cubicBezTo>
                    <a:pt x="f211" y="f71"/>
                    <a:pt x="f263" y="f51"/>
                    <a:pt x="f229" y="f230"/>
                  </a:cubicBezTo>
                  <a:close/>
                  <a:moveTo>
                    <a:pt x="f16" y="f272"/>
                  </a:moveTo>
                  <a:cubicBezTo>
                    <a:pt x="f273" y="f272"/>
                    <a:pt x="f274" y="f272"/>
                    <a:pt x="f274" y="f272"/>
                  </a:cubicBezTo>
                  <a:cubicBezTo>
                    <a:pt x="f133" y="f275"/>
                    <a:pt x="f276" y="f50"/>
                    <a:pt x="f277" y="f29"/>
                  </a:cubicBezTo>
                  <a:cubicBezTo>
                    <a:pt x="f278" y="f29"/>
                    <a:pt x="f134" y="f29"/>
                    <a:pt x="f279" y="f29"/>
                  </a:cubicBezTo>
                  <a:cubicBezTo>
                    <a:pt x="f279" y="f280"/>
                    <a:pt x="f279" y="f200"/>
                    <a:pt x="f279" y="f281"/>
                  </a:cubicBezTo>
                  <a:cubicBezTo>
                    <a:pt x="f282" y="f281"/>
                    <a:pt x="f109" y="f281"/>
                    <a:pt x="f283" y="f233"/>
                  </a:cubicBezTo>
                  <a:cubicBezTo>
                    <a:pt x="f284" y="f98"/>
                    <a:pt x="f285" y="f234"/>
                    <a:pt x="f285" y="f221"/>
                  </a:cubicBezTo>
                  <a:cubicBezTo>
                    <a:pt x="f285" y="f286"/>
                    <a:pt x="f287" y="f176"/>
                    <a:pt x="f126" y="f288"/>
                  </a:cubicBezTo>
                  <a:cubicBezTo>
                    <a:pt x="f126" y="f288"/>
                    <a:pt x="f113" y="f288"/>
                    <a:pt x="f113" y="f288"/>
                  </a:cubicBezTo>
                  <a:cubicBezTo>
                    <a:pt x="f289" y="f45"/>
                    <a:pt x="f146" y="f227"/>
                    <a:pt x="f16" y="f272"/>
                  </a:cubicBezTo>
                  <a:close/>
                  <a:moveTo>
                    <a:pt x="f181" y="f288"/>
                  </a:moveTo>
                  <a:cubicBezTo>
                    <a:pt x="f174" y="f288"/>
                    <a:pt x="f191" y="f288"/>
                    <a:pt x="f290" y="f288"/>
                  </a:cubicBezTo>
                  <a:cubicBezTo>
                    <a:pt x="f290" y="f205"/>
                    <a:pt x="f290" y="f202"/>
                    <a:pt x="f290" y="f226"/>
                  </a:cubicBezTo>
                  <a:cubicBezTo>
                    <a:pt x="f41" y="f226"/>
                    <a:pt x="f52" y="f226"/>
                    <a:pt x="f31" y="f226"/>
                  </a:cubicBezTo>
                  <a:cubicBezTo>
                    <a:pt x="f38" y="f60"/>
                    <a:pt x="f183" y="f48"/>
                    <a:pt x="f32" y="f174"/>
                  </a:cubicBezTo>
                  <a:cubicBezTo>
                    <a:pt x="f174" y="f174"/>
                    <a:pt x="f23" y="f174"/>
                    <a:pt x="f137" y="f174"/>
                  </a:cubicBezTo>
                  <a:cubicBezTo>
                    <a:pt x="f137" y="f291"/>
                    <a:pt x="f137" y="f202"/>
                    <a:pt x="f137" y="f233"/>
                  </a:cubicBezTo>
                  <a:cubicBezTo>
                    <a:pt x="f40" y="f261"/>
                    <a:pt x="f40" y="f261"/>
                    <a:pt x="f167" y="f210"/>
                  </a:cubicBezTo>
                  <a:cubicBezTo>
                    <a:pt x="f170" y="f275"/>
                    <a:pt x="f29" y="f43"/>
                    <a:pt x="f181" y="f288"/>
                  </a:cubicBezTo>
                  <a:close/>
                  <a:moveTo>
                    <a:pt x="f272" y="f191"/>
                  </a:moveTo>
                  <a:cubicBezTo>
                    <a:pt x="f200" y="f191"/>
                    <a:pt x="f292" y="f191"/>
                    <a:pt x="f50" y="f191"/>
                  </a:cubicBezTo>
                  <a:cubicBezTo>
                    <a:pt x="f50" y="f43"/>
                    <a:pt x="f50" y="f202"/>
                    <a:pt x="f50" y="f281"/>
                  </a:cubicBezTo>
                  <a:cubicBezTo>
                    <a:pt x="f291" y="f234"/>
                    <a:pt x="f176" y="f293"/>
                    <a:pt x="f292" y="f293"/>
                  </a:cubicBezTo>
                  <a:cubicBezTo>
                    <a:pt x="f294" y="f293"/>
                    <a:pt x="f286" y="f221"/>
                    <a:pt x="f286" y="f210"/>
                  </a:cubicBezTo>
                  <a:cubicBezTo>
                    <a:pt x="f286" y="f34"/>
                    <a:pt x="f295" y="f176"/>
                    <a:pt x="f296" y="f297"/>
                  </a:cubicBezTo>
                  <a:cubicBezTo>
                    <a:pt x="f296" y="f297"/>
                    <a:pt x="f101" y="f297"/>
                    <a:pt x="f101" y="f297"/>
                  </a:cubicBezTo>
                  <a:cubicBezTo>
                    <a:pt x="f237" y="f48"/>
                    <a:pt x="f210" y="f176"/>
                    <a:pt x="f298" y="f195"/>
                  </a:cubicBezTo>
                  <a:cubicBezTo>
                    <a:pt x="f298" y="f195"/>
                    <a:pt x="f298" y="f195"/>
                    <a:pt x="f120" y="f195"/>
                  </a:cubicBezTo>
                  <a:cubicBezTo>
                    <a:pt x="f213" y="f291"/>
                    <a:pt x="f211" y="f183"/>
                    <a:pt x="f272" y="f191"/>
                  </a:cubicBezTo>
                  <a:close/>
                  <a:moveTo>
                    <a:pt x="f252" y="f167"/>
                  </a:moveTo>
                  <a:cubicBezTo>
                    <a:pt x="f299" y="f170"/>
                    <a:pt x="f62" y="f181"/>
                    <a:pt x="f222" y="f174"/>
                  </a:cubicBezTo>
                  <a:cubicBezTo>
                    <a:pt x="f222" y="f300"/>
                    <a:pt x="f222" y="f275"/>
                    <a:pt x="f222" y="f211"/>
                  </a:cubicBezTo>
                  <a:cubicBezTo>
                    <a:pt x="f301" y="f298"/>
                    <a:pt x="f232" y="f210"/>
                    <a:pt x="f263" y="f275"/>
                  </a:cubicBezTo>
                  <a:cubicBezTo>
                    <a:pt x="f302" y="f45"/>
                    <a:pt x="f66" y="f58"/>
                    <a:pt x="f231" y="f191"/>
                  </a:cubicBezTo>
                  <a:cubicBezTo>
                    <a:pt x="f264" y="f290"/>
                    <a:pt x="f255" y="f290"/>
                    <a:pt x="f255" y="f290"/>
                  </a:cubicBezTo>
                  <a:cubicBezTo>
                    <a:pt x="f264" y="f297"/>
                    <a:pt x="f231" y="f176"/>
                    <a:pt x="f91" y="f294"/>
                  </a:cubicBezTo>
                  <a:cubicBezTo>
                    <a:pt x="f91" y="f294"/>
                    <a:pt x="f231" y="f294"/>
                    <a:pt x="f231" y="f294"/>
                  </a:cubicBezTo>
                  <a:cubicBezTo>
                    <a:pt x="f255" y="f33"/>
                    <a:pt x="f303" y="f183"/>
                    <a:pt x="f252" y="f167"/>
                  </a:cubicBezTo>
                  <a:close/>
                  <a:moveTo>
                    <a:pt x="f304" y="f293"/>
                  </a:moveTo>
                  <a:cubicBezTo>
                    <a:pt x="f129" y="f293"/>
                    <a:pt x="f82" y="f293"/>
                    <a:pt x="f305" y="f293"/>
                  </a:cubicBezTo>
                  <a:cubicBezTo>
                    <a:pt x="f306" y="f200"/>
                    <a:pt x="f307" y="f280"/>
                    <a:pt x="f308" y="f170"/>
                  </a:cubicBezTo>
                  <a:cubicBezTo>
                    <a:pt x="f269" y="f167"/>
                    <a:pt x="f309" y="f167"/>
                    <a:pt x="f82" y="f27"/>
                  </a:cubicBezTo>
                  <a:cubicBezTo>
                    <a:pt x="f129" y="f300"/>
                    <a:pt x="f240" y="f60"/>
                    <a:pt x="f304" y="f293"/>
                  </a:cubicBezTo>
                  <a:close/>
                  <a:moveTo>
                    <a:pt x="f244" y="f249"/>
                  </a:moveTo>
                  <a:cubicBezTo>
                    <a:pt x="f46" y="f229"/>
                    <a:pt x="f44" y="f26"/>
                    <a:pt x="f39" y="f310"/>
                  </a:cubicBezTo>
                  <a:cubicBezTo>
                    <a:pt x="f37" y="f311"/>
                    <a:pt x="f312" y="f72"/>
                    <a:pt x="f311" y="f73"/>
                  </a:cubicBezTo>
                  <a:cubicBezTo>
                    <a:pt x="f313" y="f122"/>
                    <a:pt x="f314" y="f37"/>
                    <a:pt x="f24" y="f315"/>
                  </a:cubicBezTo>
                  <a:cubicBezTo>
                    <a:pt x="f316" y="f316"/>
                    <a:pt x="f230" y="f24"/>
                    <a:pt x="f244" y="f249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1D3311FF-D5E2-A00D-350E-84AB6C7FC3F1}"/>
                </a:ext>
              </a:extLst>
            </p:cNvPr>
            <p:cNvSpPr/>
            <p:nvPr/>
          </p:nvSpPr>
          <p:spPr>
            <a:xfrm>
              <a:off x="5378071" y="3525834"/>
              <a:ext cx="1808161" cy="982659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99"/>
                <a:gd name="f8" fmla="val 216"/>
                <a:gd name="f9" fmla="val 46"/>
                <a:gd name="f10" fmla="val 147"/>
                <a:gd name="f11" fmla="val 45"/>
                <a:gd name="f12" fmla="val 150"/>
                <a:gd name="f13" fmla="val 44"/>
                <a:gd name="f14" fmla="val 153"/>
                <a:gd name="f15" fmla="val 43"/>
                <a:gd name="f16" fmla="val 156"/>
                <a:gd name="f17" fmla="val 42"/>
                <a:gd name="f18" fmla="val 41"/>
                <a:gd name="f19" fmla="val 40"/>
                <a:gd name="f20" fmla="val 138"/>
                <a:gd name="f21" fmla="val 129"/>
                <a:gd name="f22" fmla="val 39"/>
                <a:gd name="f23" fmla="val 38"/>
                <a:gd name="f24" fmla="val 37"/>
                <a:gd name="f25" fmla="val 128"/>
                <a:gd name="f26" fmla="val 31"/>
                <a:gd name="f27" fmla="val 139"/>
                <a:gd name="f28" fmla="val 28"/>
                <a:gd name="f29" fmla="val 26"/>
                <a:gd name="f30" fmla="val 163"/>
                <a:gd name="f31" fmla="val 25"/>
                <a:gd name="f32" fmla="val 24"/>
                <a:gd name="f33" fmla="val 23"/>
                <a:gd name="f34" fmla="val 143"/>
                <a:gd name="f35" fmla="val 22"/>
                <a:gd name="f36" fmla="val 21"/>
                <a:gd name="f37" fmla="val 20"/>
                <a:gd name="f38" fmla="val 18"/>
                <a:gd name="f39" fmla="val 154"/>
                <a:gd name="f40" fmla="val 15"/>
                <a:gd name="f41" fmla="val 165"/>
                <a:gd name="f42" fmla="val 12"/>
                <a:gd name="f43" fmla="val 176"/>
                <a:gd name="f44" fmla="val 11"/>
                <a:gd name="f45" fmla="val 10"/>
                <a:gd name="f46" fmla="val 157"/>
                <a:gd name="f47" fmla="val 14"/>
                <a:gd name="f48" fmla="val 121"/>
                <a:gd name="f49" fmla="val 112"/>
                <a:gd name="f50" fmla="val 17"/>
                <a:gd name="f51" fmla="val 103"/>
                <a:gd name="f52" fmla="val 8"/>
                <a:gd name="f53" fmla="val 95"/>
                <a:gd name="f54" fmla="val 89"/>
                <a:gd name="f55" fmla="val 1"/>
                <a:gd name="f56" fmla="val 79"/>
                <a:gd name="f57" fmla="val 6"/>
                <a:gd name="f58" fmla="val 70"/>
                <a:gd name="f59" fmla="val 16"/>
                <a:gd name="f60" fmla="val 52"/>
                <a:gd name="f61" fmla="val 49"/>
                <a:gd name="f62" fmla="val 35"/>
                <a:gd name="f63" fmla="val 80"/>
                <a:gd name="f64" fmla="val 113"/>
                <a:gd name="f65" fmla="val 145"/>
                <a:gd name="f66" fmla="val 9"/>
                <a:gd name="f67" fmla="val 185"/>
                <a:gd name="f68" fmla="val 224"/>
                <a:gd name="f69" fmla="val 263"/>
                <a:gd name="f70" fmla="val 284"/>
                <a:gd name="f71" fmla="val 304"/>
                <a:gd name="f72" fmla="val 325"/>
                <a:gd name="f73" fmla="val 352"/>
                <a:gd name="f74" fmla="val 372"/>
                <a:gd name="f75" fmla="val 60"/>
                <a:gd name="f76" fmla="val 389"/>
                <a:gd name="f77" fmla="val 82"/>
                <a:gd name="f78" fmla="val 398"/>
                <a:gd name="f79" fmla="val 110"/>
                <a:gd name="f80" fmla="val 126"/>
                <a:gd name="f81" fmla="val 397"/>
                <a:gd name="f82" fmla="val 182"/>
                <a:gd name="f83" fmla="val 396"/>
                <a:gd name="f84" fmla="val 210"/>
                <a:gd name="f85" fmla="val 212"/>
                <a:gd name="f86" fmla="val 215"/>
                <a:gd name="f87" fmla="val 394"/>
                <a:gd name="f88" fmla="val 217"/>
                <a:gd name="f89" fmla="val 391"/>
                <a:gd name="f90" fmla="val 197"/>
                <a:gd name="f91" fmla="val 387"/>
                <a:gd name="f92" fmla="val 177"/>
                <a:gd name="f93" fmla="val 384"/>
                <a:gd name="f94" fmla="val 383"/>
                <a:gd name="f95" fmla="val 381"/>
                <a:gd name="f96" fmla="val 169"/>
                <a:gd name="f97" fmla="val 380"/>
                <a:gd name="f98" fmla="val 181"/>
                <a:gd name="f99" fmla="val 379"/>
                <a:gd name="f100" fmla="val 193"/>
                <a:gd name="f101" fmla="val 378"/>
                <a:gd name="f102" fmla="val 377"/>
                <a:gd name="f103" fmla="val 376"/>
                <a:gd name="f104" fmla="val 374"/>
                <a:gd name="f105" fmla="val 168"/>
                <a:gd name="f106" fmla="val 155"/>
                <a:gd name="f107" fmla="val 371"/>
                <a:gd name="f108" fmla="val 370"/>
                <a:gd name="f109" fmla="val 368"/>
                <a:gd name="f110" fmla="val 162"/>
                <a:gd name="f111" fmla="val 366"/>
                <a:gd name="f112" fmla="val 364"/>
                <a:gd name="f113" fmla="val 161"/>
                <a:gd name="f114" fmla="val 350"/>
                <a:gd name="f115" fmla="val 134"/>
                <a:gd name="f116" fmla="val 159"/>
                <a:gd name="f117" fmla="val 171"/>
                <a:gd name="f118" fmla="val 349"/>
                <a:gd name="f119" fmla="val 348"/>
                <a:gd name="f120" fmla="val 347"/>
                <a:gd name="f121" fmla="val 346"/>
                <a:gd name="f122" fmla="val 164"/>
                <a:gd name="f123" fmla="val 344"/>
                <a:gd name="f124" fmla="val 342"/>
                <a:gd name="f125" fmla="val 148"/>
                <a:gd name="f126" fmla="val 341"/>
                <a:gd name="f127" fmla="val 340"/>
                <a:gd name="f128" fmla="val 339"/>
                <a:gd name="f129" fmla="val 338"/>
                <a:gd name="f130" fmla="val 337"/>
                <a:gd name="f131" fmla="val 335"/>
                <a:gd name="f132" fmla="val 142"/>
                <a:gd name="f133" fmla="val 131"/>
                <a:gd name="f134" fmla="val 334"/>
                <a:gd name="f135" fmla="val 329"/>
                <a:gd name="f136" fmla="val 116"/>
                <a:gd name="f137" fmla="val 319"/>
                <a:gd name="f138" fmla="val 318"/>
                <a:gd name="f139" fmla="val 316"/>
                <a:gd name="f140" fmla="val 144"/>
                <a:gd name="f141" fmla="val 315"/>
                <a:gd name="f142" fmla="val 160"/>
                <a:gd name="f143" fmla="val 314"/>
                <a:gd name="f144" fmla="val 312"/>
                <a:gd name="f145" fmla="val 311"/>
                <a:gd name="f146" fmla="val 125"/>
                <a:gd name="f147" fmla="val 309"/>
                <a:gd name="f148" fmla="val 108"/>
                <a:gd name="f149" fmla="val 308"/>
                <a:gd name="f150" fmla="val 307"/>
                <a:gd name="f151" fmla="val 306"/>
                <a:gd name="f152" fmla="val 123"/>
                <a:gd name="f153" fmla="val 303"/>
                <a:gd name="f154" fmla="val 302"/>
                <a:gd name="f155" fmla="val 301"/>
                <a:gd name="f156" fmla="val 300"/>
                <a:gd name="f157" fmla="val 141"/>
                <a:gd name="f158" fmla="val 299"/>
                <a:gd name="f159" fmla="val 298"/>
                <a:gd name="f160" fmla="val 102"/>
                <a:gd name="f161" fmla="val 283"/>
                <a:gd name="f162" fmla="val 99"/>
                <a:gd name="f163" fmla="val 133"/>
                <a:gd name="f164" fmla="val 149"/>
                <a:gd name="f165" fmla="val 282"/>
                <a:gd name="f166" fmla="val 281"/>
                <a:gd name="f167" fmla="val 280"/>
                <a:gd name="f168" fmla="val 277"/>
                <a:gd name="f169" fmla="val 132"/>
                <a:gd name="f170" fmla="val 274"/>
                <a:gd name="f171" fmla="val 115"/>
                <a:gd name="f172" fmla="val 271"/>
                <a:gd name="f173" fmla="val 97"/>
                <a:gd name="f174" fmla="val 270"/>
                <a:gd name="f175" fmla="val 268"/>
                <a:gd name="f176" fmla="val 111"/>
                <a:gd name="f177" fmla="val 267"/>
                <a:gd name="f178" fmla="val 265"/>
                <a:gd name="f179" fmla="val 264"/>
                <a:gd name="f180" fmla="val 124"/>
                <a:gd name="f181" fmla="val 262"/>
                <a:gd name="f182" fmla="val 109"/>
                <a:gd name="f183" fmla="val 94"/>
                <a:gd name="f184" fmla="val 254"/>
                <a:gd name="f185" fmla="val 93"/>
                <a:gd name="f186" fmla="val 247"/>
                <a:gd name="f187" fmla="val 92"/>
                <a:gd name="f188" fmla="val 239"/>
                <a:gd name="f189" fmla="val 90"/>
                <a:gd name="f190" fmla="val 238"/>
                <a:gd name="f191" fmla="val 106"/>
                <a:gd name="f192" fmla="val 237"/>
                <a:gd name="f193" fmla="val 236"/>
                <a:gd name="f194" fmla="val 136"/>
                <a:gd name="f195" fmla="val 235"/>
                <a:gd name="f196" fmla="val 233"/>
                <a:gd name="f197" fmla="val 120"/>
                <a:gd name="f198" fmla="val 231"/>
                <a:gd name="f199" fmla="val 104"/>
                <a:gd name="f200" fmla="val 229"/>
                <a:gd name="f201" fmla="val 88"/>
                <a:gd name="f202" fmla="val 228"/>
                <a:gd name="f203" fmla="val 226"/>
                <a:gd name="f204" fmla="val 225"/>
                <a:gd name="f205" fmla="val 223"/>
                <a:gd name="f206" fmla="val 222"/>
                <a:gd name="f207" fmla="val 220"/>
                <a:gd name="f208" fmla="val 219"/>
                <a:gd name="f209" fmla="val 218"/>
                <a:gd name="f210" fmla="val 105"/>
                <a:gd name="f211" fmla="val 98"/>
                <a:gd name="f212" fmla="val 85"/>
                <a:gd name="f213" fmla="val 207"/>
                <a:gd name="f214" fmla="val 86"/>
                <a:gd name="f215" fmla="val 205"/>
                <a:gd name="f216" fmla="val 87"/>
                <a:gd name="f217" fmla="val 202"/>
                <a:gd name="f218" fmla="val 198"/>
                <a:gd name="f219" fmla="val 118"/>
                <a:gd name="f220" fmla="val 196"/>
                <a:gd name="f221" fmla="val 195"/>
                <a:gd name="f222" fmla="val 119"/>
                <a:gd name="f223" fmla="val 190"/>
                <a:gd name="f224" fmla="val 188"/>
                <a:gd name="f225" fmla="val 100"/>
                <a:gd name="f226" fmla="val 178"/>
                <a:gd name="f227" fmla="val 179"/>
                <a:gd name="f228" fmla="val 170"/>
                <a:gd name="f229" fmla="val 152"/>
                <a:gd name="f230" fmla="val 96"/>
                <a:gd name="f231" fmla="val 140"/>
                <a:gd name="f232" fmla="val 137"/>
                <a:gd name="f233" fmla="val 130"/>
                <a:gd name="f234" fmla="val 122"/>
                <a:gd name="f235" fmla="val 117"/>
                <a:gd name="f236" fmla="val 101"/>
                <a:gd name="f237" fmla="val 81"/>
                <a:gd name="f238" fmla="val 84"/>
                <a:gd name="f239" fmla="val 74"/>
                <a:gd name="f240" fmla="val 68"/>
                <a:gd name="f241" fmla="val 67"/>
                <a:gd name="f242" fmla="val 66"/>
                <a:gd name="f243" fmla="val 64"/>
                <a:gd name="f244" fmla="val 62"/>
                <a:gd name="f245" fmla="val 146"/>
                <a:gd name="f246" fmla="val 56"/>
                <a:gd name="f247" fmla="val 51"/>
                <a:gd name="f248" fmla="val 54"/>
                <a:gd name="f249" fmla="val 53"/>
                <a:gd name="f250" fmla="val 166"/>
                <a:gd name="f251" fmla="val 194"/>
                <a:gd name="f252" fmla="val 221"/>
                <a:gd name="f253" fmla="val 248"/>
                <a:gd name="f254" fmla="val 30"/>
                <a:gd name="f255" fmla="val 313"/>
                <a:gd name="f256" fmla="val 63"/>
                <a:gd name="f257" fmla="val 354"/>
                <a:gd name="f258" fmla="val 361"/>
                <a:gd name="f259" fmla="val 73"/>
                <a:gd name="f260" fmla="val 362"/>
                <a:gd name="f261" fmla="val 72"/>
                <a:gd name="f262" fmla="val 71"/>
                <a:gd name="f263" fmla="val 355"/>
                <a:gd name="f264" fmla="val 65"/>
                <a:gd name="f265" fmla="val 57"/>
                <a:gd name="f266" fmla="val 290"/>
                <a:gd name="f267" fmla="val 27"/>
                <a:gd name="f268" fmla="val 183"/>
                <a:gd name="f269" fmla="val 114"/>
                <a:gd name="f270" fmla="val 29"/>
                <a:gd name="f271" fmla="val 33"/>
                <a:gd name="f272" fmla="val 55"/>
                <a:gd name="f273" fmla="val 58"/>
                <a:gd name="f274" fmla="val 59"/>
                <a:gd name="f275" fmla="val 34"/>
                <a:gd name="f276" fmla="val 32"/>
                <a:gd name="f277" fmla="val 76"/>
                <a:gd name="f278" fmla="val 19"/>
                <a:gd name="f279" fmla="val 83"/>
                <a:gd name="f280" fmla="+- 0 0 -90"/>
                <a:gd name="f281" fmla="*/ f4 1 399"/>
                <a:gd name="f282" fmla="*/ f5 1 216"/>
                <a:gd name="f283" fmla="val f6"/>
                <a:gd name="f284" fmla="val f7"/>
                <a:gd name="f285" fmla="val f8"/>
                <a:gd name="f286" fmla="*/ f280 f0 1"/>
                <a:gd name="f287" fmla="+- f285 0 f283"/>
                <a:gd name="f288" fmla="+- f284 0 f283"/>
                <a:gd name="f289" fmla="*/ f286 1 f3"/>
                <a:gd name="f290" fmla="*/ f288 1 399"/>
                <a:gd name="f291" fmla="*/ f287 1 216"/>
                <a:gd name="f292" fmla="*/ 43 f288 1"/>
                <a:gd name="f293" fmla="*/ 156 f287 1"/>
                <a:gd name="f294" fmla="*/ 40 f288 1"/>
                <a:gd name="f295" fmla="*/ 129 f287 1"/>
                <a:gd name="f296" fmla="*/ 26 f288 1"/>
                <a:gd name="f297" fmla="*/ 163 f287 1"/>
                <a:gd name="f298" fmla="*/ 20 f288 1"/>
                <a:gd name="f299" fmla="*/ 143 f287 1"/>
                <a:gd name="f300" fmla="*/ 10 f288 1"/>
                <a:gd name="f301" fmla="*/ 176 f287 1"/>
                <a:gd name="f302" fmla="*/ 8 f288 1"/>
                <a:gd name="f303" fmla="*/ 95 f287 1"/>
                <a:gd name="f304" fmla="*/ 49 f288 1"/>
                <a:gd name="f305" fmla="*/ 35 f287 1"/>
                <a:gd name="f306" fmla="*/ 263 f288 1"/>
                <a:gd name="f307" fmla="*/ 12 f287 1"/>
                <a:gd name="f308" fmla="*/ 389 f288 1"/>
                <a:gd name="f309" fmla="*/ 82 f287 1"/>
                <a:gd name="f310" fmla="*/ 396 f288 1"/>
                <a:gd name="f311" fmla="*/ 210 f287 1"/>
                <a:gd name="f312" fmla="*/ 384 f288 1"/>
                <a:gd name="f313" fmla="*/ 157 f287 1"/>
                <a:gd name="f314" fmla="*/ 379 f288 1"/>
                <a:gd name="f315" fmla="*/ 193 f287 1"/>
                <a:gd name="f316" fmla="*/ 372 f288 1"/>
                <a:gd name="f317" fmla="*/ 155 f287 1"/>
                <a:gd name="f318" fmla="*/ 364 f288 1"/>
                <a:gd name="f319" fmla="*/ 177 f287 1"/>
                <a:gd name="f320" fmla="*/ 350 f288 1"/>
                <a:gd name="f321" fmla="*/ 171 f287 1"/>
                <a:gd name="f322" fmla="*/ 342 f288 1"/>
                <a:gd name="f323" fmla="*/ 148 f287 1"/>
                <a:gd name="f324" fmla="*/ 339 f288 1"/>
                <a:gd name="f325" fmla="*/ 164 f287 1"/>
                <a:gd name="f326" fmla="*/ 335 f288 1"/>
                <a:gd name="f327" fmla="*/ 131 f287 1"/>
                <a:gd name="f328" fmla="*/ 315 f288 1"/>
                <a:gd name="f329" fmla="*/ 160 f287 1"/>
                <a:gd name="f330" fmla="*/ 309 f288 1"/>
                <a:gd name="f331" fmla="*/ 108 f287 1"/>
                <a:gd name="f332" fmla="*/ 303 f288 1"/>
                <a:gd name="f333" fmla="*/ 153 f287 1"/>
                <a:gd name="f334" fmla="*/ 299 f288 1"/>
                <a:gd name="f335" fmla="*/ 116 f287 1"/>
                <a:gd name="f336" fmla="*/ 283 f288 1"/>
                <a:gd name="f337" fmla="*/ 149 f287 1"/>
                <a:gd name="f338" fmla="*/ 271 f288 1"/>
                <a:gd name="f339" fmla="*/ 97 f287 1"/>
                <a:gd name="f340" fmla="*/ 265 f288 1"/>
                <a:gd name="f341" fmla="*/ 139 f287 1"/>
                <a:gd name="f342" fmla="*/ 262 f288 1"/>
                <a:gd name="f343" fmla="*/ 94 f287 1"/>
                <a:gd name="f344" fmla="*/ 236 f288 1"/>
                <a:gd name="f345" fmla="*/ 136 f287 1"/>
                <a:gd name="f346" fmla="*/ 229 f288 1"/>
                <a:gd name="f347" fmla="*/ 88 f287 1"/>
                <a:gd name="f348" fmla="*/ 220 f288 1"/>
                <a:gd name="f349" fmla="*/ 121 f287 1"/>
                <a:gd name="f350" fmla="*/ 219 f288 1"/>
                <a:gd name="f351" fmla="*/ 98 f287 1"/>
                <a:gd name="f352" fmla="*/ 198 f288 1"/>
                <a:gd name="f353" fmla="*/ 86 f287 1"/>
                <a:gd name="f354" fmla="*/ 195 f288 1"/>
                <a:gd name="f355" fmla="*/ 134 f287 1"/>
                <a:gd name="f356" fmla="*/ 178 f288 1"/>
                <a:gd name="f357" fmla="*/ 180 f288 1"/>
                <a:gd name="f358" fmla="*/ 155 f288 1"/>
                <a:gd name="f359" fmla="*/ 133 f287 1"/>
                <a:gd name="f360" fmla="*/ 143 f288 1"/>
                <a:gd name="f361" fmla="*/ 96 f287 1"/>
                <a:gd name="f362" fmla="*/ 134 f288 1"/>
                <a:gd name="f363" fmla="*/ 125 f288 1"/>
                <a:gd name="f364" fmla="*/ 92 f287 1"/>
                <a:gd name="f365" fmla="*/ 101 f288 1"/>
                <a:gd name="f366" fmla="*/ 106 f287 1"/>
                <a:gd name="f367" fmla="*/ 94 f288 1"/>
                <a:gd name="f368" fmla="*/ 81 f288 1"/>
                <a:gd name="f369" fmla="*/ 140 f287 1"/>
                <a:gd name="f370" fmla="*/ 84 f288 1"/>
                <a:gd name="f371" fmla="*/ 62 f288 1"/>
                <a:gd name="f372" fmla="*/ 146 f287 1"/>
                <a:gd name="f373" fmla="*/ 46 f288 1"/>
                <a:gd name="f374" fmla="*/ 147 f287 1"/>
                <a:gd name="f375" fmla="*/ 51 f288 1"/>
                <a:gd name="f376" fmla="*/ 138 f288 1"/>
                <a:gd name="f377" fmla="*/ 25 f287 1"/>
                <a:gd name="f378" fmla="*/ 248 f288 1"/>
                <a:gd name="f379" fmla="*/ 28 f287 1"/>
                <a:gd name="f380" fmla="*/ 361 f288 1"/>
                <a:gd name="f381" fmla="*/ 74 f287 1"/>
                <a:gd name="f382" fmla="*/ 53 f287 1"/>
                <a:gd name="f383" fmla="*/ 139 f288 1"/>
                <a:gd name="f384" fmla="*/ 80 f288 1"/>
                <a:gd name="f385" fmla="*/ 38 f287 1"/>
                <a:gd name="f386" fmla="*/ 41 f288 1"/>
                <a:gd name="f387" fmla="*/ 57 f287 1"/>
                <a:gd name="f388" fmla="*/ 65 f288 1"/>
                <a:gd name="f389" fmla="*/ 52 f287 1"/>
                <a:gd name="f390" fmla="*/ 33 f288 1"/>
                <a:gd name="f391" fmla="*/ 66 f287 1"/>
                <a:gd name="f392" fmla="*/ 19 f288 1"/>
                <a:gd name="f393" fmla="*/ 83 f287 1"/>
                <a:gd name="f394" fmla="+- f289 0 f1"/>
                <a:gd name="f395" fmla="*/ f292 1 399"/>
                <a:gd name="f396" fmla="*/ f293 1 217"/>
                <a:gd name="f397" fmla="*/ f294 1 399"/>
                <a:gd name="f398" fmla="*/ f295 1 217"/>
                <a:gd name="f399" fmla="*/ f296 1 399"/>
                <a:gd name="f400" fmla="*/ f297 1 217"/>
                <a:gd name="f401" fmla="*/ f298 1 399"/>
                <a:gd name="f402" fmla="*/ f299 1 217"/>
                <a:gd name="f403" fmla="*/ f300 1 399"/>
                <a:gd name="f404" fmla="*/ f301 1 217"/>
                <a:gd name="f405" fmla="*/ f302 1 399"/>
                <a:gd name="f406" fmla="*/ f303 1 217"/>
                <a:gd name="f407" fmla="*/ f304 1 399"/>
                <a:gd name="f408" fmla="*/ f305 1 217"/>
                <a:gd name="f409" fmla="*/ f306 1 399"/>
                <a:gd name="f410" fmla="*/ f307 1 217"/>
                <a:gd name="f411" fmla="*/ f308 1 399"/>
                <a:gd name="f412" fmla="*/ f309 1 217"/>
                <a:gd name="f413" fmla="*/ f310 1 399"/>
                <a:gd name="f414" fmla="*/ f311 1 217"/>
                <a:gd name="f415" fmla="*/ f312 1 399"/>
                <a:gd name="f416" fmla="*/ f313 1 217"/>
                <a:gd name="f417" fmla="*/ f314 1 399"/>
                <a:gd name="f418" fmla="*/ f315 1 217"/>
                <a:gd name="f419" fmla="*/ f316 1 399"/>
                <a:gd name="f420" fmla="*/ f317 1 217"/>
                <a:gd name="f421" fmla="*/ f318 1 399"/>
                <a:gd name="f422" fmla="*/ f319 1 217"/>
                <a:gd name="f423" fmla="*/ f320 1 399"/>
                <a:gd name="f424" fmla="*/ f321 1 217"/>
                <a:gd name="f425" fmla="*/ f322 1 399"/>
                <a:gd name="f426" fmla="*/ f323 1 217"/>
                <a:gd name="f427" fmla="*/ f324 1 399"/>
                <a:gd name="f428" fmla="*/ f325 1 217"/>
                <a:gd name="f429" fmla="*/ f326 1 399"/>
                <a:gd name="f430" fmla="*/ f327 1 217"/>
                <a:gd name="f431" fmla="*/ f328 1 399"/>
                <a:gd name="f432" fmla="*/ f329 1 217"/>
                <a:gd name="f433" fmla="*/ f330 1 399"/>
                <a:gd name="f434" fmla="*/ f331 1 217"/>
                <a:gd name="f435" fmla="*/ f332 1 399"/>
                <a:gd name="f436" fmla="*/ f333 1 217"/>
                <a:gd name="f437" fmla="*/ f334 1 399"/>
                <a:gd name="f438" fmla="*/ f335 1 217"/>
                <a:gd name="f439" fmla="*/ f336 1 399"/>
                <a:gd name="f440" fmla="*/ f337 1 217"/>
                <a:gd name="f441" fmla="*/ f338 1 399"/>
                <a:gd name="f442" fmla="*/ f339 1 217"/>
                <a:gd name="f443" fmla="*/ f340 1 399"/>
                <a:gd name="f444" fmla="*/ f341 1 217"/>
                <a:gd name="f445" fmla="*/ f342 1 399"/>
                <a:gd name="f446" fmla="*/ f343 1 217"/>
                <a:gd name="f447" fmla="*/ f344 1 399"/>
                <a:gd name="f448" fmla="*/ f345 1 217"/>
                <a:gd name="f449" fmla="*/ f346 1 399"/>
                <a:gd name="f450" fmla="*/ f347 1 217"/>
                <a:gd name="f451" fmla="*/ f348 1 399"/>
                <a:gd name="f452" fmla="*/ f349 1 217"/>
                <a:gd name="f453" fmla="*/ f350 1 399"/>
                <a:gd name="f454" fmla="*/ f351 1 217"/>
                <a:gd name="f455" fmla="*/ f352 1 399"/>
                <a:gd name="f456" fmla="*/ f353 1 217"/>
                <a:gd name="f457" fmla="*/ f354 1 399"/>
                <a:gd name="f458" fmla="*/ f355 1 217"/>
                <a:gd name="f459" fmla="*/ f356 1 399"/>
                <a:gd name="f460" fmla="*/ f357 1 399"/>
                <a:gd name="f461" fmla="*/ f358 1 399"/>
                <a:gd name="f462" fmla="*/ f359 1 217"/>
                <a:gd name="f463" fmla="*/ f360 1 399"/>
                <a:gd name="f464" fmla="*/ f361 1 217"/>
                <a:gd name="f465" fmla="*/ f362 1 399"/>
                <a:gd name="f466" fmla="*/ f363 1 399"/>
                <a:gd name="f467" fmla="*/ f364 1 217"/>
                <a:gd name="f468" fmla="*/ f365 1 399"/>
                <a:gd name="f469" fmla="*/ f366 1 217"/>
                <a:gd name="f470" fmla="*/ f367 1 399"/>
                <a:gd name="f471" fmla="*/ f368 1 399"/>
                <a:gd name="f472" fmla="*/ f369 1 217"/>
                <a:gd name="f473" fmla="*/ f370 1 399"/>
                <a:gd name="f474" fmla="*/ f371 1 399"/>
                <a:gd name="f475" fmla="*/ f372 1 217"/>
                <a:gd name="f476" fmla="*/ f373 1 399"/>
                <a:gd name="f477" fmla="*/ f374 1 217"/>
                <a:gd name="f478" fmla="*/ f375 1 399"/>
                <a:gd name="f479" fmla="*/ f376 1 399"/>
                <a:gd name="f480" fmla="*/ f377 1 217"/>
                <a:gd name="f481" fmla="*/ f378 1 399"/>
                <a:gd name="f482" fmla="*/ f379 1 217"/>
                <a:gd name="f483" fmla="*/ f380 1 399"/>
                <a:gd name="f484" fmla="*/ f381 1 217"/>
                <a:gd name="f485" fmla="*/ f382 1 217"/>
                <a:gd name="f486" fmla="*/ f383 1 399"/>
                <a:gd name="f487" fmla="*/ f384 1 399"/>
                <a:gd name="f488" fmla="*/ f385 1 217"/>
                <a:gd name="f489" fmla="*/ f386 1 399"/>
                <a:gd name="f490" fmla="*/ f387 1 217"/>
                <a:gd name="f491" fmla="*/ f388 1 399"/>
                <a:gd name="f492" fmla="*/ f389 1 217"/>
                <a:gd name="f493" fmla="*/ f390 1 399"/>
                <a:gd name="f494" fmla="*/ f391 1 217"/>
                <a:gd name="f495" fmla="*/ f392 1 399"/>
                <a:gd name="f496" fmla="*/ f393 1 217"/>
                <a:gd name="f497" fmla="*/ 0 1 f290"/>
                <a:gd name="f498" fmla="*/ f284 1 f290"/>
                <a:gd name="f499" fmla="*/ 0 1 f291"/>
                <a:gd name="f500" fmla="*/ f285 1 f291"/>
                <a:gd name="f501" fmla="*/ f395 1 f290"/>
                <a:gd name="f502" fmla="*/ f396 1 f291"/>
                <a:gd name="f503" fmla="*/ f397 1 f290"/>
                <a:gd name="f504" fmla="*/ f398 1 f291"/>
                <a:gd name="f505" fmla="*/ f399 1 f290"/>
                <a:gd name="f506" fmla="*/ f400 1 f291"/>
                <a:gd name="f507" fmla="*/ f401 1 f290"/>
                <a:gd name="f508" fmla="*/ f402 1 f291"/>
                <a:gd name="f509" fmla="*/ f403 1 f290"/>
                <a:gd name="f510" fmla="*/ f404 1 f291"/>
                <a:gd name="f511" fmla="*/ f405 1 f290"/>
                <a:gd name="f512" fmla="*/ f406 1 f291"/>
                <a:gd name="f513" fmla="*/ f407 1 f290"/>
                <a:gd name="f514" fmla="*/ f408 1 f291"/>
                <a:gd name="f515" fmla="*/ f409 1 f290"/>
                <a:gd name="f516" fmla="*/ f410 1 f291"/>
                <a:gd name="f517" fmla="*/ f411 1 f290"/>
                <a:gd name="f518" fmla="*/ f412 1 f291"/>
                <a:gd name="f519" fmla="*/ f413 1 f290"/>
                <a:gd name="f520" fmla="*/ f414 1 f291"/>
                <a:gd name="f521" fmla="*/ f415 1 f290"/>
                <a:gd name="f522" fmla="*/ f416 1 f291"/>
                <a:gd name="f523" fmla="*/ f417 1 f290"/>
                <a:gd name="f524" fmla="*/ f418 1 f291"/>
                <a:gd name="f525" fmla="*/ f419 1 f290"/>
                <a:gd name="f526" fmla="*/ f420 1 f291"/>
                <a:gd name="f527" fmla="*/ f421 1 f290"/>
                <a:gd name="f528" fmla="*/ f422 1 f291"/>
                <a:gd name="f529" fmla="*/ f423 1 f290"/>
                <a:gd name="f530" fmla="*/ f424 1 f291"/>
                <a:gd name="f531" fmla="*/ f425 1 f290"/>
                <a:gd name="f532" fmla="*/ f426 1 f291"/>
                <a:gd name="f533" fmla="*/ f427 1 f290"/>
                <a:gd name="f534" fmla="*/ f428 1 f291"/>
                <a:gd name="f535" fmla="*/ f429 1 f290"/>
                <a:gd name="f536" fmla="*/ f430 1 f291"/>
                <a:gd name="f537" fmla="*/ f431 1 f290"/>
                <a:gd name="f538" fmla="*/ f432 1 f291"/>
                <a:gd name="f539" fmla="*/ f433 1 f290"/>
                <a:gd name="f540" fmla="*/ f434 1 f291"/>
                <a:gd name="f541" fmla="*/ f435 1 f290"/>
                <a:gd name="f542" fmla="*/ f436 1 f291"/>
                <a:gd name="f543" fmla="*/ f437 1 f290"/>
                <a:gd name="f544" fmla="*/ f438 1 f291"/>
                <a:gd name="f545" fmla="*/ f439 1 f290"/>
                <a:gd name="f546" fmla="*/ f440 1 f291"/>
                <a:gd name="f547" fmla="*/ f441 1 f290"/>
                <a:gd name="f548" fmla="*/ f442 1 f291"/>
                <a:gd name="f549" fmla="*/ f443 1 f290"/>
                <a:gd name="f550" fmla="*/ f444 1 f291"/>
                <a:gd name="f551" fmla="*/ f445 1 f290"/>
                <a:gd name="f552" fmla="*/ f446 1 f291"/>
                <a:gd name="f553" fmla="*/ f447 1 f290"/>
                <a:gd name="f554" fmla="*/ f448 1 f291"/>
                <a:gd name="f555" fmla="*/ f449 1 f290"/>
                <a:gd name="f556" fmla="*/ f450 1 f291"/>
                <a:gd name="f557" fmla="*/ f451 1 f290"/>
                <a:gd name="f558" fmla="*/ f452 1 f291"/>
                <a:gd name="f559" fmla="*/ f453 1 f290"/>
                <a:gd name="f560" fmla="*/ f454 1 f291"/>
                <a:gd name="f561" fmla="*/ f455 1 f290"/>
                <a:gd name="f562" fmla="*/ f456 1 f291"/>
                <a:gd name="f563" fmla="*/ f457 1 f290"/>
                <a:gd name="f564" fmla="*/ f458 1 f291"/>
                <a:gd name="f565" fmla="*/ f459 1 f290"/>
                <a:gd name="f566" fmla="*/ f460 1 f290"/>
                <a:gd name="f567" fmla="*/ f461 1 f290"/>
                <a:gd name="f568" fmla="*/ f462 1 f291"/>
                <a:gd name="f569" fmla="*/ f463 1 f290"/>
                <a:gd name="f570" fmla="*/ f464 1 f291"/>
                <a:gd name="f571" fmla="*/ f465 1 f290"/>
                <a:gd name="f572" fmla="*/ f466 1 f290"/>
                <a:gd name="f573" fmla="*/ f467 1 f291"/>
                <a:gd name="f574" fmla="*/ f468 1 f290"/>
                <a:gd name="f575" fmla="*/ f469 1 f291"/>
                <a:gd name="f576" fmla="*/ f470 1 f290"/>
                <a:gd name="f577" fmla="*/ f471 1 f290"/>
                <a:gd name="f578" fmla="*/ f472 1 f291"/>
                <a:gd name="f579" fmla="*/ f473 1 f290"/>
                <a:gd name="f580" fmla="*/ f474 1 f290"/>
                <a:gd name="f581" fmla="*/ f475 1 f291"/>
                <a:gd name="f582" fmla="*/ f476 1 f290"/>
                <a:gd name="f583" fmla="*/ f477 1 f291"/>
                <a:gd name="f584" fmla="*/ f478 1 f290"/>
                <a:gd name="f585" fmla="*/ f479 1 f290"/>
                <a:gd name="f586" fmla="*/ f480 1 f291"/>
                <a:gd name="f587" fmla="*/ f481 1 f290"/>
                <a:gd name="f588" fmla="*/ f482 1 f291"/>
                <a:gd name="f589" fmla="*/ f483 1 f290"/>
                <a:gd name="f590" fmla="*/ f484 1 f291"/>
                <a:gd name="f591" fmla="*/ f485 1 f291"/>
                <a:gd name="f592" fmla="*/ f486 1 f290"/>
                <a:gd name="f593" fmla="*/ f487 1 f290"/>
                <a:gd name="f594" fmla="*/ f488 1 f291"/>
                <a:gd name="f595" fmla="*/ f489 1 f290"/>
                <a:gd name="f596" fmla="*/ f490 1 f291"/>
                <a:gd name="f597" fmla="*/ f491 1 f290"/>
                <a:gd name="f598" fmla="*/ f492 1 f291"/>
                <a:gd name="f599" fmla="*/ f493 1 f290"/>
                <a:gd name="f600" fmla="*/ f494 1 f291"/>
                <a:gd name="f601" fmla="*/ f495 1 f290"/>
                <a:gd name="f602" fmla="*/ f496 1 f291"/>
                <a:gd name="f603" fmla="*/ f497 f281 1"/>
                <a:gd name="f604" fmla="*/ f498 f281 1"/>
                <a:gd name="f605" fmla="*/ f500 f282 1"/>
                <a:gd name="f606" fmla="*/ f499 f282 1"/>
                <a:gd name="f607" fmla="*/ f501 f281 1"/>
                <a:gd name="f608" fmla="*/ f502 f282 1"/>
                <a:gd name="f609" fmla="*/ f503 f281 1"/>
                <a:gd name="f610" fmla="*/ f504 f282 1"/>
                <a:gd name="f611" fmla="*/ f505 f281 1"/>
                <a:gd name="f612" fmla="*/ f506 f282 1"/>
                <a:gd name="f613" fmla="*/ f507 f281 1"/>
                <a:gd name="f614" fmla="*/ f508 f282 1"/>
                <a:gd name="f615" fmla="*/ f509 f281 1"/>
                <a:gd name="f616" fmla="*/ f510 f282 1"/>
                <a:gd name="f617" fmla="*/ f511 f281 1"/>
                <a:gd name="f618" fmla="*/ f512 f282 1"/>
                <a:gd name="f619" fmla="*/ f513 f281 1"/>
                <a:gd name="f620" fmla="*/ f514 f282 1"/>
                <a:gd name="f621" fmla="*/ f515 f281 1"/>
                <a:gd name="f622" fmla="*/ f516 f282 1"/>
                <a:gd name="f623" fmla="*/ f517 f281 1"/>
                <a:gd name="f624" fmla="*/ f518 f282 1"/>
                <a:gd name="f625" fmla="*/ f519 f281 1"/>
                <a:gd name="f626" fmla="*/ f520 f282 1"/>
                <a:gd name="f627" fmla="*/ f521 f281 1"/>
                <a:gd name="f628" fmla="*/ f522 f282 1"/>
                <a:gd name="f629" fmla="*/ f523 f281 1"/>
                <a:gd name="f630" fmla="*/ f524 f282 1"/>
                <a:gd name="f631" fmla="*/ f525 f281 1"/>
                <a:gd name="f632" fmla="*/ f526 f282 1"/>
                <a:gd name="f633" fmla="*/ f527 f281 1"/>
                <a:gd name="f634" fmla="*/ f528 f282 1"/>
                <a:gd name="f635" fmla="*/ f529 f281 1"/>
                <a:gd name="f636" fmla="*/ f530 f282 1"/>
                <a:gd name="f637" fmla="*/ f531 f281 1"/>
                <a:gd name="f638" fmla="*/ f532 f282 1"/>
                <a:gd name="f639" fmla="*/ f533 f281 1"/>
                <a:gd name="f640" fmla="*/ f534 f282 1"/>
                <a:gd name="f641" fmla="*/ f535 f281 1"/>
                <a:gd name="f642" fmla="*/ f536 f282 1"/>
                <a:gd name="f643" fmla="*/ f537 f281 1"/>
                <a:gd name="f644" fmla="*/ f538 f282 1"/>
                <a:gd name="f645" fmla="*/ f539 f281 1"/>
                <a:gd name="f646" fmla="*/ f540 f282 1"/>
                <a:gd name="f647" fmla="*/ f541 f281 1"/>
                <a:gd name="f648" fmla="*/ f542 f282 1"/>
                <a:gd name="f649" fmla="*/ f543 f281 1"/>
                <a:gd name="f650" fmla="*/ f544 f282 1"/>
                <a:gd name="f651" fmla="*/ f545 f281 1"/>
                <a:gd name="f652" fmla="*/ f546 f282 1"/>
                <a:gd name="f653" fmla="*/ f547 f281 1"/>
                <a:gd name="f654" fmla="*/ f548 f282 1"/>
                <a:gd name="f655" fmla="*/ f549 f281 1"/>
                <a:gd name="f656" fmla="*/ f550 f282 1"/>
                <a:gd name="f657" fmla="*/ f551 f281 1"/>
                <a:gd name="f658" fmla="*/ f552 f282 1"/>
                <a:gd name="f659" fmla="*/ f553 f281 1"/>
                <a:gd name="f660" fmla="*/ f554 f282 1"/>
                <a:gd name="f661" fmla="*/ f555 f281 1"/>
                <a:gd name="f662" fmla="*/ f556 f282 1"/>
                <a:gd name="f663" fmla="*/ f557 f281 1"/>
                <a:gd name="f664" fmla="*/ f558 f282 1"/>
                <a:gd name="f665" fmla="*/ f559 f281 1"/>
                <a:gd name="f666" fmla="*/ f560 f282 1"/>
                <a:gd name="f667" fmla="*/ f561 f281 1"/>
                <a:gd name="f668" fmla="*/ f562 f282 1"/>
                <a:gd name="f669" fmla="*/ f563 f281 1"/>
                <a:gd name="f670" fmla="*/ f564 f282 1"/>
                <a:gd name="f671" fmla="*/ f565 f281 1"/>
                <a:gd name="f672" fmla="*/ f566 f281 1"/>
                <a:gd name="f673" fmla="*/ f567 f281 1"/>
                <a:gd name="f674" fmla="*/ f568 f282 1"/>
                <a:gd name="f675" fmla="*/ f569 f281 1"/>
                <a:gd name="f676" fmla="*/ f570 f282 1"/>
                <a:gd name="f677" fmla="*/ f571 f281 1"/>
                <a:gd name="f678" fmla="*/ f572 f281 1"/>
                <a:gd name="f679" fmla="*/ f573 f282 1"/>
                <a:gd name="f680" fmla="*/ f574 f281 1"/>
                <a:gd name="f681" fmla="*/ f575 f282 1"/>
                <a:gd name="f682" fmla="*/ f576 f281 1"/>
                <a:gd name="f683" fmla="*/ f577 f281 1"/>
                <a:gd name="f684" fmla="*/ f578 f282 1"/>
                <a:gd name="f685" fmla="*/ f579 f281 1"/>
                <a:gd name="f686" fmla="*/ f580 f281 1"/>
                <a:gd name="f687" fmla="*/ f581 f282 1"/>
                <a:gd name="f688" fmla="*/ f582 f281 1"/>
                <a:gd name="f689" fmla="*/ f583 f282 1"/>
                <a:gd name="f690" fmla="*/ f584 f281 1"/>
                <a:gd name="f691" fmla="*/ f585 f281 1"/>
                <a:gd name="f692" fmla="*/ f586 f282 1"/>
                <a:gd name="f693" fmla="*/ f587 f281 1"/>
                <a:gd name="f694" fmla="*/ f588 f282 1"/>
                <a:gd name="f695" fmla="*/ f589 f281 1"/>
                <a:gd name="f696" fmla="*/ f590 f282 1"/>
                <a:gd name="f697" fmla="*/ f591 f282 1"/>
                <a:gd name="f698" fmla="*/ f592 f281 1"/>
                <a:gd name="f699" fmla="*/ f593 f281 1"/>
                <a:gd name="f700" fmla="*/ f594 f282 1"/>
                <a:gd name="f701" fmla="*/ f595 f281 1"/>
                <a:gd name="f702" fmla="*/ f596 f282 1"/>
                <a:gd name="f703" fmla="*/ f597 f281 1"/>
                <a:gd name="f704" fmla="*/ f598 f282 1"/>
                <a:gd name="f705" fmla="*/ f599 f281 1"/>
                <a:gd name="f706" fmla="*/ f600 f282 1"/>
                <a:gd name="f707" fmla="*/ f601 f281 1"/>
                <a:gd name="f708" fmla="*/ f602 f2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4">
                  <a:pos x="f607" y="f608"/>
                </a:cxn>
                <a:cxn ang="f394">
                  <a:pos x="f609" y="f610"/>
                </a:cxn>
                <a:cxn ang="f394">
                  <a:pos x="f611" y="f612"/>
                </a:cxn>
                <a:cxn ang="f394">
                  <a:pos x="f613" y="f614"/>
                </a:cxn>
                <a:cxn ang="f394">
                  <a:pos x="f615" y="f616"/>
                </a:cxn>
                <a:cxn ang="f394">
                  <a:pos x="f617" y="f618"/>
                </a:cxn>
                <a:cxn ang="f394">
                  <a:pos x="f619" y="f620"/>
                </a:cxn>
                <a:cxn ang="f394">
                  <a:pos x="f621" y="f622"/>
                </a:cxn>
                <a:cxn ang="f394">
                  <a:pos x="f623" y="f624"/>
                </a:cxn>
                <a:cxn ang="f394">
                  <a:pos x="f625" y="f626"/>
                </a:cxn>
                <a:cxn ang="f394">
                  <a:pos x="f627" y="f628"/>
                </a:cxn>
                <a:cxn ang="f394">
                  <a:pos x="f629" y="f630"/>
                </a:cxn>
                <a:cxn ang="f394">
                  <a:pos x="f631" y="f632"/>
                </a:cxn>
                <a:cxn ang="f394">
                  <a:pos x="f633" y="f634"/>
                </a:cxn>
                <a:cxn ang="f394">
                  <a:pos x="f635" y="f636"/>
                </a:cxn>
                <a:cxn ang="f394">
                  <a:pos x="f637" y="f638"/>
                </a:cxn>
                <a:cxn ang="f394">
                  <a:pos x="f639" y="f640"/>
                </a:cxn>
                <a:cxn ang="f394">
                  <a:pos x="f641" y="f642"/>
                </a:cxn>
                <a:cxn ang="f394">
                  <a:pos x="f643" y="f644"/>
                </a:cxn>
                <a:cxn ang="f394">
                  <a:pos x="f645" y="f646"/>
                </a:cxn>
                <a:cxn ang="f394">
                  <a:pos x="f647" y="f648"/>
                </a:cxn>
                <a:cxn ang="f394">
                  <a:pos x="f649" y="f650"/>
                </a:cxn>
                <a:cxn ang="f394">
                  <a:pos x="f651" y="f652"/>
                </a:cxn>
                <a:cxn ang="f394">
                  <a:pos x="f653" y="f654"/>
                </a:cxn>
                <a:cxn ang="f394">
                  <a:pos x="f655" y="f656"/>
                </a:cxn>
                <a:cxn ang="f394">
                  <a:pos x="f657" y="f658"/>
                </a:cxn>
                <a:cxn ang="f394">
                  <a:pos x="f659" y="f660"/>
                </a:cxn>
                <a:cxn ang="f394">
                  <a:pos x="f661" y="f662"/>
                </a:cxn>
                <a:cxn ang="f394">
                  <a:pos x="f663" y="f664"/>
                </a:cxn>
                <a:cxn ang="f394">
                  <a:pos x="f665" y="f666"/>
                </a:cxn>
                <a:cxn ang="f394">
                  <a:pos x="f667" y="f668"/>
                </a:cxn>
                <a:cxn ang="f394">
                  <a:pos x="f669" y="f670"/>
                </a:cxn>
                <a:cxn ang="f394">
                  <a:pos x="f671" y="f664"/>
                </a:cxn>
                <a:cxn ang="f394">
                  <a:pos x="f672" y="f668"/>
                </a:cxn>
                <a:cxn ang="f394">
                  <a:pos x="f673" y="f674"/>
                </a:cxn>
                <a:cxn ang="f394">
                  <a:pos x="f675" y="f676"/>
                </a:cxn>
                <a:cxn ang="f394">
                  <a:pos x="f677" y="f676"/>
                </a:cxn>
                <a:cxn ang="f394">
                  <a:pos x="f678" y="f679"/>
                </a:cxn>
                <a:cxn ang="f394">
                  <a:pos x="f680" y="f681"/>
                </a:cxn>
                <a:cxn ang="f394">
                  <a:pos x="f682" y="f681"/>
                </a:cxn>
                <a:cxn ang="f394">
                  <a:pos x="f683" y="f684"/>
                </a:cxn>
                <a:cxn ang="f394">
                  <a:pos x="f685" y="f646"/>
                </a:cxn>
                <a:cxn ang="f394">
                  <a:pos x="f686" y="f687"/>
                </a:cxn>
                <a:cxn ang="f394">
                  <a:pos x="f688" y="f689"/>
                </a:cxn>
                <a:cxn ang="f394">
                  <a:pos x="f690" y="f664"/>
                </a:cxn>
                <a:cxn ang="f394">
                  <a:pos x="f691" y="f692"/>
                </a:cxn>
                <a:cxn ang="f394">
                  <a:pos x="f693" y="f694"/>
                </a:cxn>
                <a:cxn ang="f394">
                  <a:pos x="f695" y="f696"/>
                </a:cxn>
                <a:cxn ang="f394">
                  <a:pos x="f639" y="f697"/>
                </a:cxn>
                <a:cxn ang="f394">
                  <a:pos x="f698" y="f692"/>
                </a:cxn>
                <a:cxn ang="f394">
                  <a:pos x="f699" y="f700"/>
                </a:cxn>
                <a:cxn ang="f394">
                  <a:pos x="f701" y="f702"/>
                </a:cxn>
                <a:cxn ang="f394">
                  <a:pos x="f703" y="f704"/>
                </a:cxn>
                <a:cxn ang="f394">
                  <a:pos x="f705" y="f706"/>
                </a:cxn>
                <a:cxn ang="f394">
                  <a:pos x="f707" y="f708"/>
                </a:cxn>
                <a:cxn ang="f394">
                  <a:pos x="f705" y="f706"/>
                </a:cxn>
              </a:cxnLst>
              <a:rect l="f603" t="f606" r="f604" b="f605"/>
              <a:pathLst>
                <a:path w="399" h="216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6"/>
                    <a:pt x="f17" y="f16"/>
                  </a:cubicBezTo>
                  <a:cubicBezTo>
                    <a:pt x="f18" y="f10"/>
                    <a:pt x="f19" y="f20"/>
                    <a:pt x="f19" y="f21"/>
                  </a:cubicBezTo>
                  <a:cubicBezTo>
                    <a:pt x="f22" y="f21"/>
                    <a:pt x="f23" y="f21"/>
                    <a:pt x="f24" y="f25"/>
                  </a:cubicBezTo>
                  <a:cubicBezTo>
                    <a:pt x="f26" y="f27"/>
                    <a:pt x="f28" y="f12"/>
                    <a:pt x="f29" y="f30"/>
                  </a:cubicBezTo>
                  <a:cubicBezTo>
                    <a:pt x="f31" y="f16"/>
                    <a:pt x="f32" y="f12"/>
                    <a:pt x="f33" y="f34"/>
                  </a:cubicBezTo>
                  <a:cubicBezTo>
                    <a:pt x="f35" y="f34"/>
                    <a:pt x="f36" y="f34"/>
                    <a:pt x="f37" y="f34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3"/>
                    <a:pt x="f45" y="f43"/>
                    <a:pt x="f45" y="f43"/>
                  </a:cubicBezTo>
                  <a:cubicBezTo>
                    <a:pt x="f44" y="f46"/>
                    <a:pt x="f42" y="f27"/>
                    <a:pt x="f47" y="f48"/>
                  </a:cubicBezTo>
                  <a:cubicBezTo>
                    <a:pt x="f40" y="f49"/>
                    <a:pt x="f50" y="f51"/>
                    <a:pt x="f52" y="f53"/>
                  </a:cubicBezTo>
                  <a:cubicBezTo>
                    <a:pt x="f6" y="f54"/>
                    <a:pt x="f55" y="f56"/>
                    <a:pt x="f57" y="f58"/>
                  </a:cubicBezTo>
                  <a:cubicBezTo>
                    <a:pt x="f59" y="f60"/>
                    <a:pt x="f26" y="f18"/>
                    <a:pt x="f61" y="f62"/>
                  </a:cubicBezTo>
                  <a:cubicBezTo>
                    <a:pt x="f63" y="f31"/>
                    <a:pt x="f64" y="f50"/>
                    <a:pt x="f65" y="f66"/>
                  </a:cubicBezTo>
                  <a:cubicBezTo>
                    <a:pt x="f67" y="f6"/>
                    <a:pt x="f68" y="f55"/>
                    <a:pt x="f69" y="f42"/>
                  </a:cubicBezTo>
                  <a:cubicBezTo>
                    <a:pt x="f70" y="f50"/>
                    <a:pt x="f71" y="f32"/>
                    <a:pt x="f72" y="f26"/>
                  </a:cubicBezTo>
                  <a:cubicBezTo>
                    <a:pt x="f73" y="f19"/>
                    <a:pt x="f74" y="f75"/>
                    <a:pt x="f76" y="f77"/>
                  </a:cubicBezTo>
                  <a:cubicBezTo>
                    <a:pt x="f78" y="f53"/>
                    <a:pt x="f7" y="f79"/>
                    <a:pt x="f7" y="f80"/>
                  </a:cubicBezTo>
                  <a:cubicBezTo>
                    <a:pt x="f78" y="f39"/>
                    <a:pt x="f81" y="f82"/>
                    <a:pt x="f83" y="f84"/>
                  </a:cubicBezTo>
                  <a:cubicBezTo>
                    <a:pt x="f83" y="f85"/>
                    <a:pt x="f83" y="f86"/>
                    <a:pt x="f87" y="f88"/>
                  </a:cubicBezTo>
                  <a:cubicBezTo>
                    <a:pt x="f89" y="f90"/>
                    <a:pt x="f91" y="f92"/>
                    <a:pt x="f93" y="f46"/>
                  </a:cubicBezTo>
                  <a:cubicBezTo>
                    <a:pt x="f94" y="f46"/>
                    <a:pt x="f94" y="f16"/>
                    <a:pt x="f94" y="f16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101" y="f100"/>
                    <a:pt x="f101" y="f100"/>
                    <a:pt x="f102" y="f100"/>
                  </a:cubicBezTo>
                  <a:cubicBezTo>
                    <a:pt x="f103" y="f3"/>
                    <a:pt x="f104" y="f105"/>
                    <a:pt x="f74" y="f106"/>
                  </a:cubicBezTo>
                  <a:cubicBezTo>
                    <a:pt x="f107" y="f106"/>
                    <a:pt x="f108" y="f106"/>
                    <a:pt x="f108" y="f106"/>
                  </a:cubicBezTo>
                  <a:cubicBezTo>
                    <a:pt x="f109" y="f110"/>
                    <a:pt x="f111" y="f105"/>
                    <a:pt x="f112" y="f92"/>
                  </a:cubicBezTo>
                  <a:cubicBezTo>
                    <a:pt x="f2" y="f113"/>
                    <a:pt x="f108" y="f34"/>
                    <a:pt x="f114" y="f115"/>
                  </a:cubicBezTo>
                  <a:cubicBezTo>
                    <a:pt x="f114" y="f10"/>
                    <a:pt x="f114" y="f116"/>
                    <a:pt x="f114" y="f117"/>
                  </a:cubicBezTo>
                  <a:cubicBezTo>
                    <a:pt x="f118" y="f117"/>
                    <a:pt x="f119" y="f117"/>
                    <a:pt x="f120" y="f117"/>
                  </a:cubicBezTo>
                  <a:cubicBezTo>
                    <a:pt x="f121" y="f122"/>
                    <a:pt x="f123" y="f16"/>
                    <a:pt x="f124" y="f125"/>
                  </a:cubicBezTo>
                  <a:cubicBezTo>
                    <a:pt x="f124" y="f125"/>
                    <a:pt x="f126" y="f125"/>
                    <a:pt x="f126" y="f125"/>
                  </a:cubicBezTo>
                  <a:cubicBezTo>
                    <a:pt x="f127" y="f14"/>
                    <a:pt x="f127" y="f116"/>
                    <a:pt x="f128" y="f122"/>
                  </a:cubicBezTo>
                  <a:cubicBezTo>
                    <a:pt x="f128" y="f122"/>
                    <a:pt x="f129" y="f122"/>
                    <a:pt x="f129" y="f122"/>
                  </a:cubicBezTo>
                  <a:cubicBezTo>
                    <a:pt x="f130" y="f14"/>
                    <a:pt x="f131" y="f132"/>
                    <a:pt x="f131" y="f133"/>
                  </a:cubicBezTo>
                  <a:cubicBezTo>
                    <a:pt x="f134" y="f48"/>
                    <a:pt x="f135" y="f136"/>
                    <a:pt x="f137" y="f49"/>
                  </a:cubicBezTo>
                  <a:cubicBezTo>
                    <a:pt x="f138" y="f25"/>
                    <a:pt x="f139" y="f140"/>
                    <a:pt x="f141" y="f142"/>
                  </a:cubicBezTo>
                  <a:cubicBezTo>
                    <a:pt x="f141" y="f142"/>
                    <a:pt x="f143" y="f142"/>
                    <a:pt x="f143" y="f142"/>
                  </a:cubicBezTo>
                  <a:cubicBezTo>
                    <a:pt x="f144" y="f132"/>
                    <a:pt x="f145" y="f146"/>
                    <a:pt x="f147" y="f148"/>
                  </a:cubicBezTo>
                  <a:cubicBezTo>
                    <a:pt x="f149" y="f148"/>
                    <a:pt x="f149" y="f148"/>
                    <a:pt x="f150" y="f148"/>
                  </a:cubicBezTo>
                  <a:cubicBezTo>
                    <a:pt x="f151" y="f152"/>
                    <a:pt x="f71" y="f20"/>
                    <a:pt x="f153" y="f14"/>
                  </a:cubicBezTo>
                  <a:cubicBezTo>
                    <a:pt x="f154" y="f14"/>
                    <a:pt x="f154" y="f14"/>
                    <a:pt x="f155" y="f14"/>
                  </a:cubicBezTo>
                  <a:cubicBezTo>
                    <a:pt x="f156" y="f157"/>
                    <a:pt x="f156" y="f21"/>
                    <a:pt x="f158" y="f136"/>
                  </a:cubicBezTo>
                  <a:cubicBezTo>
                    <a:pt x="f159" y="f160"/>
                    <a:pt x="f159" y="f160"/>
                    <a:pt x="f161" y="f162"/>
                  </a:cubicBezTo>
                  <a:cubicBezTo>
                    <a:pt x="f161" y="f136"/>
                    <a:pt x="f161" y="f163"/>
                    <a:pt x="f161" y="f164"/>
                  </a:cubicBezTo>
                  <a:cubicBezTo>
                    <a:pt x="f165" y="f164"/>
                    <a:pt x="f166" y="f164"/>
                    <a:pt x="f167" y="f164"/>
                  </a:cubicBezTo>
                  <a:cubicBezTo>
                    <a:pt x="f168" y="f169"/>
                    <a:pt x="f170" y="f171"/>
                    <a:pt x="f172" y="f173"/>
                  </a:cubicBezTo>
                  <a:cubicBezTo>
                    <a:pt x="f172" y="f173"/>
                    <a:pt x="f174" y="f173"/>
                    <a:pt x="f174" y="f173"/>
                  </a:cubicBezTo>
                  <a:cubicBezTo>
                    <a:pt x="f175" y="f176"/>
                    <a:pt x="f177" y="f146"/>
                    <a:pt x="f178" y="f27"/>
                  </a:cubicBezTo>
                  <a:cubicBezTo>
                    <a:pt x="f178" y="f27"/>
                    <a:pt x="f179" y="f27"/>
                    <a:pt x="f179" y="f27"/>
                  </a:cubicBezTo>
                  <a:cubicBezTo>
                    <a:pt x="f69" y="f180"/>
                    <a:pt x="f181" y="f182"/>
                    <a:pt x="f181" y="f183"/>
                  </a:cubicBezTo>
                  <a:cubicBezTo>
                    <a:pt x="f184" y="f185"/>
                    <a:pt x="f186" y="f187"/>
                    <a:pt x="f188" y="f189"/>
                  </a:cubicBezTo>
                  <a:cubicBezTo>
                    <a:pt x="f190" y="f191"/>
                    <a:pt x="f192" y="f48"/>
                    <a:pt x="f193" y="f194"/>
                  </a:cubicBezTo>
                  <a:cubicBezTo>
                    <a:pt x="f193" y="f194"/>
                    <a:pt x="f193" y="f194"/>
                    <a:pt x="f195" y="f194"/>
                  </a:cubicBezTo>
                  <a:cubicBezTo>
                    <a:pt x="f196" y="f197"/>
                    <a:pt x="f198" y="f199"/>
                    <a:pt x="f200" y="f201"/>
                  </a:cubicBezTo>
                  <a:cubicBezTo>
                    <a:pt x="f202" y="f201"/>
                    <a:pt x="f203" y="f201"/>
                    <a:pt x="f204" y="f201"/>
                  </a:cubicBezTo>
                  <a:cubicBezTo>
                    <a:pt x="f205" y="f162"/>
                    <a:pt x="f206" y="f79"/>
                    <a:pt x="f207" y="f48"/>
                  </a:cubicBezTo>
                  <a:cubicBezTo>
                    <a:pt x="f208" y="f48"/>
                    <a:pt x="f208" y="f48"/>
                    <a:pt x="f208" y="f48"/>
                  </a:cubicBezTo>
                  <a:cubicBezTo>
                    <a:pt x="f208" y="f64"/>
                    <a:pt x="f209" y="f210"/>
                    <a:pt x="f208" y="f211"/>
                  </a:cubicBezTo>
                  <a:cubicBezTo>
                    <a:pt x="f207" y="f54"/>
                    <a:pt x="f8" y="f212"/>
                    <a:pt x="f213" y="f214"/>
                  </a:cubicBezTo>
                  <a:cubicBezTo>
                    <a:pt x="f215" y="f216"/>
                    <a:pt x="f217" y="f214"/>
                    <a:pt x="f218" y="f214"/>
                  </a:cubicBezTo>
                  <a:cubicBezTo>
                    <a:pt x="f218" y="f51"/>
                    <a:pt x="f218" y="f219"/>
                    <a:pt x="f218" y="f115"/>
                  </a:cubicBezTo>
                  <a:cubicBezTo>
                    <a:pt x="f90" y="f115"/>
                    <a:pt x="f220" y="f115"/>
                    <a:pt x="f221" y="f115"/>
                  </a:cubicBezTo>
                  <a:cubicBezTo>
                    <a:pt x="f100" y="f222"/>
                    <a:pt x="f223" y="f210"/>
                    <a:pt x="f224" y="f189"/>
                  </a:cubicBezTo>
                  <a:cubicBezTo>
                    <a:pt x="f67" y="f225"/>
                    <a:pt x="f98" y="f79"/>
                    <a:pt x="f226" y="f48"/>
                  </a:cubicBezTo>
                  <a:cubicBezTo>
                    <a:pt x="f226" y="f197"/>
                    <a:pt x="f92" y="f197"/>
                    <a:pt x="f92" y="f197"/>
                  </a:cubicBezTo>
                  <a:cubicBezTo>
                    <a:pt x="f226" y="f182"/>
                    <a:pt x="f227" y="f162"/>
                    <a:pt x="f3" y="f214"/>
                  </a:cubicBezTo>
                  <a:cubicBezTo>
                    <a:pt x="f228" y="f216"/>
                    <a:pt x="f113" y="f216"/>
                    <a:pt x="f12" y="f201"/>
                  </a:cubicBezTo>
                  <a:cubicBezTo>
                    <a:pt x="f229" y="f51"/>
                    <a:pt x="f39" y="f219"/>
                    <a:pt x="f106" y="f163"/>
                  </a:cubicBezTo>
                  <a:cubicBezTo>
                    <a:pt x="f39" y="f163"/>
                    <a:pt x="f39" y="f163"/>
                    <a:pt x="f14" y="f163"/>
                  </a:cubicBezTo>
                  <a:cubicBezTo>
                    <a:pt x="f12" y="f48"/>
                    <a:pt x="f10" y="f148"/>
                    <a:pt x="f34" y="f230"/>
                  </a:cubicBezTo>
                  <a:cubicBezTo>
                    <a:pt x="f132" y="f183"/>
                    <a:pt x="f231" y="f187"/>
                    <a:pt x="f20" y="f189"/>
                  </a:cubicBezTo>
                  <a:cubicBezTo>
                    <a:pt x="f232" y="f187"/>
                    <a:pt x="f115" y="f183"/>
                    <a:pt x="f115" y="f230"/>
                  </a:cubicBezTo>
                  <a:cubicBezTo>
                    <a:pt x="f233" y="f79"/>
                    <a:pt x="f80" y="f180"/>
                    <a:pt x="f48" y="f232"/>
                  </a:cubicBezTo>
                  <a:cubicBezTo>
                    <a:pt x="f234" y="f152"/>
                    <a:pt x="f152" y="f182"/>
                    <a:pt x="f146" y="f187"/>
                  </a:cubicBezTo>
                  <a:cubicBezTo>
                    <a:pt x="f235" y="f53"/>
                    <a:pt x="f79" y="f230"/>
                    <a:pt x="f199" y="f162"/>
                  </a:cubicBezTo>
                  <a:cubicBezTo>
                    <a:pt x="f160" y="f162"/>
                    <a:pt x="f236" y="f51"/>
                    <a:pt x="f236" y="f191"/>
                  </a:cubicBezTo>
                  <a:cubicBezTo>
                    <a:pt x="f162" y="f235"/>
                    <a:pt x="f211" y="f21"/>
                    <a:pt x="f183" y="f231"/>
                  </a:cubicBezTo>
                  <a:cubicBezTo>
                    <a:pt x="f183" y="f21"/>
                    <a:pt x="f183" y="f235"/>
                    <a:pt x="f183" y="f191"/>
                  </a:cubicBezTo>
                  <a:cubicBezTo>
                    <a:pt x="f183" y="f191"/>
                    <a:pt x="f185" y="f191"/>
                    <a:pt x="f185" y="f191"/>
                  </a:cubicBezTo>
                  <a:cubicBezTo>
                    <a:pt x="f54" y="f235"/>
                    <a:pt x="f212" y="f25"/>
                    <a:pt x="f237" y="f231"/>
                  </a:cubicBezTo>
                  <a:cubicBezTo>
                    <a:pt x="f237" y="f231"/>
                    <a:pt x="f63" y="f27"/>
                    <a:pt x="f56" y="f27"/>
                  </a:cubicBezTo>
                  <a:cubicBezTo>
                    <a:pt x="f237" y="f21"/>
                    <a:pt x="f77" y="f222"/>
                    <a:pt x="f238" y="f148"/>
                  </a:cubicBezTo>
                  <a:cubicBezTo>
                    <a:pt x="f239" y="f148"/>
                    <a:pt x="f240" y="f176"/>
                    <a:pt x="f241" y="f48"/>
                  </a:cubicBezTo>
                  <a:cubicBezTo>
                    <a:pt x="f242" y="f21"/>
                    <a:pt x="f243" y="f20"/>
                    <a:pt x="f244" y="f245"/>
                  </a:cubicBezTo>
                  <a:cubicBezTo>
                    <a:pt x="f244" y="f27"/>
                    <a:pt x="f244" y="f169"/>
                    <a:pt x="f244" y="f146"/>
                  </a:cubicBezTo>
                  <a:cubicBezTo>
                    <a:pt x="f246" y="f163"/>
                    <a:pt x="f247" y="f231"/>
                    <a:pt x="f9" y="f10"/>
                  </a:cubicBezTo>
                  <a:cubicBezTo>
                    <a:pt x="f61" y="f20"/>
                    <a:pt x="f247" y="f233"/>
                    <a:pt x="f248" y="f234"/>
                  </a:cubicBezTo>
                  <a:cubicBezTo>
                    <a:pt x="f249" y="f48"/>
                    <a:pt x="f60" y="f48"/>
                    <a:pt x="f247" y="f48"/>
                  </a:cubicBezTo>
                  <a:cubicBezTo>
                    <a:pt x="f11" y="f21"/>
                    <a:pt x="f13" y="f232"/>
                    <a:pt x="f9" y="f10"/>
                  </a:cubicBezTo>
                  <a:close/>
                  <a:moveTo>
                    <a:pt x="f20" y="f31"/>
                  </a:moveTo>
                  <a:cubicBezTo>
                    <a:pt x="f125" y="f32"/>
                    <a:pt x="f46" y="f33"/>
                    <a:pt x="f250" y="f33"/>
                  </a:cubicBezTo>
                  <a:cubicBezTo>
                    <a:pt x="f251" y="f32"/>
                    <a:pt x="f252" y="f29"/>
                    <a:pt x="f253" y="f28"/>
                  </a:cubicBezTo>
                  <a:cubicBezTo>
                    <a:pt x="f165" y="f254"/>
                    <a:pt x="f255" y="f15"/>
                    <a:pt x="f126" y="f256"/>
                  </a:cubicBezTo>
                  <a:cubicBezTo>
                    <a:pt x="f120" y="f241"/>
                    <a:pt x="f257" y="f58"/>
                    <a:pt x="f258" y="f239"/>
                  </a:cubicBezTo>
                  <a:cubicBezTo>
                    <a:pt x="f258" y="f259"/>
                    <a:pt x="f260" y="f261"/>
                    <a:pt x="f260" y="f262"/>
                  </a:cubicBezTo>
                  <a:cubicBezTo>
                    <a:pt x="f263" y="f264"/>
                    <a:pt x="f119" y="f265"/>
                    <a:pt x="f128" y="f249"/>
                  </a:cubicBezTo>
                  <a:cubicBezTo>
                    <a:pt x="f266" y="f267"/>
                    <a:pt x="f190" y="f42"/>
                    <a:pt x="f268" y="f50"/>
                  </a:cubicBezTo>
                  <a:cubicBezTo>
                    <a:pt x="f105" y="f38"/>
                    <a:pt x="f14" y="f35"/>
                    <a:pt x="f27" y="f31"/>
                  </a:cubicBezTo>
                  <a:cubicBezTo>
                    <a:pt x="f194" y="f31"/>
                    <a:pt x="f115" y="f31"/>
                    <a:pt x="f133" y="f31"/>
                  </a:cubicBezTo>
                  <a:cubicBezTo>
                    <a:pt x="f269" y="f270"/>
                    <a:pt x="f173" y="f271"/>
                    <a:pt x="f63" y="f23"/>
                  </a:cubicBezTo>
                  <a:cubicBezTo>
                    <a:pt x="f241" y="f15"/>
                    <a:pt x="f272" y="f61"/>
                    <a:pt x="f15" y="f272"/>
                  </a:cubicBezTo>
                  <a:cubicBezTo>
                    <a:pt x="f17" y="f272"/>
                    <a:pt x="f17" y="f246"/>
                    <a:pt x="f18" y="f265"/>
                  </a:cubicBezTo>
                  <a:cubicBezTo>
                    <a:pt x="f15" y="f273"/>
                    <a:pt x="f11" y="f75"/>
                    <a:pt x="f11" y="f274"/>
                  </a:cubicBezTo>
                  <a:cubicBezTo>
                    <a:pt x="f249" y="f265"/>
                    <a:pt x="f274" y="f248"/>
                    <a:pt x="f264" y="f60"/>
                  </a:cubicBezTo>
                  <a:cubicBezTo>
                    <a:pt x="f189" y="f15"/>
                    <a:pt x="f269" y="f275"/>
                    <a:pt x="f20" y="f31"/>
                  </a:cubicBezTo>
                  <a:close/>
                  <a:moveTo>
                    <a:pt x="f271" y="f242"/>
                  </a:moveTo>
                  <a:cubicBezTo>
                    <a:pt x="f276" y="f242"/>
                    <a:pt x="f26" y="f264"/>
                    <a:pt x="f254" y="f264"/>
                  </a:cubicBezTo>
                  <a:cubicBezTo>
                    <a:pt x="f31" y="f58"/>
                    <a:pt x="f37" y="f277"/>
                    <a:pt x="f278" y="f279"/>
                  </a:cubicBezTo>
                  <a:cubicBezTo>
                    <a:pt x="f37" y="f238"/>
                    <a:pt x="f36" y="f238"/>
                    <a:pt x="f35" y="f212"/>
                  </a:cubicBezTo>
                  <a:cubicBezTo>
                    <a:pt x="f29" y="f56"/>
                    <a:pt x="f270" y="f261"/>
                    <a:pt x="f271" y="f24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F3DD603E-C42E-39C1-14AA-5CDE4D382CB2}"/>
                </a:ext>
              </a:extLst>
            </p:cNvPr>
            <p:cNvSpPr/>
            <p:nvPr/>
          </p:nvSpPr>
          <p:spPr>
            <a:xfrm>
              <a:off x="5908295" y="6070601"/>
              <a:ext cx="258766" cy="53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2"/>
                <a:gd name="f8" fmla="val 56"/>
                <a:gd name="f9" fmla="val 37"/>
                <a:gd name="f10" fmla="val 10"/>
                <a:gd name="f11" fmla="val 19"/>
                <a:gd name="f12" fmla="val 7"/>
                <a:gd name="f13" fmla="val 5"/>
                <a:gd name="f14" fmla="val 4"/>
                <a:gd name="f15" fmla="val 2"/>
                <a:gd name="f16" fmla="val 38"/>
                <a:gd name="f17" fmla="val 8"/>
                <a:gd name="f18" fmla="+- 0 0 -90"/>
                <a:gd name="f19" fmla="*/ f3 1 57"/>
                <a:gd name="f20" fmla="*/ f4 1 12"/>
                <a:gd name="f21" fmla="val f5"/>
                <a:gd name="f22" fmla="val f6"/>
                <a:gd name="f23" fmla="val f7"/>
                <a:gd name="f24" fmla="*/ f18 f0 1"/>
                <a:gd name="f25" fmla="+- f23 0 f21"/>
                <a:gd name="f26" fmla="+- f22 0 f21"/>
                <a:gd name="f27" fmla="*/ f24 1 f2"/>
                <a:gd name="f28" fmla="*/ f26 1 57"/>
                <a:gd name="f29" fmla="*/ f25 1 12"/>
                <a:gd name="f30" fmla="*/ 56 f26 1"/>
                <a:gd name="f31" fmla="*/ 12 f25 1"/>
                <a:gd name="f32" fmla="*/ 0 f26 1"/>
                <a:gd name="f33" fmla="*/ 5 f25 1"/>
                <a:gd name="f34" fmla="*/ 0 f25 1"/>
                <a:gd name="f35" fmla="*/ 57 f26 1"/>
                <a:gd name="f36" fmla="*/ 7 f25 1"/>
                <a:gd name="f37" fmla="+- f27 0 f1"/>
                <a:gd name="f38" fmla="*/ f30 1 57"/>
                <a:gd name="f39" fmla="*/ f31 1 12"/>
                <a:gd name="f40" fmla="*/ f32 1 57"/>
                <a:gd name="f41" fmla="*/ f33 1 12"/>
                <a:gd name="f42" fmla="*/ f34 1 12"/>
                <a:gd name="f43" fmla="*/ f35 1 57"/>
                <a:gd name="f44" fmla="*/ f36 1 12"/>
                <a:gd name="f45" fmla="*/ 0 1 f28"/>
                <a:gd name="f46" fmla="*/ f22 1 f28"/>
                <a:gd name="f47" fmla="*/ 0 1 f29"/>
                <a:gd name="f48" fmla="*/ f23 1 f29"/>
                <a:gd name="f49" fmla="*/ f38 1 f28"/>
                <a:gd name="f50" fmla="*/ f39 1 f29"/>
                <a:gd name="f51" fmla="*/ f40 1 f28"/>
                <a:gd name="f52" fmla="*/ f41 1 f29"/>
                <a:gd name="f53" fmla="*/ f42 1 f29"/>
                <a:gd name="f54" fmla="*/ f43 1 f28"/>
                <a:gd name="f55" fmla="*/ f44 1 f29"/>
                <a:gd name="f56" fmla="*/ f45 f19 1"/>
                <a:gd name="f57" fmla="*/ f46 f19 1"/>
                <a:gd name="f58" fmla="*/ f48 f20 1"/>
                <a:gd name="f59" fmla="*/ f47 f20 1"/>
                <a:gd name="f60" fmla="*/ f49 f19 1"/>
                <a:gd name="f61" fmla="*/ f50 f20 1"/>
                <a:gd name="f62" fmla="*/ f51 f19 1"/>
                <a:gd name="f63" fmla="*/ f52 f20 1"/>
                <a:gd name="f64" fmla="*/ f53 f20 1"/>
                <a:gd name="f65" fmla="*/ f54 f19 1"/>
                <a:gd name="f66" fmla="*/ f55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62" y="f64"/>
                </a:cxn>
                <a:cxn ang="f37">
                  <a:pos x="f65" y="f66"/>
                </a:cxn>
                <a:cxn ang="f37">
                  <a:pos x="f60" y="f61"/>
                </a:cxn>
              </a:cxnLst>
              <a:rect l="f56" t="f59" r="f57" b="f58"/>
              <a:pathLst>
                <a:path w="57" h="12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5" y="f14"/>
                    <a:pt x="f5" y="f15"/>
                    <a:pt x="f5" y="f5"/>
                  </a:cubicBezTo>
                  <a:cubicBezTo>
                    <a:pt x="f11" y="f15"/>
                    <a:pt x="f16" y="f14"/>
                    <a:pt x="f6" y="f12"/>
                  </a:cubicBezTo>
                  <a:cubicBezTo>
                    <a:pt x="f6" y="f17"/>
                    <a:pt x="f8" y="f10"/>
                    <a:pt x="f8" y="f7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E58F45A6-DEB5-7A53-805B-9980983D4CB9}"/>
                </a:ext>
              </a:extLst>
            </p:cNvPr>
            <p:cNvSpPr/>
            <p:nvPr/>
          </p:nvSpPr>
          <p:spPr>
            <a:xfrm>
              <a:off x="5903530" y="5789615"/>
              <a:ext cx="236536" cy="269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"/>
                <a:gd name="f7" fmla="val 6"/>
                <a:gd name="f8" fmla="val 17"/>
                <a:gd name="f9" fmla="val 1"/>
                <a:gd name="f10" fmla="val 35"/>
                <a:gd name="f11" fmla="val 3"/>
                <a:gd name="f12" fmla="val 4"/>
                <a:gd name="f13" fmla="val 5"/>
                <a:gd name="f14" fmla="val 34"/>
                <a:gd name="f15" fmla="+- 0 0 -90"/>
                <a:gd name="f16" fmla="*/ f3 1 52"/>
                <a:gd name="f17" fmla="*/ f4 1 6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2 1 6"/>
                <a:gd name="f26" fmla="*/ f23 1 52"/>
                <a:gd name="f27" fmla="*/ 0 f23 1"/>
                <a:gd name="f28" fmla="*/ 0 f22 1"/>
                <a:gd name="f29" fmla="*/ 52 f23 1"/>
                <a:gd name="f30" fmla="*/ 4 f22 1"/>
                <a:gd name="f31" fmla="*/ 6 f22 1"/>
                <a:gd name="f32" fmla="+- f24 0 f1"/>
                <a:gd name="f33" fmla="*/ f27 1 52"/>
                <a:gd name="f34" fmla="*/ f28 1 6"/>
                <a:gd name="f35" fmla="*/ f29 1 52"/>
                <a:gd name="f36" fmla="*/ f30 1 6"/>
                <a:gd name="f37" fmla="*/ f31 1 6"/>
                <a:gd name="f38" fmla="*/ 0 1 f26"/>
                <a:gd name="f39" fmla="*/ f19 1 f26"/>
                <a:gd name="f40" fmla="*/ 0 1 f25"/>
                <a:gd name="f41" fmla="*/ f20 1 f25"/>
                <a:gd name="f42" fmla="*/ f33 1 f26"/>
                <a:gd name="f43" fmla="*/ f34 1 f25"/>
                <a:gd name="f44" fmla="*/ f35 1 f26"/>
                <a:gd name="f45" fmla="*/ f36 1 f25"/>
                <a:gd name="f46" fmla="*/ f37 1 f25"/>
                <a:gd name="f47" fmla="*/ f38 f16 1"/>
                <a:gd name="f48" fmla="*/ f39 f16 1"/>
                <a:gd name="f49" fmla="*/ f41 f17 1"/>
                <a:gd name="f50" fmla="*/ f40 f17 1"/>
                <a:gd name="f51" fmla="*/ f42 f16 1"/>
                <a:gd name="f52" fmla="*/ f43 f17 1"/>
                <a:gd name="f53" fmla="*/ f44 f16 1"/>
                <a:gd name="f54" fmla="*/ f45 f17 1"/>
                <a:gd name="f55" fmla="*/ f46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1" y="f52"/>
                </a:cxn>
                <a:cxn ang="f32">
                  <a:pos x="f53" y="f54"/>
                </a:cxn>
                <a:cxn ang="f32">
                  <a:pos x="f53" y="f55"/>
                </a:cxn>
                <a:cxn ang="f32">
                  <a:pos x="f51" y="f54"/>
                </a:cxn>
                <a:cxn ang="f32">
                  <a:pos x="f51" y="f52"/>
                </a:cxn>
              </a:cxnLst>
              <a:rect l="f47" t="f50" r="f48" b="f49"/>
              <a:pathLst>
                <a:path w="52" h="6">
                  <a:moveTo>
                    <a:pt x="f5" y="f5"/>
                  </a:moveTo>
                  <a:cubicBezTo>
                    <a:pt x="f8" y="f9"/>
                    <a:pt x="f10" y="f11"/>
                    <a:pt x="f6" y="f12"/>
                  </a:cubicBezTo>
                  <a:cubicBezTo>
                    <a:pt x="f6" y="f13"/>
                    <a:pt x="f6" y="f7"/>
                    <a:pt x="f6" y="f7"/>
                  </a:cubicBezTo>
                  <a:cubicBezTo>
                    <a:pt x="f14" y="f7"/>
                    <a:pt x="f8" y="f13"/>
                    <a:pt x="f5" y="f12"/>
                  </a:cubicBezTo>
                  <a:cubicBezTo>
                    <a:pt x="f5" y="f11"/>
                    <a:pt x="f5" y="f9"/>
                    <a:pt x="f5" y="f5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707E9D2B-D7CF-BB69-5830-2B77B4EE5FAC}"/>
                </a:ext>
              </a:extLst>
            </p:cNvPr>
            <p:cNvSpPr/>
            <p:nvPr/>
          </p:nvSpPr>
          <p:spPr>
            <a:xfrm>
              <a:off x="6076572" y="5418140"/>
              <a:ext cx="107954" cy="117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26"/>
                <a:gd name="f8" fmla="val 8"/>
                <a:gd name="f9" fmla="val 17"/>
                <a:gd name="f10" fmla="val 16"/>
                <a:gd name="f11" fmla="val 9"/>
                <a:gd name="f12" fmla="val 21"/>
                <a:gd name="f13" fmla="val 13"/>
                <a:gd name="f14" fmla="val 11"/>
                <a:gd name="f15" fmla="val 20"/>
                <a:gd name="f16" fmla="+- 0 0 -90"/>
                <a:gd name="f17" fmla="*/ f3 1 24"/>
                <a:gd name="f18" fmla="*/ f4 1 26"/>
                <a:gd name="f19" fmla="val f5"/>
                <a:gd name="f20" fmla="val f6"/>
                <a:gd name="f21" fmla="val f7"/>
                <a:gd name="f22" fmla="*/ f16 f0 1"/>
                <a:gd name="f23" fmla="+- f21 0 f19"/>
                <a:gd name="f24" fmla="+- f20 0 f19"/>
                <a:gd name="f25" fmla="*/ f22 1 f2"/>
                <a:gd name="f26" fmla="*/ f24 1 24"/>
                <a:gd name="f27" fmla="*/ f23 1 26"/>
                <a:gd name="f28" fmla="*/ 0 f24 1"/>
                <a:gd name="f29" fmla="*/ 26 f23 1"/>
                <a:gd name="f30" fmla="*/ 24 f24 1"/>
                <a:gd name="f31" fmla="*/ 0 f23 1"/>
                <a:gd name="f32" fmla="+- f25 0 f1"/>
                <a:gd name="f33" fmla="*/ f28 1 24"/>
                <a:gd name="f34" fmla="*/ f29 1 26"/>
                <a:gd name="f35" fmla="*/ f30 1 24"/>
                <a:gd name="f36" fmla="*/ f31 1 26"/>
                <a:gd name="f37" fmla="*/ 0 1 f26"/>
                <a:gd name="f38" fmla="*/ f20 1 f26"/>
                <a:gd name="f39" fmla="*/ 0 1 f27"/>
                <a:gd name="f40" fmla="*/ f21 1 f27"/>
                <a:gd name="f41" fmla="*/ f33 1 f26"/>
                <a:gd name="f42" fmla="*/ f34 1 f27"/>
                <a:gd name="f43" fmla="*/ f35 1 f26"/>
                <a:gd name="f44" fmla="*/ f36 1 f27"/>
                <a:gd name="f45" fmla="*/ f37 f17 1"/>
                <a:gd name="f46" fmla="*/ f38 f17 1"/>
                <a:gd name="f47" fmla="*/ f40 f18 1"/>
                <a:gd name="f48" fmla="*/ f39 f18 1"/>
                <a:gd name="f49" fmla="*/ f41 f17 1"/>
                <a:gd name="f50" fmla="*/ f42 f18 1"/>
                <a:gd name="f51" fmla="*/ f43 f17 1"/>
                <a:gd name="f52" fmla="*/ f44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9" y="f50"/>
                </a:cxn>
                <a:cxn ang="f32">
                  <a:pos x="f51" y="f52"/>
                </a:cxn>
                <a:cxn ang="f32">
                  <a:pos x="f49" y="f50"/>
                </a:cxn>
              </a:cxnLst>
              <a:rect l="f45" t="f48" r="f46" b="f47"/>
              <a:pathLst>
                <a:path w="24" h="26">
                  <a:moveTo>
                    <a:pt x="f5" y="f7"/>
                  </a:moveTo>
                  <a:cubicBezTo>
                    <a:pt x="f8" y="f9"/>
                    <a:pt x="f10" y="f11"/>
                    <a:pt x="f6" y="f5"/>
                  </a:cubicBezTo>
                  <a:cubicBezTo>
                    <a:pt x="f12" y="f13"/>
                    <a:pt x="f14" y="f15"/>
                    <a:pt x="f5" y="f7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52639C0F-912C-68F7-E3DC-CF6812635E62}"/>
                </a:ext>
              </a:extLst>
            </p:cNvPr>
            <p:cNvSpPr/>
            <p:nvPr/>
          </p:nvSpPr>
          <p:spPr>
            <a:xfrm>
              <a:off x="6049578" y="5413376"/>
              <a:ext cx="117472" cy="952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"/>
                <a:gd name="f7" fmla="val 21"/>
                <a:gd name="f8" fmla="val 3"/>
                <a:gd name="f9" fmla="val 18"/>
                <a:gd name="f10" fmla="val 9"/>
                <a:gd name="f11" fmla="val 10"/>
                <a:gd name="f12" fmla="val 15"/>
                <a:gd name="f13" fmla="val 2"/>
                <a:gd name="f14" fmla="val 1"/>
                <a:gd name="f15" fmla="val 20"/>
                <a:gd name="f16" fmla="val 19"/>
                <a:gd name="f17" fmla="val 8"/>
                <a:gd name="f18" fmla="val 13"/>
                <a:gd name="f19" fmla="val 16"/>
                <a:gd name="f20" fmla="val 6"/>
                <a:gd name="f21" fmla="val 24"/>
                <a:gd name="f22" fmla="val 25"/>
                <a:gd name="f23" fmla="+- 0 0 -90"/>
                <a:gd name="f24" fmla="*/ f3 1 26"/>
                <a:gd name="f25" fmla="*/ f4 1 21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26"/>
                <a:gd name="f34" fmla="*/ f30 1 21"/>
                <a:gd name="f35" fmla="*/ 26 f31 1"/>
                <a:gd name="f36" fmla="*/ 3 f30 1"/>
                <a:gd name="f37" fmla="*/ 2 f31 1"/>
                <a:gd name="f38" fmla="*/ 21 f30 1"/>
                <a:gd name="f39" fmla="*/ 0 f31 1"/>
                <a:gd name="f40" fmla="*/ 19 f30 1"/>
                <a:gd name="f41" fmla="*/ 24 f31 1"/>
                <a:gd name="f42" fmla="*/ 0 f30 1"/>
                <a:gd name="f43" fmla="+- f32 0 f1"/>
                <a:gd name="f44" fmla="*/ f35 1 26"/>
                <a:gd name="f45" fmla="*/ f36 1 21"/>
                <a:gd name="f46" fmla="*/ f37 1 26"/>
                <a:gd name="f47" fmla="*/ f38 1 21"/>
                <a:gd name="f48" fmla="*/ f39 1 26"/>
                <a:gd name="f49" fmla="*/ f40 1 21"/>
                <a:gd name="f50" fmla="*/ f41 1 26"/>
                <a:gd name="f51" fmla="*/ f42 1 21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26" h="21">
                  <a:moveTo>
                    <a:pt x="f6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7"/>
                    <a:pt x="f5" y="f15"/>
                    <a:pt x="f5" y="f16"/>
                  </a:cubicBezTo>
                  <a:cubicBezTo>
                    <a:pt x="f17" y="f18"/>
                    <a:pt x="f19" y="f20"/>
                    <a:pt x="f21" y="f5"/>
                  </a:cubicBezTo>
                  <a:cubicBezTo>
                    <a:pt x="f22" y="f14"/>
                    <a:pt x="f22" y="f13"/>
                    <a:pt x="f6" y="f8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9E143E75-BD7D-2946-BCBE-D365C3719A39}"/>
                </a:ext>
              </a:extLst>
            </p:cNvPr>
            <p:cNvSpPr/>
            <p:nvPr/>
          </p:nvSpPr>
          <p:spPr>
            <a:xfrm>
              <a:off x="5600315" y="5337179"/>
              <a:ext cx="49213" cy="1047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"/>
                <a:gd name="f7" fmla="val 23"/>
                <a:gd name="f8" fmla="val 9"/>
                <a:gd name="f9" fmla="val 7"/>
                <a:gd name="f10" fmla="val 15"/>
                <a:gd name="f11" fmla="val 8"/>
                <a:gd name="f12" fmla="val 10"/>
                <a:gd name="f13" fmla="val 14"/>
                <a:gd name="f14" fmla="val 21"/>
                <a:gd name="f15" fmla="val 22"/>
                <a:gd name="f16" fmla="+- 0 0 -90"/>
                <a:gd name="f17" fmla="*/ f3 1 11"/>
                <a:gd name="f18" fmla="*/ f4 1 23"/>
                <a:gd name="f19" fmla="val f5"/>
                <a:gd name="f20" fmla="val f6"/>
                <a:gd name="f21" fmla="val f7"/>
                <a:gd name="f22" fmla="*/ f16 f0 1"/>
                <a:gd name="f23" fmla="+- f21 0 f19"/>
                <a:gd name="f24" fmla="+- f20 0 f19"/>
                <a:gd name="f25" fmla="*/ f22 1 f2"/>
                <a:gd name="f26" fmla="*/ f24 1 11"/>
                <a:gd name="f27" fmla="*/ f23 1 23"/>
                <a:gd name="f28" fmla="*/ 9 f24 1"/>
                <a:gd name="f29" fmla="*/ 23 f23 1"/>
                <a:gd name="f30" fmla="*/ 10 f24 1"/>
                <a:gd name="f31" fmla="*/ 0 f23 1"/>
                <a:gd name="f32" fmla="*/ 11 f24 1"/>
                <a:gd name="f33" fmla="*/ 21 f23 1"/>
                <a:gd name="f34" fmla="+- f25 0 f1"/>
                <a:gd name="f35" fmla="*/ f28 1 11"/>
                <a:gd name="f36" fmla="*/ f29 1 23"/>
                <a:gd name="f37" fmla="*/ f30 1 11"/>
                <a:gd name="f38" fmla="*/ f31 1 23"/>
                <a:gd name="f39" fmla="*/ f32 1 11"/>
                <a:gd name="f40" fmla="*/ f33 1 23"/>
                <a:gd name="f41" fmla="*/ 0 1 f26"/>
                <a:gd name="f42" fmla="*/ f20 1 f26"/>
                <a:gd name="f43" fmla="*/ 0 1 f27"/>
                <a:gd name="f44" fmla="*/ f21 1 f27"/>
                <a:gd name="f45" fmla="*/ f35 1 f26"/>
                <a:gd name="f46" fmla="*/ f36 1 f27"/>
                <a:gd name="f47" fmla="*/ f37 1 f26"/>
                <a:gd name="f48" fmla="*/ f38 1 f27"/>
                <a:gd name="f49" fmla="*/ f39 1 f26"/>
                <a:gd name="f50" fmla="*/ f40 1 f27"/>
                <a:gd name="f51" fmla="*/ f41 f17 1"/>
                <a:gd name="f52" fmla="*/ f42 f17 1"/>
                <a:gd name="f53" fmla="*/ f44 f18 1"/>
                <a:gd name="f54" fmla="*/ f43 f18 1"/>
                <a:gd name="f55" fmla="*/ f45 f17 1"/>
                <a:gd name="f56" fmla="*/ f46 f18 1"/>
                <a:gd name="f57" fmla="*/ f47 f17 1"/>
                <a:gd name="f58" fmla="*/ f48 f18 1"/>
                <a:gd name="f59" fmla="*/ f49 f17 1"/>
                <a:gd name="f60" fmla="*/ f50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5" y="f56"/>
                </a:cxn>
                <a:cxn ang="f34">
                  <a:pos x="f57" y="f58"/>
                </a:cxn>
                <a:cxn ang="f34">
                  <a:pos x="f59" y="f60"/>
                </a:cxn>
                <a:cxn ang="f34">
                  <a:pos x="f55" y="f56"/>
                </a:cxn>
              </a:cxnLst>
              <a:rect l="f51" t="f54" r="f52" b="f53"/>
              <a:pathLst>
                <a:path w="11" h="23">
                  <a:moveTo>
                    <a:pt x="f8" y="f7"/>
                  </a:moveTo>
                  <a:cubicBezTo>
                    <a:pt x="f9" y="f10"/>
                    <a:pt x="f5" y="f11"/>
                    <a:pt x="f12" y="f5"/>
                  </a:cubicBezTo>
                  <a:cubicBezTo>
                    <a:pt x="f12" y="f9"/>
                    <a:pt x="f12" y="f13"/>
                    <a:pt x="f6" y="f14"/>
                  </a:cubicBezTo>
                  <a:cubicBezTo>
                    <a:pt x="f12" y="f15"/>
                    <a:pt x="f12" y="f15"/>
                    <a:pt x="f8" y="f7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BD30B3B8-E139-8F21-7217-0787F0DAF3AA}"/>
                </a:ext>
              </a:extLst>
            </p:cNvPr>
            <p:cNvSpPr/>
            <p:nvPr/>
          </p:nvSpPr>
          <p:spPr>
            <a:xfrm>
              <a:off x="5505072" y="5948364"/>
              <a:ext cx="149220" cy="9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"/>
                <a:gd name="f7" fmla="val 2"/>
                <a:gd name="f8" fmla="val 22"/>
                <a:gd name="f9" fmla="val 11"/>
                <a:gd name="f10" fmla="val 1"/>
                <a:gd name="f11" fmla="+- 0 0 -90"/>
                <a:gd name="f12" fmla="*/ f3 1 33"/>
                <a:gd name="f13" fmla="*/ f4 1 2"/>
                <a:gd name="f14" fmla="val f5"/>
                <a:gd name="f15" fmla="val f6"/>
                <a:gd name="f16" fmla="val f7"/>
                <a:gd name="f17" fmla="*/ f11 f0 1"/>
                <a:gd name="f18" fmla="+- f16 0 f14"/>
                <a:gd name="f19" fmla="+- f15 0 f14"/>
                <a:gd name="f20" fmla="*/ f17 1 f2"/>
                <a:gd name="f21" fmla="*/ f18 1 2"/>
                <a:gd name="f22" fmla="*/ f19 1 33"/>
                <a:gd name="f23" fmla="*/ 33 f19 1"/>
                <a:gd name="f24" fmla="*/ 2 f18 1"/>
                <a:gd name="f25" fmla="*/ 0 f19 1"/>
                <a:gd name="f26" fmla="*/ 0 f18 1"/>
                <a:gd name="f27" fmla="+- f20 0 f1"/>
                <a:gd name="f28" fmla="*/ f23 1 33"/>
                <a:gd name="f29" fmla="*/ f24 1 2"/>
                <a:gd name="f30" fmla="*/ f25 1 33"/>
                <a:gd name="f31" fmla="*/ f26 1 2"/>
                <a:gd name="f32" fmla="*/ 0 1 f22"/>
                <a:gd name="f33" fmla="*/ f15 1 f22"/>
                <a:gd name="f34" fmla="*/ 0 1 f21"/>
                <a:gd name="f35" fmla="*/ f16 1 f21"/>
                <a:gd name="f36" fmla="*/ f28 1 f22"/>
                <a:gd name="f37" fmla="*/ f29 1 f21"/>
                <a:gd name="f38" fmla="*/ f30 1 f22"/>
                <a:gd name="f39" fmla="*/ f31 1 f21"/>
                <a:gd name="f40" fmla="*/ f32 f12 1"/>
                <a:gd name="f41" fmla="*/ f33 f12 1"/>
                <a:gd name="f42" fmla="*/ f35 f13 1"/>
                <a:gd name="f43" fmla="*/ f34 f13 1"/>
                <a:gd name="f44" fmla="*/ f36 f12 1"/>
                <a:gd name="f45" fmla="*/ f37 f13 1"/>
                <a:gd name="f46" fmla="*/ f38 f12 1"/>
                <a:gd name="f47" fmla="*/ f39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4" y="f45"/>
                </a:cxn>
                <a:cxn ang="f27">
                  <a:pos x="f46" y="f45"/>
                </a:cxn>
                <a:cxn ang="f27">
                  <a:pos x="f46" y="f47"/>
                </a:cxn>
                <a:cxn ang="f27">
                  <a:pos x="f44" y="f47"/>
                </a:cxn>
                <a:cxn ang="f27">
                  <a:pos x="f44" y="f45"/>
                </a:cxn>
              </a:cxnLst>
              <a:rect l="f40" t="f43" r="f41" b="f42"/>
              <a:pathLst>
                <a:path w="33" h="2">
                  <a:moveTo>
                    <a:pt x="f6" y="f7"/>
                  </a:moveTo>
                  <a:cubicBezTo>
                    <a:pt x="f8" y="f7"/>
                    <a:pt x="f9" y="f7"/>
                    <a:pt x="f5" y="f7"/>
                  </a:cubicBezTo>
                  <a:cubicBezTo>
                    <a:pt x="f5" y="f10"/>
                    <a:pt x="f5" y="f5"/>
                    <a:pt x="f5" y="f5"/>
                  </a:cubicBezTo>
                  <a:cubicBezTo>
                    <a:pt x="f9" y="f5"/>
                    <a:pt x="f8" y="f5"/>
                    <a:pt x="f6" y="f5"/>
                  </a:cubicBezTo>
                  <a:cubicBezTo>
                    <a:pt x="f6" y="f5"/>
                    <a:pt x="f6" y="f10"/>
                    <a:pt x="f6" y="f7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0" name="Forma libre: forma 58">
            <a:extLst>
              <a:ext uri="{FF2B5EF4-FFF2-40B4-BE49-F238E27FC236}">
                <a16:creationId xmlns:a16="http://schemas.microsoft.com/office/drawing/2014/main" id="{B31238FC-3316-D5BC-F6A4-6405BE3A191E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rre inclinada de Pisa, Italia">
            <a:extLst>
              <a:ext uri="{FF2B5EF4-FFF2-40B4-BE49-F238E27FC236}">
                <a16:creationId xmlns:a16="http://schemas.microsoft.com/office/drawing/2014/main" id="{931CBCCE-E035-8F9B-4D8E-69DD0ABAA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55037" y="388007"/>
            <a:ext cx="9110176" cy="60764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ángulo 9">
            <a:extLst>
              <a:ext uri="{FF2B5EF4-FFF2-40B4-BE49-F238E27FC236}">
                <a16:creationId xmlns:a16="http://schemas.microsoft.com/office/drawing/2014/main" id="{1BE80F9F-6A9B-AFB3-9429-4C9921DB8A28}"/>
              </a:ext>
            </a:extLst>
          </p:cNvPr>
          <p:cNvSpPr/>
          <p:nvPr/>
        </p:nvSpPr>
        <p:spPr>
          <a:xfrm>
            <a:off x="0" y="0"/>
            <a:ext cx="4656463" cy="6858000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8EAA9F8-2F93-4D84-1DE6-9D08A239576C}"/>
              </a:ext>
            </a:extLst>
          </p:cNvPr>
          <p:cNvGrpSpPr/>
          <p:nvPr/>
        </p:nvGrpSpPr>
        <p:grpSpPr>
          <a:xfrm>
            <a:off x="546097" y="1547868"/>
            <a:ext cx="5226737" cy="3756748"/>
            <a:chOff x="546097" y="1547868"/>
            <a:chExt cx="5226737" cy="3756748"/>
          </a:xfrm>
        </p:grpSpPr>
        <p:grpSp>
          <p:nvGrpSpPr>
            <p:cNvPr id="5" name="Grupo 1">
              <a:extLst>
                <a:ext uri="{FF2B5EF4-FFF2-40B4-BE49-F238E27FC236}">
                  <a16:creationId xmlns:a16="http://schemas.microsoft.com/office/drawing/2014/main" id="{EFA89D0D-A4AC-2256-5E74-6126E4C92DD8}"/>
                </a:ext>
              </a:extLst>
            </p:cNvPr>
            <p:cNvGrpSpPr/>
            <p:nvPr/>
          </p:nvGrpSpPr>
          <p:grpSpPr>
            <a:xfrm>
              <a:off x="546097" y="1547868"/>
              <a:ext cx="5226737" cy="3756748"/>
              <a:chOff x="546097" y="1547868"/>
              <a:chExt cx="5226737" cy="3756748"/>
            </a:xfrm>
          </p:grpSpPr>
          <p:sp>
            <p:nvSpPr>
              <p:cNvPr id="6" name="Rectángulo 4">
                <a:extLst>
                  <a:ext uri="{FF2B5EF4-FFF2-40B4-BE49-F238E27FC236}">
                    <a16:creationId xmlns:a16="http://schemas.microsoft.com/office/drawing/2014/main" id="{7231B081-37FD-1A3B-6181-3B3E7E8313CA}"/>
                  </a:ext>
                </a:extLst>
              </p:cNvPr>
              <p:cNvSpPr/>
              <p:nvPr/>
            </p:nvSpPr>
            <p:spPr>
              <a:xfrm>
                <a:off x="546097" y="1547868"/>
                <a:ext cx="5226737" cy="3756748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800" b="0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" name="CuadroTexto 5">
                <a:extLst>
                  <a:ext uri="{FF2B5EF4-FFF2-40B4-BE49-F238E27FC236}">
                    <a16:creationId xmlns:a16="http://schemas.microsoft.com/office/drawing/2014/main" id="{4EB0D3B2-CCAE-E8DD-3393-1A615DC4D9AC}"/>
                  </a:ext>
                </a:extLst>
              </p:cNvPr>
              <p:cNvSpPr txBox="1"/>
              <p:nvPr/>
            </p:nvSpPr>
            <p:spPr>
              <a:xfrm>
                <a:off x="954185" y="3556220"/>
                <a:ext cx="4492428" cy="134504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400" b="0" i="0" u="none" strike="noStrike" kern="1200" cap="none" spc="0" baseline="0">
                    <a:solidFill>
                      <a:srgbClr val="454955"/>
                    </a:solidFill>
                    <a:uFillTx/>
                    <a:latin typeface="Arial" pitchFamily="34"/>
                    <a:ea typeface="Roboto" pitchFamily="2"/>
                    <a:cs typeface="Arial"/>
                  </a:rPr>
                  <a:t>An area of coastal ecosystems larger than New York City is destroyed every year, removing an important buffer from extreme weather for coastal communities and releasing carbon dioxide into the atmosphere.</a:t>
                </a:r>
              </a:p>
            </p:txBody>
          </p:sp>
          <p:sp>
            <p:nvSpPr>
              <p:cNvPr id="8" name="CuadroTexto 6">
                <a:extLst>
                  <a:ext uri="{FF2B5EF4-FFF2-40B4-BE49-F238E27FC236}">
                    <a16:creationId xmlns:a16="http://schemas.microsoft.com/office/drawing/2014/main" id="{925E8465-D8F1-5E62-1783-56D8CB9DB37D}"/>
                  </a:ext>
                </a:extLst>
              </p:cNvPr>
              <p:cNvSpPr txBox="1"/>
              <p:nvPr/>
            </p:nvSpPr>
            <p:spPr>
              <a:xfrm>
                <a:off x="954185" y="2393185"/>
                <a:ext cx="4201704" cy="1077218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3200" b="0" i="0" u="none" strike="noStrike" kern="1200" cap="none" spc="0" baseline="0">
                    <a:solidFill>
                      <a:srgbClr val="454955"/>
                    </a:solidFill>
                    <a:uFillTx/>
                    <a:latin typeface="Oswald" pitchFamily="2"/>
                    <a:ea typeface="Arial"/>
                    <a:cs typeface="Arial"/>
                  </a:rPr>
                  <a:t>NEARLY 1 MILLION HECTARES LOST</a:t>
                </a:r>
              </a:p>
            </p:txBody>
          </p:sp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0626343-BFB1-5487-787E-F666724FBB98}"/>
                </a:ext>
              </a:extLst>
            </p:cNvPr>
            <p:cNvSpPr txBox="1"/>
            <p:nvPr/>
          </p:nvSpPr>
          <p:spPr>
            <a:xfrm>
              <a:off x="954185" y="1865769"/>
              <a:ext cx="2593302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600" b="0" i="0" u="none" strike="noStrike" kern="1200" cap="none" spc="300" baseline="0">
                  <a:solidFill>
                    <a:srgbClr val="898F9F"/>
                  </a:solidFill>
                  <a:uFillTx/>
                  <a:latin typeface="Oswald" pitchFamily="2"/>
                  <a:ea typeface="Arial"/>
                  <a:cs typeface="Arial"/>
                </a:rPr>
                <a:t>FACTS TO KNOW</a:t>
              </a:r>
            </a:p>
          </p:txBody>
        </p:sp>
      </p:grpSp>
      <p:grpSp>
        <p:nvGrpSpPr>
          <p:cNvPr id="10" name="Grupo 2">
            <a:extLst>
              <a:ext uri="{FF2B5EF4-FFF2-40B4-BE49-F238E27FC236}">
                <a16:creationId xmlns:a16="http://schemas.microsoft.com/office/drawing/2014/main" id="{6D5E9553-8FF6-BDF2-7883-40D21BEB8D8F}"/>
              </a:ext>
            </a:extLst>
          </p:cNvPr>
          <p:cNvGrpSpPr/>
          <p:nvPr/>
        </p:nvGrpSpPr>
        <p:grpSpPr>
          <a:xfrm>
            <a:off x="-30312" y="5409389"/>
            <a:ext cx="11895392" cy="1167185"/>
            <a:chOff x="-30312" y="5409389"/>
            <a:chExt cx="11895392" cy="116718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F713E56-3202-DA1A-DEBB-616D5AB4CBE8}"/>
                </a:ext>
              </a:extLst>
            </p:cNvPr>
            <p:cNvSpPr/>
            <p:nvPr/>
          </p:nvSpPr>
          <p:spPr>
            <a:xfrm>
              <a:off x="-30312" y="6465722"/>
              <a:ext cx="11203228" cy="11085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7CD1C23-C5BB-773B-DD05-BE1B81E8075C}"/>
                </a:ext>
              </a:extLst>
            </p:cNvPr>
            <p:cNvSpPr/>
            <p:nvPr/>
          </p:nvSpPr>
          <p:spPr>
            <a:xfrm>
              <a:off x="11009531" y="5409389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8;p45">
            <a:extLst>
              <a:ext uri="{FF2B5EF4-FFF2-40B4-BE49-F238E27FC236}">
                <a16:creationId xmlns:a16="http://schemas.microsoft.com/office/drawing/2014/main" id="{5641B58B-6F87-3721-ACE0-F9F9725AA2FB}"/>
              </a:ext>
            </a:extLst>
          </p:cNvPr>
          <p:cNvSpPr/>
          <p:nvPr/>
        </p:nvSpPr>
        <p:spPr>
          <a:xfrm>
            <a:off x="1978697" y="3037344"/>
            <a:ext cx="1078004" cy="107800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479;p45">
            <a:extLst>
              <a:ext uri="{FF2B5EF4-FFF2-40B4-BE49-F238E27FC236}">
                <a16:creationId xmlns:a16="http://schemas.microsoft.com/office/drawing/2014/main" id="{CAAE73DE-435E-20D4-D65E-B07C37100FD7}"/>
              </a:ext>
            </a:extLst>
          </p:cNvPr>
          <p:cNvSpPr/>
          <p:nvPr/>
        </p:nvSpPr>
        <p:spPr>
          <a:xfrm>
            <a:off x="5559698" y="3037344"/>
            <a:ext cx="1078004" cy="107800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480;p45">
            <a:extLst>
              <a:ext uri="{FF2B5EF4-FFF2-40B4-BE49-F238E27FC236}">
                <a16:creationId xmlns:a16="http://schemas.microsoft.com/office/drawing/2014/main" id="{E390572A-37C4-3FE2-2EF3-F77ABDB0A2DF}"/>
              </a:ext>
            </a:extLst>
          </p:cNvPr>
          <p:cNvSpPr/>
          <p:nvPr/>
        </p:nvSpPr>
        <p:spPr>
          <a:xfrm>
            <a:off x="9140699" y="3037344"/>
            <a:ext cx="1078004" cy="107800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B050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481;p45">
            <a:extLst>
              <a:ext uri="{FF2B5EF4-FFF2-40B4-BE49-F238E27FC236}">
                <a16:creationId xmlns:a16="http://schemas.microsoft.com/office/drawing/2014/main" id="{7C8D715A-09EB-5AA0-5156-38E2D95871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1881" y="555452"/>
            <a:ext cx="10272003" cy="763597"/>
          </a:xfrm>
        </p:spPr>
        <p:txBody>
          <a:bodyPr lIns="121898" tIns="121898" rIns="121898" bIns="121898" anchorCtr="0"/>
          <a:lstStyle/>
          <a:p>
            <a:pPr lvl="0" algn="l"/>
            <a:r>
              <a:rPr lang="en-US" sz="4800" b="1">
                <a:solidFill>
                  <a:srgbClr val="C00000"/>
                </a:solidFill>
              </a:rPr>
              <a:t>Buyer journey</a:t>
            </a:r>
          </a:p>
        </p:txBody>
      </p:sp>
      <p:sp>
        <p:nvSpPr>
          <p:cNvPr id="6" name="Google Shape;482;p45">
            <a:extLst>
              <a:ext uri="{FF2B5EF4-FFF2-40B4-BE49-F238E27FC236}">
                <a16:creationId xmlns:a16="http://schemas.microsoft.com/office/drawing/2014/main" id="{F65D2187-A40E-8CB3-D259-46E8E6D802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4275112"/>
            <a:ext cx="3115196" cy="703603"/>
          </a:xfrm>
        </p:spPr>
        <p:txBody>
          <a:bodyPr lIns="121898" tIns="121898" rIns="121898" bIns="121898" anchorCtr="1">
            <a:noAutofit/>
          </a:bodyPr>
          <a:lstStyle/>
          <a:p>
            <a:pPr lvl="0" algn="ctr"/>
            <a:r>
              <a:rPr lang="en-US" sz="3333">
                <a:solidFill>
                  <a:srgbClr val="C00000"/>
                </a:solidFill>
              </a:rPr>
              <a:t>Awareness</a:t>
            </a:r>
          </a:p>
        </p:txBody>
      </p:sp>
      <p:sp>
        <p:nvSpPr>
          <p:cNvPr id="7" name="Google Shape;483;p45">
            <a:extLst>
              <a:ext uri="{FF2B5EF4-FFF2-40B4-BE49-F238E27FC236}">
                <a16:creationId xmlns:a16="http://schemas.microsoft.com/office/drawing/2014/main" id="{EF32CD6A-435C-FDD1-5B84-B395BAB1D25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60001" y="4853955"/>
            <a:ext cx="3115196" cy="646398"/>
          </a:xfrm>
        </p:spPr>
        <p:txBody>
          <a:bodyPr lIns="121898" tIns="121898" rIns="121898" bIns="121898" anchorCtr="1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Mercury is the closest planet to the Sun</a:t>
            </a:r>
          </a:p>
        </p:txBody>
      </p:sp>
      <p:sp>
        <p:nvSpPr>
          <p:cNvPr id="8" name="Google Shape;484;p45">
            <a:extLst>
              <a:ext uri="{FF2B5EF4-FFF2-40B4-BE49-F238E27FC236}">
                <a16:creationId xmlns:a16="http://schemas.microsoft.com/office/drawing/2014/main" id="{976A81A7-35CB-DB2A-7F93-A83A4E03E9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38395" y="4278596"/>
            <a:ext cx="3115196" cy="703603"/>
          </a:xfrm>
        </p:spPr>
        <p:txBody>
          <a:bodyPr lIns="121898" tIns="121898" rIns="121898" bIns="121898" anchorCtr="1">
            <a:noAutofit/>
          </a:bodyPr>
          <a:lstStyle/>
          <a:p>
            <a:pPr lvl="0" algn="ctr"/>
            <a:r>
              <a:rPr lang="en-US" sz="3333">
                <a:solidFill>
                  <a:srgbClr val="C00000"/>
                </a:solidFill>
              </a:rPr>
              <a:t>Consideration</a:t>
            </a:r>
          </a:p>
        </p:txBody>
      </p:sp>
      <p:sp>
        <p:nvSpPr>
          <p:cNvPr id="9" name="Google Shape;485;p45">
            <a:extLst>
              <a:ext uri="{FF2B5EF4-FFF2-40B4-BE49-F238E27FC236}">
                <a16:creationId xmlns:a16="http://schemas.microsoft.com/office/drawing/2014/main" id="{7CC936DD-BC20-EECB-867D-D28137C628E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38395" y="4857429"/>
            <a:ext cx="3115196" cy="646398"/>
          </a:xfrm>
        </p:spPr>
        <p:txBody>
          <a:bodyPr lIns="121898" tIns="121898" rIns="121898" bIns="121898" anchorCtr="1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Venus has a beautiful name, but it’s hot</a:t>
            </a:r>
          </a:p>
        </p:txBody>
      </p:sp>
      <p:sp>
        <p:nvSpPr>
          <p:cNvPr id="10" name="Google Shape;486;p45">
            <a:extLst>
              <a:ext uri="{FF2B5EF4-FFF2-40B4-BE49-F238E27FC236}">
                <a16:creationId xmlns:a16="http://schemas.microsoft.com/office/drawing/2014/main" id="{751F526D-9F7E-9BCC-9E8B-3DBBD04635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16799" y="4278587"/>
            <a:ext cx="3115196" cy="703603"/>
          </a:xfrm>
        </p:spPr>
        <p:txBody>
          <a:bodyPr lIns="121898" tIns="121898" rIns="121898" bIns="121898" anchorCtr="1">
            <a:noAutofit/>
          </a:bodyPr>
          <a:lstStyle/>
          <a:p>
            <a:pPr lvl="0" algn="ctr"/>
            <a:r>
              <a:rPr lang="en-US" sz="3333">
                <a:solidFill>
                  <a:srgbClr val="C00000"/>
                </a:solidFill>
              </a:rPr>
              <a:t>Decision</a:t>
            </a:r>
          </a:p>
        </p:txBody>
      </p:sp>
      <p:sp>
        <p:nvSpPr>
          <p:cNvPr id="11" name="Google Shape;487;p45">
            <a:extLst>
              <a:ext uri="{FF2B5EF4-FFF2-40B4-BE49-F238E27FC236}">
                <a16:creationId xmlns:a16="http://schemas.microsoft.com/office/drawing/2014/main" id="{23AEA0F8-D3C6-D8F7-553E-0C5F801E919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116799" y="4857420"/>
            <a:ext cx="3115196" cy="646398"/>
          </a:xfrm>
        </p:spPr>
        <p:txBody>
          <a:bodyPr lIns="121898" tIns="121898" rIns="121898" bIns="121898" anchorCtr="1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/>
              <a:t>Jupiter is a gas giant and the biggest planet</a:t>
            </a:r>
          </a:p>
        </p:txBody>
      </p:sp>
      <p:grpSp>
        <p:nvGrpSpPr>
          <p:cNvPr id="12" name="Google Shape;488;p45">
            <a:extLst>
              <a:ext uri="{FF2B5EF4-FFF2-40B4-BE49-F238E27FC236}">
                <a16:creationId xmlns:a16="http://schemas.microsoft.com/office/drawing/2014/main" id="{3B767D17-4CD5-6D51-8E79-4FCEEA80D36C}"/>
              </a:ext>
            </a:extLst>
          </p:cNvPr>
          <p:cNvGrpSpPr/>
          <p:nvPr/>
        </p:nvGrpSpPr>
        <p:grpSpPr>
          <a:xfrm>
            <a:off x="5890592" y="3253142"/>
            <a:ext cx="410830" cy="646416"/>
            <a:chOff x="5890592" y="3253142"/>
            <a:chExt cx="410830" cy="646416"/>
          </a:xfrm>
        </p:grpSpPr>
        <p:sp>
          <p:nvSpPr>
            <p:cNvPr id="13" name="Google Shape;489;p45">
              <a:extLst>
                <a:ext uri="{FF2B5EF4-FFF2-40B4-BE49-F238E27FC236}">
                  <a16:creationId xmlns:a16="http://schemas.microsoft.com/office/drawing/2014/main" id="{4E4C3B6E-88C6-0567-EA4B-54E2A87ECA56}"/>
                </a:ext>
              </a:extLst>
            </p:cNvPr>
            <p:cNvSpPr/>
            <p:nvPr/>
          </p:nvSpPr>
          <p:spPr>
            <a:xfrm>
              <a:off x="5890592" y="3253142"/>
              <a:ext cx="410830" cy="6464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73"/>
                <a:gd name="f4" fmla="val 13960"/>
                <a:gd name="f5" fmla="val 7662"/>
                <a:gd name="f6" fmla="val 6391"/>
                <a:gd name="f7" fmla="val 7787"/>
                <a:gd name="f8" fmla="val 7911"/>
                <a:gd name="f9" fmla="val 6422"/>
                <a:gd name="f10" fmla="val 8035"/>
                <a:gd name="f11" fmla="val 6484"/>
                <a:gd name="f12" fmla="val 7973"/>
                <a:gd name="f13" fmla="val 6577"/>
                <a:gd name="f14" fmla="val 7942"/>
                <a:gd name="f15" fmla="val 6701"/>
                <a:gd name="f16" fmla="val 7880"/>
                <a:gd name="f17" fmla="val 6794"/>
                <a:gd name="f18" fmla="val 7445"/>
                <a:gd name="f19" fmla="val 7569"/>
                <a:gd name="f20" fmla="val 6856"/>
                <a:gd name="f21" fmla="val 8252"/>
                <a:gd name="f22" fmla="val 6111"/>
                <a:gd name="f23" fmla="val 8810"/>
                <a:gd name="f24" fmla="val 8779"/>
                <a:gd name="f25" fmla="val 5832"/>
                <a:gd name="f26" fmla="val 9027"/>
                <a:gd name="f27" fmla="val 5522"/>
                <a:gd name="f28" fmla="val 9213"/>
                <a:gd name="f29" fmla="val 5150"/>
                <a:gd name="f30" fmla="val 9368"/>
                <a:gd name="f31" fmla="val 4933"/>
                <a:gd name="f32" fmla="val 9492"/>
                <a:gd name="f33" fmla="val 4685"/>
                <a:gd name="f34" fmla="val 9554"/>
                <a:gd name="f35" fmla="val 4436"/>
                <a:gd name="f36" fmla="val 9586"/>
                <a:gd name="f37" fmla="val 4281"/>
                <a:gd name="f38" fmla="val 4126"/>
                <a:gd name="f39" fmla="val 9523"/>
                <a:gd name="f40" fmla="val 4002"/>
                <a:gd name="f41" fmla="val 3599"/>
                <a:gd name="f42" fmla="val 9337"/>
                <a:gd name="f43" fmla="val 3258"/>
                <a:gd name="f44" fmla="val 9151"/>
                <a:gd name="f45" fmla="val 2916"/>
                <a:gd name="f46" fmla="val 8903"/>
                <a:gd name="f47" fmla="val 2265"/>
                <a:gd name="f48" fmla="val 8469"/>
                <a:gd name="f49" fmla="val 1738"/>
                <a:gd name="f50" fmla="val 7910"/>
                <a:gd name="f51" fmla="val 1272"/>
                <a:gd name="f52" fmla="val 7259"/>
                <a:gd name="f53" fmla="val 1117"/>
                <a:gd name="f54" fmla="val 7011"/>
                <a:gd name="f55" fmla="val 962"/>
                <a:gd name="f56" fmla="val 6763"/>
                <a:gd name="f57" fmla="val 838"/>
                <a:gd name="f58" fmla="val 1086"/>
                <a:gd name="f59" fmla="val 1210"/>
                <a:gd name="f60" fmla="val 1428"/>
                <a:gd name="f61" fmla="val 1645"/>
                <a:gd name="f62" fmla="val 6515"/>
                <a:gd name="f63" fmla="val 1831"/>
                <a:gd name="f64" fmla="val 6670"/>
                <a:gd name="f65" fmla="val 2094"/>
                <a:gd name="f66" fmla="val 6949"/>
                <a:gd name="f67" fmla="val 2451"/>
                <a:gd name="f68" fmla="val 7088"/>
                <a:gd name="f69" fmla="val 2812"/>
                <a:gd name="f70" fmla="val 3172"/>
                <a:gd name="f71" fmla="val 3537"/>
                <a:gd name="f72" fmla="val 3816"/>
                <a:gd name="f73" fmla="val 3987"/>
                <a:gd name="f74" fmla="val 6499"/>
                <a:gd name="f75" fmla="val 4212"/>
                <a:gd name="f76" fmla="val 6414"/>
                <a:gd name="f77" fmla="val 4661"/>
                <a:gd name="f78" fmla="val 4886"/>
                <a:gd name="f79" fmla="val 5057"/>
                <a:gd name="f80" fmla="val 5336"/>
                <a:gd name="f81" fmla="val 5693"/>
                <a:gd name="f82" fmla="val 6049"/>
                <a:gd name="f83" fmla="val 6406"/>
                <a:gd name="f84" fmla="val 7042"/>
                <a:gd name="f85" fmla="val 7228"/>
                <a:gd name="f86" fmla="val 9958"/>
                <a:gd name="f87" fmla="val 5026"/>
                <a:gd name="f88" fmla="val 10237"/>
                <a:gd name="f89" fmla="val 4995"/>
                <a:gd name="f90" fmla="val 10516"/>
                <a:gd name="f91" fmla="val 10795"/>
                <a:gd name="f92" fmla="val 5119"/>
                <a:gd name="f93" fmla="val 11354"/>
                <a:gd name="f94" fmla="val 5367"/>
                <a:gd name="f95" fmla="val 12346"/>
                <a:gd name="f96" fmla="val 6080"/>
                <a:gd name="f97" fmla="val 12781"/>
                <a:gd name="f98" fmla="val 6174"/>
                <a:gd name="f99" fmla="val 12812"/>
                <a:gd name="f100" fmla="val 6546"/>
                <a:gd name="f101" fmla="val 12967"/>
                <a:gd name="f102" fmla="val 6608"/>
                <a:gd name="f103" fmla="val 12998"/>
                <a:gd name="f104" fmla="val 13060"/>
                <a:gd name="f105" fmla="val 13215"/>
                <a:gd name="f106" fmla="val 13370"/>
                <a:gd name="f107" fmla="val 2017"/>
                <a:gd name="f108" fmla="val 1986"/>
                <a:gd name="f109" fmla="val 2110"/>
                <a:gd name="f110" fmla="val 2606"/>
                <a:gd name="f111" fmla="val 12843"/>
                <a:gd name="f112" fmla="val 4188"/>
                <a:gd name="f113" fmla="val 4529"/>
                <a:gd name="f114" fmla="val 12315"/>
                <a:gd name="f115" fmla="val 3289"/>
                <a:gd name="f116" fmla="val 11850"/>
                <a:gd name="f117" fmla="val 3785"/>
                <a:gd name="f118" fmla="val 11323"/>
                <a:gd name="f119" fmla="val 3847"/>
                <a:gd name="f120" fmla="val 3878"/>
                <a:gd name="f121" fmla="val 10206"/>
                <a:gd name="f122" fmla="val 3692"/>
                <a:gd name="f123" fmla="val 3940"/>
                <a:gd name="f124" fmla="val 10051"/>
                <a:gd name="f125" fmla="val 10113"/>
                <a:gd name="f126" fmla="val 4654"/>
                <a:gd name="f127" fmla="val 4840"/>
                <a:gd name="f128" fmla="val 10082"/>
                <a:gd name="f129" fmla="val 9989"/>
                <a:gd name="f130" fmla="val 1"/>
                <a:gd name="f131" fmla="val 1707"/>
                <a:gd name="f132" fmla="val 1614"/>
                <a:gd name="f133" fmla="val 63"/>
                <a:gd name="f134" fmla="val 1583"/>
                <a:gd name="f135" fmla="val 156"/>
                <a:gd name="f136" fmla="val 187"/>
                <a:gd name="f137" fmla="val 404"/>
                <a:gd name="f138" fmla="val 249"/>
                <a:gd name="f139" fmla="val 3754"/>
                <a:gd name="f140" fmla="val 125"/>
                <a:gd name="f141" fmla="val 32"/>
                <a:gd name="f142" fmla="val 4653"/>
                <a:gd name="f143" fmla="val 5801"/>
                <a:gd name="f144" fmla="val 6453"/>
                <a:gd name="f145" fmla="val 528"/>
                <a:gd name="f146" fmla="val 745"/>
                <a:gd name="f147" fmla="val 7476"/>
                <a:gd name="f148" fmla="val 1024"/>
                <a:gd name="f149" fmla="val 1366"/>
                <a:gd name="f150" fmla="val 8283"/>
                <a:gd name="f151" fmla="val 1676"/>
                <a:gd name="f152" fmla="val 8624"/>
                <a:gd name="f153" fmla="val 2048"/>
                <a:gd name="f154" fmla="val 8965"/>
                <a:gd name="f155" fmla="val 2420"/>
                <a:gd name="f156" fmla="val 9244"/>
                <a:gd name="f157" fmla="val 2575"/>
                <a:gd name="f158" fmla="val 2699"/>
                <a:gd name="f159" fmla="val 9430"/>
                <a:gd name="f160" fmla="val 2854"/>
                <a:gd name="f161" fmla="val 3196"/>
                <a:gd name="f162" fmla="val 9834"/>
                <a:gd name="f163" fmla="val 3351"/>
                <a:gd name="f164" fmla="val 10299"/>
                <a:gd name="f165" fmla="val 10733"/>
                <a:gd name="f166" fmla="val 11509"/>
                <a:gd name="f167" fmla="val 12098"/>
                <a:gd name="f168" fmla="val 2513"/>
                <a:gd name="f169" fmla="val 12284"/>
                <a:gd name="f170" fmla="val 2482"/>
                <a:gd name="f171" fmla="val 2079"/>
                <a:gd name="f172" fmla="val 12470"/>
                <a:gd name="f173" fmla="val 12532"/>
                <a:gd name="f174" fmla="val 1459"/>
                <a:gd name="f175" fmla="val 13277"/>
                <a:gd name="f176" fmla="val 13680"/>
                <a:gd name="f177" fmla="val 13835"/>
                <a:gd name="f178" fmla="val 1552"/>
                <a:gd name="f179" fmla="val 13959"/>
                <a:gd name="f180" fmla="val 7135"/>
                <a:gd name="f181" fmla="val 7290"/>
                <a:gd name="f182" fmla="val 7414"/>
                <a:gd name="f183" fmla="val 7507"/>
                <a:gd name="f184" fmla="val 12749"/>
                <a:gd name="f185" fmla="val 6360"/>
                <a:gd name="f186" fmla="val 5956"/>
                <a:gd name="f187" fmla="val 5677"/>
                <a:gd name="f188" fmla="val 5584"/>
                <a:gd name="f189" fmla="val 6018"/>
                <a:gd name="f190" fmla="val 6267"/>
                <a:gd name="f191" fmla="val 6918"/>
                <a:gd name="f192" fmla="val 8872"/>
                <a:gd name="f193" fmla="val 7197"/>
                <a:gd name="f194" fmla="val 8593"/>
                <a:gd name="f195" fmla="val 7941"/>
                <a:gd name="f196" fmla="val 7600"/>
                <a:gd name="f197" fmla="val 8841"/>
                <a:gd name="f198" fmla="val 4715"/>
                <a:gd name="f199" fmla="val 4498"/>
                <a:gd name="f200" fmla="val 4374"/>
                <a:gd name="f201" fmla="val 8655"/>
                <a:gd name="f202" fmla="val 8531"/>
                <a:gd name="f203" fmla="val 8407"/>
                <a:gd name="f204" fmla="val 8345"/>
                <a:gd name="f205" fmla="val 4343"/>
                <a:gd name="f206" fmla="val 8314"/>
                <a:gd name="f207" fmla="val 4405"/>
                <a:gd name="f208" fmla="val 4591"/>
                <a:gd name="f209" fmla="val 4778"/>
                <a:gd name="f210" fmla="val 5398"/>
                <a:gd name="f211" fmla="val 8190"/>
                <a:gd name="f212" fmla="val 5894"/>
                <a:gd name="f213" fmla="val 7849"/>
                <a:gd name="f214" fmla="val 5863"/>
                <a:gd name="f215" fmla="val 6266"/>
                <a:gd name="f216" fmla="val 5615"/>
                <a:gd name="f217" fmla="val 5429"/>
                <a:gd name="f218" fmla="val 4809"/>
                <a:gd name="f219" fmla="val 4064"/>
                <a:gd name="f220" fmla="val 3723"/>
                <a:gd name="f221" fmla="val 3444"/>
                <a:gd name="f222" fmla="val 3273"/>
                <a:gd name="f223" fmla="val 6437"/>
                <a:gd name="f224" fmla="val 3048"/>
                <a:gd name="f225" fmla="val 6522"/>
                <a:gd name="f226" fmla="val 2823"/>
                <a:gd name="f227" fmla="val 2599"/>
                <a:gd name="f228" fmla="val 2374"/>
                <a:gd name="f229" fmla="val 2203"/>
                <a:gd name="f230" fmla="val 1924"/>
                <a:gd name="f231" fmla="val 683"/>
                <a:gd name="f232" fmla="val 590"/>
                <a:gd name="f233" fmla="val 559"/>
                <a:gd name="f234" fmla="val 652"/>
                <a:gd name="f235" fmla="val 776"/>
                <a:gd name="f236" fmla="val 993"/>
                <a:gd name="f237" fmla="val 3102"/>
                <a:gd name="f238" fmla="val 6887"/>
                <a:gd name="f239" fmla="val 1521"/>
                <a:gd name="f240" fmla="val 2296"/>
                <a:gd name="f241" fmla="val 2389"/>
                <a:gd name="f242" fmla="val 7693"/>
                <a:gd name="f243" fmla="val 7818"/>
                <a:gd name="f244" fmla="val 8066"/>
                <a:gd name="f245" fmla="val 8128"/>
                <a:gd name="f246" fmla="val 7724"/>
                <a:gd name="f247" fmla="val 7352"/>
                <a:gd name="f248" fmla="val 7166"/>
                <a:gd name="f249" fmla="*/ f0 1 8873"/>
                <a:gd name="f250" fmla="*/ f1 1 13960"/>
                <a:gd name="f251" fmla="val f2"/>
                <a:gd name="f252" fmla="val f3"/>
                <a:gd name="f253" fmla="val f4"/>
                <a:gd name="f254" fmla="+- f253 0 f251"/>
                <a:gd name="f255" fmla="+- f252 0 f251"/>
                <a:gd name="f256" fmla="*/ f255 1 8873"/>
                <a:gd name="f257" fmla="*/ f254 1 13960"/>
                <a:gd name="f258" fmla="*/ f251 1 f256"/>
                <a:gd name="f259" fmla="*/ f252 1 f256"/>
                <a:gd name="f260" fmla="*/ f251 1 f257"/>
                <a:gd name="f261" fmla="*/ f253 1 f257"/>
                <a:gd name="f262" fmla="*/ f258 f249 1"/>
                <a:gd name="f263" fmla="*/ f259 f249 1"/>
                <a:gd name="f264" fmla="*/ f261 f250 1"/>
                <a:gd name="f265" fmla="*/ f260 f2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2" t="f265" r="f263" b="f264"/>
              <a:pathLst>
                <a:path w="8873" h="1396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lnTo>
                    <a:pt x="f22" y="f24"/>
                  </a:ln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4"/>
                    <a:pt x="f38" y="f39"/>
                    <a:pt x="f40" y="f32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11"/>
                  </a:cubicBezTo>
                  <a:cubicBezTo>
                    <a:pt x="f55" y="f9"/>
                    <a:pt x="f58" y="f6"/>
                    <a:pt x="f59" y="f6"/>
                  </a:cubicBezTo>
                  <a:cubicBezTo>
                    <a:pt x="f60" y="f9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2" y="f64"/>
                  </a:cubicBezTo>
                  <a:cubicBezTo>
                    <a:pt x="f73" y="f74"/>
                    <a:pt x="f75" y="f76"/>
                    <a:pt x="f35" y="f76"/>
                  </a:cubicBezTo>
                  <a:cubicBezTo>
                    <a:pt x="f77" y="f76"/>
                    <a:pt x="f78" y="f74"/>
                    <a:pt x="f79" y="f64"/>
                  </a:cubicBezTo>
                  <a:cubicBezTo>
                    <a:pt x="f80" y="f66"/>
                    <a:pt x="f81" y="f68"/>
                    <a:pt x="f82" y="f68"/>
                  </a:cubicBezTo>
                  <a:cubicBezTo>
                    <a:pt x="f83" y="f68"/>
                    <a:pt x="f56" y="f66"/>
                    <a:pt x="f84" y="f64"/>
                  </a:cubicBezTo>
                  <a:cubicBezTo>
                    <a:pt x="f85" y="f62"/>
                    <a:pt x="f18" y="f9"/>
                    <a:pt x="f5" y="f6"/>
                  </a:cubicBezTo>
                  <a:close/>
                  <a:moveTo>
                    <a:pt x="f29" y="f86"/>
                  </a:moveTo>
                  <a:lnTo>
                    <a:pt x="f29" y="f86"/>
                  </a:lnTo>
                  <a:cubicBezTo>
                    <a:pt x="f87" y="f88"/>
                    <a:pt x="f89" y="f90"/>
                    <a:pt x="f79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56" y="f104"/>
                    <a:pt x="f20" y="f105"/>
                    <a:pt x="f20" y="f106"/>
                  </a:cubicBezTo>
                  <a:lnTo>
                    <a:pt x="f107" y="f106"/>
                  </a:lnTo>
                  <a:cubicBezTo>
                    <a:pt x="f108" y="f105"/>
                    <a:pt x="f109" y="f104"/>
                    <a:pt x="f47" y="f103"/>
                  </a:cubicBezTo>
                  <a:lnTo>
                    <a:pt x="f110" y="f111"/>
                  </a:lnTo>
                  <a:lnTo>
                    <a:pt x="f112" y="f111"/>
                  </a:lnTo>
                  <a:cubicBezTo>
                    <a:pt x="f113" y="f111"/>
                    <a:pt x="f113" y="f114"/>
                    <a:pt x="f112" y="f114"/>
                  </a:cubicBezTo>
                  <a:lnTo>
                    <a:pt x="f115" y="f114"/>
                  </a:lnTo>
                  <a:cubicBezTo>
                    <a:pt x="f41" y="f116"/>
                    <a:pt x="f117" y="f118"/>
                    <a:pt x="f119" y="f91"/>
                  </a:cubicBezTo>
                  <a:cubicBezTo>
                    <a:pt x="f120" y="f90"/>
                    <a:pt x="f119" y="f121"/>
                    <a:pt x="f122" y="f86"/>
                  </a:cubicBezTo>
                  <a:lnTo>
                    <a:pt x="f122" y="f86"/>
                  </a:lnTo>
                  <a:cubicBezTo>
                    <a:pt x="f123" y="f124"/>
                    <a:pt x="f112" y="f125"/>
                    <a:pt x="f35" y="f125"/>
                  </a:cubicBezTo>
                  <a:cubicBezTo>
                    <a:pt x="f126" y="f125"/>
                    <a:pt x="f127" y="f128"/>
                    <a:pt x="f79" y="f129"/>
                  </a:cubicBezTo>
                  <a:lnTo>
                    <a:pt x="f29" y="f86"/>
                  </a:lnTo>
                  <a:close/>
                  <a:moveTo>
                    <a:pt x="f63" y="f130"/>
                  </a:moveTo>
                  <a:cubicBezTo>
                    <a:pt x="f131" y="f130"/>
                    <a:pt x="f132" y="f133"/>
                    <a:pt x="f134" y="f135"/>
                  </a:cubicBezTo>
                  <a:cubicBezTo>
                    <a:pt x="f134" y="f136"/>
                    <a:pt x="f137" y="f115"/>
                    <a:pt x="f138" y="f139"/>
                  </a:cubicBezTo>
                  <a:cubicBezTo>
                    <a:pt x="f140" y="f112"/>
                    <a:pt x="f141" y="f142"/>
                    <a:pt x="f130" y="f29"/>
                  </a:cubicBezTo>
                  <a:cubicBezTo>
                    <a:pt x="f141" y="f143"/>
                    <a:pt x="f136" y="f144"/>
                    <a:pt x="f145" y="f84"/>
                  </a:cubicBezTo>
                  <a:cubicBezTo>
                    <a:pt x="f146" y="f147"/>
                    <a:pt x="f148" y="f50"/>
                    <a:pt x="f149" y="f150"/>
                  </a:cubicBezTo>
                  <a:cubicBezTo>
                    <a:pt x="f151" y="f152"/>
                    <a:pt x="f153" y="f154"/>
                    <a:pt x="f155" y="f156"/>
                  </a:cubicBezTo>
                  <a:cubicBezTo>
                    <a:pt x="f157" y="f42"/>
                    <a:pt x="f158" y="f159"/>
                    <a:pt x="f160" y="f39"/>
                  </a:cubicBezTo>
                  <a:cubicBezTo>
                    <a:pt x="f161" y="f162"/>
                    <a:pt x="f163" y="f164"/>
                    <a:pt x="f115" y="f165"/>
                  </a:cubicBezTo>
                  <a:cubicBezTo>
                    <a:pt x="f161" y="f166"/>
                    <a:pt x="f45" y="f167"/>
                    <a:pt x="f168" y="f169"/>
                  </a:cubicBezTo>
                  <a:cubicBezTo>
                    <a:pt x="f170" y="f114"/>
                    <a:pt x="f171" y="f172"/>
                    <a:pt x="f108" y="f173"/>
                  </a:cubicBezTo>
                  <a:cubicBezTo>
                    <a:pt x="f174" y="f99"/>
                    <a:pt x="f174" y="f175"/>
                    <a:pt x="f174" y="f176"/>
                  </a:cubicBezTo>
                  <a:cubicBezTo>
                    <a:pt x="f60" y="f177"/>
                    <a:pt x="f178" y="f179"/>
                    <a:pt x="f131" y="f179"/>
                  </a:cubicBezTo>
                  <a:lnTo>
                    <a:pt x="f180" y="f179"/>
                  </a:lnTo>
                  <a:cubicBezTo>
                    <a:pt x="f181" y="f179"/>
                    <a:pt x="f182" y="f177"/>
                    <a:pt x="f182" y="f176"/>
                  </a:cubicBezTo>
                  <a:cubicBezTo>
                    <a:pt x="f183" y="f105"/>
                    <a:pt x="f52" y="f184"/>
                    <a:pt x="f20" y="f173"/>
                  </a:cubicBezTo>
                  <a:cubicBezTo>
                    <a:pt x="f17" y="f172"/>
                    <a:pt x="f6" y="f114"/>
                    <a:pt x="f185" y="f169"/>
                  </a:cubicBezTo>
                  <a:cubicBezTo>
                    <a:pt x="f186" y="f167"/>
                    <a:pt x="f187" y="f166"/>
                    <a:pt x="f188" y="f165"/>
                  </a:cubicBezTo>
                  <a:cubicBezTo>
                    <a:pt x="f27" y="f164"/>
                    <a:pt x="f187" y="f162"/>
                    <a:pt x="f189" y="f39"/>
                  </a:cubicBezTo>
                  <a:lnTo>
                    <a:pt x="f190" y="f30"/>
                  </a:lnTo>
                  <a:cubicBezTo>
                    <a:pt x="f102" y="f44"/>
                    <a:pt x="f191" y="f192"/>
                    <a:pt x="f193" y="f194"/>
                  </a:cubicBezTo>
                  <a:cubicBezTo>
                    <a:pt x="f183" y="f150"/>
                    <a:pt x="f7" y="f195"/>
                    <a:pt x="f10" y="f196"/>
                  </a:cubicBezTo>
                  <a:cubicBezTo>
                    <a:pt x="f150" y="f85"/>
                    <a:pt x="f48" y="f20"/>
                    <a:pt x="f152" y="f9"/>
                  </a:cubicBezTo>
                  <a:cubicBezTo>
                    <a:pt x="f24" y="f189"/>
                    <a:pt x="f192" y="f188"/>
                    <a:pt x="f192" y="f29"/>
                  </a:cubicBezTo>
                  <a:cubicBezTo>
                    <a:pt x="f197" y="f31"/>
                    <a:pt x="f197" y="f198"/>
                    <a:pt x="f24" y="f113"/>
                  </a:cubicBezTo>
                  <a:lnTo>
                    <a:pt x="f23" y="f199"/>
                  </a:lnTo>
                  <a:cubicBezTo>
                    <a:pt x="f24" y="f200"/>
                    <a:pt x="f201" y="f37"/>
                    <a:pt x="f202" y="f37"/>
                  </a:cubicBezTo>
                  <a:lnTo>
                    <a:pt x="f48" y="f37"/>
                  </a:lnTo>
                  <a:cubicBezTo>
                    <a:pt x="f203" y="f37"/>
                    <a:pt x="f204" y="f205"/>
                    <a:pt x="f206" y="f207"/>
                  </a:cubicBezTo>
                  <a:cubicBezTo>
                    <a:pt x="f21" y="f35"/>
                    <a:pt x="f21" y="f113"/>
                    <a:pt x="f21" y="f208"/>
                  </a:cubicBezTo>
                  <a:cubicBezTo>
                    <a:pt x="f150" y="f209"/>
                    <a:pt x="f206" y="f31"/>
                    <a:pt x="f206" y="f92"/>
                  </a:cubicBezTo>
                  <a:cubicBezTo>
                    <a:pt x="f206" y="f210"/>
                    <a:pt x="f150" y="f187"/>
                    <a:pt x="f211" y="f186"/>
                  </a:cubicBezTo>
                  <a:cubicBezTo>
                    <a:pt x="f10" y="f212"/>
                    <a:pt x="f213" y="f25"/>
                    <a:pt x="f5" y="f25"/>
                  </a:cubicBezTo>
                  <a:cubicBezTo>
                    <a:pt x="f181" y="f214"/>
                    <a:pt x="f66" y="f189"/>
                    <a:pt x="f64" y="f215"/>
                  </a:cubicBezTo>
                  <a:cubicBezTo>
                    <a:pt x="f11" y="f9"/>
                    <a:pt x="f190" y="f62"/>
                    <a:pt x="f82" y="f62"/>
                  </a:cubicBezTo>
                  <a:cubicBezTo>
                    <a:pt x="f25" y="f62"/>
                    <a:pt x="f216" y="f9"/>
                    <a:pt x="f217" y="f215"/>
                  </a:cubicBezTo>
                  <a:cubicBezTo>
                    <a:pt x="f29" y="f189"/>
                    <a:pt x="f218" y="f214"/>
                    <a:pt x="f35" y="f25"/>
                  </a:cubicBezTo>
                  <a:cubicBezTo>
                    <a:pt x="f219" y="f214"/>
                    <a:pt x="f220" y="f189"/>
                    <a:pt x="f221" y="f215"/>
                  </a:cubicBezTo>
                  <a:cubicBezTo>
                    <a:pt x="f222" y="f223"/>
                    <a:pt x="f224" y="f225"/>
                    <a:pt x="f226" y="f225"/>
                  </a:cubicBezTo>
                  <a:cubicBezTo>
                    <a:pt x="f227" y="f225"/>
                    <a:pt x="f228" y="f223"/>
                    <a:pt x="f229" y="f215"/>
                  </a:cubicBezTo>
                  <a:cubicBezTo>
                    <a:pt x="f230" y="f189"/>
                    <a:pt x="f134" y="f214"/>
                    <a:pt x="f59" y="f25"/>
                  </a:cubicBezTo>
                  <a:cubicBezTo>
                    <a:pt x="f148" y="f25"/>
                    <a:pt x="f57" y="f212"/>
                    <a:pt x="f231" y="f186"/>
                  </a:cubicBezTo>
                  <a:cubicBezTo>
                    <a:pt x="f232" y="f187"/>
                    <a:pt x="f233" y="f210"/>
                    <a:pt x="f233" y="f92"/>
                  </a:cubicBezTo>
                  <a:cubicBezTo>
                    <a:pt x="f232" y="f198"/>
                    <a:pt x="f234" y="f37"/>
                    <a:pt x="f235" y="f120"/>
                  </a:cubicBezTo>
                  <a:cubicBezTo>
                    <a:pt x="f236" y="f237"/>
                    <a:pt x="f108" y="f233"/>
                    <a:pt x="f107" y="f145"/>
                  </a:cubicBezTo>
                  <a:lnTo>
                    <a:pt x="f238" y="f145"/>
                  </a:lnTo>
                  <a:cubicBezTo>
                    <a:pt x="f54" y="f57"/>
                    <a:pt x="f181" y="f239"/>
                    <a:pt x="f19" y="f240"/>
                  </a:cubicBezTo>
                  <a:cubicBezTo>
                    <a:pt x="f196" y="f241"/>
                    <a:pt x="f242" y="f67"/>
                    <a:pt x="f243" y="f170"/>
                  </a:cubicBezTo>
                  <a:lnTo>
                    <a:pt x="f8" y="f170"/>
                  </a:lnTo>
                  <a:cubicBezTo>
                    <a:pt x="f244" y="f155"/>
                    <a:pt x="f245" y="f47"/>
                    <a:pt x="f244" y="f109"/>
                  </a:cubicBezTo>
                  <a:cubicBezTo>
                    <a:pt x="f246" y="f53"/>
                    <a:pt x="f247" y="f138"/>
                    <a:pt x="f181" y="f135"/>
                  </a:cubicBezTo>
                  <a:cubicBezTo>
                    <a:pt x="f52" y="f133"/>
                    <a:pt x="f248" y="f130"/>
                    <a:pt x="f84" y="f130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490;p45">
              <a:extLst>
                <a:ext uri="{FF2B5EF4-FFF2-40B4-BE49-F238E27FC236}">
                  <a16:creationId xmlns:a16="http://schemas.microsoft.com/office/drawing/2014/main" id="{E1C90F87-8C1B-39D4-9BD9-17A9997F6702}"/>
                </a:ext>
              </a:extLst>
            </p:cNvPr>
            <p:cNvSpPr/>
            <p:nvPr/>
          </p:nvSpPr>
          <p:spPr>
            <a:xfrm>
              <a:off x="6255401" y="3396776"/>
              <a:ext cx="28748" cy="24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1"/>
                <a:gd name="f4" fmla="val 528"/>
                <a:gd name="f5" fmla="val 249"/>
                <a:gd name="f6" fmla="val 94"/>
                <a:gd name="f7" fmla="val 32"/>
                <a:gd name="f8" fmla="val 1"/>
                <a:gd name="f9" fmla="val 187"/>
                <a:gd name="f10" fmla="val 63"/>
                <a:gd name="f11" fmla="val 342"/>
                <a:gd name="f12" fmla="val 125"/>
                <a:gd name="f13" fmla="val 466"/>
                <a:gd name="f14" fmla="val 218"/>
                <a:gd name="f15" fmla="val 435"/>
                <a:gd name="f16" fmla="val 497"/>
                <a:gd name="f17" fmla="val 559"/>
                <a:gd name="f18" fmla="val 590"/>
                <a:gd name="f19" fmla="val 404"/>
                <a:gd name="f20" fmla="val 311"/>
                <a:gd name="f21" fmla="*/ f0 1 621"/>
                <a:gd name="f22" fmla="*/ f1 1 528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621"/>
                <a:gd name="f29" fmla="*/ f26 1 528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621" h="528">
                  <a:moveTo>
                    <a:pt x="f5" y="f2"/>
                  </a:moveTo>
                  <a:cubicBezTo>
                    <a:pt x="f6" y="f7"/>
                    <a:pt x="f8" y="f9"/>
                    <a:pt x="f10" y="f11"/>
                  </a:cubicBezTo>
                  <a:lnTo>
                    <a:pt x="f6" y="f11"/>
                  </a:lnTo>
                  <a:cubicBezTo>
                    <a:pt x="f12" y="f13"/>
                    <a:pt x="f14" y="f4"/>
                    <a:pt x="f11" y="f4"/>
                  </a:cubicBezTo>
                  <a:lnTo>
                    <a:pt x="f15" y="f4"/>
                  </a:lnTo>
                  <a:cubicBezTo>
                    <a:pt x="f16" y="f4"/>
                    <a:pt x="f17" y="f13"/>
                    <a:pt x="f18" y="f19"/>
                  </a:cubicBezTo>
                  <a:cubicBezTo>
                    <a:pt x="f3" y="f11"/>
                    <a:pt x="f3" y="f5"/>
                    <a:pt x="f18" y="f9"/>
                  </a:cubicBezTo>
                  <a:cubicBezTo>
                    <a:pt x="f17" y="f6"/>
                    <a:pt x="f15" y="f2"/>
                    <a:pt x="f20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491;p45">
              <a:extLst>
                <a:ext uri="{FF2B5EF4-FFF2-40B4-BE49-F238E27FC236}">
                  <a16:creationId xmlns:a16="http://schemas.microsoft.com/office/drawing/2014/main" id="{1CB59B3F-1AC5-C32B-05E3-30BF6B12AFDA}"/>
                </a:ext>
              </a:extLst>
            </p:cNvPr>
            <p:cNvSpPr/>
            <p:nvPr/>
          </p:nvSpPr>
          <p:spPr>
            <a:xfrm>
              <a:off x="5945181" y="3415439"/>
              <a:ext cx="38797" cy="8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38"/>
                <a:gd name="f4" fmla="val 1800"/>
                <a:gd name="f5" fmla="val 528"/>
                <a:gd name="f6" fmla="val 1"/>
                <a:gd name="f7" fmla="val 404"/>
                <a:gd name="f8" fmla="val 311"/>
                <a:gd name="f9" fmla="val 63"/>
                <a:gd name="f10" fmla="val 280"/>
                <a:gd name="f11" fmla="val 187"/>
                <a:gd name="f12" fmla="val 218"/>
                <a:gd name="f13" fmla="val 342"/>
                <a:gd name="f14" fmla="val 124"/>
                <a:gd name="f15" fmla="val 559"/>
                <a:gd name="f16" fmla="val 62"/>
                <a:gd name="f17" fmla="val 807"/>
                <a:gd name="f18" fmla="val 1086"/>
                <a:gd name="f19" fmla="val 1335"/>
                <a:gd name="f20" fmla="val 1428"/>
                <a:gd name="f21" fmla="val 1490"/>
                <a:gd name="f22" fmla="val 1583"/>
                <a:gd name="f23" fmla="val 31"/>
                <a:gd name="f24" fmla="val 1707"/>
                <a:gd name="f25" fmla="val 466"/>
                <a:gd name="f26" fmla="val 1769"/>
                <a:gd name="f27" fmla="val 1614"/>
                <a:gd name="f28" fmla="val 1459"/>
                <a:gd name="f29" fmla="val 1397"/>
                <a:gd name="f30" fmla="val 1117"/>
                <a:gd name="f31" fmla="val 590"/>
                <a:gd name="f32" fmla="val 931"/>
                <a:gd name="f33" fmla="val 652"/>
                <a:gd name="f34" fmla="val 714"/>
                <a:gd name="f35" fmla="val 683"/>
                <a:gd name="f36" fmla="val 621"/>
                <a:gd name="f37" fmla="val 497"/>
                <a:gd name="f38" fmla="val 745"/>
                <a:gd name="f39" fmla="val 776"/>
                <a:gd name="f40" fmla="val 373"/>
                <a:gd name="f41" fmla="val 249"/>
                <a:gd name="f42" fmla="val 94"/>
                <a:gd name="f43" fmla="val 32"/>
                <a:gd name="f44" fmla="*/ f0 1 838"/>
                <a:gd name="f45" fmla="*/ f1 1 1800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838"/>
                <a:gd name="f52" fmla="*/ f49 1 1800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838" h="180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0" y="f12"/>
                    <a:pt x="f11" y="f13"/>
                    <a:pt x="f14" y="f15"/>
                  </a:cubicBezTo>
                  <a:cubicBezTo>
                    <a:pt x="f16" y="f17"/>
                    <a:pt x="f2" y="f18"/>
                    <a:pt x="f2" y="f19"/>
                  </a:cubicBezTo>
                  <a:cubicBezTo>
                    <a:pt x="f2" y="f20"/>
                    <a:pt x="f2" y="f21"/>
                    <a:pt x="f2" y="f22"/>
                  </a:cubicBezTo>
                  <a:cubicBezTo>
                    <a:pt x="f23" y="f24"/>
                    <a:pt x="f14" y="f4"/>
                    <a:pt x="f10" y="f4"/>
                  </a:cubicBezTo>
                  <a:lnTo>
                    <a:pt x="f8" y="f4"/>
                  </a:lnTo>
                  <a:cubicBezTo>
                    <a:pt x="f25" y="f26"/>
                    <a:pt x="f15" y="f27"/>
                    <a:pt x="f5" y="f28"/>
                  </a:cubicBezTo>
                  <a:cubicBezTo>
                    <a:pt x="f5" y="f20"/>
                    <a:pt x="f5" y="f29"/>
                    <a:pt x="f5" y="f19"/>
                  </a:cubicBezTo>
                  <a:cubicBezTo>
                    <a:pt x="f5" y="f30"/>
                    <a:pt x="f31" y="f32"/>
                    <a:pt x="f33" y="f34"/>
                  </a:cubicBezTo>
                  <a:cubicBezTo>
                    <a:pt x="f35" y="f36"/>
                    <a:pt x="f34" y="f5"/>
                    <a:pt x="f34" y="f37"/>
                  </a:cubicBezTo>
                  <a:lnTo>
                    <a:pt x="f38" y="f25"/>
                  </a:lnTo>
                  <a:lnTo>
                    <a:pt x="f39" y="f40"/>
                  </a:lnTo>
                  <a:cubicBezTo>
                    <a:pt x="f3" y="f41"/>
                    <a:pt x="f38" y="f42"/>
                    <a:pt x="f36" y="f43"/>
                  </a:cubicBezTo>
                  <a:cubicBezTo>
                    <a:pt x="f31" y="f6"/>
                    <a:pt x="f15" y="f6"/>
                    <a:pt x="f5" y="f6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" name="Google Shape;492;p45">
            <a:extLst>
              <a:ext uri="{FF2B5EF4-FFF2-40B4-BE49-F238E27FC236}">
                <a16:creationId xmlns:a16="http://schemas.microsoft.com/office/drawing/2014/main" id="{EB11C250-5AEA-736A-78C9-07DCD75DA04D}"/>
              </a:ext>
            </a:extLst>
          </p:cNvPr>
          <p:cNvGrpSpPr/>
          <p:nvPr/>
        </p:nvGrpSpPr>
        <p:grpSpPr>
          <a:xfrm>
            <a:off x="9350151" y="3304861"/>
            <a:ext cx="648492" cy="542970"/>
            <a:chOff x="9350151" y="3304861"/>
            <a:chExt cx="648492" cy="542970"/>
          </a:xfrm>
        </p:grpSpPr>
        <p:sp>
          <p:nvSpPr>
            <p:cNvPr id="17" name="Google Shape;493;p45">
              <a:extLst>
                <a:ext uri="{FF2B5EF4-FFF2-40B4-BE49-F238E27FC236}">
                  <a16:creationId xmlns:a16="http://schemas.microsoft.com/office/drawing/2014/main" id="{37327F40-2528-D070-5D01-40E150AE2F24}"/>
                </a:ext>
              </a:extLst>
            </p:cNvPr>
            <p:cNvSpPr/>
            <p:nvPr/>
          </p:nvSpPr>
          <p:spPr>
            <a:xfrm>
              <a:off x="9712089" y="3386736"/>
              <a:ext cx="76169" cy="76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45"/>
                <a:gd name="f4" fmla="val 1086"/>
                <a:gd name="f5" fmla="val 559"/>
                <a:gd name="f6" fmla="val 1117"/>
                <a:gd name="f7" fmla="val 528"/>
                <a:gd name="f8" fmla="val 280"/>
                <a:gd name="f9" fmla="val 125"/>
                <a:gd name="f10" fmla="val 1"/>
                <a:gd name="f11" fmla="val 1365"/>
                <a:gd name="f12" fmla="val 1520"/>
                <a:gd name="f13" fmla="val 1490"/>
                <a:gd name="f14" fmla="val 1614"/>
                <a:gd name="f15" fmla="val 1521"/>
                <a:gd name="f16" fmla="*/ f0 1 1645"/>
                <a:gd name="f17" fmla="*/ f1 1 1645"/>
                <a:gd name="f18" fmla="val f2"/>
                <a:gd name="f19" fmla="val f3"/>
                <a:gd name="f20" fmla="+- f19 0 f18"/>
                <a:gd name="f21" fmla="*/ f20 1 1645"/>
                <a:gd name="f22" fmla="*/ f18 1 f21"/>
                <a:gd name="f23" fmla="*/ f19 1 f21"/>
                <a:gd name="f24" fmla="*/ f22 f16 1"/>
                <a:gd name="f25" fmla="*/ f23 f16 1"/>
                <a:gd name="f26" fmla="*/ f23 f17 1"/>
                <a:gd name="f27" fmla="*/ f22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645" h="1645">
                  <a:moveTo>
                    <a:pt x="f4" y="f5"/>
                  </a:moveTo>
                  <a:lnTo>
                    <a:pt x="f4" y="f6"/>
                  </a:lnTo>
                  <a:lnTo>
                    <a:pt x="f7" y="f6"/>
                  </a:lnTo>
                  <a:lnTo>
                    <a:pt x="f7" y="f5"/>
                  </a:lnTo>
                  <a:close/>
                  <a:moveTo>
                    <a:pt x="f8" y="f2"/>
                  </a:moveTo>
                  <a:cubicBezTo>
                    <a:pt x="f9" y="f2"/>
                    <a:pt x="f10" y="f9"/>
                    <a:pt x="f10" y="f8"/>
                  </a:cubicBezTo>
                  <a:lnTo>
                    <a:pt x="f10" y="f11"/>
                  </a:lnTo>
                  <a:cubicBezTo>
                    <a:pt x="f10" y="f12"/>
                    <a:pt x="f9" y="f3"/>
                    <a:pt x="f8" y="f3"/>
                  </a:cubicBezTo>
                  <a:lnTo>
                    <a:pt x="f11" y="f3"/>
                  </a:lnTo>
                  <a:cubicBezTo>
                    <a:pt x="f13" y="f3"/>
                    <a:pt x="f14" y="f12"/>
                    <a:pt x="f3" y="f11"/>
                  </a:cubicBezTo>
                  <a:lnTo>
                    <a:pt x="f3" y="f8"/>
                  </a:lnTo>
                  <a:cubicBezTo>
                    <a:pt x="f3" y="f9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494;p45">
              <a:extLst>
                <a:ext uri="{FF2B5EF4-FFF2-40B4-BE49-F238E27FC236}">
                  <a16:creationId xmlns:a16="http://schemas.microsoft.com/office/drawing/2014/main" id="{236710D0-D819-1DF5-BDDC-5A68CA20F702}"/>
                </a:ext>
              </a:extLst>
            </p:cNvPr>
            <p:cNvSpPr/>
            <p:nvPr/>
          </p:nvSpPr>
          <p:spPr>
            <a:xfrm>
              <a:off x="9712089" y="3488692"/>
              <a:ext cx="76169" cy="747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45"/>
                <a:gd name="f4" fmla="val 1613"/>
                <a:gd name="f5" fmla="val 1086"/>
                <a:gd name="f6" fmla="val 528"/>
                <a:gd name="f7" fmla="val 1087"/>
                <a:gd name="f8" fmla="val 280"/>
                <a:gd name="f9" fmla="val 1"/>
                <a:gd name="f10" fmla="val 125"/>
                <a:gd name="f11" fmla="val 1366"/>
                <a:gd name="f12" fmla="val 1490"/>
                <a:gd name="f13" fmla="val 1614"/>
                <a:gd name="f14" fmla="val 1365"/>
                <a:gd name="f15" fmla="val 1521"/>
                <a:gd name="f16" fmla="*/ f0 1 1645"/>
                <a:gd name="f17" fmla="*/ f1 1 1613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645"/>
                <a:gd name="f24" fmla="*/ f21 1 1613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645" h="1613">
                  <a:moveTo>
                    <a:pt x="f5" y="f6"/>
                  </a:moveTo>
                  <a:lnTo>
                    <a:pt x="f5" y="f7"/>
                  </a:lnTo>
                  <a:lnTo>
                    <a:pt x="f6" y="f7"/>
                  </a:lnTo>
                  <a:lnTo>
                    <a:pt x="f6" y="f6"/>
                  </a:lnTo>
                  <a:close/>
                  <a:moveTo>
                    <a:pt x="f8" y="f9"/>
                  </a:moveTo>
                  <a:cubicBezTo>
                    <a:pt x="f10" y="f9"/>
                    <a:pt x="f9" y="f10"/>
                    <a:pt x="f9" y="f8"/>
                  </a:cubicBezTo>
                  <a:lnTo>
                    <a:pt x="f9" y="f11"/>
                  </a:lnTo>
                  <a:cubicBezTo>
                    <a:pt x="f9" y="f12"/>
                    <a:pt x="f10" y="f13"/>
                    <a:pt x="f8" y="f13"/>
                  </a:cubicBezTo>
                  <a:lnTo>
                    <a:pt x="f14" y="f13"/>
                  </a:lnTo>
                  <a:cubicBezTo>
                    <a:pt x="f15" y="f13"/>
                    <a:pt x="f3" y="f15"/>
                    <a:pt x="f3" y="f11"/>
                  </a:cubicBezTo>
                  <a:lnTo>
                    <a:pt x="f3" y="f8"/>
                  </a:lnTo>
                  <a:cubicBezTo>
                    <a:pt x="f3" y="f10"/>
                    <a:pt x="f15" y="f9"/>
                    <a:pt x="f14" y="f9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495;p45">
              <a:extLst>
                <a:ext uri="{FF2B5EF4-FFF2-40B4-BE49-F238E27FC236}">
                  <a16:creationId xmlns:a16="http://schemas.microsoft.com/office/drawing/2014/main" id="{E0EC90EC-74AD-8174-6E1C-5DE6480A8FED}"/>
                </a:ext>
              </a:extLst>
            </p:cNvPr>
            <p:cNvSpPr/>
            <p:nvPr/>
          </p:nvSpPr>
          <p:spPr>
            <a:xfrm>
              <a:off x="9712089" y="3589266"/>
              <a:ext cx="76169" cy="76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45"/>
                <a:gd name="f4" fmla="val 1086"/>
                <a:gd name="f5" fmla="val 559"/>
                <a:gd name="f6" fmla="val 528"/>
                <a:gd name="f7" fmla="val 280"/>
                <a:gd name="f8" fmla="val 125"/>
                <a:gd name="f9" fmla="val 1"/>
                <a:gd name="f10" fmla="val 124"/>
                <a:gd name="f11" fmla="val 279"/>
                <a:gd name="f12" fmla="val 1365"/>
                <a:gd name="f13" fmla="val 1520"/>
                <a:gd name="f14" fmla="val 1644"/>
                <a:gd name="f15" fmla="val 1490"/>
                <a:gd name="f16" fmla="val 1614"/>
                <a:gd name="f17" fmla="val 1521"/>
                <a:gd name="f18" fmla="*/ f0 1 1645"/>
                <a:gd name="f19" fmla="*/ f1 1 1645"/>
                <a:gd name="f20" fmla="val f2"/>
                <a:gd name="f21" fmla="val f3"/>
                <a:gd name="f22" fmla="+- f21 0 f20"/>
                <a:gd name="f23" fmla="*/ f22 1 1645"/>
                <a:gd name="f24" fmla="*/ f20 1 f23"/>
                <a:gd name="f25" fmla="*/ f21 1 f23"/>
                <a:gd name="f26" fmla="*/ f24 f18 1"/>
                <a:gd name="f27" fmla="*/ f25 f18 1"/>
                <a:gd name="f28" fmla="*/ f25 f19 1"/>
                <a:gd name="f29" fmla="*/ f24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645" h="1645">
                  <a:moveTo>
                    <a:pt x="f4" y="f5"/>
                  </a:moveTo>
                  <a:lnTo>
                    <a:pt x="f4" y="f4"/>
                  </a:lnTo>
                  <a:lnTo>
                    <a:pt x="f6" y="f4"/>
                  </a:lnTo>
                  <a:lnTo>
                    <a:pt x="f6" y="f5"/>
                  </a:lnTo>
                  <a:close/>
                  <a:moveTo>
                    <a:pt x="f7" y="f2"/>
                  </a:moveTo>
                  <a:cubicBezTo>
                    <a:pt x="f8" y="f2"/>
                    <a:pt x="f9" y="f10"/>
                    <a:pt x="f9" y="f11"/>
                  </a:cubicBezTo>
                  <a:lnTo>
                    <a:pt x="f9" y="f12"/>
                  </a:lnTo>
                  <a:cubicBezTo>
                    <a:pt x="f9" y="f13"/>
                    <a:pt x="f8" y="f14"/>
                    <a:pt x="f7" y="f14"/>
                  </a:cubicBezTo>
                  <a:lnTo>
                    <a:pt x="f12" y="f14"/>
                  </a:lnTo>
                  <a:cubicBezTo>
                    <a:pt x="f15" y="f14"/>
                    <a:pt x="f16" y="f13"/>
                    <a:pt x="f3" y="f12"/>
                  </a:cubicBezTo>
                  <a:lnTo>
                    <a:pt x="f3" y="f11"/>
                  </a:lnTo>
                  <a:cubicBezTo>
                    <a:pt x="f3" y="f10"/>
                    <a:pt x="f17" y="f2"/>
                    <a:pt x="f12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496;p45">
              <a:extLst>
                <a:ext uri="{FF2B5EF4-FFF2-40B4-BE49-F238E27FC236}">
                  <a16:creationId xmlns:a16="http://schemas.microsoft.com/office/drawing/2014/main" id="{D0E8625F-953E-0F84-BCF5-52530A44765C}"/>
                </a:ext>
              </a:extLst>
            </p:cNvPr>
            <p:cNvSpPr/>
            <p:nvPr/>
          </p:nvSpPr>
          <p:spPr>
            <a:xfrm>
              <a:off x="9712089" y="3689796"/>
              <a:ext cx="76169" cy="76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45"/>
                <a:gd name="f4" fmla="val 1086"/>
                <a:gd name="f5" fmla="val 559"/>
                <a:gd name="f6" fmla="val 528"/>
                <a:gd name="f7" fmla="val 280"/>
                <a:gd name="f8" fmla="val 1"/>
                <a:gd name="f9" fmla="val 125"/>
                <a:gd name="f10" fmla="val 1365"/>
                <a:gd name="f11" fmla="val 1520"/>
                <a:gd name="f12" fmla="val 1521"/>
                <a:gd name="f13" fmla="*/ f0 1 1645"/>
                <a:gd name="f14" fmla="*/ f1 1 1645"/>
                <a:gd name="f15" fmla="val f2"/>
                <a:gd name="f16" fmla="val f3"/>
                <a:gd name="f17" fmla="+- f16 0 f15"/>
                <a:gd name="f18" fmla="*/ f17 1 1645"/>
                <a:gd name="f19" fmla="*/ f15 1 f18"/>
                <a:gd name="f20" fmla="*/ f16 1 f18"/>
                <a:gd name="f21" fmla="*/ f19 f13 1"/>
                <a:gd name="f22" fmla="*/ f20 f13 1"/>
                <a:gd name="f23" fmla="*/ f20 f14 1"/>
                <a:gd name="f24" fmla="*/ f1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645" h="1645">
                  <a:moveTo>
                    <a:pt x="f4" y="f5"/>
                  </a:moveTo>
                  <a:lnTo>
                    <a:pt x="f4" y="f4"/>
                  </a:lnTo>
                  <a:lnTo>
                    <a:pt x="f6" y="f4"/>
                  </a:lnTo>
                  <a:lnTo>
                    <a:pt x="f6" y="f5"/>
                  </a:lnTo>
                  <a:close/>
                  <a:moveTo>
                    <a:pt x="f7" y="f8"/>
                  </a:moveTo>
                  <a:cubicBezTo>
                    <a:pt x="f9" y="f8"/>
                    <a:pt x="f8" y="f9"/>
                    <a:pt x="f8" y="f7"/>
                  </a:cubicBezTo>
                  <a:lnTo>
                    <a:pt x="f8" y="f10"/>
                  </a:lnTo>
                  <a:cubicBezTo>
                    <a:pt x="f8" y="f11"/>
                    <a:pt x="f9" y="f3"/>
                    <a:pt x="f7" y="f3"/>
                  </a:cubicBezTo>
                  <a:lnTo>
                    <a:pt x="f10" y="f3"/>
                  </a:lnTo>
                  <a:cubicBezTo>
                    <a:pt x="f12" y="f3"/>
                    <a:pt x="f3" y="f11"/>
                    <a:pt x="f3" y="f10"/>
                  </a:cubicBezTo>
                  <a:lnTo>
                    <a:pt x="f3" y="f7"/>
                  </a:lnTo>
                  <a:cubicBezTo>
                    <a:pt x="f3" y="f9"/>
                    <a:pt x="f12" y="f8"/>
                    <a:pt x="f10" y="f8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497;p45">
              <a:extLst>
                <a:ext uri="{FF2B5EF4-FFF2-40B4-BE49-F238E27FC236}">
                  <a16:creationId xmlns:a16="http://schemas.microsoft.com/office/drawing/2014/main" id="{3B14A060-9750-41E1-E451-7C3EC0E6C11C}"/>
                </a:ext>
              </a:extLst>
            </p:cNvPr>
            <p:cNvSpPr/>
            <p:nvPr/>
          </p:nvSpPr>
          <p:spPr>
            <a:xfrm>
              <a:off x="9350151" y="3304861"/>
              <a:ext cx="648492" cy="5429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05"/>
                <a:gd name="f4" fmla="val 11726"/>
                <a:gd name="f5" fmla="val 1117"/>
                <a:gd name="f6" fmla="val 559"/>
                <a:gd name="f7" fmla="val 11198"/>
                <a:gd name="f8" fmla="val 6732"/>
                <a:gd name="f9" fmla="val 1645"/>
                <a:gd name="f10" fmla="val 12346"/>
                <a:gd name="f11" fmla="val 7259"/>
                <a:gd name="f12" fmla="val 280"/>
                <a:gd name="f13" fmla="val 125"/>
                <a:gd name="f14" fmla="val 1"/>
                <a:gd name="f15" fmla="val 124"/>
                <a:gd name="f16" fmla="val 11478"/>
                <a:gd name="f17" fmla="val 11602"/>
                <a:gd name="f18" fmla="val 13711"/>
                <a:gd name="f19" fmla="val 13773"/>
                <a:gd name="f20" fmla="val 13866"/>
                <a:gd name="f21" fmla="val 11695"/>
                <a:gd name="f22" fmla="val 13897"/>
                <a:gd name="f23" fmla="val 11664"/>
                <a:gd name="f24" fmla="val 13959"/>
                <a:gd name="f25" fmla="val 13990"/>
                <a:gd name="f26" fmla="val 11540"/>
                <a:gd name="f27" fmla="val 10361"/>
                <a:gd name="f28" fmla="val 14006"/>
                <a:gd name="f29" fmla="val 10206"/>
                <a:gd name="f30" fmla="val 13859"/>
                <a:gd name="f31" fmla="val 10128"/>
                <a:gd name="f32" fmla="val 13564"/>
                <a:gd name="f33" fmla="val 13417"/>
                <a:gd name="f34" fmla="val 13432"/>
                <a:gd name="f35" fmla="val 12905"/>
                <a:gd name="f36" fmla="val 7910"/>
                <a:gd name="f37" fmla="val 13448"/>
                <a:gd name="f38" fmla="val 8081"/>
                <a:gd name="f39" fmla="val 13579"/>
                <a:gd name="f40" fmla="val 8166"/>
                <a:gd name="f41" fmla="val 13843"/>
                <a:gd name="f42" fmla="val 13975"/>
                <a:gd name="f43" fmla="val 218"/>
                <a:gd name="f44" fmla="val 93"/>
                <a:gd name="f45" fmla="val 13835"/>
                <a:gd name="f46" fmla="val 31"/>
                <a:gd name="f47" fmla="*/ f0 1 14005"/>
                <a:gd name="f48" fmla="*/ f1 1 11726"/>
                <a:gd name="f49" fmla="val f2"/>
                <a:gd name="f50" fmla="val f3"/>
                <a:gd name="f51" fmla="val f4"/>
                <a:gd name="f52" fmla="+- f51 0 f49"/>
                <a:gd name="f53" fmla="+- f50 0 f49"/>
                <a:gd name="f54" fmla="*/ f53 1 14005"/>
                <a:gd name="f55" fmla="*/ f52 1 11726"/>
                <a:gd name="f56" fmla="*/ f49 1 f54"/>
                <a:gd name="f57" fmla="*/ f50 1 f54"/>
                <a:gd name="f58" fmla="*/ f49 1 f55"/>
                <a:gd name="f59" fmla="*/ f51 1 f55"/>
                <a:gd name="f60" fmla="*/ f56 f47 1"/>
                <a:gd name="f61" fmla="*/ f57 f47 1"/>
                <a:gd name="f62" fmla="*/ f59 f48 1"/>
                <a:gd name="f63" fmla="*/ f58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0" t="f63" r="f61" b="f62"/>
              <a:pathLst>
                <a:path w="14005" h="11726">
                  <a:moveTo>
                    <a:pt x="f5" y="f6"/>
                  </a:moveTo>
                  <a:lnTo>
                    <a:pt x="f5" y="f7"/>
                  </a:lnTo>
                  <a:lnTo>
                    <a:pt x="f6" y="f7"/>
                  </a:lnTo>
                  <a:lnTo>
                    <a:pt x="f6" y="f6"/>
                  </a:lnTo>
                  <a:close/>
                  <a:moveTo>
                    <a:pt x="f8" y="f6"/>
                  </a:moveTo>
                  <a:lnTo>
                    <a:pt x="f8" y="f7"/>
                  </a:lnTo>
                  <a:lnTo>
                    <a:pt x="f9" y="f7"/>
                  </a:lnTo>
                  <a:lnTo>
                    <a:pt x="f9" y="f6"/>
                  </a:lnTo>
                  <a:close/>
                  <a:moveTo>
                    <a:pt x="f10" y="f6"/>
                  </a:moveTo>
                  <a:lnTo>
                    <a:pt x="f10" y="f7"/>
                  </a:lnTo>
                  <a:lnTo>
                    <a:pt x="f11" y="f7"/>
                  </a:lnTo>
                  <a:lnTo>
                    <a:pt x="f11" y="f6"/>
                  </a:lnTo>
                  <a:close/>
                  <a:moveTo>
                    <a:pt x="f12" y="f2"/>
                  </a:moveTo>
                  <a:cubicBezTo>
                    <a:pt x="f13" y="f2"/>
                    <a:pt x="f14" y="f15"/>
                    <a:pt x="f14" y="f12"/>
                  </a:cubicBezTo>
                  <a:lnTo>
                    <a:pt x="f14" y="f16"/>
                  </a:lnTo>
                  <a:cubicBezTo>
                    <a:pt x="f14" y="f17"/>
                    <a:pt x="f13" y="f4"/>
                    <a:pt x="f12" y="f4"/>
                  </a:cubicBezTo>
                  <a:lnTo>
                    <a:pt x="f18" y="f4"/>
                  </a:lnTo>
                  <a:cubicBezTo>
                    <a:pt x="f19" y="f4"/>
                    <a:pt x="f20" y="f21"/>
                    <a:pt x="f22" y="f23"/>
                  </a:cubicBezTo>
                  <a:cubicBezTo>
                    <a:pt x="f24" y="f17"/>
                    <a:pt x="f25" y="f26"/>
                    <a:pt x="f25" y="f16"/>
                  </a:cubicBezTo>
                  <a:lnTo>
                    <a:pt x="f25" y="f27"/>
                  </a:lnTo>
                  <a:cubicBezTo>
                    <a:pt x="f28" y="f29"/>
                    <a:pt x="f30" y="f31"/>
                    <a:pt x="f18" y="f31"/>
                  </a:cubicBezTo>
                  <a:cubicBezTo>
                    <a:pt x="f32" y="f31"/>
                    <a:pt x="f33" y="f29"/>
                    <a:pt x="f34" y="f27"/>
                  </a:cubicBezTo>
                  <a:lnTo>
                    <a:pt x="f34" y="f7"/>
                  </a:lnTo>
                  <a:lnTo>
                    <a:pt x="f35" y="f7"/>
                  </a:lnTo>
                  <a:lnTo>
                    <a:pt x="f35" y="f6"/>
                  </a:lnTo>
                  <a:lnTo>
                    <a:pt x="f34" y="f6"/>
                  </a:lnTo>
                  <a:lnTo>
                    <a:pt x="f34" y="f36"/>
                  </a:lnTo>
                  <a:cubicBezTo>
                    <a:pt x="f37" y="f38"/>
                    <a:pt x="f39" y="f40"/>
                    <a:pt x="f18" y="f40"/>
                  </a:cubicBezTo>
                  <a:cubicBezTo>
                    <a:pt x="f41" y="f40"/>
                    <a:pt x="f42" y="f38"/>
                    <a:pt x="f25" y="f36"/>
                  </a:cubicBezTo>
                  <a:lnTo>
                    <a:pt x="f25" y="f12"/>
                  </a:lnTo>
                  <a:cubicBezTo>
                    <a:pt x="f25" y="f43"/>
                    <a:pt x="f24" y="f15"/>
                    <a:pt x="f22" y="f44"/>
                  </a:cubicBezTo>
                  <a:cubicBezTo>
                    <a:pt x="f45" y="f46"/>
                    <a:pt x="f19" y="f2"/>
                    <a:pt x="f18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498;p45">
              <a:extLst>
                <a:ext uri="{FF2B5EF4-FFF2-40B4-BE49-F238E27FC236}">
                  <a16:creationId xmlns:a16="http://schemas.microsoft.com/office/drawing/2014/main" id="{BBF7E1F3-580A-7153-3C47-2482CAEF5D39}"/>
                </a:ext>
              </a:extLst>
            </p:cNvPr>
            <p:cNvSpPr/>
            <p:nvPr/>
          </p:nvSpPr>
          <p:spPr>
            <a:xfrm>
              <a:off x="9967764" y="3715636"/>
              <a:ext cx="28748" cy="257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1"/>
                <a:gd name="f4" fmla="val 556"/>
                <a:gd name="f5" fmla="val 372"/>
                <a:gd name="f6" fmla="val 1"/>
                <a:gd name="f7" fmla="val 124"/>
                <a:gd name="f8" fmla="val 280"/>
                <a:gd name="f9" fmla="val 155"/>
                <a:gd name="f10" fmla="val 466"/>
                <a:gd name="f11" fmla="val 217"/>
                <a:gd name="f12" fmla="val 528"/>
                <a:gd name="f13" fmla="val 290"/>
                <a:gd name="f14" fmla="val 358"/>
                <a:gd name="f15" fmla="val 496"/>
                <a:gd name="f16" fmla="val 620"/>
                <a:gd name="f17" fmla="val 446"/>
                <a:gd name="f18" fmla="val 125"/>
                <a:gd name="f19" fmla="*/ f0 1 621"/>
                <a:gd name="f20" fmla="*/ f1 1 556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621"/>
                <a:gd name="f27" fmla="*/ f24 1 556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621" h="556">
                  <a:moveTo>
                    <a:pt x="f5" y="f6"/>
                  </a:moveTo>
                  <a:cubicBezTo>
                    <a:pt x="f7" y="f6"/>
                    <a:pt x="f2" y="f8"/>
                    <a:pt x="f9" y="f10"/>
                  </a:cubicBezTo>
                  <a:cubicBezTo>
                    <a:pt x="f11" y="f12"/>
                    <a:pt x="f13" y="f4"/>
                    <a:pt x="f14" y="f4"/>
                  </a:cubicBezTo>
                  <a:cubicBezTo>
                    <a:pt x="f15" y="f4"/>
                    <a:pt x="f16" y="f17"/>
                    <a:pt x="f16" y="f8"/>
                  </a:cubicBezTo>
                  <a:cubicBezTo>
                    <a:pt x="f16" y="f18"/>
                    <a:pt x="f15" y="f6"/>
                    <a:pt x="f5" y="f6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499;p45">
              <a:extLst>
                <a:ext uri="{FF2B5EF4-FFF2-40B4-BE49-F238E27FC236}">
                  <a16:creationId xmlns:a16="http://schemas.microsoft.com/office/drawing/2014/main" id="{F635FCE8-0133-92F6-C975-509BCB3D7024}"/>
                </a:ext>
              </a:extLst>
            </p:cNvPr>
            <p:cNvSpPr/>
            <p:nvPr/>
          </p:nvSpPr>
          <p:spPr>
            <a:xfrm>
              <a:off x="9808302" y="3412568"/>
              <a:ext cx="84819" cy="259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32"/>
                <a:gd name="f4" fmla="val 560"/>
                <a:gd name="f5" fmla="val 373"/>
                <a:gd name="f6" fmla="val 1"/>
                <a:gd name="f7" fmla="val 528"/>
                <a:gd name="f8" fmla="val 559"/>
                <a:gd name="f9" fmla="val 1459"/>
                <a:gd name="f10" fmla="val 1831"/>
                <a:gd name="f11" fmla="*/ f0 1 1832"/>
                <a:gd name="f12" fmla="*/ f1 1 560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832"/>
                <a:gd name="f19" fmla="*/ f16 1 560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832" h="560">
                  <a:moveTo>
                    <a:pt x="f5" y="f6"/>
                  </a:moveTo>
                  <a:cubicBezTo>
                    <a:pt x="f6" y="f6"/>
                    <a:pt x="f6" y="f7"/>
                    <a:pt x="f5" y="f8"/>
                  </a:cubicBezTo>
                  <a:lnTo>
                    <a:pt x="f9" y="f8"/>
                  </a:lnTo>
                  <a:cubicBezTo>
                    <a:pt x="f10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500;p45">
              <a:extLst>
                <a:ext uri="{FF2B5EF4-FFF2-40B4-BE49-F238E27FC236}">
                  <a16:creationId xmlns:a16="http://schemas.microsoft.com/office/drawing/2014/main" id="{8433807F-4FC0-D622-6B72-849F8C1C2CD8}"/>
                </a:ext>
              </a:extLst>
            </p:cNvPr>
            <p:cNvSpPr/>
            <p:nvPr/>
          </p:nvSpPr>
          <p:spPr>
            <a:xfrm>
              <a:off x="9811539" y="3513097"/>
              <a:ext cx="78665" cy="259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99"/>
                <a:gd name="f4" fmla="val 561"/>
                <a:gd name="f5" fmla="val 281"/>
                <a:gd name="f6" fmla="val 288"/>
                <a:gd name="f7" fmla="val 296"/>
                <a:gd name="f8" fmla="val 560"/>
                <a:gd name="f9" fmla="val 303"/>
                <a:gd name="f10" fmla="val 1389"/>
                <a:gd name="f11" fmla="val 529"/>
                <a:gd name="f12" fmla="val 32"/>
                <a:gd name="f13" fmla="val 1"/>
                <a:gd name="f14" fmla="*/ f0 1 1699"/>
                <a:gd name="f15" fmla="*/ f1 1 561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699"/>
                <a:gd name="f22" fmla="*/ f19 1 561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699" h="561">
                  <a:moveTo>
                    <a:pt x="f5" y="f2"/>
                  </a:moveTo>
                  <a:cubicBezTo>
                    <a:pt x="f2" y="f2"/>
                    <a:pt x="f2" y="f4"/>
                    <a:pt x="f5" y="f4"/>
                  </a:cubicBezTo>
                  <a:cubicBezTo>
                    <a:pt x="f6" y="f4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3" y="f11"/>
                    <a:pt x="f3" y="f12"/>
                    <a:pt x="f10" y="f13"/>
                  </a:cubicBezTo>
                  <a:lnTo>
                    <a:pt x="f9" y="f13"/>
                  </a:lnTo>
                  <a:cubicBezTo>
                    <a:pt x="f7" y="f2"/>
                    <a:pt x="f6" y="f2"/>
                    <a:pt x="f5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501;p45">
              <a:extLst>
                <a:ext uri="{FF2B5EF4-FFF2-40B4-BE49-F238E27FC236}">
                  <a16:creationId xmlns:a16="http://schemas.microsoft.com/office/drawing/2014/main" id="{233B1FD1-D700-E379-BDBA-8E9798C05032}"/>
                </a:ext>
              </a:extLst>
            </p:cNvPr>
            <p:cNvSpPr/>
            <p:nvPr/>
          </p:nvSpPr>
          <p:spPr>
            <a:xfrm>
              <a:off x="9808302" y="3615107"/>
              <a:ext cx="84819" cy="24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32"/>
                <a:gd name="f4" fmla="val 528"/>
                <a:gd name="f5" fmla="val 373"/>
                <a:gd name="f6" fmla="val 1"/>
                <a:gd name="f7" fmla="val 1459"/>
                <a:gd name="f8" fmla="val 1831"/>
                <a:gd name="f9" fmla="*/ f0 1 1832"/>
                <a:gd name="f10" fmla="*/ f1 1 528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1832"/>
                <a:gd name="f17" fmla="*/ f14 1 528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832" h="528">
                  <a:moveTo>
                    <a:pt x="f5" y="f6"/>
                  </a:moveTo>
                  <a:cubicBezTo>
                    <a:pt x="f6" y="f6"/>
                    <a:pt x="f6" y="f4"/>
                    <a:pt x="f5" y="f4"/>
                  </a:cubicBezTo>
                  <a:lnTo>
                    <a:pt x="f7" y="f4"/>
                  </a:lnTo>
                  <a:cubicBezTo>
                    <a:pt x="f8" y="f4"/>
                    <a:pt x="f8" y="f6"/>
                    <a:pt x="f7" y="f6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502;p45">
              <a:extLst>
                <a:ext uri="{FF2B5EF4-FFF2-40B4-BE49-F238E27FC236}">
                  <a16:creationId xmlns:a16="http://schemas.microsoft.com/office/drawing/2014/main" id="{C0917972-B38D-349B-335F-105C49ACE23F}"/>
                </a:ext>
              </a:extLst>
            </p:cNvPr>
            <p:cNvSpPr/>
            <p:nvPr/>
          </p:nvSpPr>
          <p:spPr>
            <a:xfrm>
              <a:off x="9811539" y="3714155"/>
              <a:ext cx="78665" cy="260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99"/>
                <a:gd name="f4" fmla="val 562"/>
                <a:gd name="f5" fmla="val 281"/>
                <a:gd name="f6" fmla="val 1"/>
                <a:gd name="f7" fmla="val 561"/>
                <a:gd name="f8" fmla="val 288"/>
                <a:gd name="f9" fmla="val 296"/>
                <a:gd name="f10" fmla="val 303"/>
                <a:gd name="f11" fmla="val 560"/>
                <a:gd name="f12" fmla="val 1389"/>
                <a:gd name="f13" fmla="val 529"/>
                <a:gd name="f14" fmla="val 64"/>
                <a:gd name="f15" fmla="val 2"/>
                <a:gd name="f16" fmla="*/ f0 1 1699"/>
                <a:gd name="f17" fmla="*/ f1 1 562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699"/>
                <a:gd name="f24" fmla="*/ f21 1 562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699" h="562">
                  <a:moveTo>
                    <a:pt x="f5" y="f6"/>
                  </a:moveTo>
                  <a:cubicBezTo>
                    <a:pt x="f2" y="f6"/>
                    <a:pt x="f2" y="f7"/>
                    <a:pt x="f5" y="f7"/>
                  </a:cubicBezTo>
                  <a:cubicBezTo>
                    <a:pt x="f8" y="f7"/>
                    <a:pt x="f9" y="f7"/>
                    <a:pt x="f10" y="f11"/>
                  </a:cubicBezTo>
                  <a:lnTo>
                    <a:pt x="f12" y="f11"/>
                  </a:lnTo>
                  <a:cubicBezTo>
                    <a:pt x="f3" y="f13"/>
                    <a:pt x="f3" y="f14"/>
                    <a:pt x="f12" y="f15"/>
                  </a:cubicBezTo>
                  <a:lnTo>
                    <a:pt x="f10" y="f15"/>
                  </a:lnTo>
                  <a:cubicBezTo>
                    <a:pt x="f9" y="f6"/>
                    <a:pt x="f8" y="f6"/>
                    <a:pt x="f5" y="f6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503;p45">
              <a:extLst>
                <a:ext uri="{FF2B5EF4-FFF2-40B4-BE49-F238E27FC236}">
                  <a16:creationId xmlns:a16="http://schemas.microsoft.com/office/drawing/2014/main" id="{187FD8A4-92C8-4B75-0481-3F3CF593866F}"/>
                </a:ext>
              </a:extLst>
            </p:cNvPr>
            <p:cNvSpPr/>
            <p:nvPr/>
          </p:nvSpPr>
          <p:spPr>
            <a:xfrm>
              <a:off x="9455024" y="3412568"/>
              <a:ext cx="176680" cy="3533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6"/>
                <a:gd name="f4" fmla="val 7632"/>
                <a:gd name="f5" fmla="val 2202"/>
                <a:gd name="f6" fmla="val 559"/>
                <a:gd name="f7" fmla="val 1087"/>
                <a:gd name="f8" fmla="val 1644"/>
                <a:gd name="f9" fmla="val 1645"/>
                <a:gd name="f10" fmla="val 2203"/>
                <a:gd name="f11" fmla="val 2389"/>
                <a:gd name="f12" fmla="val 2265"/>
                <a:gd name="f13" fmla="val 2606"/>
                <a:gd name="f14" fmla="val 2793"/>
                <a:gd name="f15" fmla="val 2544"/>
                <a:gd name="f16" fmla="val 2979"/>
                <a:gd name="f17" fmla="val 2699"/>
                <a:gd name="f18" fmla="val 3165"/>
                <a:gd name="f19" fmla="val 2916"/>
                <a:gd name="f20" fmla="val 3320"/>
                <a:gd name="f21" fmla="val 3009"/>
                <a:gd name="f22" fmla="val 3413"/>
                <a:gd name="f23" fmla="val 3195"/>
                <a:gd name="f24" fmla="val 3630"/>
                <a:gd name="f25" fmla="val 3257"/>
                <a:gd name="f26" fmla="val 3847"/>
                <a:gd name="f27" fmla="val 3288"/>
                <a:gd name="f28" fmla="val 4126"/>
                <a:gd name="f29" fmla="val 6825"/>
                <a:gd name="f30" fmla="val 6980"/>
                <a:gd name="f31" fmla="val 3164"/>
                <a:gd name="f32" fmla="val 7104"/>
                <a:gd name="f33" fmla="val 838"/>
                <a:gd name="f34" fmla="val 683"/>
                <a:gd name="f35" fmla="val 7073"/>
                <a:gd name="f36" fmla="val 558"/>
                <a:gd name="f37" fmla="val 6949"/>
                <a:gd name="f38" fmla="val 4095"/>
                <a:gd name="f39" fmla="val 652"/>
                <a:gd name="f40" fmla="val 3599"/>
                <a:gd name="f41" fmla="val 807"/>
                <a:gd name="f42" fmla="val 931"/>
                <a:gd name="f43" fmla="val 3289"/>
                <a:gd name="f44" fmla="val 1117"/>
                <a:gd name="f45" fmla="val 3134"/>
                <a:gd name="f46" fmla="val 1303"/>
                <a:gd name="f47" fmla="val 2948"/>
                <a:gd name="f48" fmla="val 1458"/>
                <a:gd name="f49" fmla="val 2762"/>
                <a:gd name="f50" fmla="val 1582"/>
                <a:gd name="f51" fmla="val 2575"/>
                <a:gd name="f52" fmla="val 2172"/>
                <a:gd name="f53" fmla="val 1"/>
                <a:gd name="f54" fmla="val 1334"/>
                <a:gd name="f55" fmla="val 249"/>
                <a:gd name="f56" fmla="val 1086"/>
                <a:gd name="f57" fmla="val 1055"/>
                <a:gd name="f58" fmla="val 2358"/>
                <a:gd name="f59" fmla="val 1024"/>
                <a:gd name="f60" fmla="val 2451"/>
                <a:gd name="f61" fmla="val 869"/>
                <a:gd name="f62" fmla="val 714"/>
                <a:gd name="f63" fmla="val 2917"/>
                <a:gd name="f64" fmla="val 527"/>
                <a:gd name="f65" fmla="val 465"/>
                <a:gd name="f66" fmla="val 434"/>
                <a:gd name="f67" fmla="val 3041"/>
                <a:gd name="f68" fmla="val 155"/>
                <a:gd name="f69" fmla="val 31"/>
                <a:gd name="f70" fmla="val 3692"/>
                <a:gd name="f71" fmla="val 7259"/>
                <a:gd name="f72" fmla="val 372"/>
                <a:gd name="f73" fmla="val 3474"/>
                <a:gd name="f74" fmla="val 3660"/>
                <a:gd name="f75" fmla="val 3412"/>
                <a:gd name="f76" fmla="val 3350"/>
                <a:gd name="f77" fmla="val 3319"/>
                <a:gd name="f78" fmla="val 3102"/>
                <a:gd name="f79" fmla="val 2978"/>
                <a:gd name="f80" fmla="val 2823"/>
                <a:gd name="f81" fmla="val 2761"/>
                <a:gd name="f82" fmla="val 2730"/>
                <a:gd name="f83" fmla="val 2482"/>
                <a:gd name="f84" fmla="*/ f0 1 3816"/>
                <a:gd name="f85" fmla="*/ f1 1 7632"/>
                <a:gd name="f86" fmla="val f2"/>
                <a:gd name="f87" fmla="val f3"/>
                <a:gd name="f88" fmla="val f4"/>
                <a:gd name="f89" fmla="+- f88 0 f86"/>
                <a:gd name="f90" fmla="+- f87 0 f86"/>
                <a:gd name="f91" fmla="*/ f90 1 3816"/>
                <a:gd name="f92" fmla="*/ f89 1 7632"/>
                <a:gd name="f93" fmla="*/ f86 1 f91"/>
                <a:gd name="f94" fmla="*/ f87 1 f91"/>
                <a:gd name="f95" fmla="*/ f86 1 f92"/>
                <a:gd name="f96" fmla="*/ f88 1 f92"/>
                <a:gd name="f97" fmla="*/ f93 f84 1"/>
                <a:gd name="f98" fmla="*/ f94 f84 1"/>
                <a:gd name="f99" fmla="*/ f96 f85 1"/>
                <a:gd name="f100" fmla="*/ f95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7" t="f100" r="f98" b="f99"/>
              <a:pathLst>
                <a:path w="3816" h="7632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6"/>
                  </a:lnTo>
                  <a:close/>
                  <a:moveTo>
                    <a:pt x="f5" y="f9"/>
                  </a:moveTo>
                  <a:lnTo>
                    <a:pt x="f5" y="f10"/>
                  </a:lnTo>
                  <a:cubicBezTo>
                    <a:pt x="f5" y="f11"/>
                    <a:pt x="f12" y="f13"/>
                    <a:pt x="f11" y="f14"/>
                  </a:cubicBezTo>
                  <a:cubicBezTo>
                    <a:pt x="f15" y="f16"/>
                    <a:pt x="f17" y="f18"/>
                    <a:pt x="f19" y="f20"/>
                  </a:cubicBezTo>
                  <a:lnTo>
                    <a:pt x="f21" y="f22"/>
                  </a:lnTo>
                  <a:cubicBezTo>
                    <a:pt x="f23" y="f24"/>
                    <a:pt x="f25" y="f26"/>
                    <a:pt x="f27" y="f28"/>
                  </a:cubicBezTo>
                  <a:lnTo>
                    <a:pt x="f27" y="f29"/>
                  </a:lnTo>
                  <a:cubicBezTo>
                    <a:pt x="f27" y="f30"/>
                    <a:pt x="f31" y="f32"/>
                    <a:pt x="f21" y="f32"/>
                  </a:cubicBezTo>
                  <a:lnTo>
                    <a:pt x="f33" y="f32"/>
                  </a:lnTo>
                  <a:cubicBezTo>
                    <a:pt x="f34" y="f35"/>
                    <a:pt x="f36" y="f37"/>
                    <a:pt x="f36" y="f29"/>
                  </a:cubicBezTo>
                  <a:lnTo>
                    <a:pt x="f36" y="f38"/>
                  </a:lnTo>
                  <a:cubicBezTo>
                    <a:pt x="f36" y="f26"/>
                    <a:pt x="f39" y="f40"/>
                    <a:pt x="f41" y="f22"/>
                  </a:cubicBezTo>
                  <a:lnTo>
                    <a:pt x="f42" y="f43"/>
                  </a:ln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8" y="f11"/>
                    <a:pt x="f8" y="f52"/>
                  </a:cubicBezTo>
                  <a:lnTo>
                    <a:pt x="f8" y="f9"/>
                  </a:lnTo>
                  <a:close/>
                  <a:moveTo>
                    <a:pt x="f8" y="f53"/>
                  </a:moveTo>
                  <a:cubicBezTo>
                    <a:pt x="f54" y="f53"/>
                    <a:pt x="f44" y="f55"/>
                    <a:pt x="f44" y="f6"/>
                  </a:cubicBezTo>
                  <a:lnTo>
                    <a:pt x="f44" y="f52"/>
                  </a:lnTo>
                  <a:cubicBezTo>
                    <a:pt x="f56" y="f12"/>
                    <a:pt x="f57" y="f58"/>
                    <a:pt x="f59" y="f60"/>
                  </a:cubicBezTo>
                  <a:cubicBezTo>
                    <a:pt x="f61" y="f13"/>
                    <a:pt x="f62" y="f49"/>
                    <a:pt x="f36" y="f63"/>
                  </a:cubicBezTo>
                  <a:cubicBezTo>
                    <a:pt x="f64" y="f47"/>
                    <a:pt x="f65" y="f16"/>
                    <a:pt x="f66" y="f67"/>
                  </a:cubicBezTo>
                  <a:cubicBezTo>
                    <a:pt x="f68" y="f20"/>
                    <a:pt x="f69" y="f70"/>
                    <a:pt x="f2" y="f38"/>
                  </a:cubicBezTo>
                  <a:lnTo>
                    <a:pt x="f2" y="f29"/>
                  </a:lnTo>
                  <a:cubicBezTo>
                    <a:pt x="f2" y="f71"/>
                    <a:pt x="f72" y="f4"/>
                    <a:pt x="f33" y="f4"/>
                  </a:cubicBezTo>
                  <a:lnTo>
                    <a:pt x="f21" y="f4"/>
                  </a:lnTo>
                  <a:cubicBezTo>
                    <a:pt x="f73" y="f4"/>
                    <a:pt x="f3" y="f71"/>
                    <a:pt x="f3" y="f29"/>
                  </a:cubicBezTo>
                  <a:lnTo>
                    <a:pt x="f3" y="f38"/>
                  </a:lnTo>
                  <a:cubicBezTo>
                    <a:pt x="f3" y="f70"/>
                    <a:pt x="f74" y="f20"/>
                    <a:pt x="f75" y="f67"/>
                  </a:cubicBezTo>
                  <a:cubicBezTo>
                    <a:pt x="f76" y="f16"/>
                    <a:pt x="f77" y="f47"/>
                    <a:pt x="f27" y="f63"/>
                  </a:cubicBezTo>
                  <a:cubicBezTo>
                    <a:pt x="f78" y="f49"/>
                    <a:pt x="f79" y="f13"/>
                    <a:pt x="f80" y="f60"/>
                  </a:cubicBezTo>
                  <a:cubicBezTo>
                    <a:pt x="f81" y="f58"/>
                    <a:pt x="f82" y="f12"/>
                    <a:pt x="f82" y="f52"/>
                  </a:cubicBezTo>
                  <a:lnTo>
                    <a:pt x="f82" y="f6"/>
                  </a:lnTo>
                  <a:cubicBezTo>
                    <a:pt x="f82" y="f55"/>
                    <a:pt x="f83" y="f53"/>
                    <a:pt x="f5" y="f53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504;p45">
              <a:extLst>
                <a:ext uri="{FF2B5EF4-FFF2-40B4-BE49-F238E27FC236}">
                  <a16:creationId xmlns:a16="http://schemas.microsoft.com/office/drawing/2014/main" id="{E3DA9E96-3975-F824-75BA-483AD3EB2BDA}"/>
                </a:ext>
              </a:extLst>
            </p:cNvPr>
            <p:cNvSpPr/>
            <p:nvPr/>
          </p:nvSpPr>
          <p:spPr>
            <a:xfrm>
              <a:off x="9505261" y="3596444"/>
              <a:ext cx="76169" cy="1192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45"/>
                <a:gd name="f4" fmla="val 2575"/>
                <a:gd name="f5" fmla="val 1117"/>
                <a:gd name="f6" fmla="val 559"/>
                <a:gd name="f7" fmla="val 2017"/>
                <a:gd name="f8" fmla="val 280"/>
                <a:gd name="f9" fmla="val 125"/>
                <a:gd name="f10" fmla="val 1"/>
                <a:gd name="f11" fmla="val 124"/>
                <a:gd name="f12" fmla="val 279"/>
                <a:gd name="f13" fmla="val 2296"/>
                <a:gd name="f14" fmla="val 2451"/>
                <a:gd name="f15" fmla="val 1366"/>
                <a:gd name="f16" fmla="val 1521"/>
                <a:gd name="f17" fmla="*/ f0 1 1645"/>
                <a:gd name="f18" fmla="*/ f1 1 2575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645"/>
                <a:gd name="f25" fmla="*/ f22 1 2575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645" h="2575">
                  <a:moveTo>
                    <a:pt x="f5" y="f6"/>
                  </a:moveTo>
                  <a:lnTo>
                    <a:pt x="f5" y="f7"/>
                  </a:lnTo>
                  <a:lnTo>
                    <a:pt x="f6" y="f7"/>
                  </a:lnTo>
                  <a:lnTo>
                    <a:pt x="f6" y="f6"/>
                  </a:lnTo>
                  <a:close/>
                  <a:moveTo>
                    <a:pt x="f8" y="f2"/>
                  </a:moveTo>
                  <a:cubicBezTo>
                    <a:pt x="f9" y="f2"/>
                    <a:pt x="f10" y="f11"/>
                    <a:pt x="f10" y="f12"/>
                  </a:cubicBezTo>
                  <a:lnTo>
                    <a:pt x="f10" y="f13"/>
                  </a:lnTo>
                  <a:cubicBezTo>
                    <a:pt x="f10" y="f14"/>
                    <a:pt x="f9" y="f4"/>
                    <a:pt x="f8" y="f4"/>
                  </a:cubicBezTo>
                  <a:lnTo>
                    <a:pt x="f15" y="f4"/>
                  </a:lnTo>
                  <a:cubicBezTo>
                    <a:pt x="f16" y="f4"/>
                    <a:pt x="f3" y="f14"/>
                    <a:pt x="f3" y="f13"/>
                  </a:cubicBezTo>
                  <a:lnTo>
                    <a:pt x="f3" y="f12"/>
                  </a:lnTo>
                  <a:cubicBezTo>
                    <a:pt x="f3" y="f11"/>
                    <a:pt x="f16" y="f2"/>
                    <a:pt x="f15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9" name="Google Shape;505;p45">
            <a:extLst>
              <a:ext uri="{FF2B5EF4-FFF2-40B4-BE49-F238E27FC236}">
                <a16:creationId xmlns:a16="http://schemas.microsoft.com/office/drawing/2014/main" id="{7388F77B-E0B9-D4C7-81D0-2D02CC9B7FC4}"/>
              </a:ext>
            </a:extLst>
          </p:cNvPr>
          <p:cNvGrpSpPr/>
          <p:nvPr/>
        </p:nvGrpSpPr>
        <p:grpSpPr>
          <a:xfrm>
            <a:off x="2187967" y="3349154"/>
            <a:ext cx="659282" cy="454383"/>
            <a:chOff x="2187967" y="3349154"/>
            <a:chExt cx="659282" cy="454383"/>
          </a:xfrm>
        </p:grpSpPr>
        <p:sp>
          <p:nvSpPr>
            <p:cNvPr id="30" name="Google Shape;506;p45">
              <a:extLst>
                <a:ext uri="{FF2B5EF4-FFF2-40B4-BE49-F238E27FC236}">
                  <a16:creationId xmlns:a16="http://schemas.microsoft.com/office/drawing/2014/main" id="{8482C889-A572-C976-C2B1-19BDC235AAD0}"/>
                </a:ext>
              </a:extLst>
            </p:cNvPr>
            <p:cNvSpPr/>
            <p:nvPr/>
          </p:nvSpPr>
          <p:spPr>
            <a:xfrm>
              <a:off x="2187967" y="3349154"/>
              <a:ext cx="659282" cy="4543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239"/>
                <a:gd name="f4" fmla="val 9813"/>
                <a:gd name="f5" fmla="val 10151"/>
                <a:gd name="f6" fmla="val 537"/>
                <a:gd name="f7" fmla="val 10500"/>
                <a:gd name="f8" fmla="val 10693"/>
                <a:gd name="f9" fmla="val 951"/>
                <a:gd name="f10" fmla="val 10423"/>
                <a:gd name="f11" fmla="val 1221"/>
                <a:gd name="f12" fmla="val 10341"/>
                <a:gd name="f13" fmla="val 1314"/>
                <a:gd name="f14" fmla="val 10237"/>
                <a:gd name="f15" fmla="val 1355"/>
                <a:gd name="f16" fmla="val 10136"/>
                <a:gd name="f17" fmla="val 9934"/>
                <a:gd name="f18" fmla="val 9741"/>
                <a:gd name="f19" fmla="val 1190"/>
                <a:gd name="f20" fmla="val 941"/>
                <a:gd name="f21" fmla="val 9710"/>
                <a:gd name="f22" fmla="val 724"/>
                <a:gd name="f23" fmla="val 9896"/>
                <a:gd name="f24" fmla="val 538"/>
                <a:gd name="f25" fmla="val 10113"/>
                <a:gd name="f26" fmla="val 10126"/>
                <a:gd name="f27" fmla="val 10138"/>
                <a:gd name="f28" fmla="val 4937"/>
                <a:gd name="f29" fmla="val 2275"/>
                <a:gd name="f30" fmla="val 5011"/>
                <a:gd name="f31" fmla="val 5088"/>
                <a:gd name="f32" fmla="val 2306"/>
                <a:gd name="f33" fmla="val 5150"/>
                <a:gd name="f34" fmla="val 2368"/>
                <a:gd name="f35" fmla="val 5181"/>
                <a:gd name="f36" fmla="val 2399"/>
                <a:gd name="f37" fmla="val 5212"/>
                <a:gd name="f38" fmla="val 2461"/>
                <a:gd name="f39" fmla="val 2554"/>
                <a:gd name="f40" fmla="val 2616"/>
                <a:gd name="f41" fmla="val 2679"/>
                <a:gd name="f42" fmla="val 2741"/>
                <a:gd name="f43" fmla="val 2787"/>
                <a:gd name="f44" fmla="val 2810"/>
                <a:gd name="f45" fmla="val 4863"/>
                <a:gd name="f46" fmla="val 4793"/>
                <a:gd name="f47" fmla="val 4747"/>
                <a:gd name="f48" fmla="val 4685"/>
                <a:gd name="f49" fmla="val 4654"/>
                <a:gd name="f50" fmla="val 9245"/>
                <a:gd name="f51" fmla="val 1283"/>
                <a:gd name="f52" fmla="val 9394"/>
                <a:gd name="f53" fmla="val 1673"/>
                <a:gd name="f54" fmla="val 9755"/>
                <a:gd name="f55" fmla="val 1886"/>
                <a:gd name="f56" fmla="val 10127"/>
                <a:gd name="f57" fmla="val 10375"/>
                <a:gd name="f58" fmla="val 10628"/>
                <a:gd name="f59" fmla="val 1791"/>
                <a:gd name="f60" fmla="val 10827"/>
                <a:gd name="f61" fmla="val 1593"/>
                <a:gd name="f62" fmla="val 12781"/>
                <a:gd name="f63" fmla="val 5656"/>
                <a:gd name="f64" fmla="val 12595"/>
                <a:gd name="f65" fmla="val 5780"/>
                <a:gd name="f66" fmla="val 12471"/>
                <a:gd name="f67" fmla="val 5967"/>
                <a:gd name="f68" fmla="val 12409"/>
                <a:gd name="f69" fmla="val 6184"/>
                <a:gd name="f70" fmla="val 12347"/>
                <a:gd name="f71" fmla="val 6153"/>
                <a:gd name="f72" fmla="val 12254"/>
                <a:gd name="f73" fmla="val 6122"/>
                <a:gd name="f74" fmla="val 12192"/>
                <a:gd name="f75" fmla="val 6091"/>
                <a:gd name="f76" fmla="val 11850"/>
                <a:gd name="f77" fmla="val 5936"/>
                <a:gd name="f78" fmla="val 11509"/>
                <a:gd name="f79" fmla="val 5811"/>
                <a:gd name="f80" fmla="val 11137"/>
                <a:gd name="f81" fmla="val 5749"/>
                <a:gd name="f82" fmla="val 10734"/>
                <a:gd name="f83" fmla="val 10330"/>
                <a:gd name="f84" fmla="val 5625"/>
                <a:gd name="f85" fmla="val 9927"/>
                <a:gd name="f86" fmla="val 9493"/>
                <a:gd name="f87" fmla="val 9059"/>
                <a:gd name="f88" fmla="val 8624"/>
                <a:gd name="f89" fmla="val 8500"/>
                <a:gd name="f90" fmla="val 8345"/>
                <a:gd name="f91" fmla="val 8190"/>
                <a:gd name="f92" fmla="val 7663"/>
                <a:gd name="f93" fmla="val 7104"/>
                <a:gd name="f94" fmla="val 5594"/>
                <a:gd name="f95" fmla="val 6670"/>
                <a:gd name="f96" fmla="val 5284"/>
                <a:gd name="f97" fmla="val 6050"/>
                <a:gd name="f98" fmla="val 4788"/>
                <a:gd name="f99" fmla="val 5522"/>
                <a:gd name="f100" fmla="val 4167"/>
                <a:gd name="f101" fmla="val 5119"/>
                <a:gd name="f102" fmla="val 3485"/>
                <a:gd name="f103" fmla="val 5057"/>
                <a:gd name="f104" fmla="val 3361"/>
                <a:gd name="f105" fmla="val 5243"/>
                <a:gd name="f106" fmla="val 3330"/>
                <a:gd name="f107" fmla="val 5398"/>
                <a:gd name="f108" fmla="val 3268"/>
                <a:gd name="f109" fmla="val 5553"/>
                <a:gd name="f110" fmla="val 3113"/>
                <a:gd name="f111" fmla="val 5740"/>
                <a:gd name="f112" fmla="val 2927"/>
                <a:gd name="f113" fmla="val 5833"/>
                <a:gd name="f114" fmla="val 2337"/>
                <a:gd name="f115" fmla="val 4189"/>
                <a:gd name="f116" fmla="val 4344"/>
                <a:gd name="f117" fmla="val 4530"/>
                <a:gd name="f118" fmla="val 3578"/>
                <a:gd name="f119" fmla="val 4716"/>
                <a:gd name="f120" fmla="val 3888"/>
                <a:gd name="f121" fmla="val 1273"/>
                <a:gd name="f122" fmla="val 6556"/>
                <a:gd name="f123" fmla="val 652"/>
                <a:gd name="f124" fmla="val 13184"/>
                <a:gd name="f125" fmla="val 13525"/>
                <a:gd name="f126" fmla="val 6649"/>
                <a:gd name="f127" fmla="val 12812"/>
                <a:gd name="f128" fmla="val 11478"/>
                <a:gd name="f129" fmla="val 6401"/>
                <a:gd name="f130" fmla="val 11664"/>
                <a:gd name="f131" fmla="val 6463"/>
                <a:gd name="f132" fmla="val 11819"/>
                <a:gd name="f133" fmla="val 6525"/>
                <a:gd name="f134" fmla="val 12005"/>
                <a:gd name="f135" fmla="val 6618"/>
                <a:gd name="f136" fmla="val 11540"/>
                <a:gd name="f137" fmla="val 7580"/>
                <a:gd name="f138" fmla="val 11354"/>
                <a:gd name="f139" fmla="val 7549"/>
                <a:gd name="f140" fmla="val 11168"/>
                <a:gd name="f141" fmla="val 7518"/>
                <a:gd name="f142" fmla="val 10982"/>
                <a:gd name="f143" fmla="val 6897"/>
                <a:gd name="f144" fmla="val 12750"/>
                <a:gd name="f145" fmla="val 7083"/>
                <a:gd name="f146" fmla="val 12998"/>
                <a:gd name="f147" fmla="val 7362"/>
                <a:gd name="f148" fmla="val 7704"/>
                <a:gd name="f149" fmla="val 13277"/>
                <a:gd name="f150" fmla="val 7890"/>
                <a:gd name="f151" fmla="val 13339"/>
                <a:gd name="f152" fmla="val 8076"/>
                <a:gd name="f153" fmla="val 13401"/>
                <a:gd name="f154" fmla="val 8293"/>
                <a:gd name="f155" fmla="val 13246"/>
                <a:gd name="f156" fmla="val 8200"/>
                <a:gd name="f157" fmla="val 13091"/>
                <a:gd name="f158" fmla="val 8138"/>
                <a:gd name="f159" fmla="val 12967"/>
                <a:gd name="f160" fmla="val 8045"/>
                <a:gd name="f161" fmla="val 12657"/>
                <a:gd name="f162" fmla="val 7921"/>
                <a:gd name="f163" fmla="val 12378"/>
                <a:gd name="f164" fmla="val 7797"/>
                <a:gd name="f165" fmla="val 12067"/>
                <a:gd name="f166" fmla="val 7735"/>
                <a:gd name="f167" fmla="val 9706"/>
                <a:gd name="f168" fmla="val 9300"/>
                <a:gd name="f169" fmla="val 243"/>
                <a:gd name="f170" fmla="val 9183"/>
                <a:gd name="f171" fmla="val 755"/>
                <a:gd name="f172" fmla="val 5367"/>
                <a:gd name="f173" fmla="val 1872"/>
                <a:gd name="f174" fmla="val 5238"/>
                <a:gd name="f175" fmla="val 1781"/>
                <a:gd name="f176" fmla="val 5086"/>
                <a:gd name="f177" fmla="val 1739"/>
                <a:gd name="f178" fmla="val 4936"/>
                <a:gd name="f179" fmla="val 4727"/>
                <a:gd name="f180" fmla="val 4519"/>
                <a:gd name="f181" fmla="val 1821"/>
                <a:gd name="f182" fmla="val 4375"/>
                <a:gd name="f183" fmla="val 1965"/>
                <a:gd name="f184" fmla="val 4282"/>
                <a:gd name="f185" fmla="val 2058"/>
                <a:gd name="f186" fmla="val 4220"/>
                <a:gd name="f187" fmla="val 2151"/>
                <a:gd name="f188" fmla="val 4158"/>
                <a:gd name="f189" fmla="val 125"/>
                <a:gd name="f190" fmla="val 5377"/>
                <a:gd name="f191" fmla="val 32"/>
                <a:gd name="f192" fmla="val 5439"/>
                <a:gd name="f193" fmla="val 1"/>
                <a:gd name="f194" fmla="val 63"/>
                <a:gd name="f195" fmla="val 5718"/>
                <a:gd name="f196" fmla="val 280"/>
                <a:gd name="f197" fmla="val 559"/>
                <a:gd name="f198" fmla="val 839"/>
                <a:gd name="f199" fmla="val 1087"/>
                <a:gd name="f200" fmla="val 7238"/>
                <a:gd name="f201" fmla="val 1366"/>
                <a:gd name="f202" fmla="val 1645"/>
                <a:gd name="f203" fmla="val 7859"/>
                <a:gd name="f204" fmla="val 1955"/>
                <a:gd name="f205" fmla="val 2296"/>
                <a:gd name="f206" fmla="val 8510"/>
                <a:gd name="f207" fmla="val 2669"/>
                <a:gd name="f208" fmla="val 8820"/>
                <a:gd name="f209" fmla="val 2731"/>
                <a:gd name="f210" fmla="val 8851"/>
                <a:gd name="f211" fmla="val 2793"/>
                <a:gd name="f212" fmla="val 2855"/>
                <a:gd name="f213" fmla="val 3010"/>
                <a:gd name="f214" fmla="val 3134"/>
                <a:gd name="f215" fmla="val 8727"/>
                <a:gd name="f216" fmla="val 3103"/>
                <a:gd name="f217" fmla="val 8541"/>
                <a:gd name="f218" fmla="val 8479"/>
                <a:gd name="f219" fmla="val 3072"/>
                <a:gd name="f220" fmla="val 8417"/>
                <a:gd name="f221" fmla="val 8355"/>
                <a:gd name="f222" fmla="val 2483"/>
                <a:gd name="f223" fmla="val 7952"/>
                <a:gd name="f224" fmla="val 1986"/>
                <a:gd name="f225" fmla="val 7486"/>
                <a:gd name="f226" fmla="val 1583"/>
                <a:gd name="f227" fmla="val 6990"/>
                <a:gd name="f228" fmla="val 5026"/>
                <a:gd name="f229" fmla="val 4354"/>
                <a:gd name="f230" fmla="val 4447"/>
                <a:gd name="f231" fmla="val 5429"/>
                <a:gd name="f232" fmla="val 4943"/>
                <a:gd name="f233" fmla="val 5864"/>
                <a:gd name="f234" fmla="val 6360"/>
                <a:gd name="f235" fmla="val 6887"/>
                <a:gd name="f236" fmla="val 7539"/>
                <a:gd name="f237" fmla="val 6308"/>
                <a:gd name="f238" fmla="val 6339"/>
                <a:gd name="f239" fmla="val 8376"/>
                <a:gd name="f240" fmla="val 8531"/>
                <a:gd name="f241" fmla="val 8717"/>
                <a:gd name="f242" fmla="val 6277"/>
                <a:gd name="f243" fmla="val 9121"/>
                <a:gd name="f244" fmla="val 6215"/>
                <a:gd name="f245" fmla="val 10579"/>
                <a:gd name="f246" fmla="val 10920"/>
                <a:gd name="f247" fmla="val 10361"/>
                <a:gd name="f248" fmla="val 9865"/>
                <a:gd name="f249" fmla="val 9369"/>
                <a:gd name="f250" fmla="val 8873"/>
                <a:gd name="f251" fmla="val 8252"/>
                <a:gd name="f252" fmla="val 7632"/>
                <a:gd name="f253" fmla="val 8231"/>
                <a:gd name="f254" fmla="val 8634"/>
                <a:gd name="f255" fmla="val 6546"/>
                <a:gd name="f256" fmla="val 9006"/>
                <a:gd name="f257" fmla="val 5926"/>
                <a:gd name="f258" fmla="val 9255"/>
                <a:gd name="f259" fmla="val 4933"/>
                <a:gd name="f260" fmla="val 4809"/>
                <a:gd name="f261" fmla="val 9348"/>
                <a:gd name="f262" fmla="val 9503"/>
                <a:gd name="f263" fmla="val 9565"/>
                <a:gd name="f264" fmla="val 9658"/>
                <a:gd name="f265" fmla="val 4871"/>
                <a:gd name="f266" fmla="val 9689"/>
                <a:gd name="f267" fmla="val 9751"/>
                <a:gd name="f268" fmla="val 4995"/>
                <a:gd name="f269" fmla="val 9782"/>
                <a:gd name="f270" fmla="val 5274"/>
                <a:gd name="f271" fmla="val 5646"/>
                <a:gd name="f272" fmla="val 5988"/>
                <a:gd name="f273" fmla="val 6329"/>
                <a:gd name="f274" fmla="val 9627"/>
                <a:gd name="f275" fmla="val 6701"/>
                <a:gd name="f276" fmla="val 7073"/>
                <a:gd name="f277" fmla="val 9317"/>
                <a:gd name="f278" fmla="val 7415"/>
                <a:gd name="f279" fmla="val 9068"/>
                <a:gd name="f280" fmla="val 8314"/>
                <a:gd name="f281" fmla="val 9400"/>
                <a:gd name="f282" fmla="val 10517"/>
                <a:gd name="f283" fmla="val 11261"/>
                <a:gd name="f284" fmla="val 12688"/>
                <a:gd name="f285" fmla="val 12905"/>
                <a:gd name="f286" fmla="val 8665"/>
                <a:gd name="f287" fmla="val 13122"/>
                <a:gd name="f288" fmla="val 8758"/>
                <a:gd name="f289" fmla="val 13308"/>
                <a:gd name="f290" fmla="val 8913"/>
                <a:gd name="f291" fmla="val 8944"/>
                <a:gd name="f292" fmla="val 13463"/>
                <a:gd name="f293" fmla="val 8975"/>
                <a:gd name="f294" fmla="val 13494"/>
                <a:gd name="f295" fmla="val 9037"/>
                <a:gd name="f296" fmla="val 13572"/>
                <a:gd name="f297" fmla="val 9085"/>
                <a:gd name="f298" fmla="val 13631"/>
                <a:gd name="f299" fmla="val 9106"/>
                <a:gd name="f300" fmla="val 13690"/>
                <a:gd name="f301" fmla="val 13824"/>
                <a:gd name="f302" fmla="val 13960"/>
                <a:gd name="f303" fmla="val 8993"/>
                <a:gd name="f304" fmla="val 13991"/>
                <a:gd name="f305" fmla="val 13805"/>
                <a:gd name="f306" fmla="val 7642"/>
                <a:gd name="f307" fmla="val 7145"/>
                <a:gd name="f308" fmla="val 6835"/>
                <a:gd name="f309" fmla="val 14146"/>
                <a:gd name="f310" fmla="val 13370"/>
                <a:gd name="f311" fmla="val 11075"/>
                <a:gd name="f312" fmla="val 879"/>
                <a:gd name="f313" fmla="val 11026"/>
                <a:gd name="f314" fmla="val 306"/>
                <a:gd name="f315" fmla="val 10569"/>
                <a:gd name="f316" fmla="*/ f0 1 14239"/>
                <a:gd name="f317" fmla="*/ f1 1 9813"/>
                <a:gd name="f318" fmla="val f2"/>
                <a:gd name="f319" fmla="val f3"/>
                <a:gd name="f320" fmla="val f4"/>
                <a:gd name="f321" fmla="+- f320 0 f318"/>
                <a:gd name="f322" fmla="+- f319 0 f318"/>
                <a:gd name="f323" fmla="*/ f322 1 14239"/>
                <a:gd name="f324" fmla="*/ f321 1 9813"/>
                <a:gd name="f325" fmla="*/ f318 1 f323"/>
                <a:gd name="f326" fmla="*/ f319 1 f323"/>
                <a:gd name="f327" fmla="*/ f318 1 f324"/>
                <a:gd name="f328" fmla="*/ f320 1 f324"/>
                <a:gd name="f329" fmla="*/ f325 f316 1"/>
                <a:gd name="f330" fmla="*/ f326 f316 1"/>
                <a:gd name="f331" fmla="*/ f328 f317 1"/>
                <a:gd name="f332" fmla="*/ f327 f3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9" t="f332" r="f330" b="f331"/>
              <a:pathLst>
                <a:path w="14239" h="9813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18" y="f20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6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31" y="f32"/>
                    <a:pt x="f33" y="f34"/>
                  </a:cubicBezTo>
                  <a:cubicBezTo>
                    <a:pt x="f35" y="f36"/>
                    <a:pt x="f37" y="f38"/>
                    <a:pt x="f37" y="f39"/>
                  </a:cubicBezTo>
                  <a:cubicBezTo>
                    <a:pt x="f37" y="f40"/>
                    <a:pt x="f35" y="f41"/>
                    <a:pt x="f33" y="f42"/>
                  </a:cubicBezTo>
                  <a:cubicBezTo>
                    <a:pt x="f31" y="f43"/>
                    <a:pt x="f30" y="f44"/>
                    <a:pt x="f28" y="f44"/>
                  </a:cubicBezTo>
                  <a:cubicBezTo>
                    <a:pt x="f45" y="f44"/>
                    <a:pt x="f46" y="f43"/>
                    <a:pt x="f47" y="f42"/>
                  </a:cubicBezTo>
                  <a:cubicBezTo>
                    <a:pt x="f48" y="f41"/>
                    <a:pt x="f49" y="f40"/>
                    <a:pt x="f49" y="f39"/>
                  </a:cubicBezTo>
                  <a:cubicBezTo>
                    <a:pt x="f49" y="f38"/>
                    <a:pt x="f48" y="f36"/>
                    <a:pt x="f47" y="f34"/>
                  </a:cubicBezTo>
                  <a:cubicBezTo>
                    <a:pt x="f46" y="f32"/>
                    <a:pt x="f45" y="f29"/>
                    <a:pt x="f28" y="f29"/>
                  </a:cubicBezTo>
                  <a:close/>
                  <a:moveTo>
                    <a:pt x="f50" y="f51"/>
                  </a:move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lnTo>
                    <a:pt x="f62" y="f63"/>
                  </a:ln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63"/>
                    <a:pt x="f83" y="f84"/>
                    <a:pt x="f85" y="f84"/>
                  </a:cubicBezTo>
                  <a:cubicBezTo>
                    <a:pt x="f86" y="f84"/>
                    <a:pt x="f87" y="f63"/>
                    <a:pt x="f88" y="f81"/>
                  </a:cubicBezTo>
                  <a:cubicBezTo>
                    <a:pt x="f89" y="f65"/>
                    <a:pt x="f90" y="f65"/>
                    <a:pt x="f91" y="f65"/>
                  </a:cubicBezTo>
                  <a:cubicBezTo>
                    <a:pt x="f92" y="f65"/>
                    <a:pt x="f9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lnTo>
                    <a:pt x="f103" y="f104"/>
                  </a:ln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40"/>
                    <a:pt x="f111" y="f114"/>
                  </a:cubicBezTo>
                  <a:lnTo>
                    <a:pt x="f50" y="f51"/>
                  </a:lnTo>
                  <a:close/>
                  <a:moveTo>
                    <a:pt x="f115" y="f112"/>
                  </a:moveTo>
                  <a:cubicBezTo>
                    <a:pt x="f116" y="f108"/>
                    <a:pt x="f117" y="f118"/>
                    <a:pt x="f119" y="f120"/>
                  </a:cubicBezTo>
                  <a:lnTo>
                    <a:pt x="f121" y="f122"/>
                  </a:lnTo>
                  <a:lnTo>
                    <a:pt x="f123" y="f63"/>
                  </a:lnTo>
                  <a:lnTo>
                    <a:pt x="f115" y="f112"/>
                  </a:lnTo>
                  <a:close/>
                  <a:moveTo>
                    <a:pt x="f124" y="f73"/>
                  </a:moveTo>
                  <a:cubicBezTo>
                    <a:pt x="f125" y="f73"/>
                    <a:pt x="f125" y="f126"/>
                    <a:pt x="f124" y="f126"/>
                  </a:cubicBezTo>
                  <a:cubicBezTo>
                    <a:pt x="f127" y="f126"/>
                    <a:pt x="f127" y="f73"/>
                    <a:pt x="f124" y="f73"/>
                  </a:cubicBezTo>
                  <a:close/>
                  <a:moveTo>
                    <a:pt x="f128" y="f129"/>
                  </a:moveTo>
                  <a:cubicBezTo>
                    <a:pt x="f130" y="f131"/>
                    <a:pt x="f132" y="f133"/>
                    <a:pt x="f134" y="f135"/>
                  </a:cubicBezTo>
                  <a:lnTo>
                    <a:pt x="f136" y="f137"/>
                  </a:lnTo>
                  <a:cubicBezTo>
                    <a:pt x="f138" y="f139"/>
                    <a:pt x="f140" y="f141"/>
                    <a:pt x="f142" y="f141"/>
                  </a:cubicBezTo>
                  <a:lnTo>
                    <a:pt x="f128" y="f129"/>
                  </a:lnTo>
                  <a:close/>
                  <a:moveTo>
                    <a:pt x="f66" y="f143"/>
                  </a:moveTo>
                  <a:cubicBezTo>
                    <a:pt x="f144" y="f145"/>
                    <a:pt x="f146" y="f147"/>
                    <a:pt x="f124" y="f148"/>
                  </a:cubicBezTo>
                  <a:cubicBezTo>
                    <a:pt x="f149" y="f150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lnTo>
                    <a:pt x="f66" y="f143"/>
                  </a:lnTo>
                  <a:close/>
                  <a:moveTo>
                    <a:pt x="f25" y="f2"/>
                  </a:moveTo>
                  <a:cubicBezTo>
                    <a:pt x="f167" y="f2"/>
                    <a:pt x="f168" y="f169"/>
                    <a:pt x="f170" y="f171"/>
                  </a:cubicBezTo>
                  <a:lnTo>
                    <a:pt x="f172" y="f173"/>
                  </a:lnTo>
                  <a:cubicBezTo>
                    <a:pt x="f174" y="f175"/>
                    <a:pt x="f176" y="f177"/>
                    <a:pt x="f178" y="f177"/>
                  </a:cubicBezTo>
                  <a:cubicBezTo>
                    <a:pt x="f179" y="f177"/>
                    <a:pt x="f180" y="f181"/>
                    <a:pt x="f182" y="f183"/>
                  </a:cubicBezTo>
                  <a:cubicBezTo>
                    <a:pt x="f184" y="f185"/>
                    <a:pt x="f186" y="f187"/>
                    <a:pt x="f188" y="f29"/>
                  </a:cubicBezTo>
                  <a:lnTo>
                    <a:pt x="f189" y="f190"/>
                  </a:lnTo>
                  <a:cubicBezTo>
                    <a:pt x="f191" y="f192"/>
                    <a:pt x="f193" y="f94"/>
                    <a:pt x="f194" y="f195"/>
                  </a:cubicBezTo>
                  <a:cubicBezTo>
                    <a:pt x="f196" y="f73"/>
                    <a:pt x="f197" y="f133"/>
                    <a:pt x="f198" y="f143"/>
                  </a:cubicBezTo>
                  <a:cubicBezTo>
                    <a:pt x="f199" y="f200"/>
                    <a:pt x="f201" y="f139"/>
                    <a:pt x="f202" y="f203"/>
                  </a:cubicBezTo>
                  <a:cubicBezTo>
                    <a:pt x="f204" y="f156"/>
                    <a:pt x="f205" y="f206"/>
                    <a:pt x="f207" y="f208"/>
                  </a:cubicBezTo>
                  <a:cubicBezTo>
                    <a:pt x="f209" y="f210"/>
                    <a:pt x="f211" y="f210"/>
                    <a:pt x="f212" y="f210"/>
                  </a:cubicBezTo>
                  <a:cubicBezTo>
                    <a:pt x="f213" y="f210"/>
                    <a:pt x="f214" y="f215"/>
                    <a:pt x="f216" y="f217"/>
                  </a:cubicBezTo>
                  <a:cubicBezTo>
                    <a:pt x="f216" y="f218"/>
                    <a:pt x="f219" y="f220"/>
                    <a:pt x="f213" y="f221"/>
                  </a:cubicBezTo>
                  <a:cubicBezTo>
                    <a:pt x="f222" y="f223"/>
                    <a:pt x="f224" y="f225"/>
                    <a:pt x="f226" y="f227"/>
                  </a:cubicBezTo>
                  <a:lnTo>
                    <a:pt x="f228" y="f229"/>
                  </a:lnTo>
                  <a:lnTo>
                    <a:pt x="f31" y="f230"/>
                  </a:lnTo>
                  <a:cubicBezTo>
                    <a:pt x="f231" y="f232"/>
                    <a:pt x="f233" y="f190"/>
                    <a:pt x="f234" y="f195"/>
                  </a:cubicBezTo>
                  <a:cubicBezTo>
                    <a:pt x="f235" y="f73"/>
                    <a:pt x="f236" y="f237"/>
                    <a:pt x="f91" y="f238"/>
                  </a:cubicBezTo>
                  <a:cubicBezTo>
                    <a:pt x="f239" y="f238"/>
                    <a:pt x="f240" y="f237"/>
                    <a:pt x="f241" y="f242"/>
                  </a:cubicBezTo>
                  <a:cubicBezTo>
                    <a:pt x="f243" y="f244"/>
                    <a:pt x="f86" y="f69"/>
                    <a:pt x="f23" y="f69"/>
                  </a:cubicBezTo>
                  <a:cubicBezTo>
                    <a:pt x="f14" y="f69"/>
                    <a:pt x="f245" y="f244"/>
                    <a:pt x="f246" y="f242"/>
                  </a:cubicBezTo>
                  <a:lnTo>
                    <a:pt x="f247" y="f225"/>
                  </a:lnTo>
                  <a:cubicBezTo>
                    <a:pt x="f248" y="f141"/>
                    <a:pt x="f249" y="f137"/>
                    <a:pt x="f250" y="f166"/>
                  </a:cubicBezTo>
                  <a:cubicBezTo>
                    <a:pt x="f251" y="f223"/>
                    <a:pt x="f252" y="f253"/>
                    <a:pt x="f93" y="f254"/>
                  </a:cubicBezTo>
                  <a:cubicBezTo>
                    <a:pt x="f255" y="f256"/>
                    <a:pt x="f257" y="f258"/>
                    <a:pt x="f105" y="f258"/>
                  </a:cubicBezTo>
                  <a:lnTo>
                    <a:pt x="f31" y="f258"/>
                  </a:lnTo>
                  <a:cubicBezTo>
                    <a:pt x="f259" y="f258"/>
                    <a:pt x="f260" y="f261"/>
                    <a:pt x="f260" y="f262"/>
                  </a:cubicBezTo>
                  <a:cubicBezTo>
                    <a:pt x="f260" y="f263"/>
                    <a:pt x="f260" y="f264"/>
                    <a:pt x="f265" y="f266"/>
                  </a:cubicBezTo>
                  <a:cubicBezTo>
                    <a:pt x="f259" y="f267"/>
                    <a:pt x="f268" y="f269"/>
                    <a:pt x="f31" y="f4"/>
                  </a:cubicBezTo>
                  <a:lnTo>
                    <a:pt x="f270" y="f4"/>
                  </a:lnTo>
                  <a:cubicBezTo>
                    <a:pt x="f271" y="f269"/>
                    <a:pt x="f272" y="f267"/>
                    <a:pt x="f273" y="f274"/>
                  </a:cubicBezTo>
                  <a:cubicBezTo>
                    <a:pt x="f275" y="f262"/>
                    <a:pt x="f276" y="f277"/>
                    <a:pt x="f278" y="f279"/>
                  </a:cubicBezTo>
                  <a:cubicBezTo>
                    <a:pt x="f280" y="f220"/>
                    <a:pt x="f281" y="f160"/>
                    <a:pt x="f282" y="f160"/>
                  </a:cubicBezTo>
                  <a:cubicBezTo>
                    <a:pt x="f283" y="f160"/>
                    <a:pt x="f134" y="f156"/>
                    <a:pt x="f284" y="f217"/>
                  </a:cubicBezTo>
                  <a:cubicBezTo>
                    <a:pt x="f285" y="f286"/>
                    <a:pt x="f287" y="f288"/>
                    <a:pt x="f289" y="f290"/>
                  </a:cubicBezTo>
                  <a:cubicBezTo>
                    <a:pt x="f153" y="f291"/>
                    <a:pt x="f292" y="f293"/>
                    <a:pt x="f294" y="f256"/>
                  </a:cubicBezTo>
                  <a:lnTo>
                    <a:pt x="f125" y="f295"/>
                  </a:lnTo>
                  <a:cubicBezTo>
                    <a:pt x="f296" y="f297"/>
                    <a:pt x="f298" y="f299"/>
                    <a:pt x="f300" y="f299"/>
                  </a:cubicBezTo>
                  <a:cubicBezTo>
                    <a:pt x="f301" y="f299"/>
                    <a:pt x="f302" y="f303"/>
                    <a:pt x="f302" y="f208"/>
                  </a:cubicBezTo>
                  <a:cubicBezTo>
                    <a:pt x="f304" y="f253"/>
                    <a:pt x="f305" y="f306"/>
                    <a:pt x="f292" y="f307"/>
                  </a:cubicBezTo>
                  <a:lnTo>
                    <a:pt x="f294" y="f307"/>
                  </a:lnTo>
                  <a:cubicBezTo>
                    <a:pt x="f3" y="f308"/>
                    <a:pt x="f309" y="f65"/>
                    <a:pt x="f310" y="f94"/>
                  </a:cubicBezTo>
                  <a:lnTo>
                    <a:pt x="f311" y="f312"/>
                  </a:lnTo>
                  <a:cubicBezTo>
                    <a:pt x="f313" y="f314"/>
                    <a:pt x="f315" y="f2"/>
                    <a:pt x="f25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507;p45">
              <a:extLst>
                <a:ext uri="{FF2B5EF4-FFF2-40B4-BE49-F238E27FC236}">
                  <a16:creationId xmlns:a16="http://schemas.microsoft.com/office/drawing/2014/main" id="{464F37D7-234B-DB7C-8FFA-B1DB57D606FE}"/>
                </a:ext>
              </a:extLst>
            </p:cNvPr>
            <p:cNvSpPr/>
            <p:nvPr/>
          </p:nvSpPr>
          <p:spPr>
            <a:xfrm>
              <a:off x="2351736" y="3763304"/>
              <a:ext cx="28748" cy="265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1"/>
                <a:gd name="f4" fmla="val 573"/>
                <a:gd name="f5" fmla="val 372"/>
                <a:gd name="f6" fmla="val 155"/>
                <a:gd name="f7" fmla="val 218"/>
                <a:gd name="f8" fmla="val 93"/>
                <a:gd name="f9" fmla="val 404"/>
                <a:gd name="f10" fmla="val 124"/>
                <a:gd name="f11" fmla="val 466"/>
                <a:gd name="f12" fmla="val 186"/>
                <a:gd name="f13" fmla="val 528"/>
                <a:gd name="f14" fmla="val 248"/>
                <a:gd name="f15" fmla="val 559"/>
                <a:gd name="f16" fmla="val 269"/>
                <a:gd name="f17" fmla="val 290"/>
                <a:gd name="f18" fmla="val 320"/>
                <a:gd name="f19" fmla="val 335"/>
                <a:gd name="f20" fmla="val 352"/>
                <a:gd name="f21" fmla="val 569"/>
                <a:gd name="f22" fmla="val 465"/>
                <a:gd name="f23" fmla="val 497"/>
                <a:gd name="f24" fmla="val 342"/>
                <a:gd name="f25" fmla="val 280"/>
                <a:gd name="f26" fmla="val 187"/>
                <a:gd name="f27" fmla="val 590"/>
                <a:gd name="f28" fmla="val 62"/>
                <a:gd name="f29" fmla="val 31"/>
                <a:gd name="f30" fmla="val 434"/>
                <a:gd name="f31" fmla="val 403"/>
                <a:gd name="f32" fmla="*/ f0 1 621"/>
                <a:gd name="f33" fmla="*/ f1 1 573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621"/>
                <a:gd name="f40" fmla="*/ f37 1 573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621" h="573">
                  <a:moveTo>
                    <a:pt x="f5" y="f2"/>
                  </a:moveTo>
                  <a:cubicBezTo>
                    <a:pt x="f6" y="f2"/>
                    <a:pt x="f2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4"/>
                    <a:pt x="f18" y="f4"/>
                  </a:cubicBezTo>
                  <a:cubicBezTo>
                    <a:pt x="f19" y="f4"/>
                    <a:pt x="f20" y="f21"/>
                    <a:pt x="f5" y="f15"/>
                  </a:cubicBezTo>
                  <a:cubicBezTo>
                    <a:pt x="f22" y="f15"/>
                    <a:pt x="f15" y="f23"/>
                    <a:pt x="f3" y="f9"/>
                  </a:cubicBezTo>
                  <a:cubicBezTo>
                    <a:pt x="f3" y="f24"/>
                    <a:pt x="f3" y="f25"/>
                    <a:pt x="f3" y="f26"/>
                  </a:cubicBezTo>
                  <a:cubicBezTo>
                    <a:pt x="f27" y="f10"/>
                    <a:pt x="f13" y="f8"/>
                    <a:pt x="f22" y="f28"/>
                  </a:cubicBezTo>
                  <a:lnTo>
                    <a:pt x="f22" y="f29"/>
                  </a:lnTo>
                  <a:cubicBezTo>
                    <a:pt x="f30" y="f29"/>
                    <a:pt x="f31" y="f2"/>
                    <a:pt x="f5" y="f2"/>
                  </a:cubicBezTo>
                  <a:close/>
                </a:path>
              </a:pathLst>
            </a:custGeom>
            <a:solidFill>
              <a:srgbClr val="0D0A0B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32" name="Google Shape;508;p45">
            <a:extLst>
              <a:ext uri="{FF2B5EF4-FFF2-40B4-BE49-F238E27FC236}">
                <a16:creationId xmlns:a16="http://schemas.microsoft.com/office/drawing/2014/main" id="{48E3BCB0-C425-9489-05FA-F0DBE4C9EA9E}"/>
              </a:ext>
            </a:extLst>
          </p:cNvPr>
          <p:cNvCxnSpPr/>
          <p:nvPr/>
        </p:nvCxnSpPr>
        <p:spPr>
          <a:xfrm>
            <a:off x="-19101" y="392497"/>
            <a:ext cx="2664798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sp>
        <p:nvSpPr>
          <p:cNvPr id="33" name="Google Shape;509;p45">
            <a:extLst>
              <a:ext uri="{FF2B5EF4-FFF2-40B4-BE49-F238E27FC236}">
                <a16:creationId xmlns:a16="http://schemas.microsoft.com/office/drawing/2014/main" id="{574B53AE-3D51-AF57-3551-75174C5D1CBD}"/>
              </a:ext>
            </a:extLst>
          </p:cNvPr>
          <p:cNvSpPr/>
          <p:nvPr/>
        </p:nvSpPr>
        <p:spPr>
          <a:xfrm>
            <a:off x="2284363" y="2092631"/>
            <a:ext cx="466398" cy="4663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7E6E6"/>
          </a:solidFill>
          <a:ln cap="flat">
            <a:noFill/>
            <a:prstDash val="solid"/>
          </a:ln>
        </p:spPr>
        <p:txBody>
          <a:bodyPr vert="horz" wrap="square" lIns="0" tIns="121898" rIns="0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D0A0B"/>
                </a:solidFill>
                <a:uFillTx/>
                <a:latin typeface="Bebas Neue"/>
                <a:ea typeface="Bebas Neue"/>
                <a:cs typeface="Bebas Neue"/>
              </a:rPr>
              <a:t>01</a:t>
            </a:r>
          </a:p>
        </p:txBody>
      </p:sp>
      <p:sp>
        <p:nvSpPr>
          <p:cNvPr id="34" name="Google Shape;510;p45">
            <a:extLst>
              <a:ext uri="{FF2B5EF4-FFF2-40B4-BE49-F238E27FC236}">
                <a16:creationId xmlns:a16="http://schemas.microsoft.com/office/drawing/2014/main" id="{834A7160-CC47-FD66-5B9E-249F7D885B78}"/>
              </a:ext>
            </a:extLst>
          </p:cNvPr>
          <p:cNvSpPr/>
          <p:nvPr/>
        </p:nvSpPr>
        <p:spPr>
          <a:xfrm>
            <a:off x="5865501" y="2092631"/>
            <a:ext cx="466398" cy="4663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7E6E6"/>
          </a:solidFill>
          <a:ln cap="flat">
            <a:noFill/>
            <a:prstDash val="solid"/>
          </a:ln>
        </p:spPr>
        <p:txBody>
          <a:bodyPr vert="horz" wrap="square" lIns="0" tIns="121898" rIns="0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D0A0B"/>
                </a:solidFill>
                <a:uFillTx/>
                <a:latin typeface="Bebas Neue"/>
                <a:ea typeface="Bebas Neue"/>
                <a:cs typeface="Bebas Neue"/>
              </a:rPr>
              <a:t>02</a:t>
            </a:r>
          </a:p>
        </p:txBody>
      </p:sp>
      <p:sp>
        <p:nvSpPr>
          <p:cNvPr id="35" name="Google Shape;511;p45">
            <a:extLst>
              <a:ext uri="{FF2B5EF4-FFF2-40B4-BE49-F238E27FC236}">
                <a16:creationId xmlns:a16="http://schemas.microsoft.com/office/drawing/2014/main" id="{EE38959F-A439-E47C-E3FB-60DEE3ED94F3}"/>
              </a:ext>
            </a:extLst>
          </p:cNvPr>
          <p:cNvSpPr/>
          <p:nvPr/>
        </p:nvSpPr>
        <p:spPr>
          <a:xfrm>
            <a:off x="9446629" y="2092631"/>
            <a:ext cx="466398" cy="4663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7E6E6"/>
          </a:solidFill>
          <a:ln cap="flat">
            <a:noFill/>
            <a:prstDash val="solid"/>
          </a:ln>
        </p:spPr>
        <p:txBody>
          <a:bodyPr vert="horz" wrap="square" lIns="0" tIns="121898" rIns="0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D0A0B"/>
                </a:solidFill>
                <a:uFillTx/>
                <a:latin typeface="Bebas Neue"/>
                <a:ea typeface="Bebas Neue"/>
                <a:cs typeface="Bebas Neue"/>
              </a:rPr>
              <a:t>03</a:t>
            </a:r>
          </a:p>
        </p:txBody>
      </p:sp>
      <p:cxnSp>
        <p:nvCxnSpPr>
          <p:cNvPr id="36" name="Google Shape;512;p45">
            <a:extLst>
              <a:ext uri="{FF2B5EF4-FFF2-40B4-BE49-F238E27FC236}">
                <a16:creationId xmlns:a16="http://schemas.microsoft.com/office/drawing/2014/main" id="{654C3EB1-9692-515D-A6C9-CC72D0B28061}"/>
              </a:ext>
            </a:extLst>
          </p:cNvPr>
          <p:cNvCxnSpPr>
            <a:endCxn id="34" idx="3"/>
          </p:cNvCxnSpPr>
          <p:nvPr/>
        </p:nvCxnSpPr>
        <p:spPr>
          <a:xfrm>
            <a:off x="2750698" y="2325831"/>
            <a:ext cx="3114803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cxnSp>
        <p:nvCxnSpPr>
          <p:cNvPr id="37" name="Google Shape;513;p45">
            <a:extLst>
              <a:ext uri="{FF2B5EF4-FFF2-40B4-BE49-F238E27FC236}">
                <a16:creationId xmlns:a16="http://schemas.microsoft.com/office/drawing/2014/main" id="{ED9E9D98-0EED-D202-E9F3-76530DAC3BA5}"/>
              </a:ext>
            </a:extLst>
          </p:cNvPr>
          <p:cNvCxnSpPr>
            <a:stCxn id="34" idx="1"/>
            <a:endCxn id="35" idx="3"/>
          </p:cNvCxnSpPr>
          <p:nvPr/>
        </p:nvCxnSpPr>
        <p:spPr>
          <a:xfrm>
            <a:off x="6331899" y="2325830"/>
            <a:ext cx="3114730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cxnSp>
        <p:nvCxnSpPr>
          <p:cNvPr id="38" name="Google Shape;514;p45">
            <a:extLst>
              <a:ext uri="{FF2B5EF4-FFF2-40B4-BE49-F238E27FC236}">
                <a16:creationId xmlns:a16="http://schemas.microsoft.com/office/drawing/2014/main" id="{D64732ED-1CB8-E74A-4575-5B85481D79A7}"/>
              </a:ext>
            </a:extLst>
          </p:cNvPr>
          <p:cNvCxnSpPr>
            <a:stCxn id="33" idx="2"/>
            <a:endCxn id="2" idx="0"/>
          </p:cNvCxnSpPr>
          <p:nvPr/>
        </p:nvCxnSpPr>
        <p:spPr>
          <a:xfrm>
            <a:off x="2517562" y="2559029"/>
            <a:ext cx="137" cy="478315"/>
          </a:xfrm>
          <a:prstGeom prst="straightConnector1">
            <a:avLst/>
          </a:prstGeom>
          <a:noFill/>
          <a:ln w="9528" cap="flat">
            <a:solidFill>
              <a:srgbClr val="4A4A4A"/>
            </a:solidFill>
            <a:custDash>
              <a:ds d="299906" sp="299906"/>
            </a:custDash>
            <a:round/>
          </a:ln>
        </p:spPr>
      </p:cxnSp>
      <p:cxnSp>
        <p:nvCxnSpPr>
          <p:cNvPr id="39" name="Google Shape;515;p45">
            <a:extLst>
              <a:ext uri="{FF2B5EF4-FFF2-40B4-BE49-F238E27FC236}">
                <a16:creationId xmlns:a16="http://schemas.microsoft.com/office/drawing/2014/main" id="{B72A2DE7-B5C5-F244-C997-BCC6102E417A}"/>
              </a:ext>
            </a:extLst>
          </p:cNvPr>
          <p:cNvCxnSpPr>
            <a:stCxn id="34" idx="2"/>
            <a:endCxn id="3" idx="0"/>
          </p:cNvCxnSpPr>
          <p:nvPr/>
        </p:nvCxnSpPr>
        <p:spPr>
          <a:xfrm>
            <a:off x="6098700" y="2559029"/>
            <a:ext cx="0" cy="478315"/>
          </a:xfrm>
          <a:prstGeom prst="straightConnector1">
            <a:avLst/>
          </a:prstGeom>
          <a:noFill/>
          <a:ln w="9528" cap="flat">
            <a:solidFill>
              <a:srgbClr val="4A4A4A"/>
            </a:solidFill>
            <a:custDash>
              <a:ds d="299906" sp="299906"/>
            </a:custDash>
            <a:round/>
          </a:ln>
        </p:spPr>
      </p:cxnSp>
      <p:cxnSp>
        <p:nvCxnSpPr>
          <p:cNvPr id="40" name="Google Shape;516;p45">
            <a:extLst>
              <a:ext uri="{FF2B5EF4-FFF2-40B4-BE49-F238E27FC236}">
                <a16:creationId xmlns:a16="http://schemas.microsoft.com/office/drawing/2014/main" id="{3DC0DF16-E3B8-4CE1-62BD-764D929ADC45}"/>
              </a:ext>
            </a:extLst>
          </p:cNvPr>
          <p:cNvCxnSpPr>
            <a:stCxn id="35" idx="2"/>
            <a:endCxn id="4" idx="0"/>
          </p:cNvCxnSpPr>
          <p:nvPr/>
        </p:nvCxnSpPr>
        <p:spPr>
          <a:xfrm flipH="1">
            <a:off x="9679701" y="2559029"/>
            <a:ext cx="127" cy="478315"/>
          </a:xfrm>
          <a:prstGeom prst="straightConnector1">
            <a:avLst/>
          </a:prstGeom>
          <a:noFill/>
          <a:ln w="9528" cap="flat">
            <a:solidFill>
              <a:srgbClr val="4A4A4A"/>
            </a:solidFill>
            <a:custDash>
              <a:ds d="299906" sp="299906"/>
            </a:custDash>
            <a:round/>
          </a:ln>
        </p:spPr>
      </p:cxnSp>
      <p:grpSp>
        <p:nvGrpSpPr>
          <p:cNvPr id="41" name="Grupo 56">
            <a:extLst>
              <a:ext uri="{FF2B5EF4-FFF2-40B4-BE49-F238E27FC236}">
                <a16:creationId xmlns:a16="http://schemas.microsoft.com/office/drawing/2014/main" id="{106F403E-680C-70D4-13DE-781DF5709728}"/>
              </a:ext>
            </a:extLst>
          </p:cNvPr>
          <p:cNvGrpSpPr/>
          <p:nvPr/>
        </p:nvGrpSpPr>
        <p:grpSpPr>
          <a:xfrm>
            <a:off x="6730404" y="213366"/>
            <a:ext cx="5239484" cy="1756717"/>
            <a:chOff x="6730404" y="213366"/>
            <a:chExt cx="5239484" cy="1756717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B786ACD2-0888-5823-6EEE-D6AC8C99351D}"/>
                </a:ext>
              </a:extLst>
            </p:cNvPr>
            <p:cNvSpPr/>
            <p:nvPr/>
          </p:nvSpPr>
          <p:spPr>
            <a:xfrm>
              <a:off x="6730404" y="213366"/>
              <a:ext cx="5239484" cy="1505751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1151"/>
                <a:gd name="f8" fmla="val 329"/>
                <a:gd name="f9" fmla="val 927"/>
                <a:gd name="f10" fmla="val 280"/>
                <a:gd name="f11" fmla="val 926"/>
                <a:gd name="f12" fmla="val 278"/>
                <a:gd name="f13" fmla="val 276"/>
                <a:gd name="f14" fmla="val 274"/>
                <a:gd name="f15" fmla="val 270"/>
                <a:gd name="f16" fmla="val 266"/>
                <a:gd name="f17" fmla="val 925"/>
                <a:gd name="f18" fmla="val 262"/>
                <a:gd name="f19" fmla="val 924"/>
                <a:gd name="f20" fmla="val 255"/>
                <a:gd name="f21" fmla="val 920"/>
                <a:gd name="f22" fmla="val 250"/>
                <a:gd name="f23" fmla="val 912"/>
                <a:gd name="f24" fmla="val 248"/>
                <a:gd name="f25" fmla="val 882"/>
                <a:gd name="f26" fmla="val 239"/>
                <a:gd name="f27" fmla="val 857"/>
                <a:gd name="f28" fmla="val 222"/>
                <a:gd name="f29" fmla="val 835"/>
                <a:gd name="f30" fmla="val 200"/>
                <a:gd name="f31" fmla="val 832"/>
                <a:gd name="f32" fmla="val 198"/>
                <a:gd name="f33" fmla="val 831"/>
                <a:gd name="f34" fmla="val 197"/>
                <a:gd name="f35" fmla="val 827"/>
                <a:gd name="f36" fmla="val 812"/>
                <a:gd name="f37" fmla="val 204"/>
                <a:gd name="f38" fmla="val 796"/>
                <a:gd name="f39" fmla="val 779"/>
                <a:gd name="f40" fmla="val 202"/>
                <a:gd name="f41" fmla="val 770"/>
                <a:gd name="f42" fmla="val 201"/>
                <a:gd name="f43" fmla="val 761"/>
                <a:gd name="f44" fmla="val 751"/>
                <a:gd name="f45" fmla="val 762"/>
                <a:gd name="f46" fmla="val 209"/>
                <a:gd name="f47" fmla="val 775"/>
                <a:gd name="f48" fmla="val 237"/>
                <a:gd name="f49" fmla="val 774"/>
                <a:gd name="f50" fmla="val 233"/>
                <a:gd name="f51" fmla="val 773"/>
                <a:gd name="f52" fmla="val 229"/>
                <a:gd name="f53" fmla="val 225"/>
                <a:gd name="f54" fmla="val 223"/>
                <a:gd name="f55" fmla="val 221"/>
                <a:gd name="f56" fmla="val 220"/>
                <a:gd name="f57" fmla="val 777"/>
                <a:gd name="f58" fmla="val 218"/>
                <a:gd name="f59" fmla="val 780"/>
                <a:gd name="f60" fmla="val 217"/>
                <a:gd name="f61" fmla="val 782"/>
                <a:gd name="f62" fmla="val 215"/>
                <a:gd name="f63" fmla="val 785"/>
                <a:gd name="f64" fmla="val 790"/>
                <a:gd name="f65" fmla="val 791"/>
                <a:gd name="f66" fmla="val 216"/>
                <a:gd name="f67" fmla="val 793"/>
                <a:gd name="f68" fmla="val 214"/>
                <a:gd name="f69" fmla="val 795"/>
                <a:gd name="f70" fmla="val 794"/>
                <a:gd name="f71" fmla="val 798"/>
                <a:gd name="f72" fmla="val 219"/>
                <a:gd name="f73" fmla="val 801"/>
                <a:gd name="f74" fmla="val 805"/>
                <a:gd name="f75" fmla="val 804"/>
                <a:gd name="f76" fmla="val 806"/>
                <a:gd name="f77" fmla="val 808"/>
                <a:gd name="f78" fmla="val 810"/>
                <a:gd name="f79" fmla="val 811"/>
                <a:gd name="f80" fmla="val 226"/>
                <a:gd name="f81" fmla="val 807"/>
                <a:gd name="f82" fmla="val 230"/>
                <a:gd name="f83" fmla="val 803"/>
                <a:gd name="f84" fmla="val 800"/>
                <a:gd name="f85" fmla="val 235"/>
                <a:gd name="f86" fmla="val 799"/>
                <a:gd name="f87" fmla="val 238"/>
                <a:gd name="f88" fmla="val 809"/>
                <a:gd name="f89" fmla="val 234"/>
                <a:gd name="f90" fmla="val 236"/>
                <a:gd name="f91" fmla="val 814"/>
                <a:gd name="f92" fmla="val 818"/>
                <a:gd name="f93" fmla="val 822"/>
                <a:gd name="f94" fmla="val 824"/>
                <a:gd name="f95" fmla="val 241"/>
                <a:gd name="f96" fmla="val 829"/>
                <a:gd name="f97" fmla="val 243"/>
                <a:gd name="f98" fmla="val 244"/>
                <a:gd name="f99" fmla="val 825"/>
                <a:gd name="f100" fmla="val 246"/>
                <a:gd name="f101" fmla="val 823"/>
                <a:gd name="f102" fmla="val 247"/>
                <a:gd name="f103" fmla="val 821"/>
                <a:gd name="f104" fmla="val 820"/>
                <a:gd name="f105" fmla="val 249"/>
                <a:gd name="f106" fmla="val 252"/>
                <a:gd name="f107" fmla="val 258"/>
                <a:gd name="f108" fmla="val 259"/>
                <a:gd name="f109" fmla="val 260"/>
                <a:gd name="f110" fmla="val 263"/>
                <a:gd name="f111" fmla="val 265"/>
                <a:gd name="f112" fmla="val 267"/>
                <a:gd name="f113" fmla="val 828"/>
                <a:gd name="f114" fmla="val 269"/>
                <a:gd name="f115" fmla="val 272"/>
                <a:gd name="f116" fmla="val 830"/>
                <a:gd name="f117" fmla="val 275"/>
                <a:gd name="f118" fmla="val 279"/>
                <a:gd name="f119" fmla="val 826"/>
                <a:gd name="f120" fmla="val 819"/>
                <a:gd name="f121" fmla="val 816"/>
                <a:gd name="f122" fmla="val 277"/>
                <a:gd name="f123" fmla="val 268"/>
                <a:gd name="f124" fmla="val 797"/>
                <a:gd name="f125" fmla="val 264"/>
                <a:gd name="f126" fmla="val 273"/>
                <a:gd name="f127" fmla="val 815"/>
                <a:gd name="f128" fmla="val 281"/>
                <a:gd name="f129" fmla="val 813"/>
                <a:gd name="f130" fmla="val 282"/>
                <a:gd name="f131" fmla="val 284"/>
                <a:gd name="f132" fmla="val 286"/>
                <a:gd name="f133" fmla="val 289"/>
                <a:gd name="f134" fmla="val 288"/>
                <a:gd name="f135" fmla="val 292"/>
                <a:gd name="f136" fmla="val 296"/>
                <a:gd name="f137" fmla="val 817"/>
                <a:gd name="f138" fmla="val 300"/>
                <a:gd name="f139" fmla="val 298"/>
                <a:gd name="f140" fmla="val 294"/>
                <a:gd name="f141" fmla="val 295"/>
                <a:gd name="f142" fmla="val 302"/>
                <a:gd name="f143" fmla="val 306"/>
                <a:gd name="f144" fmla="val 307"/>
                <a:gd name="f145" fmla="val 310"/>
                <a:gd name="f146" fmla="val 312"/>
                <a:gd name="f147" fmla="val 316"/>
                <a:gd name="f148" fmla="val 315"/>
                <a:gd name="f149" fmla="val 313"/>
                <a:gd name="f150" fmla="val 802"/>
                <a:gd name="f151" fmla="val 318"/>
                <a:gd name="f152" fmla="val 323"/>
                <a:gd name="f153" fmla="val 328"/>
                <a:gd name="f154" fmla="val 326"/>
                <a:gd name="f155" fmla="val 792"/>
                <a:gd name="f156" fmla="val 320"/>
                <a:gd name="f157" fmla="val 321"/>
                <a:gd name="f158" fmla="val 789"/>
                <a:gd name="f159" fmla="val 788"/>
                <a:gd name="f160" fmla="val 319"/>
                <a:gd name="f161" fmla="val 787"/>
                <a:gd name="f162" fmla="val 786"/>
                <a:gd name="f163" fmla="val 784"/>
                <a:gd name="f164" fmla="val 783"/>
                <a:gd name="f165" fmla="val 317"/>
                <a:gd name="f166" fmla="val 314"/>
                <a:gd name="f167" fmla="val 781"/>
                <a:gd name="f168" fmla="val 772"/>
                <a:gd name="f169" fmla="val 771"/>
                <a:gd name="f170" fmla="val 308"/>
                <a:gd name="f171" fmla="val 769"/>
                <a:gd name="f172" fmla="val 768"/>
                <a:gd name="f173" fmla="val 311"/>
                <a:gd name="f174" fmla="val 766"/>
                <a:gd name="f175" fmla="val 765"/>
                <a:gd name="f176" fmla="val 764"/>
                <a:gd name="f177" fmla="val 763"/>
                <a:gd name="f178" fmla="val 305"/>
                <a:gd name="f179" fmla="val 301"/>
                <a:gd name="f180" fmla="val 297"/>
                <a:gd name="f181" fmla="val 293"/>
                <a:gd name="f182" fmla="val 767"/>
                <a:gd name="f183" fmla="val 283"/>
                <a:gd name="f184" fmla="val 759"/>
                <a:gd name="f185" fmla="val 758"/>
                <a:gd name="f186" fmla="val 757"/>
                <a:gd name="f187" fmla="val 755"/>
                <a:gd name="f188" fmla="val 753"/>
                <a:gd name="f189" fmla="val 299"/>
                <a:gd name="f190" fmla="val 750"/>
                <a:gd name="f191" fmla="val 749"/>
                <a:gd name="f192" fmla="val 747"/>
                <a:gd name="f193" fmla="val 745"/>
                <a:gd name="f194" fmla="val 742"/>
                <a:gd name="f195" fmla="val 304"/>
                <a:gd name="f196" fmla="val 741"/>
                <a:gd name="f197" fmla="val 740"/>
                <a:gd name="f198" fmla="val 739"/>
                <a:gd name="f199" fmla="val 738"/>
                <a:gd name="f200" fmla="val 737"/>
                <a:gd name="f201" fmla="val 291"/>
                <a:gd name="f202" fmla="val 736"/>
                <a:gd name="f203" fmla="val 735"/>
                <a:gd name="f204" fmla="val 733"/>
                <a:gd name="f205" fmla="val 285"/>
                <a:gd name="f206" fmla="val 734"/>
                <a:gd name="f207" fmla="val 261"/>
                <a:gd name="f208" fmla="val 732"/>
                <a:gd name="f209" fmla="val 728"/>
                <a:gd name="f210" fmla="val 723"/>
                <a:gd name="f211" fmla="val 726"/>
                <a:gd name="f212" fmla="val 729"/>
                <a:gd name="f213" fmla="val 251"/>
                <a:gd name="f214" fmla="val 245"/>
                <a:gd name="f215" fmla="val 730"/>
                <a:gd name="f216" fmla="val 232"/>
                <a:gd name="f217" fmla="val 228"/>
                <a:gd name="f218" fmla="val 748"/>
                <a:gd name="f219" fmla="val 752"/>
                <a:gd name="f220" fmla="val 754"/>
                <a:gd name="f221" fmla="val 760"/>
                <a:gd name="f222" fmla="val 207"/>
                <a:gd name="f223" fmla="val 743"/>
                <a:gd name="f224" fmla="val 196"/>
                <a:gd name="f225" fmla="val 727"/>
                <a:gd name="f226" fmla="val 190"/>
                <a:gd name="f227" fmla="val 715"/>
                <a:gd name="f228" fmla="val 185"/>
                <a:gd name="f229" fmla="val 702"/>
                <a:gd name="f230" fmla="val 181"/>
                <a:gd name="f231" fmla="val 690"/>
                <a:gd name="f232" fmla="val 175"/>
                <a:gd name="f233" fmla="val 673"/>
                <a:gd name="f234" fmla="val 168"/>
                <a:gd name="f235" fmla="val 656"/>
                <a:gd name="f236" fmla="val 161"/>
                <a:gd name="f237" fmla="val 639"/>
                <a:gd name="f238" fmla="val 153"/>
                <a:gd name="f239" fmla="val 638"/>
                <a:gd name="f240" fmla="val 637"/>
                <a:gd name="f241" fmla="val 636"/>
                <a:gd name="f242" fmla="val 152"/>
                <a:gd name="f243" fmla="val 164"/>
                <a:gd name="f244" fmla="val 640"/>
                <a:gd name="f245" fmla="val 176"/>
                <a:gd name="f246" fmla="val 188"/>
                <a:gd name="f247" fmla="val 182"/>
                <a:gd name="f248" fmla="val 635"/>
                <a:gd name="f249" fmla="val 634"/>
                <a:gd name="f250" fmla="val 169"/>
                <a:gd name="f251" fmla="val 633"/>
                <a:gd name="f252" fmla="val 158"/>
                <a:gd name="f253" fmla="val 631"/>
                <a:gd name="f254" fmla="val 151"/>
                <a:gd name="f255" fmla="val 629"/>
                <a:gd name="f256" fmla="val 150"/>
                <a:gd name="f257" fmla="val 628"/>
                <a:gd name="f258" fmla="val 149"/>
                <a:gd name="f259" fmla="val 582"/>
                <a:gd name="f260" fmla="val 131"/>
                <a:gd name="f261" fmla="val 536"/>
                <a:gd name="f262" fmla="val 129"/>
                <a:gd name="f263" fmla="val 490"/>
                <a:gd name="f264" fmla="val 142"/>
                <a:gd name="f265" fmla="val 467"/>
                <a:gd name="f266" fmla="val 148"/>
                <a:gd name="f267" fmla="val 444"/>
                <a:gd name="f268" fmla="val 156"/>
                <a:gd name="f269" fmla="val 422"/>
                <a:gd name="f270" fmla="val 389"/>
                <a:gd name="f271" fmla="val 174"/>
                <a:gd name="f272" fmla="val 356"/>
                <a:gd name="f273" fmla="val 183"/>
                <a:gd name="f274" fmla="val 322"/>
                <a:gd name="f275" fmla="val 189"/>
                <a:gd name="f276" fmla="val 191"/>
                <a:gd name="f277" fmla="val 330"/>
                <a:gd name="f278" fmla="val 342"/>
                <a:gd name="f279" fmla="val 350"/>
                <a:gd name="f280" fmla="val 351"/>
                <a:gd name="f281" fmla="val 352"/>
                <a:gd name="f282" fmla="val 349"/>
                <a:gd name="f283" fmla="val 227"/>
                <a:gd name="f284" fmla="val 347"/>
                <a:gd name="f285" fmla="val 345"/>
                <a:gd name="f286" fmla="val 344"/>
                <a:gd name="f287" fmla="val 212"/>
                <a:gd name="f288" fmla="val 343"/>
                <a:gd name="f289" fmla="val 210"/>
                <a:gd name="f290" fmla="val 205"/>
                <a:gd name="f291" fmla="val 203"/>
                <a:gd name="f292" fmla="val 357"/>
                <a:gd name="f293" fmla="val 362"/>
                <a:gd name="f294" fmla="val 363"/>
                <a:gd name="f295" fmla="val 366"/>
                <a:gd name="f296" fmla="val 368"/>
                <a:gd name="f297" fmla="val 199"/>
                <a:gd name="f298" fmla="val 372"/>
                <a:gd name="f299" fmla="val 375"/>
                <a:gd name="f300" fmla="val 379"/>
                <a:gd name="f301" fmla="val 195"/>
                <a:gd name="f302" fmla="val 382"/>
                <a:gd name="f303" fmla="val 384"/>
                <a:gd name="f304" fmla="val 387"/>
                <a:gd name="f305" fmla="val 388"/>
                <a:gd name="f306" fmla="val 208"/>
                <a:gd name="f307" fmla="val 386"/>
                <a:gd name="f308" fmla="val 213"/>
                <a:gd name="f309" fmla="val 381"/>
                <a:gd name="f310" fmla="val 380"/>
                <a:gd name="f311" fmla="val 383"/>
                <a:gd name="f312" fmla="val 390"/>
                <a:gd name="f313" fmla="val 391"/>
                <a:gd name="f314" fmla="val 393"/>
                <a:gd name="f315" fmla="val 394"/>
                <a:gd name="f316" fmla="val 395"/>
                <a:gd name="f317" fmla="val 397"/>
                <a:gd name="f318" fmla="val 399"/>
                <a:gd name="f319" fmla="val 402"/>
                <a:gd name="f320" fmla="val 406"/>
                <a:gd name="f321" fmla="val 410"/>
                <a:gd name="f322" fmla="val 412"/>
                <a:gd name="f323" fmla="val 413"/>
                <a:gd name="f324" fmla="val 415"/>
                <a:gd name="f325" fmla="val 414"/>
                <a:gd name="f326" fmla="val 411"/>
                <a:gd name="f327" fmla="val 409"/>
                <a:gd name="f328" fmla="val 407"/>
                <a:gd name="f329" fmla="val 408"/>
                <a:gd name="f330" fmla="val 231"/>
                <a:gd name="f331" fmla="val 416"/>
                <a:gd name="f332" fmla="val 419"/>
                <a:gd name="f333" fmla="val 417"/>
                <a:gd name="f334" fmla="val 418"/>
                <a:gd name="f335" fmla="val 426"/>
                <a:gd name="f336" fmla="val 421"/>
                <a:gd name="f337" fmla="val 424"/>
                <a:gd name="f338" fmla="val 253"/>
                <a:gd name="f339" fmla="val 256"/>
                <a:gd name="f340" fmla="val 430"/>
                <a:gd name="f341" fmla="val 429"/>
                <a:gd name="f342" fmla="val 423"/>
                <a:gd name="f343" fmla="val 420"/>
                <a:gd name="f344" fmla="val 254"/>
                <a:gd name="f345" fmla="val 392"/>
                <a:gd name="f346" fmla="val 257"/>
                <a:gd name="f347" fmla="val 385"/>
                <a:gd name="f348" fmla="val 403"/>
                <a:gd name="f349" fmla="val 290"/>
                <a:gd name="f350" fmla="val 287"/>
                <a:gd name="f351" fmla="val 404"/>
                <a:gd name="f352" fmla="val 303"/>
                <a:gd name="f353" fmla="val 309"/>
                <a:gd name="f354" fmla="val 405"/>
                <a:gd name="f355" fmla="val 325"/>
                <a:gd name="f356" fmla="val 327"/>
                <a:gd name="f357" fmla="val 401"/>
                <a:gd name="f358" fmla="val 324"/>
                <a:gd name="f359" fmla="val 398"/>
                <a:gd name="f360" fmla="val 378"/>
                <a:gd name="f361" fmla="val 376"/>
                <a:gd name="f362" fmla="val 374"/>
                <a:gd name="f363" fmla="val 370"/>
                <a:gd name="f364" fmla="val 367"/>
                <a:gd name="f365" fmla="val 365"/>
                <a:gd name="f366" fmla="val 361"/>
                <a:gd name="f367" fmla="val 359"/>
                <a:gd name="f368" fmla="val 358"/>
                <a:gd name="f369" fmla="val 355"/>
                <a:gd name="f370" fmla="val 354"/>
                <a:gd name="f371" fmla="val 353"/>
                <a:gd name="f372" fmla="val 348"/>
                <a:gd name="f373" fmla="val 341"/>
                <a:gd name="f374" fmla="val 340"/>
                <a:gd name="f375" fmla="val 339"/>
                <a:gd name="f376" fmla="val 337"/>
                <a:gd name="f377" fmla="val 335"/>
                <a:gd name="f378" fmla="val 333"/>
                <a:gd name="f379" fmla="val 331"/>
                <a:gd name="f380" fmla="val 271"/>
                <a:gd name="f381" fmla="val 338"/>
                <a:gd name="f382" fmla="val 224"/>
                <a:gd name="f383" fmla="val 206"/>
                <a:gd name="f384" fmla="val 194"/>
                <a:gd name="f385" fmla="val 193"/>
                <a:gd name="f386" fmla="val 192"/>
                <a:gd name="f387" fmla="val 173"/>
                <a:gd name="f388" fmla="val 138"/>
                <a:gd name="f389" fmla="val 119"/>
                <a:gd name="f390" fmla="val 95"/>
                <a:gd name="f391" fmla="val 99"/>
                <a:gd name="f392" fmla="val 103"/>
                <a:gd name="f393" fmla="val 106"/>
                <a:gd name="f394" fmla="val 110"/>
                <a:gd name="f395" fmla="val 112"/>
                <a:gd name="f396" fmla="val 113"/>
                <a:gd name="f397" fmla="val 115"/>
                <a:gd name="f398" fmla="val 116"/>
                <a:gd name="f399" fmla="val 111"/>
                <a:gd name="f400" fmla="val 114"/>
                <a:gd name="f401" fmla="val 109"/>
                <a:gd name="f402" fmla="val 108"/>
                <a:gd name="f403" fmla="val 107"/>
                <a:gd name="f404" fmla="val 242"/>
                <a:gd name="f405" fmla="val 100"/>
                <a:gd name="f406" fmla="val 97"/>
                <a:gd name="f407" fmla="val 93"/>
                <a:gd name="f408" fmla="val 92"/>
                <a:gd name="f409" fmla="val 91"/>
                <a:gd name="f410" fmla="val 90"/>
                <a:gd name="f411" fmla="val 240"/>
                <a:gd name="f412" fmla="val 85"/>
                <a:gd name="f413" fmla="val 83"/>
                <a:gd name="f414" fmla="val 79"/>
                <a:gd name="f415" fmla="val 78"/>
                <a:gd name="f416" fmla="val 77"/>
                <a:gd name="f417" fmla="val 73"/>
                <a:gd name="f418" fmla="val 68"/>
                <a:gd name="f419" fmla="val 67"/>
                <a:gd name="f420" fmla="val 66"/>
                <a:gd name="f421" fmla="val 65"/>
                <a:gd name="f422" fmla="val 64"/>
                <a:gd name="f423" fmla="val 62"/>
                <a:gd name="f424" fmla="val 59"/>
                <a:gd name="f425" fmla="val 57"/>
                <a:gd name="f426" fmla="val 54"/>
                <a:gd name="f427" fmla="val 52"/>
                <a:gd name="f428" fmla="val 49"/>
                <a:gd name="f429" fmla="val 44"/>
                <a:gd name="f430" fmla="val 43"/>
                <a:gd name="f431" fmla="val 45"/>
                <a:gd name="f432" fmla="val 47"/>
                <a:gd name="f433" fmla="val 51"/>
                <a:gd name="f434" fmla="val 58"/>
                <a:gd name="f435" fmla="val 61"/>
                <a:gd name="f436" fmla="val 56"/>
                <a:gd name="f437" fmla="val 55"/>
                <a:gd name="f438" fmla="val 50"/>
                <a:gd name="f439" fmla="val 42"/>
                <a:gd name="f440" fmla="val 40"/>
                <a:gd name="f441" fmla="val 36"/>
                <a:gd name="f442" fmla="val 37"/>
                <a:gd name="f443" fmla="val 38"/>
                <a:gd name="f444" fmla="val 39"/>
                <a:gd name="f445" fmla="val 34"/>
                <a:gd name="f446" fmla="val 30"/>
                <a:gd name="f447" fmla="val 26"/>
                <a:gd name="f448" fmla="val 25"/>
                <a:gd name="f449" fmla="val 28"/>
                <a:gd name="f450" fmla="val 32"/>
                <a:gd name="f451" fmla="val 35"/>
                <a:gd name="f452" fmla="val 33"/>
                <a:gd name="f453" fmla="val 29"/>
                <a:gd name="f454" fmla="val 21"/>
                <a:gd name="f455" fmla="val 18"/>
                <a:gd name="f456" fmla="val 15"/>
                <a:gd name="f457" fmla="val 11"/>
                <a:gd name="f458" fmla="val 13"/>
                <a:gd name="f459" fmla="val 17"/>
                <a:gd name="f460" fmla="val 6"/>
                <a:gd name="f461" fmla="val 1"/>
                <a:gd name="f462" fmla="val 4"/>
                <a:gd name="f463" fmla="val 7"/>
                <a:gd name="f464" fmla="val 211"/>
                <a:gd name="f465" fmla="val 10"/>
                <a:gd name="f466" fmla="val 9"/>
                <a:gd name="f467" fmla="val 8"/>
                <a:gd name="f468" fmla="val 12"/>
                <a:gd name="f469" fmla="val 14"/>
                <a:gd name="f470" fmla="val 22"/>
                <a:gd name="f471" fmla="val 20"/>
                <a:gd name="f472" fmla="val 23"/>
                <a:gd name="f473" fmla="val 24"/>
                <a:gd name="f474" fmla="val 187"/>
                <a:gd name="f475" fmla="val 27"/>
                <a:gd name="f476" fmla="val 184"/>
                <a:gd name="f477" fmla="val 186"/>
                <a:gd name="f478" fmla="val 46"/>
                <a:gd name="f479" fmla="val 48"/>
                <a:gd name="f480" fmla="val 60"/>
                <a:gd name="f481" fmla="val 179"/>
                <a:gd name="f482" fmla="val 41"/>
                <a:gd name="f483" fmla="val 171"/>
                <a:gd name="f484" fmla="val 170"/>
                <a:gd name="f485" fmla="val 165"/>
                <a:gd name="f486" fmla="val 162"/>
                <a:gd name="f487" fmla="val 163"/>
                <a:gd name="f488" fmla="val 160"/>
                <a:gd name="f489" fmla="val 159"/>
                <a:gd name="f490" fmla="val 157"/>
                <a:gd name="f491" fmla="val 71"/>
                <a:gd name="f492" fmla="val 80"/>
                <a:gd name="f493" fmla="val 155"/>
                <a:gd name="f494" fmla="val 82"/>
                <a:gd name="f495" fmla="val 89"/>
                <a:gd name="f496" fmla="val 94"/>
                <a:gd name="f497" fmla="val 167"/>
                <a:gd name="f498" fmla="val 102"/>
                <a:gd name="f499" fmla="val 178"/>
                <a:gd name="f500" fmla="val 117"/>
                <a:gd name="f501" fmla="val 126"/>
                <a:gd name="f502" fmla="val 146"/>
                <a:gd name="f503" fmla="val 139"/>
                <a:gd name="f504" fmla="val 166"/>
                <a:gd name="f505" fmla="val 124"/>
                <a:gd name="f506" fmla="val 132"/>
                <a:gd name="f507" fmla="val 84"/>
                <a:gd name="f508" fmla="val 76"/>
                <a:gd name="f509" fmla="val 53"/>
                <a:gd name="f510" fmla="val 122"/>
                <a:gd name="f511" fmla="val 127"/>
                <a:gd name="f512" fmla="val 130"/>
                <a:gd name="f513" fmla="val 69"/>
                <a:gd name="f514" fmla="val 120"/>
                <a:gd name="f515" fmla="val 63"/>
                <a:gd name="f516" fmla="val 104"/>
                <a:gd name="f517" fmla="val 81"/>
                <a:gd name="f518" fmla="val 87"/>
                <a:gd name="f519" fmla="val 101"/>
                <a:gd name="f520" fmla="val 123"/>
                <a:gd name="f521" fmla="val 105"/>
                <a:gd name="f522" fmla="val 121"/>
                <a:gd name="f523" fmla="val 136"/>
                <a:gd name="f524" fmla="val 137"/>
                <a:gd name="f525" fmla="val 154"/>
                <a:gd name="f526" fmla="val 427"/>
                <a:gd name="f527" fmla="val 144"/>
                <a:gd name="f528" fmla="val 140"/>
                <a:gd name="f529" fmla="val 147"/>
                <a:gd name="f530" fmla="val 400"/>
                <a:gd name="f531" fmla="val 134"/>
                <a:gd name="f532" fmla="val 135"/>
                <a:gd name="f533" fmla="val 431"/>
                <a:gd name="f534" fmla="val 432"/>
                <a:gd name="f535" fmla="val 433"/>
                <a:gd name="f536" fmla="val 456"/>
                <a:gd name="f537" fmla="val 143"/>
                <a:gd name="f538" fmla="val 479"/>
                <a:gd name="f539" fmla="val 503"/>
                <a:gd name="f540" fmla="val 510"/>
                <a:gd name="f541" fmla="val 128"/>
                <a:gd name="f542" fmla="val 516"/>
                <a:gd name="f543" fmla="val 521"/>
                <a:gd name="f544" fmla="val 534"/>
                <a:gd name="f545" fmla="val 538"/>
                <a:gd name="f546" fmla="val 537"/>
                <a:gd name="f547" fmla="val 529"/>
                <a:gd name="f548" fmla="val 518"/>
                <a:gd name="f549" fmla="val 507"/>
                <a:gd name="f550" fmla="val 497"/>
                <a:gd name="f551" fmla="val 481"/>
                <a:gd name="f552" fmla="val 471"/>
                <a:gd name="f553" fmla="val 472"/>
                <a:gd name="f554" fmla="val 489"/>
                <a:gd name="f555" fmla="val 504"/>
                <a:gd name="f556" fmla="val 513"/>
                <a:gd name="f557" fmla="val 519"/>
                <a:gd name="f558" fmla="val 16"/>
                <a:gd name="f559" fmla="val 525"/>
                <a:gd name="f560" fmla="val 528"/>
                <a:gd name="f561" fmla="val 531"/>
                <a:gd name="f562" fmla="val 533"/>
                <a:gd name="f563" fmla="val 540"/>
                <a:gd name="f564" fmla="val 563"/>
                <a:gd name="f565" fmla="val 601"/>
                <a:gd name="f566" fmla="val 625"/>
                <a:gd name="f567" fmla="val 616"/>
                <a:gd name="f568" fmla="val 603"/>
                <a:gd name="f569" fmla="val 588"/>
                <a:gd name="f570" fmla="val 573"/>
                <a:gd name="f571" fmla="val 557"/>
                <a:gd name="f572" fmla="val 541"/>
                <a:gd name="f573" fmla="val 543"/>
                <a:gd name="f574" fmla="val 561"/>
                <a:gd name="f575" fmla="val 609"/>
                <a:gd name="f576" fmla="val 654"/>
                <a:gd name="f577" fmla="val 668"/>
                <a:gd name="f578" fmla="val 686"/>
                <a:gd name="f579" fmla="val 118"/>
                <a:gd name="f580" fmla="val 709"/>
                <a:gd name="f581" fmla="val 707"/>
                <a:gd name="f582" fmla="val 705"/>
                <a:gd name="f583" fmla="val 704"/>
                <a:gd name="f584" fmla="val 700"/>
                <a:gd name="f585" fmla="val 698"/>
                <a:gd name="f586" fmla="val 695"/>
                <a:gd name="f587" fmla="val 693"/>
                <a:gd name="f588" fmla="val 692"/>
                <a:gd name="f589" fmla="val 689"/>
                <a:gd name="f590" fmla="val 694"/>
                <a:gd name="f591" fmla="val 691"/>
                <a:gd name="f592" fmla="val 86"/>
                <a:gd name="f593" fmla="val 696"/>
                <a:gd name="f594" fmla="val 697"/>
                <a:gd name="f595" fmla="val 706"/>
                <a:gd name="f596" fmla="val 88"/>
                <a:gd name="f597" fmla="val 711"/>
                <a:gd name="f598" fmla="val 712"/>
                <a:gd name="f599" fmla="val 713"/>
                <a:gd name="f600" fmla="val 710"/>
                <a:gd name="f601" fmla="val 717"/>
                <a:gd name="f602" fmla="val 719"/>
                <a:gd name="f603" fmla="val 722"/>
                <a:gd name="f604" fmla="val 724"/>
                <a:gd name="f605" fmla="val 725"/>
                <a:gd name="f606" fmla="val 72"/>
                <a:gd name="f607" fmla="val 744"/>
                <a:gd name="f608" fmla="val 746"/>
                <a:gd name="f609" fmla="val 756"/>
                <a:gd name="f610" fmla="val 75"/>
                <a:gd name="f611" fmla="val 96"/>
                <a:gd name="f612" fmla="val 98"/>
                <a:gd name="f613" fmla="val 125"/>
                <a:gd name="f614" fmla="val 778"/>
                <a:gd name="f615" fmla="val 133"/>
                <a:gd name="f616" fmla="val 145"/>
                <a:gd name="f617" fmla="val 718"/>
                <a:gd name="f618" fmla="val 716"/>
                <a:gd name="f619" fmla="val 714"/>
                <a:gd name="f620" fmla="val 708"/>
                <a:gd name="f621" fmla="val 141"/>
                <a:gd name="f622" fmla="val 680"/>
                <a:gd name="f623" fmla="val 669"/>
                <a:gd name="f624" fmla="val 661"/>
                <a:gd name="f625" fmla="val 675"/>
                <a:gd name="f626" fmla="val 688"/>
                <a:gd name="f627" fmla="val 701"/>
                <a:gd name="f628" fmla="val 848"/>
                <a:gd name="f629" fmla="val 859"/>
                <a:gd name="f630" fmla="val 870"/>
                <a:gd name="f631" fmla="val 868"/>
                <a:gd name="f632" fmla="val 873"/>
                <a:gd name="f633" fmla="val 877"/>
                <a:gd name="f634" fmla="val 883"/>
                <a:gd name="f635" fmla="val 881"/>
                <a:gd name="f636" fmla="val 879"/>
                <a:gd name="f637" fmla="val 878"/>
                <a:gd name="f638" fmla="val 886"/>
                <a:gd name="f639" fmla="val 887"/>
                <a:gd name="f640" fmla="val 889"/>
                <a:gd name="f641" fmla="val 891"/>
                <a:gd name="f642" fmla="val 894"/>
                <a:gd name="f643" fmla="val 896"/>
                <a:gd name="f644" fmla="val 899"/>
                <a:gd name="f645" fmla="val 900"/>
                <a:gd name="f646" fmla="val 901"/>
                <a:gd name="f647" fmla="val 903"/>
                <a:gd name="f648" fmla="val 905"/>
                <a:gd name="f649" fmla="val 907"/>
                <a:gd name="f650" fmla="val 908"/>
                <a:gd name="f651" fmla="val 910"/>
                <a:gd name="f652" fmla="val 913"/>
                <a:gd name="f653" fmla="val 914"/>
                <a:gd name="f654" fmla="val 911"/>
                <a:gd name="f655" fmla="val 909"/>
                <a:gd name="f656" fmla="val 918"/>
                <a:gd name="f657" fmla="val 922"/>
                <a:gd name="f658" fmla="val 929"/>
                <a:gd name="f659" fmla="val 933"/>
                <a:gd name="f660" fmla="val 938"/>
                <a:gd name="f661" fmla="val 943"/>
                <a:gd name="f662" fmla="val 941"/>
                <a:gd name="f663" fmla="val 936"/>
                <a:gd name="f664" fmla="val 939"/>
                <a:gd name="f665" fmla="val 940"/>
                <a:gd name="f666" fmla="val 937"/>
                <a:gd name="f667" fmla="val 934"/>
                <a:gd name="f668" fmla="val 930"/>
                <a:gd name="f669" fmla="val 932"/>
                <a:gd name="f670" fmla="val 931"/>
                <a:gd name="f671" fmla="val 928"/>
                <a:gd name="f672" fmla="val 919"/>
                <a:gd name="f673" fmla="val 916"/>
                <a:gd name="f674" fmla="val 915"/>
                <a:gd name="f675" fmla="val 923"/>
                <a:gd name="f676" fmla="val 172"/>
                <a:gd name="f677" fmla="val 177"/>
                <a:gd name="f678" fmla="val 904"/>
                <a:gd name="f679" fmla="val 902"/>
                <a:gd name="f680" fmla="val 897"/>
                <a:gd name="f681" fmla="val 895"/>
                <a:gd name="f682" fmla="val 893"/>
                <a:gd name="f683" fmla="val 892"/>
                <a:gd name="f684" fmla="val 890"/>
                <a:gd name="f685" fmla="val 888"/>
                <a:gd name="f686" fmla="val 885"/>
                <a:gd name="f687" fmla="val 884"/>
                <a:gd name="f688" fmla="val 876"/>
                <a:gd name="f689" fmla="val 866"/>
                <a:gd name="f690" fmla="val 861"/>
                <a:gd name="f691" fmla="val 852"/>
                <a:gd name="f692" fmla="val 838"/>
                <a:gd name="f693" fmla="val 844"/>
                <a:gd name="f694" fmla="val 850"/>
                <a:gd name="f695" fmla="val 856"/>
                <a:gd name="f696" fmla="val 880"/>
                <a:gd name="f697" fmla="val 977"/>
                <a:gd name="f698" fmla="val 1010"/>
                <a:gd name="f699" fmla="val 1039"/>
                <a:gd name="f700" fmla="val 1046"/>
                <a:gd name="f701" fmla="val 1053"/>
                <a:gd name="f702" fmla="val 1059"/>
                <a:gd name="f703" fmla="val 1075"/>
                <a:gd name="f704" fmla="val 1078"/>
                <a:gd name="f705" fmla="val 1080"/>
                <a:gd name="f706" fmla="val 1082"/>
                <a:gd name="f707" fmla="val 1071"/>
                <a:gd name="f708" fmla="val 1087"/>
                <a:gd name="f709" fmla="val 1094"/>
                <a:gd name="f710" fmla="val 1113"/>
                <a:gd name="f711" fmla="val 1130"/>
                <a:gd name="f712" fmla="val 1142"/>
                <a:gd name="f713" fmla="val 1147"/>
                <a:gd name="f714" fmla="val 1149"/>
                <a:gd name="f715" fmla="val 1148"/>
                <a:gd name="f716" fmla="val 1136"/>
                <a:gd name="f717" fmla="val 1124"/>
                <a:gd name="f718" fmla="val 1123"/>
                <a:gd name="f719" fmla="val 1121"/>
                <a:gd name="f720" fmla="val 1120"/>
                <a:gd name="f721" fmla="val 1126"/>
                <a:gd name="f722" fmla="val 1132"/>
                <a:gd name="f723" fmla="val 1139"/>
                <a:gd name="f724" fmla="val 1145"/>
                <a:gd name="f725" fmla="val 1150"/>
                <a:gd name="f726" fmla="val 1144"/>
                <a:gd name="f727" fmla="val 1111"/>
                <a:gd name="f728" fmla="val 1089"/>
                <a:gd name="f729" fmla="val 1085"/>
                <a:gd name="f730" fmla="val 1084"/>
                <a:gd name="f731" fmla="val 1064"/>
                <a:gd name="f732" fmla="val 1069"/>
                <a:gd name="f733" fmla="val 1079"/>
                <a:gd name="f734" fmla="val 1086"/>
                <a:gd name="f735" fmla="val 1083"/>
                <a:gd name="f736" fmla="val 1088"/>
                <a:gd name="f737" fmla="val 1091"/>
                <a:gd name="f738" fmla="val 1093"/>
                <a:gd name="f739" fmla="val 1097"/>
                <a:gd name="f740" fmla="val 1100"/>
                <a:gd name="f741" fmla="val 1104"/>
                <a:gd name="f742" fmla="val 1103"/>
                <a:gd name="f743" fmla="val 1102"/>
                <a:gd name="f744" fmla="val 1101"/>
                <a:gd name="f745" fmla="val 1105"/>
                <a:gd name="f746" fmla="val 1112"/>
                <a:gd name="f747" fmla="val 1117"/>
                <a:gd name="f748" fmla="val 1118"/>
                <a:gd name="f749" fmla="val 1116"/>
                <a:gd name="f750" fmla="val 1115"/>
                <a:gd name="f751" fmla="val 1119"/>
                <a:gd name="f752" fmla="val 1128"/>
                <a:gd name="f753" fmla="val 1108"/>
                <a:gd name="f754" fmla="val 1107"/>
                <a:gd name="f755" fmla="val 1122"/>
                <a:gd name="f756" fmla="val 1110"/>
                <a:gd name="f757" fmla="val 1109"/>
                <a:gd name="f758" fmla="val 1106"/>
                <a:gd name="f759" fmla="val 1099"/>
                <a:gd name="f760" fmla="val 1096"/>
                <a:gd name="f761" fmla="val 1092"/>
                <a:gd name="f762" fmla="val 1095"/>
                <a:gd name="f763" fmla="val 1076"/>
                <a:gd name="f764" fmla="val 1074"/>
                <a:gd name="f765" fmla="val 1073"/>
                <a:gd name="f766" fmla="val 1066"/>
                <a:gd name="f767" fmla="val 1065"/>
                <a:gd name="f768" fmla="val 1070"/>
                <a:gd name="f769" fmla="val 1067"/>
                <a:gd name="f770" fmla="val 1068"/>
                <a:gd name="f771" fmla="val 1072"/>
                <a:gd name="f772" fmla="val 1056"/>
                <a:gd name="f773" fmla="val 1055"/>
                <a:gd name="f774" fmla="val 1024"/>
                <a:gd name="f775" fmla="val 989"/>
                <a:gd name="f776" fmla="val 949"/>
                <a:gd name="f777" fmla="val 945"/>
                <a:gd name="f778" fmla="val 843"/>
                <a:gd name="f779" fmla="val 853"/>
                <a:gd name="f780" fmla="val 858"/>
                <a:gd name="f781" fmla="val 862"/>
                <a:gd name="f782" fmla="val 863"/>
                <a:gd name="f783" fmla="val 845"/>
                <a:gd name="f784" fmla="val 836"/>
                <a:gd name="f785" fmla="val 522"/>
                <a:gd name="f786" fmla="val 508"/>
                <a:gd name="f787" fmla="val 506"/>
                <a:gd name="f788" fmla="val 502"/>
                <a:gd name="f789" fmla="val 477"/>
                <a:gd name="f790" fmla="val 482"/>
                <a:gd name="f791" fmla="val 491"/>
                <a:gd name="f792" fmla="val 505"/>
                <a:gd name="f793" fmla="val 425"/>
                <a:gd name="f794" fmla="val 74"/>
                <a:gd name="f795" fmla="val 776"/>
                <a:gd name="f796" fmla="val 373"/>
                <a:gd name="f797" fmla="val 369"/>
                <a:gd name="f798" fmla="val 731"/>
                <a:gd name="f799" fmla="val 364"/>
                <a:gd name="f800" fmla="val 703"/>
                <a:gd name="f801" fmla="val 336"/>
                <a:gd name="f802" fmla="+- 0 0 -90"/>
                <a:gd name="f803" fmla="*/ f4 1 1151"/>
                <a:gd name="f804" fmla="*/ f5 1 329"/>
                <a:gd name="f805" fmla="val f6"/>
                <a:gd name="f806" fmla="val f7"/>
                <a:gd name="f807" fmla="val f8"/>
                <a:gd name="f808" fmla="*/ f802 f0 1"/>
                <a:gd name="f809" fmla="+- f807 0 f805"/>
                <a:gd name="f810" fmla="+- f806 0 f805"/>
                <a:gd name="f811" fmla="*/ f808 1 f3"/>
                <a:gd name="f812" fmla="*/ f810 1 1151"/>
                <a:gd name="f813" fmla="*/ f809 1 329"/>
                <a:gd name="f814" fmla="*/ 773 f810 1"/>
                <a:gd name="f815" fmla="*/ 225 f809 1"/>
                <a:gd name="f816" fmla="*/ 799 f810 1"/>
                <a:gd name="f817" fmla="*/ 237 f809 1"/>
                <a:gd name="f818" fmla="*/ 831 f810 1"/>
                <a:gd name="f819" fmla="*/ 267 f809 1"/>
                <a:gd name="f820" fmla="*/ 812 f810 1"/>
                <a:gd name="f821" fmla="*/ 280 f809 1"/>
                <a:gd name="f822" fmla="*/ 809 f810 1"/>
                <a:gd name="f823" fmla="*/ 316 f809 1"/>
                <a:gd name="f824" fmla="*/ 771 f810 1"/>
                <a:gd name="f825" fmla="*/ 308 f809 1"/>
                <a:gd name="f826" fmla="*/ 759 f810 1"/>
                <a:gd name="f827" fmla="*/ 296 f809 1"/>
                <a:gd name="f828" fmla="*/ 733 f810 1"/>
                <a:gd name="f829" fmla="*/ 288 f809 1"/>
                <a:gd name="f830" fmla="*/ 754 f810 1"/>
                <a:gd name="f831" fmla="*/ 223 f809 1"/>
                <a:gd name="f832" fmla="*/ 490 f810 1"/>
                <a:gd name="f833" fmla="*/ 142 f809 1"/>
                <a:gd name="f834" fmla="*/ 368 f810 1"/>
                <a:gd name="f835" fmla="*/ 196 f809 1"/>
                <a:gd name="f836" fmla="*/ 389 f810 1"/>
                <a:gd name="f837" fmla="*/ 214 f809 1"/>
                <a:gd name="f838" fmla="*/ 419 f810 1"/>
                <a:gd name="f839" fmla="*/ 236 f809 1"/>
                <a:gd name="f840" fmla="*/ 382 f810 1"/>
                <a:gd name="f841" fmla="*/ 260 f809 1"/>
                <a:gd name="f842" fmla="*/ 404 f810 1"/>
                <a:gd name="f843" fmla="*/ 287 f809 1"/>
                <a:gd name="f844" fmla="*/ 391 f810 1"/>
                <a:gd name="f845" fmla="*/ 319 f809 1"/>
                <a:gd name="f846" fmla="*/ 353 f810 1"/>
                <a:gd name="f847" fmla="*/ 293 f809 1"/>
                <a:gd name="f848" fmla="*/ 328 f810 1"/>
                <a:gd name="f849" fmla="*/ 304 f809 1"/>
                <a:gd name="f850" fmla="*/ 299 f810 1"/>
                <a:gd name="f851" fmla="*/ 241 f809 1"/>
                <a:gd name="f852" fmla="*/ 222 f810 1"/>
                <a:gd name="f853" fmla="*/ 192 f809 1"/>
                <a:gd name="f854" fmla="*/ 113 f810 1"/>
                <a:gd name="f855" fmla="*/ 224 f809 1"/>
                <a:gd name="f856" fmla="*/ 90 f810 1"/>
                <a:gd name="f857" fmla="*/ 240 f809 1"/>
                <a:gd name="f858" fmla="*/ 45 f810 1"/>
                <a:gd name="f859" fmla="*/ 244 f809 1"/>
                <a:gd name="f860" fmla="*/ 39 f810 1"/>
                <a:gd name="f861" fmla="*/ 234 f809 1"/>
                <a:gd name="f862" fmla="*/ 0 f810 1"/>
                <a:gd name="f863" fmla="*/ 215 f809 1"/>
                <a:gd name="f864" fmla="*/ 28 f810 1"/>
                <a:gd name="f865" fmla="*/ 182 f809 1"/>
                <a:gd name="f866" fmla="*/ 38 f810 1"/>
                <a:gd name="f867" fmla="*/ 170 f809 1"/>
                <a:gd name="f868" fmla="*/ 92 f810 1"/>
                <a:gd name="f869" fmla="*/ 176 f809 1"/>
                <a:gd name="f870" fmla="*/ 80 f810 1"/>
                <a:gd name="f871" fmla="*/ 79 f809 1"/>
                <a:gd name="f872" fmla="*/ 191 f810 1"/>
                <a:gd name="f873" fmla="*/ 181 f809 1"/>
                <a:gd name="f874" fmla="*/ 426 f810 1"/>
                <a:gd name="f875" fmla="*/ 116 f809 1"/>
                <a:gd name="f876" fmla="*/ 472 f810 1"/>
                <a:gd name="f877" fmla="*/ 27 f809 1"/>
                <a:gd name="f878" fmla="*/ 709 f810 1"/>
                <a:gd name="f879" fmla="*/ 114 f809 1"/>
                <a:gd name="f880" fmla="*/ 697 f810 1"/>
                <a:gd name="f881" fmla="*/ 77 f809 1"/>
                <a:gd name="f882" fmla="*/ 737 f810 1"/>
                <a:gd name="f883" fmla="*/ 69 f809 1"/>
                <a:gd name="f884" fmla="*/ 83 f809 1"/>
                <a:gd name="f885" fmla="*/ 789 f810 1"/>
                <a:gd name="f886" fmla="*/ 89 f809 1"/>
                <a:gd name="f887" fmla="*/ 777 f810 1"/>
                <a:gd name="f888" fmla="*/ 125 f809 1"/>
                <a:gd name="f889" fmla="*/ 764 f810 1"/>
                <a:gd name="f890" fmla="*/ 134 f809 1"/>
                <a:gd name="f891" fmla="*/ 728 f810 1"/>
                <a:gd name="f892" fmla="*/ 155 f809 1"/>
                <a:gd name="f893" fmla="*/ 194 f809 1"/>
                <a:gd name="f894" fmla="*/ 878 f810 1"/>
                <a:gd name="f895" fmla="*/ 151 f809 1"/>
                <a:gd name="f896" fmla="*/ 914 f810 1"/>
                <a:gd name="f897" fmla="*/ 130 f809 1"/>
                <a:gd name="f898" fmla="*/ 940 f810 1"/>
                <a:gd name="f899" fmla="*/ 145 f809 1"/>
                <a:gd name="f900" fmla="*/ 915 f810 1"/>
                <a:gd name="f901" fmla="*/ 174 f809 1"/>
                <a:gd name="f902" fmla="*/ 838 f810 1"/>
                <a:gd name="f903" fmla="*/ 1124 f810 1"/>
                <a:gd name="f904" fmla="*/ 110 f809 1"/>
                <a:gd name="f905" fmla="*/ 1083 f810 1"/>
                <a:gd name="f906" fmla="*/ 216 f809 1"/>
                <a:gd name="f907" fmla="*/ 1117 f810 1"/>
                <a:gd name="f908" fmla="*/ 235 f809 1"/>
                <a:gd name="f909" fmla="*/ 1119 f810 1"/>
                <a:gd name="f910" fmla="*/ 259 f809 1"/>
                <a:gd name="f911" fmla="*/ 1094 f810 1"/>
                <a:gd name="f912" fmla="*/ 246 f809 1"/>
                <a:gd name="f913" fmla="*/ 1066 f810 1"/>
                <a:gd name="f914" fmla="*/ 248 f809 1"/>
                <a:gd name="f915" fmla="*/ 926 f810 1"/>
                <a:gd name="f916" fmla="*/ 502 f810 1"/>
                <a:gd name="f917" fmla="*/ 10 f809 1"/>
                <a:gd name="f918" fmla="*/ 74 f810 1"/>
                <a:gd name="f919" fmla="*/ 206 f809 1"/>
                <a:gd name="f920" fmla="*/ 82 f809 1"/>
                <a:gd name="f921" fmla="*/ 726 f810 1"/>
                <a:gd name="f922" fmla="*/ 124 f809 1"/>
                <a:gd name="f923" fmla="*/ 358 f810 1"/>
                <a:gd name="f924" fmla="*/ 230 f809 1"/>
                <a:gd name="f925" fmla="*/ 713 f810 1"/>
                <a:gd name="f926" fmla="*/ 117 f809 1"/>
                <a:gd name="f927" fmla="*/ 108 f809 1"/>
                <a:gd name="f928" fmla="+- f811 0 f1"/>
                <a:gd name="f929" fmla="*/ f814 1 1151"/>
                <a:gd name="f930" fmla="*/ f815 1 329"/>
                <a:gd name="f931" fmla="*/ f816 1 1151"/>
                <a:gd name="f932" fmla="*/ f817 1 329"/>
                <a:gd name="f933" fmla="*/ f818 1 1151"/>
                <a:gd name="f934" fmla="*/ f819 1 329"/>
                <a:gd name="f935" fmla="*/ f820 1 1151"/>
                <a:gd name="f936" fmla="*/ f821 1 329"/>
                <a:gd name="f937" fmla="*/ f822 1 1151"/>
                <a:gd name="f938" fmla="*/ f823 1 329"/>
                <a:gd name="f939" fmla="*/ f824 1 1151"/>
                <a:gd name="f940" fmla="*/ f825 1 329"/>
                <a:gd name="f941" fmla="*/ f826 1 1151"/>
                <a:gd name="f942" fmla="*/ f827 1 329"/>
                <a:gd name="f943" fmla="*/ f828 1 1151"/>
                <a:gd name="f944" fmla="*/ f829 1 329"/>
                <a:gd name="f945" fmla="*/ f830 1 1151"/>
                <a:gd name="f946" fmla="*/ f831 1 329"/>
                <a:gd name="f947" fmla="*/ f832 1 1151"/>
                <a:gd name="f948" fmla="*/ f833 1 329"/>
                <a:gd name="f949" fmla="*/ f834 1 1151"/>
                <a:gd name="f950" fmla="*/ f835 1 329"/>
                <a:gd name="f951" fmla="*/ f836 1 1151"/>
                <a:gd name="f952" fmla="*/ f837 1 329"/>
                <a:gd name="f953" fmla="*/ f838 1 1151"/>
                <a:gd name="f954" fmla="*/ f839 1 329"/>
                <a:gd name="f955" fmla="*/ f840 1 1151"/>
                <a:gd name="f956" fmla="*/ f841 1 329"/>
                <a:gd name="f957" fmla="*/ f842 1 1151"/>
                <a:gd name="f958" fmla="*/ f843 1 329"/>
                <a:gd name="f959" fmla="*/ f844 1 1151"/>
                <a:gd name="f960" fmla="*/ f845 1 329"/>
                <a:gd name="f961" fmla="*/ f846 1 1151"/>
                <a:gd name="f962" fmla="*/ f847 1 329"/>
                <a:gd name="f963" fmla="*/ f848 1 1151"/>
                <a:gd name="f964" fmla="*/ f849 1 329"/>
                <a:gd name="f965" fmla="*/ f850 1 1151"/>
                <a:gd name="f966" fmla="*/ f851 1 329"/>
                <a:gd name="f967" fmla="*/ f852 1 1151"/>
                <a:gd name="f968" fmla="*/ f853 1 329"/>
                <a:gd name="f969" fmla="*/ f854 1 1151"/>
                <a:gd name="f970" fmla="*/ f855 1 329"/>
                <a:gd name="f971" fmla="*/ f856 1 1151"/>
                <a:gd name="f972" fmla="*/ f857 1 329"/>
                <a:gd name="f973" fmla="*/ f858 1 1151"/>
                <a:gd name="f974" fmla="*/ f859 1 329"/>
                <a:gd name="f975" fmla="*/ f860 1 1151"/>
                <a:gd name="f976" fmla="*/ f861 1 329"/>
                <a:gd name="f977" fmla="*/ f862 1 1151"/>
                <a:gd name="f978" fmla="*/ f863 1 329"/>
                <a:gd name="f979" fmla="*/ f864 1 1151"/>
                <a:gd name="f980" fmla="*/ f865 1 329"/>
                <a:gd name="f981" fmla="*/ f866 1 1151"/>
                <a:gd name="f982" fmla="*/ f867 1 329"/>
                <a:gd name="f983" fmla="*/ f868 1 1151"/>
                <a:gd name="f984" fmla="*/ f869 1 329"/>
                <a:gd name="f985" fmla="*/ f870 1 1151"/>
                <a:gd name="f986" fmla="*/ f871 1 329"/>
                <a:gd name="f987" fmla="*/ f872 1 1151"/>
                <a:gd name="f988" fmla="*/ f873 1 329"/>
                <a:gd name="f989" fmla="*/ f874 1 1151"/>
                <a:gd name="f990" fmla="*/ f875 1 329"/>
                <a:gd name="f991" fmla="*/ f876 1 1151"/>
                <a:gd name="f992" fmla="*/ f877 1 329"/>
                <a:gd name="f993" fmla="*/ f878 1 1151"/>
                <a:gd name="f994" fmla="*/ f879 1 329"/>
                <a:gd name="f995" fmla="*/ f880 1 1151"/>
                <a:gd name="f996" fmla="*/ f881 1 329"/>
                <a:gd name="f997" fmla="*/ f882 1 1151"/>
                <a:gd name="f998" fmla="*/ f883 1 329"/>
                <a:gd name="f999" fmla="*/ f884 1 329"/>
                <a:gd name="f1000" fmla="*/ f885 1 1151"/>
                <a:gd name="f1001" fmla="*/ f886 1 329"/>
                <a:gd name="f1002" fmla="*/ f887 1 1151"/>
                <a:gd name="f1003" fmla="*/ f888 1 329"/>
                <a:gd name="f1004" fmla="*/ f889 1 1151"/>
                <a:gd name="f1005" fmla="*/ f890 1 329"/>
                <a:gd name="f1006" fmla="*/ f891 1 1151"/>
                <a:gd name="f1007" fmla="*/ f892 1 329"/>
                <a:gd name="f1008" fmla="*/ f893 1 329"/>
                <a:gd name="f1009" fmla="*/ f894 1 1151"/>
                <a:gd name="f1010" fmla="*/ f895 1 329"/>
                <a:gd name="f1011" fmla="*/ f896 1 1151"/>
                <a:gd name="f1012" fmla="*/ f897 1 329"/>
                <a:gd name="f1013" fmla="*/ f898 1 1151"/>
                <a:gd name="f1014" fmla="*/ f899 1 329"/>
                <a:gd name="f1015" fmla="*/ f900 1 1151"/>
                <a:gd name="f1016" fmla="*/ f901 1 329"/>
                <a:gd name="f1017" fmla="*/ f902 1 1151"/>
                <a:gd name="f1018" fmla="*/ f903 1 1151"/>
                <a:gd name="f1019" fmla="*/ f904 1 329"/>
                <a:gd name="f1020" fmla="*/ f905 1 1151"/>
                <a:gd name="f1021" fmla="*/ f906 1 329"/>
                <a:gd name="f1022" fmla="*/ f907 1 1151"/>
                <a:gd name="f1023" fmla="*/ f908 1 329"/>
                <a:gd name="f1024" fmla="*/ f909 1 1151"/>
                <a:gd name="f1025" fmla="*/ f910 1 329"/>
                <a:gd name="f1026" fmla="*/ f911 1 1151"/>
                <a:gd name="f1027" fmla="*/ f912 1 329"/>
                <a:gd name="f1028" fmla="*/ f913 1 1151"/>
                <a:gd name="f1029" fmla="*/ f914 1 329"/>
                <a:gd name="f1030" fmla="*/ f915 1 1151"/>
                <a:gd name="f1031" fmla="*/ f916 1 1151"/>
                <a:gd name="f1032" fmla="*/ f917 1 329"/>
                <a:gd name="f1033" fmla="*/ f918 1 1151"/>
                <a:gd name="f1034" fmla="*/ f919 1 329"/>
                <a:gd name="f1035" fmla="*/ f920 1 329"/>
                <a:gd name="f1036" fmla="*/ f921 1 1151"/>
                <a:gd name="f1037" fmla="*/ f922 1 329"/>
                <a:gd name="f1038" fmla="*/ f923 1 1151"/>
                <a:gd name="f1039" fmla="*/ f924 1 329"/>
                <a:gd name="f1040" fmla="*/ f925 1 1151"/>
                <a:gd name="f1041" fmla="*/ f926 1 329"/>
                <a:gd name="f1042" fmla="*/ f927 1 329"/>
                <a:gd name="f1043" fmla="*/ 0 1 f812"/>
                <a:gd name="f1044" fmla="*/ f806 1 f812"/>
                <a:gd name="f1045" fmla="*/ 0 1 f813"/>
                <a:gd name="f1046" fmla="*/ f807 1 f813"/>
                <a:gd name="f1047" fmla="*/ f929 1 f812"/>
                <a:gd name="f1048" fmla="*/ f930 1 f813"/>
                <a:gd name="f1049" fmla="*/ f931 1 f812"/>
                <a:gd name="f1050" fmla="*/ f932 1 f813"/>
                <a:gd name="f1051" fmla="*/ f933 1 f812"/>
                <a:gd name="f1052" fmla="*/ f934 1 f813"/>
                <a:gd name="f1053" fmla="*/ f935 1 f812"/>
                <a:gd name="f1054" fmla="*/ f936 1 f813"/>
                <a:gd name="f1055" fmla="*/ f937 1 f812"/>
                <a:gd name="f1056" fmla="*/ f938 1 f813"/>
                <a:gd name="f1057" fmla="*/ f939 1 f812"/>
                <a:gd name="f1058" fmla="*/ f940 1 f813"/>
                <a:gd name="f1059" fmla="*/ f941 1 f812"/>
                <a:gd name="f1060" fmla="*/ f942 1 f813"/>
                <a:gd name="f1061" fmla="*/ f943 1 f812"/>
                <a:gd name="f1062" fmla="*/ f944 1 f813"/>
                <a:gd name="f1063" fmla="*/ f945 1 f812"/>
                <a:gd name="f1064" fmla="*/ f946 1 f813"/>
                <a:gd name="f1065" fmla="*/ f947 1 f812"/>
                <a:gd name="f1066" fmla="*/ f948 1 f813"/>
                <a:gd name="f1067" fmla="*/ f949 1 f812"/>
                <a:gd name="f1068" fmla="*/ f950 1 f813"/>
                <a:gd name="f1069" fmla="*/ f951 1 f812"/>
                <a:gd name="f1070" fmla="*/ f952 1 f813"/>
                <a:gd name="f1071" fmla="*/ f953 1 f812"/>
                <a:gd name="f1072" fmla="*/ f954 1 f813"/>
                <a:gd name="f1073" fmla="*/ f955 1 f812"/>
                <a:gd name="f1074" fmla="*/ f956 1 f813"/>
                <a:gd name="f1075" fmla="*/ f957 1 f812"/>
                <a:gd name="f1076" fmla="*/ f958 1 f813"/>
                <a:gd name="f1077" fmla="*/ f959 1 f812"/>
                <a:gd name="f1078" fmla="*/ f960 1 f813"/>
                <a:gd name="f1079" fmla="*/ f961 1 f812"/>
                <a:gd name="f1080" fmla="*/ f962 1 f813"/>
                <a:gd name="f1081" fmla="*/ f963 1 f812"/>
                <a:gd name="f1082" fmla="*/ f964 1 f813"/>
                <a:gd name="f1083" fmla="*/ f965 1 f812"/>
                <a:gd name="f1084" fmla="*/ f966 1 f813"/>
                <a:gd name="f1085" fmla="*/ f967 1 f812"/>
                <a:gd name="f1086" fmla="*/ f968 1 f813"/>
                <a:gd name="f1087" fmla="*/ f969 1 f812"/>
                <a:gd name="f1088" fmla="*/ f970 1 f813"/>
                <a:gd name="f1089" fmla="*/ f971 1 f812"/>
                <a:gd name="f1090" fmla="*/ f972 1 f813"/>
                <a:gd name="f1091" fmla="*/ f973 1 f812"/>
                <a:gd name="f1092" fmla="*/ f974 1 f813"/>
                <a:gd name="f1093" fmla="*/ f975 1 f812"/>
                <a:gd name="f1094" fmla="*/ f976 1 f813"/>
                <a:gd name="f1095" fmla="*/ f977 1 f812"/>
                <a:gd name="f1096" fmla="*/ f978 1 f813"/>
                <a:gd name="f1097" fmla="*/ f979 1 f812"/>
                <a:gd name="f1098" fmla="*/ f980 1 f813"/>
                <a:gd name="f1099" fmla="*/ f981 1 f812"/>
                <a:gd name="f1100" fmla="*/ f982 1 f813"/>
                <a:gd name="f1101" fmla="*/ f983 1 f812"/>
                <a:gd name="f1102" fmla="*/ f984 1 f813"/>
                <a:gd name="f1103" fmla="*/ f985 1 f812"/>
                <a:gd name="f1104" fmla="*/ f986 1 f813"/>
                <a:gd name="f1105" fmla="*/ f987 1 f812"/>
                <a:gd name="f1106" fmla="*/ f988 1 f813"/>
                <a:gd name="f1107" fmla="*/ f989 1 f812"/>
                <a:gd name="f1108" fmla="*/ f990 1 f813"/>
                <a:gd name="f1109" fmla="*/ f991 1 f812"/>
                <a:gd name="f1110" fmla="*/ f992 1 f813"/>
                <a:gd name="f1111" fmla="*/ f993 1 f812"/>
                <a:gd name="f1112" fmla="*/ f994 1 f813"/>
                <a:gd name="f1113" fmla="*/ f995 1 f812"/>
                <a:gd name="f1114" fmla="*/ f996 1 f813"/>
                <a:gd name="f1115" fmla="*/ f997 1 f812"/>
                <a:gd name="f1116" fmla="*/ f998 1 f813"/>
                <a:gd name="f1117" fmla="*/ f999 1 f813"/>
                <a:gd name="f1118" fmla="*/ f1000 1 f812"/>
                <a:gd name="f1119" fmla="*/ f1001 1 f813"/>
                <a:gd name="f1120" fmla="*/ f1002 1 f812"/>
                <a:gd name="f1121" fmla="*/ f1003 1 f813"/>
                <a:gd name="f1122" fmla="*/ f1004 1 f812"/>
                <a:gd name="f1123" fmla="*/ f1005 1 f813"/>
                <a:gd name="f1124" fmla="*/ f1006 1 f812"/>
                <a:gd name="f1125" fmla="*/ f1007 1 f813"/>
                <a:gd name="f1126" fmla="*/ f1008 1 f813"/>
                <a:gd name="f1127" fmla="*/ f1009 1 f812"/>
                <a:gd name="f1128" fmla="*/ f1010 1 f813"/>
                <a:gd name="f1129" fmla="*/ f1011 1 f812"/>
                <a:gd name="f1130" fmla="*/ f1012 1 f813"/>
                <a:gd name="f1131" fmla="*/ f1013 1 f812"/>
                <a:gd name="f1132" fmla="*/ f1014 1 f813"/>
                <a:gd name="f1133" fmla="*/ f1015 1 f812"/>
                <a:gd name="f1134" fmla="*/ f1016 1 f813"/>
                <a:gd name="f1135" fmla="*/ f1017 1 f812"/>
                <a:gd name="f1136" fmla="*/ f1018 1 f812"/>
                <a:gd name="f1137" fmla="*/ f1019 1 f813"/>
                <a:gd name="f1138" fmla="*/ f1020 1 f812"/>
                <a:gd name="f1139" fmla="*/ f1021 1 f813"/>
                <a:gd name="f1140" fmla="*/ f1022 1 f812"/>
                <a:gd name="f1141" fmla="*/ f1023 1 f813"/>
                <a:gd name="f1142" fmla="*/ f1024 1 f812"/>
                <a:gd name="f1143" fmla="*/ f1025 1 f813"/>
                <a:gd name="f1144" fmla="*/ f1026 1 f812"/>
                <a:gd name="f1145" fmla="*/ f1027 1 f813"/>
                <a:gd name="f1146" fmla="*/ f1028 1 f812"/>
                <a:gd name="f1147" fmla="*/ f1029 1 f813"/>
                <a:gd name="f1148" fmla="*/ f1030 1 f812"/>
                <a:gd name="f1149" fmla="*/ f1031 1 f812"/>
                <a:gd name="f1150" fmla="*/ f1032 1 f813"/>
                <a:gd name="f1151" fmla="*/ f1033 1 f812"/>
                <a:gd name="f1152" fmla="*/ f1034 1 f813"/>
                <a:gd name="f1153" fmla="*/ f1035 1 f813"/>
                <a:gd name="f1154" fmla="*/ f1036 1 f812"/>
                <a:gd name="f1155" fmla="*/ f1037 1 f813"/>
                <a:gd name="f1156" fmla="*/ f1038 1 f812"/>
                <a:gd name="f1157" fmla="*/ f1039 1 f813"/>
                <a:gd name="f1158" fmla="*/ f1040 1 f812"/>
                <a:gd name="f1159" fmla="*/ f1041 1 f813"/>
                <a:gd name="f1160" fmla="*/ f1042 1 f813"/>
                <a:gd name="f1161" fmla="*/ f1043 f803 1"/>
                <a:gd name="f1162" fmla="*/ f1044 f803 1"/>
                <a:gd name="f1163" fmla="*/ f1046 f804 1"/>
                <a:gd name="f1164" fmla="*/ f1045 f804 1"/>
                <a:gd name="f1165" fmla="*/ f1047 f803 1"/>
                <a:gd name="f1166" fmla="*/ f1048 f804 1"/>
                <a:gd name="f1167" fmla="*/ f1049 f803 1"/>
                <a:gd name="f1168" fmla="*/ f1050 f804 1"/>
                <a:gd name="f1169" fmla="*/ f1051 f803 1"/>
                <a:gd name="f1170" fmla="*/ f1052 f804 1"/>
                <a:gd name="f1171" fmla="*/ f1053 f803 1"/>
                <a:gd name="f1172" fmla="*/ f1054 f804 1"/>
                <a:gd name="f1173" fmla="*/ f1055 f803 1"/>
                <a:gd name="f1174" fmla="*/ f1056 f804 1"/>
                <a:gd name="f1175" fmla="*/ f1057 f803 1"/>
                <a:gd name="f1176" fmla="*/ f1058 f804 1"/>
                <a:gd name="f1177" fmla="*/ f1059 f803 1"/>
                <a:gd name="f1178" fmla="*/ f1060 f804 1"/>
                <a:gd name="f1179" fmla="*/ f1061 f803 1"/>
                <a:gd name="f1180" fmla="*/ f1062 f804 1"/>
                <a:gd name="f1181" fmla="*/ f1063 f803 1"/>
                <a:gd name="f1182" fmla="*/ f1064 f804 1"/>
                <a:gd name="f1183" fmla="*/ f1065 f803 1"/>
                <a:gd name="f1184" fmla="*/ f1066 f804 1"/>
                <a:gd name="f1185" fmla="*/ f1067 f803 1"/>
                <a:gd name="f1186" fmla="*/ f1068 f804 1"/>
                <a:gd name="f1187" fmla="*/ f1069 f803 1"/>
                <a:gd name="f1188" fmla="*/ f1070 f804 1"/>
                <a:gd name="f1189" fmla="*/ f1071 f803 1"/>
                <a:gd name="f1190" fmla="*/ f1072 f804 1"/>
                <a:gd name="f1191" fmla="*/ f1073 f803 1"/>
                <a:gd name="f1192" fmla="*/ f1074 f804 1"/>
                <a:gd name="f1193" fmla="*/ f1075 f803 1"/>
                <a:gd name="f1194" fmla="*/ f1076 f804 1"/>
                <a:gd name="f1195" fmla="*/ f1077 f803 1"/>
                <a:gd name="f1196" fmla="*/ f1078 f804 1"/>
                <a:gd name="f1197" fmla="*/ f1079 f803 1"/>
                <a:gd name="f1198" fmla="*/ f1080 f804 1"/>
                <a:gd name="f1199" fmla="*/ f1081 f803 1"/>
                <a:gd name="f1200" fmla="*/ f1082 f804 1"/>
                <a:gd name="f1201" fmla="*/ f1083 f803 1"/>
                <a:gd name="f1202" fmla="*/ f1084 f804 1"/>
                <a:gd name="f1203" fmla="*/ f1085 f803 1"/>
                <a:gd name="f1204" fmla="*/ f1086 f804 1"/>
                <a:gd name="f1205" fmla="*/ f1087 f803 1"/>
                <a:gd name="f1206" fmla="*/ f1088 f804 1"/>
                <a:gd name="f1207" fmla="*/ f1089 f803 1"/>
                <a:gd name="f1208" fmla="*/ f1090 f804 1"/>
                <a:gd name="f1209" fmla="*/ f1091 f803 1"/>
                <a:gd name="f1210" fmla="*/ f1092 f804 1"/>
                <a:gd name="f1211" fmla="*/ f1093 f803 1"/>
                <a:gd name="f1212" fmla="*/ f1094 f804 1"/>
                <a:gd name="f1213" fmla="*/ f1095 f803 1"/>
                <a:gd name="f1214" fmla="*/ f1096 f804 1"/>
                <a:gd name="f1215" fmla="*/ f1097 f803 1"/>
                <a:gd name="f1216" fmla="*/ f1098 f804 1"/>
                <a:gd name="f1217" fmla="*/ f1099 f803 1"/>
                <a:gd name="f1218" fmla="*/ f1100 f804 1"/>
                <a:gd name="f1219" fmla="*/ f1101 f803 1"/>
                <a:gd name="f1220" fmla="*/ f1102 f804 1"/>
                <a:gd name="f1221" fmla="*/ f1103 f803 1"/>
                <a:gd name="f1222" fmla="*/ f1104 f804 1"/>
                <a:gd name="f1223" fmla="*/ f1105 f803 1"/>
                <a:gd name="f1224" fmla="*/ f1106 f804 1"/>
                <a:gd name="f1225" fmla="*/ f1107 f803 1"/>
                <a:gd name="f1226" fmla="*/ f1108 f804 1"/>
                <a:gd name="f1227" fmla="*/ f1109 f803 1"/>
                <a:gd name="f1228" fmla="*/ f1110 f804 1"/>
                <a:gd name="f1229" fmla="*/ f1111 f803 1"/>
                <a:gd name="f1230" fmla="*/ f1112 f804 1"/>
                <a:gd name="f1231" fmla="*/ f1113 f803 1"/>
                <a:gd name="f1232" fmla="*/ f1114 f804 1"/>
                <a:gd name="f1233" fmla="*/ f1115 f803 1"/>
                <a:gd name="f1234" fmla="*/ f1116 f804 1"/>
                <a:gd name="f1235" fmla="*/ f1117 f804 1"/>
                <a:gd name="f1236" fmla="*/ f1118 f803 1"/>
                <a:gd name="f1237" fmla="*/ f1119 f804 1"/>
                <a:gd name="f1238" fmla="*/ f1120 f803 1"/>
                <a:gd name="f1239" fmla="*/ f1121 f804 1"/>
                <a:gd name="f1240" fmla="*/ f1122 f803 1"/>
                <a:gd name="f1241" fmla="*/ f1123 f804 1"/>
                <a:gd name="f1242" fmla="*/ f1124 f803 1"/>
                <a:gd name="f1243" fmla="*/ f1125 f804 1"/>
                <a:gd name="f1244" fmla="*/ f1126 f804 1"/>
                <a:gd name="f1245" fmla="*/ f1127 f803 1"/>
                <a:gd name="f1246" fmla="*/ f1128 f804 1"/>
                <a:gd name="f1247" fmla="*/ f1129 f803 1"/>
                <a:gd name="f1248" fmla="*/ f1130 f804 1"/>
                <a:gd name="f1249" fmla="*/ f1131 f803 1"/>
                <a:gd name="f1250" fmla="*/ f1132 f804 1"/>
                <a:gd name="f1251" fmla="*/ f1133 f803 1"/>
                <a:gd name="f1252" fmla="*/ f1134 f804 1"/>
                <a:gd name="f1253" fmla="*/ f1135 f803 1"/>
                <a:gd name="f1254" fmla="*/ f1136 f803 1"/>
                <a:gd name="f1255" fmla="*/ f1137 f804 1"/>
                <a:gd name="f1256" fmla="*/ f1138 f803 1"/>
                <a:gd name="f1257" fmla="*/ f1139 f804 1"/>
                <a:gd name="f1258" fmla="*/ f1140 f803 1"/>
                <a:gd name="f1259" fmla="*/ f1141 f804 1"/>
                <a:gd name="f1260" fmla="*/ f1142 f803 1"/>
                <a:gd name="f1261" fmla="*/ f1143 f804 1"/>
                <a:gd name="f1262" fmla="*/ f1144 f803 1"/>
                <a:gd name="f1263" fmla="*/ f1145 f804 1"/>
                <a:gd name="f1264" fmla="*/ f1146 f803 1"/>
                <a:gd name="f1265" fmla="*/ f1147 f804 1"/>
                <a:gd name="f1266" fmla="*/ f1148 f803 1"/>
                <a:gd name="f1267" fmla="*/ f1149 f803 1"/>
                <a:gd name="f1268" fmla="*/ f1150 f804 1"/>
                <a:gd name="f1269" fmla="*/ f1151 f803 1"/>
                <a:gd name="f1270" fmla="*/ f1152 f804 1"/>
                <a:gd name="f1271" fmla="*/ f1153 f804 1"/>
                <a:gd name="f1272" fmla="*/ f1154 f803 1"/>
                <a:gd name="f1273" fmla="*/ f1155 f804 1"/>
                <a:gd name="f1274" fmla="*/ f1156 f803 1"/>
                <a:gd name="f1275" fmla="*/ f1157 f804 1"/>
                <a:gd name="f1276" fmla="*/ f1158 f803 1"/>
                <a:gd name="f1277" fmla="*/ f1159 f804 1"/>
                <a:gd name="f1278" fmla="*/ f1160 f8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28">
                  <a:pos x="f1165" y="f1166"/>
                </a:cxn>
                <a:cxn ang="f928">
                  <a:pos x="f1167" y="f1168"/>
                </a:cxn>
                <a:cxn ang="f928">
                  <a:pos x="f1169" y="f1170"/>
                </a:cxn>
                <a:cxn ang="f928">
                  <a:pos x="f1171" y="f1172"/>
                </a:cxn>
                <a:cxn ang="f928">
                  <a:pos x="f1173" y="f1174"/>
                </a:cxn>
                <a:cxn ang="f928">
                  <a:pos x="f1175" y="f1176"/>
                </a:cxn>
                <a:cxn ang="f928">
                  <a:pos x="f1177" y="f1178"/>
                </a:cxn>
                <a:cxn ang="f928">
                  <a:pos x="f1179" y="f1180"/>
                </a:cxn>
                <a:cxn ang="f928">
                  <a:pos x="f1181" y="f1182"/>
                </a:cxn>
                <a:cxn ang="f928">
                  <a:pos x="f1183" y="f1184"/>
                </a:cxn>
                <a:cxn ang="f928">
                  <a:pos x="f1185" y="f1186"/>
                </a:cxn>
                <a:cxn ang="f928">
                  <a:pos x="f1187" y="f1188"/>
                </a:cxn>
                <a:cxn ang="f928">
                  <a:pos x="f1189" y="f1190"/>
                </a:cxn>
                <a:cxn ang="f928">
                  <a:pos x="f1191" y="f1192"/>
                </a:cxn>
                <a:cxn ang="f928">
                  <a:pos x="f1193" y="f1194"/>
                </a:cxn>
                <a:cxn ang="f928">
                  <a:pos x="f1195" y="f1196"/>
                </a:cxn>
                <a:cxn ang="f928">
                  <a:pos x="f1197" y="f1198"/>
                </a:cxn>
                <a:cxn ang="f928">
                  <a:pos x="f1199" y="f1200"/>
                </a:cxn>
                <a:cxn ang="f928">
                  <a:pos x="f1201" y="f1202"/>
                </a:cxn>
                <a:cxn ang="f928">
                  <a:pos x="f1203" y="f1204"/>
                </a:cxn>
                <a:cxn ang="f928">
                  <a:pos x="f1205" y="f1206"/>
                </a:cxn>
                <a:cxn ang="f928">
                  <a:pos x="f1207" y="f1208"/>
                </a:cxn>
                <a:cxn ang="f928">
                  <a:pos x="f1209" y="f1210"/>
                </a:cxn>
                <a:cxn ang="f928">
                  <a:pos x="f1211" y="f1212"/>
                </a:cxn>
                <a:cxn ang="f928">
                  <a:pos x="f1213" y="f1214"/>
                </a:cxn>
                <a:cxn ang="f928">
                  <a:pos x="f1215" y="f1216"/>
                </a:cxn>
                <a:cxn ang="f928">
                  <a:pos x="f1217" y="f1218"/>
                </a:cxn>
                <a:cxn ang="f928">
                  <a:pos x="f1219" y="f1220"/>
                </a:cxn>
                <a:cxn ang="f928">
                  <a:pos x="f1221" y="f1222"/>
                </a:cxn>
                <a:cxn ang="f928">
                  <a:pos x="f1223" y="f1224"/>
                </a:cxn>
                <a:cxn ang="f928">
                  <a:pos x="f1225" y="f1226"/>
                </a:cxn>
                <a:cxn ang="f928">
                  <a:pos x="f1227" y="f1228"/>
                </a:cxn>
                <a:cxn ang="f928">
                  <a:pos x="f1229" y="f1230"/>
                </a:cxn>
                <a:cxn ang="f928">
                  <a:pos x="f1231" y="f1232"/>
                </a:cxn>
                <a:cxn ang="f928">
                  <a:pos x="f1233" y="f1234"/>
                </a:cxn>
                <a:cxn ang="f928">
                  <a:pos x="f1181" y="f1235"/>
                </a:cxn>
                <a:cxn ang="f928">
                  <a:pos x="f1236" y="f1237"/>
                </a:cxn>
                <a:cxn ang="f928">
                  <a:pos x="f1238" y="f1239"/>
                </a:cxn>
                <a:cxn ang="f928">
                  <a:pos x="f1240" y="f1241"/>
                </a:cxn>
                <a:cxn ang="f928">
                  <a:pos x="f1242" y="f1243"/>
                </a:cxn>
                <a:cxn ang="f928">
                  <a:pos x="f1175" y="f1244"/>
                </a:cxn>
                <a:cxn ang="f928">
                  <a:pos x="f1245" y="f1246"/>
                </a:cxn>
                <a:cxn ang="f928">
                  <a:pos x="f1247" y="f1248"/>
                </a:cxn>
                <a:cxn ang="f928">
                  <a:pos x="f1249" y="f1250"/>
                </a:cxn>
                <a:cxn ang="f928">
                  <a:pos x="f1251" y="f1252"/>
                </a:cxn>
                <a:cxn ang="f928">
                  <a:pos x="f1253" y="f1244"/>
                </a:cxn>
                <a:cxn ang="f928">
                  <a:pos x="f1254" y="f1255"/>
                </a:cxn>
                <a:cxn ang="f928">
                  <a:pos x="f1256" y="f1257"/>
                </a:cxn>
                <a:cxn ang="f928">
                  <a:pos x="f1258" y="f1259"/>
                </a:cxn>
                <a:cxn ang="f928">
                  <a:pos x="f1260" y="f1261"/>
                </a:cxn>
                <a:cxn ang="f928">
                  <a:pos x="f1262" y="f1263"/>
                </a:cxn>
                <a:cxn ang="f928">
                  <a:pos x="f1264" y="f1265"/>
                </a:cxn>
                <a:cxn ang="f928">
                  <a:pos x="f1266" y="f1172"/>
                </a:cxn>
                <a:cxn ang="f928">
                  <a:pos x="f1267" y="f1268"/>
                </a:cxn>
                <a:cxn ang="f928">
                  <a:pos x="f1269" y="f1270"/>
                </a:cxn>
                <a:cxn ang="f928">
                  <a:pos x="f1221" y="f1186"/>
                </a:cxn>
                <a:cxn ang="f928">
                  <a:pos x="f1179" y="f1271"/>
                </a:cxn>
                <a:cxn ang="f928">
                  <a:pos x="f1272" y="f1273"/>
                </a:cxn>
                <a:cxn ang="f928">
                  <a:pos x="f1274" y="f1275"/>
                </a:cxn>
                <a:cxn ang="f928">
                  <a:pos x="f1276" y="f1277"/>
                </a:cxn>
                <a:cxn ang="f928">
                  <a:pos x="f1276" y="f1278"/>
                </a:cxn>
              </a:cxnLst>
              <a:rect l="f1161" t="f1164" r="f1162" b="f1163"/>
              <a:pathLst>
                <a:path w="1151" h="329">
                  <a:moveTo>
                    <a:pt x="f9" y="f10"/>
                  </a:moveTo>
                  <a:cubicBezTo>
                    <a:pt x="f11" y="f12"/>
                    <a:pt x="f9" y="f13"/>
                    <a:pt x="f11" y="f14"/>
                  </a:cubicBezTo>
                  <a:cubicBezTo>
                    <a:pt x="f11" y="f15"/>
                    <a:pt x="f11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2"/>
                  </a:cubicBezTo>
                  <a:cubicBezTo>
                    <a:pt x="f36" y="f37"/>
                    <a:pt x="f38" y="f37"/>
                    <a:pt x="f39" y="f40"/>
                  </a:cubicBezTo>
                  <a:cubicBezTo>
                    <a:pt x="f41" y="f42"/>
                    <a:pt x="f43" y="f30"/>
                    <a:pt x="f44" y="f32"/>
                  </a:cubicBezTo>
                  <a:cubicBezTo>
                    <a:pt x="f45" y="f46"/>
                    <a:pt x="f41" y="f28"/>
                    <a:pt x="f47" y="f48"/>
                  </a:cubicBezTo>
                  <a:cubicBezTo>
                    <a:pt x="f49" y="f50"/>
                    <a:pt x="f51" y="f52"/>
                    <a:pt x="f51" y="f53"/>
                  </a:cubicBezTo>
                  <a:cubicBezTo>
                    <a:pt x="f51" y="f54"/>
                    <a:pt x="f49" y="f55"/>
                    <a:pt x="f47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56"/>
                    <a:pt x="f63" y="f56"/>
                    <a:pt x="f64" y="f60"/>
                  </a:cubicBezTo>
                  <a:cubicBezTo>
                    <a:pt x="f65" y="f66"/>
                    <a:pt x="f67" y="f62"/>
                    <a:pt x="f38" y="f68"/>
                  </a:cubicBezTo>
                  <a:cubicBezTo>
                    <a:pt x="f69" y="f60"/>
                    <a:pt x="f69" y="f58"/>
                    <a:pt x="f70" y="f56"/>
                  </a:cubicBezTo>
                  <a:cubicBezTo>
                    <a:pt x="f71" y="f72"/>
                    <a:pt x="f73" y="f58"/>
                    <a:pt x="f74" y="f66"/>
                  </a:cubicBezTo>
                  <a:cubicBezTo>
                    <a:pt x="f75" y="f58"/>
                    <a:pt x="f75" y="f72"/>
                    <a:pt x="f75" y="f56"/>
                  </a:cubicBezTo>
                  <a:cubicBezTo>
                    <a:pt x="f76" y="f56"/>
                    <a:pt x="f77" y="f56"/>
                    <a:pt x="f78" y="f56"/>
                  </a:cubicBezTo>
                  <a:cubicBezTo>
                    <a:pt x="f79" y="f80"/>
                    <a:pt x="f81" y="f82"/>
                    <a:pt x="f83" y="f50"/>
                  </a:cubicBezTo>
                  <a:cubicBezTo>
                    <a:pt x="f73" y="f50"/>
                    <a:pt x="f84" y="f85"/>
                    <a:pt x="f86" y="f48"/>
                  </a:cubicBezTo>
                  <a:cubicBezTo>
                    <a:pt x="f86" y="f48"/>
                    <a:pt x="f84" y="f87"/>
                    <a:pt x="f84" y="f87"/>
                  </a:cubicBezTo>
                  <a:cubicBezTo>
                    <a:pt x="f83" y="f48"/>
                    <a:pt x="f76" y="f85"/>
                    <a:pt x="f88" y="f89"/>
                  </a:cubicBezTo>
                  <a:cubicBezTo>
                    <a:pt x="f88" y="f85"/>
                    <a:pt x="f88" y="f90"/>
                    <a:pt x="f88" y="f48"/>
                  </a:cubicBezTo>
                  <a:cubicBezTo>
                    <a:pt x="f91" y="f50"/>
                    <a:pt x="f92" y="f26"/>
                    <a:pt x="f93" y="f26"/>
                  </a:cubicBezTo>
                  <a:cubicBezTo>
                    <a:pt x="f94" y="f26"/>
                    <a:pt x="f35" y="f95"/>
                    <a:pt x="f96" y="f97"/>
                  </a:cubicBezTo>
                  <a:cubicBezTo>
                    <a:pt x="f35" y="f98"/>
                    <a:pt x="f99" y="f100"/>
                    <a:pt x="f101" y="f102"/>
                  </a:cubicBezTo>
                  <a:cubicBezTo>
                    <a:pt x="f93" y="f24"/>
                    <a:pt x="f103" y="f24"/>
                    <a:pt x="f104" y="f105"/>
                  </a:cubicBezTo>
                  <a:cubicBezTo>
                    <a:pt x="f93" y="f106"/>
                    <a:pt x="f99" y="f20"/>
                    <a:pt x="f35" y="f107"/>
                  </a:cubicBezTo>
                  <a:cubicBezTo>
                    <a:pt x="f35" y="f108"/>
                    <a:pt x="f99" y="f108"/>
                    <a:pt x="f94" y="f109"/>
                  </a:cubicBezTo>
                  <a:cubicBezTo>
                    <a:pt x="f35" y="f110"/>
                    <a:pt x="f96" y="f111"/>
                    <a:pt x="f33" y="f112"/>
                  </a:cubicBezTo>
                  <a:cubicBezTo>
                    <a:pt x="f113" y="f114"/>
                    <a:pt x="f96" y="f115"/>
                    <a:pt x="f116" y="f117"/>
                  </a:cubicBezTo>
                  <a:cubicBezTo>
                    <a:pt x="f31" y="f118"/>
                    <a:pt x="f33" y="f10"/>
                    <a:pt x="f119" y="f10"/>
                  </a:cubicBezTo>
                  <a:cubicBezTo>
                    <a:pt x="f99" y="f118"/>
                    <a:pt x="f94" y="f10"/>
                    <a:pt x="f103" y="f10"/>
                  </a:cubicBezTo>
                  <a:cubicBezTo>
                    <a:pt x="f120" y="f118"/>
                    <a:pt x="f121" y="f122"/>
                    <a:pt x="f91" y="f14"/>
                  </a:cubicBezTo>
                  <a:cubicBezTo>
                    <a:pt x="f78" y="f123"/>
                    <a:pt x="f83" y="f16"/>
                    <a:pt x="f124" y="f125"/>
                  </a:cubicBezTo>
                  <a:cubicBezTo>
                    <a:pt x="f38" y="f125"/>
                    <a:pt x="f70" y="f111"/>
                    <a:pt x="f67" y="f111"/>
                  </a:cubicBezTo>
                  <a:cubicBezTo>
                    <a:pt x="f67" y="f16"/>
                    <a:pt x="f67" y="f123"/>
                    <a:pt x="f70" y="f114"/>
                  </a:cubicBezTo>
                  <a:cubicBezTo>
                    <a:pt x="f38" y="f15"/>
                    <a:pt x="f71" y="f115"/>
                    <a:pt x="f73" y="f115"/>
                  </a:cubicBezTo>
                  <a:cubicBezTo>
                    <a:pt x="f83" y="f126"/>
                    <a:pt x="f76" y="f126"/>
                    <a:pt x="f88" y="f117"/>
                  </a:cubicBezTo>
                  <a:cubicBezTo>
                    <a:pt x="f79" y="f117"/>
                    <a:pt x="f127" y="f13"/>
                    <a:pt x="f36" y="f10"/>
                  </a:cubicBezTo>
                  <a:cubicBezTo>
                    <a:pt x="f79" y="f10"/>
                    <a:pt x="f36" y="f128"/>
                    <a:pt x="f129" y="f130"/>
                  </a:cubicBezTo>
                  <a:cubicBezTo>
                    <a:pt x="f91" y="f131"/>
                    <a:pt x="f121" y="f132"/>
                    <a:pt x="f92" y="f133"/>
                  </a:cubicBezTo>
                  <a:cubicBezTo>
                    <a:pt x="f127" y="f133"/>
                    <a:pt x="f129" y="f133"/>
                    <a:pt x="f36" y="f134"/>
                  </a:cubicBezTo>
                  <a:cubicBezTo>
                    <a:pt x="f129" y="f135"/>
                    <a:pt x="f127" y="f136"/>
                    <a:pt x="f137" y="f138"/>
                  </a:cubicBezTo>
                  <a:cubicBezTo>
                    <a:pt x="f137" y="f138"/>
                    <a:pt x="f121" y="f138"/>
                    <a:pt x="f121" y="f138"/>
                  </a:cubicBezTo>
                  <a:cubicBezTo>
                    <a:pt x="f129" y="f139"/>
                    <a:pt x="f78" y="f136"/>
                    <a:pt x="f81" y="f140"/>
                  </a:cubicBezTo>
                  <a:cubicBezTo>
                    <a:pt x="f76" y="f140"/>
                    <a:pt x="f76" y="f140"/>
                    <a:pt x="f74" y="f141"/>
                  </a:cubicBezTo>
                  <a:cubicBezTo>
                    <a:pt x="f81" y="f139"/>
                    <a:pt x="f88" y="f142"/>
                    <a:pt x="f78" y="f143"/>
                  </a:cubicBezTo>
                  <a:cubicBezTo>
                    <a:pt x="f88" y="f143"/>
                    <a:pt x="f88" y="f143"/>
                    <a:pt x="f81" y="f144"/>
                  </a:cubicBezTo>
                  <a:cubicBezTo>
                    <a:pt x="f77" y="f145"/>
                    <a:pt x="f77" y="f146"/>
                    <a:pt x="f88" y="f147"/>
                  </a:cubicBezTo>
                  <a:cubicBezTo>
                    <a:pt x="f76" y="f148"/>
                    <a:pt x="f75" y="f149"/>
                    <a:pt x="f150" y="f146"/>
                  </a:cubicBezTo>
                  <a:cubicBezTo>
                    <a:pt x="f73" y="f151"/>
                    <a:pt x="f73" y="f152"/>
                    <a:pt x="f73" y="f153"/>
                  </a:cubicBezTo>
                  <a:cubicBezTo>
                    <a:pt x="f84" y="f8"/>
                    <a:pt x="f84" y="f8"/>
                    <a:pt x="f86" y="f8"/>
                  </a:cubicBezTo>
                  <a:cubicBezTo>
                    <a:pt x="f124" y="f154"/>
                    <a:pt x="f70" y="f152"/>
                    <a:pt x="f155" y="f156"/>
                  </a:cubicBezTo>
                  <a:cubicBezTo>
                    <a:pt x="f65" y="f157"/>
                    <a:pt x="f65" y="f157"/>
                    <a:pt x="f64" y="f152"/>
                  </a:cubicBezTo>
                  <a:cubicBezTo>
                    <a:pt x="f158" y="f157"/>
                    <a:pt x="f158" y="f156"/>
                    <a:pt x="f159" y="f160"/>
                  </a:cubicBezTo>
                  <a:cubicBezTo>
                    <a:pt x="f161" y="f160"/>
                    <a:pt x="f162" y="f156"/>
                    <a:pt x="f163" y="f156"/>
                  </a:cubicBezTo>
                  <a:cubicBezTo>
                    <a:pt x="f164" y="f165"/>
                    <a:pt x="f61" y="f166"/>
                    <a:pt x="f167" y="f145"/>
                  </a:cubicBezTo>
                  <a:cubicBezTo>
                    <a:pt x="f39" y="f146"/>
                    <a:pt x="f57" y="f149"/>
                    <a:pt x="f47" y="f148"/>
                  </a:cubicBezTo>
                  <a:cubicBezTo>
                    <a:pt x="f51" y="f146"/>
                    <a:pt x="f168" y="f145"/>
                    <a:pt x="f169" y="f170"/>
                  </a:cubicBezTo>
                  <a:cubicBezTo>
                    <a:pt x="f171" y="f145"/>
                    <a:pt x="f172" y="f173"/>
                    <a:pt x="f174" y="f146"/>
                  </a:cubicBezTo>
                  <a:cubicBezTo>
                    <a:pt x="f174" y="f145"/>
                    <a:pt x="f175" y="f170"/>
                    <a:pt x="f175" y="f143"/>
                  </a:cubicBezTo>
                  <a:cubicBezTo>
                    <a:pt x="f176" y="f143"/>
                    <a:pt x="f177" y="f143"/>
                    <a:pt x="f45" y="f144"/>
                  </a:cubicBezTo>
                  <a:cubicBezTo>
                    <a:pt x="f45" y="f143"/>
                    <a:pt x="f45" y="f178"/>
                    <a:pt x="f45" y="f178"/>
                  </a:cubicBezTo>
                  <a:cubicBezTo>
                    <a:pt x="f45" y="f179"/>
                    <a:pt x="f175" y="f180"/>
                    <a:pt x="f45" y="f181"/>
                  </a:cubicBezTo>
                  <a:cubicBezTo>
                    <a:pt x="f45" y="f135"/>
                    <a:pt x="f176" y="f133"/>
                    <a:pt x="f175" y="f134"/>
                  </a:cubicBezTo>
                  <a:cubicBezTo>
                    <a:pt x="f182" y="f132"/>
                    <a:pt x="f171" y="f131"/>
                    <a:pt x="f169" y="f128"/>
                  </a:cubicBezTo>
                  <a:cubicBezTo>
                    <a:pt x="f169" y="f118"/>
                    <a:pt x="f169" y="f13"/>
                    <a:pt x="f41" y="f117"/>
                  </a:cubicBezTo>
                  <a:cubicBezTo>
                    <a:pt x="f172" y="f126"/>
                    <a:pt x="f174" y="f117"/>
                    <a:pt x="f175" y="f122"/>
                  </a:cubicBezTo>
                  <a:cubicBezTo>
                    <a:pt x="f177" y="f183"/>
                    <a:pt x="f43" y="f133"/>
                    <a:pt x="f184" y="f136"/>
                  </a:cubicBezTo>
                  <a:cubicBezTo>
                    <a:pt x="f184" y="f136"/>
                    <a:pt x="f185" y="f141"/>
                    <a:pt x="f186" y="f140"/>
                  </a:cubicBezTo>
                  <a:cubicBezTo>
                    <a:pt x="f187" y="f180"/>
                    <a:pt x="f188" y="f189"/>
                    <a:pt x="f44" y="f179"/>
                  </a:cubicBezTo>
                  <a:cubicBezTo>
                    <a:pt x="f190" y="f138"/>
                    <a:pt x="f190" y="f138"/>
                    <a:pt x="f191" y="f189"/>
                  </a:cubicBezTo>
                  <a:cubicBezTo>
                    <a:pt x="f192" y="f138"/>
                    <a:pt x="f193" y="f142"/>
                    <a:pt x="f194" y="f195"/>
                  </a:cubicBezTo>
                  <a:cubicBezTo>
                    <a:pt x="f194" y="f138"/>
                    <a:pt x="f196" y="f180"/>
                    <a:pt x="f196" y="f140"/>
                  </a:cubicBezTo>
                  <a:cubicBezTo>
                    <a:pt x="f196" y="f140"/>
                    <a:pt x="f197" y="f140"/>
                    <a:pt x="f197" y="f181"/>
                  </a:cubicBezTo>
                  <a:cubicBezTo>
                    <a:pt x="f198" y="f141"/>
                    <a:pt x="f198" y="f136"/>
                    <a:pt x="f199" y="f139"/>
                  </a:cubicBezTo>
                  <a:cubicBezTo>
                    <a:pt x="f199" y="f139"/>
                    <a:pt x="f200" y="f180"/>
                    <a:pt x="f200" y="f180"/>
                  </a:cubicBezTo>
                  <a:cubicBezTo>
                    <a:pt x="f200" y="f140"/>
                    <a:pt x="f199" y="f201"/>
                    <a:pt x="f199" y="f134"/>
                  </a:cubicBezTo>
                  <a:cubicBezTo>
                    <a:pt x="f202" y="f134"/>
                    <a:pt x="f203" y="f134"/>
                    <a:pt x="f204" y="f134"/>
                  </a:cubicBezTo>
                  <a:cubicBezTo>
                    <a:pt x="f203" y="f205"/>
                    <a:pt x="f202" y="f130"/>
                    <a:pt x="f199" y="f118"/>
                  </a:cubicBezTo>
                  <a:cubicBezTo>
                    <a:pt x="f202" y="f12"/>
                    <a:pt x="f203" y="f12"/>
                    <a:pt x="f204" y="f122"/>
                  </a:cubicBezTo>
                  <a:cubicBezTo>
                    <a:pt x="f206" y="f14"/>
                    <a:pt x="f202" y="f115"/>
                    <a:pt x="f202" y="f114"/>
                  </a:cubicBezTo>
                  <a:cubicBezTo>
                    <a:pt x="f200" y="f112"/>
                    <a:pt x="f203" y="f111"/>
                    <a:pt x="f203" y="f207"/>
                  </a:cubicBezTo>
                  <a:cubicBezTo>
                    <a:pt x="f208" y="f207"/>
                    <a:pt x="f209" y="f109"/>
                    <a:pt x="f210" y="f108"/>
                  </a:cubicBezTo>
                  <a:cubicBezTo>
                    <a:pt x="f211" y="f20"/>
                    <a:pt x="f212" y="f213"/>
                    <a:pt x="f204" y="f24"/>
                  </a:cubicBezTo>
                  <a:cubicBezTo>
                    <a:pt x="f202" y="f100"/>
                    <a:pt x="f196" y="f214"/>
                    <a:pt x="f192" y="f97"/>
                  </a:cubicBezTo>
                  <a:cubicBezTo>
                    <a:pt x="f196" y="f95"/>
                    <a:pt x="f202" y="f26"/>
                    <a:pt x="f215" y="f48"/>
                  </a:cubicBezTo>
                  <a:cubicBezTo>
                    <a:pt x="f199" y="f216"/>
                    <a:pt x="f193" y="f217"/>
                    <a:pt x="f218" y="f72"/>
                  </a:cubicBezTo>
                  <a:cubicBezTo>
                    <a:pt x="f190" y="f55"/>
                    <a:pt x="f219" y="f28"/>
                    <a:pt x="f220" y="f54"/>
                  </a:cubicBezTo>
                  <a:cubicBezTo>
                    <a:pt x="f186" y="f72"/>
                    <a:pt x="f221" y="f55"/>
                    <a:pt x="f177" y="f28"/>
                  </a:cubicBezTo>
                  <a:cubicBezTo>
                    <a:pt x="f187" y="f222"/>
                    <a:pt x="f223" y="f224"/>
                    <a:pt x="f225" y="f226"/>
                  </a:cubicBezTo>
                  <a:cubicBezTo>
                    <a:pt x="f227" y="f228"/>
                    <a:pt x="f229" y="f230"/>
                    <a:pt x="f231" y="f232"/>
                  </a:cubicBezTo>
                  <a:cubicBezTo>
                    <a:pt x="f233" y="f234"/>
                    <a:pt x="f235" y="f236"/>
                    <a:pt x="f237" y="f238"/>
                  </a:cubicBezTo>
                  <a:cubicBezTo>
                    <a:pt x="f239" y="f238"/>
                    <a:pt x="f240" y="f238"/>
                    <a:pt x="f241" y="f242"/>
                  </a:cubicBezTo>
                  <a:cubicBezTo>
                    <a:pt x="f240" y="f243"/>
                    <a:pt x="f244" y="f245"/>
                    <a:pt x="f240" y="f246"/>
                  </a:cubicBezTo>
                  <a:cubicBezTo>
                    <a:pt x="f241" y="f247"/>
                    <a:pt x="f248" y="f245"/>
                    <a:pt x="f249" y="f250"/>
                  </a:cubicBezTo>
                  <a:cubicBezTo>
                    <a:pt x="f249" y="f243"/>
                    <a:pt x="f251" y="f252"/>
                    <a:pt x="f253" y="f238"/>
                  </a:cubicBezTo>
                  <a:cubicBezTo>
                    <a:pt x="f253" y="f254"/>
                    <a:pt x="f255" y="f256"/>
                    <a:pt x="f257" y="f258"/>
                  </a:cubicBezTo>
                  <a:cubicBezTo>
                    <a:pt x="f259" y="f260"/>
                    <a:pt x="f261" y="f262"/>
                    <a:pt x="f263" y="f264"/>
                  </a:cubicBezTo>
                  <a:cubicBezTo>
                    <a:pt x="f265" y="f266"/>
                    <a:pt x="f267" y="f268"/>
                    <a:pt x="f269" y="f243"/>
                  </a:cubicBezTo>
                  <a:cubicBezTo>
                    <a:pt x="f270" y="f271"/>
                    <a:pt x="f272" y="f273"/>
                    <a:pt x="f274" y="f275"/>
                  </a:cubicBezTo>
                  <a:cubicBezTo>
                    <a:pt x="f160" y="f275"/>
                    <a:pt x="f148" y="f226"/>
                    <a:pt x="f145" y="f276"/>
                  </a:cubicBezTo>
                  <a:cubicBezTo>
                    <a:pt x="f277" y="f30"/>
                    <a:pt x="f278" y="f62"/>
                    <a:pt x="f279" y="f89"/>
                  </a:cubicBezTo>
                  <a:cubicBezTo>
                    <a:pt x="f280" y="f50"/>
                    <a:pt x="f280" y="f50"/>
                    <a:pt x="f281" y="f50"/>
                  </a:cubicBezTo>
                  <a:cubicBezTo>
                    <a:pt x="f282" y="f283"/>
                    <a:pt x="f284" y="f55"/>
                    <a:pt x="f285" y="f66"/>
                  </a:cubicBezTo>
                  <a:cubicBezTo>
                    <a:pt x="f286" y="f287"/>
                    <a:pt x="f288" y="f289"/>
                    <a:pt x="f284" y="f222"/>
                  </a:cubicBezTo>
                  <a:cubicBezTo>
                    <a:pt x="f282" y="f290"/>
                    <a:pt x="f279" y="f291"/>
                    <a:pt x="f281" y="f30"/>
                  </a:cubicBezTo>
                  <a:cubicBezTo>
                    <a:pt x="f272" y="f290"/>
                    <a:pt x="f292" y="f290"/>
                    <a:pt x="f293" y="f30"/>
                  </a:cubicBezTo>
                  <a:cubicBezTo>
                    <a:pt x="f294" y="f32"/>
                    <a:pt x="f295" y="f34"/>
                    <a:pt x="f296" y="f224"/>
                  </a:cubicBezTo>
                  <a:cubicBezTo>
                    <a:pt x="f296" y="f297"/>
                    <a:pt x="f296" y="f30"/>
                    <a:pt x="f296" y="f291"/>
                  </a:cubicBezTo>
                  <a:cubicBezTo>
                    <a:pt x="f298" y="f30"/>
                    <a:pt x="f299" y="f32"/>
                    <a:pt x="f300" y="f301"/>
                  </a:cubicBezTo>
                  <a:cubicBezTo>
                    <a:pt x="f300" y="f34"/>
                    <a:pt x="f300" y="f32"/>
                    <a:pt x="f300" y="f30"/>
                  </a:cubicBezTo>
                  <a:cubicBezTo>
                    <a:pt x="f302" y="f30"/>
                    <a:pt x="f303" y="f297"/>
                    <a:pt x="f304" y="f32"/>
                  </a:cubicBezTo>
                  <a:cubicBezTo>
                    <a:pt x="f304" y="f42"/>
                    <a:pt x="f305" y="f291"/>
                    <a:pt x="f305" y="f290"/>
                  </a:cubicBezTo>
                  <a:cubicBezTo>
                    <a:pt x="f305" y="f222"/>
                    <a:pt x="f304" y="f306"/>
                    <a:pt x="f307" y="f46"/>
                  </a:cubicBezTo>
                  <a:cubicBezTo>
                    <a:pt x="f303" y="f287"/>
                    <a:pt x="f302" y="f308"/>
                    <a:pt x="f309" y="f66"/>
                  </a:cubicBezTo>
                  <a:cubicBezTo>
                    <a:pt x="f310" y="f60"/>
                    <a:pt x="f310" y="f72"/>
                    <a:pt x="f310" y="f55"/>
                  </a:cubicBezTo>
                  <a:cubicBezTo>
                    <a:pt x="f309" y="f56"/>
                    <a:pt x="f311" y="f56"/>
                    <a:pt x="f303" y="f72"/>
                  </a:cubicBezTo>
                  <a:cubicBezTo>
                    <a:pt x="f307" y="f60"/>
                    <a:pt x="f304" y="f66"/>
                    <a:pt x="f270" y="f68"/>
                  </a:cubicBezTo>
                  <a:cubicBezTo>
                    <a:pt x="f270" y="f62"/>
                    <a:pt x="f312" y="f66"/>
                    <a:pt x="f312" y="f58"/>
                  </a:cubicBezTo>
                  <a:cubicBezTo>
                    <a:pt x="f313" y="f60"/>
                    <a:pt x="f314" y="f60"/>
                    <a:pt x="f315" y="f66"/>
                  </a:cubicBezTo>
                  <a:cubicBezTo>
                    <a:pt x="f316" y="f62"/>
                    <a:pt x="f317" y="f62"/>
                    <a:pt x="f318" y="f66"/>
                  </a:cubicBezTo>
                  <a:cubicBezTo>
                    <a:pt x="f319" y="f60"/>
                    <a:pt x="f320" y="f66"/>
                    <a:pt x="f321" y="f60"/>
                  </a:cubicBezTo>
                  <a:cubicBezTo>
                    <a:pt x="f322" y="f60"/>
                    <a:pt x="f323" y="f58"/>
                    <a:pt x="f324" y="f58"/>
                  </a:cubicBezTo>
                  <a:cubicBezTo>
                    <a:pt x="f325" y="f56"/>
                    <a:pt x="f325" y="f28"/>
                    <a:pt x="f322" y="f54"/>
                  </a:cubicBezTo>
                  <a:cubicBezTo>
                    <a:pt x="f326" y="f53"/>
                    <a:pt x="f327" y="f80"/>
                    <a:pt x="f328" y="f217"/>
                  </a:cubicBezTo>
                  <a:cubicBezTo>
                    <a:pt x="f329" y="f82"/>
                    <a:pt x="f321" y="f330"/>
                    <a:pt x="f326" y="f50"/>
                  </a:cubicBezTo>
                  <a:cubicBezTo>
                    <a:pt x="f326" y="f50"/>
                    <a:pt x="f321" y="f89"/>
                    <a:pt x="f321" y="f89"/>
                  </a:cubicBezTo>
                  <a:cubicBezTo>
                    <a:pt x="f323" y="f85"/>
                    <a:pt x="f331" y="f85"/>
                    <a:pt x="f332" y="f90"/>
                  </a:cubicBezTo>
                  <a:cubicBezTo>
                    <a:pt x="f333" y="f87"/>
                    <a:pt x="f331" y="f26"/>
                    <a:pt x="f324" y="f95"/>
                  </a:cubicBezTo>
                  <a:cubicBezTo>
                    <a:pt x="f334" y="f97"/>
                    <a:pt x="f269" y="f98"/>
                    <a:pt x="f335" y="f100"/>
                  </a:cubicBezTo>
                  <a:cubicBezTo>
                    <a:pt x="f336" y="f22"/>
                    <a:pt x="f337" y="f338"/>
                    <a:pt x="f335" y="f339"/>
                  </a:cubicBezTo>
                  <a:cubicBezTo>
                    <a:pt x="f340" y="f207"/>
                    <a:pt x="f341" y="f18"/>
                    <a:pt x="f342" y="f110"/>
                  </a:cubicBezTo>
                  <a:cubicBezTo>
                    <a:pt x="f336" y="f110"/>
                    <a:pt x="f343" y="f125"/>
                    <a:pt x="f332" y="f125"/>
                  </a:cubicBezTo>
                  <a:cubicBezTo>
                    <a:pt x="f332" y="f111"/>
                    <a:pt x="f332" y="f111"/>
                    <a:pt x="f332" y="f16"/>
                  </a:cubicBezTo>
                  <a:cubicBezTo>
                    <a:pt x="f325" y="f110"/>
                    <a:pt x="f321" y="f207"/>
                    <a:pt x="f320" y="f107"/>
                  </a:cubicBezTo>
                  <a:cubicBezTo>
                    <a:pt x="f318" y="f344"/>
                    <a:pt x="f345" y="f344"/>
                    <a:pt x="f303" y="f338"/>
                  </a:cubicBezTo>
                  <a:cubicBezTo>
                    <a:pt x="f311" y="f338"/>
                    <a:pt x="f309" y="f20"/>
                    <a:pt x="f310" y="f20"/>
                  </a:cubicBezTo>
                  <a:cubicBezTo>
                    <a:pt x="f309" y="f346"/>
                    <a:pt x="f309" y="f108"/>
                    <a:pt x="f302" y="f109"/>
                  </a:cubicBezTo>
                  <a:cubicBezTo>
                    <a:pt x="f347" y="f207"/>
                    <a:pt x="f304" y="f18"/>
                    <a:pt x="f312" y="f18"/>
                  </a:cubicBezTo>
                  <a:cubicBezTo>
                    <a:pt x="f315" y="f18"/>
                    <a:pt x="f318" y="f18"/>
                    <a:pt x="f348" y="f18"/>
                  </a:cubicBezTo>
                  <a:cubicBezTo>
                    <a:pt x="f328" y="f110"/>
                    <a:pt x="f329" y="f111"/>
                    <a:pt x="f320" y="f112"/>
                  </a:cubicBezTo>
                  <a:cubicBezTo>
                    <a:pt x="f327" y="f15"/>
                    <a:pt x="f322" y="f126"/>
                    <a:pt x="f324" y="f13"/>
                  </a:cubicBezTo>
                  <a:cubicBezTo>
                    <a:pt x="f324" y="f13"/>
                    <a:pt x="f324" y="f13"/>
                    <a:pt x="f324" y="f122"/>
                  </a:cubicBezTo>
                  <a:cubicBezTo>
                    <a:pt x="f323" y="f122"/>
                    <a:pt x="f326" y="f122"/>
                    <a:pt x="f329" y="f122"/>
                  </a:cubicBezTo>
                  <a:cubicBezTo>
                    <a:pt x="f322" y="f128"/>
                    <a:pt x="f324" y="f205"/>
                    <a:pt x="f332" y="f133"/>
                  </a:cubicBezTo>
                  <a:cubicBezTo>
                    <a:pt x="f334" y="f133"/>
                    <a:pt x="f334" y="f349"/>
                    <a:pt x="f334" y="f349"/>
                  </a:cubicBezTo>
                  <a:cubicBezTo>
                    <a:pt x="f323" y="f134"/>
                    <a:pt x="f327" y="f350"/>
                    <a:pt x="f351" y="f205"/>
                  </a:cubicBezTo>
                  <a:cubicBezTo>
                    <a:pt x="f351" y="f132"/>
                    <a:pt x="f351" y="f132"/>
                    <a:pt x="f351" y="f350"/>
                  </a:cubicBezTo>
                  <a:cubicBezTo>
                    <a:pt x="f328" y="f349"/>
                    <a:pt x="f321" y="f140"/>
                    <a:pt x="f323" y="f189"/>
                  </a:cubicBezTo>
                  <a:cubicBezTo>
                    <a:pt x="f322" y="f189"/>
                    <a:pt x="f321" y="f189"/>
                    <a:pt x="f327" y="f138"/>
                  </a:cubicBezTo>
                  <a:cubicBezTo>
                    <a:pt x="f326" y="f352"/>
                    <a:pt x="f323" y="f143"/>
                    <a:pt x="f324" y="f145"/>
                  </a:cubicBezTo>
                  <a:cubicBezTo>
                    <a:pt x="f326" y="f353"/>
                    <a:pt x="f329" y="f353"/>
                    <a:pt x="f351" y="f170"/>
                  </a:cubicBezTo>
                  <a:cubicBezTo>
                    <a:pt x="f354" y="f149"/>
                    <a:pt x="f328" y="f151"/>
                    <a:pt x="f328" y="f152"/>
                  </a:cubicBezTo>
                  <a:cubicBezTo>
                    <a:pt x="f329" y="f355"/>
                    <a:pt x="f328" y="f154"/>
                    <a:pt x="f328" y="f153"/>
                  </a:cubicBezTo>
                  <a:cubicBezTo>
                    <a:pt x="f320" y="f356"/>
                    <a:pt x="f351" y="f356"/>
                    <a:pt x="f348" y="f154"/>
                  </a:cubicBezTo>
                  <a:cubicBezTo>
                    <a:pt x="f357" y="f358"/>
                    <a:pt x="f359" y="f274"/>
                    <a:pt x="f316" y="f160"/>
                  </a:cubicBezTo>
                  <a:cubicBezTo>
                    <a:pt x="f316" y="f157"/>
                    <a:pt x="f316" y="f274"/>
                    <a:pt x="f315" y="f358"/>
                  </a:cubicBezTo>
                  <a:cubicBezTo>
                    <a:pt x="f314" y="f274"/>
                    <a:pt x="f345" y="f157"/>
                    <a:pt x="f313" y="f160"/>
                  </a:cubicBezTo>
                  <a:cubicBezTo>
                    <a:pt x="f270" y="f157"/>
                    <a:pt x="f305" y="f274"/>
                    <a:pt x="f304" y="f152"/>
                  </a:cubicBezTo>
                  <a:cubicBezTo>
                    <a:pt x="f303" y="f160"/>
                    <a:pt x="f302" y="f147"/>
                    <a:pt x="f310" y="f146"/>
                  </a:cubicBezTo>
                  <a:cubicBezTo>
                    <a:pt x="f360" y="f148"/>
                    <a:pt x="f361" y="f165"/>
                    <a:pt x="f362" y="f160"/>
                  </a:cubicBezTo>
                  <a:cubicBezTo>
                    <a:pt x="f298" y="f165"/>
                    <a:pt x="f363" y="f148"/>
                    <a:pt x="f364" y="f149"/>
                  </a:cubicBezTo>
                  <a:cubicBezTo>
                    <a:pt x="f295" y="f148"/>
                    <a:pt x="f365" y="f165"/>
                    <a:pt x="f294" y="f160"/>
                  </a:cubicBezTo>
                  <a:cubicBezTo>
                    <a:pt x="f293" y="f147"/>
                    <a:pt x="f366" y="f166"/>
                    <a:pt x="f2" y="f173"/>
                  </a:cubicBezTo>
                  <a:cubicBezTo>
                    <a:pt x="f367" y="f146"/>
                    <a:pt x="f368" y="f149"/>
                    <a:pt x="f272" y="f166"/>
                  </a:cubicBezTo>
                  <a:cubicBezTo>
                    <a:pt x="f272" y="f173"/>
                    <a:pt x="f272" y="f353"/>
                    <a:pt x="f369" y="f144"/>
                  </a:cubicBezTo>
                  <a:cubicBezTo>
                    <a:pt x="f369" y="f195"/>
                    <a:pt x="f370" y="f179"/>
                    <a:pt x="f371" y="f139"/>
                  </a:cubicBezTo>
                  <a:cubicBezTo>
                    <a:pt x="f371" y="f136"/>
                    <a:pt x="f371" y="f141"/>
                    <a:pt x="f371" y="f181"/>
                  </a:cubicBezTo>
                  <a:cubicBezTo>
                    <a:pt x="f370" y="f349"/>
                    <a:pt x="f272" y="f350"/>
                    <a:pt x="f292" y="f131"/>
                  </a:cubicBezTo>
                  <a:cubicBezTo>
                    <a:pt x="f368" y="f183"/>
                    <a:pt x="f367" y="f130"/>
                    <a:pt x="f367" y="f128"/>
                  </a:cubicBezTo>
                  <a:cubicBezTo>
                    <a:pt x="f367" y="f12"/>
                    <a:pt x="f367" y="f117"/>
                    <a:pt x="f272" y="f14"/>
                  </a:cubicBezTo>
                  <a:cubicBezTo>
                    <a:pt x="f371" y="f126"/>
                    <a:pt x="f280" y="f13"/>
                    <a:pt x="f280" y="f118"/>
                  </a:cubicBezTo>
                  <a:cubicBezTo>
                    <a:pt x="f279" y="f350"/>
                    <a:pt x="f279" y="f140"/>
                    <a:pt x="f282" y="f142"/>
                  </a:cubicBezTo>
                  <a:cubicBezTo>
                    <a:pt x="f282" y="f142"/>
                    <a:pt x="f372" y="f179"/>
                    <a:pt x="f284" y="f179"/>
                  </a:cubicBezTo>
                  <a:cubicBezTo>
                    <a:pt x="f285" y="f195"/>
                    <a:pt x="f288" y="f144"/>
                    <a:pt x="f373" y="f173"/>
                  </a:cubicBezTo>
                  <a:cubicBezTo>
                    <a:pt x="f373" y="f145"/>
                    <a:pt x="f374" y="f353"/>
                    <a:pt x="f375" y="f170"/>
                  </a:cubicBezTo>
                  <a:cubicBezTo>
                    <a:pt x="f376" y="f173"/>
                    <a:pt x="f377" y="f166"/>
                    <a:pt x="f378" y="f165"/>
                  </a:cubicBezTo>
                  <a:cubicBezTo>
                    <a:pt x="f379" y="f149"/>
                    <a:pt x="f277" y="f353"/>
                    <a:pt x="f153" y="f195"/>
                  </a:cubicBezTo>
                  <a:cubicBezTo>
                    <a:pt x="f356" y="f144"/>
                    <a:pt x="f154" y="f170"/>
                    <a:pt x="f355" y="f173"/>
                  </a:cubicBezTo>
                  <a:cubicBezTo>
                    <a:pt x="f358" y="f143"/>
                    <a:pt x="f358" y="f352"/>
                    <a:pt x="f152" y="f189"/>
                  </a:cubicBezTo>
                  <a:cubicBezTo>
                    <a:pt x="f157" y="f189"/>
                    <a:pt x="f156" y="f138"/>
                    <a:pt x="f165" y="f179"/>
                  </a:cubicBezTo>
                  <a:cubicBezTo>
                    <a:pt x="f151" y="f136"/>
                    <a:pt x="f160" y="f181"/>
                    <a:pt x="f156" y="f133"/>
                  </a:cubicBezTo>
                  <a:cubicBezTo>
                    <a:pt x="f151" y="f133"/>
                    <a:pt x="f147" y="f134"/>
                    <a:pt x="f166" y="f134"/>
                  </a:cubicBezTo>
                  <a:cubicBezTo>
                    <a:pt x="f149" y="f183"/>
                    <a:pt x="f151" y="f12"/>
                    <a:pt x="f146" y="f126"/>
                  </a:cubicBezTo>
                  <a:cubicBezTo>
                    <a:pt x="f146" y="f115"/>
                    <a:pt x="f146" y="f380"/>
                    <a:pt x="f146" y="f114"/>
                  </a:cubicBezTo>
                  <a:cubicBezTo>
                    <a:pt x="f144" y="f114"/>
                    <a:pt x="f142" y="f114"/>
                    <a:pt x="f180" y="f15"/>
                  </a:cubicBezTo>
                  <a:cubicBezTo>
                    <a:pt x="f138" y="f107"/>
                    <a:pt x="f178" y="f24"/>
                    <a:pt x="f151" y="f100"/>
                  </a:cubicBezTo>
                  <a:cubicBezTo>
                    <a:pt x="f146" y="f95"/>
                    <a:pt x="f178" y="f214"/>
                    <a:pt x="f189" y="f95"/>
                  </a:cubicBezTo>
                  <a:cubicBezTo>
                    <a:pt x="f143" y="f89"/>
                    <a:pt x="f149" y="f283"/>
                    <a:pt x="f166" y="f66"/>
                  </a:cubicBezTo>
                  <a:cubicBezTo>
                    <a:pt x="f165" y="f60"/>
                    <a:pt x="f156" y="f60"/>
                    <a:pt x="f274" y="f58"/>
                  </a:cubicBezTo>
                  <a:cubicBezTo>
                    <a:pt x="f355" y="f308"/>
                    <a:pt x="f277" y="f308"/>
                    <a:pt x="f377" y="f60"/>
                  </a:cubicBezTo>
                  <a:cubicBezTo>
                    <a:pt x="f376" y="f56"/>
                    <a:pt x="f381" y="f382"/>
                    <a:pt x="f374" y="f283"/>
                  </a:cubicBezTo>
                  <a:cubicBezTo>
                    <a:pt x="f278" y="f330"/>
                    <a:pt x="f286" y="f85"/>
                    <a:pt x="f282" y="f90"/>
                  </a:cubicBezTo>
                  <a:cubicBezTo>
                    <a:pt x="f286" y="f382"/>
                    <a:pt x="f376" y="f68"/>
                    <a:pt x="f356" y="f383"/>
                  </a:cubicBezTo>
                  <a:cubicBezTo>
                    <a:pt x="f151" y="f297"/>
                    <a:pt x="f170" y="f384"/>
                    <a:pt x="f136" y="f385"/>
                  </a:cubicBezTo>
                  <a:cubicBezTo>
                    <a:pt x="f201" y="f386"/>
                    <a:pt x="f132" y="f385"/>
                    <a:pt x="f10" y="f385"/>
                  </a:cubicBezTo>
                  <a:cubicBezTo>
                    <a:pt x="f110" y="f385"/>
                    <a:pt x="f214" y="f385"/>
                    <a:pt x="f217" y="f386"/>
                  </a:cubicBezTo>
                  <a:cubicBezTo>
                    <a:pt x="f80" y="f386"/>
                    <a:pt x="f53" y="f386"/>
                    <a:pt x="f28" y="f386"/>
                  </a:cubicBezTo>
                  <a:cubicBezTo>
                    <a:pt x="f28" y="f40"/>
                    <a:pt x="f28" y="f289"/>
                    <a:pt x="f28" y="f72"/>
                  </a:cubicBezTo>
                  <a:cubicBezTo>
                    <a:pt x="f28" y="f72"/>
                    <a:pt x="f55" y="f72"/>
                    <a:pt x="f56" y="f72"/>
                  </a:cubicBezTo>
                  <a:cubicBezTo>
                    <a:pt x="f56" y="f289"/>
                    <a:pt x="f56" y="f42"/>
                    <a:pt x="f56" y="f386"/>
                  </a:cubicBezTo>
                  <a:cubicBezTo>
                    <a:pt x="f34" y="f246"/>
                    <a:pt x="f232" y="f273"/>
                    <a:pt x="f238" y="f387"/>
                  </a:cubicBezTo>
                  <a:cubicBezTo>
                    <a:pt x="f388" y="f386"/>
                    <a:pt x="f389" y="f40"/>
                    <a:pt x="f390" y="f290"/>
                  </a:cubicBezTo>
                  <a:cubicBezTo>
                    <a:pt x="f390" y="f290"/>
                    <a:pt x="f390" y="f290"/>
                    <a:pt x="f390" y="f383"/>
                  </a:cubicBezTo>
                  <a:cubicBezTo>
                    <a:pt x="f391" y="f383"/>
                    <a:pt x="f392" y="f383"/>
                    <a:pt x="f393" y="f383"/>
                  </a:cubicBezTo>
                  <a:cubicBezTo>
                    <a:pt x="f394" y="f383"/>
                    <a:pt x="f395" y="f383"/>
                    <a:pt x="f396" y="f289"/>
                  </a:cubicBezTo>
                  <a:cubicBezTo>
                    <a:pt x="f396" y="f287"/>
                    <a:pt x="f397" y="f68"/>
                    <a:pt x="f398" y="f66"/>
                  </a:cubicBezTo>
                  <a:cubicBezTo>
                    <a:pt x="f399" y="f72"/>
                    <a:pt x="f399" y="f72"/>
                    <a:pt x="f396" y="f382"/>
                  </a:cubicBezTo>
                  <a:cubicBezTo>
                    <a:pt x="f400" y="f80"/>
                    <a:pt x="f400" y="f217"/>
                    <a:pt x="f400" y="f82"/>
                  </a:cubicBezTo>
                  <a:cubicBezTo>
                    <a:pt x="f395" y="f52"/>
                    <a:pt x="f399" y="f52"/>
                    <a:pt x="f401" y="f217"/>
                  </a:cubicBezTo>
                  <a:cubicBezTo>
                    <a:pt x="f401" y="f216"/>
                    <a:pt x="f394" y="f85"/>
                    <a:pt x="f399" y="f87"/>
                  </a:cubicBezTo>
                  <a:cubicBezTo>
                    <a:pt x="f401" y="f87"/>
                    <a:pt x="f402" y="f48"/>
                    <a:pt x="f403" y="f48"/>
                  </a:cubicBezTo>
                  <a:cubicBezTo>
                    <a:pt x="f403" y="f26"/>
                    <a:pt x="f393" y="f404"/>
                    <a:pt x="f393" y="f97"/>
                  </a:cubicBezTo>
                  <a:cubicBezTo>
                    <a:pt x="f405" y="f97"/>
                    <a:pt x="f406" y="f26"/>
                    <a:pt x="f390" y="f89"/>
                  </a:cubicBezTo>
                  <a:cubicBezTo>
                    <a:pt x="f390" y="f216"/>
                    <a:pt x="f407" y="f330"/>
                    <a:pt x="f408" y="f82"/>
                  </a:cubicBezTo>
                  <a:cubicBezTo>
                    <a:pt x="f409" y="f82"/>
                    <a:pt x="f409" y="f82"/>
                    <a:pt x="f410" y="f82"/>
                  </a:cubicBezTo>
                  <a:cubicBezTo>
                    <a:pt x="f409" y="f50"/>
                    <a:pt x="f408" y="f90"/>
                    <a:pt x="f407" y="f411"/>
                  </a:cubicBezTo>
                  <a:cubicBezTo>
                    <a:pt x="f408" y="f411"/>
                    <a:pt x="f409" y="f411"/>
                    <a:pt x="f410" y="f411"/>
                  </a:cubicBezTo>
                  <a:cubicBezTo>
                    <a:pt x="f409" y="f102"/>
                    <a:pt x="f412" y="f213"/>
                    <a:pt x="f413" y="f346"/>
                  </a:cubicBezTo>
                  <a:cubicBezTo>
                    <a:pt x="f413" y="f107"/>
                    <a:pt x="f414" y="f346"/>
                    <a:pt x="f414" y="f339"/>
                  </a:cubicBezTo>
                  <a:cubicBezTo>
                    <a:pt x="f415" y="f344"/>
                    <a:pt x="f416" y="f213"/>
                    <a:pt x="f416" y="f105"/>
                  </a:cubicBezTo>
                  <a:cubicBezTo>
                    <a:pt x="f417" y="f22"/>
                    <a:pt x="f418" y="f22"/>
                    <a:pt x="f419" y="f339"/>
                  </a:cubicBezTo>
                  <a:cubicBezTo>
                    <a:pt x="f420" y="f338"/>
                    <a:pt x="f421" y="f106"/>
                    <a:pt x="f422" y="f213"/>
                  </a:cubicBezTo>
                  <a:cubicBezTo>
                    <a:pt x="f423" y="f338"/>
                    <a:pt x="f424" y="f20"/>
                    <a:pt x="f425" y="f346"/>
                  </a:cubicBezTo>
                  <a:cubicBezTo>
                    <a:pt x="f425" y="f339"/>
                    <a:pt x="f425" y="f339"/>
                    <a:pt x="f425" y="f20"/>
                  </a:cubicBezTo>
                  <a:cubicBezTo>
                    <a:pt x="f426" y="f20"/>
                    <a:pt x="f427" y="f344"/>
                    <a:pt x="f428" y="f344"/>
                  </a:cubicBezTo>
                  <a:cubicBezTo>
                    <a:pt x="f429" y="f20"/>
                    <a:pt x="f430" y="f344"/>
                    <a:pt x="f431" y="f22"/>
                  </a:cubicBezTo>
                  <a:cubicBezTo>
                    <a:pt x="f431" y="f24"/>
                    <a:pt x="f431" y="f102"/>
                    <a:pt x="f431" y="f98"/>
                  </a:cubicBezTo>
                  <a:cubicBezTo>
                    <a:pt x="f432" y="f97"/>
                    <a:pt x="f433" y="f411"/>
                    <a:pt x="f426" y="f48"/>
                  </a:cubicBezTo>
                  <a:cubicBezTo>
                    <a:pt x="f434" y="f50"/>
                    <a:pt x="f435" y="f217"/>
                    <a:pt x="f421" y="f28"/>
                  </a:cubicBezTo>
                  <a:cubicBezTo>
                    <a:pt x="f421" y="f28"/>
                    <a:pt x="f421" y="f56"/>
                    <a:pt x="f421" y="f72"/>
                  </a:cubicBezTo>
                  <a:cubicBezTo>
                    <a:pt x="f422" y="f72"/>
                    <a:pt x="f423" y="f58"/>
                    <a:pt x="f435" y="f72"/>
                  </a:cubicBezTo>
                  <a:cubicBezTo>
                    <a:pt x="f424" y="f55"/>
                    <a:pt x="f425" y="f28"/>
                    <a:pt x="f436" y="f382"/>
                  </a:cubicBezTo>
                  <a:cubicBezTo>
                    <a:pt x="f437" y="f283"/>
                    <a:pt x="f426" y="f330"/>
                    <a:pt x="f427" y="f50"/>
                  </a:cubicBezTo>
                  <a:cubicBezTo>
                    <a:pt x="f433" y="f85"/>
                    <a:pt x="f438" y="f26"/>
                    <a:pt x="f432" y="f85"/>
                  </a:cubicBezTo>
                  <a:cubicBezTo>
                    <a:pt x="f432" y="f85"/>
                    <a:pt x="f431" y="f90"/>
                    <a:pt x="f431" y="f90"/>
                  </a:cubicBezTo>
                  <a:cubicBezTo>
                    <a:pt x="f439" y="f48"/>
                    <a:pt x="f440" y="f87"/>
                    <a:pt x="f441" y="f411"/>
                  </a:cubicBezTo>
                  <a:cubicBezTo>
                    <a:pt x="f442" y="f48"/>
                    <a:pt x="f443" y="f85"/>
                    <a:pt x="f444" y="f89"/>
                  </a:cubicBezTo>
                  <a:cubicBezTo>
                    <a:pt x="f445" y="f85"/>
                    <a:pt x="f446" y="f90"/>
                    <a:pt x="f447" y="f48"/>
                  </a:cubicBezTo>
                  <a:cubicBezTo>
                    <a:pt x="f447" y="f48"/>
                    <a:pt x="f448" y="f90"/>
                    <a:pt x="f448" y="f90"/>
                  </a:cubicBezTo>
                  <a:cubicBezTo>
                    <a:pt x="f449" y="f89"/>
                    <a:pt x="f450" y="f330"/>
                    <a:pt x="f451" y="f52"/>
                  </a:cubicBezTo>
                  <a:cubicBezTo>
                    <a:pt x="f445" y="f52"/>
                    <a:pt x="f445" y="f217"/>
                    <a:pt x="f452" y="f283"/>
                  </a:cubicBezTo>
                  <a:cubicBezTo>
                    <a:pt x="f453" y="f217"/>
                    <a:pt x="f448" y="f52"/>
                    <a:pt x="f454" y="f82"/>
                  </a:cubicBezTo>
                  <a:cubicBezTo>
                    <a:pt x="f454" y="f52"/>
                    <a:pt x="f454" y="f217"/>
                    <a:pt x="f454" y="f80"/>
                  </a:cubicBezTo>
                  <a:cubicBezTo>
                    <a:pt x="f455" y="f283"/>
                    <a:pt x="f456" y="f283"/>
                    <a:pt x="f457" y="f283"/>
                  </a:cubicBezTo>
                  <a:cubicBezTo>
                    <a:pt x="f458" y="f53"/>
                    <a:pt x="f456" y="f54"/>
                    <a:pt x="f459" y="f56"/>
                  </a:cubicBezTo>
                  <a:cubicBezTo>
                    <a:pt x="f457" y="f72"/>
                    <a:pt x="f460" y="f58"/>
                    <a:pt x="f461" y="f66"/>
                  </a:cubicBezTo>
                  <a:cubicBezTo>
                    <a:pt x="f461" y="f66"/>
                    <a:pt x="f6" y="f62"/>
                    <a:pt x="f6" y="f62"/>
                  </a:cubicBezTo>
                  <a:cubicBezTo>
                    <a:pt x="f462" y="f308"/>
                    <a:pt x="f463" y="f464"/>
                    <a:pt x="f457" y="f46"/>
                  </a:cubicBezTo>
                  <a:cubicBezTo>
                    <a:pt x="f465" y="f306"/>
                    <a:pt x="f466" y="f306"/>
                    <a:pt x="f467" y="f222"/>
                  </a:cubicBezTo>
                  <a:cubicBezTo>
                    <a:pt x="f465" y="f383"/>
                    <a:pt x="f457" y="f383"/>
                    <a:pt x="f468" y="f290"/>
                  </a:cubicBezTo>
                  <a:cubicBezTo>
                    <a:pt x="f468" y="f37"/>
                    <a:pt x="f468" y="f291"/>
                    <a:pt x="f457" y="f40"/>
                  </a:cubicBezTo>
                  <a:cubicBezTo>
                    <a:pt x="f469" y="f42"/>
                    <a:pt x="f455" y="f30"/>
                    <a:pt x="f470" y="f30"/>
                  </a:cubicBezTo>
                  <a:cubicBezTo>
                    <a:pt x="f454" y="f32"/>
                    <a:pt x="f471" y="f224"/>
                    <a:pt x="f455" y="f385"/>
                  </a:cubicBezTo>
                  <a:cubicBezTo>
                    <a:pt x="f454" y="f386"/>
                    <a:pt x="f472" y="f276"/>
                    <a:pt x="f448" y="f226"/>
                  </a:cubicBezTo>
                  <a:cubicBezTo>
                    <a:pt x="f473" y="f246"/>
                    <a:pt x="f472" y="f474"/>
                    <a:pt x="f470" y="f228"/>
                  </a:cubicBezTo>
                  <a:cubicBezTo>
                    <a:pt x="f448" y="f228"/>
                    <a:pt x="f475" y="f228"/>
                    <a:pt x="f453" y="f228"/>
                  </a:cubicBezTo>
                  <a:cubicBezTo>
                    <a:pt x="f449" y="f476"/>
                    <a:pt x="f449" y="f273"/>
                    <a:pt x="f449" y="f247"/>
                  </a:cubicBezTo>
                  <a:cubicBezTo>
                    <a:pt x="f453" y="f247"/>
                    <a:pt x="f453" y="f247"/>
                    <a:pt x="f453" y="f247"/>
                  </a:cubicBezTo>
                  <a:cubicBezTo>
                    <a:pt x="f445" y="f247"/>
                    <a:pt x="f442" y="f477"/>
                    <a:pt x="f439" y="f476"/>
                  </a:cubicBezTo>
                  <a:cubicBezTo>
                    <a:pt x="f430" y="f476"/>
                    <a:pt x="f431" y="f477"/>
                    <a:pt x="f478" y="f474"/>
                  </a:cubicBezTo>
                  <a:cubicBezTo>
                    <a:pt x="f479" y="f275"/>
                    <a:pt x="f438" y="f386"/>
                    <a:pt x="f427" y="f384"/>
                  </a:cubicBezTo>
                  <a:cubicBezTo>
                    <a:pt x="f426" y="f301"/>
                    <a:pt x="f425" y="f224"/>
                    <a:pt x="f434" y="f301"/>
                  </a:cubicBezTo>
                  <a:cubicBezTo>
                    <a:pt x="f480" y="f385"/>
                    <a:pt x="f424" y="f276"/>
                    <a:pt x="f425" y="f275"/>
                  </a:cubicBezTo>
                  <a:cubicBezTo>
                    <a:pt x="f433" y="f477"/>
                    <a:pt x="f431" y="f273"/>
                    <a:pt x="f440" y="f3"/>
                  </a:cubicBezTo>
                  <a:cubicBezTo>
                    <a:pt x="f440" y="f3"/>
                    <a:pt x="f440" y="f481"/>
                    <a:pt x="f482" y="f481"/>
                  </a:cubicBezTo>
                  <a:cubicBezTo>
                    <a:pt x="f444" y="f245"/>
                    <a:pt x="f443" y="f271"/>
                    <a:pt x="f451" y="f483"/>
                  </a:cubicBezTo>
                  <a:cubicBezTo>
                    <a:pt x="f441" y="f483"/>
                    <a:pt x="f442" y="f483"/>
                    <a:pt x="f443" y="f484"/>
                  </a:cubicBezTo>
                  <a:cubicBezTo>
                    <a:pt x="f442" y="f234"/>
                    <a:pt x="f441" y="f485"/>
                    <a:pt x="f445" y="f486"/>
                  </a:cubicBezTo>
                  <a:cubicBezTo>
                    <a:pt x="f443" y="f487"/>
                    <a:pt x="f482" y="f487"/>
                    <a:pt x="f431" y="f487"/>
                  </a:cubicBezTo>
                  <a:cubicBezTo>
                    <a:pt x="f430" y="f486"/>
                    <a:pt x="f430" y="f488"/>
                    <a:pt x="f482" y="f252"/>
                  </a:cubicBezTo>
                  <a:cubicBezTo>
                    <a:pt x="f431" y="f489"/>
                    <a:pt x="f432" y="f488"/>
                    <a:pt x="f433" y="f236"/>
                  </a:cubicBezTo>
                  <a:cubicBezTo>
                    <a:pt x="f433" y="f488"/>
                    <a:pt x="f433" y="f252"/>
                    <a:pt x="f433" y="f268"/>
                  </a:cubicBezTo>
                  <a:cubicBezTo>
                    <a:pt x="f426" y="f252"/>
                    <a:pt x="f425" y="f488"/>
                    <a:pt x="f424" y="f486"/>
                  </a:cubicBezTo>
                  <a:cubicBezTo>
                    <a:pt x="f480" y="f236"/>
                    <a:pt x="f435" y="f489"/>
                    <a:pt x="f423" y="f490"/>
                  </a:cubicBezTo>
                  <a:cubicBezTo>
                    <a:pt x="f420" y="f236"/>
                    <a:pt x="f491" y="f243"/>
                    <a:pt x="f415" y="f236"/>
                  </a:cubicBezTo>
                  <a:cubicBezTo>
                    <a:pt x="f414" y="f489"/>
                    <a:pt x="f492" y="f493"/>
                    <a:pt x="f494" y="f254"/>
                  </a:cubicBezTo>
                  <a:cubicBezTo>
                    <a:pt x="f495" y="f252"/>
                    <a:pt x="f390" y="f243"/>
                    <a:pt x="f408" y="f245"/>
                  </a:cubicBezTo>
                  <a:cubicBezTo>
                    <a:pt x="f407" y="f245"/>
                    <a:pt x="f496" y="f245"/>
                    <a:pt x="f496" y="f245"/>
                  </a:cubicBezTo>
                  <a:cubicBezTo>
                    <a:pt x="f406" y="f483"/>
                    <a:pt x="f391" y="f497"/>
                    <a:pt x="f498" y="f486"/>
                  </a:cubicBezTo>
                  <a:cubicBezTo>
                    <a:pt x="f393" y="f484"/>
                    <a:pt x="f401" y="f499"/>
                    <a:pt x="f500" y="f247"/>
                  </a:cubicBezTo>
                  <a:cubicBezTo>
                    <a:pt x="f398" y="f476"/>
                    <a:pt x="f400" y="f477"/>
                    <a:pt x="f396" y="f246"/>
                  </a:cubicBezTo>
                  <a:cubicBezTo>
                    <a:pt x="f396" y="f246"/>
                    <a:pt x="f400" y="f246"/>
                    <a:pt x="f400" y="f246"/>
                  </a:cubicBezTo>
                  <a:cubicBezTo>
                    <a:pt x="f400" y="f276"/>
                    <a:pt x="f396" y="f384"/>
                    <a:pt x="f396" y="f34"/>
                  </a:cubicBezTo>
                  <a:cubicBezTo>
                    <a:pt x="f501" y="f386"/>
                    <a:pt x="f388" y="f273"/>
                    <a:pt x="f502" y="f483"/>
                  </a:cubicBezTo>
                  <a:cubicBezTo>
                    <a:pt x="f503" y="f504"/>
                    <a:pt x="f260" y="f486"/>
                    <a:pt x="f505" y="f490"/>
                  </a:cubicBezTo>
                  <a:cubicBezTo>
                    <a:pt x="f403" y="f502"/>
                    <a:pt x="f407" y="f506"/>
                    <a:pt x="f507" y="f396"/>
                  </a:cubicBezTo>
                  <a:cubicBezTo>
                    <a:pt x="f415" y="f392"/>
                    <a:pt x="f508" y="f409"/>
                    <a:pt x="f492" y="f414"/>
                  </a:cubicBezTo>
                  <a:cubicBezTo>
                    <a:pt x="f507" y="f435"/>
                    <a:pt x="f393" y="f509"/>
                    <a:pt x="f510" y="f423"/>
                  </a:cubicBezTo>
                  <a:cubicBezTo>
                    <a:pt x="f511" y="f421"/>
                    <a:pt x="f512" y="f513"/>
                    <a:pt x="f260" y="f508"/>
                  </a:cubicBezTo>
                  <a:cubicBezTo>
                    <a:pt x="f511" y="f419"/>
                    <a:pt x="f514" y="f515"/>
                    <a:pt x="f399" y="f435"/>
                  </a:cubicBezTo>
                  <a:cubicBezTo>
                    <a:pt x="f516" y="f480"/>
                    <a:pt x="f406" y="f435"/>
                    <a:pt x="f409" y="f420"/>
                  </a:cubicBezTo>
                  <a:cubicBezTo>
                    <a:pt x="f507" y="f491"/>
                    <a:pt x="f517" y="f414"/>
                    <a:pt x="f492" y="f518"/>
                  </a:cubicBezTo>
                  <a:cubicBezTo>
                    <a:pt x="f414" y="f519"/>
                    <a:pt x="f507" y="f396"/>
                    <a:pt x="f408" y="f520"/>
                  </a:cubicBezTo>
                  <a:cubicBezTo>
                    <a:pt x="f521" y="f503"/>
                    <a:pt x="f522" y="f254"/>
                    <a:pt x="f503" y="f488"/>
                  </a:cubicBezTo>
                  <a:cubicBezTo>
                    <a:pt x="f238" y="f250"/>
                    <a:pt x="f250" y="f232"/>
                    <a:pt x="f477" y="f481"/>
                  </a:cubicBezTo>
                  <a:cubicBezTo>
                    <a:pt x="f297" y="f238"/>
                    <a:pt x="f28" y="f523"/>
                    <a:pt x="f105" y="f505"/>
                  </a:cubicBezTo>
                  <a:cubicBezTo>
                    <a:pt x="f382" y="f524"/>
                    <a:pt x="f37" y="f525"/>
                    <a:pt x="f276" y="f230"/>
                  </a:cubicBezTo>
                  <a:cubicBezTo>
                    <a:pt x="f42" y="f273"/>
                    <a:pt x="f289" y="f228"/>
                    <a:pt x="f72" y="f477"/>
                  </a:cubicBezTo>
                  <a:cubicBezTo>
                    <a:pt x="f114" y="f386"/>
                    <a:pt x="f165" y="f476"/>
                    <a:pt x="f365" y="f483"/>
                  </a:cubicBezTo>
                  <a:cubicBezTo>
                    <a:pt x="f307" y="f504"/>
                    <a:pt x="f320" y="f489"/>
                    <a:pt x="f526" y="f238"/>
                  </a:cubicBezTo>
                  <a:cubicBezTo>
                    <a:pt x="f343" y="f258"/>
                    <a:pt x="f325" y="f527"/>
                    <a:pt x="f329" y="f528"/>
                  </a:cubicBezTo>
                  <a:cubicBezTo>
                    <a:pt x="f315" y="f256"/>
                    <a:pt x="f300" y="f490"/>
                    <a:pt x="f366" y="f493"/>
                  </a:cubicBezTo>
                  <a:cubicBezTo>
                    <a:pt x="f360" y="f493"/>
                    <a:pt x="f314" y="f529"/>
                    <a:pt x="f328" y="f524"/>
                  </a:cubicBezTo>
                  <a:cubicBezTo>
                    <a:pt x="f348" y="f512"/>
                    <a:pt x="f530" y="f520"/>
                    <a:pt x="f530" y="f397"/>
                  </a:cubicBezTo>
                  <a:cubicBezTo>
                    <a:pt x="f530" y="f396"/>
                    <a:pt x="f530" y="f395"/>
                    <a:pt x="f530" y="f399"/>
                  </a:cubicBezTo>
                  <a:cubicBezTo>
                    <a:pt x="f319" y="f519"/>
                    <a:pt x="f329" y="f390"/>
                    <a:pt x="f331" y="f406"/>
                  </a:cubicBezTo>
                  <a:cubicBezTo>
                    <a:pt x="f337" y="f391"/>
                    <a:pt x="f341" y="f402"/>
                    <a:pt x="f335" y="f398"/>
                  </a:cubicBezTo>
                  <a:cubicBezTo>
                    <a:pt x="f337" y="f510"/>
                    <a:pt x="f343" y="f511"/>
                    <a:pt x="f333" y="f506"/>
                  </a:cubicBezTo>
                  <a:cubicBezTo>
                    <a:pt x="f331" y="f531"/>
                    <a:pt x="f325" y="f532"/>
                    <a:pt x="f322" y="f524"/>
                  </a:cubicBezTo>
                  <a:cubicBezTo>
                    <a:pt x="f331" y="f527"/>
                    <a:pt x="f342" y="f266"/>
                    <a:pt x="f340" y="f254"/>
                  </a:cubicBezTo>
                  <a:cubicBezTo>
                    <a:pt x="f533" y="f254"/>
                    <a:pt x="f534" y="f254"/>
                    <a:pt x="f535" y="f256"/>
                  </a:cubicBezTo>
                  <a:cubicBezTo>
                    <a:pt x="f536" y="f537"/>
                    <a:pt x="f538" y="f532"/>
                    <a:pt x="f539" y="f512"/>
                  </a:cubicBezTo>
                  <a:cubicBezTo>
                    <a:pt x="f540" y="f541"/>
                    <a:pt x="f542" y="f520"/>
                    <a:pt x="f543" y="f500"/>
                  </a:cubicBezTo>
                  <a:cubicBezTo>
                    <a:pt x="f544" y="f392"/>
                    <a:pt x="f545" y="f412"/>
                    <a:pt x="f546" y="f420"/>
                  </a:cubicBezTo>
                  <a:cubicBezTo>
                    <a:pt x="f261" y="f480"/>
                    <a:pt x="f261" y="f480"/>
                    <a:pt x="f547" y="f480"/>
                  </a:cubicBezTo>
                  <a:cubicBezTo>
                    <a:pt x="f548" y="f423"/>
                    <a:pt x="f549" y="f435"/>
                    <a:pt x="f550" y="f434"/>
                  </a:cubicBezTo>
                  <a:cubicBezTo>
                    <a:pt x="f551" y="f509"/>
                    <a:pt x="f552" y="f482"/>
                    <a:pt x="f553" y="f475"/>
                  </a:cubicBezTo>
                  <a:cubicBezTo>
                    <a:pt x="f553" y="f465"/>
                    <a:pt x="f554" y="f6"/>
                    <a:pt x="f555" y="f460"/>
                  </a:cubicBezTo>
                  <a:cubicBezTo>
                    <a:pt x="f556" y="f465"/>
                    <a:pt x="f557" y="f558"/>
                    <a:pt x="f559" y="f473"/>
                  </a:cubicBezTo>
                  <a:cubicBezTo>
                    <a:pt x="f560" y="f453"/>
                    <a:pt x="f561" y="f445"/>
                    <a:pt x="f562" y="f444"/>
                  </a:cubicBezTo>
                  <a:cubicBezTo>
                    <a:pt x="f261" y="f429"/>
                    <a:pt x="f546" y="f428"/>
                    <a:pt x="f563" y="f426"/>
                  </a:cubicBezTo>
                  <a:cubicBezTo>
                    <a:pt x="f564" y="f437"/>
                    <a:pt x="f565" y="f441"/>
                    <a:pt x="f566" y="f458"/>
                  </a:cubicBezTo>
                  <a:cubicBezTo>
                    <a:pt x="f567" y="f475"/>
                    <a:pt x="f568" y="f442"/>
                    <a:pt x="f569" y="f429"/>
                  </a:cubicBezTo>
                  <a:cubicBezTo>
                    <a:pt x="f570" y="f433"/>
                    <a:pt x="f571" y="f436"/>
                    <a:pt x="f572" y="f424"/>
                  </a:cubicBezTo>
                  <a:cubicBezTo>
                    <a:pt x="f573" y="f518"/>
                    <a:pt x="f261" y="f395"/>
                    <a:pt x="f540" y="f262"/>
                  </a:cubicBezTo>
                  <a:cubicBezTo>
                    <a:pt x="f574" y="f389"/>
                    <a:pt x="f575" y="f511"/>
                    <a:pt x="f576" y="f258"/>
                  </a:cubicBezTo>
                  <a:cubicBezTo>
                    <a:pt x="f577" y="f262"/>
                    <a:pt x="f578" y="f579"/>
                    <a:pt x="f580" y="f400"/>
                  </a:cubicBezTo>
                  <a:cubicBezTo>
                    <a:pt x="f581" y="f400"/>
                    <a:pt x="f582" y="f400"/>
                    <a:pt x="f583" y="f400"/>
                  </a:cubicBezTo>
                  <a:cubicBezTo>
                    <a:pt x="f229" y="f400"/>
                    <a:pt x="f584" y="f400"/>
                    <a:pt x="f585" y="f400"/>
                  </a:cubicBezTo>
                  <a:cubicBezTo>
                    <a:pt x="f586" y="f400"/>
                    <a:pt x="f587" y="f396"/>
                    <a:pt x="f588" y="f394"/>
                  </a:cubicBezTo>
                  <a:cubicBezTo>
                    <a:pt x="f588" y="f402"/>
                    <a:pt x="f231" y="f393"/>
                    <a:pt x="f589" y="f516"/>
                  </a:cubicBezTo>
                  <a:cubicBezTo>
                    <a:pt x="f590" y="f498"/>
                    <a:pt x="f590" y="f498"/>
                    <a:pt x="f591" y="f406"/>
                  </a:cubicBezTo>
                  <a:cubicBezTo>
                    <a:pt x="f591" y="f390"/>
                    <a:pt x="f231" y="f407"/>
                    <a:pt x="f231" y="f409"/>
                  </a:cubicBezTo>
                  <a:cubicBezTo>
                    <a:pt x="f588" y="f408"/>
                    <a:pt x="f587" y="f408"/>
                    <a:pt x="f586" y="f407"/>
                  </a:cubicBezTo>
                  <a:cubicBezTo>
                    <a:pt x="f590" y="f495"/>
                    <a:pt x="f590" y="f592"/>
                    <a:pt x="f587" y="f413"/>
                  </a:cubicBezTo>
                  <a:cubicBezTo>
                    <a:pt x="f590" y="f413"/>
                    <a:pt x="f586" y="f507"/>
                    <a:pt x="f593" y="f507"/>
                  </a:cubicBezTo>
                  <a:cubicBezTo>
                    <a:pt x="f594" y="f494"/>
                    <a:pt x="f594" y="f414"/>
                    <a:pt x="f594" y="f416"/>
                  </a:cubicBezTo>
                  <a:cubicBezTo>
                    <a:pt x="f584" y="f492"/>
                    <a:pt x="f583" y="f415"/>
                    <a:pt x="f595" y="f494"/>
                  </a:cubicBezTo>
                  <a:cubicBezTo>
                    <a:pt x="f581" y="f412"/>
                    <a:pt x="f580" y="f596"/>
                    <a:pt x="f597" y="f410"/>
                  </a:cubicBezTo>
                  <a:cubicBezTo>
                    <a:pt x="f598" y="f410"/>
                    <a:pt x="f598" y="f410"/>
                    <a:pt x="f599" y="f495"/>
                  </a:cubicBezTo>
                  <a:cubicBezTo>
                    <a:pt x="f598" y="f592"/>
                    <a:pt x="f597" y="f507"/>
                    <a:pt x="f600" y="f517"/>
                  </a:cubicBezTo>
                  <a:cubicBezTo>
                    <a:pt x="f597" y="f517"/>
                    <a:pt x="f598" y="f492"/>
                    <a:pt x="f599" y="f492"/>
                  </a:cubicBezTo>
                  <a:cubicBezTo>
                    <a:pt x="f597" y="f417"/>
                    <a:pt x="f601" y="f513"/>
                    <a:pt x="f602" y="f515"/>
                  </a:cubicBezTo>
                  <a:cubicBezTo>
                    <a:pt x="f602" y="f515"/>
                    <a:pt x="f603" y="f515"/>
                    <a:pt x="f603" y="f422"/>
                  </a:cubicBezTo>
                  <a:cubicBezTo>
                    <a:pt x="f210" y="f420"/>
                    <a:pt x="f604" y="f513"/>
                    <a:pt x="f605" y="f606"/>
                  </a:cubicBezTo>
                  <a:cubicBezTo>
                    <a:pt x="f212" y="f513"/>
                    <a:pt x="f208" y="f419"/>
                    <a:pt x="f203" y="f421"/>
                  </a:cubicBezTo>
                  <a:cubicBezTo>
                    <a:pt x="f203" y="f420"/>
                    <a:pt x="f202" y="f419"/>
                    <a:pt x="f200" y="f513"/>
                  </a:cubicBezTo>
                  <a:cubicBezTo>
                    <a:pt x="f198" y="f420"/>
                    <a:pt x="f196" y="f421"/>
                    <a:pt x="f607" y="f423"/>
                  </a:cubicBezTo>
                  <a:cubicBezTo>
                    <a:pt x="f608" y="f420"/>
                    <a:pt x="f191" y="f421"/>
                    <a:pt x="f219" y="f422"/>
                  </a:cubicBezTo>
                  <a:cubicBezTo>
                    <a:pt x="f609" y="f515"/>
                    <a:pt x="f609" y="f422"/>
                    <a:pt x="f609" y="f418"/>
                  </a:cubicBezTo>
                  <a:cubicBezTo>
                    <a:pt x="f609" y="f610"/>
                    <a:pt x="f44" y="f416"/>
                    <a:pt x="f192" y="f517"/>
                  </a:cubicBezTo>
                  <a:cubicBezTo>
                    <a:pt x="f223" y="f412"/>
                    <a:pt x="f196" y="f409"/>
                    <a:pt x="f199" y="f611"/>
                  </a:cubicBezTo>
                  <a:cubicBezTo>
                    <a:pt x="f200" y="f406"/>
                    <a:pt x="f200" y="f612"/>
                    <a:pt x="f199" y="f391"/>
                  </a:cubicBezTo>
                  <a:cubicBezTo>
                    <a:pt x="f198" y="f391"/>
                    <a:pt x="f196" y="f405"/>
                    <a:pt x="f196" y="f391"/>
                  </a:cubicBezTo>
                  <a:cubicBezTo>
                    <a:pt x="f223" y="f406"/>
                    <a:pt x="f193" y="f390"/>
                    <a:pt x="f608" y="f407"/>
                  </a:cubicBezTo>
                  <a:cubicBezTo>
                    <a:pt x="f192" y="f409"/>
                    <a:pt x="f192" y="f596"/>
                    <a:pt x="f191" y="f412"/>
                  </a:cubicBezTo>
                  <a:cubicBezTo>
                    <a:pt x="f190" y="f413"/>
                    <a:pt x="f44" y="f414"/>
                    <a:pt x="f220" y="f413"/>
                  </a:cubicBezTo>
                  <a:cubicBezTo>
                    <a:pt x="f187" y="f413"/>
                    <a:pt x="f609" y="f494"/>
                    <a:pt x="f186" y="f494"/>
                  </a:cubicBezTo>
                  <a:cubicBezTo>
                    <a:pt x="f184" y="f517"/>
                    <a:pt x="f43" y="f414"/>
                    <a:pt x="f176" y="f415"/>
                  </a:cubicBezTo>
                  <a:cubicBezTo>
                    <a:pt x="f177" y="f517"/>
                    <a:pt x="f177" y="f494"/>
                    <a:pt x="f45" y="f413"/>
                  </a:cubicBezTo>
                  <a:cubicBezTo>
                    <a:pt x="f174" y="f494"/>
                    <a:pt x="f41" y="f517"/>
                    <a:pt x="f49" y="f492"/>
                  </a:cubicBezTo>
                  <a:cubicBezTo>
                    <a:pt x="f49" y="f492"/>
                    <a:pt x="f49" y="f492"/>
                    <a:pt x="f49" y="f517"/>
                  </a:cubicBezTo>
                  <a:cubicBezTo>
                    <a:pt x="f168" y="f413"/>
                    <a:pt x="f41" y="f592"/>
                    <a:pt x="f182" y="f495"/>
                  </a:cubicBezTo>
                  <a:cubicBezTo>
                    <a:pt x="f172" y="f495"/>
                    <a:pt x="f172" y="f410"/>
                    <a:pt x="f172" y="f410"/>
                  </a:cubicBezTo>
                  <a:cubicBezTo>
                    <a:pt x="f168" y="f495"/>
                    <a:pt x="f47" y="f596"/>
                    <a:pt x="f39" y="f592"/>
                  </a:cubicBezTo>
                  <a:cubicBezTo>
                    <a:pt x="f39" y="f518"/>
                    <a:pt x="f39" y="f596"/>
                    <a:pt x="f39" y="f410"/>
                  </a:cubicBezTo>
                  <a:cubicBezTo>
                    <a:pt x="f61" y="f495"/>
                    <a:pt x="f63" y="f495"/>
                    <a:pt x="f158" y="f495"/>
                  </a:cubicBezTo>
                  <a:cubicBezTo>
                    <a:pt x="f161" y="f409"/>
                    <a:pt x="f162" y="f407"/>
                    <a:pt x="f163" y="f390"/>
                  </a:cubicBezTo>
                  <a:cubicBezTo>
                    <a:pt x="f64" y="f611"/>
                    <a:pt x="f69" y="f406"/>
                    <a:pt x="f84" y="f612"/>
                  </a:cubicBezTo>
                  <a:cubicBezTo>
                    <a:pt x="f84" y="f391"/>
                    <a:pt x="f84" y="f391"/>
                    <a:pt x="f84" y="f405"/>
                  </a:cubicBezTo>
                  <a:cubicBezTo>
                    <a:pt x="f124" y="f498"/>
                    <a:pt x="f70" y="f516"/>
                    <a:pt x="f64" y="f393"/>
                  </a:cubicBezTo>
                  <a:cubicBezTo>
                    <a:pt x="f65" y="f403"/>
                    <a:pt x="f155" y="f403"/>
                    <a:pt x="f67" y="f402"/>
                  </a:cubicBezTo>
                  <a:cubicBezTo>
                    <a:pt x="f155" y="f402"/>
                    <a:pt x="f64" y="f401"/>
                    <a:pt x="f158" y="f401"/>
                  </a:cubicBezTo>
                  <a:cubicBezTo>
                    <a:pt x="f158" y="f399"/>
                    <a:pt x="f64" y="f395"/>
                    <a:pt x="f65" y="f396"/>
                  </a:cubicBezTo>
                  <a:cubicBezTo>
                    <a:pt x="f161" y="f400"/>
                    <a:pt x="f163" y="f397"/>
                    <a:pt x="f59" y="f397"/>
                  </a:cubicBezTo>
                  <a:cubicBezTo>
                    <a:pt x="f61" y="f579"/>
                    <a:pt x="f164" y="f389"/>
                    <a:pt x="f163" y="f522"/>
                  </a:cubicBezTo>
                  <a:cubicBezTo>
                    <a:pt x="f61" y="f520"/>
                    <a:pt x="f59" y="f505"/>
                    <a:pt x="f57" y="f613"/>
                  </a:cubicBezTo>
                  <a:cubicBezTo>
                    <a:pt x="f614" y="f501"/>
                    <a:pt x="f39" y="f541"/>
                    <a:pt x="f59" y="f512"/>
                  </a:cubicBezTo>
                  <a:cubicBezTo>
                    <a:pt x="f614" y="f512"/>
                    <a:pt x="f57" y="f512"/>
                    <a:pt x="f49" y="f512"/>
                  </a:cubicBezTo>
                  <a:cubicBezTo>
                    <a:pt x="f47" y="f260"/>
                    <a:pt x="f47" y="f506"/>
                    <a:pt x="f47" y="f615"/>
                  </a:cubicBezTo>
                  <a:cubicBezTo>
                    <a:pt x="f168" y="f615"/>
                    <a:pt x="f171" y="f260"/>
                    <a:pt x="f182" y="f260"/>
                  </a:cubicBezTo>
                  <a:cubicBezTo>
                    <a:pt x="f184" y="f506"/>
                    <a:pt x="f609" y="f511"/>
                    <a:pt x="f219" y="f520"/>
                  </a:cubicBezTo>
                  <a:cubicBezTo>
                    <a:pt x="f219" y="f510"/>
                    <a:pt x="f44" y="f510"/>
                    <a:pt x="f190" y="f510"/>
                  </a:cubicBezTo>
                  <a:cubicBezTo>
                    <a:pt x="f191" y="f510"/>
                    <a:pt x="f192" y="f510"/>
                    <a:pt x="f193" y="f510"/>
                  </a:cubicBezTo>
                  <a:cubicBezTo>
                    <a:pt x="f608" y="f505"/>
                    <a:pt x="f608" y="f501"/>
                    <a:pt x="f192" y="f511"/>
                  </a:cubicBezTo>
                  <a:cubicBezTo>
                    <a:pt x="f44" y="f262"/>
                    <a:pt x="f609" y="f260"/>
                    <a:pt x="f221" y="f615"/>
                  </a:cubicBezTo>
                  <a:cubicBezTo>
                    <a:pt x="f43" y="f531"/>
                    <a:pt x="f177" y="f531"/>
                    <a:pt x="f176" y="f531"/>
                  </a:cubicBezTo>
                  <a:cubicBezTo>
                    <a:pt x="f43" y="f503"/>
                    <a:pt x="f172" y="f528"/>
                    <a:pt x="f172" y="f527"/>
                  </a:cubicBezTo>
                  <a:cubicBezTo>
                    <a:pt x="f172" y="f527"/>
                    <a:pt x="f182" y="f527"/>
                    <a:pt x="f174" y="f616"/>
                  </a:cubicBezTo>
                  <a:cubicBezTo>
                    <a:pt x="f182" y="f529"/>
                    <a:pt x="f171" y="f258"/>
                    <a:pt x="f41" y="f242"/>
                  </a:cubicBezTo>
                  <a:cubicBezTo>
                    <a:pt x="f182" y="f242"/>
                    <a:pt x="f176" y="f242"/>
                    <a:pt x="f221" y="f242"/>
                  </a:cubicBezTo>
                  <a:cubicBezTo>
                    <a:pt x="f43" y="f238"/>
                    <a:pt x="f45" y="f525"/>
                    <a:pt x="f176" y="f268"/>
                  </a:cubicBezTo>
                  <a:cubicBezTo>
                    <a:pt x="f221" y="f493"/>
                    <a:pt x="f186" y="f493"/>
                    <a:pt x="f220" y="f525"/>
                  </a:cubicBezTo>
                  <a:cubicBezTo>
                    <a:pt x="f220" y="f493"/>
                    <a:pt x="f220" y="f490"/>
                    <a:pt x="f220" y="f489"/>
                  </a:cubicBezTo>
                  <a:cubicBezTo>
                    <a:pt x="f44" y="f490"/>
                    <a:pt x="f218" y="f493"/>
                    <a:pt x="f608" y="f525"/>
                  </a:cubicBezTo>
                  <a:cubicBezTo>
                    <a:pt x="f193" y="f493"/>
                    <a:pt x="f607" y="f268"/>
                    <a:pt x="f607" y="f252"/>
                  </a:cubicBezTo>
                  <a:cubicBezTo>
                    <a:pt x="f198" y="f493"/>
                    <a:pt x="f203" y="f242"/>
                    <a:pt x="f209" y="f493"/>
                  </a:cubicBezTo>
                  <a:cubicBezTo>
                    <a:pt x="f209" y="f490"/>
                    <a:pt x="f211" y="f236"/>
                    <a:pt x="f605" y="f504"/>
                  </a:cubicBezTo>
                  <a:cubicBezTo>
                    <a:pt x="f603" y="f486"/>
                    <a:pt x="f617" y="f489"/>
                    <a:pt x="f618" y="f268"/>
                  </a:cubicBezTo>
                  <a:cubicBezTo>
                    <a:pt x="f619" y="f242"/>
                    <a:pt x="f619" y="f529"/>
                    <a:pt x="f598" y="f537"/>
                  </a:cubicBezTo>
                  <a:cubicBezTo>
                    <a:pt x="f620" y="f616"/>
                    <a:pt x="f580" y="f242"/>
                    <a:pt x="f583" y="f493"/>
                  </a:cubicBezTo>
                  <a:cubicBezTo>
                    <a:pt x="f584" y="f258"/>
                    <a:pt x="f585" y="f621"/>
                    <a:pt x="f589" y="f524"/>
                  </a:cubicBezTo>
                  <a:cubicBezTo>
                    <a:pt x="f591" y="f532"/>
                    <a:pt x="f588" y="f531"/>
                    <a:pt x="f590" y="f260"/>
                  </a:cubicBezTo>
                  <a:cubicBezTo>
                    <a:pt x="f589" y="f541"/>
                    <a:pt x="f587" y="f501"/>
                    <a:pt x="f586" y="f510"/>
                  </a:cubicBezTo>
                  <a:cubicBezTo>
                    <a:pt x="f622" y="f541"/>
                    <a:pt x="f623" y="f388"/>
                    <a:pt x="f624" y="f242"/>
                  </a:cubicBezTo>
                  <a:cubicBezTo>
                    <a:pt x="f625" y="f252"/>
                    <a:pt x="f626" y="f243"/>
                    <a:pt x="f627" y="f483"/>
                  </a:cubicBezTo>
                  <a:cubicBezTo>
                    <a:pt x="f604" y="f230"/>
                    <a:pt x="f608" y="f226"/>
                    <a:pt x="f169" y="f384"/>
                  </a:cubicBezTo>
                  <a:cubicBezTo>
                    <a:pt x="f162" y="f224"/>
                    <a:pt x="f73" y="f224"/>
                    <a:pt x="f137" y="f386"/>
                  </a:cubicBezTo>
                  <a:cubicBezTo>
                    <a:pt x="f120" y="f386"/>
                    <a:pt x="f103" y="f276"/>
                    <a:pt x="f101" y="f226"/>
                  </a:cubicBezTo>
                  <a:cubicBezTo>
                    <a:pt x="f101" y="f226"/>
                    <a:pt x="f101" y="f226"/>
                    <a:pt x="f94" y="f226"/>
                  </a:cubicBezTo>
                  <a:cubicBezTo>
                    <a:pt x="f104" y="f273"/>
                    <a:pt x="f127" y="f499"/>
                    <a:pt x="f79" y="f483"/>
                  </a:cubicBezTo>
                  <a:cubicBezTo>
                    <a:pt x="f76" y="f486"/>
                    <a:pt x="f83" y="f254"/>
                    <a:pt x="f81" y="f528"/>
                  </a:cubicBezTo>
                  <a:cubicBezTo>
                    <a:pt x="f129" y="f613"/>
                    <a:pt x="f116" y="f500"/>
                    <a:pt x="f628" y="f520"/>
                  </a:cubicBezTo>
                  <a:cubicBezTo>
                    <a:pt x="f629" y="f511"/>
                    <a:pt x="f630" y="f523"/>
                    <a:pt x="f631" y="f525"/>
                  </a:cubicBezTo>
                  <a:cubicBezTo>
                    <a:pt x="f631" y="f493"/>
                    <a:pt x="f631" y="f268"/>
                    <a:pt x="f631" y="f490"/>
                  </a:cubicBezTo>
                  <a:cubicBezTo>
                    <a:pt x="f632" y="f252"/>
                    <a:pt x="f633" y="f252"/>
                    <a:pt x="f634" y="f252"/>
                  </a:cubicBezTo>
                  <a:cubicBezTo>
                    <a:pt x="f635" y="f493"/>
                    <a:pt x="f636" y="f238"/>
                    <a:pt x="f637" y="f254"/>
                  </a:cubicBezTo>
                  <a:cubicBezTo>
                    <a:pt x="f637" y="f529"/>
                    <a:pt x="f637" y="f537"/>
                    <a:pt x="f636" y="f388"/>
                  </a:cubicBezTo>
                  <a:cubicBezTo>
                    <a:pt x="f635" y="f503"/>
                    <a:pt x="f634" y="f621"/>
                    <a:pt x="f638" y="f264"/>
                  </a:cubicBezTo>
                  <a:cubicBezTo>
                    <a:pt x="f634" y="f524"/>
                    <a:pt x="f634" y="f506"/>
                    <a:pt x="f638" y="f511"/>
                  </a:cubicBezTo>
                  <a:cubicBezTo>
                    <a:pt x="f639" y="f262"/>
                    <a:pt x="f640" y="f512"/>
                    <a:pt x="f641" y="f260"/>
                  </a:cubicBezTo>
                  <a:cubicBezTo>
                    <a:pt x="f642" y="f262"/>
                    <a:pt x="f643" y="f511"/>
                    <a:pt x="f644" y="f613"/>
                  </a:cubicBezTo>
                  <a:cubicBezTo>
                    <a:pt x="f644" y="f613"/>
                    <a:pt x="f644" y="f501"/>
                    <a:pt x="f644" y="f501"/>
                  </a:cubicBezTo>
                  <a:cubicBezTo>
                    <a:pt x="f645" y="f613"/>
                    <a:pt x="f646" y="f520"/>
                    <a:pt x="f646" y="f520"/>
                  </a:cubicBezTo>
                  <a:cubicBezTo>
                    <a:pt x="f647" y="f510"/>
                    <a:pt x="f648" y="f510"/>
                    <a:pt x="f649" y="f522"/>
                  </a:cubicBezTo>
                  <a:cubicBezTo>
                    <a:pt x="f650" y="f505"/>
                    <a:pt x="f651" y="f514"/>
                    <a:pt x="f23" y="f514"/>
                  </a:cubicBezTo>
                  <a:cubicBezTo>
                    <a:pt x="f23" y="f520"/>
                    <a:pt x="f652" y="f511"/>
                    <a:pt x="f653" y="f512"/>
                  </a:cubicBezTo>
                  <a:cubicBezTo>
                    <a:pt x="f653" y="f512"/>
                    <a:pt x="f652" y="f260"/>
                    <a:pt x="f652" y="f506"/>
                  </a:cubicBezTo>
                  <a:cubicBezTo>
                    <a:pt x="f654" y="f531"/>
                    <a:pt x="f655" y="f523"/>
                    <a:pt x="f650" y="f503"/>
                  </a:cubicBezTo>
                  <a:cubicBezTo>
                    <a:pt x="f650" y="f528"/>
                    <a:pt x="f650" y="f621"/>
                    <a:pt x="f655" y="f264"/>
                  </a:cubicBezTo>
                  <a:cubicBezTo>
                    <a:pt x="f651" y="f621"/>
                    <a:pt x="f654" y="f621"/>
                    <a:pt x="f23" y="f528"/>
                  </a:cubicBezTo>
                  <a:cubicBezTo>
                    <a:pt x="f23" y="f503"/>
                    <a:pt x="f23" y="f524"/>
                    <a:pt x="f23" y="f523"/>
                  </a:cubicBezTo>
                  <a:cubicBezTo>
                    <a:pt x="f652" y="f506"/>
                    <a:pt x="f656" y="f541"/>
                    <a:pt x="f657" y="f262"/>
                  </a:cubicBezTo>
                  <a:cubicBezTo>
                    <a:pt x="f19" y="f262"/>
                    <a:pt x="f9" y="f260"/>
                    <a:pt x="f658" y="f615"/>
                  </a:cubicBezTo>
                  <a:cubicBezTo>
                    <a:pt x="f659" y="f531"/>
                    <a:pt x="f660" y="f532"/>
                    <a:pt x="f661" y="f524"/>
                  </a:cubicBezTo>
                  <a:cubicBezTo>
                    <a:pt x="f662" y="f503"/>
                    <a:pt x="f660" y="f528"/>
                    <a:pt x="f663" y="f264"/>
                  </a:cubicBezTo>
                  <a:cubicBezTo>
                    <a:pt x="f660" y="f527"/>
                    <a:pt x="f664" y="f527"/>
                    <a:pt x="f665" y="f616"/>
                  </a:cubicBezTo>
                  <a:cubicBezTo>
                    <a:pt x="f666" y="f529"/>
                    <a:pt x="f667" y="f258"/>
                    <a:pt x="f668" y="f242"/>
                  </a:cubicBezTo>
                  <a:cubicBezTo>
                    <a:pt x="f669" y="f242"/>
                    <a:pt x="f667" y="f238"/>
                    <a:pt x="f666" y="f525"/>
                  </a:cubicBezTo>
                  <a:cubicBezTo>
                    <a:pt x="f667" y="f493"/>
                    <a:pt x="f669" y="f493"/>
                    <a:pt x="f668" y="f268"/>
                  </a:cubicBezTo>
                  <a:cubicBezTo>
                    <a:pt x="f668" y="f268"/>
                    <a:pt x="f670" y="f252"/>
                    <a:pt x="f668" y="f252"/>
                  </a:cubicBezTo>
                  <a:cubicBezTo>
                    <a:pt x="f671" y="f488"/>
                    <a:pt x="f657" y="f489"/>
                    <a:pt x="f672" y="f490"/>
                  </a:cubicBezTo>
                  <a:cubicBezTo>
                    <a:pt x="f673" y="f525"/>
                    <a:pt x="f673" y="f525"/>
                    <a:pt x="f23" y="f268"/>
                  </a:cubicBezTo>
                  <a:cubicBezTo>
                    <a:pt x="f674" y="f489"/>
                    <a:pt x="f656" y="f236"/>
                    <a:pt x="f657" y="f486"/>
                  </a:cubicBezTo>
                  <a:cubicBezTo>
                    <a:pt x="f9" y="f486"/>
                    <a:pt x="f668" y="f487"/>
                    <a:pt x="f669" y="f234"/>
                  </a:cubicBezTo>
                  <a:cubicBezTo>
                    <a:pt x="f658" y="f250"/>
                    <a:pt x="f11" y="f484"/>
                    <a:pt x="f675" y="f483"/>
                  </a:cubicBezTo>
                  <a:cubicBezTo>
                    <a:pt x="f21" y="f676"/>
                    <a:pt x="f656" y="f387"/>
                    <a:pt x="f674" y="f271"/>
                  </a:cubicBezTo>
                  <a:cubicBezTo>
                    <a:pt x="f674" y="f232"/>
                    <a:pt x="f674" y="f677"/>
                    <a:pt x="f674" y="f481"/>
                  </a:cubicBezTo>
                  <a:cubicBezTo>
                    <a:pt x="f651" y="f245"/>
                    <a:pt x="f678" y="f232"/>
                    <a:pt x="f679" y="f234"/>
                  </a:cubicBezTo>
                  <a:cubicBezTo>
                    <a:pt x="f646" y="f676"/>
                    <a:pt x="f646" y="f232"/>
                    <a:pt x="f645" y="f481"/>
                  </a:cubicBezTo>
                  <a:cubicBezTo>
                    <a:pt x="f680" y="f677"/>
                    <a:pt x="f681" y="f232"/>
                    <a:pt x="f682" y="f271"/>
                  </a:cubicBezTo>
                  <a:cubicBezTo>
                    <a:pt x="f682" y="f271"/>
                    <a:pt x="f683" y="f271"/>
                    <a:pt x="f683" y="f271"/>
                  </a:cubicBezTo>
                  <a:cubicBezTo>
                    <a:pt x="f641" y="f387"/>
                    <a:pt x="f641" y="f676"/>
                    <a:pt x="f684" y="f483"/>
                  </a:cubicBezTo>
                  <a:cubicBezTo>
                    <a:pt x="f640" y="f484"/>
                    <a:pt x="f685" y="f234"/>
                    <a:pt x="f639" y="f234"/>
                  </a:cubicBezTo>
                  <a:cubicBezTo>
                    <a:pt x="f686" y="f487"/>
                    <a:pt x="f639" y="f488"/>
                    <a:pt x="f682" y="f252"/>
                  </a:cubicBezTo>
                  <a:cubicBezTo>
                    <a:pt x="f687" y="f489"/>
                    <a:pt x="f688" y="f488"/>
                    <a:pt x="f689" y="f486"/>
                  </a:cubicBezTo>
                  <a:cubicBezTo>
                    <a:pt x="f690" y="f271"/>
                    <a:pt x="f691" y="f228"/>
                    <a:pt x="f692" y="f384"/>
                  </a:cubicBezTo>
                  <a:cubicBezTo>
                    <a:pt x="f693" y="f297"/>
                    <a:pt x="f694" y="f290"/>
                    <a:pt x="f695" y="f289"/>
                  </a:cubicBezTo>
                  <a:cubicBezTo>
                    <a:pt x="f696" y="f82"/>
                    <a:pt x="f650" y="f97"/>
                    <a:pt x="f665" y="f102"/>
                  </a:cubicBezTo>
                  <a:cubicBezTo>
                    <a:pt x="f697" y="f106"/>
                    <a:pt x="f698" y="f404"/>
                    <a:pt x="f699" y="f58"/>
                  </a:cubicBezTo>
                  <a:cubicBezTo>
                    <a:pt x="f700" y="f287"/>
                    <a:pt x="f701" y="f383"/>
                    <a:pt x="f702" y="f297"/>
                  </a:cubicBezTo>
                  <a:cubicBezTo>
                    <a:pt x="f703" y="f3"/>
                    <a:pt x="f704" y="f497"/>
                    <a:pt x="f703" y="f537"/>
                  </a:cubicBezTo>
                  <a:cubicBezTo>
                    <a:pt x="f705" y="f242"/>
                    <a:pt x="f706" y="f234"/>
                    <a:pt x="f707" y="f246"/>
                  </a:cubicBezTo>
                  <a:cubicBezTo>
                    <a:pt x="f705" y="f477"/>
                    <a:pt x="f708" y="f476"/>
                    <a:pt x="f709" y="f230"/>
                  </a:cubicBezTo>
                  <a:cubicBezTo>
                    <a:pt x="f710" y="f271"/>
                    <a:pt x="f711" y="f487"/>
                    <a:pt x="f712" y="f502"/>
                  </a:cubicBezTo>
                  <a:cubicBezTo>
                    <a:pt x="f713" y="f528"/>
                    <a:pt x="f714" y="f615"/>
                    <a:pt x="f715" y="f613"/>
                  </a:cubicBezTo>
                  <a:cubicBezTo>
                    <a:pt x="f713" y="f400"/>
                    <a:pt x="f716" y="f393"/>
                    <a:pt x="f717" y="f394"/>
                  </a:cubicBezTo>
                  <a:cubicBezTo>
                    <a:pt x="f718" y="f394"/>
                    <a:pt x="f719" y="f399"/>
                    <a:pt x="f720" y="f399"/>
                  </a:cubicBezTo>
                  <a:cubicBezTo>
                    <a:pt x="f721" y="f403"/>
                    <a:pt x="f722" y="f403"/>
                    <a:pt x="f723" y="f394"/>
                  </a:cubicBezTo>
                  <a:cubicBezTo>
                    <a:pt x="f724" y="f396"/>
                    <a:pt x="f714" y="f579"/>
                    <a:pt x="f725" y="f613"/>
                  </a:cubicBezTo>
                  <a:cubicBezTo>
                    <a:pt x="f7" y="f615"/>
                    <a:pt x="f714" y="f621"/>
                    <a:pt x="f726" y="f529"/>
                  </a:cubicBezTo>
                  <a:cubicBezTo>
                    <a:pt x="f711" y="f497"/>
                    <a:pt x="f727" y="f481"/>
                    <a:pt x="f728" y="f474"/>
                  </a:cubicBezTo>
                  <a:cubicBezTo>
                    <a:pt x="f708" y="f474"/>
                    <a:pt x="f729" y="f246"/>
                    <a:pt x="f730" y="f246"/>
                  </a:cubicBezTo>
                  <a:cubicBezTo>
                    <a:pt x="f707" y="f275"/>
                    <a:pt x="f731" y="f34"/>
                    <a:pt x="f702" y="f222"/>
                  </a:cubicBezTo>
                  <a:cubicBezTo>
                    <a:pt x="f732" y="f289"/>
                    <a:pt x="f733" y="f62"/>
                    <a:pt x="f708" y="f382"/>
                  </a:cubicBezTo>
                  <a:cubicBezTo>
                    <a:pt x="f734" y="f54"/>
                    <a:pt x="f729" y="f28"/>
                    <a:pt x="f729" y="f56"/>
                  </a:cubicBezTo>
                  <a:cubicBezTo>
                    <a:pt x="f730" y="f72"/>
                    <a:pt x="f735" y="f58"/>
                    <a:pt x="f735" y="f66"/>
                  </a:cubicBezTo>
                  <a:cubicBezTo>
                    <a:pt x="f730" y="f62"/>
                    <a:pt x="f729" y="f68"/>
                    <a:pt x="f734" y="f308"/>
                  </a:cubicBezTo>
                  <a:cubicBezTo>
                    <a:pt x="f736" y="f287"/>
                    <a:pt x="f737" y="f464"/>
                    <a:pt x="f738" y="f46"/>
                  </a:cubicBezTo>
                  <a:cubicBezTo>
                    <a:pt x="f738" y="f46"/>
                    <a:pt x="f709" y="f289"/>
                    <a:pt x="f709" y="f289"/>
                  </a:cubicBezTo>
                  <a:cubicBezTo>
                    <a:pt x="f739" y="f46"/>
                    <a:pt x="f740" y="f46"/>
                    <a:pt x="f741" y="f306"/>
                  </a:cubicBezTo>
                  <a:cubicBezTo>
                    <a:pt x="f742" y="f287"/>
                    <a:pt x="f743" y="f62"/>
                    <a:pt x="f744" y="f72"/>
                  </a:cubicBezTo>
                  <a:cubicBezTo>
                    <a:pt x="f745" y="f308"/>
                    <a:pt x="f746" y="f66"/>
                    <a:pt x="f747" y="f62"/>
                  </a:cubicBezTo>
                  <a:cubicBezTo>
                    <a:pt x="f747" y="f62"/>
                    <a:pt x="f747" y="f62"/>
                    <a:pt x="f748" y="f66"/>
                  </a:cubicBezTo>
                  <a:cubicBezTo>
                    <a:pt x="f747" y="f60"/>
                    <a:pt x="f749" y="f72"/>
                    <a:pt x="f750" y="f56"/>
                  </a:cubicBezTo>
                  <a:cubicBezTo>
                    <a:pt x="f751" y="f382"/>
                    <a:pt x="f718" y="f52"/>
                    <a:pt x="f752" y="f89"/>
                  </a:cubicBezTo>
                  <a:cubicBezTo>
                    <a:pt x="f717" y="f48"/>
                    <a:pt x="f720" y="f48"/>
                    <a:pt x="f747" y="f85"/>
                  </a:cubicBezTo>
                  <a:cubicBezTo>
                    <a:pt x="f746" y="f50"/>
                    <a:pt x="f753" y="f89"/>
                    <a:pt x="f741" y="f85"/>
                  </a:cubicBezTo>
                  <a:cubicBezTo>
                    <a:pt x="f742" y="f85"/>
                    <a:pt x="f742" y="f90"/>
                    <a:pt x="f742" y="f48"/>
                  </a:cubicBezTo>
                  <a:cubicBezTo>
                    <a:pt x="f745" y="f48"/>
                    <a:pt x="f754" y="f87"/>
                    <a:pt x="f753" y="f87"/>
                  </a:cubicBezTo>
                  <a:cubicBezTo>
                    <a:pt x="f750" y="f85"/>
                    <a:pt x="f748" y="f26"/>
                    <a:pt x="f719" y="f97"/>
                  </a:cubicBezTo>
                  <a:cubicBezTo>
                    <a:pt x="f719" y="f97"/>
                    <a:pt x="f720" y="f97"/>
                    <a:pt x="f751" y="f98"/>
                  </a:cubicBezTo>
                  <a:cubicBezTo>
                    <a:pt x="f719" y="f214"/>
                    <a:pt x="f718" y="f102"/>
                    <a:pt x="f717" y="f24"/>
                  </a:cubicBezTo>
                  <a:cubicBezTo>
                    <a:pt x="f717" y="f105"/>
                    <a:pt x="f717" y="f105"/>
                    <a:pt x="f717" y="f105"/>
                  </a:cubicBezTo>
                  <a:cubicBezTo>
                    <a:pt x="f755" y="f105"/>
                    <a:pt x="f720" y="f24"/>
                    <a:pt x="f748" y="f24"/>
                  </a:cubicBezTo>
                  <a:cubicBezTo>
                    <a:pt x="f720" y="f106"/>
                    <a:pt x="f755" y="f20"/>
                    <a:pt x="f717" y="f108"/>
                  </a:cubicBezTo>
                  <a:cubicBezTo>
                    <a:pt x="f755" y="f108"/>
                    <a:pt x="f719" y="f108"/>
                    <a:pt x="f751" y="f108"/>
                  </a:cubicBezTo>
                  <a:cubicBezTo>
                    <a:pt x="f720" y="f18"/>
                    <a:pt x="f719" y="f111"/>
                    <a:pt x="f755" y="f112"/>
                  </a:cubicBezTo>
                  <a:cubicBezTo>
                    <a:pt x="f748" y="f112"/>
                    <a:pt x="f750" y="f112"/>
                    <a:pt x="f746" y="f16"/>
                  </a:cubicBezTo>
                  <a:cubicBezTo>
                    <a:pt x="f756" y="f16"/>
                    <a:pt x="f757" y="f125"/>
                    <a:pt x="f753" y="f110"/>
                  </a:cubicBezTo>
                  <a:cubicBezTo>
                    <a:pt x="f754" y="f125"/>
                    <a:pt x="f758" y="f111"/>
                    <a:pt x="f745" y="f16"/>
                  </a:cubicBezTo>
                  <a:cubicBezTo>
                    <a:pt x="f741" y="f111"/>
                    <a:pt x="f742" y="f111"/>
                    <a:pt x="f743" y="f125"/>
                  </a:cubicBezTo>
                  <a:cubicBezTo>
                    <a:pt x="f744" y="f111"/>
                    <a:pt x="f744" y="f16"/>
                    <a:pt x="f740" y="f16"/>
                  </a:cubicBezTo>
                  <a:cubicBezTo>
                    <a:pt x="f759" y="f111"/>
                    <a:pt x="f760" y="f111"/>
                    <a:pt x="f760" y="f125"/>
                  </a:cubicBezTo>
                  <a:cubicBezTo>
                    <a:pt x="f760" y="f109"/>
                    <a:pt x="f761" y="f339"/>
                    <a:pt x="f762" y="f106"/>
                  </a:cubicBezTo>
                  <a:cubicBezTo>
                    <a:pt x="f762" y="f213"/>
                    <a:pt x="f762" y="f22"/>
                    <a:pt x="f762" y="f105"/>
                  </a:cubicBezTo>
                  <a:cubicBezTo>
                    <a:pt x="f762" y="f24"/>
                    <a:pt x="f709" y="f102"/>
                    <a:pt x="f709" y="f100"/>
                  </a:cubicBezTo>
                  <a:cubicBezTo>
                    <a:pt x="f738" y="f102"/>
                    <a:pt x="f761" y="f24"/>
                    <a:pt x="f761" y="f105"/>
                  </a:cubicBezTo>
                  <a:cubicBezTo>
                    <a:pt x="f737" y="f213"/>
                    <a:pt x="f737" y="f338"/>
                    <a:pt x="f761" y="f344"/>
                  </a:cubicBezTo>
                  <a:cubicBezTo>
                    <a:pt x="f738" y="f108"/>
                    <a:pt x="f761" y="f18"/>
                    <a:pt x="f736" y="f111"/>
                  </a:cubicBezTo>
                  <a:cubicBezTo>
                    <a:pt x="f708" y="f111"/>
                    <a:pt x="f734" y="f112"/>
                    <a:pt x="f734" y="f123"/>
                  </a:cubicBezTo>
                  <a:cubicBezTo>
                    <a:pt x="f729" y="f16"/>
                    <a:pt x="f730" y="f111"/>
                    <a:pt x="f735" y="f125"/>
                  </a:cubicBezTo>
                  <a:cubicBezTo>
                    <a:pt x="f706" y="f125"/>
                    <a:pt x="f706" y="f125"/>
                    <a:pt x="f706" y="f111"/>
                  </a:cubicBezTo>
                  <a:cubicBezTo>
                    <a:pt x="f705" y="f110"/>
                    <a:pt x="f733" y="f18"/>
                    <a:pt x="f704" y="f109"/>
                  </a:cubicBezTo>
                  <a:cubicBezTo>
                    <a:pt x="f763" y="f108"/>
                    <a:pt x="f733" y="f339"/>
                    <a:pt x="f703" y="f339"/>
                  </a:cubicBezTo>
                  <a:cubicBezTo>
                    <a:pt x="f703" y="f339"/>
                    <a:pt x="f703" y="f20"/>
                    <a:pt x="f764" y="f20"/>
                  </a:cubicBezTo>
                  <a:cubicBezTo>
                    <a:pt x="f765" y="f102"/>
                    <a:pt x="f765" y="f102"/>
                    <a:pt x="f766" y="f24"/>
                  </a:cubicBezTo>
                  <a:cubicBezTo>
                    <a:pt x="f767" y="f97"/>
                    <a:pt x="f766" y="f95"/>
                    <a:pt x="f765" y="f85"/>
                  </a:cubicBezTo>
                  <a:cubicBezTo>
                    <a:pt x="f768" y="f85"/>
                    <a:pt x="f769" y="f85"/>
                    <a:pt x="f767" y="f85"/>
                  </a:cubicBezTo>
                  <a:cubicBezTo>
                    <a:pt x="f766" y="f330"/>
                    <a:pt x="f770" y="f283"/>
                    <a:pt x="f768" y="f28"/>
                  </a:cubicBezTo>
                  <a:cubicBezTo>
                    <a:pt x="f771" y="f55"/>
                    <a:pt x="f703" y="f55"/>
                    <a:pt x="f704" y="f72"/>
                  </a:cubicBezTo>
                  <a:cubicBezTo>
                    <a:pt x="f707" y="f68"/>
                    <a:pt x="f731" y="f287"/>
                    <a:pt x="f772" y="f464"/>
                  </a:cubicBezTo>
                  <a:cubicBezTo>
                    <a:pt x="f773" y="f464"/>
                    <a:pt x="f701" y="f287"/>
                    <a:pt x="f701" y="f308"/>
                  </a:cubicBezTo>
                  <a:cubicBezTo>
                    <a:pt x="f774" y="f404"/>
                    <a:pt x="f775" y="f20"/>
                    <a:pt x="f776" y="f20"/>
                  </a:cubicBezTo>
                  <a:cubicBezTo>
                    <a:pt x="f777" y="f20"/>
                    <a:pt x="f665" y="f344"/>
                    <a:pt x="f663" y="f344"/>
                  </a:cubicBezTo>
                  <a:cubicBezTo>
                    <a:pt x="f670" y="f338"/>
                    <a:pt x="f9" y="f106"/>
                    <a:pt x="f657" y="f213"/>
                  </a:cubicBezTo>
                  <a:cubicBezTo>
                    <a:pt x="f671" y="f207"/>
                    <a:pt x="f668" y="f15"/>
                    <a:pt x="f11" y="f10"/>
                  </a:cubicBezTo>
                  <a:cubicBezTo>
                    <a:pt x="f11" y="f10"/>
                    <a:pt x="f9" y="f10"/>
                    <a:pt x="f9" y="f10"/>
                  </a:cubicBezTo>
                  <a:close/>
                  <a:moveTo>
                    <a:pt x="f31" y="f477"/>
                  </a:moveTo>
                  <a:cubicBezTo>
                    <a:pt x="f778" y="f3"/>
                    <a:pt x="f779" y="f387"/>
                    <a:pt x="f780" y="f236"/>
                  </a:cubicBezTo>
                  <a:cubicBezTo>
                    <a:pt x="f781" y="f525"/>
                    <a:pt x="f782" y="f616"/>
                    <a:pt x="f780" y="f388"/>
                  </a:cubicBezTo>
                  <a:cubicBezTo>
                    <a:pt x="f779" y="f512"/>
                    <a:pt x="f783" y="f541"/>
                    <a:pt x="f784" y="f262"/>
                  </a:cubicBezTo>
                  <a:cubicBezTo>
                    <a:pt x="f104" y="f512"/>
                    <a:pt x="f78" y="f527"/>
                    <a:pt x="f127" y="f489"/>
                  </a:cubicBezTo>
                  <a:cubicBezTo>
                    <a:pt x="f92" y="f484"/>
                    <a:pt x="f99" y="f499"/>
                    <a:pt x="f31" y="f477"/>
                  </a:cubicBezTo>
                  <a:close/>
                  <a:moveTo>
                    <a:pt x="f544" y="f437"/>
                  </a:moveTo>
                  <a:cubicBezTo>
                    <a:pt x="f560" y="f444"/>
                    <a:pt x="f785" y="f473"/>
                    <a:pt x="f786" y="f469"/>
                  </a:cubicBezTo>
                  <a:cubicBezTo>
                    <a:pt x="f787" y="f468"/>
                    <a:pt x="f555" y="f457"/>
                    <a:pt x="f788" y="f465"/>
                  </a:cubicBezTo>
                  <a:cubicBezTo>
                    <a:pt x="f263" y="f460"/>
                    <a:pt x="f789" y="f469"/>
                    <a:pt x="f789" y="f475"/>
                  </a:cubicBezTo>
                  <a:cubicBezTo>
                    <a:pt x="f789" y="f443"/>
                    <a:pt x="f790" y="f431"/>
                    <a:pt x="f791" y="f438"/>
                  </a:cubicBezTo>
                  <a:cubicBezTo>
                    <a:pt x="f792" y="f434"/>
                    <a:pt x="f557" y="f425"/>
                    <a:pt x="f544" y="f437"/>
                  </a:cubicBezTo>
                  <a:close/>
                  <a:moveTo>
                    <a:pt x="f321" y="f531"/>
                  </a:moveTo>
                  <a:cubicBezTo>
                    <a:pt x="f331" y="f262"/>
                    <a:pt x="f336" y="f520"/>
                    <a:pt x="f342" y="f397"/>
                  </a:cubicBezTo>
                  <a:cubicBezTo>
                    <a:pt x="f793" y="f401"/>
                    <a:pt x="f336" y="f498"/>
                    <a:pt x="f324" y="f519"/>
                  </a:cubicBezTo>
                  <a:cubicBezTo>
                    <a:pt x="f321" y="f405"/>
                    <a:pt x="f320" y="f392"/>
                    <a:pt x="f351" y="f394"/>
                  </a:cubicBezTo>
                  <a:cubicBezTo>
                    <a:pt x="f348" y="f389"/>
                    <a:pt x="f354" y="f511"/>
                    <a:pt x="f321" y="f531"/>
                  </a:cubicBezTo>
                  <a:close/>
                  <a:moveTo>
                    <a:pt x="f454" y="f287"/>
                  </a:moveTo>
                  <a:cubicBezTo>
                    <a:pt x="f440" y="f66"/>
                    <a:pt x="f425" y="f287"/>
                    <a:pt x="f794" y="f383"/>
                  </a:cubicBezTo>
                  <a:cubicBezTo>
                    <a:pt x="f425" y="f46"/>
                    <a:pt x="f444" y="f308"/>
                    <a:pt x="f454" y="f287"/>
                  </a:cubicBezTo>
                  <a:close/>
                  <a:moveTo>
                    <a:pt x="f795" y="f498"/>
                  </a:moveTo>
                  <a:cubicBezTo>
                    <a:pt x="f43" y="f519"/>
                    <a:pt x="f193" y="f393"/>
                    <a:pt x="f215" y="f395"/>
                  </a:cubicBezTo>
                  <a:cubicBezTo>
                    <a:pt x="f193" y="f402"/>
                    <a:pt x="f43" y="f521"/>
                    <a:pt x="f795" y="f498"/>
                  </a:cubicBezTo>
                  <a:close/>
                  <a:moveTo>
                    <a:pt x="f365" y="f339"/>
                  </a:moveTo>
                  <a:cubicBezTo>
                    <a:pt x="f796" y="f114"/>
                    <a:pt x="f309" y="f130"/>
                    <a:pt x="f270" y="f140"/>
                  </a:cubicBezTo>
                  <a:cubicBezTo>
                    <a:pt x="f311" y="f10"/>
                    <a:pt x="f299" y="f123"/>
                    <a:pt x="f365" y="f339"/>
                  </a:cubicBezTo>
                  <a:close/>
                  <a:moveTo>
                    <a:pt x="f492" y="f224"/>
                  </a:moveTo>
                  <a:cubicBezTo>
                    <a:pt x="f415" y="f477"/>
                    <a:pt x="f491" y="f481"/>
                    <a:pt x="f423" y="f676"/>
                  </a:cubicBezTo>
                  <a:cubicBezTo>
                    <a:pt x="f513" y="f230"/>
                    <a:pt x="f794" y="f246"/>
                    <a:pt x="f492" y="f224"/>
                  </a:cubicBezTo>
                  <a:close/>
                  <a:moveTo>
                    <a:pt x="f418" y="f26"/>
                  </a:moveTo>
                  <a:cubicBezTo>
                    <a:pt x="f794" y="f216"/>
                    <a:pt x="f414" y="f382"/>
                    <a:pt x="f492" y="f68"/>
                  </a:cubicBezTo>
                  <a:cubicBezTo>
                    <a:pt x="f508" y="f54"/>
                    <a:pt x="f606" y="f330"/>
                    <a:pt x="f418" y="f26"/>
                  </a:cubicBezTo>
                  <a:close/>
                  <a:moveTo>
                    <a:pt x="f67" y="f142"/>
                  </a:moveTo>
                  <a:cubicBezTo>
                    <a:pt x="f155" y="f133"/>
                    <a:pt x="f159" y="f122"/>
                    <a:pt x="f61" y="f111"/>
                  </a:cubicBezTo>
                  <a:cubicBezTo>
                    <a:pt x="f162" y="f122"/>
                    <a:pt x="f64" y="f349"/>
                    <a:pt x="f67" y="f142"/>
                  </a:cubicBezTo>
                  <a:close/>
                  <a:moveTo>
                    <a:pt x="f317" y="f404"/>
                  </a:moveTo>
                  <a:cubicBezTo>
                    <a:pt x="f305" y="f26"/>
                    <a:pt x="f300" y="f87"/>
                    <a:pt x="f797" y="f404"/>
                  </a:cubicBezTo>
                  <a:cubicBezTo>
                    <a:pt x="f300" y="f404"/>
                    <a:pt x="f305" y="f404"/>
                    <a:pt x="f317" y="f404"/>
                  </a:cubicBezTo>
                  <a:close/>
                  <a:moveTo>
                    <a:pt x="f204" y="f494"/>
                  </a:moveTo>
                  <a:cubicBezTo>
                    <a:pt x="f209" y="f495"/>
                    <a:pt x="f604" y="f611"/>
                    <a:pt x="f604" y="f521"/>
                  </a:cubicBezTo>
                  <a:cubicBezTo>
                    <a:pt x="f225" y="f406"/>
                    <a:pt x="f215" y="f495"/>
                    <a:pt x="f204" y="f494"/>
                  </a:cubicBezTo>
                  <a:close/>
                  <a:moveTo>
                    <a:pt x="f288" y="f20"/>
                  </a:moveTo>
                  <a:cubicBezTo>
                    <a:pt x="f376" y="f18"/>
                    <a:pt x="f378" y="f15"/>
                    <a:pt x="f379" y="f118"/>
                  </a:cubicBezTo>
                  <a:cubicBezTo>
                    <a:pt x="f377" y="f380"/>
                    <a:pt x="f375" y="f110"/>
                    <a:pt x="f288" y="f20"/>
                  </a:cubicBezTo>
                  <a:close/>
                  <a:moveTo>
                    <a:pt x="f410" y="f289"/>
                  </a:moveTo>
                  <a:cubicBezTo>
                    <a:pt x="f496" y="f62"/>
                    <a:pt x="f612" y="f56"/>
                    <a:pt x="f498" y="f53"/>
                  </a:cubicBezTo>
                  <a:cubicBezTo>
                    <a:pt x="f405" y="f58"/>
                    <a:pt x="f406" y="f308"/>
                    <a:pt x="f410" y="f289"/>
                  </a:cubicBezTo>
                  <a:close/>
                  <a:moveTo>
                    <a:pt x="f196" y="f264"/>
                  </a:moveTo>
                  <a:cubicBezTo>
                    <a:pt x="f202" y="f523"/>
                    <a:pt x="f798" y="f512"/>
                    <a:pt x="f211" y="f505"/>
                  </a:cubicBezTo>
                  <a:cubicBezTo>
                    <a:pt x="f225" y="f512"/>
                    <a:pt x="f206" y="f388"/>
                    <a:pt x="f196" y="f264"/>
                  </a:cubicBezTo>
                  <a:close/>
                  <a:moveTo>
                    <a:pt x="f409" y="f40"/>
                  </a:moveTo>
                  <a:cubicBezTo>
                    <a:pt x="f611" y="f42"/>
                    <a:pt x="f519" y="f30"/>
                    <a:pt x="f521" y="f297"/>
                  </a:cubicBezTo>
                  <a:cubicBezTo>
                    <a:pt x="f612" y="f32"/>
                    <a:pt x="f496" y="f297"/>
                    <a:pt x="f409" y="f40"/>
                  </a:cubicBezTo>
                  <a:close/>
                  <a:moveTo>
                    <a:pt x="f409" y="f34"/>
                  </a:moveTo>
                  <a:cubicBezTo>
                    <a:pt x="f611" y="f224"/>
                    <a:pt x="f519" y="f276"/>
                    <a:pt x="f498" y="f228"/>
                  </a:cubicBezTo>
                  <a:cubicBezTo>
                    <a:pt x="f391" y="f275"/>
                    <a:pt x="f496" y="f385"/>
                    <a:pt x="f409" y="f34"/>
                  </a:cubicBezTo>
                  <a:close/>
                  <a:moveTo>
                    <a:pt x="f368" y="f82"/>
                  </a:moveTo>
                  <a:cubicBezTo>
                    <a:pt x="f366" y="f53"/>
                    <a:pt x="f799" y="f72"/>
                    <a:pt x="f364" y="f308"/>
                  </a:cubicBezTo>
                  <a:cubicBezTo>
                    <a:pt x="f293" y="f58"/>
                    <a:pt x="f368" y="f382"/>
                    <a:pt x="f368" y="f82"/>
                  </a:cubicBezTo>
                  <a:close/>
                  <a:moveTo>
                    <a:pt x="f182" y="f52"/>
                  </a:moveTo>
                  <a:cubicBezTo>
                    <a:pt x="f182" y="f52"/>
                    <a:pt x="f182" y="f52"/>
                    <a:pt x="f174" y="f52"/>
                  </a:cubicBezTo>
                  <a:cubicBezTo>
                    <a:pt x="f182" y="f50"/>
                    <a:pt x="f182" y="f26"/>
                    <a:pt x="f169" y="f404"/>
                  </a:cubicBezTo>
                  <a:cubicBezTo>
                    <a:pt x="f169" y="f404"/>
                    <a:pt x="f168" y="f404"/>
                    <a:pt x="f168" y="f404"/>
                  </a:cubicBezTo>
                  <a:cubicBezTo>
                    <a:pt x="f41" y="f48"/>
                    <a:pt x="f171" y="f50"/>
                    <a:pt x="f182" y="f52"/>
                  </a:cubicBezTo>
                  <a:close/>
                  <a:moveTo>
                    <a:pt x="f800" y="f532"/>
                  </a:moveTo>
                  <a:cubicBezTo>
                    <a:pt x="f581" y="f512"/>
                    <a:pt x="f600" y="f613"/>
                    <a:pt x="f619" y="f522"/>
                  </a:cubicBezTo>
                  <a:cubicBezTo>
                    <a:pt x="f620" y="f520"/>
                    <a:pt x="f582" y="f541"/>
                    <a:pt x="f800" y="f532"/>
                  </a:cubicBezTo>
                  <a:close/>
                  <a:moveTo>
                    <a:pt x="f619" y="f389"/>
                  </a:moveTo>
                  <a:cubicBezTo>
                    <a:pt x="f619" y="f579"/>
                    <a:pt x="f619" y="f500"/>
                    <a:pt x="f599" y="f500"/>
                  </a:cubicBezTo>
                  <a:cubicBezTo>
                    <a:pt x="f580" y="f579"/>
                    <a:pt x="f582" y="f389"/>
                    <a:pt x="f584" y="f514"/>
                  </a:cubicBezTo>
                  <a:cubicBezTo>
                    <a:pt x="f584" y="f514"/>
                    <a:pt x="f627" y="f522"/>
                    <a:pt x="f627" y="f522"/>
                  </a:cubicBezTo>
                  <a:cubicBezTo>
                    <a:pt x="f582" y="f514"/>
                    <a:pt x="f580" y="f514"/>
                    <a:pt x="f619" y="f389"/>
                  </a:cubicBezTo>
                  <a:close/>
                  <a:moveTo>
                    <a:pt x="f11" y="f616"/>
                  </a:moveTo>
                  <a:cubicBezTo>
                    <a:pt x="f11" y="f616"/>
                    <a:pt x="f11" y="f527"/>
                    <a:pt x="f11" y="f527"/>
                  </a:cubicBezTo>
                  <a:cubicBezTo>
                    <a:pt x="f672" y="f502"/>
                    <a:pt x="f652" y="f266"/>
                    <a:pt x="f649" y="f254"/>
                  </a:cubicBezTo>
                  <a:cubicBezTo>
                    <a:pt x="f650" y="f254"/>
                    <a:pt x="f650" y="f254"/>
                    <a:pt x="f650" y="f242"/>
                  </a:cubicBezTo>
                  <a:cubicBezTo>
                    <a:pt x="f653" y="f258"/>
                    <a:pt x="f21" y="f529"/>
                    <a:pt x="f11" y="f616"/>
                  </a:cubicBezTo>
                  <a:close/>
                  <a:moveTo>
                    <a:pt x="f229" y="f390"/>
                  </a:moveTo>
                  <a:cubicBezTo>
                    <a:pt x="f583" y="f498"/>
                    <a:pt x="f581" y="f393"/>
                    <a:pt x="f599" y="f402"/>
                  </a:cubicBezTo>
                  <a:cubicBezTo>
                    <a:pt x="f600" y="f516"/>
                    <a:pt x="f595" y="f405"/>
                    <a:pt x="f229" y="f390"/>
                  </a:cubicBezTo>
                  <a:close/>
                  <a:moveTo>
                    <a:pt x="f158" y="f22"/>
                  </a:moveTo>
                  <a:cubicBezTo>
                    <a:pt x="f158" y="f213"/>
                    <a:pt x="f158" y="f213"/>
                    <a:pt x="f158" y="f213"/>
                  </a:cubicBezTo>
                  <a:cubicBezTo>
                    <a:pt x="f69" y="f338"/>
                    <a:pt x="f73" y="f20"/>
                    <a:pt x="f81" y="f339"/>
                  </a:cubicBezTo>
                  <a:cubicBezTo>
                    <a:pt x="f81" y="f339"/>
                    <a:pt x="f81" y="f339"/>
                    <a:pt x="f81" y="f20"/>
                  </a:cubicBezTo>
                  <a:cubicBezTo>
                    <a:pt x="f73" y="f344"/>
                    <a:pt x="f69" y="f106"/>
                    <a:pt x="f158" y="f22"/>
                  </a:cubicBezTo>
                  <a:close/>
                  <a:moveTo>
                    <a:pt x="f278" y="f90"/>
                  </a:moveTo>
                  <a:cubicBezTo>
                    <a:pt x="f801" y="f216"/>
                    <a:pt x="f379" y="f82"/>
                    <a:pt x="f358" y="f330"/>
                  </a:cubicBezTo>
                  <a:cubicBezTo>
                    <a:pt x="f277" y="f216"/>
                    <a:pt x="f801" y="f89"/>
                    <a:pt x="f278" y="f90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8683EA88-9DC6-6383-D6EE-EB6DDA68883C}"/>
                </a:ext>
              </a:extLst>
            </p:cNvPr>
            <p:cNvSpPr/>
            <p:nvPr/>
          </p:nvSpPr>
          <p:spPr>
            <a:xfrm>
              <a:off x="7672940" y="381944"/>
              <a:ext cx="609200" cy="6321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4"/>
                <a:gd name="f7" fmla="val 138"/>
                <a:gd name="f8" fmla="val 18"/>
                <a:gd name="f9" fmla="val 46"/>
                <a:gd name="f10" fmla="val 19"/>
                <a:gd name="f11" fmla="val 20"/>
                <a:gd name="f12" fmla="val 45"/>
                <a:gd name="f13" fmla="val 22"/>
                <a:gd name="f14" fmla="val 43"/>
                <a:gd name="f15" fmla="val 41"/>
                <a:gd name="f16" fmla="val 39"/>
                <a:gd name="f17" fmla="val 36"/>
                <a:gd name="f18" fmla="val 35"/>
                <a:gd name="f19" fmla="val 33"/>
                <a:gd name="f20" fmla="val 29"/>
                <a:gd name="f21" fmla="val 26"/>
                <a:gd name="f22" fmla="val 21"/>
                <a:gd name="f23" fmla="val 23"/>
                <a:gd name="f24" fmla="val 28"/>
                <a:gd name="f25" fmla="val 24"/>
                <a:gd name="f26" fmla="val 31"/>
                <a:gd name="f27" fmla="val 27"/>
                <a:gd name="f28" fmla="val 32"/>
                <a:gd name="f29" fmla="val 25"/>
                <a:gd name="f30" fmla="val 34"/>
                <a:gd name="f31" fmla="val 37"/>
                <a:gd name="f32" fmla="val 16"/>
                <a:gd name="f33" fmla="val 38"/>
                <a:gd name="f34" fmla="val 13"/>
                <a:gd name="f35" fmla="val 40"/>
                <a:gd name="f36" fmla="val 14"/>
                <a:gd name="f37" fmla="val 17"/>
                <a:gd name="f38" fmla="val 9"/>
                <a:gd name="f39" fmla="val 47"/>
                <a:gd name="f40" fmla="val 5"/>
                <a:gd name="f41" fmla="val 52"/>
                <a:gd name="f42" fmla="val 55"/>
                <a:gd name="f43" fmla="val 58"/>
                <a:gd name="f44" fmla="val 3"/>
                <a:gd name="f45" fmla="val 59"/>
                <a:gd name="f46" fmla="val 2"/>
                <a:gd name="f47" fmla="val 61"/>
                <a:gd name="f48" fmla="val 62"/>
                <a:gd name="f49" fmla="val 1"/>
                <a:gd name="f50" fmla="val 63"/>
                <a:gd name="f51" fmla="val 64"/>
                <a:gd name="f52" fmla="val 4"/>
                <a:gd name="f53" fmla="val 65"/>
                <a:gd name="f54" fmla="val 7"/>
                <a:gd name="f55" fmla="val 66"/>
                <a:gd name="f56" fmla="val 8"/>
                <a:gd name="f57" fmla="val 67"/>
                <a:gd name="f58" fmla="val 10"/>
                <a:gd name="f59" fmla="val 68"/>
                <a:gd name="f60" fmla="val 69"/>
                <a:gd name="f61" fmla="val 60"/>
                <a:gd name="f62" fmla="val 48"/>
                <a:gd name="f63" fmla="val 49"/>
                <a:gd name="f64" fmla="val 51"/>
                <a:gd name="f65" fmla="val 50"/>
                <a:gd name="f66" fmla="val 70"/>
                <a:gd name="f67" fmla="val 71"/>
                <a:gd name="f68" fmla="val 72"/>
                <a:gd name="f69" fmla="val 74"/>
                <a:gd name="f70" fmla="val 77"/>
                <a:gd name="f71" fmla="val 80"/>
                <a:gd name="f72" fmla="val 11"/>
                <a:gd name="f73" fmla="val 81"/>
                <a:gd name="f74" fmla="val 15"/>
                <a:gd name="f75" fmla="val 82"/>
                <a:gd name="f76" fmla="val 85"/>
                <a:gd name="f77" fmla="val 89"/>
                <a:gd name="f78" fmla="val 93"/>
                <a:gd name="f79" fmla="val 94"/>
                <a:gd name="f80" fmla="val 92"/>
                <a:gd name="f81" fmla="val 90"/>
                <a:gd name="f82" fmla="val 91"/>
                <a:gd name="f83" fmla="val 95"/>
                <a:gd name="f84" fmla="val 99"/>
                <a:gd name="f85" fmla="val 102"/>
                <a:gd name="f86" fmla="val 12"/>
                <a:gd name="f87" fmla="val 103"/>
                <a:gd name="f88" fmla="val 104"/>
                <a:gd name="f89" fmla="val 105"/>
                <a:gd name="f90" fmla="val 108"/>
                <a:gd name="f91" fmla="val 112"/>
                <a:gd name="f92" fmla="val 116"/>
                <a:gd name="f93" fmla="val 115"/>
                <a:gd name="f94" fmla="val 114"/>
                <a:gd name="f95" fmla="val 120"/>
                <a:gd name="f96" fmla="val 125"/>
                <a:gd name="f97" fmla="val 130"/>
                <a:gd name="f98" fmla="val 131"/>
                <a:gd name="f99" fmla="val 133"/>
                <a:gd name="f100" fmla="val 129"/>
                <a:gd name="f101" fmla="val 127"/>
                <a:gd name="f102" fmla="val 128"/>
                <a:gd name="f103" fmla="val 132"/>
                <a:gd name="f104" fmla="val 121"/>
                <a:gd name="f105" fmla="val 124"/>
                <a:gd name="f106" fmla="val 126"/>
                <a:gd name="f107" fmla="val 53"/>
                <a:gd name="f108" fmla="val 56"/>
                <a:gd name="f109" fmla="val 123"/>
                <a:gd name="f110" fmla="val 122"/>
                <a:gd name="f111" fmla="val 119"/>
                <a:gd name="f112" fmla="val 113"/>
                <a:gd name="f113" fmla="val 73"/>
                <a:gd name="f114" fmla="val 109"/>
                <a:gd name="f115" fmla="val 75"/>
                <a:gd name="f116" fmla="val 107"/>
                <a:gd name="f117" fmla="val 76"/>
                <a:gd name="f118" fmla="val 106"/>
                <a:gd name="f119" fmla="val 98"/>
                <a:gd name="f120" fmla="val 88"/>
                <a:gd name="f121" fmla="val 84"/>
                <a:gd name="f122" fmla="val 83"/>
                <a:gd name="f123" fmla="val 78"/>
                <a:gd name="f124" fmla="val 87"/>
                <a:gd name="f125" fmla="val 79"/>
                <a:gd name="f126" fmla="val 96"/>
                <a:gd name="f127" fmla="val 110"/>
                <a:gd name="f128" fmla="val 117"/>
                <a:gd name="f129" fmla="val 86"/>
                <a:gd name="f130" fmla="val 100"/>
                <a:gd name="f131" fmla="val 101"/>
                <a:gd name="f132" fmla="val 118"/>
                <a:gd name="f133" fmla="val 111"/>
                <a:gd name="f134" fmla="val 136"/>
                <a:gd name="f135" fmla="val 30"/>
                <a:gd name="f136" fmla="val 44"/>
                <a:gd name="f137" fmla="val 42"/>
                <a:gd name="f138" fmla="val 6"/>
                <a:gd name="f139" fmla="val 54"/>
                <a:gd name="f140" fmla="val 97"/>
                <a:gd name="f141" fmla="+- 0 0 -90"/>
                <a:gd name="f142" fmla="*/ f3 1 134"/>
                <a:gd name="f143" fmla="*/ f4 1 138"/>
                <a:gd name="f144" fmla="val f5"/>
                <a:gd name="f145" fmla="val f6"/>
                <a:gd name="f146" fmla="val f7"/>
                <a:gd name="f147" fmla="*/ f141 f0 1"/>
                <a:gd name="f148" fmla="+- f146 0 f144"/>
                <a:gd name="f149" fmla="+- f145 0 f144"/>
                <a:gd name="f150" fmla="*/ f147 1 f2"/>
                <a:gd name="f151" fmla="*/ f149 1 134"/>
                <a:gd name="f152" fmla="*/ f148 1 138"/>
                <a:gd name="f153" fmla="*/ 22 f149 1"/>
                <a:gd name="f154" fmla="*/ 45 f148 1"/>
                <a:gd name="f155" fmla="*/ 19 f149 1"/>
                <a:gd name="f156" fmla="*/ 33 f148 1"/>
                <a:gd name="f157" fmla="*/ 20 f149 1"/>
                <a:gd name="f158" fmla="*/ 19 f148 1"/>
                <a:gd name="f159" fmla="*/ 31 f149 1"/>
                <a:gd name="f160" fmla="*/ 27 f148 1"/>
                <a:gd name="f161" fmla="*/ 36 f149 1"/>
                <a:gd name="f162" fmla="*/ 22 f148 1"/>
                <a:gd name="f163" fmla="*/ 43 f149 1"/>
                <a:gd name="f164" fmla="*/ 17 f148 1"/>
                <a:gd name="f165" fmla="*/ 58 f149 1"/>
                <a:gd name="f166" fmla="*/ 3 f148 1"/>
                <a:gd name="f167" fmla="*/ 65 f149 1"/>
                <a:gd name="f168" fmla="*/ 5 f148 1"/>
                <a:gd name="f169" fmla="*/ 69 f149 1"/>
                <a:gd name="f170" fmla="*/ 10 f148 1"/>
                <a:gd name="f171" fmla="*/ 60 f149 1"/>
                <a:gd name="f172" fmla="*/ 48 f148 1"/>
                <a:gd name="f173" fmla="*/ 66 f149 1"/>
                <a:gd name="f174" fmla="*/ 49 f148 1"/>
                <a:gd name="f175" fmla="*/ 28 f148 1"/>
                <a:gd name="f176" fmla="*/ 72 f149 1"/>
                <a:gd name="f177" fmla="*/ 23 f148 1"/>
                <a:gd name="f178" fmla="*/ 82 f149 1"/>
                <a:gd name="f179" fmla="*/ 94 f149 1"/>
                <a:gd name="f180" fmla="*/ 8 f148 1"/>
                <a:gd name="f181" fmla="*/ 92 f149 1"/>
                <a:gd name="f182" fmla="*/ 24 f148 1"/>
                <a:gd name="f183" fmla="*/ 104 f149 1"/>
                <a:gd name="f184" fmla="*/ 12 f148 1"/>
                <a:gd name="f185" fmla="*/ 116 f149 1"/>
                <a:gd name="f186" fmla="*/ 9 f148 1"/>
                <a:gd name="f187" fmla="*/ 130 f149 1"/>
                <a:gd name="f188" fmla="*/ 15 f148 1"/>
                <a:gd name="f189" fmla="*/ 133 f149 1"/>
                <a:gd name="f190" fmla="*/ 29 f148 1"/>
                <a:gd name="f191" fmla="*/ 132 f149 1"/>
                <a:gd name="f192" fmla="*/ 37 f148 1"/>
                <a:gd name="f193" fmla="*/ 129 f149 1"/>
                <a:gd name="f194" fmla="*/ 51 f148 1"/>
                <a:gd name="f195" fmla="*/ 62 f148 1"/>
                <a:gd name="f196" fmla="*/ 126 f149 1"/>
                <a:gd name="f197" fmla="*/ 70 f148 1"/>
                <a:gd name="f198" fmla="*/ 109 f149 1"/>
                <a:gd name="f199" fmla="*/ 75 f148 1"/>
                <a:gd name="f200" fmla="*/ 95 f149 1"/>
                <a:gd name="f201" fmla="*/ 72 f148 1"/>
                <a:gd name="f202" fmla="*/ 84 f149 1"/>
                <a:gd name="f203" fmla="*/ 74 f148 1"/>
                <a:gd name="f204" fmla="*/ 110 f149 1"/>
                <a:gd name="f205" fmla="*/ 78 f148 1"/>
                <a:gd name="f206" fmla="*/ 113 f149 1"/>
                <a:gd name="f207" fmla="*/ 81 f148 1"/>
                <a:gd name="f208" fmla="*/ 121 f149 1"/>
                <a:gd name="f209" fmla="*/ 88 f148 1"/>
                <a:gd name="f210" fmla="*/ 119 f149 1"/>
                <a:gd name="f211" fmla="*/ 100 f148 1"/>
                <a:gd name="f212" fmla="*/ 114 f149 1"/>
                <a:gd name="f213" fmla="*/ 106 f148 1"/>
                <a:gd name="f214" fmla="*/ 103 f149 1"/>
                <a:gd name="f215" fmla="*/ 111 f148 1"/>
                <a:gd name="f216" fmla="*/ 87 f149 1"/>
                <a:gd name="f217" fmla="*/ 121 f148 1"/>
                <a:gd name="f218" fmla="*/ 86 f149 1"/>
                <a:gd name="f219" fmla="*/ 136 f148 1"/>
                <a:gd name="f220" fmla="*/ 56 f149 1"/>
                <a:gd name="f221" fmla="*/ 138 f148 1"/>
                <a:gd name="f222" fmla="*/ 30 f149 1"/>
                <a:gd name="f223" fmla="*/ 116 f148 1"/>
                <a:gd name="f224" fmla="*/ 96 f148 1"/>
                <a:gd name="f225" fmla="*/ 45 f149 1"/>
                <a:gd name="f226" fmla="*/ 86 f148 1"/>
                <a:gd name="f227" fmla="*/ 89 f148 1"/>
                <a:gd name="f228" fmla="*/ 14 f149 1"/>
                <a:gd name="f229" fmla="*/ 91 f148 1"/>
                <a:gd name="f230" fmla="*/ 8 f149 1"/>
                <a:gd name="f231" fmla="*/ 2 f149 1"/>
                <a:gd name="f232" fmla="*/ 0 f149 1"/>
                <a:gd name="f233" fmla="*/ 59 f148 1"/>
                <a:gd name="f234" fmla="*/ 1 f149 1"/>
                <a:gd name="f235" fmla="*/ 13 f149 1"/>
                <a:gd name="f236" fmla="*/ 50 f148 1"/>
                <a:gd name="f237" fmla="*/ 27 f149 1"/>
                <a:gd name="f238" fmla="*/ 56 f148 1"/>
                <a:gd name="f239" fmla="*/ 18 f149 1"/>
                <a:gd name="f240" fmla="*/ 46 f148 1"/>
                <a:gd name="f241" fmla="*/ 47 f149 1"/>
                <a:gd name="f242" fmla="*/ 61 f148 1"/>
                <a:gd name="f243" fmla="*/ 98 f149 1"/>
                <a:gd name="f244" fmla="*/ 40 f148 1"/>
                <a:gd name="f245" fmla="*/ 73 f149 1"/>
                <a:gd name="f246" fmla="*/ 58 f148 1"/>
                <a:gd name="f247" fmla="*/ 99 f148 1"/>
                <a:gd name="f248" fmla="*/ 38 f149 1"/>
                <a:gd name="f249" fmla="*/ 77 f148 1"/>
                <a:gd name="f250" fmla="+- f150 0 f1"/>
                <a:gd name="f251" fmla="*/ f153 1 134"/>
                <a:gd name="f252" fmla="*/ f154 1 138"/>
                <a:gd name="f253" fmla="*/ f155 1 134"/>
                <a:gd name="f254" fmla="*/ f156 1 138"/>
                <a:gd name="f255" fmla="*/ f157 1 134"/>
                <a:gd name="f256" fmla="*/ f158 1 138"/>
                <a:gd name="f257" fmla="*/ f159 1 134"/>
                <a:gd name="f258" fmla="*/ f160 1 138"/>
                <a:gd name="f259" fmla="*/ f161 1 134"/>
                <a:gd name="f260" fmla="*/ f162 1 138"/>
                <a:gd name="f261" fmla="*/ f163 1 134"/>
                <a:gd name="f262" fmla="*/ f164 1 138"/>
                <a:gd name="f263" fmla="*/ f165 1 134"/>
                <a:gd name="f264" fmla="*/ f166 1 138"/>
                <a:gd name="f265" fmla="*/ f167 1 134"/>
                <a:gd name="f266" fmla="*/ f168 1 138"/>
                <a:gd name="f267" fmla="*/ f169 1 134"/>
                <a:gd name="f268" fmla="*/ f170 1 138"/>
                <a:gd name="f269" fmla="*/ f171 1 134"/>
                <a:gd name="f270" fmla="*/ f172 1 138"/>
                <a:gd name="f271" fmla="*/ f173 1 134"/>
                <a:gd name="f272" fmla="*/ f174 1 138"/>
                <a:gd name="f273" fmla="*/ f175 1 138"/>
                <a:gd name="f274" fmla="*/ f176 1 134"/>
                <a:gd name="f275" fmla="*/ f177 1 138"/>
                <a:gd name="f276" fmla="*/ f178 1 134"/>
                <a:gd name="f277" fmla="*/ f179 1 134"/>
                <a:gd name="f278" fmla="*/ f180 1 138"/>
                <a:gd name="f279" fmla="*/ f181 1 134"/>
                <a:gd name="f280" fmla="*/ f182 1 138"/>
                <a:gd name="f281" fmla="*/ f183 1 134"/>
                <a:gd name="f282" fmla="*/ f184 1 138"/>
                <a:gd name="f283" fmla="*/ f185 1 134"/>
                <a:gd name="f284" fmla="*/ f186 1 138"/>
                <a:gd name="f285" fmla="*/ f187 1 134"/>
                <a:gd name="f286" fmla="*/ f188 1 138"/>
                <a:gd name="f287" fmla="*/ f189 1 134"/>
                <a:gd name="f288" fmla="*/ f190 1 138"/>
                <a:gd name="f289" fmla="*/ f191 1 134"/>
                <a:gd name="f290" fmla="*/ f192 1 138"/>
                <a:gd name="f291" fmla="*/ f193 1 134"/>
                <a:gd name="f292" fmla="*/ f194 1 138"/>
                <a:gd name="f293" fmla="*/ f195 1 138"/>
                <a:gd name="f294" fmla="*/ f196 1 134"/>
                <a:gd name="f295" fmla="*/ f197 1 138"/>
                <a:gd name="f296" fmla="*/ f198 1 134"/>
                <a:gd name="f297" fmla="*/ f199 1 138"/>
                <a:gd name="f298" fmla="*/ f200 1 134"/>
                <a:gd name="f299" fmla="*/ f201 1 138"/>
                <a:gd name="f300" fmla="*/ f202 1 134"/>
                <a:gd name="f301" fmla="*/ f203 1 138"/>
                <a:gd name="f302" fmla="*/ f204 1 134"/>
                <a:gd name="f303" fmla="*/ f205 1 138"/>
                <a:gd name="f304" fmla="*/ f206 1 134"/>
                <a:gd name="f305" fmla="*/ f207 1 138"/>
                <a:gd name="f306" fmla="*/ f208 1 134"/>
                <a:gd name="f307" fmla="*/ f209 1 138"/>
                <a:gd name="f308" fmla="*/ f210 1 134"/>
                <a:gd name="f309" fmla="*/ f211 1 138"/>
                <a:gd name="f310" fmla="*/ f212 1 134"/>
                <a:gd name="f311" fmla="*/ f213 1 138"/>
                <a:gd name="f312" fmla="*/ f214 1 134"/>
                <a:gd name="f313" fmla="*/ f215 1 138"/>
                <a:gd name="f314" fmla="*/ f216 1 134"/>
                <a:gd name="f315" fmla="*/ f217 1 138"/>
                <a:gd name="f316" fmla="*/ f218 1 134"/>
                <a:gd name="f317" fmla="*/ f219 1 138"/>
                <a:gd name="f318" fmla="*/ f220 1 134"/>
                <a:gd name="f319" fmla="*/ f221 1 138"/>
                <a:gd name="f320" fmla="*/ f222 1 134"/>
                <a:gd name="f321" fmla="*/ f223 1 138"/>
                <a:gd name="f322" fmla="*/ f224 1 138"/>
                <a:gd name="f323" fmla="*/ f225 1 134"/>
                <a:gd name="f324" fmla="*/ f226 1 138"/>
                <a:gd name="f325" fmla="*/ f227 1 138"/>
                <a:gd name="f326" fmla="*/ f228 1 134"/>
                <a:gd name="f327" fmla="*/ f229 1 138"/>
                <a:gd name="f328" fmla="*/ f230 1 134"/>
                <a:gd name="f329" fmla="*/ f231 1 134"/>
                <a:gd name="f330" fmla="*/ f232 1 134"/>
                <a:gd name="f331" fmla="*/ f233 1 138"/>
                <a:gd name="f332" fmla="*/ f234 1 134"/>
                <a:gd name="f333" fmla="*/ f235 1 134"/>
                <a:gd name="f334" fmla="*/ f236 1 138"/>
                <a:gd name="f335" fmla="*/ f237 1 134"/>
                <a:gd name="f336" fmla="*/ f238 1 138"/>
                <a:gd name="f337" fmla="*/ f239 1 134"/>
                <a:gd name="f338" fmla="*/ f240 1 138"/>
                <a:gd name="f339" fmla="*/ f241 1 134"/>
                <a:gd name="f340" fmla="*/ f242 1 138"/>
                <a:gd name="f341" fmla="*/ f243 1 134"/>
                <a:gd name="f342" fmla="*/ f244 1 138"/>
                <a:gd name="f343" fmla="*/ f245 1 134"/>
                <a:gd name="f344" fmla="*/ f246 1 138"/>
                <a:gd name="f345" fmla="*/ f247 1 138"/>
                <a:gd name="f346" fmla="*/ f248 1 134"/>
                <a:gd name="f347" fmla="*/ f249 1 138"/>
                <a:gd name="f348" fmla="*/ 0 1 f151"/>
                <a:gd name="f349" fmla="*/ f145 1 f151"/>
                <a:gd name="f350" fmla="*/ 0 1 f152"/>
                <a:gd name="f351" fmla="*/ f146 1 f152"/>
                <a:gd name="f352" fmla="*/ f251 1 f151"/>
                <a:gd name="f353" fmla="*/ f252 1 f152"/>
                <a:gd name="f354" fmla="*/ f253 1 f151"/>
                <a:gd name="f355" fmla="*/ f254 1 f152"/>
                <a:gd name="f356" fmla="*/ f255 1 f151"/>
                <a:gd name="f357" fmla="*/ f256 1 f152"/>
                <a:gd name="f358" fmla="*/ f257 1 f151"/>
                <a:gd name="f359" fmla="*/ f258 1 f152"/>
                <a:gd name="f360" fmla="*/ f259 1 f151"/>
                <a:gd name="f361" fmla="*/ f260 1 f152"/>
                <a:gd name="f362" fmla="*/ f261 1 f151"/>
                <a:gd name="f363" fmla="*/ f262 1 f152"/>
                <a:gd name="f364" fmla="*/ f263 1 f151"/>
                <a:gd name="f365" fmla="*/ f264 1 f152"/>
                <a:gd name="f366" fmla="*/ f265 1 f151"/>
                <a:gd name="f367" fmla="*/ f266 1 f152"/>
                <a:gd name="f368" fmla="*/ f267 1 f151"/>
                <a:gd name="f369" fmla="*/ f268 1 f152"/>
                <a:gd name="f370" fmla="*/ f269 1 f151"/>
                <a:gd name="f371" fmla="*/ f270 1 f152"/>
                <a:gd name="f372" fmla="*/ f271 1 f151"/>
                <a:gd name="f373" fmla="*/ f272 1 f152"/>
                <a:gd name="f374" fmla="*/ f273 1 f152"/>
                <a:gd name="f375" fmla="*/ f274 1 f151"/>
                <a:gd name="f376" fmla="*/ f275 1 f152"/>
                <a:gd name="f377" fmla="*/ f276 1 f151"/>
                <a:gd name="f378" fmla="*/ f277 1 f151"/>
                <a:gd name="f379" fmla="*/ f278 1 f152"/>
                <a:gd name="f380" fmla="*/ f279 1 f151"/>
                <a:gd name="f381" fmla="*/ f280 1 f152"/>
                <a:gd name="f382" fmla="*/ f281 1 f151"/>
                <a:gd name="f383" fmla="*/ f282 1 f152"/>
                <a:gd name="f384" fmla="*/ f283 1 f151"/>
                <a:gd name="f385" fmla="*/ f284 1 f152"/>
                <a:gd name="f386" fmla="*/ f285 1 f151"/>
                <a:gd name="f387" fmla="*/ f286 1 f152"/>
                <a:gd name="f388" fmla="*/ f287 1 f151"/>
                <a:gd name="f389" fmla="*/ f288 1 f152"/>
                <a:gd name="f390" fmla="*/ f289 1 f151"/>
                <a:gd name="f391" fmla="*/ f290 1 f152"/>
                <a:gd name="f392" fmla="*/ f291 1 f151"/>
                <a:gd name="f393" fmla="*/ f292 1 f152"/>
                <a:gd name="f394" fmla="*/ f293 1 f152"/>
                <a:gd name="f395" fmla="*/ f294 1 f151"/>
                <a:gd name="f396" fmla="*/ f295 1 f152"/>
                <a:gd name="f397" fmla="*/ f296 1 f151"/>
                <a:gd name="f398" fmla="*/ f297 1 f152"/>
                <a:gd name="f399" fmla="*/ f298 1 f151"/>
                <a:gd name="f400" fmla="*/ f299 1 f152"/>
                <a:gd name="f401" fmla="*/ f300 1 f151"/>
                <a:gd name="f402" fmla="*/ f301 1 f152"/>
                <a:gd name="f403" fmla="*/ f302 1 f151"/>
                <a:gd name="f404" fmla="*/ f303 1 f152"/>
                <a:gd name="f405" fmla="*/ f304 1 f151"/>
                <a:gd name="f406" fmla="*/ f305 1 f152"/>
                <a:gd name="f407" fmla="*/ f306 1 f151"/>
                <a:gd name="f408" fmla="*/ f307 1 f152"/>
                <a:gd name="f409" fmla="*/ f308 1 f151"/>
                <a:gd name="f410" fmla="*/ f309 1 f152"/>
                <a:gd name="f411" fmla="*/ f310 1 f151"/>
                <a:gd name="f412" fmla="*/ f311 1 f152"/>
                <a:gd name="f413" fmla="*/ f312 1 f151"/>
                <a:gd name="f414" fmla="*/ f313 1 f152"/>
                <a:gd name="f415" fmla="*/ f314 1 f151"/>
                <a:gd name="f416" fmla="*/ f315 1 f152"/>
                <a:gd name="f417" fmla="*/ f316 1 f151"/>
                <a:gd name="f418" fmla="*/ f317 1 f152"/>
                <a:gd name="f419" fmla="*/ f318 1 f151"/>
                <a:gd name="f420" fmla="*/ f319 1 f152"/>
                <a:gd name="f421" fmla="*/ f320 1 f151"/>
                <a:gd name="f422" fmla="*/ f321 1 f152"/>
                <a:gd name="f423" fmla="*/ f322 1 f152"/>
                <a:gd name="f424" fmla="*/ f323 1 f151"/>
                <a:gd name="f425" fmla="*/ f324 1 f152"/>
                <a:gd name="f426" fmla="*/ f325 1 f152"/>
                <a:gd name="f427" fmla="*/ f326 1 f151"/>
                <a:gd name="f428" fmla="*/ f327 1 f152"/>
                <a:gd name="f429" fmla="*/ f328 1 f151"/>
                <a:gd name="f430" fmla="*/ f329 1 f151"/>
                <a:gd name="f431" fmla="*/ f330 1 f151"/>
                <a:gd name="f432" fmla="*/ f331 1 f152"/>
                <a:gd name="f433" fmla="*/ f332 1 f151"/>
                <a:gd name="f434" fmla="*/ f333 1 f151"/>
                <a:gd name="f435" fmla="*/ f334 1 f152"/>
                <a:gd name="f436" fmla="*/ f335 1 f151"/>
                <a:gd name="f437" fmla="*/ f336 1 f152"/>
                <a:gd name="f438" fmla="*/ f337 1 f151"/>
                <a:gd name="f439" fmla="*/ f338 1 f152"/>
                <a:gd name="f440" fmla="*/ f339 1 f151"/>
                <a:gd name="f441" fmla="*/ f340 1 f152"/>
                <a:gd name="f442" fmla="*/ f341 1 f151"/>
                <a:gd name="f443" fmla="*/ f342 1 f152"/>
                <a:gd name="f444" fmla="*/ f343 1 f151"/>
                <a:gd name="f445" fmla="*/ f344 1 f152"/>
                <a:gd name="f446" fmla="*/ f345 1 f152"/>
                <a:gd name="f447" fmla="*/ f346 1 f151"/>
                <a:gd name="f448" fmla="*/ f347 1 f152"/>
                <a:gd name="f449" fmla="*/ f348 f142 1"/>
                <a:gd name="f450" fmla="*/ f349 f142 1"/>
                <a:gd name="f451" fmla="*/ f351 f143 1"/>
                <a:gd name="f452" fmla="*/ f350 f143 1"/>
                <a:gd name="f453" fmla="*/ f352 f142 1"/>
                <a:gd name="f454" fmla="*/ f353 f143 1"/>
                <a:gd name="f455" fmla="*/ f354 f142 1"/>
                <a:gd name="f456" fmla="*/ f355 f143 1"/>
                <a:gd name="f457" fmla="*/ f356 f142 1"/>
                <a:gd name="f458" fmla="*/ f357 f143 1"/>
                <a:gd name="f459" fmla="*/ f358 f142 1"/>
                <a:gd name="f460" fmla="*/ f359 f143 1"/>
                <a:gd name="f461" fmla="*/ f360 f142 1"/>
                <a:gd name="f462" fmla="*/ f361 f143 1"/>
                <a:gd name="f463" fmla="*/ f362 f142 1"/>
                <a:gd name="f464" fmla="*/ f363 f143 1"/>
                <a:gd name="f465" fmla="*/ f364 f142 1"/>
                <a:gd name="f466" fmla="*/ f365 f143 1"/>
                <a:gd name="f467" fmla="*/ f366 f142 1"/>
                <a:gd name="f468" fmla="*/ f367 f143 1"/>
                <a:gd name="f469" fmla="*/ f368 f142 1"/>
                <a:gd name="f470" fmla="*/ f369 f143 1"/>
                <a:gd name="f471" fmla="*/ f370 f142 1"/>
                <a:gd name="f472" fmla="*/ f371 f143 1"/>
                <a:gd name="f473" fmla="*/ f372 f142 1"/>
                <a:gd name="f474" fmla="*/ f373 f143 1"/>
                <a:gd name="f475" fmla="*/ f374 f143 1"/>
                <a:gd name="f476" fmla="*/ f375 f142 1"/>
                <a:gd name="f477" fmla="*/ f376 f143 1"/>
                <a:gd name="f478" fmla="*/ f377 f142 1"/>
                <a:gd name="f479" fmla="*/ f378 f142 1"/>
                <a:gd name="f480" fmla="*/ f379 f143 1"/>
                <a:gd name="f481" fmla="*/ f380 f142 1"/>
                <a:gd name="f482" fmla="*/ f381 f143 1"/>
                <a:gd name="f483" fmla="*/ f382 f142 1"/>
                <a:gd name="f484" fmla="*/ f383 f143 1"/>
                <a:gd name="f485" fmla="*/ f384 f142 1"/>
                <a:gd name="f486" fmla="*/ f385 f143 1"/>
                <a:gd name="f487" fmla="*/ f386 f142 1"/>
                <a:gd name="f488" fmla="*/ f387 f143 1"/>
                <a:gd name="f489" fmla="*/ f388 f142 1"/>
                <a:gd name="f490" fmla="*/ f389 f143 1"/>
                <a:gd name="f491" fmla="*/ f390 f142 1"/>
                <a:gd name="f492" fmla="*/ f391 f143 1"/>
                <a:gd name="f493" fmla="*/ f392 f142 1"/>
                <a:gd name="f494" fmla="*/ f393 f143 1"/>
                <a:gd name="f495" fmla="*/ f394 f143 1"/>
                <a:gd name="f496" fmla="*/ f395 f142 1"/>
                <a:gd name="f497" fmla="*/ f396 f143 1"/>
                <a:gd name="f498" fmla="*/ f397 f142 1"/>
                <a:gd name="f499" fmla="*/ f398 f143 1"/>
                <a:gd name="f500" fmla="*/ f399 f142 1"/>
                <a:gd name="f501" fmla="*/ f400 f143 1"/>
                <a:gd name="f502" fmla="*/ f401 f142 1"/>
                <a:gd name="f503" fmla="*/ f402 f143 1"/>
                <a:gd name="f504" fmla="*/ f403 f142 1"/>
                <a:gd name="f505" fmla="*/ f404 f143 1"/>
                <a:gd name="f506" fmla="*/ f405 f142 1"/>
                <a:gd name="f507" fmla="*/ f406 f143 1"/>
                <a:gd name="f508" fmla="*/ f407 f142 1"/>
                <a:gd name="f509" fmla="*/ f408 f143 1"/>
                <a:gd name="f510" fmla="*/ f409 f142 1"/>
                <a:gd name="f511" fmla="*/ f410 f143 1"/>
                <a:gd name="f512" fmla="*/ f411 f142 1"/>
                <a:gd name="f513" fmla="*/ f412 f143 1"/>
                <a:gd name="f514" fmla="*/ f413 f142 1"/>
                <a:gd name="f515" fmla="*/ f414 f143 1"/>
                <a:gd name="f516" fmla="*/ f415 f142 1"/>
                <a:gd name="f517" fmla="*/ f416 f143 1"/>
                <a:gd name="f518" fmla="*/ f417 f142 1"/>
                <a:gd name="f519" fmla="*/ f418 f143 1"/>
                <a:gd name="f520" fmla="*/ f419 f142 1"/>
                <a:gd name="f521" fmla="*/ f420 f143 1"/>
                <a:gd name="f522" fmla="*/ f421 f142 1"/>
                <a:gd name="f523" fmla="*/ f422 f143 1"/>
                <a:gd name="f524" fmla="*/ f423 f143 1"/>
                <a:gd name="f525" fmla="*/ f424 f142 1"/>
                <a:gd name="f526" fmla="*/ f425 f143 1"/>
                <a:gd name="f527" fmla="*/ f426 f143 1"/>
                <a:gd name="f528" fmla="*/ f427 f142 1"/>
                <a:gd name="f529" fmla="*/ f428 f143 1"/>
                <a:gd name="f530" fmla="*/ f429 f142 1"/>
                <a:gd name="f531" fmla="*/ f430 f142 1"/>
                <a:gd name="f532" fmla="*/ f431 f142 1"/>
                <a:gd name="f533" fmla="*/ f432 f143 1"/>
                <a:gd name="f534" fmla="*/ f433 f142 1"/>
                <a:gd name="f535" fmla="*/ f434 f142 1"/>
                <a:gd name="f536" fmla="*/ f435 f143 1"/>
                <a:gd name="f537" fmla="*/ f436 f142 1"/>
                <a:gd name="f538" fmla="*/ f437 f143 1"/>
                <a:gd name="f539" fmla="*/ f438 f142 1"/>
                <a:gd name="f540" fmla="*/ f439 f143 1"/>
                <a:gd name="f541" fmla="*/ f440 f142 1"/>
                <a:gd name="f542" fmla="*/ f441 f143 1"/>
                <a:gd name="f543" fmla="*/ f442 f142 1"/>
                <a:gd name="f544" fmla="*/ f443 f143 1"/>
                <a:gd name="f545" fmla="*/ f444 f142 1"/>
                <a:gd name="f546" fmla="*/ f445 f143 1"/>
                <a:gd name="f547" fmla="*/ f446 f143 1"/>
                <a:gd name="f548" fmla="*/ f447 f142 1"/>
                <a:gd name="f549" fmla="*/ f448 f1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0">
                  <a:pos x="f453" y="f454"/>
                </a:cxn>
                <a:cxn ang="f250">
                  <a:pos x="f455" y="f456"/>
                </a:cxn>
                <a:cxn ang="f250">
                  <a:pos x="f457" y="f458"/>
                </a:cxn>
                <a:cxn ang="f250">
                  <a:pos x="f459" y="f460"/>
                </a:cxn>
                <a:cxn ang="f250">
                  <a:pos x="f461" y="f462"/>
                </a:cxn>
                <a:cxn ang="f250">
                  <a:pos x="f463" y="f464"/>
                </a:cxn>
                <a:cxn ang="f250">
                  <a:pos x="f465" y="f466"/>
                </a:cxn>
                <a:cxn ang="f250">
                  <a:pos x="f467" y="f468"/>
                </a:cxn>
                <a:cxn ang="f250">
                  <a:pos x="f469" y="f470"/>
                </a:cxn>
                <a:cxn ang="f250">
                  <a:pos x="f471" y="f472"/>
                </a:cxn>
                <a:cxn ang="f250">
                  <a:pos x="f473" y="f474"/>
                </a:cxn>
                <a:cxn ang="f250">
                  <a:pos x="f473" y="f475"/>
                </a:cxn>
                <a:cxn ang="f250">
                  <a:pos x="f476" y="f477"/>
                </a:cxn>
                <a:cxn ang="f250">
                  <a:pos x="f478" y="f458"/>
                </a:cxn>
                <a:cxn ang="f250">
                  <a:pos x="f479" y="f480"/>
                </a:cxn>
                <a:cxn ang="f250">
                  <a:pos x="f481" y="f482"/>
                </a:cxn>
                <a:cxn ang="f250">
                  <a:pos x="f483" y="f484"/>
                </a:cxn>
                <a:cxn ang="f250">
                  <a:pos x="f485" y="f486"/>
                </a:cxn>
                <a:cxn ang="f250">
                  <a:pos x="f487" y="f488"/>
                </a:cxn>
                <a:cxn ang="f250">
                  <a:pos x="f489" y="f458"/>
                </a:cxn>
                <a:cxn ang="f250">
                  <a:pos x="f489" y="f490"/>
                </a:cxn>
                <a:cxn ang="f250">
                  <a:pos x="f491" y="f492"/>
                </a:cxn>
                <a:cxn ang="f250">
                  <a:pos x="f493" y="f494"/>
                </a:cxn>
                <a:cxn ang="f250">
                  <a:pos x="f487" y="f495"/>
                </a:cxn>
                <a:cxn ang="f250">
                  <a:pos x="f496" y="f497"/>
                </a:cxn>
                <a:cxn ang="f250">
                  <a:pos x="f498" y="f499"/>
                </a:cxn>
                <a:cxn ang="f250">
                  <a:pos x="f500" y="f501"/>
                </a:cxn>
                <a:cxn ang="f250">
                  <a:pos x="f502" y="f503"/>
                </a:cxn>
                <a:cxn ang="f250">
                  <a:pos x="f504" y="f505"/>
                </a:cxn>
                <a:cxn ang="f250">
                  <a:pos x="f506" y="f507"/>
                </a:cxn>
                <a:cxn ang="f250">
                  <a:pos x="f508" y="f509"/>
                </a:cxn>
                <a:cxn ang="f250">
                  <a:pos x="f510" y="f511"/>
                </a:cxn>
                <a:cxn ang="f250">
                  <a:pos x="f512" y="f513"/>
                </a:cxn>
                <a:cxn ang="f250">
                  <a:pos x="f514" y="f515"/>
                </a:cxn>
                <a:cxn ang="f250">
                  <a:pos x="f516" y="f517"/>
                </a:cxn>
                <a:cxn ang="f250">
                  <a:pos x="f518" y="f519"/>
                </a:cxn>
                <a:cxn ang="f250">
                  <a:pos x="f520" y="f521"/>
                </a:cxn>
                <a:cxn ang="f250">
                  <a:pos x="f522" y="f523"/>
                </a:cxn>
                <a:cxn ang="f250">
                  <a:pos x="f461" y="f524"/>
                </a:cxn>
                <a:cxn ang="f250">
                  <a:pos x="f525" y="f526"/>
                </a:cxn>
                <a:cxn ang="f250">
                  <a:pos x="f522" y="f527"/>
                </a:cxn>
                <a:cxn ang="f250">
                  <a:pos x="f528" y="f529"/>
                </a:cxn>
                <a:cxn ang="f250">
                  <a:pos x="f530" y="f526"/>
                </a:cxn>
                <a:cxn ang="f250">
                  <a:pos x="f531" y="f497"/>
                </a:cxn>
                <a:cxn ang="f250">
                  <a:pos x="f532" y="f533"/>
                </a:cxn>
                <a:cxn ang="f250">
                  <a:pos x="f534" y="f494"/>
                </a:cxn>
                <a:cxn ang="f250">
                  <a:pos x="f535" y="f536"/>
                </a:cxn>
                <a:cxn ang="f250">
                  <a:pos x="f537" y="f538"/>
                </a:cxn>
                <a:cxn ang="f250">
                  <a:pos x="f539" y="f540"/>
                </a:cxn>
                <a:cxn ang="f250">
                  <a:pos x="f541" y="f542"/>
                </a:cxn>
                <a:cxn ang="f250">
                  <a:pos x="f543" y="f544"/>
                </a:cxn>
                <a:cxn ang="f250">
                  <a:pos x="f545" y="f546"/>
                </a:cxn>
                <a:cxn ang="f250">
                  <a:pos x="f543" y="f544"/>
                </a:cxn>
                <a:cxn ang="f250">
                  <a:pos x="f467" y="f529"/>
                </a:cxn>
                <a:cxn ang="f250">
                  <a:pos x="f518" y="f547"/>
                </a:cxn>
                <a:cxn ang="f250">
                  <a:pos x="f548" y="f549"/>
                </a:cxn>
                <a:cxn ang="f250">
                  <a:pos x="f548" y="f549"/>
                </a:cxn>
              </a:cxnLst>
              <a:rect l="f449" t="f452" r="f450" b="f451"/>
              <a:pathLst>
                <a:path w="134" h="138">
                  <a:moveTo>
                    <a:pt x="f8" y="f9"/>
                  </a:moveTo>
                  <a:cubicBezTo>
                    <a:pt x="f10" y="f9"/>
                    <a:pt x="f11" y="f12"/>
                    <a:pt x="f13" y="f12"/>
                  </a:cubicBezTo>
                  <a:cubicBezTo>
                    <a:pt x="f11" y="f14"/>
                    <a:pt x="f10" y="f15"/>
                    <a:pt x="f8" y="f16"/>
                  </a:cubicBezTo>
                  <a:cubicBezTo>
                    <a:pt x="f8" y="f17"/>
                    <a:pt x="f10" y="f18"/>
                    <a:pt x="f10" y="f19"/>
                  </a:cubicBezTo>
                  <a:cubicBezTo>
                    <a:pt x="f10" y="f20"/>
                    <a:pt x="f8" y="f21"/>
                    <a:pt x="f8" y="f13"/>
                  </a:cubicBezTo>
                  <a:cubicBezTo>
                    <a:pt x="f8" y="f22"/>
                    <a:pt x="f10" y="f10"/>
                    <a:pt x="f11" y="f10"/>
                  </a:cubicBezTo>
                  <a:cubicBezTo>
                    <a:pt x="f22" y="f10"/>
                    <a:pt x="f13" y="f10"/>
                    <a:pt x="f23" y="f11"/>
                  </a:cubicBezTo>
                  <a:cubicBezTo>
                    <a:pt x="f21" y="f13"/>
                    <a:pt x="f24" y="f25"/>
                    <a:pt x="f26" y="f27"/>
                  </a:cubicBezTo>
                  <a:cubicBezTo>
                    <a:pt x="f28" y="f29"/>
                    <a:pt x="f19" y="f23"/>
                    <a:pt x="f30" y="f13"/>
                  </a:cubicBezTo>
                  <a:cubicBezTo>
                    <a:pt x="f18" y="f13"/>
                    <a:pt x="f18" y="f13"/>
                    <a:pt x="f17" y="f13"/>
                  </a:cubicBezTo>
                  <a:cubicBezTo>
                    <a:pt x="f31" y="f10"/>
                    <a:pt x="f31" y="f32"/>
                    <a:pt x="f33" y="f34"/>
                  </a:cubicBezTo>
                  <a:cubicBezTo>
                    <a:pt x="f35" y="f36"/>
                    <a:pt x="f15" y="f32"/>
                    <a:pt x="f14" y="f37"/>
                  </a:cubicBezTo>
                  <a:cubicBezTo>
                    <a:pt x="f12" y="f34"/>
                    <a:pt x="f9" y="f38"/>
                    <a:pt x="f39" y="f40"/>
                  </a:cubicBezTo>
                  <a:cubicBezTo>
                    <a:pt x="f41" y="f38"/>
                    <a:pt x="f42" y="f40"/>
                    <a:pt x="f43" y="f44"/>
                  </a:cubicBezTo>
                  <a:cubicBezTo>
                    <a:pt x="f45" y="f46"/>
                    <a:pt x="f47" y="f5"/>
                    <a:pt x="f48" y="f49"/>
                  </a:cubicBezTo>
                  <a:cubicBezTo>
                    <a:pt x="f50" y="f46"/>
                    <a:pt x="f51" y="f52"/>
                    <a:pt x="f53" y="f40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7" y="f58"/>
                    <a:pt x="f59" y="f58"/>
                    <a:pt x="f60" y="f58"/>
                  </a:cubicBezTo>
                  <a:cubicBezTo>
                    <a:pt x="f55" y="f36"/>
                    <a:pt x="f53" y="f11"/>
                    <a:pt x="f48" y="f25"/>
                  </a:cubicBezTo>
                  <a:cubicBezTo>
                    <a:pt x="f45" y="f28"/>
                    <a:pt x="f45" y="f35"/>
                    <a:pt x="f61" y="f62"/>
                  </a:cubicBezTo>
                  <a:cubicBezTo>
                    <a:pt x="f61" y="f63"/>
                    <a:pt x="f47" y="f64"/>
                    <a:pt x="f48" y="f64"/>
                  </a:cubicBezTo>
                  <a:cubicBezTo>
                    <a:pt x="f50" y="f41"/>
                    <a:pt x="f55" y="f65"/>
                    <a:pt x="f55" y="f63"/>
                  </a:cubicBezTo>
                  <a:cubicBezTo>
                    <a:pt x="f57" y="f9"/>
                    <a:pt x="f59" y="f14"/>
                    <a:pt x="f59" y="f35"/>
                  </a:cubicBezTo>
                  <a:cubicBezTo>
                    <a:pt x="f59" y="f17"/>
                    <a:pt x="f57" y="f28"/>
                    <a:pt x="f55" y="f24"/>
                  </a:cubicBezTo>
                  <a:cubicBezTo>
                    <a:pt x="f55" y="f21"/>
                    <a:pt x="f59" y="f25"/>
                    <a:pt x="f60" y="f22"/>
                  </a:cubicBezTo>
                  <a:cubicBezTo>
                    <a:pt x="f66" y="f13"/>
                    <a:pt x="f67" y="f23"/>
                    <a:pt x="f68" y="f23"/>
                  </a:cubicBezTo>
                  <a:cubicBezTo>
                    <a:pt x="f69" y="f10"/>
                    <a:pt x="f70" y="f32"/>
                    <a:pt x="f71" y="f72"/>
                  </a:cubicBezTo>
                  <a:cubicBezTo>
                    <a:pt x="f73" y="f74"/>
                    <a:pt x="f73" y="f37"/>
                    <a:pt x="f75" y="f10"/>
                  </a:cubicBezTo>
                  <a:cubicBezTo>
                    <a:pt x="f76" y="f74"/>
                    <a:pt x="f77" y="f72"/>
                    <a:pt x="f78" y="f54"/>
                  </a:cubicBezTo>
                  <a:cubicBezTo>
                    <a:pt x="f78" y="f54"/>
                    <a:pt x="f79" y="f56"/>
                    <a:pt x="f79" y="f56"/>
                  </a:cubicBezTo>
                  <a:cubicBezTo>
                    <a:pt x="f78" y="f34"/>
                    <a:pt x="f80" y="f8"/>
                    <a:pt x="f81" y="f23"/>
                  </a:cubicBezTo>
                  <a:cubicBezTo>
                    <a:pt x="f82" y="f23"/>
                    <a:pt x="f82" y="f23"/>
                    <a:pt x="f80" y="f25"/>
                  </a:cubicBezTo>
                  <a:cubicBezTo>
                    <a:pt x="f83" y="f10"/>
                    <a:pt x="f84" y="f74"/>
                    <a:pt x="f85" y="f72"/>
                  </a:cubicBezTo>
                  <a:cubicBezTo>
                    <a:pt x="f85" y="f86"/>
                    <a:pt x="f87" y="f86"/>
                    <a:pt x="f88" y="f86"/>
                  </a:cubicBezTo>
                  <a:cubicBezTo>
                    <a:pt x="f88" y="f34"/>
                    <a:pt x="f88" y="f74"/>
                    <a:pt x="f89" y="f32"/>
                  </a:cubicBezTo>
                  <a:cubicBezTo>
                    <a:pt x="f90" y="f36"/>
                    <a:pt x="f91" y="f86"/>
                    <a:pt x="f92" y="f38"/>
                  </a:cubicBezTo>
                  <a:cubicBezTo>
                    <a:pt x="f93" y="f34"/>
                    <a:pt x="f93" y="f32"/>
                    <a:pt x="f94" y="f11"/>
                  </a:cubicBezTo>
                  <a:cubicBezTo>
                    <a:pt x="f95" y="f10"/>
                    <a:pt x="f96" y="f37"/>
                    <a:pt x="f97" y="f74"/>
                  </a:cubicBezTo>
                  <a:cubicBezTo>
                    <a:pt x="f98" y="f74"/>
                    <a:pt x="f99" y="f74"/>
                    <a:pt x="f6" y="f74"/>
                  </a:cubicBezTo>
                  <a:cubicBezTo>
                    <a:pt x="f6" y="f37"/>
                    <a:pt x="f6" y="f8"/>
                    <a:pt x="f99" y="f10"/>
                  </a:cubicBezTo>
                  <a:cubicBezTo>
                    <a:pt x="f98" y="f13"/>
                    <a:pt x="f100" y="f29"/>
                    <a:pt x="f101" y="f20"/>
                  </a:cubicBezTo>
                  <a:cubicBezTo>
                    <a:pt x="f100" y="f20"/>
                    <a:pt x="f97" y="f20"/>
                    <a:pt x="f99" y="f20"/>
                  </a:cubicBezTo>
                  <a:cubicBezTo>
                    <a:pt x="f98" y="f26"/>
                    <a:pt x="f100" y="f28"/>
                    <a:pt x="f102" y="f19"/>
                  </a:cubicBezTo>
                  <a:cubicBezTo>
                    <a:pt x="f100" y="f30"/>
                    <a:pt x="f97" y="f17"/>
                    <a:pt x="f103" y="f31"/>
                  </a:cubicBezTo>
                  <a:cubicBezTo>
                    <a:pt x="f102" y="f35"/>
                    <a:pt x="f96" y="f14"/>
                    <a:pt x="f104" y="f9"/>
                  </a:cubicBezTo>
                  <a:cubicBezTo>
                    <a:pt x="f105" y="f39"/>
                    <a:pt x="f106" y="f63"/>
                    <a:pt x="f100" y="f64"/>
                  </a:cubicBezTo>
                  <a:cubicBezTo>
                    <a:pt x="f101" y="f107"/>
                    <a:pt x="f96" y="f108"/>
                    <a:pt x="f109" y="f43"/>
                  </a:cubicBezTo>
                  <a:cubicBezTo>
                    <a:pt x="f106" y="f61"/>
                    <a:pt x="f102" y="f47"/>
                    <a:pt x="f97" y="f48"/>
                  </a:cubicBezTo>
                  <a:cubicBezTo>
                    <a:pt x="f101" y="f51"/>
                    <a:pt x="f96" y="f53"/>
                    <a:pt x="f109" y="f55"/>
                  </a:cubicBezTo>
                  <a:cubicBezTo>
                    <a:pt x="f105" y="f57"/>
                    <a:pt x="f96" y="f59"/>
                    <a:pt x="f106" y="f66"/>
                  </a:cubicBezTo>
                  <a:cubicBezTo>
                    <a:pt x="f110" y="f67"/>
                    <a:pt x="f111" y="f67"/>
                    <a:pt x="f92" y="f68"/>
                  </a:cubicBezTo>
                  <a:cubicBezTo>
                    <a:pt x="f112" y="f113"/>
                    <a:pt x="f91" y="f69"/>
                    <a:pt x="f114" y="f115"/>
                  </a:cubicBezTo>
                  <a:cubicBezTo>
                    <a:pt x="f90" y="f115"/>
                    <a:pt x="f116" y="f117"/>
                    <a:pt x="f118" y="f115"/>
                  </a:cubicBezTo>
                  <a:cubicBezTo>
                    <a:pt x="f85" y="f69"/>
                    <a:pt x="f119" y="f113"/>
                    <a:pt x="f83" y="f68"/>
                  </a:cubicBezTo>
                  <a:cubicBezTo>
                    <a:pt x="f79" y="f68"/>
                    <a:pt x="f78" y="f67"/>
                    <a:pt x="f82" y="f67"/>
                  </a:cubicBezTo>
                  <a:cubicBezTo>
                    <a:pt x="f120" y="f66"/>
                    <a:pt x="f76" y="f67"/>
                    <a:pt x="f121" y="f69"/>
                  </a:cubicBezTo>
                  <a:cubicBezTo>
                    <a:pt x="f122" y="f123"/>
                    <a:pt x="f124" y="f125"/>
                    <a:pt x="f81" y="f125"/>
                  </a:cubicBezTo>
                  <a:cubicBezTo>
                    <a:pt x="f126" y="f125"/>
                    <a:pt x="f87" y="f123"/>
                    <a:pt x="f127" y="f123"/>
                  </a:cubicBezTo>
                  <a:cubicBezTo>
                    <a:pt x="f91" y="f123"/>
                    <a:pt x="f112" y="f70"/>
                    <a:pt x="f93" y="f70"/>
                  </a:cubicBezTo>
                  <a:cubicBezTo>
                    <a:pt x="f94" y="f125"/>
                    <a:pt x="f112" y="f71"/>
                    <a:pt x="f112" y="f73"/>
                  </a:cubicBezTo>
                  <a:cubicBezTo>
                    <a:pt x="f128" y="f75"/>
                    <a:pt x="f95" y="f121"/>
                    <a:pt x="f96" y="f129"/>
                  </a:cubicBezTo>
                  <a:cubicBezTo>
                    <a:pt x="f109" y="f124"/>
                    <a:pt x="f109" y="f124"/>
                    <a:pt x="f104" y="f120"/>
                  </a:cubicBezTo>
                  <a:cubicBezTo>
                    <a:pt x="f96" y="f81"/>
                    <a:pt x="f102" y="f80"/>
                    <a:pt x="f98" y="f79"/>
                  </a:cubicBezTo>
                  <a:cubicBezTo>
                    <a:pt x="f101" y="f126"/>
                    <a:pt x="f109" y="f119"/>
                    <a:pt x="f111" y="f130"/>
                  </a:cubicBezTo>
                  <a:cubicBezTo>
                    <a:pt x="f104" y="f131"/>
                    <a:pt x="f109" y="f85"/>
                    <a:pt x="f106" y="f87"/>
                  </a:cubicBezTo>
                  <a:cubicBezTo>
                    <a:pt x="f104" y="f88"/>
                    <a:pt x="f132" y="f89"/>
                    <a:pt x="f94" y="f118"/>
                  </a:cubicBezTo>
                  <a:cubicBezTo>
                    <a:pt x="f94" y="f90"/>
                    <a:pt x="f93" y="f127"/>
                    <a:pt x="f92" y="f91"/>
                  </a:cubicBezTo>
                  <a:cubicBezTo>
                    <a:pt x="f91" y="f133"/>
                    <a:pt x="f90" y="f133"/>
                    <a:pt x="f87" y="f133"/>
                  </a:cubicBezTo>
                  <a:cubicBezTo>
                    <a:pt x="f87" y="f112"/>
                    <a:pt x="f88" y="f93"/>
                    <a:pt x="f88" y="f128"/>
                  </a:cubicBezTo>
                  <a:cubicBezTo>
                    <a:pt x="f119" y="f132"/>
                    <a:pt x="f80" y="f94"/>
                    <a:pt x="f124" y="f104"/>
                  </a:cubicBezTo>
                  <a:cubicBezTo>
                    <a:pt x="f124" y="f104"/>
                    <a:pt x="f129" y="f104"/>
                    <a:pt x="f121" y="f104"/>
                  </a:cubicBezTo>
                  <a:cubicBezTo>
                    <a:pt x="f76" y="f106"/>
                    <a:pt x="f76" y="f98"/>
                    <a:pt x="f129" y="f134"/>
                  </a:cubicBezTo>
                  <a:cubicBezTo>
                    <a:pt x="f69" y="f6"/>
                    <a:pt x="f50" y="f97"/>
                    <a:pt x="f45" y="f128"/>
                  </a:cubicBezTo>
                  <a:cubicBezTo>
                    <a:pt x="f42" y="f105"/>
                    <a:pt x="f45" y="f98"/>
                    <a:pt x="f108" y="f7"/>
                  </a:cubicBezTo>
                  <a:cubicBezTo>
                    <a:pt x="f62" y="f98"/>
                    <a:pt x="f35" y="f105"/>
                    <a:pt x="f24" y="f96"/>
                  </a:cubicBezTo>
                  <a:cubicBezTo>
                    <a:pt x="f20" y="f110"/>
                    <a:pt x="f20" y="f111"/>
                    <a:pt x="f135" y="f92"/>
                  </a:cubicBezTo>
                  <a:cubicBezTo>
                    <a:pt x="f25" y="f112"/>
                    <a:pt x="f23" y="f116"/>
                    <a:pt x="f24" y="f85"/>
                  </a:cubicBezTo>
                  <a:cubicBezTo>
                    <a:pt x="f135" y="f130"/>
                    <a:pt x="f19" y="f119"/>
                    <a:pt x="f17" y="f126"/>
                  </a:cubicBezTo>
                  <a:cubicBezTo>
                    <a:pt x="f16" y="f79"/>
                    <a:pt x="f15" y="f80"/>
                    <a:pt x="f136" y="f81"/>
                  </a:cubicBezTo>
                  <a:cubicBezTo>
                    <a:pt x="f12" y="f77"/>
                    <a:pt x="f12" y="f124"/>
                    <a:pt x="f12" y="f129"/>
                  </a:cubicBezTo>
                  <a:cubicBezTo>
                    <a:pt x="f136" y="f76"/>
                    <a:pt x="f137" y="f121"/>
                    <a:pt x="f15" y="f76"/>
                  </a:cubicBezTo>
                  <a:cubicBezTo>
                    <a:pt x="f31" y="f129"/>
                    <a:pt x="f30" y="f120"/>
                    <a:pt x="f135" y="f77"/>
                  </a:cubicBezTo>
                  <a:cubicBezTo>
                    <a:pt x="f24" y="f81"/>
                    <a:pt x="f27" y="f81"/>
                    <a:pt x="f21" y="f82"/>
                  </a:cubicBezTo>
                  <a:cubicBezTo>
                    <a:pt x="f13" y="f79"/>
                    <a:pt x="f8" y="f83"/>
                    <a:pt x="f36" y="f82"/>
                  </a:cubicBezTo>
                  <a:cubicBezTo>
                    <a:pt x="f34" y="f77"/>
                    <a:pt x="f58" y="f120"/>
                    <a:pt x="f56" y="f124"/>
                  </a:cubicBezTo>
                  <a:cubicBezTo>
                    <a:pt x="f56" y="f129"/>
                    <a:pt x="f56" y="f129"/>
                    <a:pt x="f56" y="f129"/>
                  </a:cubicBezTo>
                  <a:cubicBezTo>
                    <a:pt x="f86" y="f75"/>
                    <a:pt x="f86" y="f71"/>
                    <a:pt x="f56" y="f70"/>
                  </a:cubicBezTo>
                  <a:cubicBezTo>
                    <a:pt x="f40" y="f117"/>
                    <a:pt x="f46" y="f69"/>
                    <a:pt x="f46" y="f66"/>
                  </a:cubicBezTo>
                  <a:cubicBezTo>
                    <a:pt x="f52" y="f66"/>
                    <a:pt x="f138" y="f66"/>
                    <a:pt x="f38" y="f66"/>
                  </a:cubicBezTo>
                  <a:cubicBezTo>
                    <a:pt x="f40" y="f55"/>
                    <a:pt x="f44" y="f50"/>
                    <a:pt x="f5" y="f45"/>
                  </a:cubicBezTo>
                  <a:cubicBezTo>
                    <a:pt x="f49" y="f45"/>
                    <a:pt x="f44" y="f45"/>
                    <a:pt x="f40" y="f45"/>
                  </a:cubicBezTo>
                  <a:cubicBezTo>
                    <a:pt x="f52" y="f108"/>
                    <a:pt x="f46" y="f107"/>
                    <a:pt x="f49" y="f64"/>
                  </a:cubicBezTo>
                  <a:cubicBezTo>
                    <a:pt x="f52" y="f65"/>
                    <a:pt x="f54" y="f63"/>
                    <a:pt x="f38" y="f63"/>
                  </a:cubicBezTo>
                  <a:cubicBezTo>
                    <a:pt x="f72" y="f63"/>
                    <a:pt x="f86" y="f63"/>
                    <a:pt x="f34" y="f65"/>
                  </a:cubicBezTo>
                  <a:cubicBezTo>
                    <a:pt x="f32" y="f41"/>
                    <a:pt x="f10" y="f139"/>
                    <a:pt x="f13" y="f108"/>
                  </a:cubicBezTo>
                  <a:cubicBezTo>
                    <a:pt x="f23" y="f108"/>
                    <a:pt x="f29" y="f108"/>
                    <a:pt x="f27" y="f108"/>
                  </a:cubicBezTo>
                  <a:cubicBezTo>
                    <a:pt x="f27" y="f108"/>
                    <a:pt x="f27" y="f42"/>
                    <a:pt x="f27" y="f42"/>
                  </a:cubicBezTo>
                  <a:cubicBezTo>
                    <a:pt x="f25" y="f41"/>
                    <a:pt x="f22" y="f65"/>
                    <a:pt x="f8" y="f9"/>
                  </a:cubicBezTo>
                  <a:close/>
                  <a:moveTo>
                    <a:pt x="f39" y="f19"/>
                  </a:moveTo>
                  <a:cubicBezTo>
                    <a:pt x="f136" y="f137"/>
                    <a:pt x="f12" y="f64"/>
                    <a:pt x="f39" y="f47"/>
                  </a:cubicBezTo>
                  <a:cubicBezTo>
                    <a:pt x="f39" y="f64"/>
                    <a:pt x="f39" y="f137"/>
                    <a:pt x="f39" y="f19"/>
                  </a:cubicBezTo>
                  <a:close/>
                  <a:moveTo>
                    <a:pt x="f119" y="f35"/>
                  </a:moveTo>
                  <a:cubicBezTo>
                    <a:pt x="f140" y="f35"/>
                    <a:pt x="f140" y="f35"/>
                    <a:pt x="f140" y="f16"/>
                  </a:cubicBezTo>
                  <a:cubicBezTo>
                    <a:pt x="f77" y="f9"/>
                    <a:pt x="f73" y="f41"/>
                    <a:pt x="f113" y="f43"/>
                  </a:cubicBezTo>
                  <a:cubicBezTo>
                    <a:pt x="f69" y="f43"/>
                    <a:pt x="f69" y="f43"/>
                    <a:pt x="f69" y="f45"/>
                  </a:cubicBezTo>
                  <a:cubicBezTo>
                    <a:pt x="f75" y="f107"/>
                    <a:pt x="f81" y="f9"/>
                    <a:pt x="f119" y="f35"/>
                  </a:cubicBezTo>
                  <a:close/>
                  <a:moveTo>
                    <a:pt x="f55" y="f81"/>
                  </a:moveTo>
                  <a:cubicBezTo>
                    <a:pt x="f55" y="f82"/>
                    <a:pt x="f55" y="f82"/>
                    <a:pt x="f53" y="f82"/>
                  </a:cubicBezTo>
                  <a:cubicBezTo>
                    <a:pt x="f68" y="f79"/>
                    <a:pt x="f125" y="f140"/>
                    <a:pt x="f129" y="f130"/>
                  </a:cubicBezTo>
                  <a:cubicBezTo>
                    <a:pt x="f129" y="f84"/>
                    <a:pt x="f129" y="f84"/>
                    <a:pt x="f129" y="f84"/>
                  </a:cubicBezTo>
                  <a:cubicBezTo>
                    <a:pt x="f125" y="f126"/>
                    <a:pt x="f113" y="f78"/>
                    <a:pt x="f55" y="f81"/>
                  </a:cubicBezTo>
                  <a:close/>
                  <a:moveTo>
                    <a:pt x="f33" y="f70"/>
                  </a:moveTo>
                  <a:cubicBezTo>
                    <a:pt x="f28" y="f115"/>
                    <a:pt x="f27" y="f113"/>
                    <a:pt x="f11" y="f66"/>
                  </a:cubicBezTo>
                  <a:cubicBezTo>
                    <a:pt x="f21" y="f69"/>
                    <a:pt x="f28" y="f123"/>
                    <a:pt x="f33" y="f70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DCCB3A2E-7E8D-C3E4-C8E1-9D7BE858A0CC}"/>
                </a:ext>
              </a:extLst>
            </p:cNvPr>
            <p:cNvSpPr/>
            <p:nvPr/>
          </p:nvSpPr>
          <p:spPr>
            <a:xfrm>
              <a:off x="10785978" y="1531382"/>
              <a:ext cx="273945" cy="3984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0"/>
                <a:gd name="f7" fmla="val 87"/>
                <a:gd name="f8" fmla="val 21"/>
                <a:gd name="f9" fmla="val 33"/>
                <a:gd name="f10" fmla="val 18"/>
                <a:gd name="f11" fmla="val 34"/>
                <a:gd name="f12" fmla="val 15"/>
                <a:gd name="f13" fmla="val 35"/>
                <a:gd name="f14" fmla="val 11"/>
                <a:gd name="f15" fmla="val 36"/>
                <a:gd name="f16" fmla="val 5"/>
                <a:gd name="f17" fmla="val 4"/>
                <a:gd name="f18" fmla="val 27"/>
                <a:gd name="f19" fmla="val 8"/>
                <a:gd name="f20" fmla="val 19"/>
                <a:gd name="f21" fmla="val 1"/>
                <a:gd name="f22" fmla="val 16"/>
                <a:gd name="f23" fmla="val 12"/>
                <a:gd name="f24" fmla="val 6"/>
                <a:gd name="f25" fmla="val 7"/>
                <a:gd name="f26" fmla="val 20"/>
                <a:gd name="f27" fmla="val 22"/>
                <a:gd name="f28" fmla="val 23"/>
                <a:gd name="f29" fmla="val 3"/>
                <a:gd name="f30" fmla="val 24"/>
                <a:gd name="f31" fmla="val 25"/>
                <a:gd name="f32" fmla="val 26"/>
                <a:gd name="f33" fmla="val 28"/>
                <a:gd name="f34" fmla="val 31"/>
                <a:gd name="f35" fmla="val 38"/>
                <a:gd name="f36" fmla="val 40"/>
                <a:gd name="f37" fmla="val 42"/>
                <a:gd name="f38" fmla="val 43"/>
                <a:gd name="f39" fmla="val 14"/>
                <a:gd name="f40" fmla="val 37"/>
                <a:gd name="f41" fmla="val 17"/>
                <a:gd name="f42" fmla="val 44"/>
                <a:gd name="f43" fmla="val 46"/>
                <a:gd name="f44" fmla="val 49"/>
                <a:gd name="f45" fmla="val 29"/>
                <a:gd name="f46" fmla="val 45"/>
                <a:gd name="f47" fmla="val 47"/>
                <a:gd name="f48" fmla="val 52"/>
                <a:gd name="f49" fmla="val 55"/>
                <a:gd name="f50" fmla="val 58"/>
                <a:gd name="f51" fmla="val 41"/>
                <a:gd name="f52" fmla="val 53"/>
                <a:gd name="f53" fmla="val 54"/>
                <a:gd name="f54" fmla="val 57"/>
                <a:gd name="f55" fmla="val 48"/>
                <a:gd name="f56" fmla="val 62"/>
                <a:gd name="f57" fmla="val 66"/>
                <a:gd name="f58" fmla="val 70"/>
                <a:gd name="f59" fmla="val 71"/>
                <a:gd name="f60" fmla="val 75"/>
                <a:gd name="f61" fmla="val 78"/>
                <a:gd name="f62" fmla="val 81"/>
                <a:gd name="f63" fmla="val 83"/>
                <a:gd name="f64" fmla="val 39"/>
                <a:gd name="f65" fmla="val 84"/>
                <a:gd name="f66" fmla="val 80"/>
                <a:gd name="f67" fmla="val 76"/>
                <a:gd name="f68" fmla="val 74"/>
                <a:gd name="f69" fmla="val 72"/>
                <a:gd name="f70" fmla="val 67"/>
                <a:gd name="f71" fmla="val 64"/>
                <a:gd name="f72" fmla="val 63"/>
                <a:gd name="f73" fmla="val 61"/>
                <a:gd name="f74" fmla="val 65"/>
                <a:gd name="f75" fmla="val 56"/>
                <a:gd name="f76" fmla="val 51"/>
                <a:gd name="f77" fmla="val 50"/>
                <a:gd name="f78" fmla="val 32"/>
                <a:gd name="f79" fmla="val 30"/>
                <a:gd name="f80" fmla="+- 0 0 -90"/>
                <a:gd name="f81" fmla="*/ f3 1 60"/>
                <a:gd name="f82" fmla="*/ f4 1 87"/>
                <a:gd name="f83" fmla="val f5"/>
                <a:gd name="f84" fmla="val f6"/>
                <a:gd name="f85" fmla="val f7"/>
                <a:gd name="f86" fmla="*/ f80 f0 1"/>
                <a:gd name="f87" fmla="+- f85 0 f83"/>
                <a:gd name="f88" fmla="+- f84 0 f83"/>
                <a:gd name="f89" fmla="*/ f86 1 f2"/>
                <a:gd name="f90" fmla="*/ f88 1 60"/>
                <a:gd name="f91" fmla="*/ f87 1 87"/>
                <a:gd name="f92" fmla="*/ 21 f88 1"/>
                <a:gd name="f93" fmla="*/ 33 f87 1"/>
                <a:gd name="f94" fmla="*/ 11 f88 1"/>
                <a:gd name="f95" fmla="*/ 36 f87 1"/>
                <a:gd name="f96" fmla="*/ 8 f88 1"/>
                <a:gd name="f97" fmla="*/ 19 f87 1"/>
                <a:gd name="f98" fmla="*/ 4 f88 1"/>
                <a:gd name="f99" fmla="*/ 6 f87 1"/>
                <a:gd name="f100" fmla="*/ 5 f88 1"/>
                <a:gd name="f101" fmla="*/ 8 f87 1"/>
                <a:gd name="f102" fmla="*/ 12 f88 1"/>
                <a:gd name="f103" fmla="*/ 1 f87 1"/>
                <a:gd name="f104" fmla="*/ 20 f88 1"/>
                <a:gd name="f105" fmla="*/ 5 f87 1"/>
                <a:gd name="f106" fmla="*/ 23 f88 1"/>
                <a:gd name="f107" fmla="*/ 3 f87 1"/>
                <a:gd name="f108" fmla="*/ 26 f88 1"/>
                <a:gd name="f109" fmla="*/ 4 f87 1"/>
                <a:gd name="f110" fmla="*/ 33 f88 1"/>
                <a:gd name="f111" fmla="*/ 42 f88 1"/>
                <a:gd name="f112" fmla="*/ 7 f87 1"/>
                <a:gd name="f113" fmla="*/ 37 f88 1"/>
                <a:gd name="f114" fmla="*/ 17 f87 1"/>
                <a:gd name="f115" fmla="*/ 46 f88 1"/>
                <a:gd name="f116" fmla="*/ 22 f87 1"/>
                <a:gd name="f117" fmla="*/ 44 f88 1"/>
                <a:gd name="f118" fmla="*/ 52 f88 1"/>
                <a:gd name="f119" fmla="*/ 26 f87 1"/>
                <a:gd name="f120" fmla="*/ 58 f88 1"/>
                <a:gd name="f121" fmla="*/ 53 f88 1"/>
                <a:gd name="f122" fmla="*/ 44 f87 1"/>
                <a:gd name="f123" fmla="*/ 47 f88 1"/>
                <a:gd name="f124" fmla="*/ 57 f87 1"/>
                <a:gd name="f125" fmla="*/ 43 f88 1"/>
                <a:gd name="f126" fmla="*/ 70 f87 1"/>
                <a:gd name="f127" fmla="*/ 41 f88 1"/>
                <a:gd name="f128" fmla="*/ 78 f87 1"/>
                <a:gd name="f129" fmla="*/ 87 f87 1"/>
                <a:gd name="f130" fmla="*/ 35 f88 1"/>
                <a:gd name="f131" fmla="*/ 81 f87 1"/>
                <a:gd name="f132" fmla="*/ 34 f88 1"/>
                <a:gd name="f133" fmla="*/ 76 f87 1"/>
                <a:gd name="f134" fmla="*/ 31 f88 1"/>
                <a:gd name="f135" fmla="*/ 63 f87 1"/>
                <a:gd name="f136" fmla="*/ 24 f88 1"/>
                <a:gd name="f137" fmla="*/ 65 f87 1"/>
                <a:gd name="f138" fmla="*/ 67 f87 1"/>
                <a:gd name="f139" fmla="*/ 17 f88 1"/>
                <a:gd name="f140" fmla="*/ 52 f87 1"/>
                <a:gd name="f141" fmla="*/ 18 f88 1"/>
                <a:gd name="f142" fmla="*/ 49 f87 1"/>
                <a:gd name="f143" fmla="*/ 47 f87 1"/>
                <a:gd name="f144" fmla="*/ 29 f88 1"/>
                <a:gd name="f145" fmla="*/ 28 f88 1"/>
                <a:gd name="f146" fmla="*/ 58 f87 1"/>
                <a:gd name="f147" fmla="*/ 46 f87 1"/>
                <a:gd name="f148" fmla="*/ 32 f88 1"/>
                <a:gd name="f149" fmla="*/ 38 f87 1"/>
                <a:gd name="f150" fmla="*/ 29 f87 1"/>
                <a:gd name="f151" fmla="*/ 35 f87 1"/>
                <a:gd name="f152" fmla="+- f89 0 f1"/>
                <a:gd name="f153" fmla="*/ f92 1 60"/>
                <a:gd name="f154" fmla="*/ f93 1 87"/>
                <a:gd name="f155" fmla="*/ f94 1 60"/>
                <a:gd name="f156" fmla="*/ f95 1 87"/>
                <a:gd name="f157" fmla="*/ f96 1 60"/>
                <a:gd name="f158" fmla="*/ f97 1 87"/>
                <a:gd name="f159" fmla="*/ f98 1 60"/>
                <a:gd name="f160" fmla="*/ f99 1 87"/>
                <a:gd name="f161" fmla="*/ f100 1 60"/>
                <a:gd name="f162" fmla="*/ f101 1 87"/>
                <a:gd name="f163" fmla="*/ f102 1 60"/>
                <a:gd name="f164" fmla="*/ f103 1 87"/>
                <a:gd name="f165" fmla="*/ f104 1 60"/>
                <a:gd name="f166" fmla="*/ f105 1 87"/>
                <a:gd name="f167" fmla="*/ f106 1 60"/>
                <a:gd name="f168" fmla="*/ f107 1 87"/>
                <a:gd name="f169" fmla="*/ f108 1 60"/>
                <a:gd name="f170" fmla="*/ f109 1 87"/>
                <a:gd name="f171" fmla="*/ f110 1 60"/>
                <a:gd name="f172" fmla="*/ f111 1 60"/>
                <a:gd name="f173" fmla="*/ f112 1 87"/>
                <a:gd name="f174" fmla="*/ f113 1 60"/>
                <a:gd name="f175" fmla="*/ f114 1 87"/>
                <a:gd name="f176" fmla="*/ f115 1 60"/>
                <a:gd name="f177" fmla="*/ f116 1 87"/>
                <a:gd name="f178" fmla="*/ f117 1 60"/>
                <a:gd name="f179" fmla="*/ f118 1 60"/>
                <a:gd name="f180" fmla="*/ f119 1 87"/>
                <a:gd name="f181" fmla="*/ f120 1 60"/>
                <a:gd name="f182" fmla="*/ f121 1 60"/>
                <a:gd name="f183" fmla="*/ f122 1 87"/>
                <a:gd name="f184" fmla="*/ f123 1 60"/>
                <a:gd name="f185" fmla="*/ f124 1 87"/>
                <a:gd name="f186" fmla="*/ f125 1 60"/>
                <a:gd name="f187" fmla="*/ f126 1 87"/>
                <a:gd name="f188" fmla="*/ f127 1 60"/>
                <a:gd name="f189" fmla="*/ f128 1 87"/>
                <a:gd name="f190" fmla="*/ f129 1 87"/>
                <a:gd name="f191" fmla="*/ f130 1 60"/>
                <a:gd name="f192" fmla="*/ f131 1 87"/>
                <a:gd name="f193" fmla="*/ f132 1 60"/>
                <a:gd name="f194" fmla="*/ f133 1 87"/>
                <a:gd name="f195" fmla="*/ f134 1 60"/>
                <a:gd name="f196" fmla="*/ f135 1 87"/>
                <a:gd name="f197" fmla="*/ f136 1 60"/>
                <a:gd name="f198" fmla="*/ f137 1 87"/>
                <a:gd name="f199" fmla="*/ f138 1 87"/>
                <a:gd name="f200" fmla="*/ f139 1 60"/>
                <a:gd name="f201" fmla="*/ f140 1 87"/>
                <a:gd name="f202" fmla="*/ f141 1 60"/>
                <a:gd name="f203" fmla="*/ f142 1 87"/>
                <a:gd name="f204" fmla="*/ f143 1 87"/>
                <a:gd name="f205" fmla="*/ f144 1 60"/>
                <a:gd name="f206" fmla="*/ f145 1 60"/>
                <a:gd name="f207" fmla="*/ f146 1 87"/>
                <a:gd name="f208" fmla="*/ f147 1 87"/>
                <a:gd name="f209" fmla="*/ f148 1 60"/>
                <a:gd name="f210" fmla="*/ f149 1 87"/>
                <a:gd name="f211" fmla="*/ f150 1 87"/>
                <a:gd name="f212" fmla="*/ f151 1 87"/>
                <a:gd name="f213" fmla="*/ 0 1 f90"/>
                <a:gd name="f214" fmla="*/ f84 1 f90"/>
                <a:gd name="f215" fmla="*/ 0 1 f91"/>
                <a:gd name="f216" fmla="*/ f85 1 f91"/>
                <a:gd name="f217" fmla="*/ f153 1 f90"/>
                <a:gd name="f218" fmla="*/ f154 1 f91"/>
                <a:gd name="f219" fmla="*/ f155 1 f90"/>
                <a:gd name="f220" fmla="*/ f156 1 f91"/>
                <a:gd name="f221" fmla="*/ f157 1 f90"/>
                <a:gd name="f222" fmla="*/ f158 1 f91"/>
                <a:gd name="f223" fmla="*/ f159 1 f90"/>
                <a:gd name="f224" fmla="*/ f160 1 f91"/>
                <a:gd name="f225" fmla="*/ f161 1 f90"/>
                <a:gd name="f226" fmla="*/ f162 1 f91"/>
                <a:gd name="f227" fmla="*/ f163 1 f90"/>
                <a:gd name="f228" fmla="*/ f164 1 f91"/>
                <a:gd name="f229" fmla="*/ f165 1 f90"/>
                <a:gd name="f230" fmla="*/ f166 1 f91"/>
                <a:gd name="f231" fmla="*/ f167 1 f90"/>
                <a:gd name="f232" fmla="*/ f168 1 f91"/>
                <a:gd name="f233" fmla="*/ f169 1 f90"/>
                <a:gd name="f234" fmla="*/ f170 1 f91"/>
                <a:gd name="f235" fmla="*/ f171 1 f90"/>
                <a:gd name="f236" fmla="*/ f172 1 f90"/>
                <a:gd name="f237" fmla="*/ f173 1 f91"/>
                <a:gd name="f238" fmla="*/ f174 1 f90"/>
                <a:gd name="f239" fmla="*/ f175 1 f91"/>
                <a:gd name="f240" fmla="*/ f176 1 f90"/>
                <a:gd name="f241" fmla="*/ f177 1 f91"/>
                <a:gd name="f242" fmla="*/ f178 1 f90"/>
                <a:gd name="f243" fmla="*/ f179 1 f90"/>
                <a:gd name="f244" fmla="*/ f180 1 f91"/>
                <a:gd name="f245" fmla="*/ f181 1 f90"/>
                <a:gd name="f246" fmla="*/ f182 1 f90"/>
                <a:gd name="f247" fmla="*/ f183 1 f91"/>
                <a:gd name="f248" fmla="*/ f184 1 f90"/>
                <a:gd name="f249" fmla="*/ f185 1 f91"/>
                <a:gd name="f250" fmla="*/ f186 1 f90"/>
                <a:gd name="f251" fmla="*/ f187 1 f91"/>
                <a:gd name="f252" fmla="*/ f188 1 f90"/>
                <a:gd name="f253" fmla="*/ f189 1 f91"/>
                <a:gd name="f254" fmla="*/ f190 1 f91"/>
                <a:gd name="f255" fmla="*/ f191 1 f90"/>
                <a:gd name="f256" fmla="*/ f192 1 f91"/>
                <a:gd name="f257" fmla="*/ f193 1 f90"/>
                <a:gd name="f258" fmla="*/ f194 1 f91"/>
                <a:gd name="f259" fmla="*/ f195 1 f90"/>
                <a:gd name="f260" fmla="*/ f196 1 f91"/>
                <a:gd name="f261" fmla="*/ f197 1 f90"/>
                <a:gd name="f262" fmla="*/ f198 1 f91"/>
                <a:gd name="f263" fmla="*/ f199 1 f91"/>
                <a:gd name="f264" fmla="*/ f200 1 f90"/>
                <a:gd name="f265" fmla="*/ f201 1 f91"/>
                <a:gd name="f266" fmla="*/ f202 1 f90"/>
                <a:gd name="f267" fmla="*/ f203 1 f91"/>
                <a:gd name="f268" fmla="*/ f204 1 f91"/>
                <a:gd name="f269" fmla="*/ f205 1 f90"/>
                <a:gd name="f270" fmla="*/ f206 1 f90"/>
                <a:gd name="f271" fmla="*/ f207 1 f91"/>
                <a:gd name="f272" fmla="*/ f208 1 f91"/>
                <a:gd name="f273" fmla="*/ f209 1 f90"/>
                <a:gd name="f274" fmla="*/ f210 1 f91"/>
                <a:gd name="f275" fmla="*/ f211 1 f91"/>
                <a:gd name="f276" fmla="*/ f212 1 f91"/>
                <a:gd name="f277" fmla="*/ f213 f81 1"/>
                <a:gd name="f278" fmla="*/ f214 f81 1"/>
                <a:gd name="f279" fmla="*/ f216 f82 1"/>
                <a:gd name="f280" fmla="*/ f215 f82 1"/>
                <a:gd name="f281" fmla="*/ f217 f81 1"/>
                <a:gd name="f282" fmla="*/ f218 f82 1"/>
                <a:gd name="f283" fmla="*/ f219 f81 1"/>
                <a:gd name="f284" fmla="*/ f220 f82 1"/>
                <a:gd name="f285" fmla="*/ f221 f81 1"/>
                <a:gd name="f286" fmla="*/ f222 f82 1"/>
                <a:gd name="f287" fmla="*/ f223 f81 1"/>
                <a:gd name="f288" fmla="*/ f224 f82 1"/>
                <a:gd name="f289" fmla="*/ f225 f81 1"/>
                <a:gd name="f290" fmla="*/ f226 f82 1"/>
                <a:gd name="f291" fmla="*/ f227 f81 1"/>
                <a:gd name="f292" fmla="*/ f228 f82 1"/>
                <a:gd name="f293" fmla="*/ f229 f81 1"/>
                <a:gd name="f294" fmla="*/ f230 f82 1"/>
                <a:gd name="f295" fmla="*/ f231 f81 1"/>
                <a:gd name="f296" fmla="*/ f232 f82 1"/>
                <a:gd name="f297" fmla="*/ f233 f81 1"/>
                <a:gd name="f298" fmla="*/ f234 f82 1"/>
                <a:gd name="f299" fmla="*/ f235 f81 1"/>
                <a:gd name="f300" fmla="*/ f236 f81 1"/>
                <a:gd name="f301" fmla="*/ f237 f82 1"/>
                <a:gd name="f302" fmla="*/ f238 f81 1"/>
                <a:gd name="f303" fmla="*/ f239 f82 1"/>
                <a:gd name="f304" fmla="*/ f240 f81 1"/>
                <a:gd name="f305" fmla="*/ f241 f82 1"/>
                <a:gd name="f306" fmla="*/ f242 f81 1"/>
                <a:gd name="f307" fmla="*/ f243 f81 1"/>
                <a:gd name="f308" fmla="*/ f244 f82 1"/>
                <a:gd name="f309" fmla="*/ f245 f81 1"/>
                <a:gd name="f310" fmla="*/ f246 f81 1"/>
                <a:gd name="f311" fmla="*/ f247 f82 1"/>
                <a:gd name="f312" fmla="*/ f248 f81 1"/>
                <a:gd name="f313" fmla="*/ f249 f82 1"/>
                <a:gd name="f314" fmla="*/ f250 f81 1"/>
                <a:gd name="f315" fmla="*/ f251 f82 1"/>
                <a:gd name="f316" fmla="*/ f252 f81 1"/>
                <a:gd name="f317" fmla="*/ f253 f82 1"/>
                <a:gd name="f318" fmla="*/ f254 f82 1"/>
                <a:gd name="f319" fmla="*/ f255 f81 1"/>
                <a:gd name="f320" fmla="*/ f256 f82 1"/>
                <a:gd name="f321" fmla="*/ f257 f81 1"/>
                <a:gd name="f322" fmla="*/ f258 f82 1"/>
                <a:gd name="f323" fmla="*/ f259 f81 1"/>
                <a:gd name="f324" fmla="*/ f260 f82 1"/>
                <a:gd name="f325" fmla="*/ f261 f81 1"/>
                <a:gd name="f326" fmla="*/ f262 f82 1"/>
                <a:gd name="f327" fmla="*/ f263 f82 1"/>
                <a:gd name="f328" fmla="*/ f264 f81 1"/>
                <a:gd name="f329" fmla="*/ f265 f82 1"/>
                <a:gd name="f330" fmla="*/ f266 f81 1"/>
                <a:gd name="f331" fmla="*/ f267 f82 1"/>
                <a:gd name="f332" fmla="*/ f268 f82 1"/>
                <a:gd name="f333" fmla="*/ f269 f81 1"/>
                <a:gd name="f334" fmla="*/ f270 f81 1"/>
                <a:gd name="f335" fmla="*/ f271 f82 1"/>
                <a:gd name="f336" fmla="*/ f272 f82 1"/>
                <a:gd name="f337" fmla="*/ f273 f81 1"/>
                <a:gd name="f338" fmla="*/ f274 f82 1"/>
                <a:gd name="f339" fmla="*/ f275 f82 1"/>
                <a:gd name="f340" fmla="*/ f276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81" y="f282"/>
                </a:cxn>
                <a:cxn ang="f152">
                  <a:pos x="f283" y="f284"/>
                </a:cxn>
                <a:cxn ang="f152">
                  <a:pos x="f285" y="f286"/>
                </a:cxn>
                <a:cxn ang="f152">
                  <a:pos x="f287" y="f288"/>
                </a:cxn>
                <a:cxn ang="f152">
                  <a:pos x="f289" y="f290"/>
                </a:cxn>
                <a:cxn ang="f152">
                  <a:pos x="f291" y="f292"/>
                </a:cxn>
                <a:cxn ang="f152">
                  <a:pos x="f293" y="f294"/>
                </a:cxn>
                <a:cxn ang="f152">
                  <a:pos x="f295" y="f296"/>
                </a:cxn>
                <a:cxn ang="f152">
                  <a:pos x="f297" y="f298"/>
                </a:cxn>
                <a:cxn ang="f152">
                  <a:pos x="f299" y="f298"/>
                </a:cxn>
                <a:cxn ang="f152">
                  <a:pos x="f300" y="f301"/>
                </a:cxn>
                <a:cxn ang="f152">
                  <a:pos x="f302" y="f303"/>
                </a:cxn>
                <a:cxn ang="f152">
                  <a:pos x="f304" y="f305"/>
                </a:cxn>
                <a:cxn ang="f152">
                  <a:pos x="f306" y="f282"/>
                </a:cxn>
                <a:cxn ang="f152">
                  <a:pos x="f307" y="f308"/>
                </a:cxn>
                <a:cxn ang="f152">
                  <a:pos x="f309" y="f282"/>
                </a:cxn>
                <a:cxn ang="f152">
                  <a:pos x="f310" y="f311"/>
                </a:cxn>
                <a:cxn ang="f152">
                  <a:pos x="f312" y="f313"/>
                </a:cxn>
                <a:cxn ang="f152">
                  <a:pos x="f314" y="f315"/>
                </a:cxn>
                <a:cxn ang="f152">
                  <a:pos x="f316" y="f317"/>
                </a:cxn>
                <a:cxn ang="f152">
                  <a:pos x="f300" y="f318"/>
                </a:cxn>
                <a:cxn ang="f152">
                  <a:pos x="f319" y="f320"/>
                </a:cxn>
                <a:cxn ang="f152">
                  <a:pos x="f321" y="f322"/>
                </a:cxn>
                <a:cxn ang="f152">
                  <a:pos x="f319" y="f315"/>
                </a:cxn>
                <a:cxn ang="f152">
                  <a:pos x="f323" y="f324"/>
                </a:cxn>
                <a:cxn ang="f152">
                  <a:pos x="f325" y="f326"/>
                </a:cxn>
                <a:cxn ang="f152">
                  <a:pos x="f295" y="f327"/>
                </a:cxn>
                <a:cxn ang="f152">
                  <a:pos x="f328" y="f329"/>
                </a:cxn>
                <a:cxn ang="f152">
                  <a:pos x="f330" y="f331"/>
                </a:cxn>
                <a:cxn ang="f152">
                  <a:pos x="f297" y="f332"/>
                </a:cxn>
                <a:cxn ang="f152">
                  <a:pos x="f333" y="f329"/>
                </a:cxn>
                <a:cxn ang="f152">
                  <a:pos x="f334" y="f335"/>
                </a:cxn>
                <a:cxn ang="f152">
                  <a:pos x="f333" y="f336"/>
                </a:cxn>
                <a:cxn ang="f152">
                  <a:pos x="f337" y="f311"/>
                </a:cxn>
                <a:cxn ang="f152">
                  <a:pos x="f319" y="f338"/>
                </a:cxn>
                <a:cxn ang="f152">
                  <a:pos x="f333" y="f339"/>
                </a:cxn>
                <a:cxn ang="f152">
                  <a:pos x="f281" y="f282"/>
                </a:cxn>
                <a:cxn ang="f152">
                  <a:pos x="f306" y="f331"/>
                </a:cxn>
                <a:cxn ang="f152">
                  <a:pos x="f306" y="f284"/>
                </a:cxn>
                <a:cxn ang="f152">
                  <a:pos x="f300" y="f340"/>
                </a:cxn>
                <a:cxn ang="f152">
                  <a:pos x="f300" y="f338"/>
                </a:cxn>
                <a:cxn ang="f152">
                  <a:pos x="f306" y="f331"/>
                </a:cxn>
              </a:cxnLst>
              <a:rect l="f277" t="f280" r="f278" b="f279"/>
              <a:pathLst>
                <a:path w="60" h="8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9"/>
                    <a:pt x="f17" y="f18"/>
                    <a:pt x="f19" y="f20"/>
                  </a:cubicBezTo>
                  <a:cubicBezTo>
                    <a:pt x="f21" y="f22"/>
                    <a:pt x="f5" y="f23"/>
                    <a:pt x="f17" y="f24"/>
                  </a:cubicBezTo>
                  <a:cubicBezTo>
                    <a:pt x="f16" y="f25"/>
                    <a:pt x="f16" y="f25"/>
                    <a:pt x="f16" y="f19"/>
                  </a:cubicBezTo>
                  <a:cubicBezTo>
                    <a:pt x="f24" y="f17"/>
                    <a:pt x="f19" y="f5"/>
                    <a:pt x="f23" y="f21"/>
                  </a:cubicBezTo>
                  <a:cubicBezTo>
                    <a:pt x="f12" y="f21"/>
                    <a:pt x="f10" y="f17"/>
                    <a:pt x="f26" y="f16"/>
                  </a:cubicBezTo>
                  <a:cubicBezTo>
                    <a:pt x="f8" y="f16"/>
                    <a:pt x="f27" y="f17"/>
                    <a:pt x="f28" y="f29"/>
                  </a:cubicBezTo>
                  <a:cubicBezTo>
                    <a:pt x="f30" y="f29"/>
                    <a:pt x="f31" y="f29"/>
                    <a:pt x="f32" y="f17"/>
                  </a:cubicBezTo>
                  <a:cubicBezTo>
                    <a:pt x="f33" y="f25"/>
                    <a:pt x="f34" y="f24"/>
                    <a:pt x="f9" y="f17"/>
                  </a:cubicBezTo>
                  <a:cubicBezTo>
                    <a:pt x="f35" y="f29"/>
                    <a:pt x="f36" y="f17"/>
                    <a:pt x="f37" y="f25"/>
                  </a:cubicBezTo>
                  <a:cubicBezTo>
                    <a:pt x="f38" y="f23"/>
                    <a:pt x="f37" y="f39"/>
                    <a:pt x="f40" y="f41"/>
                  </a:cubicBezTo>
                  <a:cubicBezTo>
                    <a:pt x="f37" y="f22"/>
                    <a:pt x="f42" y="f10"/>
                    <a:pt x="f43" y="f27"/>
                  </a:cubicBezTo>
                  <a:cubicBezTo>
                    <a:pt x="f44" y="f18"/>
                    <a:pt x="f38" y="f45"/>
                    <a:pt x="f42" y="f9"/>
                  </a:cubicBezTo>
                  <a:cubicBezTo>
                    <a:pt x="f46" y="f45"/>
                    <a:pt x="f47" y="f32"/>
                    <a:pt x="f48" y="f32"/>
                  </a:cubicBezTo>
                  <a:cubicBezTo>
                    <a:pt x="f49" y="f32"/>
                    <a:pt x="f50" y="f45"/>
                    <a:pt x="f50" y="f9"/>
                  </a:cubicBezTo>
                  <a:cubicBezTo>
                    <a:pt x="f6" y="f35"/>
                    <a:pt x="f50" y="f51"/>
                    <a:pt x="f52" y="f42"/>
                  </a:cubicBezTo>
                  <a:cubicBezTo>
                    <a:pt x="f53" y="f44"/>
                    <a:pt x="f52" y="f53"/>
                    <a:pt x="f47" y="f54"/>
                  </a:cubicBezTo>
                  <a:cubicBezTo>
                    <a:pt x="f55" y="f56"/>
                    <a:pt x="f55" y="f57"/>
                    <a:pt x="f38" y="f58"/>
                  </a:cubicBezTo>
                  <a:cubicBezTo>
                    <a:pt x="f51" y="f59"/>
                    <a:pt x="f37" y="f60"/>
                    <a:pt x="f51" y="f61"/>
                  </a:cubicBezTo>
                  <a:cubicBezTo>
                    <a:pt x="f51" y="f62"/>
                    <a:pt x="f37" y="f63"/>
                    <a:pt x="f37" y="f7"/>
                  </a:cubicBezTo>
                  <a:cubicBezTo>
                    <a:pt x="f64" y="f65"/>
                    <a:pt x="f40" y="f63"/>
                    <a:pt x="f13" y="f62"/>
                  </a:cubicBezTo>
                  <a:cubicBezTo>
                    <a:pt x="f11" y="f66"/>
                    <a:pt x="f11" y="f61"/>
                    <a:pt x="f11" y="f67"/>
                  </a:cubicBezTo>
                  <a:cubicBezTo>
                    <a:pt x="f11" y="f68"/>
                    <a:pt x="f15" y="f69"/>
                    <a:pt x="f13" y="f58"/>
                  </a:cubicBezTo>
                  <a:cubicBezTo>
                    <a:pt x="f13" y="f70"/>
                    <a:pt x="f9" y="f71"/>
                    <a:pt x="f34" y="f72"/>
                  </a:cubicBezTo>
                  <a:cubicBezTo>
                    <a:pt x="f33" y="f73"/>
                    <a:pt x="f32" y="f72"/>
                    <a:pt x="f30" y="f74"/>
                  </a:cubicBezTo>
                  <a:cubicBezTo>
                    <a:pt x="f28" y="f57"/>
                    <a:pt x="f28" y="f57"/>
                    <a:pt x="f28" y="f70"/>
                  </a:cubicBezTo>
                  <a:cubicBezTo>
                    <a:pt x="f41" y="f72"/>
                    <a:pt x="f26" y="f75"/>
                    <a:pt x="f41" y="f48"/>
                  </a:cubicBezTo>
                  <a:cubicBezTo>
                    <a:pt x="f10" y="f76"/>
                    <a:pt x="f10" y="f77"/>
                    <a:pt x="f10" y="f44"/>
                  </a:cubicBezTo>
                  <a:cubicBezTo>
                    <a:pt x="f26" y="f47"/>
                    <a:pt x="f28" y="f46"/>
                    <a:pt x="f32" y="f47"/>
                  </a:cubicBezTo>
                  <a:cubicBezTo>
                    <a:pt x="f18" y="f55"/>
                    <a:pt x="f45" y="f77"/>
                    <a:pt x="f45" y="f48"/>
                  </a:cubicBezTo>
                  <a:cubicBezTo>
                    <a:pt x="f45" y="f53"/>
                    <a:pt x="f33" y="f75"/>
                    <a:pt x="f33" y="f50"/>
                  </a:cubicBezTo>
                  <a:cubicBezTo>
                    <a:pt x="f78" y="f49"/>
                    <a:pt x="f79" y="f77"/>
                    <a:pt x="f45" y="f43"/>
                  </a:cubicBezTo>
                  <a:cubicBezTo>
                    <a:pt x="f79" y="f46"/>
                    <a:pt x="f34" y="f46"/>
                    <a:pt x="f78" y="f42"/>
                  </a:cubicBezTo>
                  <a:cubicBezTo>
                    <a:pt x="f9" y="f37"/>
                    <a:pt x="f13" y="f36"/>
                    <a:pt x="f13" y="f35"/>
                  </a:cubicBezTo>
                  <a:cubicBezTo>
                    <a:pt x="f15" y="f11"/>
                    <a:pt x="f78" y="f45"/>
                    <a:pt x="f45" y="f45"/>
                  </a:cubicBezTo>
                  <a:cubicBezTo>
                    <a:pt x="f31" y="f33"/>
                    <a:pt x="f27" y="f45"/>
                    <a:pt x="f8" y="f9"/>
                  </a:cubicBezTo>
                  <a:close/>
                  <a:moveTo>
                    <a:pt x="f42" y="f44"/>
                  </a:moveTo>
                  <a:cubicBezTo>
                    <a:pt x="f42" y="f42"/>
                    <a:pt x="f42" y="f36"/>
                    <a:pt x="f42" y="f15"/>
                  </a:cubicBezTo>
                  <a:cubicBezTo>
                    <a:pt x="f38" y="f15"/>
                    <a:pt x="f38" y="f13"/>
                    <a:pt x="f37" y="f13"/>
                  </a:cubicBezTo>
                  <a:cubicBezTo>
                    <a:pt x="f37" y="f15"/>
                    <a:pt x="f37" y="f40"/>
                    <a:pt x="f37" y="f35"/>
                  </a:cubicBezTo>
                  <a:cubicBezTo>
                    <a:pt x="f37" y="f51"/>
                    <a:pt x="f38" y="f46"/>
                    <a:pt x="f42" y="f44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A9F73352-E25B-DD26-6CA5-AE15FAAA23F3}"/>
                </a:ext>
              </a:extLst>
            </p:cNvPr>
            <p:cNvSpPr/>
            <p:nvPr/>
          </p:nvSpPr>
          <p:spPr>
            <a:xfrm>
              <a:off x="9512027" y="1366625"/>
              <a:ext cx="277776" cy="283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"/>
                <a:gd name="f7" fmla="val 62"/>
                <a:gd name="f8" fmla="val 5"/>
                <a:gd name="f9" fmla="val 7"/>
                <a:gd name="f10" fmla="val 13"/>
                <a:gd name="f11" fmla="val 3"/>
                <a:gd name="f12" fmla="val 16"/>
                <a:gd name="f13" fmla="val 4"/>
                <a:gd name="f14" fmla="val 22"/>
                <a:gd name="f15" fmla="val 10"/>
                <a:gd name="f16" fmla="val 26"/>
                <a:gd name="f17" fmla="val 2"/>
                <a:gd name="f18" fmla="val 33"/>
                <a:gd name="f19" fmla="val 41"/>
                <a:gd name="f20" fmla="val 46"/>
                <a:gd name="f21" fmla="val 49"/>
                <a:gd name="f22" fmla="val 15"/>
                <a:gd name="f23" fmla="val 47"/>
                <a:gd name="f24" fmla="val 19"/>
                <a:gd name="f25" fmla="val 48"/>
                <a:gd name="f26" fmla="val 50"/>
                <a:gd name="f27" fmla="val 20"/>
                <a:gd name="f28" fmla="val 51"/>
                <a:gd name="f29" fmla="val 21"/>
                <a:gd name="f30" fmla="val 53"/>
                <a:gd name="f31" fmla="val 55"/>
                <a:gd name="f32" fmla="val 24"/>
                <a:gd name="f33" fmla="val 57"/>
                <a:gd name="f34" fmla="val 29"/>
                <a:gd name="f35" fmla="val 60"/>
                <a:gd name="f36" fmla="val 36"/>
                <a:gd name="f37" fmla="val 39"/>
                <a:gd name="f38" fmla="val 35"/>
                <a:gd name="f39" fmla="val 45"/>
                <a:gd name="f40" fmla="val 34"/>
                <a:gd name="f41" fmla="val 40"/>
                <a:gd name="f42" fmla="val 58"/>
                <a:gd name="f43" fmla="val 44"/>
                <a:gd name="f44" fmla="val 59"/>
                <a:gd name="f45" fmla="val 52"/>
                <a:gd name="f46" fmla="val 56"/>
                <a:gd name="f47" fmla="val 43"/>
                <a:gd name="f48" fmla="val 54"/>
                <a:gd name="f49" fmla="val 42"/>
                <a:gd name="f50" fmla="val 30"/>
                <a:gd name="f51" fmla="val 23"/>
                <a:gd name="f52" fmla="val 25"/>
                <a:gd name="f53" fmla="val 14"/>
                <a:gd name="f54" fmla="val 12"/>
                <a:gd name="f55" fmla="val 32"/>
                <a:gd name="f56" fmla="val 27"/>
                <a:gd name="f57" fmla="val 28"/>
                <a:gd name="f58" fmla="val 17"/>
                <a:gd name="f59" fmla="val 11"/>
                <a:gd name="f60" fmla="val 18"/>
                <a:gd name="f61" fmla="val 8"/>
                <a:gd name="f62" fmla="val 31"/>
                <a:gd name="f63" fmla="val 38"/>
                <a:gd name="f64" fmla="val 37"/>
                <a:gd name="f65" fmla="+- 0 0 -90"/>
                <a:gd name="f66" fmla="*/ f3 1 61"/>
                <a:gd name="f67" fmla="*/ f4 1 62"/>
                <a:gd name="f68" fmla="val f5"/>
                <a:gd name="f69" fmla="val f6"/>
                <a:gd name="f70" fmla="val f7"/>
                <a:gd name="f71" fmla="*/ f65 f0 1"/>
                <a:gd name="f72" fmla="+- f70 0 f68"/>
                <a:gd name="f73" fmla="+- f69 0 f68"/>
                <a:gd name="f74" fmla="*/ f71 1 f2"/>
                <a:gd name="f75" fmla="*/ f73 1 61"/>
                <a:gd name="f76" fmla="*/ f72 1 62"/>
                <a:gd name="f77" fmla="*/ 5 f73 1"/>
                <a:gd name="f78" fmla="*/ 7 f72 1"/>
                <a:gd name="f79" fmla="*/ 22 f73 1"/>
                <a:gd name="f80" fmla="*/ 10 f72 1"/>
                <a:gd name="f81" fmla="*/ 41 f73 1"/>
                <a:gd name="f82" fmla="*/ 4 f72 1"/>
                <a:gd name="f83" fmla="*/ 47 f73 1"/>
                <a:gd name="f84" fmla="*/ 19 f72 1"/>
                <a:gd name="f85" fmla="*/ 51 f73 1"/>
                <a:gd name="f86" fmla="*/ 21 f72 1"/>
                <a:gd name="f87" fmla="*/ 57 f73 1"/>
                <a:gd name="f88" fmla="*/ 24 f72 1"/>
                <a:gd name="f89" fmla="*/ 61 f73 1"/>
                <a:gd name="f90" fmla="*/ 29 f72 1"/>
                <a:gd name="f91" fmla="*/ 36 f72 1"/>
                <a:gd name="f92" fmla="*/ 45 f73 1"/>
                <a:gd name="f93" fmla="*/ 34 f72 1"/>
                <a:gd name="f94" fmla="*/ 58 f73 1"/>
                <a:gd name="f95" fmla="*/ 39 f72 1"/>
                <a:gd name="f96" fmla="*/ 55 f73 1"/>
                <a:gd name="f97" fmla="*/ 52 f72 1"/>
                <a:gd name="f98" fmla="*/ 44 f73 1"/>
                <a:gd name="f99" fmla="*/ 55 f72 1"/>
                <a:gd name="f100" fmla="*/ 57 f72 1"/>
                <a:gd name="f101" fmla="*/ 39 f73 1"/>
                <a:gd name="f102" fmla="*/ 58 f72 1"/>
                <a:gd name="f103" fmla="*/ 26 f73 1"/>
                <a:gd name="f104" fmla="*/ 59 f72 1"/>
                <a:gd name="f105" fmla="*/ 20 f73 1"/>
                <a:gd name="f106" fmla="*/ 46 f72 1"/>
                <a:gd name="f107" fmla="*/ 25 f73 1"/>
                <a:gd name="f108" fmla="*/ 44 f72 1"/>
                <a:gd name="f109" fmla="*/ 13 f73 1"/>
                <a:gd name="f110" fmla="*/ 16 f73 1"/>
                <a:gd name="f111" fmla="*/ 26 f72 1"/>
                <a:gd name="f112" fmla="*/ 27 f73 1"/>
                <a:gd name="f113" fmla="*/ 28 f72 1"/>
                <a:gd name="f114" fmla="*/ 28 f73 1"/>
                <a:gd name="f115" fmla="*/ 27 f72 1"/>
                <a:gd name="f116" fmla="*/ 21 f73 1"/>
                <a:gd name="f117" fmla="*/ 22 f72 1"/>
                <a:gd name="f118" fmla="*/ 11 f73 1"/>
                <a:gd name="f119" fmla="*/ 3 f73 1"/>
                <a:gd name="f120" fmla="*/ 11 f72 1"/>
                <a:gd name="f121" fmla="*/ 4 f73 1"/>
                <a:gd name="f122" fmla="*/ 33 f72 1"/>
                <a:gd name="f123" fmla="*/ 29 f73 1"/>
                <a:gd name="f124" fmla="*/ 36 f73 1"/>
                <a:gd name="f125" fmla="*/ 35 f72 1"/>
                <a:gd name="f126" fmla="*/ 42 f73 1"/>
                <a:gd name="f127" fmla="*/ 40 f72 1"/>
                <a:gd name="f128" fmla="+- f74 0 f1"/>
                <a:gd name="f129" fmla="*/ f77 1 61"/>
                <a:gd name="f130" fmla="*/ f78 1 62"/>
                <a:gd name="f131" fmla="*/ f79 1 61"/>
                <a:gd name="f132" fmla="*/ f80 1 62"/>
                <a:gd name="f133" fmla="*/ f81 1 61"/>
                <a:gd name="f134" fmla="*/ f82 1 62"/>
                <a:gd name="f135" fmla="*/ f83 1 61"/>
                <a:gd name="f136" fmla="*/ f84 1 62"/>
                <a:gd name="f137" fmla="*/ f85 1 61"/>
                <a:gd name="f138" fmla="*/ f86 1 62"/>
                <a:gd name="f139" fmla="*/ f87 1 61"/>
                <a:gd name="f140" fmla="*/ f88 1 62"/>
                <a:gd name="f141" fmla="*/ f89 1 61"/>
                <a:gd name="f142" fmla="*/ f90 1 62"/>
                <a:gd name="f143" fmla="*/ f91 1 62"/>
                <a:gd name="f144" fmla="*/ f92 1 61"/>
                <a:gd name="f145" fmla="*/ f93 1 62"/>
                <a:gd name="f146" fmla="*/ f94 1 61"/>
                <a:gd name="f147" fmla="*/ f95 1 62"/>
                <a:gd name="f148" fmla="*/ f96 1 61"/>
                <a:gd name="f149" fmla="*/ f97 1 62"/>
                <a:gd name="f150" fmla="*/ f98 1 61"/>
                <a:gd name="f151" fmla="*/ f99 1 62"/>
                <a:gd name="f152" fmla="*/ f100 1 62"/>
                <a:gd name="f153" fmla="*/ f101 1 61"/>
                <a:gd name="f154" fmla="*/ f102 1 62"/>
                <a:gd name="f155" fmla="*/ f103 1 61"/>
                <a:gd name="f156" fmla="*/ f104 1 62"/>
                <a:gd name="f157" fmla="*/ f105 1 61"/>
                <a:gd name="f158" fmla="*/ f106 1 62"/>
                <a:gd name="f159" fmla="*/ f107 1 61"/>
                <a:gd name="f160" fmla="*/ f108 1 62"/>
                <a:gd name="f161" fmla="*/ f109 1 61"/>
                <a:gd name="f162" fmla="*/ f110 1 61"/>
                <a:gd name="f163" fmla="*/ f111 1 62"/>
                <a:gd name="f164" fmla="*/ f112 1 61"/>
                <a:gd name="f165" fmla="*/ f113 1 62"/>
                <a:gd name="f166" fmla="*/ f114 1 61"/>
                <a:gd name="f167" fmla="*/ f115 1 62"/>
                <a:gd name="f168" fmla="*/ f116 1 61"/>
                <a:gd name="f169" fmla="*/ f117 1 62"/>
                <a:gd name="f170" fmla="*/ f118 1 61"/>
                <a:gd name="f171" fmla="*/ f119 1 61"/>
                <a:gd name="f172" fmla="*/ f120 1 62"/>
                <a:gd name="f173" fmla="*/ f121 1 61"/>
                <a:gd name="f174" fmla="*/ f122 1 62"/>
                <a:gd name="f175" fmla="*/ f123 1 61"/>
                <a:gd name="f176" fmla="*/ f124 1 61"/>
                <a:gd name="f177" fmla="*/ f125 1 62"/>
                <a:gd name="f178" fmla="*/ f126 1 61"/>
                <a:gd name="f179" fmla="*/ f127 1 62"/>
                <a:gd name="f180" fmla="*/ 0 1 f75"/>
                <a:gd name="f181" fmla="*/ f69 1 f75"/>
                <a:gd name="f182" fmla="*/ 0 1 f76"/>
                <a:gd name="f183" fmla="*/ f70 1 f76"/>
                <a:gd name="f184" fmla="*/ f129 1 f75"/>
                <a:gd name="f185" fmla="*/ f130 1 f76"/>
                <a:gd name="f186" fmla="*/ f131 1 f75"/>
                <a:gd name="f187" fmla="*/ f132 1 f76"/>
                <a:gd name="f188" fmla="*/ f133 1 f75"/>
                <a:gd name="f189" fmla="*/ f134 1 f76"/>
                <a:gd name="f190" fmla="*/ f135 1 f75"/>
                <a:gd name="f191" fmla="*/ f136 1 f76"/>
                <a:gd name="f192" fmla="*/ f137 1 f75"/>
                <a:gd name="f193" fmla="*/ f138 1 f76"/>
                <a:gd name="f194" fmla="*/ f139 1 f75"/>
                <a:gd name="f195" fmla="*/ f140 1 f76"/>
                <a:gd name="f196" fmla="*/ f141 1 f75"/>
                <a:gd name="f197" fmla="*/ f142 1 f76"/>
                <a:gd name="f198" fmla="*/ f143 1 f76"/>
                <a:gd name="f199" fmla="*/ f144 1 f75"/>
                <a:gd name="f200" fmla="*/ f145 1 f76"/>
                <a:gd name="f201" fmla="*/ f146 1 f75"/>
                <a:gd name="f202" fmla="*/ f147 1 f76"/>
                <a:gd name="f203" fmla="*/ f148 1 f75"/>
                <a:gd name="f204" fmla="*/ f149 1 f76"/>
                <a:gd name="f205" fmla="*/ f150 1 f75"/>
                <a:gd name="f206" fmla="*/ f151 1 f76"/>
                <a:gd name="f207" fmla="*/ f152 1 f76"/>
                <a:gd name="f208" fmla="*/ f153 1 f75"/>
                <a:gd name="f209" fmla="*/ f154 1 f76"/>
                <a:gd name="f210" fmla="*/ f155 1 f75"/>
                <a:gd name="f211" fmla="*/ f156 1 f76"/>
                <a:gd name="f212" fmla="*/ f157 1 f75"/>
                <a:gd name="f213" fmla="*/ f158 1 f76"/>
                <a:gd name="f214" fmla="*/ f159 1 f75"/>
                <a:gd name="f215" fmla="*/ f160 1 f76"/>
                <a:gd name="f216" fmla="*/ f161 1 f75"/>
                <a:gd name="f217" fmla="*/ f162 1 f75"/>
                <a:gd name="f218" fmla="*/ f163 1 f76"/>
                <a:gd name="f219" fmla="*/ f164 1 f75"/>
                <a:gd name="f220" fmla="*/ f165 1 f76"/>
                <a:gd name="f221" fmla="*/ f166 1 f75"/>
                <a:gd name="f222" fmla="*/ f167 1 f76"/>
                <a:gd name="f223" fmla="*/ f168 1 f75"/>
                <a:gd name="f224" fmla="*/ f169 1 f76"/>
                <a:gd name="f225" fmla="*/ f170 1 f75"/>
                <a:gd name="f226" fmla="*/ f171 1 f75"/>
                <a:gd name="f227" fmla="*/ f172 1 f76"/>
                <a:gd name="f228" fmla="*/ f173 1 f75"/>
                <a:gd name="f229" fmla="*/ f174 1 f76"/>
                <a:gd name="f230" fmla="*/ f175 1 f75"/>
                <a:gd name="f231" fmla="*/ f176 1 f75"/>
                <a:gd name="f232" fmla="*/ f177 1 f76"/>
                <a:gd name="f233" fmla="*/ f178 1 f75"/>
                <a:gd name="f234" fmla="*/ f179 1 f76"/>
                <a:gd name="f235" fmla="*/ f180 f66 1"/>
                <a:gd name="f236" fmla="*/ f181 f66 1"/>
                <a:gd name="f237" fmla="*/ f183 f67 1"/>
                <a:gd name="f238" fmla="*/ f182 f67 1"/>
                <a:gd name="f239" fmla="*/ f184 f66 1"/>
                <a:gd name="f240" fmla="*/ f185 f67 1"/>
                <a:gd name="f241" fmla="*/ f186 f66 1"/>
                <a:gd name="f242" fmla="*/ f187 f67 1"/>
                <a:gd name="f243" fmla="*/ f188 f66 1"/>
                <a:gd name="f244" fmla="*/ f189 f67 1"/>
                <a:gd name="f245" fmla="*/ f190 f66 1"/>
                <a:gd name="f246" fmla="*/ f191 f67 1"/>
                <a:gd name="f247" fmla="*/ f192 f66 1"/>
                <a:gd name="f248" fmla="*/ f193 f67 1"/>
                <a:gd name="f249" fmla="*/ f194 f66 1"/>
                <a:gd name="f250" fmla="*/ f195 f67 1"/>
                <a:gd name="f251" fmla="*/ f196 f66 1"/>
                <a:gd name="f252" fmla="*/ f197 f67 1"/>
                <a:gd name="f253" fmla="*/ f198 f67 1"/>
                <a:gd name="f254" fmla="*/ f199 f66 1"/>
                <a:gd name="f255" fmla="*/ f200 f67 1"/>
                <a:gd name="f256" fmla="*/ f201 f66 1"/>
                <a:gd name="f257" fmla="*/ f202 f67 1"/>
                <a:gd name="f258" fmla="*/ f203 f66 1"/>
                <a:gd name="f259" fmla="*/ f204 f67 1"/>
                <a:gd name="f260" fmla="*/ f205 f66 1"/>
                <a:gd name="f261" fmla="*/ f206 f67 1"/>
                <a:gd name="f262" fmla="*/ f207 f67 1"/>
                <a:gd name="f263" fmla="*/ f208 f66 1"/>
                <a:gd name="f264" fmla="*/ f209 f67 1"/>
                <a:gd name="f265" fmla="*/ f210 f66 1"/>
                <a:gd name="f266" fmla="*/ f211 f67 1"/>
                <a:gd name="f267" fmla="*/ f212 f66 1"/>
                <a:gd name="f268" fmla="*/ f213 f67 1"/>
                <a:gd name="f269" fmla="*/ f214 f66 1"/>
                <a:gd name="f270" fmla="*/ f215 f67 1"/>
                <a:gd name="f271" fmla="*/ f216 f66 1"/>
                <a:gd name="f272" fmla="*/ f217 f66 1"/>
                <a:gd name="f273" fmla="*/ f218 f67 1"/>
                <a:gd name="f274" fmla="*/ f219 f66 1"/>
                <a:gd name="f275" fmla="*/ f220 f67 1"/>
                <a:gd name="f276" fmla="*/ f221 f66 1"/>
                <a:gd name="f277" fmla="*/ f222 f67 1"/>
                <a:gd name="f278" fmla="*/ f223 f66 1"/>
                <a:gd name="f279" fmla="*/ f224 f67 1"/>
                <a:gd name="f280" fmla="*/ f225 f66 1"/>
                <a:gd name="f281" fmla="*/ f226 f66 1"/>
                <a:gd name="f282" fmla="*/ f227 f67 1"/>
                <a:gd name="f283" fmla="*/ f228 f66 1"/>
                <a:gd name="f284" fmla="*/ f229 f67 1"/>
                <a:gd name="f285" fmla="*/ f230 f66 1"/>
                <a:gd name="f286" fmla="*/ f231 f66 1"/>
                <a:gd name="f287" fmla="*/ f232 f67 1"/>
                <a:gd name="f288" fmla="*/ f233 f66 1"/>
                <a:gd name="f289" fmla="*/ f234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8">
                  <a:pos x="f239" y="f240"/>
                </a:cxn>
                <a:cxn ang="f128">
                  <a:pos x="f241" y="f242"/>
                </a:cxn>
                <a:cxn ang="f128">
                  <a:pos x="f243" y="f244"/>
                </a:cxn>
                <a:cxn ang="f128">
                  <a:pos x="f245" y="f246"/>
                </a:cxn>
                <a:cxn ang="f128">
                  <a:pos x="f247" y="f248"/>
                </a:cxn>
                <a:cxn ang="f128">
                  <a:pos x="f249" y="f250"/>
                </a:cxn>
                <a:cxn ang="f128">
                  <a:pos x="f251" y="f252"/>
                </a:cxn>
                <a:cxn ang="f128">
                  <a:pos x="f245" y="f253"/>
                </a:cxn>
                <a:cxn ang="f128">
                  <a:pos x="f254" y="f255"/>
                </a:cxn>
                <a:cxn ang="f128">
                  <a:pos x="f256" y="f257"/>
                </a:cxn>
                <a:cxn ang="f128">
                  <a:pos x="f258" y="f259"/>
                </a:cxn>
                <a:cxn ang="f128">
                  <a:pos x="f260" y="f261"/>
                </a:cxn>
                <a:cxn ang="f128">
                  <a:pos x="f243" y="f261"/>
                </a:cxn>
                <a:cxn ang="f128">
                  <a:pos x="f243" y="f262"/>
                </a:cxn>
                <a:cxn ang="f128">
                  <a:pos x="f263" y="f264"/>
                </a:cxn>
                <a:cxn ang="f128">
                  <a:pos x="f265" y="f266"/>
                </a:cxn>
                <a:cxn ang="f128">
                  <a:pos x="f267" y="f268"/>
                </a:cxn>
                <a:cxn ang="f128">
                  <a:pos x="f269" y="f270"/>
                </a:cxn>
                <a:cxn ang="f128">
                  <a:pos x="f271" y="f253"/>
                </a:cxn>
                <a:cxn ang="f128">
                  <a:pos x="f272" y="f273"/>
                </a:cxn>
                <a:cxn ang="f128">
                  <a:pos x="f274" y="f275"/>
                </a:cxn>
                <a:cxn ang="f128">
                  <a:pos x="f276" y="f277"/>
                </a:cxn>
                <a:cxn ang="f128">
                  <a:pos x="f278" y="f279"/>
                </a:cxn>
                <a:cxn ang="f128">
                  <a:pos x="f280" y="f277"/>
                </a:cxn>
                <a:cxn ang="f128">
                  <a:pos x="f281" y="f282"/>
                </a:cxn>
                <a:cxn ang="f128">
                  <a:pos x="f283" y="f240"/>
                </a:cxn>
                <a:cxn ang="f128">
                  <a:pos x="f239" y="f240"/>
                </a:cxn>
                <a:cxn ang="f128">
                  <a:pos x="f263" y="f284"/>
                </a:cxn>
                <a:cxn ang="f128">
                  <a:pos x="f285" y="f284"/>
                </a:cxn>
                <a:cxn ang="f128">
                  <a:pos x="f286" y="f287"/>
                </a:cxn>
                <a:cxn ang="f128">
                  <a:pos x="f288" y="f289"/>
                </a:cxn>
                <a:cxn ang="f128">
                  <a:pos x="f263" y="f284"/>
                </a:cxn>
              </a:cxnLst>
              <a:rect l="f235" t="f238" r="f236" b="f237"/>
              <a:pathLst>
                <a:path w="61" h="6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5"/>
                    <a:pt x="f19" y="f13"/>
                  </a:cubicBezTo>
                  <a:cubicBezTo>
                    <a:pt x="f20" y="f9"/>
                    <a:pt x="f21" y="f22"/>
                    <a:pt x="f23" y="f24"/>
                  </a:cubicBezTo>
                  <a:cubicBezTo>
                    <a:pt x="f25" y="f24"/>
                    <a:pt x="f26" y="f27"/>
                    <a:pt x="f28" y="f29"/>
                  </a:cubicBezTo>
                  <a:cubicBezTo>
                    <a:pt x="f30" y="f14"/>
                    <a:pt x="f31" y="f32"/>
                    <a:pt x="f33" y="f32"/>
                  </a:cubicBezTo>
                  <a:cubicBezTo>
                    <a:pt x="f6" y="f32"/>
                    <a:pt x="f6" y="f16"/>
                    <a:pt x="f6" y="f34"/>
                  </a:cubicBezTo>
                  <a:cubicBezTo>
                    <a:pt x="f35" y="f36"/>
                    <a:pt x="f30" y="f37"/>
                    <a:pt x="f23" y="f36"/>
                  </a:cubicBezTo>
                  <a:cubicBezTo>
                    <a:pt x="f20" y="f38"/>
                    <a:pt x="f20" y="f38"/>
                    <a:pt x="f39" y="f40"/>
                  </a:cubicBezTo>
                  <a:cubicBezTo>
                    <a:pt x="f23" y="f41"/>
                    <a:pt x="f26" y="f19"/>
                    <a:pt x="f42" y="f37"/>
                  </a:cubicBezTo>
                  <a:cubicBezTo>
                    <a:pt x="f35" y="f43"/>
                    <a:pt x="f44" y="f25"/>
                    <a:pt x="f31" y="f45"/>
                  </a:cubicBezTo>
                  <a:cubicBezTo>
                    <a:pt x="f45" y="f31"/>
                    <a:pt x="f25" y="f46"/>
                    <a:pt x="f43" y="f31"/>
                  </a:cubicBezTo>
                  <a:cubicBezTo>
                    <a:pt x="f47" y="f48"/>
                    <a:pt x="f49" y="f31"/>
                    <a:pt x="f19" y="f31"/>
                  </a:cubicBezTo>
                  <a:cubicBezTo>
                    <a:pt x="f19" y="f46"/>
                    <a:pt x="f19" y="f46"/>
                    <a:pt x="f19" y="f33"/>
                  </a:cubicBezTo>
                  <a:cubicBezTo>
                    <a:pt x="f41" y="f33"/>
                    <a:pt x="f37" y="f33"/>
                    <a:pt x="f37" y="f42"/>
                  </a:cubicBezTo>
                  <a:cubicBezTo>
                    <a:pt x="f38" y="f6"/>
                    <a:pt x="f50" y="f7"/>
                    <a:pt x="f16" y="f44"/>
                  </a:cubicBezTo>
                  <a:cubicBezTo>
                    <a:pt x="f29" y="f46"/>
                    <a:pt x="f24" y="f28"/>
                    <a:pt x="f27" y="f20"/>
                  </a:cubicBezTo>
                  <a:cubicBezTo>
                    <a:pt x="f14" y="f39"/>
                    <a:pt x="f51" y="f43"/>
                    <a:pt x="f52" y="f43"/>
                  </a:cubicBezTo>
                  <a:cubicBezTo>
                    <a:pt x="f24" y="f43"/>
                    <a:pt x="f53" y="f47"/>
                    <a:pt x="f10" y="f36"/>
                  </a:cubicBezTo>
                  <a:cubicBezTo>
                    <a:pt x="f54" y="f55"/>
                    <a:pt x="f10" y="f34"/>
                    <a:pt x="f12" y="f16"/>
                  </a:cubicBezTo>
                  <a:cubicBezTo>
                    <a:pt x="f24" y="f32"/>
                    <a:pt x="f51" y="f32"/>
                    <a:pt x="f56" y="f57"/>
                  </a:cubicBezTo>
                  <a:cubicBezTo>
                    <a:pt x="f56" y="f56"/>
                    <a:pt x="f57" y="f56"/>
                    <a:pt x="f57" y="f56"/>
                  </a:cubicBezTo>
                  <a:cubicBezTo>
                    <a:pt x="f16" y="f52"/>
                    <a:pt x="f32" y="f14"/>
                    <a:pt x="f29" y="f14"/>
                  </a:cubicBezTo>
                  <a:cubicBezTo>
                    <a:pt x="f58" y="f29"/>
                    <a:pt x="f10" y="f32"/>
                    <a:pt x="f59" y="f56"/>
                  </a:cubicBezTo>
                  <a:cubicBezTo>
                    <a:pt x="f11" y="f16"/>
                    <a:pt x="f5" y="f60"/>
                    <a:pt x="f11" y="f59"/>
                  </a:cubicBezTo>
                  <a:cubicBezTo>
                    <a:pt x="f11" y="f15"/>
                    <a:pt x="f13" y="f61"/>
                    <a:pt x="f13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  <a:moveTo>
                    <a:pt x="f37" y="f18"/>
                  </a:moveTo>
                  <a:cubicBezTo>
                    <a:pt x="f36" y="f18"/>
                    <a:pt x="f18" y="f18"/>
                    <a:pt x="f34" y="f18"/>
                  </a:cubicBezTo>
                  <a:cubicBezTo>
                    <a:pt x="f62" y="f40"/>
                    <a:pt x="f40" y="f40"/>
                    <a:pt x="f36" y="f38"/>
                  </a:cubicBezTo>
                  <a:cubicBezTo>
                    <a:pt x="f63" y="f64"/>
                    <a:pt x="f41" y="f37"/>
                    <a:pt x="f49" y="f41"/>
                  </a:cubicBezTo>
                  <a:cubicBezTo>
                    <a:pt x="f19" y="f63"/>
                    <a:pt x="f41" y="f38"/>
                    <a:pt x="f37" y="f1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1ABF886A-20C6-B2DE-3F5D-BBF5BF0C7427}"/>
                </a:ext>
              </a:extLst>
            </p:cNvPr>
            <p:cNvSpPr/>
            <p:nvPr/>
          </p:nvSpPr>
          <p:spPr>
            <a:xfrm>
              <a:off x="9420075" y="1115668"/>
              <a:ext cx="319921" cy="3103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68"/>
                <a:gd name="f8" fmla="val 25"/>
                <a:gd name="f9" fmla="val 62"/>
                <a:gd name="f10" fmla="val 24"/>
                <a:gd name="f11" fmla="val 17"/>
                <a:gd name="f12" fmla="val 11"/>
                <a:gd name="f13" fmla="val 6"/>
                <a:gd name="f14" fmla="val 63"/>
                <a:gd name="f15" fmla="val 56"/>
                <a:gd name="f16" fmla="val 46"/>
                <a:gd name="f17" fmla="val 7"/>
                <a:gd name="f18" fmla="val 40"/>
                <a:gd name="f19" fmla="val 12"/>
                <a:gd name="f20" fmla="val 35"/>
                <a:gd name="f21" fmla="val 19"/>
                <a:gd name="f22" fmla="val 36"/>
                <a:gd name="f23" fmla="val 42"/>
                <a:gd name="f24" fmla="val 27"/>
                <a:gd name="f25" fmla="val 28"/>
                <a:gd name="f26" fmla="val 39"/>
                <a:gd name="f27" fmla="val 31"/>
                <a:gd name="f28" fmla="val 37"/>
                <a:gd name="f29" fmla="val 50"/>
                <a:gd name="f30" fmla="val 53"/>
                <a:gd name="f31" fmla="val 47"/>
                <a:gd name="f32" fmla="val 44"/>
                <a:gd name="f33" fmla="val 48"/>
                <a:gd name="f34" fmla="val 41"/>
                <a:gd name="f35" fmla="val 38"/>
                <a:gd name="f36" fmla="val 32"/>
                <a:gd name="f37" fmla="val 34"/>
                <a:gd name="f38" fmla="val 29"/>
                <a:gd name="f39" fmla="val 52"/>
                <a:gd name="f40" fmla="val 22"/>
                <a:gd name="f41" fmla="val 23"/>
                <a:gd name="f42" fmla="val 33"/>
                <a:gd name="f43" fmla="val 2"/>
                <a:gd name="f44" fmla="val 43"/>
                <a:gd name="f45" fmla="val 14"/>
                <a:gd name="f46" fmla="val 54"/>
                <a:gd name="f47" fmla="val 59"/>
                <a:gd name="f48" fmla="val 64"/>
                <a:gd name="f49" fmla="val 67"/>
                <a:gd name="f50" fmla="val 15"/>
                <a:gd name="f51" fmla="val 60"/>
                <a:gd name="f52" fmla="val 57"/>
                <a:gd name="f53" fmla="val 66"/>
                <a:gd name="f54" fmla="val 45"/>
                <a:gd name="f55" fmla="val 51"/>
                <a:gd name="f56" fmla="val 69"/>
                <a:gd name="f57" fmla="val 61"/>
                <a:gd name="f58" fmla="+- 0 0 -90"/>
                <a:gd name="f59" fmla="*/ f3 1 70"/>
                <a:gd name="f60" fmla="*/ f4 1 68"/>
                <a:gd name="f61" fmla="val f5"/>
                <a:gd name="f62" fmla="val f6"/>
                <a:gd name="f63" fmla="val f7"/>
                <a:gd name="f64" fmla="*/ f58 f0 1"/>
                <a:gd name="f65" fmla="+- f63 0 f61"/>
                <a:gd name="f66" fmla="+- f62 0 f61"/>
                <a:gd name="f67" fmla="*/ f64 1 f2"/>
                <a:gd name="f68" fmla="*/ f66 1 70"/>
                <a:gd name="f69" fmla="*/ f65 1 68"/>
                <a:gd name="f70" fmla="*/ 25 f66 1"/>
                <a:gd name="f71" fmla="*/ 62 f65 1"/>
                <a:gd name="f72" fmla="*/ 24 f66 1"/>
                <a:gd name="f73" fmla="*/ 6 f66 1"/>
                <a:gd name="f74" fmla="*/ 63 f65 1"/>
                <a:gd name="f75" fmla="*/ 7 f66 1"/>
                <a:gd name="f76" fmla="*/ 40 f65 1"/>
                <a:gd name="f77" fmla="*/ 42 f65 1"/>
                <a:gd name="f78" fmla="*/ 31 f66 1"/>
                <a:gd name="f79" fmla="*/ 37 f65 1"/>
                <a:gd name="f80" fmla="*/ 50 f66 1"/>
                <a:gd name="f81" fmla="*/ 47 f65 1"/>
                <a:gd name="f82" fmla="*/ 41 f66 1"/>
                <a:gd name="f83" fmla="*/ 35 f66 1"/>
                <a:gd name="f84" fmla="*/ 41 f65 1"/>
                <a:gd name="f85" fmla="*/ 38 f66 1"/>
                <a:gd name="f86" fmla="*/ 27 f65 1"/>
                <a:gd name="f87" fmla="*/ 53 f66 1"/>
                <a:gd name="f88" fmla="*/ 29 f65 1"/>
                <a:gd name="f89" fmla="*/ 48 f66 1"/>
                <a:gd name="f90" fmla="*/ 22 f65 1"/>
                <a:gd name="f91" fmla="*/ 42 f66 1"/>
                <a:gd name="f92" fmla="*/ 24 f65 1"/>
                <a:gd name="f93" fmla="*/ 36 f66 1"/>
                <a:gd name="f94" fmla="*/ 33 f66 1"/>
                <a:gd name="f95" fmla="*/ 6 f65 1"/>
                <a:gd name="f96" fmla="*/ 43 f66 1"/>
                <a:gd name="f97" fmla="*/ 0 f65 1"/>
                <a:gd name="f98" fmla="*/ 52 f66 1"/>
                <a:gd name="f99" fmla="*/ 14 f65 1"/>
                <a:gd name="f100" fmla="*/ 59 f66 1"/>
                <a:gd name="f101" fmla="*/ 12 f65 1"/>
                <a:gd name="f102" fmla="*/ 67 f66 1"/>
                <a:gd name="f103" fmla="*/ 15 f65 1"/>
                <a:gd name="f104" fmla="*/ 62 f66 1"/>
                <a:gd name="f105" fmla="*/ 38 f65 1"/>
                <a:gd name="f106" fmla="*/ 54 f66 1"/>
                <a:gd name="f107" fmla="*/ 68 f66 1"/>
                <a:gd name="f108" fmla="*/ 45 f65 1"/>
                <a:gd name="f109" fmla="*/ 66 f66 1"/>
                <a:gd name="f110" fmla="*/ 54 f65 1"/>
                <a:gd name="f111" fmla="*/ 40 f66 1"/>
                <a:gd name="f112" fmla="*/ 61 f65 1"/>
                <a:gd name="f113" fmla="+- f67 0 f1"/>
                <a:gd name="f114" fmla="*/ f70 1 70"/>
                <a:gd name="f115" fmla="*/ f71 1 68"/>
                <a:gd name="f116" fmla="*/ f72 1 70"/>
                <a:gd name="f117" fmla="*/ f73 1 70"/>
                <a:gd name="f118" fmla="*/ f74 1 68"/>
                <a:gd name="f119" fmla="*/ f75 1 70"/>
                <a:gd name="f120" fmla="*/ f76 1 68"/>
                <a:gd name="f121" fmla="*/ f77 1 68"/>
                <a:gd name="f122" fmla="*/ f78 1 70"/>
                <a:gd name="f123" fmla="*/ f79 1 68"/>
                <a:gd name="f124" fmla="*/ f80 1 70"/>
                <a:gd name="f125" fmla="*/ f81 1 68"/>
                <a:gd name="f126" fmla="*/ f82 1 70"/>
                <a:gd name="f127" fmla="*/ f83 1 70"/>
                <a:gd name="f128" fmla="*/ f84 1 68"/>
                <a:gd name="f129" fmla="*/ f85 1 70"/>
                <a:gd name="f130" fmla="*/ f86 1 68"/>
                <a:gd name="f131" fmla="*/ f87 1 70"/>
                <a:gd name="f132" fmla="*/ f88 1 68"/>
                <a:gd name="f133" fmla="*/ f89 1 70"/>
                <a:gd name="f134" fmla="*/ f90 1 68"/>
                <a:gd name="f135" fmla="*/ f91 1 70"/>
                <a:gd name="f136" fmla="*/ f92 1 68"/>
                <a:gd name="f137" fmla="*/ f93 1 70"/>
                <a:gd name="f138" fmla="*/ f94 1 70"/>
                <a:gd name="f139" fmla="*/ f95 1 68"/>
                <a:gd name="f140" fmla="*/ f96 1 70"/>
                <a:gd name="f141" fmla="*/ f97 1 68"/>
                <a:gd name="f142" fmla="*/ f98 1 70"/>
                <a:gd name="f143" fmla="*/ f99 1 68"/>
                <a:gd name="f144" fmla="*/ f100 1 70"/>
                <a:gd name="f145" fmla="*/ f101 1 68"/>
                <a:gd name="f146" fmla="*/ f102 1 70"/>
                <a:gd name="f147" fmla="*/ f103 1 68"/>
                <a:gd name="f148" fmla="*/ f104 1 70"/>
                <a:gd name="f149" fmla="*/ f105 1 68"/>
                <a:gd name="f150" fmla="*/ f106 1 70"/>
                <a:gd name="f151" fmla="*/ f107 1 70"/>
                <a:gd name="f152" fmla="*/ f108 1 68"/>
                <a:gd name="f153" fmla="*/ f109 1 70"/>
                <a:gd name="f154" fmla="*/ f110 1 68"/>
                <a:gd name="f155" fmla="*/ f111 1 70"/>
                <a:gd name="f156" fmla="*/ f112 1 68"/>
                <a:gd name="f157" fmla="*/ 0 1 f68"/>
                <a:gd name="f158" fmla="*/ f62 1 f68"/>
                <a:gd name="f159" fmla="*/ 0 1 f69"/>
                <a:gd name="f160" fmla="*/ f63 1 f69"/>
                <a:gd name="f161" fmla="*/ f114 1 f68"/>
                <a:gd name="f162" fmla="*/ f115 1 f69"/>
                <a:gd name="f163" fmla="*/ f116 1 f68"/>
                <a:gd name="f164" fmla="*/ f117 1 f68"/>
                <a:gd name="f165" fmla="*/ f118 1 f69"/>
                <a:gd name="f166" fmla="*/ f119 1 f68"/>
                <a:gd name="f167" fmla="*/ f120 1 f69"/>
                <a:gd name="f168" fmla="*/ f121 1 f69"/>
                <a:gd name="f169" fmla="*/ f122 1 f68"/>
                <a:gd name="f170" fmla="*/ f123 1 f69"/>
                <a:gd name="f171" fmla="*/ f124 1 f68"/>
                <a:gd name="f172" fmla="*/ f125 1 f69"/>
                <a:gd name="f173" fmla="*/ f126 1 f68"/>
                <a:gd name="f174" fmla="*/ f127 1 f68"/>
                <a:gd name="f175" fmla="*/ f128 1 f69"/>
                <a:gd name="f176" fmla="*/ f129 1 f68"/>
                <a:gd name="f177" fmla="*/ f130 1 f69"/>
                <a:gd name="f178" fmla="*/ f131 1 f68"/>
                <a:gd name="f179" fmla="*/ f132 1 f69"/>
                <a:gd name="f180" fmla="*/ f133 1 f68"/>
                <a:gd name="f181" fmla="*/ f134 1 f69"/>
                <a:gd name="f182" fmla="*/ f135 1 f68"/>
                <a:gd name="f183" fmla="*/ f136 1 f69"/>
                <a:gd name="f184" fmla="*/ f137 1 f68"/>
                <a:gd name="f185" fmla="*/ f138 1 f68"/>
                <a:gd name="f186" fmla="*/ f139 1 f69"/>
                <a:gd name="f187" fmla="*/ f140 1 f68"/>
                <a:gd name="f188" fmla="*/ f141 1 f69"/>
                <a:gd name="f189" fmla="*/ f142 1 f68"/>
                <a:gd name="f190" fmla="*/ f143 1 f69"/>
                <a:gd name="f191" fmla="*/ f144 1 f68"/>
                <a:gd name="f192" fmla="*/ f145 1 f69"/>
                <a:gd name="f193" fmla="*/ f146 1 f68"/>
                <a:gd name="f194" fmla="*/ f147 1 f69"/>
                <a:gd name="f195" fmla="*/ f148 1 f68"/>
                <a:gd name="f196" fmla="*/ f149 1 f69"/>
                <a:gd name="f197" fmla="*/ f150 1 f68"/>
                <a:gd name="f198" fmla="*/ f151 1 f68"/>
                <a:gd name="f199" fmla="*/ f152 1 f69"/>
                <a:gd name="f200" fmla="*/ f153 1 f68"/>
                <a:gd name="f201" fmla="*/ f154 1 f69"/>
                <a:gd name="f202" fmla="*/ f155 1 f68"/>
                <a:gd name="f203" fmla="*/ f156 1 f69"/>
                <a:gd name="f204" fmla="*/ f157 f59 1"/>
                <a:gd name="f205" fmla="*/ f158 f59 1"/>
                <a:gd name="f206" fmla="*/ f160 f60 1"/>
                <a:gd name="f207" fmla="*/ f159 f60 1"/>
                <a:gd name="f208" fmla="*/ f161 f59 1"/>
                <a:gd name="f209" fmla="*/ f162 f60 1"/>
                <a:gd name="f210" fmla="*/ f163 f59 1"/>
                <a:gd name="f211" fmla="*/ f164 f59 1"/>
                <a:gd name="f212" fmla="*/ f165 f60 1"/>
                <a:gd name="f213" fmla="*/ f166 f59 1"/>
                <a:gd name="f214" fmla="*/ f167 f60 1"/>
                <a:gd name="f215" fmla="*/ f168 f60 1"/>
                <a:gd name="f216" fmla="*/ f169 f59 1"/>
                <a:gd name="f217" fmla="*/ f170 f60 1"/>
                <a:gd name="f218" fmla="*/ f171 f59 1"/>
                <a:gd name="f219" fmla="*/ f172 f60 1"/>
                <a:gd name="f220" fmla="*/ f173 f59 1"/>
                <a:gd name="f221" fmla="*/ f174 f59 1"/>
                <a:gd name="f222" fmla="*/ f175 f60 1"/>
                <a:gd name="f223" fmla="*/ f176 f59 1"/>
                <a:gd name="f224" fmla="*/ f177 f60 1"/>
                <a:gd name="f225" fmla="*/ f178 f59 1"/>
                <a:gd name="f226" fmla="*/ f179 f60 1"/>
                <a:gd name="f227" fmla="*/ f180 f59 1"/>
                <a:gd name="f228" fmla="*/ f181 f60 1"/>
                <a:gd name="f229" fmla="*/ f182 f59 1"/>
                <a:gd name="f230" fmla="*/ f183 f60 1"/>
                <a:gd name="f231" fmla="*/ f184 f59 1"/>
                <a:gd name="f232" fmla="*/ f185 f59 1"/>
                <a:gd name="f233" fmla="*/ f186 f60 1"/>
                <a:gd name="f234" fmla="*/ f187 f59 1"/>
                <a:gd name="f235" fmla="*/ f188 f60 1"/>
                <a:gd name="f236" fmla="*/ f189 f59 1"/>
                <a:gd name="f237" fmla="*/ f190 f60 1"/>
                <a:gd name="f238" fmla="*/ f191 f59 1"/>
                <a:gd name="f239" fmla="*/ f192 f60 1"/>
                <a:gd name="f240" fmla="*/ f193 f59 1"/>
                <a:gd name="f241" fmla="*/ f194 f60 1"/>
                <a:gd name="f242" fmla="*/ f195 f59 1"/>
                <a:gd name="f243" fmla="*/ f196 f60 1"/>
                <a:gd name="f244" fmla="*/ f197 f59 1"/>
                <a:gd name="f245" fmla="*/ f198 f59 1"/>
                <a:gd name="f246" fmla="*/ f199 f60 1"/>
                <a:gd name="f247" fmla="*/ f200 f59 1"/>
                <a:gd name="f248" fmla="*/ f201 f60 1"/>
                <a:gd name="f249" fmla="*/ f202 f59 1"/>
                <a:gd name="f250" fmla="*/ f203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3">
                  <a:pos x="f208" y="f209"/>
                </a:cxn>
                <a:cxn ang="f113">
                  <a:pos x="f210" y="f209"/>
                </a:cxn>
                <a:cxn ang="f113">
                  <a:pos x="f211" y="f212"/>
                </a:cxn>
                <a:cxn ang="f113">
                  <a:pos x="f213" y="f214"/>
                </a:cxn>
                <a:cxn ang="f113">
                  <a:pos x="f208" y="f215"/>
                </a:cxn>
                <a:cxn ang="f113">
                  <a:pos x="f216" y="f217"/>
                </a:cxn>
                <a:cxn ang="f113">
                  <a:pos x="f218" y="f219"/>
                </a:cxn>
                <a:cxn ang="f113">
                  <a:pos x="f220" y="f219"/>
                </a:cxn>
                <a:cxn ang="f113">
                  <a:pos x="f221" y="f222"/>
                </a:cxn>
                <a:cxn ang="f113">
                  <a:pos x="f223" y="f224"/>
                </a:cxn>
                <a:cxn ang="f113">
                  <a:pos x="f225" y="f226"/>
                </a:cxn>
                <a:cxn ang="f113">
                  <a:pos x="f227" y="f228"/>
                </a:cxn>
                <a:cxn ang="f113">
                  <a:pos x="f229" y="f230"/>
                </a:cxn>
                <a:cxn ang="f113">
                  <a:pos x="f231" y="f228"/>
                </a:cxn>
                <a:cxn ang="f113">
                  <a:pos x="f232" y="f233"/>
                </a:cxn>
                <a:cxn ang="f113">
                  <a:pos x="f234" y="f235"/>
                </a:cxn>
                <a:cxn ang="f113">
                  <a:pos x="f236" y="f237"/>
                </a:cxn>
                <a:cxn ang="f113">
                  <a:pos x="f238" y="f239"/>
                </a:cxn>
                <a:cxn ang="f113">
                  <a:pos x="f240" y="f241"/>
                </a:cxn>
                <a:cxn ang="f113">
                  <a:pos x="f242" y="f243"/>
                </a:cxn>
                <a:cxn ang="f113">
                  <a:pos x="f244" y="f243"/>
                </a:cxn>
                <a:cxn ang="f113">
                  <a:pos x="f245" y="f246"/>
                </a:cxn>
                <a:cxn ang="f113">
                  <a:pos x="f247" y="f209"/>
                </a:cxn>
                <a:cxn ang="f113">
                  <a:pos x="f225" y="f248"/>
                </a:cxn>
                <a:cxn ang="f113">
                  <a:pos x="f249" y="f250"/>
                </a:cxn>
                <a:cxn ang="f113">
                  <a:pos x="f208" y="f209"/>
                </a:cxn>
              </a:cxnLst>
              <a:rect l="f204" t="f207" r="f205" b="f206"/>
              <a:pathLst>
                <a:path w="70" h="68">
                  <a:moveTo>
                    <a:pt x="f8" y="f9"/>
                  </a:moveTo>
                  <a:cubicBezTo>
                    <a:pt x="f8" y="f9"/>
                    <a:pt x="f8" y="f9"/>
                    <a:pt x="f10" y="f9"/>
                  </a:cubicBezTo>
                  <a:cubicBezTo>
                    <a:pt x="f11" y="f7"/>
                    <a:pt x="f12" y="f7"/>
                    <a:pt x="f13" y="f14"/>
                  </a:cubicBezTo>
                  <a:cubicBezTo>
                    <a:pt x="f5" y="f15"/>
                    <a:pt x="f5" y="f16"/>
                    <a:pt x="f17" y="f18"/>
                  </a:cubicBezTo>
                  <a:cubicBezTo>
                    <a:pt x="f19" y="f20"/>
                    <a:pt x="f21" y="f22"/>
                    <a:pt x="f8" y="f23"/>
                  </a:cubicBezTo>
                  <a:cubicBezTo>
                    <a:pt x="f24" y="f18"/>
                    <a:pt x="f25" y="f26"/>
                    <a:pt x="f27" y="f28"/>
                  </a:cubicBezTo>
                  <a:cubicBezTo>
                    <a:pt x="f20" y="f29"/>
                    <a:pt x="f23" y="f30"/>
                    <a:pt x="f29" y="f31"/>
                  </a:cubicBezTo>
                  <a:cubicBezTo>
                    <a:pt x="f31" y="f31"/>
                    <a:pt x="f32" y="f33"/>
                    <a:pt x="f34" y="f31"/>
                  </a:cubicBezTo>
                  <a:cubicBezTo>
                    <a:pt x="f35" y="f16"/>
                    <a:pt x="f22" y="f32"/>
                    <a:pt x="f20" y="f34"/>
                  </a:cubicBezTo>
                  <a:cubicBezTo>
                    <a:pt x="f36" y="f22"/>
                    <a:pt x="f37" y="f38"/>
                    <a:pt x="f35" y="f24"/>
                  </a:cubicBezTo>
                  <a:cubicBezTo>
                    <a:pt x="f23" y="f10"/>
                    <a:pt x="f33" y="f8"/>
                    <a:pt x="f30" y="f38"/>
                  </a:cubicBezTo>
                  <a:cubicBezTo>
                    <a:pt x="f39" y="f24"/>
                    <a:pt x="f29" y="f10"/>
                    <a:pt x="f33" y="f40"/>
                  </a:cubicBezTo>
                  <a:cubicBezTo>
                    <a:pt x="f16" y="f41"/>
                    <a:pt x="f32" y="f10"/>
                    <a:pt x="f23" y="f10"/>
                  </a:cubicBezTo>
                  <a:cubicBezTo>
                    <a:pt x="f18" y="f8"/>
                    <a:pt x="f35" y="f10"/>
                    <a:pt x="f22" y="f40"/>
                  </a:cubicBezTo>
                  <a:cubicBezTo>
                    <a:pt x="f36" y="f21"/>
                    <a:pt x="f27" y="f19"/>
                    <a:pt x="f42" y="f13"/>
                  </a:cubicBezTo>
                  <a:cubicBezTo>
                    <a:pt x="f20" y="f43"/>
                    <a:pt x="f35" y="f5"/>
                    <a:pt x="f44" y="f5"/>
                  </a:cubicBezTo>
                  <a:cubicBezTo>
                    <a:pt x="f44" y="f13"/>
                    <a:pt x="f16" y="f12"/>
                    <a:pt x="f39" y="f45"/>
                  </a:cubicBezTo>
                  <a:cubicBezTo>
                    <a:pt x="f46" y="f45"/>
                    <a:pt x="f15" y="f19"/>
                    <a:pt x="f47" y="f19"/>
                  </a:cubicBezTo>
                  <a:cubicBezTo>
                    <a:pt x="f9" y="f19"/>
                    <a:pt x="f48" y="f45"/>
                    <a:pt x="f49" y="f50"/>
                  </a:cubicBezTo>
                  <a:cubicBezTo>
                    <a:pt x="f51" y="f40"/>
                    <a:pt x="f51" y="f38"/>
                    <a:pt x="f9" y="f35"/>
                  </a:cubicBezTo>
                  <a:cubicBezTo>
                    <a:pt x="f47" y="f35"/>
                    <a:pt x="f52" y="f35"/>
                    <a:pt x="f46" y="f35"/>
                  </a:cubicBezTo>
                  <a:cubicBezTo>
                    <a:pt x="f47" y="f18"/>
                    <a:pt x="f53" y="f26"/>
                    <a:pt x="f7" y="f54"/>
                  </a:cubicBezTo>
                  <a:cubicBezTo>
                    <a:pt x="f6" y="f55"/>
                    <a:pt x="f56" y="f15"/>
                    <a:pt x="f53" y="f9"/>
                  </a:cubicBezTo>
                  <a:cubicBezTo>
                    <a:pt x="f14" y="f52"/>
                    <a:pt x="f47" y="f46"/>
                    <a:pt x="f30" y="f46"/>
                  </a:cubicBezTo>
                  <a:cubicBezTo>
                    <a:pt x="f33" y="f30"/>
                    <a:pt x="f32" y="f52"/>
                    <a:pt x="f18" y="f57"/>
                  </a:cubicBezTo>
                  <a:cubicBezTo>
                    <a:pt x="f36" y="f46"/>
                    <a:pt x="f25" y="f46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9B9459D6-A470-83E4-9689-452106BD229E}"/>
                </a:ext>
              </a:extLst>
            </p:cNvPr>
            <p:cNvSpPr/>
            <p:nvPr/>
          </p:nvSpPr>
          <p:spPr>
            <a:xfrm>
              <a:off x="7663357" y="1280416"/>
              <a:ext cx="245214" cy="2835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"/>
                <a:gd name="f7" fmla="val 62"/>
                <a:gd name="f8" fmla="val 40"/>
                <a:gd name="f9" fmla="val 15"/>
                <a:gd name="f10" fmla="val 45"/>
                <a:gd name="f11" fmla="val 13"/>
                <a:gd name="f12" fmla="val 48"/>
                <a:gd name="f13" fmla="val 14"/>
                <a:gd name="f14" fmla="val 51"/>
                <a:gd name="f15" fmla="val 17"/>
                <a:gd name="f16" fmla="val 21"/>
                <a:gd name="f17" fmla="val 27"/>
                <a:gd name="f18" fmla="val 52"/>
                <a:gd name="f19" fmla="val 31"/>
                <a:gd name="f20" fmla="val 49"/>
                <a:gd name="f21" fmla="val 36"/>
                <a:gd name="f22" fmla="val 46"/>
                <a:gd name="f23" fmla="val 35"/>
                <a:gd name="f24" fmla="val 43"/>
                <a:gd name="f25" fmla="val 41"/>
                <a:gd name="f26" fmla="val 42"/>
                <a:gd name="f27" fmla="val 39"/>
                <a:gd name="f28" fmla="val 37"/>
                <a:gd name="f29" fmla="val 50"/>
                <a:gd name="f30" fmla="val 30"/>
                <a:gd name="f31" fmla="val 28"/>
                <a:gd name="f32" fmla="val 47"/>
                <a:gd name="f33" fmla="val 26"/>
                <a:gd name="f34" fmla="val 53"/>
                <a:gd name="f35" fmla="val 23"/>
                <a:gd name="f36" fmla="val 56"/>
                <a:gd name="f37" fmla="val 19"/>
                <a:gd name="f38" fmla="val 58"/>
                <a:gd name="f39" fmla="val 57"/>
                <a:gd name="f40" fmla="val 59"/>
                <a:gd name="f41" fmla="val 12"/>
                <a:gd name="f42" fmla="val 60"/>
                <a:gd name="f43" fmla="val 9"/>
                <a:gd name="f44" fmla="val 5"/>
                <a:gd name="f45" fmla="val 3"/>
                <a:gd name="f46" fmla="val 1"/>
                <a:gd name="f47" fmla="val 2"/>
                <a:gd name="f48" fmla="val 7"/>
                <a:gd name="f49" fmla="val 8"/>
                <a:gd name="f50" fmla="val 38"/>
                <a:gd name="f51" fmla="val 6"/>
                <a:gd name="f52" fmla="val 34"/>
                <a:gd name="f53" fmla="val 20"/>
                <a:gd name="f54" fmla="val 18"/>
                <a:gd name="f55" fmla="val 10"/>
                <a:gd name="f56" fmla="val 4"/>
                <a:gd name="f57" fmla="val 11"/>
                <a:gd name="f58" fmla="val 16"/>
                <a:gd name="f59" fmla="val 29"/>
                <a:gd name="f60" fmla="val 24"/>
                <a:gd name="f61" fmla="val 25"/>
                <a:gd name="f62" fmla="val 33"/>
                <a:gd name="f63" fmla="val 32"/>
                <a:gd name="f64" fmla="+- 0 0 -90"/>
                <a:gd name="f65" fmla="*/ f3 1 54"/>
                <a:gd name="f66" fmla="*/ f4 1 62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54"/>
                <a:gd name="f75" fmla="*/ f71 1 62"/>
                <a:gd name="f76" fmla="*/ 40 f72 1"/>
                <a:gd name="f77" fmla="*/ 15 f71 1"/>
                <a:gd name="f78" fmla="*/ 51 f72 1"/>
                <a:gd name="f79" fmla="*/ 17 f71 1"/>
                <a:gd name="f80" fmla="*/ 52 f72 1"/>
                <a:gd name="f81" fmla="*/ 31 f71 1"/>
                <a:gd name="f82" fmla="*/ 35 f71 1"/>
                <a:gd name="f83" fmla="*/ 39 f72 1"/>
                <a:gd name="f84" fmla="*/ 48 f71 1"/>
                <a:gd name="f85" fmla="*/ 28 f72 1"/>
                <a:gd name="f86" fmla="*/ 45 f71 1"/>
                <a:gd name="f87" fmla="*/ 26 f72 1"/>
                <a:gd name="f88" fmla="*/ 52 f71 1"/>
                <a:gd name="f89" fmla="*/ 53 f71 1"/>
                <a:gd name="f90" fmla="*/ 15 f72 1"/>
                <a:gd name="f91" fmla="*/ 57 f71 1"/>
                <a:gd name="f92" fmla="*/ 14 f72 1"/>
                <a:gd name="f93" fmla="*/ 58 f71 1"/>
                <a:gd name="f94" fmla="*/ 12 f72 1"/>
                <a:gd name="f95" fmla="*/ 60 f71 1"/>
                <a:gd name="f96" fmla="*/ 3 f72 1"/>
                <a:gd name="f97" fmla="*/ 5 f72 1"/>
                <a:gd name="f98" fmla="*/ 9 f72 1"/>
                <a:gd name="f99" fmla="*/ 47 f71 1"/>
                <a:gd name="f100" fmla="*/ 8 f72 1"/>
                <a:gd name="f101" fmla="*/ 42 f71 1"/>
                <a:gd name="f102" fmla="*/ 30 f71 1"/>
                <a:gd name="f103" fmla="*/ 21 f71 1"/>
                <a:gd name="f104" fmla="*/ 19 f71 1"/>
                <a:gd name="f105" fmla="*/ 18 f71 1"/>
                <a:gd name="f106" fmla="*/ 10 f72 1"/>
                <a:gd name="f107" fmla="*/ 20 f71 1"/>
                <a:gd name="f108" fmla="*/ 2 f72 1"/>
                <a:gd name="f109" fmla="*/ 7 f71 1"/>
                <a:gd name="f110" fmla="*/ 0 f72 1"/>
                <a:gd name="f111" fmla="*/ 4 f71 1"/>
                <a:gd name="f112" fmla="*/ 5 f71 1"/>
                <a:gd name="f113" fmla="*/ 16 f72 1"/>
                <a:gd name="f114" fmla="*/ 10 f71 1"/>
                <a:gd name="f115" fmla="*/ 11 f71 1"/>
                <a:gd name="f116" fmla="*/ 19 f72 1"/>
                <a:gd name="f117" fmla="*/ 25 f71 1"/>
                <a:gd name="f118" fmla="*/ 31 f72 1"/>
                <a:gd name="f119" fmla="*/ 16 f71 1"/>
                <a:gd name="f120" fmla="*/ 36 f72 1"/>
                <a:gd name="f121" fmla="*/ 23 f72 1"/>
                <a:gd name="f122" fmla="*/ 32 f71 1"/>
                <a:gd name="f123" fmla="*/ 18 f72 1"/>
                <a:gd name="f124" fmla="*/ 34 f71 1"/>
                <a:gd name="f125" fmla="*/ 21 f72 1"/>
                <a:gd name="f126" fmla="*/ 29 f72 1"/>
                <a:gd name="f127" fmla="*/ 40 f71 1"/>
                <a:gd name="f128" fmla="*/ 27 f72 1"/>
                <a:gd name="f129" fmla="*/ 41 f71 1"/>
                <a:gd name="f130" fmla="+- f73 0 f1"/>
                <a:gd name="f131" fmla="*/ f76 1 54"/>
                <a:gd name="f132" fmla="*/ f77 1 62"/>
                <a:gd name="f133" fmla="*/ f78 1 54"/>
                <a:gd name="f134" fmla="*/ f79 1 62"/>
                <a:gd name="f135" fmla="*/ f80 1 54"/>
                <a:gd name="f136" fmla="*/ f81 1 62"/>
                <a:gd name="f137" fmla="*/ f82 1 62"/>
                <a:gd name="f138" fmla="*/ f83 1 54"/>
                <a:gd name="f139" fmla="*/ f84 1 62"/>
                <a:gd name="f140" fmla="*/ f85 1 54"/>
                <a:gd name="f141" fmla="*/ f86 1 62"/>
                <a:gd name="f142" fmla="*/ f87 1 54"/>
                <a:gd name="f143" fmla="*/ f88 1 62"/>
                <a:gd name="f144" fmla="*/ f89 1 62"/>
                <a:gd name="f145" fmla="*/ f90 1 54"/>
                <a:gd name="f146" fmla="*/ f91 1 62"/>
                <a:gd name="f147" fmla="*/ f92 1 54"/>
                <a:gd name="f148" fmla="*/ f93 1 62"/>
                <a:gd name="f149" fmla="*/ f94 1 54"/>
                <a:gd name="f150" fmla="*/ f95 1 62"/>
                <a:gd name="f151" fmla="*/ f96 1 54"/>
                <a:gd name="f152" fmla="*/ f97 1 54"/>
                <a:gd name="f153" fmla="*/ f98 1 54"/>
                <a:gd name="f154" fmla="*/ f99 1 62"/>
                <a:gd name="f155" fmla="*/ f100 1 54"/>
                <a:gd name="f156" fmla="*/ f101 1 62"/>
                <a:gd name="f157" fmla="*/ f102 1 62"/>
                <a:gd name="f158" fmla="*/ f103 1 62"/>
                <a:gd name="f159" fmla="*/ f104 1 62"/>
                <a:gd name="f160" fmla="*/ f105 1 62"/>
                <a:gd name="f161" fmla="*/ f106 1 54"/>
                <a:gd name="f162" fmla="*/ f107 1 62"/>
                <a:gd name="f163" fmla="*/ f108 1 54"/>
                <a:gd name="f164" fmla="*/ f109 1 62"/>
                <a:gd name="f165" fmla="*/ f110 1 54"/>
                <a:gd name="f166" fmla="*/ f111 1 62"/>
                <a:gd name="f167" fmla="*/ f112 1 62"/>
                <a:gd name="f168" fmla="*/ f113 1 54"/>
                <a:gd name="f169" fmla="*/ f114 1 62"/>
                <a:gd name="f170" fmla="*/ f115 1 62"/>
                <a:gd name="f171" fmla="*/ f116 1 54"/>
                <a:gd name="f172" fmla="*/ f117 1 62"/>
                <a:gd name="f173" fmla="*/ f118 1 54"/>
                <a:gd name="f174" fmla="*/ f119 1 62"/>
                <a:gd name="f175" fmla="*/ f120 1 54"/>
                <a:gd name="f176" fmla="*/ f121 1 54"/>
                <a:gd name="f177" fmla="*/ f122 1 62"/>
                <a:gd name="f178" fmla="*/ f123 1 54"/>
                <a:gd name="f179" fmla="*/ f124 1 62"/>
                <a:gd name="f180" fmla="*/ f125 1 54"/>
                <a:gd name="f181" fmla="*/ f126 1 54"/>
                <a:gd name="f182" fmla="*/ f127 1 62"/>
                <a:gd name="f183" fmla="*/ f128 1 54"/>
                <a:gd name="f184" fmla="*/ f129 1 62"/>
                <a:gd name="f185" fmla="*/ 0 1 f74"/>
                <a:gd name="f186" fmla="*/ f68 1 f74"/>
                <a:gd name="f187" fmla="*/ 0 1 f75"/>
                <a:gd name="f188" fmla="*/ f69 1 f75"/>
                <a:gd name="f189" fmla="*/ f131 1 f74"/>
                <a:gd name="f190" fmla="*/ f132 1 f75"/>
                <a:gd name="f191" fmla="*/ f133 1 f74"/>
                <a:gd name="f192" fmla="*/ f134 1 f75"/>
                <a:gd name="f193" fmla="*/ f135 1 f74"/>
                <a:gd name="f194" fmla="*/ f136 1 f75"/>
                <a:gd name="f195" fmla="*/ f137 1 f75"/>
                <a:gd name="f196" fmla="*/ f138 1 f74"/>
                <a:gd name="f197" fmla="*/ f139 1 f75"/>
                <a:gd name="f198" fmla="*/ f140 1 f74"/>
                <a:gd name="f199" fmla="*/ f141 1 f75"/>
                <a:gd name="f200" fmla="*/ f142 1 f74"/>
                <a:gd name="f201" fmla="*/ f143 1 f75"/>
                <a:gd name="f202" fmla="*/ f144 1 f75"/>
                <a:gd name="f203" fmla="*/ f145 1 f74"/>
                <a:gd name="f204" fmla="*/ f146 1 f75"/>
                <a:gd name="f205" fmla="*/ f147 1 f74"/>
                <a:gd name="f206" fmla="*/ f148 1 f75"/>
                <a:gd name="f207" fmla="*/ f149 1 f74"/>
                <a:gd name="f208" fmla="*/ f150 1 f75"/>
                <a:gd name="f209" fmla="*/ f151 1 f74"/>
                <a:gd name="f210" fmla="*/ f152 1 f74"/>
                <a:gd name="f211" fmla="*/ f153 1 f74"/>
                <a:gd name="f212" fmla="*/ f154 1 f75"/>
                <a:gd name="f213" fmla="*/ f155 1 f74"/>
                <a:gd name="f214" fmla="*/ f156 1 f75"/>
                <a:gd name="f215" fmla="*/ f157 1 f75"/>
                <a:gd name="f216" fmla="*/ f158 1 f75"/>
                <a:gd name="f217" fmla="*/ f159 1 f75"/>
                <a:gd name="f218" fmla="*/ f160 1 f75"/>
                <a:gd name="f219" fmla="*/ f161 1 f74"/>
                <a:gd name="f220" fmla="*/ f162 1 f75"/>
                <a:gd name="f221" fmla="*/ f163 1 f74"/>
                <a:gd name="f222" fmla="*/ f164 1 f75"/>
                <a:gd name="f223" fmla="*/ f165 1 f74"/>
                <a:gd name="f224" fmla="*/ f166 1 f75"/>
                <a:gd name="f225" fmla="*/ f167 1 f75"/>
                <a:gd name="f226" fmla="*/ f168 1 f74"/>
                <a:gd name="f227" fmla="*/ f169 1 f75"/>
                <a:gd name="f228" fmla="*/ f170 1 f75"/>
                <a:gd name="f229" fmla="*/ f171 1 f74"/>
                <a:gd name="f230" fmla="*/ f172 1 f75"/>
                <a:gd name="f231" fmla="*/ f173 1 f74"/>
                <a:gd name="f232" fmla="*/ f174 1 f75"/>
                <a:gd name="f233" fmla="*/ f175 1 f74"/>
                <a:gd name="f234" fmla="*/ f176 1 f74"/>
                <a:gd name="f235" fmla="*/ f177 1 f75"/>
                <a:gd name="f236" fmla="*/ f178 1 f74"/>
                <a:gd name="f237" fmla="*/ f179 1 f75"/>
                <a:gd name="f238" fmla="*/ f180 1 f74"/>
                <a:gd name="f239" fmla="*/ f181 1 f74"/>
                <a:gd name="f240" fmla="*/ f182 1 f75"/>
                <a:gd name="f241" fmla="*/ f183 1 f74"/>
                <a:gd name="f242" fmla="*/ f184 1 f75"/>
                <a:gd name="f243" fmla="*/ f185 f65 1"/>
                <a:gd name="f244" fmla="*/ f186 f65 1"/>
                <a:gd name="f245" fmla="*/ f188 f66 1"/>
                <a:gd name="f246" fmla="*/ f187 f66 1"/>
                <a:gd name="f247" fmla="*/ f189 f65 1"/>
                <a:gd name="f248" fmla="*/ f190 f66 1"/>
                <a:gd name="f249" fmla="*/ f191 f65 1"/>
                <a:gd name="f250" fmla="*/ f192 f66 1"/>
                <a:gd name="f251" fmla="*/ f193 f65 1"/>
                <a:gd name="f252" fmla="*/ f194 f66 1"/>
                <a:gd name="f253" fmla="*/ f195 f66 1"/>
                <a:gd name="f254" fmla="*/ f196 f65 1"/>
                <a:gd name="f255" fmla="*/ f197 f66 1"/>
                <a:gd name="f256" fmla="*/ f198 f65 1"/>
                <a:gd name="f257" fmla="*/ f199 f66 1"/>
                <a:gd name="f258" fmla="*/ f200 f65 1"/>
                <a:gd name="f259" fmla="*/ f201 f66 1"/>
                <a:gd name="f260" fmla="*/ f202 f66 1"/>
                <a:gd name="f261" fmla="*/ f203 f65 1"/>
                <a:gd name="f262" fmla="*/ f204 f66 1"/>
                <a:gd name="f263" fmla="*/ f205 f65 1"/>
                <a:gd name="f264" fmla="*/ f206 f66 1"/>
                <a:gd name="f265" fmla="*/ f207 f65 1"/>
                <a:gd name="f266" fmla="*/ f208 f66 1"/>
                <a:gd name="f267" fmla="*/ f209 f65 1"/>
                <a:gd name="f268" fmla="*/ f210 f65 1"/>
                <a:gd name="f269" fmla="*/ f211 f65 1"/>
                <a:gd name="f270" fmla="*/ f212 f66 1"/>
                <a:gd name="f271" fmla="*/ f213 f65 1"/>
                <a:gd name="f272" fmla="*/ f214 f66 1"/>
                <a:gd name="f273" fmla="*/ f215 f66 1"/>
                <a:gd name="f274" fmla="*/ f216 f66 1"/>
                <a:gd name="f275" fmla="*/ f217 f66 1"/>
                <a:gd name="f276" fmla="*/ f218 f66 1"/>
                <a:gd name="f277" fmla="*/ f219 f65 1"/>
                <a:gd name="f278" fmla="*/ f220 f66 1"/>
                <a:gd name="f279" fmla="*/ f221 f65 1"/>
                <a:gd name="f280" fmla="*/ f222 f66 1"/>
                <a:gd name="f281" fmla="*/ f223 f65 1"/>
                <a:gd name="f282" fmla="*/ f224 f66 1"/>
                <a:gd name="f283" fmla="*/ f225 f66 1"/>
                <a:gd name="f284" fmla="*/ f226 f65 1"/>
                <a:gd name="f285" fmla="*/ f227 f66 1"/>
                <a:gd name="f286" fmla="*/ f228 f66 1"/>
                <a:gd name="f287" fmla="*/ f229 f65 1"/>
                <a:gd name="f288" fmla="*/ f230 f66 1"/>
                <a:gd name="f289" fmla="*/ f231 f65 1"/>
                <a:gd name="f290" fmla="*/ f232 f66 1"/>
                <a:gd name="f291" fmla="*/ f233 f65 1"/>
                <a:gd name="f292" fmla="*/ f234 f65 1"/>
                <a:gd name="f293" fmla="*/ f235 f66 1"/>
                <a:gd name="f294" fmla="*/ f236 f65 1"/>
                <a:gd name="f295" fmla="*/ f237 f66 1"/>
                <a:gd name="f296" fmla="*/ f238 f65 1"/>
                <a:gd name="f297" fmla="*/ f239 f65 1"/>
                <a:gd name="f298" fmla="*/ f240 f66 1"/>
                <a:gd name="f299" fmla="*/ f241 f65 1"/>
                <a:gd name="f300" fmla="*/ f24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0">
                  <a:pos x="f247" y="f248"/>
                </a:cxn>
                <a:cxn ang="f130">
                  <a:pos x="f249" y="f250"/>
                </a:cxn>
                <a:cxn ang="f130">
                  <a:pos x="f251" y="f252"/>
                </a:cxn>
                <a:cxn ang="f130">
                  <a:pos x="f247" y="f253"/>
                </a:cxn>
                <a:cxn ang="f130">
                  <a:pos x="f254" y="f255"/>
                </a:cxn>
                <a:cxn ang="f130">
                  <a:pos x="f256" y="f257"/>
                </a:cxn>
                <a:cxn ang="f130">
                  <a:pos x="f258" y="f259"/>
                </a:cxn>
                <a:cxn ang="f130">
                  <a:pos x="f258" y="f260"/>
                </a:cxn>
                <a:cxn ang="f130">
                  <a:pos x="f261" y="f262"/>
                </a:cxn>
                <a:cxn ang="f130">
                  <a:pos x="f263" y="f264"/>
                </a:cxn>
                <a:cxn ang="f130">
                  <a:pos x="f265" y="f266"/>
                </a:cxn>
                <a:cxn ang="f130">
                  <a:pos x="f267" y="f264"/>
                </a:cxn>
                <a:cxn ang="f130">
                  <a:pos x="f268" y="f255"/>
                </a:cxn>
                <a:cxn ang="f130">
                  <a:pos x="f269" y="f270"/>
                </a:cxn>
                <a:cxn ang="f130">
                  <a:pos x="f271" y="f272"/>
                </a:cxn>
                <a:cxn ang="f130">
                  <a:pos x="f268" y="f273"/>
                </a:cxn>
                <a:cxn ang="f130">
                  <a:pos x="f263" y="f274"/>
                </a:cxn>
                <a:cxn ang="f130">
                  <a:pos x="f263" y="f275"/>
                </a:cxn>
                <a:cxn ang="f130">
                  <a:pos x="f263" y="f276"/>
                </a:cxn>
                <a:cxn ang="f130">
                  <a:pos x="f277" y="f278"/>
                </a:cxn>
                <a:cxn ang="f130">
                  <a:pos x="f279" y="f280"/>
                </a:cxn>
                <a:cxn ang="f130">
                  <a:pos x="f281" y="f280"/>
                </a:cxn>
                <a:cxn ang="f130">
                  <a:pos x="f279" y="f282"/>
                </a:cxn>
                <a:cxn ang="f130">
                  <a:pos x="f279" y="f282"/>
                </a:cxn>
                <a:cxn ang="f130">
                  <a:pos x="f261" y="f283"/>
                </a:cxn>
                <a:cxn ang="f130">
                  <a:pos x="f261" y="f283"/>
                </a:cxn>
                <a:cxn ang="f130">
                  <a:pos x="f284" y="f285"/>
                </a:cxn>
                <a:cxn ang="f130">
                  <a:pos x="f258" y="f286"/>
                </a:cxn>
                <a:cxn ang="f130">
                  <a:pos x="f256" y="f274"/>
                </a:cxn>
                <a:cxn ang="f130">
                  <a:pos x="f287" y="f288"/>
                </a:cxn>
                <a:cxn ang="f130">
                  <a:pos x="f289" y="f290"/>
                </a:cxn>
                <a:cxn ang="f130">
                  <a:pos x="f291" y="f275"/>
                </a:cxn>
                <a:cxn ang="f130">
                  <a:pos x="f254" y="f290"/>
                </a:cxn>
                <a:cxn ang="f130">
                  <a:pos x="f247" y="f248"/>
                </a:cxn>
                <a:cxn ang="f130">
                  <a:pos x="f292" y="f293"/>
                </a:cxn>
                <a:cxn ang="f130">
                  <a:pos x="f294" y="f293"/>
                </a:cxn>
                <a:cxn ang="f130">
                  <a:pos x="f265" y="f295"/>
                </a:cxn>
                <a:cxn ang="f130">
                  <a:pos x="f296" y="f253"/>
                </a:cxn>
                <a:cxn ang="f130">
                  <a:pos x="f297" y="f298"/>
                </a:cxn>
                <a:cxn ang="f130">
                  <a:pos x="f299" y="f300"/>
                </a:cxn>
                <a:cxn ang="f130">
                  <a:pos x="f297" y="f253"/>
                </a:cxn>
                <a:cxn ang="f130">
                  <a:pos x="f292" y="f293"/>
                </a:cxn>
              </a:cxnLst>
              <a:rect l="f243" t="f246" r="f244" b="f245"/>
              <a:pathLst>
                <a:path w="54" h="6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6" y="f16"/>
                    <a:pt x="f6" y="f17"/>
                    <a:pt x="f18" y="f19"/>
                  </a:cubicBezTo>
                  <a:cubicBezTo>
                    <a:pt x="f20" y="f21"/>
                    <a:pt x="f22" y="f21"/>
                    <a:pt x="f8" y="f23"/>
                  </a:cubicBezTo>
                  <a:cubicBezTo>
                    <a:pt x="f24" y="f25"/>
                    <a:pt x="f26" y="f22"/>
                    <a:pt x="f27" y="f12"/>
                  </a:cubicBezTo>
                  <a:cubicBezTo>
                    <a:pt x="f28" y="f29"/>
                    <a:pt x="f30" y="f12"/>
                    <a:pt x="f31" y="f10"/>
                  </a:cubicBezTo>
                  <a:cubicBezTo>
                    <a:pt x="f17" y="f32"/>
                    <a:pt x="f17" y="f20"/>
                    <a:pt x="f33" y="f18"/>
                  </a:cubicBezTo>
                  <a:cubicBezTo>
                    <a:pt x="f33" y="f18"/>
                    <a:pt x="f33" y="f18"/>
                    <a:pt x="f33" y="f34"/>
                  </a:cubicBezTo>
                  <a:cubicBezTo>
                    <a:pt x="f35" y="f36"/>
                    <a:pt x="f37" y="f38"/>
                    <a:pt x="f9" y="f39"/>
                  </a:cubicBezTo>
                  <a:cubicBezTo>
                    <a:pt x="f9" y="f39"/>
                    <a:pt x="f13" y="f39"/>
                    <a:pt x="f13" y="f38"/>
                  </a:cubicBezTo>
                  <a:cubicBezTo>
                    <a:pt x="f11" y="f38"/>
                    <a:pt x="f11" y="f40"/>
                    <a:pt x="f41" y="f42"/>
                  </a:cubicBezTo>
                  <a:cubicBezTo>
                    <a:pt x="f43" y="f7"/>
                    <a:pt x="f44" y="f7"/>
                    <a:pt x="f45" y="f38"/>
                  </a:cubicBezTo>
                  <a:cubicBezTo>
                    <a:pt x="f46" y="f6"/>
                    <a:pt x="f47" y="f29"/>
                    <a:pt x="f44" y="f12"/>
                  </a:cubicBezTo>
                  <a:cubicBezTo>
                    <a:pt x="f48" y="f32"/>
                    <a:pt x="f43" y="f32"/>
                    <a:pt x="f43" y="f32"/>
                  </a:cubicBezTo>
                  <a:cubicBezTo>
                    <a:pt x="f43" y="f10"/>
                    <a:pt x="f43" y="f24"/>
                    <a:pt x="f49" y="f26"/>
                  </a:cubicBezTo>
                  <a:cubicBezTo>
                    <a:pt x="f48" y="f50"/>
                    <a:pt x="f51" y="f52"/>
                    <a:pt x="f44" y="f30"/>
                  </a:cubicBezTo>
                  <a:cubicBezTo>
                    <a:pt x="f49" y="f31"/>
                    <a:pt x="f51" y="f37"/>
                    <a:pt x="f13" y="f16"/>
                  </a:cubicBezTo>
                  <a:cubicBezTo>
                    <a:pt x="f13" y="f53"/>
                    <a:pt x="f13" y="f53"/>
                    <a:pt x="f13" y="f37"/>
                  </a:cubicBezTo>
                  <a:cubicBezTo>
                    <a:pt x="f13" y="f37"/>
                    <a:pt x="f13" y="f37"/>
                    <a:pt x="f13" y="f54"/>
                  </a:cubicBezTo>
                  <a:cubicBezTo>
                    <a:pt x="f41" y="f37"/>
                    <a:pt x="f55" y="f53"/>
                    <a:pt x="f55" y="f53"/>
                  </a:cubicBezTo>
                  <a:cubicBezTo>
                    <a:pt x="f48" y="f9"/>
                    <a:pt x="f56" y="f57"/>
                    <a:pt x="f47" y="f48"/>
                  </a:cubicBezTo>
                  <a:cubicBezTo>
                    <a:pt x="f46" y="f48"/>
                    <a:pt x="f46" y="f48"/>
                    <a:pt x="f5" y="f48"/>
                  </a:cubicBezTo>
                  <a:cubicBezTo>
                    <a:pt x="f46" y="f51"/>
                    <a:pt x="f47" y="f44"/>
                    <a:pt x="f47" y="f56"/>
                  </a:cubicBezTo>
                  <a:cubicBezTo>
                    <a:pt x="f47" y="f56"/>
                    <a:pt x="f47" y="f56"/>
                    <a:pt x="f47" y="f56"/>
                  </a:cubicBezTo>
                  <a:cubicBezTo>
                    <a:pt x="f49" y="f5"/>
                    <a:pt x="f43" y="f5"/>
                    <a:pt x="f9" y="f44"/>
                  </a:cubicBezTo>
                  <a:cubicBezTo>
                    <a:pt x="f9" y="f44"/>
                    <a:pt x="f9" y="f44"/>
                    <a:pt x="f9" y="f44"/>
                  </a:cubicBezTo>
                  <a:cubicBezTo>
                    <a:pt x="f9" y="f51"/>
                    <a:pt x="f58" y="f49"/>
                    <a:pt x="f58" y="f55"/>
                  </a:cubicBezTo>
                  <a:cubicBezTo>
                    <a:pt x="f37" y="f43"/>
                    <a:pt x="f35" y="f49"/>
                    <a:pt x="f33" y="f57"/>
                  </a:cubicBezTo>
                  <a:cubicBezTo>
                    <a:pt x="f31" y="f13"/>
                    <a:pt x="f59" y="f15"/>
                    <a:pt x="f31" y="f16"/>
                  </a:cubicBezTo>
                  <a:cubicBezTo>
                    <a:pt x="f33" y="f60"/>
                    <a:pt x="f35" y="f33"/>
                    <a:pt x="f37" y="f61"/>
                  </a:cubicBezTo>
                  <a:cubicBezTo>
                    <a:pt x="f60" y="f59"/>
                    <a:pt x="f59" y="f61"/>
                    <a:pt x="f19" y="f58"/>
                  </a:cubicBezTo>
                  <a:cubicBezTo>
                    <a:pt x="f62" y="f15"/>
                    <a:pt x="f52" y="f54"/>
                    <a:pt x="f21" y="f37"/>
                  </a:cubicBezTo>
                  <a:cubicBezTo>
                    <a:pt x="f28" y="f54"/>
                    <a:pt x="f50" y="f15"/>
                    <a:pt x="f27" y="f58"/>
                  </a:cubicBezTo>
                  <a:cubicBezTo>
                    <a:pt x="f27" y="f58"/>
                    <a:pt x="f27" y="f58"/>
                    <a:pt x="f8" y="f9"/>
                  </a:cubicBezTo>
                  <a:close/>
                  <a:moveTo>
                    <a:pt x="f35" y="f63"/>
                  </a:moveTo>
                  <a:cubicBezTo>
                    <a:pt x="f16" y="f63"/>
                    <a:pt x="f37" y="f63"/>
                    <a:pt x="f54" y="f63"/>
                  </a:cubicBezTo>
                  <a:cubicBezTo>
                    <a:pt x="f58" y="f62"/>
                    <a:pt x="f13" y="f52"/>
                    <a:pt x="f41" y="f52"/>
                  </a:cubicBezTo>
                  <a:cubicBezTo>
                    <a:pt x="f58" y="f52"/>
                    <a:pt x="f37" y="f52"/>
                    <a:pt x="f16" y="f23"/>
                  </a:cubicBezTo>
                  <a:cubicBezTo>
                    <a:pt x="f60" y="f21"/>
                    <a:pt x="f33" y="f50"/>
                    <a:pt x="f59" y="f8"/>
                  </a:cubicBezTo>
                  <a:cubicBezTo>
                    <a:pt x="f31" y="f8"/>
                    <a:pt x="f31" y="f25"/>
                    <a:pt x="f17" y="f25"/>
                  </a:cubicBezTo>
                  <a:cubicBezTo>
                    <a:pt x="f31" y="f27"/>
                    <a:pt x="f31" y="f28"/>
                    <a:pt x="f59" y="f23"/>
                  </a:cubicBezTo>
                  <a:cubicBezTo>
                    <a:pt x="f17" y="f52"/>
                    <a:pt x="f61" y="f63"/>
                    <a:pt x="f35" y="f6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5EB00DC-879D-F347-C4FA-15E59A51D758}"/>
                </a:ext>
              </a:extLst>
            </p:cNvPr>
            <p:cNvSpPr/>
            <p:nvPr/>
          </p:nvSpPr>
          <p:spPr>
            <a:xfrm>
              <a:off x="11565678" y="608002"/>
              <a:ext cx="195407" cy="2471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"/>
                <a:gd name="f7" fmla="val 54"/>
                <a:gd name="f8" fmla="val 27"/>
                <a:gd name="f9" fmla="val 29"/>
                <a:gd name="f10" fmla="val 4"/>
                <a:gd name="f11" fmla="val 31"/>
                <a:gd name="f12" fmla="val 8"/>
                <a:gd name="f13" fmla="val 33"/>
                <a:gd name="f14" fmla="val 12"/>
                <a:gd name="f15" fmla="val 11"/>
                <a:gd name="f16" fmla="val 35"/>
                <a:gd name="f17" fmla="val 34"/>
                <a:gd name="f18" fmla="val 14"/>
                <a:gd name="f19" fmla="val 17"/>
                <a:gd name="f20" fmla="val 19"/>
                <a:gd name="f21" fmla="val 32"/>
                <a:gd name="f22" fmla="val 21"/>
                <a:gd name="f23" fmla="val 22"/>
                <a:gd name="f24" fmla="val 23"/>
                <a:gd name="f25" fmla="val 24"/>
                <a:gd name="f26" fmla="val 28"/>
                <a:gd name="f27" fmla="val 25"/>
                <a:gd name="f28" fmla="val 36"/>
                <a:gd name="f29" fmla="val 20"/>
                <a:gd name="f30" fmla="val 40"/>
                <a:gd name="f31" fmla="val 41"/>
                <a:gd name="f32" fmla="val 18"/>
                <a:gd name="f33" fmla="val 26"/>
                <a:gd name="f34" fmla="val 39"/>
                <a:gd name="f35" fmla="val 30"/>
                <a:gd name="f36" fmla="val 38"/>
                <a:gd name="f37" fmla="val 37"/>
                <a:gd name="f38" fmla="val 42"/>
                <a:gd name="f39" fmla="val 49"/>
                <a:gd name="f40" fmla="val 10"/>
                <a:gd name="f41" fmla="val 53"/>
                <a:gd name="f42" fmla="val 52"/>
                <a:gd name="f43" fmla="val 51"/>
                <a:gd name="f44" fmla="val 48"/>
                <a:gd name="f45" fmla="val 16"/>
                <a:gd name="f46" fmla="val 46"/>
                <a:gd name="f47" fmla="val 45"/>
                <a:gd name="f48" fmla="val 9"/>
                <a:gd name="f49" fmla="val 5"/>
                <a:gd name="f50" fmla="val 7"/>
                <a:gd name="f51" fmla="val 6"/>
                <a:gd name="f52" fmla="val 13"/>
                <a:gd name="f53" fmla="val 15"/>
                <a:gd name="f54" fmla="val 3"/>
                <a:gd name="f55" fmla="+- 0 0 -90"/>
                <a:gd name="f56" fmla="*/ f3 1 43"/>
                <a:gd name="f57" fmla="*/ f4 1 54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43"/>
                <a:gd name="f66" fmla="*/ f62 1 54"/>
                <a:gd name="f67" fmla="*/ 27 f63 1"/>
                <a:gd name="f68" fmla="*/ 0 f62 1"/>
                <a:gd name="f69" fmla="*/ 33 f63 1"/>
                <a:gd name="f70" fmla="*/ 12 f62 1"/>
                <a:gd name="f71" fmla="*/ 35 f63 1"/>
                <a:gd name="f72" fmla="*/ 11 f62 1"/>
                <a:gd name="f73" fmla="*/ 34 f63 1"/>
                <a:gd name="f74" fmla="*/ 19 f62 1"/>
                <a:gd name="f75" fmla="*/ 23 f62 1"/>
                <a:gd name="f76" fmla="*/ 28 f63 1"/>
                <a:gd name="f77" fmla="*/ 25 f62 1"/>
                <a:gd name="f78" fmla="*/ 40 f63 1"/>
                <a:gd name="f79" fmla="*/ 17 f62 1"/>
                <a:gd name="f80" fmla="*/ 41 f63 1"/>
                <a:gd name="f81" fmla="*/ 18 f62 1"/>
                <a:gd name="f82" fmla="*/ 39 f63 1"/>
                <a:gd name="f83" fmla="*/ 30 f62 1"/>
                <a:gd name="f84" fmla="*/ 43 f63 1"/>
                <a:gd name="f85" fmla="*/ 32 f62 1"/>
                <a:gd name="f86" fmla="*/ 32 f63 1"/>
                <a:gd name="f87" fmla="*/ 36 f62 1"/>
                <a:gd name="f88" fmla="*/ 37 f62 1"/>
                <a:gd name="f89" fmla="*/ 36 f63 1"/>
                <a:gd name="f90" fmla="*/ 41 f62 1"/>
                <a:gd name="f91" fmla="*/ 25 f63 1"/>
                <a:gd name="f92" fmla="*/ 43 f62 1"/>
                <a:gd name="f93" fmla="*/ 19 f63 1"/>
                <a:gd name="f94" fmla="*/ 33 f62 1"/>
                <a:gd name="f95" fmla="*/ 10 f63 1"/>
                <a:gd name="f96" fmla="*/ 54 f62 1"/>
                <a:gd name="f97" fmla="*/ 11 f63 1"/>
                <a:gd name="f98" fmla="*/ 51 f62 1"/>
                <a:gd name="f99" fmla="*/ 18 f63 1"/>
                <a:gd name="f100" fmla="*/ 42 f62 1"/>
                <a:gd name="f101" fmla="*/ 5 f63 1"/>
                <a:gd name="f102" fmla="*/ 9 f63 1"/>
                <a:gd name="f103" fmla="*/ 35 f62 1"/>
                <a:gd name="f104" fmla="*/ 0 f63 1"/>
                <a:gd name="f105" fmla="*/ 6 f63 1"/>
                <a:gd name="f106" fmla="*/ 15 f63 1"/>
                <a:gd name="f107" fmla="*/ 15 f62 1"/>
                <a:gd name="f108" fmla="*/ 20 f63 1"/>
                <a:gd name="f109" fmla="*/ 7 f62 1"/>
                <a:gd name="f110" fmla="+- f64 0 f1"/>
                <a:gd name="f111" fmla="*/ f67 1 43"/>
                <a:gd name="f112" fmla="*/ f68 1 54"/>
                <a:gd name="f113" fmla="*/ f69 1 43"/>
                <a:gd name="f114" fmla="*/ f70 1 54"/>
                <a:gd name="f115" fmla="*/ f71 1 43"/>
                <a:gd name="f116" fmla="*/ f72 1 54"/>
                <a:gd name="f117" fmla="*/ f73 1 43"/>
                <a:gd name="f118" fmla="*/ f74 1 54"/>
                <a:gd name="f119" fmla="*/ f75 1 54"/>
                <a:gd name="f120" fmla="*/ f76 1 43"/>
                <a:gd name="f121" fmla="*/ f77 1 54"/>
                <a:gd name="f122" fmla="*/ f78 1 43"/>
                <a:gd name="f123" fmla="*/ f79 1 54"/>
                <a:gd name="f124" fmla="*/ f80 1 43"/>
                <a:gd name="f125" fmla="*/ f81 1 54"/>
                <a:gd name="f126" fmla="*/ f82 1 43"/>
                <a:gd name="f127" fmla="*/ f83 1 54"/>
                <a:gd name="f128" fmla="*/ f84 1 43"/>
                <a:gd name="f129" fmla="*/ f85 1 54"/>
                <a:gd name="f130" fmla="*/ f86 1 43"/>
                <a:gd name="f131" fmla="*/ f87 1 54"/>
                <a:gd name="f132" fmla="*/ f88 1 54"/>
                <a:gd name="f133" fmla="*/ f89 1 43"/>
                <a:gd name="f134" fmla="*/ f90 1 54"/>
                <a:gd name="f135" fmla="*/ f91 1 43"/>
                <a:gd name="f136" fmla="*/ f92 1 54"/>
                <a:gd name="f137" fmla="*/ f93 1 43"/>
                <a:gd name="f138" fmla="*/ f94 1 54"/>
                <a:gd name="f139" fmla="*/ f95 1 43"/>
                <a:gd name="f140" fmla="*/ f96 1 54"/>
                <a:gd name="f141" fmla="*/ f97 1 43"/>
                <a:gd name="f142" fmla="*/ f98 1 54"/>
                <a:gd name="f143" fmla="*/ f99 1 43"/>
                <a:gd name="f144" fmla="*/ f100 1 54"/>
                <a:gd name="f145" fmla="*/ f101 1 43"/>
                <a:gd name="f146" fmla="*/ f102 1 43"/>
                <a:gd name="f147" fmla="*/ f103 1 54"/>
                <a:gd name="f148" fmla="*/ f104 1 43"/>
                <a:gd name="f149" fmla="*/ f105 1 43"/>
                <a:gd name="f150" fmla="*/ f106 1 43"/>
                <a:gd name="f151" fmla="*/ f107 1 54"/>
                <a:gd name="f152" fmla="*/ f108 1 43"/>
                <a:gd name="f153" fmla="*/ f109 1 54"/>
                <a:gd name="f154" fmla="*/ 0 1 f65"/>
                <a:gd name="f155" fmla="*/ f59 1 f65"/>
                <a:gd name="f156" fmla="*/ 0 1 f66"/>
                <a:gd name="f157" fmla="*/ f60 1 f66"/>
                <a:gd name="f158" fmla="*/ f111 1 f65"/>
                <a:gd name="f159" fmla="*/ f112 1 f66"/>
                <a:gd name="f160" fmla="*/ f113 1 f65"/>
                <a:gd name="f161" fmla="*/ f114 1 f66"/>
                <a:gd name="f162" fmla="*/ f115 1 f65"/>
                <a:gd name="f163" fmla="*/ f116 1 f66"/>
                <a:gd name="f164" fmla="*/ f117 1 f65"/>
                <a:gd name="f165" fmla="*/ f118 1 f66"/>
                <a:gd name="f166" fmla="*/ f119 1 f66"/>
                <a:gd name="f167" fmla="*/ f120 1 f65"/>
                <a:gd name="f168" fmla="*/ f121 1 f66"/>
                <a:gd name="f169" fmla="*/ f122 1 f65"/>
                <a:gd name="f170" fmla="*/ f123 1 f66"/>
                <a:gd name="f171" fmla="*/ f124 1 f65"/>
                <a:gd name="f172" fmla="*/ f125 1 f66"/>
                <a:gd name="f173" fmla="*/ f126 1 f65"/>
                <a:gd name="f174" fmla="*/ f127 1 f66"/>
                <a:gd name="f175" fmla="*/ f128 1 f65"/>
                <a:gd name="f176" fmla="*/ f129 1 f66"/>
                <a:gd name="f177" fmla="*/ f130 1 f65"/>
                <a:gd name="f178" fmla="*/ f131 1 f66"/>
                <a:gd name="f179" fmla="*/ f132 1 f66"/>
                <a:gd name="f180" fmla="*/ f133 1 f65"/>
                <a:gd name="f181" fmla="*/ f134 1 f66"/>
                <a:gd name="f182" fmla="*/ f135 1 f65"/>
                <a:gd name="f183" fmla="*/ f136 1 f66"/>
                <a:gd name="f184" fmla="*/ f137 1 f65"/>
                <a:gd name="f185" fmla="*/ f138 1 f66"/>
                <a:gd name="f186" fmla="*/ f139 1 f65"/>
                <a:gd name="f187" fmla="*/ f140 1 f66"/>
                <a:gd name="f188" fmla="*/ f141 1 f65"/>
                <a:gd name="f189" fmla="*/ f142 1 f66"/>
                <a:gd name="f190" fmla="*/ f143 1 f65"/>
                <a:gd name="f191" fmla="*/ f144 1 f66"/>
                <a:gd name="f192" fmla="*/ f145 1 f65"/>
                <a:gd name="f193" fmla="*/ f146 1 f65"/>
                <a:gd name="f194" fmla="*/ f147 1 f66"/>
                <a:gd name="f195" fmla="*/ f148 1 f65"/>
                <a:gd name="f196" fmla="*/ f149 1 f65"/>
                <a:gd name="f197" fmla="*/ f150 1 f65"/>
                <a:gd name="f198" fmla="*/ f151 1 f66"/>
                <a:gd name="f199" fmla="*/ f152 1 f65"/>
                <a:gd name="f200" fmla="*/ f153 1 f66"/>
                <a:gd name="f201" fmla="*/ f154 f56 1"/>
                <a:gd name="f202" fmla="*/ f155 f56 1"/>
                <a:gd name="f203" fmla="*/ f157 f57 1"/>
                <a:gd name="f204" fmla="*/ f156 f57 1"/>
                <a:gd name="f205" fmla="*/ f158 f56 1"/>
                <a:gd name="f206" fmla="*/ f159 f57 1"/>
                <a:gd name="f207" fmla="*/ f160 f56 1"/>
                <a:gd name="f208" fmla="*/ f161 f57 1"/>
                <a:gd name="f209" fmla="*/ f162 f56 1"/>
                <a:gd name="f210" fmla="*/ f163 f57 1"/>
                <a:gd name="f211" fmla="*/ f164 f56 1"/>
                <a:gd name="f212" fmla="*/ f165 f57 1"/>
                <a:gd name="f213" fmla="*/ f166 f57 1"/>
                <a:gd name="f214" fmla="*/ f167 f56 1"/>
                <a:gd name="f215" fmla="*/ f168 f57 1"/>
                <a:gd name="f216" fmla="*/ f169 f56 1"/>
                <a:gd name="f217" fmla="*/ f170 f57 1"/>
                <a:gd name="f218" fmla="*/ f171 f56 1"/>
                <a:gd name="f219" fmla="*/ f172 f57 1"/>
                <a:gd name="f220" fmla="*/ f173 f56 1"/>
                <a:gd name="f221" fmla="*/ f174 f57 1"/>
                <a:gd name="f222" fmla="*/ f175 f56 1"/>
                <a:gd name="f223" fmla="*/ f176 f57 1"/>
                <a:gd name="f224" fmla="*/ f177 f56 1"/>
                <a:gd name="f225" fmla="*/ f178 f57 1"/>
                <a:gd name="f226" fmla="*/ f179 f57 1"/>
                <a:gd name="f227" fmla="*/ f180 f56 1"/>
                <a:gd name="f228" fmla="*/ f181 f57 1"/>
                <a:gd name="f229" fmla="*/ f182 f56 1"/>
                <a:gd name="f230" fmla="*/ f183 f57 1"/>
                <a:gd name="f231" fmla="*/ f184 f56 1"/>
                <a:gd name="f232" fmla="*/ f185 f57 1"/>
                <a:gd name="f233" fmla="*/ f186 f56 1"/>
                <a:gd name="f234" fmla="*/ f187 f57 1"/>
                <a:gd name="f235" fmla="*/ f188 f56 1"/>
                <a:gd name="f236" fmla="*/ f189 f57 1"/>
                <a:gd name="f237" fmla="*/ f190 f56 1"/>
                <a:gd name="f238" fmla="*/ f191 f57 1"/>
                <a:gd name="f239" fmla="*/ f192 f56 1"/>
                <a:gd name="f240" fmla="*/ f193 f56 1"/>
                <a:gd name="f241" fmla="*/ f194 f57 1"/>
                <a:gd name="f242" fmla="*/ f195 f56 1"/>
                <a:gd name="f243" fmla="*/ f196 f56 1"/>
                <a:gd name="f244" fmla="*/ f197 f56 1"/>
                <a:gd name="f245" fmla="*/ f198 f57 1"/>
                <a:gd name="f246" fmla="*/ f199 f56 1"/>
                <a:gd name="f247" fmla="*/ f200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0">
                  <a:pos x="f205" y="f206"/>
                </a:cxn>
                <a:cxn ang="f110">
                  <a:pos x="f207" y="f208"/>
                </a:cxn>
                <a:cxn ang="f110">
                  <a:pos x="f209" y="f210"/>
                </a:cxn>
                <a:cxn ang="f110">
                  <a:pos x="f211" y="f212"/>
                </a:cxn>
                <a:cxn ang="f110">
                  <a:pos x="f205" y="f213"/>
                </a:cxn>
                <a:cxn ang="f110">
                  <a:pos x="f214" y="f215"/>
                </a:cxn>
                <a:cxn ang="f110">
                  <a:pos x="f216" y="f217"/>
                </a:cxn>
                <a:cxn ang="f110">
                  <a:pos x="f218" y="f219"/>
                </a:cxn>
                <a:cxn ang="f110">
                  <a:pos x="f220" y="f221"/>
                </a:cxn>
                <a:cxn ang="f110">
                  <a:pos x="f222" y="f223"/>
                </a:cxn>
                <a:cxn ang="f110">
                  <a:pos x="f224" y="f225"/>
                </a:cxn>
                <a:cxn ang="f110">
                  <a:pos x="f211" y="f226"/>
                </a:cxn>
                <a:cxn ang="f110">
                  <a:pos x="f227" y="f228"/>
                </a:cxn>
                <a:cxn ang="f110">
                  <a:pos x="f229" y="f230"/>
                </a:cxn>
                <a:cxn ang="f110">
                  <a:pos x="f231" y="f232"/>
                </a:cxn>
                <a:cxn ang="f110">
                  <a:pos x="f233" y="f234"/>
                </a:cxn>
                <a:cxn ang="f110">
                  <a:pos x="f235" y="f236"/>
                </a:cxn>
                <a:cxn ang="f110">
                  <a:pos x="f237" y="f238"/>
                </a:cxn>
                <a:cxn ang="f110">
                  <a:pos x="f239" y="f226"/>
                </a:cxn>
                <a:cxn ang="f110">
                  <a:pos x="f240" y="f241"/>
                </a:cxn>
                <a:cxn ang="f110">
                  <a:pos x="f242" y="f221"/>
                </a:cxn>
                <a:cxn ang="f110">
                  <a:pos x="f239" y="f213"/>
                </a:cxn>
                <a:cxn ang="f110">
                  <a:pos x="f243" y="f208"/>
                </a:cxn>
                <a:cxn ang="f110">
                  <a:pos x="f244" y="f245"/>
                </a:cxn>
                <a:cxn ang="f110">
                  <a:pos x="f246" y="f247"/>
                </a:cxn>
                <a:cxn ang="f110">
                  <a:pos x="f205" y="f206"/>
                </a:cxn>
              </a:cxnLst>
              <a:rect l="f201" t="f204" r="f202" b="f203"/>
              <a:pathLst>
                <a:path w="43" h="54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3" y="f14"/>
                    <a:pt x="f13" y="f15"/>
                    <a:pt x="f16" y="f15"/>
                  </a:cubicBezTo>
                  <a:cubicBezTo>
                    <a:pt x="f17" y="f18"/>
                    <a:pt x="f16" y="f19"/>
                    <a:pt x="f17" y="f20"/>
                  </a:cubicBezTo>
                  <a:cubicBezTo>
                    <a:pt x="f21" y="f22"/>
                    <a:pt x="f9" y="f23"/>
                    <a:pt x="f8" y="f24"/>
                  </a:cubicBezTo>
                  <a:cubicBezTo>
                    <a:pt x="f8" y="f25"/>
                    <a:pt x="f26" y="f27"/>
                    <a:pt x="f26" y="f27"/>
                  </a:cubicBezTo>
                  <a:cubicBezTo>
                    <a:pt x="f21" y="f23"/>
                    <a:pt x="f28" y="f29"/>
                    <a:pt x="f30" y="f19"/>
                  </a:cubicBezTo>
                  <a:cubicBezTo>
                    <a:pt x="f30" y="f19"/>
                    <a:pt x="f31" y="f32"/>
                    <a:pt x="f31" y="f32"/>
                  </a:cubicBezTo>
                  <a:cubicBezTo>
                    <a:pt x="f31" y="f23"/>
                    <a:pt x="f30" y="f33"/>
                    <a:pt x="f34" y="f35"/>
                  </a:cubicBezTo>
                  <a:cubicBezTo>
                    <a:pt x="f34" y="f35"/>
                    <a:pt x="f30" y="f11"/>
                    <a:pt x="f6" y="f21"/>
                  </a:cubicBezTo>
                  <a:cubicBezTo>
                    <a:pt x="f36" y="f13"/>
                    <a:pt x="f16" y="f16"/>
                    <a:pt x="f21" y="f28"/>
                  </a:cubicBezTo>
                  <a:cubicBezTo>
                    <a:pt x="f21" y="f28"/>
                    <a:pt x="f13" y="f37"/>
                    <a:pt x="f17" y="f37"/>
                  </a:cubicBezTo>
                  <a:cubicBezTo>
                    <a:pt x="f17" y="f36"/>
                    <a:pt x="f16" y="f34"/>
                    <a:pt x="f28" y="f31"/>
                  </a:cubicBezTo>
                  <a:cubicBezTo>
                    <a:pt x="f21" y="f38"/>
                    <a:pt x="f26" y="f6"/>
                    <a:pt x="f27" y="f6"/>
                  </a:cubicBezTo>
                  <a:cubicBezTo>
                    <a:pt x="f20" y="f6"/>
                    <a:pt x="f24" y="f37"/>
                    <a:pt x="f20" y="f13"/>
                  </a:cubicBezTo>
                  <a:cubicBezTo>
                    <a:pt x="f29" y="f38"/>
                    <a:pt x="f32" y="f39"/>
                    <a:pt x="f40" y="f7"/>
                  </a:cubicBezTo>
                  <a:cubicBezTo>
                    <a:pt x="f15" y="f41"/>
                    <a:pt x="f15" y="f42"/>
                    <a:pt x="f15" y="f43"/>
                  </a:cubicBezTo>
                  <a:cubicBezTo>
                    <a:pt x="f18" y="f44"/>
                    <a:pt x="f45" y="f46"/>
                    <a:pt x="f32" y="f38"/>
                  </a:cubicBezTo>
                  <a:cubicBezTo>
                    <a:pt x="f14" y="f47"/>
                    <a:pt x="f48" y="f30"/>
                    <a:pt x="f49" y="f37"/>
                  </a:cubicBezTo>
                  <a:cubicBezTo>
                    <a:pt x="f50" y="f28"/>
                    <a:pt x="f12" y="f16"/>
                    <a:pt x="f48" y="f16"/>
                  </a:cubicBezTo>
                  <a:cubicBezTo>
                    <a:pt x="f50" y="f13"/>
                    <a:pt x="f10" y="f21"/>
                    <a:pt x="f5" y="f35"/>
                  </a:cubicBezTo>
                  <a:cubicBezTo>
                    <a:pt x="f49" y="f26"/>
                    <a:pt x="f51" y="f8"/>
                    <a:pt x="f49" y="f24"/>
                  </a:cubicBezTo>
                  <a:cubicBezTo>
                    <a:pt x="f10" y="f29"/>
                    <a:pt x="f51" y="f45"/>
                    <a:pt x="f51" y="f14"/>
                  </a:cubicBezTo>
                  <a:cubicBezTo>
                    <a:pt x="f48" y="f52"/>
                    <a:pt x="f14" y="f18"/>
                    <a:pt x="f53" y="f53"/>
                  </a:cubicBezTo>
                  <a:cubicBezTo>
                    <a:pt x="f52" y="f40"/>
                    <a:pt x="f53" y="f12"/>
                    <a:pt x="f29" y="f50"/>
                  </a:cubicBezTo>
                  <a:cubicBezTo>
                    <a:pt x="f24" y="f51"/>
                    <a:pt x="f27" y="f54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10618601-3B0F-4DA3-947F-BD5F337BEED4}"/>
                </a:ext>
              </a:extLst>
            </p:cNvPr>
            <p:cNvSpPr/>
            <p:nvPr/>
          </p:nvSpPr>
          <p:spPr>
            <a:xfrm>
              <a:off x="8711260" y="968157"/>
              <a:ext cx="509576" cy="4808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2"/>
                <a:gd name="f7" fmla="val 105"/>
                <a:gd name="f8" fmla="val 9"/>
                <a:gd name="f9" fmla="val 29"/>
                <a:gd name="f10" fmla="val 6"/>
                <a:gd name="f11" fmla="val 27"/>
                <a:gd name="f12" fmla="val 3"/>
                <a:gd name="f13" fmla="val 25"/>
                <a:gd name="f14" fmla="val 24"/>
                <a:gd name="f15" fmla="val 23"/>
                <a:gd name="f16" fmla="val 26"/>
                <a:gd name="f17" fmla="val 12"/>
                <a:gd name="f18" fmla="val 22"/>
                <a:gd name="f19" fmla="val 15"/>
                <a:gd name="f20" fmla="val 17"/>
                <a:gd name="f21" fmla="val 18"/>
                <a:gd name="f22" fmla="val 13"/>
                <a:gd name="f23" fmla="val 1"/>
                <a:gd name="f24" fmla="val 35"/>
                <a:gd name="f25" fmla="val 38"/>
                <a:gd name="f26" fmla="val 41"/>
                <a:gd name="f27" fmla="val 44"/>
                <a:gd name="f28" fmla="val 50"/>
                <a:gd name="f29" fmla="val 53"/>
                <a:gd name="f30" fmla="val 49"/>
                <a:gd name="f31" fmla="val 46"/>
                <a:gd name="f32" fmla="val 19"/>
                <a:gd name="f33" fmla="val 42"/>
                <a:gd name="f34" fmla="val 37"/>
                <a:gd name="f35" fmla="val 31"/>
                <a:gd name="f36" fmla="val 28"/>
                <a:gd name="f37" fmla="val 16"/>
                <a:gd name="f38" fmla="val 14"/>
                <a:gd name="f39" fmla="val 30"/>
                <a:gd name="f40" fmla="val 7"/>
                <a:gd name="f41" fmla="val 4"/>
                <a:gd name="f42" fmla="val 58"/>
                <a:gd name="f43" fmla="val 8"/>
                <a:gd name="f44" fmla="val 72"/>
                <a:gd name="f45" fmla="val 85"/>
                <a:gd name="f46" fmla="val 20"/>
                <a:gd name="f47" fmla="val 92"/>
                <a:gd name="f48" fmla="val 32"/>
                <a:gd name="f49" fmla="val 95"/>
                <a:gd name="f50" fmla="val 52"/>
                <a:gd name="f51" fmla="val 99"/>
                <a:gd name="f52" fmla="val 97"/>
                <a:gd name="f53" fmla="val 90"/>
                <a:gd name="f54" fmla="val 87"/>
                <a:gd name="f55" fmla="val 96"/>
                <a:gd name="f56" fmla="val 84"/>
                <a:gd name="f57" fmla="val 101"/>
                <a:gd name="f58" fmla="val 79"/>
                <a:gd name="f59" fmla="val 74"/>
                <a:gd name="f60" fmla="val 109"/>
                <a:gd name="f61" fmla="val 69"/>
                <a:gd name="f62" fmla="val 110"/>
                <a:gd name="f63" fmla="val 62"/>
                <a:gd name="f64" fmla="val 106"/>
                <a:gd name="f65" fmla="val 55"/>
                <a:gd name="f66" fmla="val 102"/>
                <a:gd name="f67" fmla="val 89"/>
                <a:gd name="f68" fmla="val 88"/>
                <a:gd name="f69" fmla="val 86"/>
                <a:gd name="f70" fmla="val 48"/>
                <a:gd name="f71" fmla="val 47"/>
                <a:gd name="f72" fmla="val 60"/>
                <a:gd name="f73" fmla="val 68"/>
                <a:gd name="f74" fmla="val 108"/>
                <a:gd name="f75" fmla="val 77"/>
                <a:gd name="f76" fmla="val 103"/>
                <a:gd name="f77" fmla="val 75"/>
                <a:gd name="f78" fmla="val 98"/>
                <a:gd name="f79" fmla="val 93"/>
                <a:gd name="f80" fmla="val 5"/>
                <a:gd name="f81" fmla="val 81"/>
                <a:gd name="f82" fmla="val 65"/>
                <a:gd name="f83" fmla="val 40"/>
                <a:gd name="f84" fmla="val 36"/>
                <a:gd name="f85" fmla="val 43"/>
                <a:gd name="f86" fmla="val 10"/>
                <a:gd name="f87" fmla="val 45"/>
                <a:gd name="f88" fmla="val 2"/>
                <a:gd name="f89" fmla="val 39"/>
                <a:gd name="f90" fmla="val 33"/>
                <a:gd name="f91" fmla="+- 0 0 -90"/>
                <a:gd name="f92" fmla="*/ f3 1 112"/>
                <a:gd name="f93" fmla="*/ f4 1 105"/>
                <a:gd name="f94" fmla="val f5"/>
                <a:gd name="f95" fmla="val f6"/>
                <a:gd name="f96" fmla="val f7"/>
                <a:gd name="f97" fmla="*/ f91 f0 1"/>
                <a:gd name="f98" fmla="+- f96 0 f94"/>
                <a:gd name="f99" fmla="+- f95 0 f94"/>
                <a:gd name="f100" fmla="*/ f97 1 f2"/>
                <a:gd name="f101" fmla="*/ f99 1 112"/>
                <a:gd name="f102" fmla="*/ f98 1 105"/>
                <a:gd name="f103" fmla="*/ 9 f99 1"/>
                <a:gd name="f104" fmla="*/ 29 f98 1"/>
                <a:gd name="f105" fmla="*/ 0 f99 1"/>
                <a:gd name="f106" fmla="*/ 24 f98 1"/>
                <a:gd name="f107" fmla="*/ 23 f98 1"/>
                <a:gd name="f108" fmla="*/ 27 f98 1"/>
                <a:gd name="f109" fmla="*/ 18 f99 1"/>
                <a:gd name="f110" fmla="*/ 13 f98 1"/>
                <a:gd name="f111" fmla="*/ 35 f99 1"/>
                <a:gd name="f112" fmla="*/ 0 f98 1"/>
                <a:gd name="f113" fmla="*/ 44 f99 1"/>
                <a:gd name="f114" fmla="*/ 1 f98 1"/>
                <a:gd name="f115" fmla="*/ 49 f99 1"/>
                <a:gd name="f116" fmla="*/ 15 f98 1"/>
                <a:gd name="f117" fmla="*/ 37 f99 1"/>
                <a:gd name="f118" fmla="*/ 16 f99 1"/>
                <a:gd name="f119" fmla="*/ 12 f99 1"/>
                <a:gd name="f120" fmla="*/ 31 f98 1"/>
                <a:gd name="f121" fmla="*/ 8 f99 1"/>
                <a:gd name="f122" fmla="*/ 72 f98 1"/>
                <a:gd name="f123" fmla="*/ 32 f99 1"/>
                <a:gd name="f124" fmla="*/ 95 f98 1"/>
                <a:gd name="f125" fmla="*/ 90 f99 1"/>
                <a:gd name="f126" fmla="*/ 87 f98 1"/>
                <a:gd name="f127" fmla="*/ 105 f99 1"/>
                <a:gd name="f128" fmla="*/ 74 f98 1"/>
                <a:gd name="f129" fmla="*/ 106 f99 1"/>
                <a:gd name="f130" fmla="*/ 55 f98 1"/>
                <a:gd name="f131" fmla="*/ 89 f99 1"/>
                <a:gd name="f132" fmla="*/ 50 f98 1"/>
                <a:gd name="f133" fmla="*/ 85 f99 1"/>
                <a:gd name="f134" fmla="*/ 102 f99 1"/>
                <a:gd name="f135" fmla="*/ 110 f99 1"/>
                <a:gd name="f136" fmla="*/ 68 f98 1"/>
                <a:gd name="f137" fmla="*/ 95 f99 1"/>
                <a:gd name="f138" fmla="*/ 88 f98 1"/>
                <a:gd name="f139" fmla="*/ 29 f99 1"/>
                <a:gd name="f140" fmla="*/ 98 f98 1"/>
                <a:gd name="f141" fmla="*/ 4 f99 1"/>
                <a:gd name="f142" fmla="*/ 65 f98 1"/>
                <a:gd name="f143" fmla="*/ 13 f99 1"/>
                <a:gd name="f144" fmla="*/ 43 f99 1"/>
                <a:gd name="f145" fmla="*/ 19 f98 1"/>
                <a:gd name="f146" fmla="*/ 48 f99 1"/>
                <a:gd name="f147" fmla="*/ 6 f98 1"/>
                <a:gd name="f148" fmla="*/ 33 f99 1"/>
                <a:gd name="f149" fmla="*/ 3 f98 1"/>
                <a:gd name="f150" fmla="*/ 31 f99 1"/>
                <a:gd name="f151" fmla="+- f100 0 f1"/>
                <a:gd name="f152" fmla="*/ f103 1 112"/>
                <a:gd name="f153" fmla="*/ f104 1 105"/>
                <a:gd name="f154" fmla="*/ f105 1 112"/>
                <a:gd name="f155" fmla="*/ f106 1 105"/>
                <a:gd name="f156" fmla="*/ f107 1 105"/>
                <a:gd name="f157" fmla="*/ f108 1 105"/>
                <a:gd name="f158" fmla="*/ f109 1 112"/>
                <a:gd name="f159" fmla="*/ f110 1 105"/>
                <a:gd name="f160" fmla="*/ f111 1 112"/>
                <a:gd name="f161" fmla="*/ f112 1 105"/>
                <a:gd name="f162" fmla="*/ f113 1 112"/>
                <a:gd name="f163" fmla="*/ f114 1 105"/>
                <a:gd name="f164" fmla="*/ f115 1 112"/>
                <a:gd name="f165" fmla="*/ f116 1 105"/>
                <a:gd name="f166" fmla="*/ f117 1 112"/>
                <a:gd name="f167" fmla="*/ f118 1 112"/>
                <a:gd name="f168" fmla="*/ f119 1 112"/>
                <a:gd name="f169" fmla="*/ f120 1 105"/>
                <a:gd name="f170" fmla="*/ f121 1 112"/>
                <a:gd name="f171" fmla="*/ f122 1 105"/>
                <a:gd name="f172" fmla="*/ f123 1 112"/>
                <a:gd name="f173" fmla="*/ f124 1 105"/>
                <a:gd name="f174" fmla="*/ f125 1 112"/>
                <a:gd name="f175" fmla="*/ f126 1 105"/>
                <a:gd name="f176" fmla="*/ f127 1 112"/>
                <a:gd name="f177" fmla="*/ f128 1 105"/>
                <a:gd name="f178" fmla="*/ f129 1 112"/>
                <a:gd name="f179" fmla="*/ f130 1 105"/>
                <a:gd name="f180" fmla="*/ f131 1 112"/>
                <a:gd name="f181" fmla="*/ f132 1 105"/>
                <a:gd name="f182" fmla="*/ f133 1 112"/>
                <a:gd name="f183" fmla="*/ f134 1 112"/>
                <a:gd name="f184" fmla="*/ f135 1 112"/>
                <a:gd name="f185" fmla="*/ f136 1 105"/>
                <a:gd name="f186" fmla="*/ f137 1 112"/>
                <a:gd name="f187" fmla="*/ f138 1 105"/>
                <a:gd name="f188" fmla="*/ f139 1 112"/>
                <a:gd name="f189" fmla="*/ f140 1 105"/>
                <a:gd name="f190" fmla="*/ f141 1 112"/>
                <a:gd name="f191" fmla="*/ f142 1 105"/>
                <a:gd name="f192" fmla="*/ f143 1 112"/>
                <a:gd name="f193" fmla="*/ f144 1 112"/>
                <a:gd name="f194" fmla="*/ f145 1 105"/>
                <a:gd name="f195" fmla="*/ f146 1 112"/>
                <a:gd name="f196" fmla="*/ f147 1 105"/>
                <a:gd name="f197" fmla="*/ f148 1 112"/>
                <a:gd name="f198" fmla="*/ f149 1 105"/>
                <a:gd name="f199" fmla="*/ f150 1 112"/>
                <a:gd name="f200" fmla="*/ 0 1 f101"/>
                <a:gd name="f201" fmla="*/ f95 1 f101"/>
                <a:gd name="f202" fmla="*/ 0 1 f102"/>
                <a:gd name="f203" fmla="*/ f96 1 f102"/>
                <a:gd name="f204" fmla="*/ f152 1 f101"/>
                <a:gd name="f205" fmla="*/ f153 1 f102"/>
                <a:gd name="f206" fmla="*/ f154 1 f101"/>
                <a:gd name="f207" fmla="*/ f155 1 f102"/>
                <a:gd name="f208" fmla="*/ f156 1 f102"/>
                <a:gd name="f209" fmla="*/ f157 1 f102"/>
                <a:gd name="f210" fmla="*/ f158 1 f101"/>
                <a:gd name="f211" fmla="*/ f159 1 f102"/>
                <a:gd name="f212" fmla="*/ f160 1 f101"/>
                <a:gd name="f213" fmla="*/ f161 1 f102"/>
                <a:gd name="f214" fmla="*/ f162 1 f101"/>
                <a:gd name="f215" fmla="*/ f163 1 f102"/>
                <a:gd name="f216" fmla="*/ f164 1 f101"/>
                <a:gd name="f217" fmla="*/ f165 1 f102"/>
                <a:gd name="f218" fmla="*/ f166 1 f101"/>
                <a:gd name="f219" fmla="*/ f167 1 f101"/>
                <a:gd name="f220" fmla="*/ f168 1 f101"/>
                <a:gd name="f221" fmla="*/ f169 1 f102"/>
                <a:gd name="f222" fmla="*/ f170 1 f101"/>
                <a:gd name="f223" fmla="*/ f171 1 f102"/>
                <a:gd name="f224" fmla="*/ f172 1 f101"/>
                <a:gd name="f225" fmla="*/ f173 1 f102"/>
                <a:gd name="f226" fmla="*/ f174 1 f101"/>
                <a:gd name="f227" fmla="*/ f175 1 f102"/>
                <a:gd name="f228" fmla="*/ f176 1 f101"/>
                <a:gd name="f229" fmla="*/ f177 1 f102"/>
                <a:gd name="f230" fmla="*/ f178 1 f101"/>
                <a:gd name="f231" fmla="*/ f179 1 f102"/>
                <a:gd name="f232" fmla="*/ f180 1 f101"/>
                <a:gd name="f233" fmla="*/ f181 1 f102"/>
                <a:gd name="f234" fmla="*/ f182 1 f101"/>
                <a:gd name="f235" fmla="*/ f183 1 f101"/>
                <a:gd name="f236" fmla="*/ f184 1 f101"/>
                <a:gd name="f237" fmla="*/ f185 1 f102"/>
                <a:gd name="f238" fmla="*/ f186 1 f101"/>
                <a:gd name="f239" fmla="*/ f187 1 f102"/>
                <a:gd name="f240" fmla="*/ f188 1 f101"/>
                <a:gd name="f241" fmla="*/ f189 1 f102"/>
                <a:gd name="f242" fmla="*/ f190 1 f101"/>
                <a:gd name="f243" fmla="*/ f191 1 f102"/>
                <a:gd name="f244" fmla="*/ f192 1 f101"/>
                <a:gd name="f245" fmla="*/ f193 1 f101"/>
                <a:gd name="f246" fmla="*/ f194 1 f102"/>
                <a:gd name="f247" fmla="*/ f195 1 f101"/>
                <a:gd name="f248" fmla="*/ f196 1 f102"/>
                <a:gd name="f249" fmla="*/ f197 1 f101"/>
                <a:gd name="f250" fmla="*/ f198 1 f102"/>
                <a:gd name="f251" fmla="*/ f199 1 f101"/>
                <a:gd name="f252" fmla="*/ f200 f92 1"/>
                <a:gd name="f253" fmla="*/ f201 f92 1"/>
                <a:gd name="f254" fmla="*/ f203 f93 1"/>
                <a:gd name="f255" fmla="*/ f202 f93 1"/>
                <a:gd name="f256" fmla="*/ f204 f92 1"/>
                <a:gd name="f257" fmla="*/ f205 f93 1"/>
                <a:gd name="f258" fmla="*/ f206 f92 1"/>
                <a:gd name="f259" fmla="*/ f207 f93 1"/>
                <a:gd name="f260" fmla="*/ f208 f93 1"/>
                <a:gd name="f261" fmla="*/ f209 f93 1"/>
                <a:gd name="f262" fmla="*/ f210 f92 1"/>
                <a:gd name="f263" fmla="*/ f211 f93 1"/>
                <a:gd name="f264" fmla="*/ f212 f92 1"/>
                <a:gd name="f265" fmla="*/ f213 f93 1"/>
                <a:gd name="f266" fmla="*/ f214 f92 1"/>
                <a:gd name="f267" fmla="*/ f215 f93 1"/>
                <a:gd name="f268" fmla="*/ f216 f92 1"/>
                <a:gd name="f269" fmla="*/ f217 f93 1"/>
                <a:gd name="f270" fmla="*/ f218 f92 1"/>
                <a:gd name="f271" fmla="*/ f219 f92 1"/>
                <a:gd name="f272" fmla="*/ f220 f92 1"/>
                <a:gd name="f273" fmla="*/ f221 f93 1"/>
                <a:gd name="f274" fmla="*/ f222 f92 1"/>
                <a:gd name="f275" fmla="*/ f223 f93 1"/>
                <a:gd name="f276" fmla="*/ f224 f92 1"/>
                <a:gd name="f277" fmla="*/ f225 f93 1"/>
                <a:gd name="f278" fmla="*/ f226 f92 1"/>
                <a:gd name="f279" fmla="*/ f227 f93 1"/>
                <a:gd name="f280" fmla="*/ f228 f92 1"/>
                <a:gd name="f281" fmla="*/ f229 f93 1"/>
                <a:gd name="f282" fmla="*/ f230 f92 1"/>
                <a:gd name="f283" fmla="*/ f231 f93 1"/>
                <a:gd name="f284" fmla="*/ f232 f92 1"/>
                <a:gd name="f285" fmla="*/ f233 f93 1"/>
                <a:gd name="f286" fmla="*/ f234 f92 1"/>
                <a:gd name="f287" fmla="*/ f235 f92 1"/>
                <a:gd name="f288" fmla="*/ f236 f92 1"/>
                <a:gd name="f289" fmla="*/ f237 f93 1"/>
                <a:gd name="f290" fmla="*/ f238 f92 1"/>
                <a:gd name="f291" fmla="*/ f239 f93 1"/>
                <a:gd name="f292" fmla="*/ f240 f92 1"/>
                <a:gd name="f293" fmla="*/ f241 f93 1"/>
                <a:gd name="f294" fmla="*/ f242 f92 1"/>
                <a:gd name="f295" fmla="*/ f243 f93 1"/>
                <a:gd name="f296" fmla="*/ f244 f92 1"/>
                <a:gd name="f297" fmla="*/ f245 f92 1"/>
                <a:gd name="f298" fmla="*/ f246 f93 1"/>
                <a:gd name="f299" fmla="*/ f247 f92 1"/>
                <a:gd name="f300" fmla="*/ f248 f93 1"/>
                <a:gd name="f301" fmla="*/ f249 f92 1"/>
                <a:gd name="f302" fmla="*/ f250 f93 1"/>
                <a:gd name="f303" fmla="*/ f251 f9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1">
                  <a:pos x="f256" y="f257"/>
                </a:cxn>
                <a:cxn ang="f151">
                  <a:pos x="f258" y="f259"/>
                </a:cxn>
                <a:cxn ang="f151">
                  <a:pos x="f258" y="f260"/>
                </a:cxn>
                <a:cxn ang="f151">
                  <a:pos x="f256" y="f261"/>
                </a:cxn>
                <a:cxn ang="f151">
                  <a:pos x="f262" y="f263"/>
                </a:cxn>
                <a:cxn ang="f151">
                  <a:pos x="f264" y="f265"/>
                </a:cxn>
                <a:cxn ang="f151">
                  <a:pos x="f266" y="f267"/>
                </a:cxn>
                <a:cxn ang="f151">
                  <a:pos x="f268" y="f269"/>
                </a:cxn>
                <a:cxn ang="f151">
                  <a:pos x="f270" y="f259"/>
                </a:cxn>
                <a:cxn ang="f151">
                  <a:pos x="f271" y="f257"/>
                </a:cxn>
                <a:cxn ang="f151">
                  <a:pos x="f272" y="f273"/>
                </a:cxn>
                <a:cxn ang="f151">
                  <a:pos x="f274" y="f275"/>
                </a:cxn>
                <a:cxn ang="f151">
                  <a:pos x="f276" y="f277"/>
                </a:cxn>
                <a:cxn ang="f151">
                  <a:pos x="f278" y="f279"/>
                </a:cxn>
                <a:cxn ang="f151">
                  <a:pos x="f280" y="f281"/>
                </a:cxn>
                <a:cxn ang="f151">
                  <a:pos x="f282" y="f283"/>
                </a:cxn>
                <a:cxn ang="f151">
                  <a:pos x="f284" y="f285"/>
                </a:cxn>
                <a:cxn ang="f151">
                  <a:pos x="f286" y="f285"/>
                </a:cxn>
                <a:cxn ang="f151">
                  <a:pos x="f287" y="f285"/>
                </a:cxn>
                <a:cxn ang="f151">
                  <a:pos x="f288" y="f289"/>
                </a:cxn>
                <a:cxn ang="f151">
                  <a:pos x="f290" y="f291"/>
                </a:cxn>
                <a:cxn ang="f151">
                  <a:pos x="f292" y="f293"/>
                </a:cxn>
                <a:cxn ang="f151">
                  <a:pos x="f294" y="f295"/>
                </a:cxn>
                <a:cxn ang="f151">
                  <a:pos x="f256" y="f257"/>
                </a:cxn>
                <a:cxn ang="f151">
                  <a:pos x="f296" y="f261"/>
                </a:cxn>
                <a:cxn ang="f151">
                  <a:pos x="f297" y="f298"/>
                </a:cxn>
                <a:cxn ang="f151">
                  <a:pos x="f299" y="f300"/>
                </a:cxn>
                <a:cxn ang="f151">
                  <a:pos x="f301" y="f302"/>
                </a:cxn>
                <a:cxn ang="f151">
                  <a:pos x="f303" y="f302"/>
                </a:cxn>
                <a:cxn ang="f151">
                  <a:pos x="f296" y="f261"/>
                </a:cxn>
              </a:cxnLst>
              <a:rect l="f252" t="f255" r="f253" b="f254"/>
              <a:pathLst>
                <a:path w="112" h="105">
                  <a:moveTo>
                    <a:pt x="f8" y="f9"/>
                  </a:moveTo>
                  <a:cubicBezTo>
                    <a:pt x="f10" y="f11"/>
                    <a:pt x="f12" y="f13"/>
                    <a:pt x="f5" y="f14"/>
                  </a:cubicBezTo>
                  <a:cubicBezTo>
                    <a:pt x="f5" y="f15"/>
                    <a:pt x="f5" y="f15"/>
                    <a:pt x="f5" y="f15"/>
                  </a:cubicBezTo>
                  <a:cubicBezTo>
                    <a:pt x="f12" y="f14"/>
                    <a:pt x="f10" y="f16"/>
                    <a:pt x="f8" y="f11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18" y="f10"/>
                    <a:pt x="f11" y="f23"/>
                    <a:pt x="f24" y="f5"/>
                  </a:cubicBezTo>
                  <a:cubicBezTo>
                    <a:pt x="f25" y="f5"/>
                    <a:pt x="f26" y="f5"/>
                    <a:pt x="f27" y="f23"/>
                  </a:cubicBezTo>
                  <a:cubicBezTo>
                    <a:pt x="f28" y="f12"/>
                    <a:pt x="f29" y="f8"/>
                    <a:pt x="f30" y="f19"/>
                  </a:cubicBezTo>
                  <a:cubicBezTo>
                    <a:pt x="f31" y="f32"/>
                    <a:pt x="f33" y="f18"/>
                    <a:pt x="f34" y="f14"/>
                  </a:cubicBezTo>
                  <a:cubicBezTo>
                    <a:pt x="f35" y="f36"/>
                    <a:pt x="f15" y="f9"/>
                    <a:pt x="f37" y="f9"/>
                  </a:cubicBezTo>
                  <a:cubicBezTo>
                    <a:pt x="f38" y="f9"/>
                    <a:pt x="f17" y="f39"/>
                    <a:pt x="f17" y="f35"/>
                  </a:cubicBezTo>
                  <a:cubicBezTo>
                    <a:pt x="f40" y="f27"/>
                    <a:pt x="f41" y="f42"/>
                    <a:pt x="f43" y="f44"/>
                  </a:cubicBezTo>
                  <a:cubicBezTo>
                    <a:pt x="f17" y="f45"/>
                    <a:pt x="f46" y="f47"/>
                    <a:pt x="f48" y="f49"/>
                  </a:cubicBezTo>
                  <a:cubicBezTo>
                    <a:pt x="f50" y="f51"/>
                    <a:pt x="f44" y="f52"/>
                    <a:pt x="f53" y="f54"/>
                  </a:cubicBezTo>
                  <a:cubicBezTo>
                    <a:pt x="f55" y="f56"/>
                    <a:pt x="f57" y="f58"/>
                    <a:pt x="f7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30"/>
                    <a:pt x="f55" y="f30"/>
                    <a:pt x="f67" y="f28"/>
                  </a:cubicBezTo>
                  <a:cubicBezTo>
                    <a:pt x="f68" y="f28"/>
                    <a:pt x="f69" y="f28"/>
                    <a:pt x="f45" y="f28"/>
                  </a:cubicBezTo>
                  <a:cubicBezTo>
                    <a:pt x="f53" y="f70"/>
                    <a:pt x="f55" y="f71"/>
                    <a:pt x="f66" y="f28"/>
                  </a:cubicBezTo>
                  <a:cubicBezTo>
                    <a:pt x="f60" y="f50"/>
                    <a:pt x="f6" y="f72"/>
                    <a:pt x="f62" y="f73"/>
                  </a:cubicBezTo>
                  <a:cubicBezTo>
                    <a:pt x="f74" y="f75"/>
                    <a:pt x="f76" y="f56"/>
                    <a:pt x="f49" y="f68"/>
                  </a:cubicBezTo>
                  <a:cubicBezTo>
                    <a:pt x="f77" y="f66"/>
                    <a:pt x="f50" y="f7"/>
                    <a:pt x="f9" y="f78"/>
                  </a:cubicBezTo>
                  <a:cubicBezTo>
                    <a:pt x="f22" y="f79"/>
                    <a:pt x="f80" y="f81"/>
                    <a:pt x="f41" y="f82"/>
                  </a:cubicBezTo>
                  <a:cubicBezTo>
                    <a:pt x="f12" y="f50"/>
                    <a:pt x="f80" y="f83"/>
                    <a:pt x="f8" y="f9"/>
                  </a:cubicBezTo>
                  <a:close/>
                  <a:moveTo>
                    <a:pt x="f22" y="f11"/>
                  </a:moveTo>
                  <a:cubicBezTo>
                    <a:pt x="f18" y="f9"/>
                    <a:pt x="f84" y="f13"/>
                    <a:pt x="f85" y="f32"/>
                  </a:cubicBezTo>
                  <a:cubicBezTo>
                    <a:pt x="f70" y="f19"/>
                    <a:pt x="f28" y="f86"/>
                    <a:pt x="f70" y="f10"/>
                  </a:cubicBezTo>
                  <a:cubicBezTo>
                    <a:pt x="f87" y="f88"/>
                    <a:pt x="f89" y="f23"/>
                    <a:pt x="f90" y="f12"/>
                  </a:cubicBezTo>
                  <a:cubicBezTo>
                    <a:pt x="f90" y="f12"/>
                    <a:pt x="f48" y="f12"/>
                    <a:pt x="f35" y="f12"/>
                  </a:cubicBezTo>
                  <a:cubicBezTo>
                    <a:pt x="f18" y="f43"/>
                    <a:pt x="f20" y="f20"/>
                    <a:pt x="f22" y="f1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52E35955-A0C6-BB74-638E-B4DE10E6BF05}"/>
                </a:ext>
              </a:extLst>
            </p:cNvPr>
            <p:cNvSpPr/>
            <p:nvPr/>
          </p:nvSpPr>
          <p:spPr>
            <a:xfrm>
              <a:off x="9552261" y="1613751"/>
              <a:ext cx="210732" cy="1417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"/>
                <a:gd name="f7" fmla="val 31"/>
                <a:gd name="f8" fmla="val 32"/>
                <a:gd name="f9" fmla="val 3"/>
                <a:gd name="f10" fmla="val 2"/>
                <a:gd name="f11" fmla="val 1"/>
                <a:gd name="f12" fmla="val 35"/>
                <a:gd name="f13" fmla="val 39"/>
                <a:gd name="f14" fmla="val 43"/>
                <a:gd name="f15" fmla="val 45"/>
                <a:gd name="f16" fmla="val 7"/>
                <a:gd name="f17" fmla="val 12"/>
                <a:gd name="f18" fmla="val 17"/>
                <a:gd name="f19" fmla="val 42"/>
                <a:gd name="f20" fmla="val 18"/>
                <a:gd name="f21" fmla="val 19"/>
                <a:gd name="f22" fmla="val 20"/>
                <a:gd name="f23" fmla="val 25"/>
                <a:gd name="f24" fmla="val 40"/>
                <a:gd name="f25" fmla="val 29"/>
                <a:gd name="f26" fmla="val 36"/>
                <a:gd name="f27" fmla="val 30"/>
                <a:gd name="f28" fmla="val 27"/>
                <a:gd name="f29" fmla="val 21"/>
                <a:gd name="f30" fmla="val 26"/>
                <a:gd name="f31" fmla="val 16"/>
                <a:gd name="f32" fmla="val 14"/>
                <a:gd name="f33" fmla="val 11"/>
                <a:gd name="f34" fmla="val 15"/>
                <a:gd name="f35" fmla="val 41"/>
                <a:gd name="f36" fmla="val 38"/>
                <a:gd name="f37" fmla="val 9"/>
                <a:gd name="f38" fmla="val 34"/>
                <a:gd name="f39" fmla="val 8"/>
                <a:gd name="f40" fmla="val 13"/>
                <a:gd name="f41" fmla="val 24"/>
                <a:gd name="f42" fmla="val 23"/>
                <a:gd name="f43" fmla="val 22"/>
                <a:gd name="f44" fmla="val 10"/>
                <a:gd name="f45" fmla="val 6"/>
                <a:gd name="f46" fmla="+- 0 0 -90"/>
                <a:gd name="f47" fmla="*/ f3 1 46"/>
                <a:gd name="f48" fmla="*/ f4 1 31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46"/>
                <a:gd name="f57" fmla="*/ f53 1 31"/>
                <a:gd name="f58" fmla="*/ 32 f54 1"/>
                <a:gd name="f59" fmla="*/ 3 f53 1"/>
                <a:gd name="f60" fmla="*/ 1 f53 1"/>
                <a:gd name="f61" fmla="*/ 43 f54 1"/>
                <a:gd name="f62" fmla="*/ 17 f53 1"/>
                <a:gd name="f63" fmla="*/ 42 f54 1"/>
                <a:gd name="f64" fmla="*/ 20 f53 1"/>
                <a:gd name="f65" fmla="*/ 36 f54 1"/>
                <a:gd name="f66" fmla="*/ 30 f53 1"/>
                <a:gd name="f67" fmla="*/ 27 f54 1"/>
                <a:gd name="f68" fmla="*/ 25 f53 1"/>
                <a:gd name="f69" fmla="*/ 29 f54 1"/>
                <a:gd name="f70" fmla="*/ 14 f53 1"/>
                <a:gd name="f71" fmla="*/ 40 f54 1"/>
                <a:gd name="f72" fmla="*/ 41 f54 1"/>
                <a:gd name="f73" fmla="*/ 15 f53 1"/>
                <a:gd name="f74" fmla="*/ 34 f54 1"/>
                <a:gd name="f75" fmla="*/ 9 f53 1"/>
                <a:gd name="f76" fmla="*/ 26 f54 1"/>
                <a:gd name="f77" fmla="*/ 13 f53 1"/>
                <a:gd name="f78" fmla="*/ 23 f54 1"/>
                <a:gd name="f79" fmla="*/ 19 f53 1"/>
                <a:gd name="f80" fmla="*/ 21 f54 1"/>
                <a:gd name="f81" fmla="*/ 26 f53 1"/>
                <a:gd name="f82" fmla="*/ 10 f54 1"/>
                <a:gd name="f83" fmla="*/ 6 f54 1"/>
                <a:gd name="f84" fmla="*/ 2 f53 1"/>
                <a:gd name="f85" fmla="*/ 9 f54 1"/>
                <a:gd name="f86" fmla="*/ 0 f53 1"/>
                <a:gd name="f87" fmla="*/ 11 f54 1"/>
                <a:gd name="f88" fmla="+- f55 0 f1"/>
                <a:gd name="f89" fmla="*/ f58 1 46"/>
                <a:gd name="f90" fmla="*/ f59 1 31"/>
                <a:gd name="f91" fmla="*/ f60 1 31"/>
                <a:gd name="f92" fmla="*/ f61 1 46"/>
                <a:gd name="f93" fmla="*/ f62 1 31"/>
                <a:gd name="f94" fmla="*/ f63 1 46"/>
                <a:gd name="f95" fmla="*/ f64 1 31"/>
                <a:gd name="f96" fmla="*/ f65 1 46"/>
                <a:gd name="f97" fmla="*/ f66 1 31"/>
                <a:gd name="f98" fmla="*/ f67 1 46"/>
                <a:gd name="f99" fmla="*/ f68 1 31"/>
                <a:gd name="f100" fmla="*/ f69 1 46"/>
                <a:gd name="f101" fmla="*/ f70 1 31"/>
                <a:gd name="f102" fmla="*/ f71 1 46"/>
                <a:gd name="f103" fmla="*/ f72 1 46"/>
                <a:gd name="f104" fmla="*/ f73 1 31"/>
                <a:gd name="f105" fmla="*/ f74 1 46"/>
                <a:gd name="f106" fmla="*/ f75 1 31"/>
                <a:gd name="f107" fmla="*/ f76 1 46"/>
                <a:gd name="f108" fmla="*/ f77 1 31"/>
                <a:gd name="f109" fmla="*/ f78 1 46"/>
                <a:gd name="f110" fmla="*/ f79 1 31"/>
                <a:gd name="f111" fmla="*/ f80 1 46"/>
                <a:gd name="f112" fmla="*/ f81 1 31"/>
                <a:gd name="f113" fmla="*/ f82 1 46"/>
                <a:gd name="f114" fmla="*/ f83 1 46"/>
                <a:gd name="f115" fmla="*/ f84 1 31"/>
                <a:gd name="f116" fmla="*/ f85 1 46"/>
                <a:gd name="f117" fmla="*/ f86 1 31"/>
                <a:gd name="f118" fmla="*/ f87 1 46"/>
                <a:gd name="f119" fmla="*/ 0 1 f56"/>
                <a:gd name="f120" fmla="*/ f50 1 f56"/>
                <a:gd name="f121" fmla="*/ 0 1 f57"/>
                <a:gd name="f122" fmla="*/ f51 1 f57"/>
                <a:gd name="f123" fmla="*/ f89 1 f56"/>
                <a:gd name="f124" fmla="*/ f90 1 f57"/>
                <a:gd name="f125" fmla="*/ f91 1 f57"/>
                <a:gd name="f126" fmla="*/ f92 1 f56"/>
                <a:gd name="f127" fmla="*/ f93 1 f57"/>
                <a:gd name="f128" fmla="*/ f94 1 f56"/>
                <a:gd name="f129" fmla="*/ f95 1 f57"/>
                <a:gd name="f130" fmla="*/ f96 1 f56"/>
                <a:gd name="f131" fmla="*/ f97 1 f57"/>
                <a:gd name="f132" fmla="*/ f98 1 f56"/>
                <a:gd name="f133" fmla="*/ f99 1 f57"/>
                <a:gd name="f134" fmla="*/ f100 1 f56"/>
                <a:gd name="f135" fmla="*/ f101 1 f57"/>
                <a:gd name="f136" fmla="*/ f102 1 f56"/>
                <a:gd name="f137" fmla="*/ f103 1 f56"/>
                <a:gd name="f138" fmla="*/ f104 1 f57"/>
                <a:gd name="f139" fmla="*/ f105 1 f56"/>
                <a:gd name="f140" fmla="*/ f106 1 f57"/>
                <a:gd name="f141" fmla="*/ f107 1 f56"/>
                <a:gd name="f142" fmla="*/ f108 1 f57"/>
                <a:gd name="f143" fmla="*/ f109 1 f56"/>
                <a:gd name="f144" fmla="*/ f110 1 f57"/>
                <a:gd name="f145" fmla="*/ f111 1 f56"/>
                <a:gd name="f146" fmla="*/ f112 1 f57"/>
                <a:gd name="f147" fmla="*/ f113 1 f56"/>
                <a:gd name="f148" fmla="*/ f114 1 f56"/>
                <a:gd name="f149" fmla="*/ f115 1 f57"/>
                <a:gd name="f150" fmla="*/ f116 1 f56"/>
                <a:gd name="f151" fmla="*/ f117 1 f57"/>
                <a:gd name="f152" fmla="*/ f118 1 f56"/>
                <a:gd name="f153" fmla="*/ f119 f47 1"/>
                <a:gd name="f154" fmla="*/ f120 f47 1"/>
                <a:gd name="f155" fmla="*/ f122 f48 1"/>
                <a:gd name="f156" fmla="*/ f121 f48 1"/>
                <a:gd name="f157" fmla="*/ f123 f47 1"/>
                <a:gd name="f158" fmla="*/ f124 f48 1"/>
                <a:gd name="f159" fmla="*/ f125 f48 1"/>
                <a:gd name="f160" fmla="*/ f126 f47 1"/>
                <a:gd name="f161" fmla="*/ f127 f48 1"/>
                <a:gd name="f162" fmla="*/ f128 f47 1"/>
                <a:gd name="f163" fmla="*/ f129 f48 1"/>
                <a:gd name="f164" fmla="*/ f130 f47 1"/>
                <a:gd name="f165" fmla="*/ f131 f48 1"/>
                <a:gd name="f166" fmla="*/ f132 f47 1"/>
                <a:gd name="f167" fmla="*/ f133 f48 1"/>
                <a:gd name="f168" fmla="*/ f134 f47 1"/>
                <a:gd name="f169" fmla="*/ f135 f48 1"/>
                <a:gd name="f170" fmla="*/ f136 f47 1"/>
                <a:gd name="f171" fmla="*/ f137 f47 1"/>
                <a:gd name="f172" fmla="*/ f138 f48 1"/>
                <a:gd name="f173" fmla="*/ f139 f47 1"/>
                <a:gd name="f174" fmla="*/ f140 f48 1"/>
                <a:gd name="f175" fmla="*/ f141 f47 1"/>
                <a:gd name="f176" fmla="*/ f142 f48 1"/>
                <a:gd name="f177" fmla="*/ f143 f47 1"/>
                <a:gd name="f178" fmla="*/ f144 f48 1"/>
                <a:gd name="f179" fmla="*/ f145 f47 1"/>
                <a:gd name="f180" fmla="*/ f146 f48 1"/>
                <a:gd name="f181" fmla="*/ f147 f47 1"/>
                <a:gd name="f182" fmla="*/ f148 f47 1"/>
                <a:gd name="f183" fmla="*/ f149 f48 1"/>
                <a:gd name="f184" fmla="*/ f150 f47 1"/>
                <a:gd name="f185" fmla="*/ f151 f48 1"/>
                <a:gd name="f186" fmla="*/ f152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157" y="f158"/>
                </a:cxn>
                <a:cxn ang="f88">
                  <a:pos x="f157" y="f159"/>
                </a:cxn>
                <a:cxn ang="f88">
                  <a:pos x="f160" y="f158"/>
                </a:cxn>
                <a:cxn ang="f88">
                  <a:pos x="f160" y="f161"/>
                </a:cxn>
                <a:cxn ang="f88">
                  <a:pos x="f162" y="f163"/>
                </a:cxn>
                <a:cxn ang="f88">
                  <a:pos x="f164" y="f165"/>
                </a:cxn>
                <a:cxn ang="f88">
                  <a:pos x="f166" y="f167"/>
                </a:cxn>
                <a:cxn ang="f88">
                  <a:pos x="f168" y="f169"/>
                </a:cxn>
                <a:cxn ang="f88">
                  <a:pos x="f170" y="f169"/>
                </a:cxn>
                <a:cxn ang="f88">
                  <a:pos x="f171" y="f172"/>
                </a:cxn>
                <a:cxn ang="f88">
                  <a:pos x="f173" y="f174"/>
                </a:cxn>
                <a:cxn ang="f88">
                  <a:pos x="f175" y="f176"/>
                </a:cxn>
                <a:cxn ang="f88">
                  <a:pos x="f177" y="f178"/>
                </a:cxn>
                <a:cxn ang="f88">
                  <a:pos x="f179" y="f180"/>
                </a:cxn>
                <a:cxn ang="f88">
                  <a:pos x="f181" y="f180"/>
                </a:cxn>
                <a:cxn ang="f88">
                  <a:pos x="f182" y="f183"/>
                </a:cxn>
                <a:cxn ang="f88">
                  <a:pos x="f184" y="f185"/>
                </a:cxn>
                <a:cxn ang="f88">
                  <a:pos x="f186" y="f183"/>
                </a:cxn>
                <a:cxn ang="f88">
                  <a:pos x="f157" y="f158"/>
                </a:cxn>
              </a:cxnLst>
              <a:rect l="f153" t="f156" r="f154" b="f155"/>
              <a:pathLst>
                <a:path w="46" h="31">
                  <a:moveTo>
                    <a:pt x="f8" y="f9"/>
                  </a:moveTo>
                  <a:cubicBezTo>
                    <a:pt x="f8" y="f10"/>
                    <a:pt x="f8" y="f10"/>
                    <a:pt x="f8" y="f11"/>
                  </a:cubicBezTo>
                  <a:cubicBezTo>
                    <a:pt x="f12" y="f10"/>
                    <a:pt x="f13" y="f9"/>
                    <a:pt x="f14" y="f9"/>
                  </a:cubicBezTo>
                  <a:cubicBezTo>
                    <a:pt x="f15" y="f16"/>
                    <a:pt x="f6" y="f17"/>
                    <a:pt x="f14" y="f18"/>
                  </a:cubicBezTo>
                  <a:cubicBezTo>
                    <a:pt x="f19" y="f20"/>
                    <a:pt x="f19" y="f21"/>
                    <a:pt x="f19" y="f22"/>
                  </a:cubicBezTo>
                  <a:cubicBezTo>
                    <a:pt x="f19" y="f23"/>
                    <a:pt x="f24" y="f25"/>
                    <a:pt x="f26" y="f27"/>
                  </a:cubicBezTo>
                  <a:cubicBezTo>
                    <a:pt x="f8" y="f7"/>
                    <a:pt x="f25" y="f25"/>
                    <a:pt x="f28" y="f23"/>
                  </a:cubicBezTo>
                  <a:cubicBezTo>
                    <a:pt x="f23" y="f29"/>
                    <a:pt x="f30" y="f31"/>
                    <a:pt x="f25" y="f32"/>
                  </a:cubicBezTo>
                  <a:cubicBezTo>
                    <a:pt x="f8" y="f33"/>
                    <a:pt x="f12" y="f33"/>
                    <a:pt x="f24" y="f32"/>
                  </a:cubicBezTo>
                  <a:cubicBezTo>
                    <a:pt x="f24" y="f32"/>
                    <a:pt x="f24" y="f34"/>
                    <a:pt x="f35" y="f34"/>
                  </a:cubicBezTo>
                  <a:cubicBezTo>
                    <a:pt x="f24" y="f33"/>
                    <a:pt x="f36" y="f37"/>
                    <a:pt x="f38" y="f37"/>
                  </a:cubicBezTo>
                  <a:cubicBezTo>
                    <a:pt x="f27" y="f39"/>
                    <a:pt x="f28" y="f37"/>
                    <a:pt x="f30" y="f40"/>
                  </a:cubicBezTo>
                  <a:cubicBezTo>
                    <a:pt x="f23" y="f34"/>
                    <a:pt x="f41" y="f18"/>
                    <a:pt x="f42" y="f21"/>
                  </a:cubicBezTo>
                  <a:cubicBezTo>
                    <a:pt x="f42" y="f43"/>
                    <a:pt x="f23" y="f23"/>
                    <a:pt x="f29" y="f30"/>
                  </a:cubicBezTo>
                  <a:cubicBezTo>
                    <a:pt x="f18" y="f28"/>
                    <a:pt x="f40" y="f28"/>
                    <a:pt x="f44" y="f30"/>
                  </a:cubicBezTo>
                  <a:cubicBezTo>
                    <a:pt x="f11" y="f43"/>
                    <a:pt x="f5" y="f33"/>
                    <a:pt x="f45" y="f10"/>
                  </a:cubicBezTo>
                  <a:cubicBezTo>
                    <a:pt x="f16" y="f10"/>
                    <a:pt x="f39" y="f11"/>
                    <a:pt x="f37" y="f5"/>
                  </a:cubicBezTo>
                  <a:cubicBezTo>
                    <a:pt x="f37" y="f11"/>
                    <a:pt x="f44" y="f11"/>
                    <a:pt x="f33" y="f10"/>
                  </a:cubicBezTo>
                  <a:cubicBezTo>
                    <a:pt x="f18" y="f44"/>
                    <a:pt x="f41" y="f33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2624E276-19B8-49A6-4672-57AEAED0504E}"/>
                </a:ext>
              </a:extLst>
            </p:cNvPr>
            <p:cNvSpPr/>
            <p:nvPr/>
          </p:nvSpPr>
          <p:spPr>
            <a:xfrm>
              <a:off x="9625056" y="1063940"/>
              <a:ext cx="227969" cy="1609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"/>
                <a:gd name="f7" fmla="val 35"/>
                <a:gd name="f8" fmla="val 45"/>
                <a:gd name="f9" fmla="val 33"/>
                <a:gd name="f10" fmla="val 41"/>
                <a:gd name="f11" fmla="val 23"/>
                <a:gd name="f12" fmla="val 34"/>
                <a:gd name="f13" fmla="val 20"/>
                <a:gd name="f14" fmla="val 25"/>
                <a:gd name="f15" fmla="val 18"/>
                <a:gd name="f16" fmla="val 21"/>
                <a:gd name="f17" fmla="val 16"/>
                <a:gd name="f18" fmla="val 19"/>
                <a:gd name="f19" fmla="val 10"/>
                <a:gd name="f20" fmla="val 6"/>
                <a:gd name="f21" fmla="val 3"/>
                <a:gd name="f22" fmla="val 15"/>
                <a:gd name="f23" fmla="val 8"/>
                <a:gd name="f24" fmla="val 4"/>
                <a:gd name="f25" fmla="val 7"/>
                <a:gd name="f26" fmla="val 1"/>
                <a:gd name="f27" fmla="val 11"/>
                <a:gd name="f28" fmla="val 2"/>
                <a:gd name="f29" fmla="val 22"/>
                <a:gd name="f30" fmla="val 29"/>
                <a:gd name="f31" fmla="val 14"/>
                <a:gd name="f32" fmla="val 13"/>
                <a:gd name="f33" fmla="val 48"/>
                <a:gd name="f34" fmla="val 49"/>
                <a:gd name="f35" fmla="val 31"/>
                <a:gd name="f36" fmla="val 46"/>
                <a:gd name="f37" fmla="+- 0 0 -90"/>
                <a:gd name="f38" fmla="*/ f3 1 50"/>
                <a:gd name="f39" fmla="*/ f4 1 35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50"/>
                <a:gd name="f48" fmla="*/ f44 1 35"/>
                <a:gd name="f49" fmla="*/ 45 f45 1"/>
                <a:gd name="f50" fmla="*/ 33 f44 1"/>
                <a:gd name="f51" fmla="*/ 23 f45 1"/>
                <a:gd name="f52" fmla="*/ 25 f44 1"/>
                <a:gd name="f53" fmla="*/ 16 f45 1"/>
                <a:gd name="f54" fmla="*/ 19 f44 1"/>
                <a:gd name="f55" fmla="*/ 3 f45 1"/>
                <a:gd name="f56" fmla="*/ 20 f44 1"/>
                <a:gd name="f57" fmla="*/ 4 f45 1"/>
                <a:gd name="f58" fmla="*/ 4 f44 1"/>
                <a:gd name="f59" fmla="*/ 7 f44 1"/>
                <a:gd name="f60" fmla="*/ 33 f45 1"/>
                <a:gd name="f61" fmla="*/ 14 f44 1"/>
                <a:gd name="f62" fmla="*/ 48 f45 1"/>
                <a:gd name="f63" fmla="*/ 46 f45 1"/>
                <a:gd name="f64" fmla="*/ 35 f44 1"/>
                <a:gd name="f65" fmla="+- f46 0 f1"/>
                <a:gd name="f66" fmla="*/ f49 1 50"/>
                <a:gd name="f67" fmla="*/ f50 1 35"/>
                <a:gd name="f68" fmla="*/ f51 1 50"/>
                <a:gd name="f69" fmla="*/ f52 1 35"/>
                <a:gd name="f70" fmla="*/ f53 1 50"/>
                <a:gd name="f71" fmla="*/ f54 1 35"/>
                <a:gd name="f72" fmla="*/ f55 1 50"/>
                <a:gd name="f73" fmla="*/ f56 1 35"/>
                <a:gd name="f74" fmla="*/ f57 1 50"/>
                <a:gd name="f75" fmla="*/ f58 1 35"/>
                <a:gd name="f76" fmla="*/ f59 1 35"/>
                <a:gd name="f77" fmla="*/ f60 1 50"/>
                <a:gd name="f78" fmla="*/ f61 1 35"/>
                <a:gd name="f79" fmla="*/ f62 1 50"/>
                <a:gd name="f80" fmla="*/ f63 1 50"/>
                <a:gd name="f81" fmla="*/ f64 1 35"/>
                <a:gd name="f82" fmla="*/ 0 1 f47"/>
                <a:gd name="f83" fmla="*/ f41 1 f47"/>
                <a:gd name="f84" fmla="*/ 0 1 f48"/>
                <a:gd name="f85" fmla="*/ f42 1 f48"/>
                <a:gd name="f86" fmla="*/ f66 1 f47"/>
                <a:gd name="f87" fmla="*/ f67 1 f48"/>
                <a:gd name="f88" fmla="*/ f68 1 f47"/>
                <a:gd name="f89" fmla="*/ f69 1 f48"/>
                <a:gd name="f90" fmla="*/ f70 1 f47"/>
                <a:gd name="f91" fmla="*/ f71 1 f48"/>
                <a:gd name="f92" fmla="*/ f72 1 f47"/>
                <a:gd name="f93" fmla="*/ f73 1 f48"/>
                <a:gd name="f94" fmla="*/ f74 1 f47"/>
                <a:gd name="f95" fmla="*/ f75 1 f48"/>
                <a:gd name="f96" fmla="*/ f76 1 f48"/>
                <a:gd name="f97" fmla="*/ f77 1 f47"/>
                <a:gd name="f98" fmla="*/ f78 1 f48"/>
                <a:gd name="f99" fmla="*/ f79 1 f47"/>
                <a:gd name="f100" fmla="*/ f80 1 f47"/>
                <a:gd name="f101" fmla="*/ f81 1 f48"/>
                <a:gd name="f102" fmla="*/ f82 f38 1"/>
                <a:gd name="f103" fmla="*/ f83 f38 1"/>
                <a:gd name="f104" fmla="*/ f85 f39 1"/>
                <a:gd name="f105" fmla="*/ f84 f39 1"/>
                <a:gd name="f106" fmla="*/ f86 f38 1"/>
                <a:gd name="f107" fmla="*/ f87 f39 1"/>
                <a:gd name="f108" fmla="*/ f88 f38 1"/>
                <a:gd name="f109" fmla="*/ f89 f39 1"/>
                <a:gd name="f110" fmla="*/ f90 f38 1"/>
                <a:gd name="f111" fmla="*/ f91 f39 1"/>
                <a:gd name="f112" fmla="*/ f92 f38 1"/>
                <a:gd name="f113" fmla="*/ f93 f39 1"/>
                <a:gd name="f114" fmla="*/ f94 f38 1"/>
                <a:gd name="f115" fmla="*/ f95 f39 1"/>
                <a:gd name="f116" fmla="*/ f96 f39 1"/>
                <a:gd name="f117" fmla="*/ f97 f38 1"/>
                <a:gd name="f118" fmla="*/ f98 f39 1"/>
                <a:gd name="f119" fmla="*/ f99 f38 1"/>
                <a:gd name="f120" fmla="*/ f100 f38 1"/>
                <a:gd name="f121" fmla="*/ f101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06" y="f107"/>
                </a:cxn>
                <a:cxn ang="f65">
                  <a:pos x="f108" y="f109"/>
                </a:cxn>
                <a:cxn ang="f65">
                  <a:pos x="f110" y="f111"/>
                </a:cxn>
                <a:cxn ang="f65">
                  <a:pos x="f112" y="f113"/>
                </a:cxn>
                <a:cxn ang="f65">
                  <a:pos x="f114" y="f115"/>
                </a:cxn>
                <a:cxn ang="f65">
                  <a:pos x="f110" y="f116"/>
                </a:cxn>
                <a:cxn ang="f65">
                  <a:pos x="f117" y="f118"/>
                </a:cxn>
                <a:cxn ang="f65">
                  <a:pos x="f119" y="f113"/>
                </a:cxn>
                <a:cxn ang="f65">
                  <a:pos x="f120" y="f121"/>
                </a:cxn>
                <a:cxn ang="f65">
                  <a:pos x="f106" y="f107"/>
                </a:cxn>
              </a:cxnLst>
              <a:rect l="f102" t="f105" r="f103" b="f104"/>
              <a:pathLst>
                <a:path w="50" h="35">
                  <a:moveTo>
                    <a:pt x="f8" y="f9"/>
                  </a:moveTo>
                  <a:cubicBezTo>
                    <a:pt x="f10" y="f11"/>
                    <a:pt x="f12" y="f13"/>
                    <a:pt x="f11" y="f14"/>
                  </a:cubicBezTo>
                  <a:cubicBezTo>
                    <a:pt x="f13" y="f11"/>
                    <a:pt x="f15" y="f16"/>
                    <a:pt x="f17" y="f18"/>
                  </a:cubicBezTo>
                  <a:cubicBezTo>
                    <a:pt x="f19" y="f11"/>
                    <a:pt x="f20" y="f11"/>
                    <a:pt x="f21" y="f13"/>
                  </a:cubicBezTo>
                  <a:cubicBezTo>
                    <a:pt x="f5" y="f22"/>
                    <a:pt x="f5" y="f23"/>
                    <a:pt x="f24" y="f24"/>
                  </a:cubicBezTo>
                  <a:cubicBezTo>
                    <a:pt x="f25" y="f26"/>
                    <a:pt x="f27" y="f28"/>
                    <a:pt x="f17" y="f25"/>
                  </a:cubicBezTo>
                  <a:cubicBezTo>
                    <a:pt x="f29" y="f5"/>
                    <a:pt x="f30" y="f21"/>
                    <a:pt x="f9" y="f31"/>
                  </a:cubicBezTo>
                  <a:cubicBezTo>
                    <a:pt x="f10" y="f32"/>
                    <a:pt x="f8" y="f22"/>
                    <a:pt x="f33" y="f13"/>
                  </a:cubicBezTo>
                  <a:cubicBezTo>
                    <a:pt x="f6" y="f14"/>
                    <a:pt x="f34" y="f35"/>
                    <a:pt x="f36" y="f7"/>
                  </a:cubicBezTo>
                  <a:cubicBezTo>
                    <a:pt x="f8" y="f12"/>
                    <a:pt x="f8" y="f12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B360DAE7-5C57-09A2-B703-4C078FEF8CB2}"/>
                </a:ext>
              </a:extLst>
            </p:cNvPr>
            <p:cNvSpPr/>
            <p:nvPr/>
          </p:nvSpPr>
          <p:spPr>
            <a:xfrm>
              <a:off x="9707434" y="1175058"/>
              <a:ext cx="132185" cy="1551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34"/>
                <a:gd name="f8" fmla="val 27"/>
                <a:gd name="f9" fmla="val 9"/>
                <a:gd name="f10" fmla="val 10"/>
                <a:gd name="f11" fmla="val 11"/>
                <a:gd name="f12" fmla="val 29"/>
                <a:gd name="f13" fmla="val 18"/>
                <a:gd name="f14" fmla="val 24"/>
                <a:gd name="f15" fmla="val 30"/>
                <a:gd name="f16" fmla="val 23"/>
                <a:gd name="f17" fmla="val 21"/>
                <a:gd name="f18" fmla="val 31"/>
                <a:gd name="f19" fmla="val 33"/>
                <a:gd name="f20" fmla="val 16"/>
                <a:gd name="f21" fmla="val 7"/>
                <a:gd name="f22" fmla="val 26"/>
                <a:gd name="f23" fmla="val 1"/>
                <a:gd name="f24" fmla="val 5"/>
                <a:gd name="f25" fmla="val 4"/>
                <a:gd name="f26" fmla="val 2"/>
                <a:gd name="f27" fmla="val 8"/>
                <a:gd name="f28" fmla="+- 0 0 -90"/>
                <a:gd name="f29" fmla="*/ f3 1 28"/>
                <a:gd name="f30" fmla="*/ f4 1 34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28"/>
                <a:gd name="f39" fmla="*/ f35 1 34"/>
                <a:gd name="f40" fmla="*/ 27 f36 1"/>
                <a:gd name="f41" fmla="*/ 9 f35 1"/>
                <a:gd name="f42" fmla="*/ 28 f36 1"/>
                <a:gd name="f43" fmla="*/ 11 f35 1"/>
                <a:gd name="f44" fmla="*/ 24 f36 1"/>
                <a:gd name="f45" fmla="*/ 30 f35 1"/>
                <a:gd name="f46" fmla="*/ 23 f36 1"/>
                <a:gd name="f47" fmla="*/ 16 f36 1"/>
                <a:gd name="f48" fmla="*/ 33 f35 1"/>
                <a:gd name="f49" fmla="*/ 0 f36 1"/>
                <a:gd name="f50" fmla="*/ 16 f35 1"/>
                <a:gd name="f51" fmla="*/ 10 f36 1"/>
                <a:gd name="f52" fmla="*/ 2 f35 1"/>
                <a:gd name="f53" fmla="*/ 26 f36 1"/>
                <a:gd name="f54" fmla="*/ 8 f35 1"/>
                <a:gd name="f55" fmla="+- f37 0 f1"/>
                <a:gd name="f56" fmla="*/ f40 1 29"/>
                <a:gd name="f57" fmla="*/ f41 1 34"/>
                <a:gd name="f58" fmla="*/ f42 1 29"/>
                <a:gd name="f59" fmla="*/ f43 1 34"/>
                <a:gd name="f60" fmla="*/ f44 1 29"/>
                <a:gd name="f61" fmla="*/ f45 1 34"/>
                <a:gd name="f62" fmla="*/ f46 1 29"/>
                <a:gd name="f63" fmla="*/ f47 1 29"/>
                <a:gd name="f64" fmla="*/ f48 1 34"/>
                <a:gd name="f65" fmla="*/ f49 1 29"/>
                <a:gd name="f66" fmla="*/ f50 1 34"/>
                <a:gd name="f67" fmla="*/ f51 1 29"/>
                <a:gd name="f68" fmla="*/ f52 1 34"/>
                <a:gd name="f69" fmla="*/ f53 1 29"/>
                <a:gd name="f70" fmla="*/ f54 1 34"/>
                <a:gd name="f71" fmla="*/ 0 1 f38"/>
                <a:gd name="f72" fmla="*/ f32 1 f38"/>
                <a:gd name="f73" fmla="*/ 0 1 f39"/>
                <a:gd name="f74" fmla="*/ f33 1 f39"/>
                <a:gd name="f75" fmla="*/ f56 1 f38"/>
                <a:gd name="f76" fmla="*/ f57 1 f39"/>
                <a:gd name="f77" fmla="*/ f58 1 f38"/>
                <a:gd name="f78" fmla="*/ f59 1 f39"/>
                <a:gd name="f79" fmla="*/ f60 1 f38"/>
                <a:gd name="f80" fmla="*/ f61 1 f39"/>
                <a:gd name="f81" fmla="*/ f62 1 f38"/>
                <a:gd name="f82" fmla="*/ f63 1 f38"/>
                <a:gd name="f83" fmla="*/ f64 1 f39"/>
                <a:gd name="f84" fmla="*/ f65 1 f38"/>
                <a:gd name="f85" fmla="*/ f66 1 f39"/>
                <a:gd name="f86" fmla="*/ f67 1 f38"/>
                <a:gd name="f87" fmla="*/ f68 1 f39"/>
                <a:gd name="f88" fmla="*/ f69 1 f38"/>
                <a:gd name="f89" fmla="*/ f70 1 f39"/>
                <a:gd name="f90" fmla="*/ f71 f29 1"/>
                <a:gd name="f91" fmla="*/ f72 f29 1"/>
                <a:gd name="f92" fmla="*/ f74 f30 1"/>
                <a:gd name="f93" fmla="*/ f73 f30 1"/>
                <a:gd name="f94" fmla="*/ f75 f29 1"/>
                <a:gd name="f95" fmla="*/ f76 f30 1"/>
                <a:gd name="f96" fmla="*/ f77 f29 1"/>
                <a:gd name="f97" fmla="*/ f78 f30 1"/>
                <a:gd name="f98" fmla="*/ f79 f29 1"/>
                <a:gd name="f99" fmla="*/ f80 f30 1"/>
                <a:gd name="f100" fmla="*/ f81 f29 1"/>
                <a:gd name="f101" fmla="*/ f82 f29 1"/>
                <a:gd name="f102" fmla="*/ f83 f30 1"/>
                <a:gd name="f103" fmla="*/ f84 f29 1"/>
                <a:gd name="f104" fmla="*/ f85 f30 1"/>
                <a:gd name="f105" fmla="*/ f86 f29 1"/>
                <a:gd name="f106" fmla="*/ f87 f30 1"/>
                <a:gd name="f107" fmla="*/ f88 f29 1"/>
                <a:gd name="f108" fmla="*/ f89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">
                  <a:pos x="f94" y="f95"/>
                </a:cxn>
                <a:cxn ang="f55">
                  <a:pos x="f96" y="f97"/>
                </a:cxn>
                <a:cxn ang="f55">
                  <a:pos x="f98" y="f99"/>
                </a:cxn>
                <a:cxn ang="f55">
                  <a:pos x="f100" y="f99"/>
                </a:cxn>
                <a:cxn ang="f55">
                  <a:pos x="f101" y="f102"/>
                </a:cxn>
                <a:cxn ang="f55">
                  <a:pos x="f103" y="f104"/>
                </a:cxn>
                <a:cxn ang="f55">
                  <a:pos x="f105" y="f106"/>
                </a:cxn>
                <a:cxn ang="f55">
                  <a:pos x="f107" y="f108"/>
                </a:cxn>
                <a:cxn ang="f55">
                  <a:pos x="f94" y="f95"/>
                </a:cxn>
              </a:cxnLst>
              <a:rect l="f90" t="f93" r="f91" b="f92"/>
              <a:pathLst>
                <a:path w="28" h="34">
                  <a:moveTo>
                    <a:pt x="f8" y="f9"/>
                  </a:moveTo>
                  <a:cubicBezTo>
                    <a:pt x="f8" y="f10"/>
                    <a:pt x="f8" y="f10"/>
                    <a:pt x="f6" y="f11"/>
                  </a:cubicBezTo>
                  <a:cubicBezTo>
                    <a:pt x="f12" y="f13"/>
                    <a:pt x="f6" y="f14"/>
                    <a:pt x="f14" y="f15"/>
                  </a:cubicBezTo>
                  <a:cubicBezTo>
                    <a:pt x="f14" y="f15"/>
                    <a:pt x="f16" y="f15"/>
                    <a:pt x="f16" y="f15"/>
                  </a:cubicBezTo>
                  <a:cubicBezTo>
                    <a:pt x="f17" y="f18"/>
                    <a:pt x="f13" y="f19"/>
                    <a:pt x="f20" y="f19"/>
                  </a:cubicBezTo>
                  <a:cubicBezTo>
                    <a:pt x="f21" y="f7"/>
                    <a:pt x="f5" y="f22"/>
                    <a:pt x="f5" y="f20"/>
                  </a:cubicBezTo>
                  <a:cubicBezTo>
                    <a:pt x="f23" y="f9"/>
                    <a:pt x="f24" y="f25"/>
                    <a:pt x="f10" y="f26"/>
                  </a:cubicBezTo>
                  <a:cubicBezTo>
                    <a:pt x="f20" y="f5"/>
                    <a:pt x="f17" y="f26"/>
                    <a:pt x="f22" y="f27"/>
                  </a:cubicBezTo>
                  <a:cubicBezTo>
                    <a:pt x="f22" y="f9"/>
                    <a:pt x="f22" y="f9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CBD489A6-A994-84EF-3F6E-BACBB36D6346}"/>
                </a:ext>
              </a:extLst>
            </p:cNvPr>
            <p:cNvSpPr/>
            <p:nvPr/>
          </p:nvSpPr>
          <p:spPr>
            <a:xfrm>
              <a:off x="9393256" y="1184632"/>
              <a:ext cx="191575" cy="122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"/>
                <a:gd name="f7" fmla="val 27"/>
                <a:gd name="f8" fmla="val 7"/>
                <a:gd name="f9" fmla="val 2"/>
                <a:gd name="f10" fmla="val 24"/>
                <a:gd name="f11" fmla="val 19"/>
                <a:gd name="f12" fmla="val 14"/>
                <a:gd name="f13" fmla="val 1"/>
                <a:gd name="f14" fmla="val 9"/>
                <a:gd name="f15" fmla="val 3"/>
                <a:gd name="f16" fmla="val 6"/>
                <a:gd name="f17" fmla="val 8"/>
                <a:gd name="f18" fmla="val 4"/>
                <a:gd name="f19" fmla="val 13"/>
                <a:gd name="f20" fmla="val 17"/>
                <a:gd name="f21" fmla="val 5"/>
                <a:gd name="f22" fmla="val 20"/>
                <a:gd name="f23" fmla="val 21"/>
                <a:gd name="f24" fmla="val 23"/>
                <a:gd name="f25" fmla="val 29"/>
                <a:gd name="f26" fmla="val 32"/>
                <a:gd name="f27" fmla="val 37"/>
                <a:gd name="f28" fmla="val 38"/>
                <a:gd name="f29" fmla="val 39"/>
                <a:gd name="f30" fmla="val 30"/>
                <a:gd name="f31" fmla="val 16"/>
                <a:gd name="f32" fmla="val 15"/>
                <a:gd name="f33" fmla="+- 0 0 -90"/>
                <a:gd name="f34" fmla="*/ f3 1 42"/>
                <a:gd name="f35" fmla="*/ f4 1 27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42"/>
                <a:gd name="f44" fmla="*/ f40 1 27"/>
                <a:gd name="f45" fmla="*/ 7 f41 1"/>
                <a:gd name="f46" fmla="*/ 27 f40 1"/>
                <a:gd name="f47" fmla="*/ 0 f41 1"/>
                <a:gd name="f48" fmla="*/ 14 f40 1"/>
                <a:gd name="f49" fmla="*/ 8 f41 1"/>
                <a:gd name="f50" fmla="*/ 4 f40 1"/>
                <a:gd name="f51" fmla="*/ 19 f41 1"/>
                <a:gd name="f52" fmla="*/ 9 f40 1"/>
                <a:gd name="f53" fmla="*/ 20 f41 1"/>
                <a:gd name="f54" fmla="*/ 3 f40 1"/>
                <a:gd name="f55" fmla="*/ 24 f41 1"/>
                <a:gd name="f56" fmla="*/ 0 f40 1"/>
                <a:gd name="f57" fmla="*/ 37 f41 1"/>
                <a:gd name="f58" fmla="*/ 39 f41 1"/>
                <a:gd name="f59" fmla="*/ 30 f41 1"/>
                <a:gd name="f60" fmla="*/ 23 f40 1"/>
                <a:gd name="f61" fmla="+- f42 0 f1"/>
                <a:gd name="f62" fmla="*/ f45 1 42"/>
                <a:gd name="f63" fmla="*/ f46 1 27"/>
                <a:gd name="f64" fmla="*/ f47 1 42"/>
                <a:gd name="f65" fmla="*/ f48 1 27"/>
                <a:gd name="f66" fmla="*/ f49 1 42"/>
                <a:gd name="f67" fmla="*/ f50 1 27"/>
                <a:gd name="f68" fmla="*/ f51 1 42"/>
                <a:gd name="f69" fmla="*/ f52 1 27"/>
                <a:gd name="f70" fmla="*/ f53 1 42"/>
                <a:gd name="f71" fmla="*/ f54 1 27"/>
                <a:gd name="f72" fmla="*/ f55 1 42"/>
                <a:gd name="f73" fmla="*/ f56 1 27"/>
                <a:gd name="f74" fmla="*/ f57 1 42"/>
                <a:gd name="f75" fmla="*/ f58 1 42"/>
                <a:gd name="f76" fmla="*/ f59 1 42"/>
                <a:gd name="f77" fmla="*/ f60 1 27"/>
                <a:gd name="f78" fmla="*/ 0 1 f43"/>
                <a:gd name="f79" fmla="*/ f37 1 f43"/>
                <a:gd name="f80" fmla="*/ 0 1 f44"/>
                <a:gd name="f81" fmla="*/ f38 1 f44"/>
                <a:gd name="f82" fmla="*/ f62 1 f43"/>
                <a:gd name="f83" fmla="*/ f63 1 f44"/>
                <a:gd name="f84" fmla="*/ f64 1 f43"/>
                <a:gd name="f85" fmla="*/ f65 1 f44"/>
                <a:gd name="f86" fmla="*/ f66 1 f43"/>
                <a:gd name="f87" fmla="*/ f67 1 f44"/>
                <a:gd name="f88" fmla="*/ f68 1 f43"/>
                <a:gd name="f89" fmla="*/ f69 1 f44"/>
                <a:gd name="f90" fmla="*/ f70 1 f43"/>
                <a:gd name="f91" fmla="*/ f71 1 f44"/>
                <a:gd name="f92" fmla="*/ f72 1 f43"/>
                <a:gd name="f93" fmla="*/ f73 1 f44"/>
                <a:gd name="f94" fmla="*/ f74 1 f43"/>
                <a:gd name="f95" fmla="*/ f75 1 f43"/>
                <a:gd name="f96" fmla="*/ f76 1 f43"/>
                <a:gd name="f97" fmla="*/ f77 1 f44"/>
                <a:gd name="f98" fmla="*/ f78 f34 1"/>
                <a:gd name="f99" fmla="*/ f79 f34 1"/>
                <a:gd name="f100" fmla="*/ f81 f35 1"/>
                <a:gd name="f101" fmla="*/ f80 f35 1"/>
                <a:gd name="f102" fmla="*/ f82 f34 1"/>
                <a:gd name="f103" fmla="*/ f83 f35 1"/>
                <a:gd name="f104" fmla="*/ f84 f34 1"/>
                <a:gd name="f105" fmla="*/ f85 f35 1"/>
                <a:gd name="f106" fmla="*/ f86 f34 1"/>
                <a:gd name="f107" fmla="*/ f87 f35 1"/>
                <a:gd name="f108" fmla="*/ f88 f34 1"/>
                <a:gd name="f109" fmla="*/ f89 f35 1"/>
                <a:gd name="f110" fmla="*/ f90 f34 1"/>
                <a:gd name="f111" fmla="*/ f91 f35 1"/>
                <a:gd name="f112" fmla="*/ f92 f34 1"/>
                <a:gd name="f113" fmla="*/ f93 f35 1"/>
                <a:gd name="f114" fmla="*/ f94 f34 1"/>
                <a:gd name="f115" fmla="*/ f95 f34 1"/>
                <a:gd name="f116" fmla="*/ f96 f34 1"/>
                <a:gd name="f117" fmla="*/ f9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102" y="f103"/>
                </a:cxn>
                <a:cxn ang="f61">
                  <a:pos x="f104" y="f105"/>
                </a:cxn>
                <a:cxn ang="f61">
                  <a:pos x="f106" y="f107"/>
                </a:cxn>
                <a:cxn ang="f61">
                  <a:pos x="f108" y="f109"/>
                </a:cxn>
                <a:cxn ang="f61">
                  <a:pos x="f110" y="f111"/>
                </a:cxn>
                <a:cxn ang="f61">
                  <a:pos x="f112" y="f113"/>
                </a:cxn>
                <a:cxn ang="f61">
                  <a:pos x="f114" y="f107"/>
                </a:cxn>
                <a:cxn ang="f61">
                  <a:pos x="f115" y="f105"/>
                </a:cxn>
                <a:cxn ang="f61">
                  <a:pos x="f116" y="f117"/>
                </a:cxn>
                <a:cxn ang="f61">
                  <a:pos x="f102" y="f103"/>
                </a:cxn>
              </a:cxnLst>
              <a:rect l="f98" t="f101" r="f99" b="f100"/>
              <a:pathLst>
                <a:path w="42" h="27">
                  <a:moveTo>
                    <a:pt x="f8" y="f7"/>
                  </a:moveTo>
                  <a:cubicBezTo>
                    <a:pt x="f9" y="f10"/>
                    <a:pt x="f5" y="f11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15"/>
                    <a:pt x="f20" y="f21"/>
                    <a:pt x="f11" y="f14"/>
                  </a:cubicBezTo>
                  <a:cubicBezTo>
                    <a:pt x="f22" y="f8"/>
                    <a:pt x="f11" y="f21"/>
                    <a:pt x="f22" y="f15"/>
                  </a:cubicBezTo>
                  <a:cubicBezTo>
                    <a:pt x="f23" y="f9"/>
                    <a:pt x="f24" y="f5"/>
                    <a:pt x="f10" y="f5"/>
                  </a:cubicBezTo>
                  <a:cubicBezTo>
                    <a:pt x="f25" y="f13"/>
                    <a:pt x="f26" y="f9"/>
                    <a:pt x="f27" y="f18"/>
                  </a:cubicBezTo>
                  <a:cubicBezTo>
                    <a:pt x="f28" y="f16"/>
                    <a:pt x="f6" y="f14"/>
                    <a:pt x="f29" y="f12"/>
                  </a:cubicBezTo>
                  <a:cubicBezTo>
                    <a:pt x="f27" y="f11"/>
                    <a:pt x="f26" y="f22"/>
                    <a:pt x="f30" y="f24"/>
                  </a:cubicBezTo>
                  <a:cubicBezTo>
                    <a:pt x="f22" y="f31"/>
                    <a:pt x="f32" y="f20"/>
                    <a:pt x="f8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6721484-E359-4B0B-4D02-8C63425056BE}"/>
                </a:ext>
              </a:extLst>
            </p:cNvPr>
            <p:cNvSpPr/>
            <p:nvPr/>
          </p:nvSpPr>
          <p:spPr>
            <a:xfrm>
              <a:off x="11215106" y="1376208"/>
              <a:ext cx="318010" cy="3697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81"/>
                <a:gd name="f8" fmla="val 25"/>
                <a:gd name="f9" fmla="val 6"/>
                <a:gd name="f10" fmla="val 24"/>
                <a:gd name="f11" fmla="val 14"/>
                <a:gd name="f12" fmla="val 21"/>
                <a:gd name="f13" fmla="val 20"/>
                <a:gd name="f14" fmla="val 17"/>
                <a:gd name="f15" fmla="val 12"/>
                <a:gd name="f16" fmla="val 28"/>
                <a:gd name="f17" fmla="val 8"/>
                <a:gd name="f18" fmla="val 4"/>
                <a:gd name="f19" fmla="val 26"/>
                <a:gd name="f20" fmla="val 1"/>
                <a:gd name="f21" fmla="val 23"/>
                <a:gd name="f22" fmla="val 18"/>
                <a:gd name="f23" fmla="val 2"/>
                <a:gd name="f24" fmla="val 13"/>
                <a:gd name="f25" fmla="val 9"/>
                <a:gd name="f26" fmla="val 5"/>
                <a:gd name="f27" fmla="val 16"/>
                <a:gd name="f28" fmla="val 19"/>
                <a:gd name="f29" fmla="val 3"/>
                <a:gd name="f30" fmla="val 35"/>
                <a:gd name="f31" fmla="val 43"/>
                <a:gd name="f32" fmla="val 50"/>
                <a:gd name="f33" fmla="val 63"/>
                <a:gd name="f34" fmla="val 15"/>
                <a:gd name="f35" fmla="val 69"/>
                <a:gd name="f36" fmla="val 40"/>
                <a:gd name="f37" fmla="val 68"/>
                <a:gd name="f38" fmla="val 52"/>
                <a:gd name="f39" fmla="val 64"/>
                <a:gd name="f40" fmla="val 55"/>
                <a:gd name="f41" fmla="val 73"/>
                <a:gd name="f42" fmla="val 51"/>
                <a:gd name="f43" fmla="val 78"/>
                <a:gd name="f44" fmla="val 45"/>
                <a:gd name="f45" fmla="val 80"/>
                <a:gd name="f46" fmla="val 39"/>
                <a:gd name="f47" fmla="val 29"/>
                <a:gd name="f48" fmla="val 27"/>
                <a:gd name="f49" fmla="val 76"/>
                <a:gd name="f50" fmla="val 44"/>
                <a:gd name="f51" fmla="val 77"/>
                <a:gd name="f52" fmla="val 48"/>
                <a:gd name="f53" fmla="val 59"/>
                <a:gd name="f54" fmla="val 67"/>
                <a:gd name="f55" fmla="val 47"/>
                <a:gd name="f56" fmla="val 65"/>
                <a:gd name="f57" fmla="val 33"/>
                <a:gd name="f58" fmla="val 54"/>
                <a:gd name="f59" fmla="val 10"/>
                <a:gd name="f60" fmla="val 37"/>
                <a:gd name="f61" fmla="val 31"/>
                <a:gd name="f62" fmla="val 7"/>
                <a:gd name="f63" fmla="val 11"/>
                <a:gd name="f64" fmla="val 22"/>
                <a:gd name="f65" fmla="+- 0 0 -90"/>
                <a:gd name="f66" fmla="*/ f3 1 70"/>
                <a:gd name="f67" fmla="*/ f4 1 81"/>
                <a:gd name="f68" fmla="val f5"/>
                <a:gd name="f69" fmla="val f6"/>
                <a:gd name="f70" fmla="val f7"/>
                <a:gd name="f71" fmla="*/ f65 f0 1"/>
                <a:gd name="f72" fmla="+- f70 0 f68"/>
                <a:gd name="f73" fmla="+- f69 0 f68"/>
                <a:gd name="f74" fmla="*/ f71 1 f2"/>
                <a:gd name="f75" fmla="*/ f73 1 70"/>
                <a:gd name="f76" fmla="*/ f72 1 81"/>
                <a:gd name="f77" fmla="*/ 25 f73 1"/>
                <a:gd name="f78" fmla="*/ 6 f72 1"/>
                <a:gd name="f79" fmla="*/ 17 f73 1"/>
                <a:gd name="f80" fmla="*/ 24 f72 1"/>
                <a:gd name="f81" fmla="*/ 4 f73 1"/>
                <a:gd name="f82" fmla="*/ 26 f72 1"/>
                <a:gd name="f83" fmla="*/ 2 f73 1"/>
                <a:gd name="f84" fmla="*/ 13 f72 1"/>
                <a:gd name="f85" fmla="*/ 13 f73 1"/>
                <a:gd name="f86" fmla="*/ 5 f72 1"/>
                <a:gd name="f87" fmla="*/ 23 f73 1"/>
                <a:gd name="f88" fmla="*/ 3 f72 1"/>
                <a:gd name="f89" fmla="*/ 0 f72 1"/>
                <a:gd name="f90" fmla="*/ 1 f72 1"/>
                <a:gd name="f91" fmla="*/ 28 f73 1"/>
                <a:gd name="f92" fmla="*/ 4 f72 1"/>
                <a:gd name="f93" fmla="*/ 50 f73 1"/>
                <a:gd name="f94" fmla="*/ 9 f72 1"/>
                <a:gd name="f95" fmla="*/ 69 f73 1"/>
                <a:gd name="f96" fmla="*/ 40 f72 1"/>
                <a:gd name="f97" fmla="*/ 55 f73 1"/>
                <a:gd name="f98" fmla="*/ 73 f72 1"/>
                <a:gd name="f99" fmla="*/ 39 f73 1"/>
                <a:gd name="f100" fmla="*/ 80 f72 1"/>
                <a:gd name="f101" fmla="*/ 26 f73 1"/>
                <a:gd name="f102" fmla="*/ 64 f72 1"/>
                <a:gd name="f103" fmla="*/ 27 f73 1"/>
                <a:gd name="f104" fmla="*/ 44 f73 1"/>
                <a:gd name="f105" fmla="*/ 77 f72 1"/>
                <a:gd name="f106" fmla="*/ 70 f72 1"/>
                <a:gd name="f107" fmla="*/ 65 f73 1"/>
                <a:gd name="f108" fmla="*/ 33 f72 1"/>
                <a:gd name="f109" fmla="*/ 43 f73 1"/>
                <a:gd name="f110" fmla="*/ 10 f72 1"/>
                <a:gd name="f111" fmla="*/ 24 f73 1"/>
                <a:gd name="f112" fmla="*/ 7 f72 1"/>
                <a:gd name="f113" fmla="*/ 14 f73 1"/>
                <a:gd name="f114" fmla="*/ 8 f72 1"/>
                <a:gd name="f115" fmla="*/ 5 f73 1"/>
                <a:gd name="f116" fmla="*/ 16 f72 1"/>
                <a:gd name="f117" fmla="*/ 6 f73 1"/>
                <a:gd name="f118" fmla="*/ 23 f72 1"/>
                <a:gd name="f119" fmla="+- f74 0 f1"/>
                <a:gd name="f120" fmla="*/ f77 1 70"/>
                <a:gd name="f121" fmla="*/ f78 1 81"/>
                <a:gd name="f122" fmla="*/ f79 1 70"/>
                <a:gd name="f123" fmla="*/ f80 1 81"/>
                <a:gd name="f124" fmla="*/ f81 1 70"/>
                <a:gd name="f125" fmla="*/ f82 1 81"/>
                <a:gd name="f126" fmla="*/ f83 1 70"/>
                <a:gd name="f127" fmla="*/ f84 1 81"/>
                <a:gd name="f128" fmla="*/ f85 1 70"/>
                <a:gd name="f129" fmla="*/ f86 1 81"/>
                <a:gd name="f130" fmla="*/ f87 1 70"/>
                <a:gd name="f131" fmla="*/ f88 1 81"/>
                <a:gd name="f132" fmla="*/ f89 1 81"/>
                <a:gd name="f133" fmla="*/ f90 1 81"/>
                <a:gd name="f134" fmla="*/ f91 1 70"/>
                <a:gd name="f135" fmla="*/ f92 1 81"/>
                <a:gd name="f136" fmla="*/ f93 1 70"/>
                <a:gd name="f137" fmla="*/ f94 1 81"/>
                <a:gd name="f138" fmla="*/ f95 1 70"/>
                <a:gd name="f139" fmla="*/ f96 1 81"/>
                <a:gd name="f140" fmla="*/ f97 1 70"/>
                <a:gd name="f141" fmla="*/ f98 1 81"/>
                <a:gd name="f142" fmla="*/ f99 1 70"/>
                <a:gd name="f143" fmla="*/ f100 1 81"/>
                <a:gd name="f144" fmla="*/ f101 1 70"/>
                <a:gd name="f145" fmla="*/ f102 1 81"/>
                <a:gd name="f146" fmla="*/ f103 1 70"/>
                <a:gd name="f147" fmla="*/ f104 1 70"/>
                <a:gd name="f148" fmla="*/ f105 1 81"/>
                <a:gd name="f149" fmla="*/ f106 1 81"/>
                <a:gd name="f150" fmla="*/ f107 1 70"/>
                <a:gd name="f151" fmla="*/ f108 1 81"/>
                <a:gd name="f152" fmla="*/ f109 1 70"/>
                <a:gd name="f153" fmla="*/ f110 1 81"/>
                <a:gd name="f154" fmla="*/ f111 1 70"/>
                <a:gd name="f155" fmla="*/ f112 1 81"/>
                <a:gd name="f156" fmla="*/ f113 1 70"/>
                <a:gd name="f157" fmla="*/ f114 1 81"/>
                <a:gd name="f158" fmla="*/ f115 1 70"/>
                <a:gd name="f159" fmla="*/ f116 1 81"/>
                <a:gd name="f160" fmla="*/ f117 1 70"/>
                <a:gd name="f161" fmla="*/ f118 1 81"/>
                <a:gd name="f162" fmla="*/ 0 1 f75"/>
                <a:gd name="f163" fmla="*/ f69 1 f75"/>
                <a:gd name="f164" fmla="*/ 0 1 f76"/>
                <a:gd name="f165" fmla="*/ f70 1 f76"/>
                <a:gd name="f166" fmla="*/ f120 1 f75"/>
                <a:gd name="f167" fmla="*/ f121 1 f76"/>
                <a:gd name="f168" fmla="*/ f122 1 f75"/>
                <a:gd name="f169" fmla="*/ f123 1 f76"/>
                <a:gd name="f170" fmla="*/ f124 1 f75"/>
                <a:gd name="f171" fmla="*/ f125 1 f76"/>
                <a:gd name="f172" fmla="*/ f126 1 f75"/>
                <a:gd name="f173" fmla="*/ f127 1 f76"/>
                <a:gd name="f174" fmla="*/ f128 1 f75"/>
                <a:gd name="f175" fmla="*/ f129 1 f76"/>
                <a:gd name="f176" fmla="*/ f130 1 f75"/>
                <a:gd name="f177" fmla="*/ f131 1 f76"/>
                <a:gd name="f178" fmla="*/ f132 1 f76"/>
                <a:gd name="f179" fmla="*/ f133 1 f76"/>
                <a:gd name="f180" fmla="*/ f134 1 f75"/>
                <a:gd name="f181" fmla="*/ f135 1 f76"/>
                <a:gd name="f182" fmla="*/ f136 1 f75"/>
                <a:gd name="f183" fmla="*/ f137 1 f76"/>
                <a:gd name="f184" fmla="*/ f138 1 f75"/>
                <a:gd name="f185" fmla="*/ f139 1 f76"/>
                <a:gd name="f186" fmla="*/ f140 1 f75"/>
                <a:gd name="f187" fmla="*/ f141 1 f76"/>
                <a:gd name="f188" fmla="*/ f142 1 f75"/>
                <a:gd name="f189" fmla="*/ f143 1 f76"/>
                <a:gd name="f190" fmla="*/ f144 1 f75"/>
                <a:gd name="f191" fmla="*/ f145 1 f76"/>
                <a:gd name="f192" fmla="*/ f146 1 f75"/>
                <a:gd name="f193" fmla="*/ f147 1 f75"/>
                <a:gd name="f194" fmla="*/ f148 1 f76"/>
                <a:gd name="f195" fmla="*/ f149 1 f76"/>
                <a:gd name="f196" fmla="*/ f150 1 f75"/>
                <a:gd name="f197" fmla="*/ f151 1 f76"/>
                <a:gd name="f198" fmla="*/ f152 1 f75"/>
                <a:gd name="f199" fmla="*/ f153 1 f76"/>
                <a:gd name="f200" fmla="*/ f154 1 f75"/>
                <a:gd name="f201" fmla="*/ f155 1 f76"/>
                <a:gd name="f202" fmla="*/ f156 1 f75"/>
                <a:gd name="f203" fmla="*/ f157 1 f76"/>
                <a:gd name="f204" fmla="*/ f158 1 f75"/>
                <a:gd name="f205" fmla="*/ f159 1 f76"/>
                <a:gd name="f206" fmla="*/ f160 1 f75"/>
                <a:gd name="f207" fmla="*/ f161 1 f76"/>
                <a:gd name="f208" fmla="*/ f162 f66 1"/>
                <a:gd name="f209" fmla="*/ f163 f66 1"/>
                <a:gd name="f210" fmla="*/ f165 f67 1"/>
                <a:gd name="f211" fmla="*/ f164 f67 1"/>
                <a:gd name="f212" fmla="*/ f166 f66 1"/>
                <a:gd name="f213" fmla="*/ f167 f67 1"/>
                <a:gd name="f214" fmla="*/ f168 f66 1"/>
                <a:gd name="f215" fmla="*/ f169 f67 1"/>
                <a:gd name="f216" fmla="*/ f170 f66 1"/>
                <a:gd name="f217" fmla="*/ f171 f67 1"/>
                <a:gd name="f218" fmla="*/ f172 f66 1"/>
                <a:gd name="f219" fmla="*/ f173 f67 1"/>
                <a:gd name="f220" fmla="*/ f174 f66 1"/>
                <a:gd name="f221" fmla="*/ f175 f67 1"/>
                <a:gd name="f222" fmla="*/ f176 f66 1"/>
                <a:gd name="f223" fmla="*/ f177 f67 1"/>
                <a:gd name="f224" fmla="*/ f178 f67 1"/>
                <a:gd name="f225" fmla="*/ f179 f67 1"/>
                <a:gd name="f226" fmla="*/ f180 f66 1"/>
                <a:gd name="f227" fmla="*/ f181 f67 1"/>
                <a:gd name="f228" fmla="*/ f182 f66 1"/>
                <a:gd name="f229" fmla="*/ f183 f67 1"/>
                <a:gd name="f230" fmla="*/ f184 f66 1"/>
                <a:gd name="f231" fmla="*/ f185 f67 1"/>
                <a:gd name="f232" fmla="*/ f186 f66 1"/>
                <a:gd name="f233" fmla="*/ f187 f67 1"/>
                <a:gd name="f234" fmla="*/ f188 f66 1"/>
                <a:gd name="f235" fmla="*/ f189 f67 1"/>
                <a:gd name="f236" fmla="*/ f190 f66 1"/>
                <a:gd name="f237" fmla="*/ f191 f67 1"/>
                <a:gd name="f238" fmla="*/ f192 f66 1"/>
                <a:gd name="f239" fmla="*/ f193 f66 1"/>
                <a:gd name="f240" fmla="*/ f194 f67 1"/>
                <a:gd name="f241" fmla="*/ f195 f67 1"/>
                <a:gd name="f242" fmla="*/ f196 f66 1"/>
                <a:gd name="f243" fmla="*/ f197 f67 1"/>
                <a:gd name="f244" fmla="*/ f198 f66 1"/>
                <a:gd name="f245" fmla="*/ f199 f67 1"/>
                <a:gd name="f246" fmla="*/ f200 f66 1"/>
                <a:gd name="f247" fmla="*/ f201 f67 1"/>
                <a:gd name="f248" fmla="*/ f202 f66 1"/>
                <a:gd name="f249" fmla="*/ f203 f67 1"/>
                <a:gd name="f250" fmla="*/ f204 f66 1"/>
                <a:gd name="f251" fmla="*/ f205 f67 1"/>
                <a:gd name="f252" fmla="*/ f206 f66 1"/>
                <a:gd name="f253" fmla="*/ f20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9">
                  <a:pos x="f212" y="f213"/>
                </a:cxn>
                <a:cxn ang="f119">
                  <a:pos x="f214" y="f215"/>
                </a:cxn>
                <a:cxn ang="f119">
                  <a:pos x="f216" y="f217"/>
                </a:cxn>
                <a:cxn ang="f119">
                  <a:pos x="f218" y="f219"/>
                </a:cxn>
                <a:cxn ang="f119">
                  <a:pos x="f220" y="f221"/>
                </a:cxn>
                <a:cxn ang="f119">
                  <a:pos x="f222" y="f223"/>
                </a:cxn>
                <a:cxn ang="f119">
                  <a:pos x="f222" y="f224"/>
                </a:cxn>
                <a:cxn ang="f119">
                  <a:pos x="f222" y="f225"/>
                </a:cxn>
                <a:cxn ang="f119">
                  <a:pos x="f226" y="f227"/>
                </a:cxn>
                <a:cxn ang="f119">
                  <a:pos x="f228" y="f229"/>
                </a:cxn>
                <a:cxn ang="f119">
                  <a:pos x="f230" y="f231"/>
                </a:cxn>
                <a:cxn ang="f119">
                  <a:pos x="f232" y="f233"/>
                </a:cxn>
                <a:cxn ang="f119">
                  <a:pos x="f234" y="f235"/>
                </a:cxn>
                <a:cxn ang="f119">
                  <a:pos x="f236" y="f237"/>
                </a:cxn>
                <a:cxn ang="f119">
                  <a:pos x="f238" y="f237"/>
                </a:cxn>
                <a:cxn ang="f119">
                  <a:pos x="f239" y="f240"/>
                </a:cxn>
                <a:cxn ang="f119">
                  <a:pos x="f232" y="f241"/>
                </a:cxn>
                <a:cxn ang="f119">
                  <a:pos x="f242" y="f243"/>
                </a:cxn>
                <a:cxn ang="f119">
                  <a:pos x="f244" y="f245"/>
                </a:cxn>
                <a:cxn ang="f119">
                  <a:pos x="f212" y="f213"/>
                </a:cxn>
                <a:cxn ang="f119">
                  <a:pos x="f246" y="f247"/>
                </a:cxn>
                <a:cxn ang="f119">
                  <a:pos x="f248" y="f249"/>
                </a:cxn>
                <a:cxn ang="f119">
                  <a:pos x="f250" y="f251"/>
                </a:cxn>
                <a:cxn ang="f119">
                  <a:pos x="f252" y="f253"/>
                </a:cxn>
                <a:cxn ang="f119">
                  <a:pos x="f220" y="f253"/>
                </a:cxn>
                <a:cxn ang="f119">
                  <a:pos x="f246" y="f247"/>
                </a:cxn>
              </a:cxnLst>
              <a:rect l="f208" t="f211" r="f209" b="f210"/>
              <a:pathLst>
                <a:path w="70" h="81">
                  <a:moveTo>
                    <a:pt x="f8" y="f9"/>
                  </a:moveTo>
                  <a:cubicBezTo>
                    <a:pt x="f10" y="f11"/>
                    <a:pt x="f12" y="f13"/>
                    <a:pt x="f14" y="f10"/>
                  </a:cubicBezTo>
                  <a:cubicBezTo>
                    <a:pt x="f15" y="f16"/>
                    <a:pt x="f17" y="f16"/>
                    <a:pt x="f18" y="f19"/>
                  </a:cubicBezTo>
                  <a:cubicBezTo>
                    <a:pt x="f20" y="f21"/>
                    <a:pt x="f5" y="f22"/>
                    <a:pt x="f23" y="f24"/>
                  </a:cubicBezTo>
                  <a:cubicBezTo>
                    <a:pt x="f18" y="f25"/>
                    <a:pt x="f17" y="f9"/>
                    <a:pt x="f24" y="f26"/>
                  </a:cubicBezTo>
                  <a:cubicBezTo>
                    <a:pt x="f27" y="f18"/>
                    <a:pt x="f28" y="f18"/>
                    <a:pt x="f21" y="f29"/>
                  </a:cubicBezTo>
                  <a:cubicBezTo>
                    <a:pt x="f21" y="f23"/>
                    <a:pt x="f21" y="f20"/>
                    <a:pt x="f21" y="f5"/>
                  </a:cubicBezTo>
                  <a:cubicBezTo>
                    <a:pt x="f21" y="f5"/>
                    <a:pt x="f21" y="f5"/>
                    <a:pt x="f21" y="f20"/>
                  </a:cubicBezTo>
                  <a:cubicBezTo>
                    <a:pt x="f10" y="f29"/>
                    <a:pt x="f19" y="f29"/>
                    <a:pt x="f16" y="f18"/>
                  </a:cubicBezTo>
                  <a:cubicBezTo>
                    <a:pt x="f30" y="f26"/>
                    <a:pt x="f31" y="f9"/>
                    <a:pt x="f32" y="f25"/>
                  </a:cubicBezTo>
                  <a:cubicBezTo>
                    <a:pt x="f33" y="f34"/>
                    <a:pt x="f6" y="f8"/>
                    <a:pt x="f35" y="f36"/>
                  </a:cubicBezTo>
                  <a:cubicBezTo>
                    <a:pt x="f37" y="f38"/>
                    <a:pt x="f39" y="f39"/>
                    <a:pt x="f40" y="f41"/>
                  </a:cubicBezTo>
                  <a:cubicBezTo>
                    <a:pt x="f42" y="f43"/>
                    <a:pt x="f44" y="f45"/>
                    <a:pt x="f46" y="f45"/>
                  </a:cubicBezTo>
                  <a:cubicBezTo>
                    <a:pt x="f47" y="f7"/>
                    <a:pt x="f10" y="f41"/>
                    <a:pt x="f19" y="f39"/>
                  </a:cubicBezTo>
                  <a:cubicBezTo>
                    <a:pt x="f48" y="f39"/>
                    <a:pt x="f48" y="f39"/>
                    <a:pt x="f48" y="f39"/>
                  </a:cubicBezTo>
                  <a:cubicBezTo>
                    <a:pt x="f8" y="f49"/>
                    <a:pt x="f30" y="f7"/>
                    <a:pt x="f50" y="f51"/>
                  </a:cubicBezTo>
                  <a:cubicBezTo>
                    <a:pt x="f52" y="f49"/>
                    <a:pt x="f38" y="f41"/>
                    <a:pt x="f40" y="f6"/>
                  </a:cubicBezTo>
                  <a:cubicBezTo>
                    <a:pt x="f33" y="f53"/>
                    <a:pt x="f54" y="f55"/>
                    <a:pt x="f56" y="f57"/>
                  </a:cubicBezTo>
                  <a:cubicBezTo>
                    <a:pt x="f33" y="f13"/>
                    <a:pt x="f58" y="f11"/>
                    <a:pt x="f31" y="f59"/>
                  </a:cubicBezTo>
                  <a:cubicBezTo>
                    <a:pt x="f60" y="f17"/>
                    <a:pt x="f61" y="f17"/>
                    <a:pt x="f8" y="f9"/>
                  </a:cubicBezTo>
                  <a:close/>
                  <a:moveTo>
                    <a:pt x="f10" y="f62"/>
                  </a:moveTo>
                  <a:cubicBezTo>
                    <a:pt x="f13" y="f62"/>
                    <a:pt x="f14" y="f62"/>
                    <a:pt x="f11" y="f17"/>
                  </a:cubicBezTo>
                  <a:cubicBezTo>
                    <a:pt x="f59" y="f25"/>
                    <a:pt x="f9" y="f63"/>
                    <a:pt x="f26" y="f27"/>
                  </a:cubicBezTo>
                  <a:cubicBezTo>
                    <a:pt x="f18" y="f22"/>
                    <a:pt x="f26" y="f64"/>
                    <a:pt x="f9" y="f21"/>
                  </a:cubicBezTo>
                  <a:cubicBezTo>
                    <a:pt x="f17" y="f10"/>
                    <a:pt x="f63" y="f8"/>
                    <a:pt x="f24" y="f21"/>
                  </a:cubicBezTo>
                  <a:cubicBezTo>
                    <a:pt x="f28" y="f13"/>
                    <a:pt x="f64" y="f34"/>
                    <a:pt x="f10" y="f6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9BE67A7-DF4A-4F9D-972A-320F419CE50C}"/>
                </a:ext>
              </a:extLst>
            </p:cNvPr>
            <p:cNvSpPr/>
            <p:nvPr/>
          </p:nvSpPr>
          <p:spPr>
            <a:xfrm>
              <a:off x="9289810" y="858959"/>
              <a:ext cx="308427" cy="356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"/>
                <a:gd name="f7" fmla="val 78"/>
                <a:gd name="f8" fmla="val 31"/>
                <a:gd name="f9" fmla="val 40"/>
                <a:gd name="f10" fmla="val 45"/>
                <a:gd name="f11" fmla="val 44"/>
                <a:gd name="f12" fmla="val 57"/>
                <a:gd name="f13" fmla="val 34"/>
                <a:gd name="f14" fmla="val 65"/>
                <a:gd name="f15" fmla="val 43"/>
                <a:gd name="f16" fmla="val 48"/>
                <a:gd name="f17" fmla="val 47"/>
                <a:gd name="f18" fmla="val 30"/>
                <a:gd name="f19" fmla="val 23"/>
                <a:gd name="f20" fmla="val 15"/>
                <a:gd name="f21" fmla="val 70"/>
                <a:gd name="f22" fmla="val 13"/>
                <a:gd name="f23" fmla="val 21"/>
                <a:gd name="f24" fmla="val 56"/>
                <a:gd name="f25" fmla="val 26"/>
                <a:gd name="f26" fmla="val 20"/>
                <a:gd name="f27" fmla="val 37"/>
                <a:gd name="f28" fmla="val 32"/>
                <a:gd name="f29" fmla="val 10"/>
                <a:gd name="f30" fmla="val 9"/>
                <a:gd name="f31" fmla="val 24"/>
                <a:gd name="f32" fmla="val 8"/>
                <a:gd name="f33" fmla="val 22"/>
                <a:gd name="f34" fmla="val 7"/>
                <a:gd name="f35" fmla="val 19"/>
                <a:gd name="f36" fmla="val 5"/>
                <a:gd name="f37" fmla="val 12"/>
                <a:gd name="f38" fmla="val 6"/>
                <a:gd name="f39" fmla="val 3"/>
                <a:gd name="f40" fmla="val 17"/>
                <a:gd name="f41" fmla="val 2"/>
                <a:gd name="f42" fmla="val 35"/>
                <a:gd name="f43" fmla="val 28"/>
                <a:gd name="f44" fmla="val 38"/>
                <a:gd name="f45" fmla="val 29"/>
                <a:gd name="f46" fmla="val 33"/>
                <a:gd name="f47" fmla="val 25"/>
                <a:gd name="f48" fmla="val 11"/>
                <a:gd name="f49" fmla="val 18"/>
                <a:gd name="f50" fmla="val 27"/>
                <a:gd name="f51" fmla="+- 0 0 -90"/>
                <a:gd name="f52" fmla="*/ f3 1 68"/>
                <a:gd name="f53" fmla="*/ f4 1 78"/>
                <a:gd name="f54" fmla="val f5"/>
                <a:gd name="f55" fmla="val f6"/>
                <a:gd name="f56" fmla="val f7"/>
                <a:gd name="f57" fmla="*/ f51 f0 1"/>
                <a:gd name="f58" fmla="+- f56 0 f54"/>
                <a:gd name="f59" fmla="+- f55 0 f54"/>
                <a:gd name="f60" fmla="*/ f57 1 f2"/>
                <a:gd name="f61" fmla="*/ f59 1 68"/>
                <a:gd name="f62" fmla="*/ f58 1 78"/>
                <a:gd name="f63" fmla="*/ 31 f59 1"/>
                <a:gd name="f64" fmla="*/ 40 f58 1"/>
                <a:gd name="f65" fmla="*/ 68 f59 1"/>
                <a:gd name="f66" fmla="*/ 34 f58 1"/>
                <a:gd name="f67" fmla="*/ 30 f59 1"/>
                <a:gd name="f68" fmla="*/ 43 f58 1"/>
                <a:gd name="f69" fmla="*/ 0 f59 1"/>
                <a:gd name="f70" fmla="*/ 78 f58 1"/>
                <a:gd name="f71" fmla="*/ 26 f59 1"/>
                <a:gd name="f72" fmla="*/ 10 f59 1"/>
                <a:gd name="f73" fmla="*/ 26 f58 1"/>
                <a:gd name="f74" fmla="*/ 7 f59 1"/>
                <a:gd name="f75" fmla="*/ 19 f58 1"/>
                <a:gd name="f76" fmla="*/ 12 f59 1"/>
                <a:gd name="f77" fmla="*/ 3 f58 1"/>
                <a:gd name="f78" fmla="*/ 7 f58 1"/>
                <a:gd name="f79" fmla="*/ 34 f59 1"/>
                <a:gd name="f80" fmla="*/ 23 f58 1"/>
                <a:gd name="f81" fmla="*/ 28 f59 1"/>
                <a:gd name="f82" fmla="*/ 38 f58 1"/>
                <a:gd name="f83" fmla="*/ 25 f58 1"/>
                <a:gd name="f84" fmla="*/ 11 f58 1"/>
                <a:gd name="f85" fmla="*/ 15 f59 1"/>
                <a:gd name="f86" fmla="*/ 6 f58 1"/>
                <a:gd name="f87" fmla="*/ 11 f59 1"/>
                <a:gd name="f88" fmla="*/ 18 f58 1"/>
                <a:gd name="f89" fmla="+- f60 0 f1"/>
                <a:gd name="f90" fmla="*/ f63 1 68"/>
                <a:gd name="f91" fmla="*/ f64 1 78"/>
                <a:gd name="f92" fmla="*/ f65 1 68"/>
                <a:gd name="f93" fmla="*/ f66 1 78"/>
                <a:gd name="f94" fmla="*/ f67 1 68"/>
                <a:gd name="f95" fmla="*/ f68 1 78"/>
                <a:gd name="f96" fmla="*/ f69 1 68"/>
                <a:gd name="f97" fmla="*/ f70 1 78"/>
                <a:gd name="f98" fmla="*/ f71 1 68"/>
                <a:gd name="f99" fmla="*/ f72 1 68"/>
                <a:gd name="f100" fmla="*/ f73 1 78"/>
                <a:gd name="f101" fmla="*/ f74 1 68"/>
                <a:gd name="f102" fmla="*/ f75 1 78"/>
                <a:gd name="f103" fmla="*/ f76 1 68"/>
                <a:gd name="f104" fmla="*/ f77 1 78"/>
                <a:gd name="f105" fmla="*/ f78 1 78"/>
                <a:gd name="f106" fmla="*/ f79 1 68"/>
                <a:gd name="f107" fmla="*/ f80 1 78"/>
                <a:gd name="f108" fmla="*/ f81 1 68"/>
                <a:gd name="f109" fmla="*/ f82 1 78"/>
                <a:gd name="f110" fmla="*/ f83 1 78"/>
                <a:gd name="f111" fmla="*/ f84 1 78"/>
                <a:gd name="f112" fmla="*/ f85 1 68"/>
                <a:gd name="f113" fmla="*/ f86 1 78"/>
                <a:gd name="f114" fmla="*/ f87 1 68"/>
                <a:gd name="f115" fmla="*/ f88 1 78"/>
                <a:gd name="f116" fmla="*/ 0 1 f61"/>
                <a:gd name="f117" fmla="*/ f55 1 f61"/>
                <a:gd name="f118" fmla="*/ 0 1 f62"/>
                <a:gd name="f119" fmla="*/ f56 1 f62"/>
                <a:gd name="f120" fmla="*/ f90 1 f61"/>
                <a:gd name="f121" fmla="*/ f91 1 f62"/>
                <a:gd name="f122" fmla="*/ f92 1 f61"/>
                <a:gd name="f123" fmla="*/ f93 1 f62"/>
                <a:gd name="f124" fmla="*/ f94 1 f61"/>
                <a:gd name="f125" fmla="*/ f95 1 f62"/>
                <a:gd name="f126" fmla="*/ f96 1 f61"/>
                <a:gd name="f127" fmla="*/ f97 1 f62"/>
                <a:gd name="f128" fmla="*/ f98 1 f61"/>
                <a:gd name="f129" fmla="*/ f99 1 f61"/>
                <a:gd name="f130" fmla="*/ f100 1 f62"/>
                <a:gd name="f131" fmla="*/ f101 1 f61"/>
                <a:gd name="f132" fmla="*/ f102 1 f62"/>
                <a:gd name="f133" fmla="*/ f103 1 f61"/>
                <a:gd name="f134" fmla="*/ f104 1 f62"/>
                <a:gd name="f135" fmla="*/ f105 1 f62"/>
                <a:gd name="f136" fmla="*/ f106 1 f61"/>
                <a:gd name="f137" fmla="*/ f107 1 f62"/>
                <a:gd name="f138" fmla="*/ f108 1 f61"/>
                <a:gd name="f139" fmla="*/ f109 1 f62"/>
                <a:gd name="f140" fmla="*/ f110 1 f62"/>
                <a:gd name="f141" fmla="*/ f111 1 f62"/>
                <a:gd name="f142" fmla="*/ f112 1 f61"/>
                <a:gd name="f143" fmla="*/ f113 1 f62"/>
                <a:gd name="f144" fmla="*/ f114 1 f61"/>
                <a:gd name="f145" fmla="*/ f115 1 f62"/>
                <a:gd name="f146" fmla="*/ f116 f52 1"/>
                <a:gd name="f147" fmla="*/ f117 f52 1"/>
                <a:gd name="f148" fmla="*/ f119 f53 1"/>
                <a:gd name="f149" fmla="*/ f118 f53 1"/>
                <a:gd name="f150" fmla="*/ f120 f52 1"/>
                <a:gd name="f151" fmla="*/ f121 f53 1"/>
                <a:gd name="f152" fmla="*/ f122 f52 1"/>
                <a:gd name="f153" fmla="*/ f123 f53 1"/>
                <a:gd name="f154" fmla="*/ f124 f52 1"/>
                <a:gd name="f155" fmla="*/ f125 f53 1"/>
                <a:gd name="f156" fmla="*/ f126 f52 1"/>
                <a:gd name="f157" fmla="*/ f127 f53 1"/>
                <a:gd name="f158" fmla="*/ f128 f52 1"/>
                <a:gd name="f159" fmla="*/ f129 f52 1"/>
                <a:gd name="f160" fmla="*/ f130 f53 1"/>
                <a:gd name="f161" fmla="*/ f131 f52 1"/>
                <a:gd name="f162" fmla="*/ f132 f53 1"/>
                <a:gd name="f163" fmla="*/ f133 f52 1"/>
                <a:gd name="f164" fmla="*/ f134 f53 1"/>
                <a:gd name="f165" fmla="*/ f135 f53 1"/>
                <a:gd name="f166" fmla="*/ f136 f52 1"/>
                <a:gd name="f167" fmla="*/ f137 f53 1"/>
                <a:gd name="f168" fmla="*/ f138 f52 1"/>
                <a:gd name="f169" fmla="*/ f139 f53 1"/>
                <a:gd name="f170" fmla="*/ f140 f53 1"/>
                <a:gd name="f171" fmla="*/ f141 f53 1"/>
                <a:gd name="f172" fmla="*/ f142 f52 1"/>
                <a:gd name="f173" fmla="*/ f143 f53 1"/>
                <a:gd name="f174" fmla="*/ f144 f52 1"/>
                <a:gd name="f175" fmla="*/ f145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9">
                  <a:pos x="f150" y="f151"/>
                </a:cxn>
                <a:cxn ang="f89">
                  <a:pos x="f152" y="f153"/>
                </a:cxn>
                <a:cxn ang="f89">
                  <a:pos x="f154" y="f155"/>
                </a:cxn>
                <a:cxn ang="f89">
                  <a:pos x="f156" y="f157"/>
                </a:cxn>
                <a:cxn ang="f89">
                  <a:pos x="f158" y="f155"/>
                </a:cxn>
                <a:cxn ang="f89">
                  <a:pos x="f159" y="f160"/>
                </a:cxn>
                <a:cxn ang="f89">
                  <a:pos x="f161" y="f162"/>
                </a:cxn>
                <a:cxn ang="f89">
                  <a:pos x="f163" y="f164"/>
                </a:cxn>
                <a:cxn ang="f89">
                  <a:pos x="f154" y="f165"/>
                </a:cxn>
                <a:cxn ang="f89">
                  <a:pos x="f166" y="f167"/>
                </a:cxn>
                <a:cxn ang="f89">
                  <a:pos x="f150" y="f151"/>
                </a:cxn>
                <a:cxn ang="f89">
                  <a:pos x="f168" y="f169"/>
                </a:cxn>
                <a:cxn ang="f89">
                  <a:pos x="f154" y="f170"/>
                </a:cxn>
                <a:cxn ang="f89">
                  <a:pos x="f168" y="f171"/>
                </a:cxn>
                <a:cxn ang="f89">
                  <a:pos x="f172" y="f173"/>
                </a:cxn>
                <a:cxn ang="f89">
                  <a:pos x="f174" y="f175"/>
                </a:cxn>
                <a:cxn ang="f89">
                  <a:pos x="f168" y="f169"/>
                </a:cxn>
              </a:cxnLst>
              <a:rect l="f146" t="f149" r="f147" b="f148"/>
              <a:pathLst>
                <a:path w="68" h="78">
                  <a:moveTo>
                    <a:pt x="f8" y="f9"/>
                  </a:moveTo>
                  <a:cubicBezTo>
                    <a:pt x="f10" y="f11"/>
                    <a:pt x="f12" y="f11"/>
                    <a:pt x="f6" y="f13"/>
                  </a:cubicBezTo>
                  <a:cubicBezTo>
                    <a:pt x="f14" y="f15"/>
                    <a:pt x="f16" y="f17"/>
                    <a:pt x="f18" y="f15"/>
                  </a:cubicBezTo>
                  <a:cubicBezTo>
                    <a:pt x="f19" y="f12"/>
                    <a:pt x="f20" y="f21"/>
                    <a:pt x="f5" y="f7"/>
                  </a:cubicBezTo>
                  <a:cubicBezTo>
                    <a:pt x="f22" y="f6"/>
                    <a:pt x="f23" y="f24"/>
                    <a:pt x="f25" y="f15"/>
                  </a:cubicBezTo>
                  <a:cubicBezTo>
                    <a:pt x="f26" y="f27"/>
                    <a:pt x="f20" y="f28"/>
                    <a:pt x="f29" y="f25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4" y="f38"/>
                    <a:pt x="f37" y="f39"/>
                  </a:cubicBezTo>
                  <a:cubicBezTo>
                    <a:pt x="f40" y="f5"/>
                    <a:pt x="f25" y="f41"/>
                    <a:pt x="f18" y="f34"/>
                  </a:cubicBezTo>
                  <a:cubicBezTo>
                    <a:pt x="f13" y="f37"/>
                    <a:pt x="f42" y="f40"/>
                    <a:pt x="f13" y="f19"/>
                  </a:cubicBezTo>
                  <a:cubicBezTo>
                    <a:pt x="f13" y="f43"/>
                    <a:pt x="f28" y="f13"/>
                    <a:pt x="f8" y="f9"/>
                  </a:cubicBezTo>
                  <a:close/>
                  <a:moveTo>
                    <a:pt x="f43" y="f44"/>
                  </a:moveTo>
                  <a:cubicBezTo>
                    <a:pt x="f45" y="f46"/>
                    <a:pt x="f18" y="f45"/>
                    <a:pt x="f18" y="f47"/>
                  </a:cubicBezTo>
                  <a:cubicBezTo>
                    <a:pt x="f18" y="f26"/>
                    <a:pt x="f45" y="f20"/>
                    <a:pt x="f43" y="f48"/>
                  </a:cubicBezTo>
                  <a:cubicBezTo>
                    <a:pt x="f25" y="f38"/>
                    <a:pt x="f35" y="f36"/>
                    <a:pt x="f20" y="f38"/>
                  </a:cubicBezTo>
                  <a:cubicBezTo>
                    <a:pt x="f48" y="f32"/>
                    <a:pt x="f30" y="f22"/>
                    <a:pt x="f48" y="f49"/>
                  </a:cubicBezTo>
                  <a:cubicBezTo>
                    <a:pt x="f22" y="f50"/>
                    <a:pt x="f35" y="f46"/>
                    <a:pt x="f43" y="f44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E08C88F2-B9CC-6795-94DF-59C7CC74F8DF}"/>
                </a:ext>
              </a:extLst>
            </p:cNvPr>
            <p:cNvSpPr/>
            <p:nvPr/>
          </p:nvSpPr>
          <p:spPr>
            <a:xfrm>
              <a:off x="7676772" y="1498811"/>
              <a:ext cx="159005" cy="1379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"/>
                <a:gd name="f7" fmla="val 30"/>
                <a:gd name="f8" fmla="val 23"/>
                <a:gd name="f9" fmla="val 5"/>
                <a:gd name="f10" fmla="val 4"/>
                <a:gd name="f11" fmla="val 26"/>
                <a:gd name="f12" fmla="val 2"/>
                <a:gd name="f13" fmla="val 28"/>
                <a:gd name="f14" fmla="val 31"/>
                <a:gd name="f15" fmla="val 3"/>
                <a:gd name="f16" fmla="val 34"/>
                <a:gd name="f17" fmla="val 8"/>
                <a:gd name="f18" fmla="val 33"/>
                <a:gd name="f19" fmla="val 11"/>
                <a:gd name="f20" fmla="val 32"/>
                <a:gd name="f21" fmla="val 14"/>
                <a:gd name="f22" fmla="val 15"/>
                <a:gd name="f23" fmla="val 17"/>
                <a:gd name="f24" fmla="val 20"/>
                <a:gd name="f25" fmla="val 24"/>
                <a:gd name="f26" fmla="val 29"/>
                <a:gd name="f27" fmla="val 16"/>
                <a:gd name="f28" fmla="val 27"/>
                <a:gd name="f29" fmla="val 13"/>
                <a:gd name="f30" fmla="val 10"/>
                <a:gd name="f31" fmla="val 6"/>
                <a:gd name="f32" fmla="val 25"/>
                <a:gd name="f33" fmla="val 1"/>
                <a:gd name="f34" fmla="val 22"/>
                <a:gd name="f35" fmla="val 19"/>
                <a:gd name="f36" fmla="val 7"/>
                <a:gd name="f37" fmla="val 9"/>
                <a:gd name="f38" fmla="val 12"/>
                <a:gd name="f39" fmla="+- 0 0 -90"/>
                <a:gd name="f40" fmla="*/ f3 1 35"/>
                <a:gd name="f41" fmla="*/ f4 1 30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35"/>
                <a:gd name="f50" fmla="*/ f46 1 30"/>
                <a:gd name="f51" fmla="*/ 23 f47 1"/>
                <a:gd name="f52" fmla="*/ 5 f46 1"/>
                <a:gd name="f53" fmla="*/ 4 f46 1"/>
                <a:gd name="f54" fmla="*/ 31 f47 1"/>
                <a:gd name="f55" fmla="*/ 3 f46 1"/>
                <a:gd name="f56" fmla="*/ 33 f47 1"/>
                <a:gd name="f57" fmla="*/ 11 f46 1"/>
                <a:gd name="f58" fmla="*/ 26 f47 1"/>
                <a:gd name="f59" fmla="*/ 15 f46 1"/>
                <a:gd name="f60" fmla="*/ 28 f47 1"/>
                <a:gd name="f61" fmla="*/ 24 f46 1"/>
                <a:gd name="f62" fmla="*/ 17 f47 1"/>
                <a:gd name="f63" fmla="*/ 28 f46 1"/>
                <a:gd name="f64" fmla="*/ 16 f47 1"/>
                <a:gd name="f65" fmla="*/ 27 f46 1"/>
                <a:gd name="f66" fmla="*/ 13 f47 1"/>
                <a:gd name="f67" fmla="*/ 26 f46 1"/>
                <a:gd name="f68" fmla="*/ 4 f47 1"/>
                <a:gd name="f69" fmla="*/ 25 f46 1"/>
                <a:gd name="f70" fmla="*/ 1 f47 1"/>
                <a:gd name="f71" fmla="*/ 16 f46 1"/>
                <a:gd name="f72" fmla="*/ 9 f47 1"/>
                <a:gd name="f73" fmla="*/ 12 f46 1"/>
                <a:gd name="f74" fmla="*/ 11 f47 1"/>
                <a:gd name="f75" fmla="*/ 10 f46 1"/>
                <a:gd name="f76" fmla="*/ 15 f47 1"/>
                <a:gd name="f77" fmla="*/ 9 f46 1"/>
                <a:gd name="f78" fmla="+- f48 0 f1"/>
                <a:gd name="f79" fmla="*/ f51 1 35"/>
                <a:gd name="f80" fmla="*/ f52 1 30"/>
                <a:gd name="f81" fmla="*/ f53 1 30"/>
                <a:gd name="f82" fmla="*/ f54 1 35"/>
                <a:gd name="f83" fmla="*/ f55 1 30"/>
                <a:gd name="f84" fmla="*/ f56 1 35"/>
                <a:gd name="f85" fmla="*/ f57 1 30"/>
                <a:gd name="f86" fmla="*/ f58 1 35"/>
                <a:gd name="f87" fmla="*/ f59 1 30"/>
                <a:gd name="f88" fmla="*/ f60 1 35"/>
                <a:gd name="f89" fmla="*/ f61 1 30"/>
                <a:gd name="f90" fmla="*/ f62 1 35"/>
                <a:gd name="f91" fmla="*/ f63 1 30"/>
                <a:gd name="f92" fmla="*/ f64 1 35"/>
                <a:gd name="f93" fmla="*/ f65 1 30"/>
                <a:gd name="f94" fmla="*/ f66 1 35"/>
                <a:gd name="f95" fmla="*/ f67 1 30"/>
                <a:gd name="f96" fmla="*/ f68 1 35"/>
                <a:gd name="f97" fmla="*/ f69 1 30"/>
                <a:gd name="f98" fmla="*/ f70 1 35"/>
                <a:gd name="f99" fmla="*/ f71 1 30"/>
                <a:gd name="f100" fmla="*/ f72 1 35"/>
                <a:gd name="f101" fmla="*/ f73 1 30"/>
                <a:gd name="f102" fmla="*/ f74 1 35"/>
                <a:gd name="f103" fmla="*/ f75 1 30"/>
                <a:gd name="f104" fmla="*/ f76 1 35"/>
                <a:gd name="f105" fmla="*/ f77 1 30"/>
                <a:gd name="f106" fmla="*/ 0 1 f49"/>
                <a:gd name="f107" fmla="*/ f43 1 f49"/>
                <a:gd name="f108" fmla="*/ 0 1 f50"/>
                <a:gd name="f109" fmla="*/ f44 1 f50"/>
                <a:gd name="f110" fmla="*/ f79 1 f49"/>
                <a:gd name="f111" fmla="*/ f80 1 f50"/>
                <a:gd name="f112" fmla="*/ f81 1 f50"/>
                <a:gd name="f113" fmla="*/ f82 1 f49"/>
                <a:gd name="f114" fmla="*/ f83 1 f50"/>
                <a:gd name="f115" fmla="*/ f84 1 f49"/>
                <a:gd name="f116" fmla="*/ f85 1 f50"/>
                <a:gd name="f117" fmla="*/ f86 1 f49"/>
                <a:gd name="f118" fmla="*/ f87 1 f50"/>
                <a:gd name="f119" fmla="*/ f88 1 f49"/>
                <a:gd name="f120" fmla="*/ f89 1 f50"/>
                <a:gd name="f121" fmla="*/ f90 1 f49"/>
                <a:gd name="f122" fmla="*/ f91 1 f50"/>
                <a:gd name="f123" fmla="*/ f92 1 f49"/>
                <a:gd name="f124" fmla="*/ f93 1 f50"/>
                <a:gd name="f125" fmla="*/ f94 1 f49"/>
                <a:gd name="f126" fmla="*/ f95 1 f50"/>
                <a:gd name="f127" fmla="*/ f96 1 f49"/>
                <a:gd name="f128" fmla="*/ f97 1 f50"/>
                <a:gd name="f129" fmla="*/ f98 1 f49"/>
                <a:gd name="f130" fmla="*/ f99 1 f50"/>
                <a:gd name="f131" fmla="*/ f100 1 f49"/>
                <a:gd name="f132" fmla="*/ f101 1 f50"/>
                <a:gd name="f133" fmla="*/ f102 1 f49"/>
                <a:gd name="f134" fmla="*/ f103 1 f50"/>
                <a:gd name="f135" fmla="*/ f104 1 f49"/>
                <a:gd name="f136" fmla="*/ f105 1 f50"/>
                <a:gd name="f137" fmla="*/ f106 f40 1"/>
                <a:gd name="f138" fmla="*/ f107 f40 1"/>
                <a:gd name="f139" fmla="*/ f109 f41 1"/>
                <a:gd name="f140" fmla="*/ f108 f41 1"/>
                <a:gd name="f141" fmla="*/ f110 f40 1"/>
                <a:gd name="f142" fmla="*/ f111 f41 1"/>
                <a:gd name="f143" fmla="*/ f112 f41 1"/>
                <a:gd name="f144" fmla="*/ f113 f40 1"/>
                <a:gd name="f145" fmla="*/ f114 f41 1"/>
                <a:gd name="f146" fmla="*/ f115 f40 1"/>
                <a:gd name="f147" fmla="*/ f116 f41 1"/>
                <a:gd name="f148" fmla="*/ f117 f40 1"/>
                <a:gd name="f149" fmla="*/ f118 f41 1"/>
                <a:gd name="f150" fmla="*/ f119 f40 1"/>
                <a:gd name="f151" fmla="*/ f120 f41 1"/>
                <a:gd name="f152" fmla="*/ f121 f40 1"/>
                <a:gd name="f153" fmla="*/ f122 f41 1"/>
                <a:gd name="f154" fmla="*/ f123 f40 1"/>
                <a:gd name="f155" fmla="*/ f124 f41 1"/>
                <a:gd name="f156" fmla="*/ f125 f40 1"/>
                <a:gd name="f157" fmla="*/ f126 f41 1"/>
                <a:gd name="f158" fmla="*/ f127 f40 1"/>
                <a:gd name="f159" fmla="*/ f128 f41 1"/>
                <a:gd name="f160" fmla="*/ f129 f40 1"/>
                <a:gd name="f161" fmla="*/ f130 f41 1"/>
                <a:gd name="f162" fmla="*/ f131 f40 1"/>
                <a:gd name="f163" fmla="*/ f132 f41 1"/>
                <a:gd name="f164" fmla="*/ f133 f40 1"/>
                <a:gd name="f165" fmla="*/ f134 f41 1"/>
                <a:gd name="f166" fmla="*/ f135 f40 1"/>
                <a:gd name="f167" fmla="*/ f136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41" y="f142"/>
                </a:cxn>
                <a:cxn ang="f78">
                  <a:pos x="f141" y="f143"/>
                </a:cxn>
                <a:cxn ang="f78">
                  <a:pos x="f144" y="f145"/>
                </a:cxn>
                <a:cxn ang="f78">
                  <a:pos x="f146" y="f147"/>
                </a:cxn>
                <a:cxn ang="f78">
                  <a:pos x="f148" y="f149"/>
                </a:cxn>
                <a:cxn ang="f78">
                  <a:pos x="f150" y="f151"/>
                </a:cxn>
                <a:cxn ang="f78">
                  <a:pos x="f152" y="f153"/>
                </a:cxn>
                <a:cxn ang="f78">
                  <a:pos x="f154" y="f155"/>
                </a:cxn>
                <a:cxn ang="f78">
                  <a:pos x="f156" y="f157"/>
                </a:cxn>
                <a:cxn ang="f78">
                  <a:pos x="f158" y="f159"/>
                </a:cxn>
                <a:cxn ang="f78">
                  <a:pos x="f160" y="f161"/>
                </a:cxn>
                <a:cxn ang="f78">
                  <a:pos x="f162" y="f163"/>
                </a:cxn>
                <a:cxn ang="f78">
                  <a:pos x="f164" y="f165"/>
                </a:cxn>
                <a:cxn ang="f78">
                  <a:pos x="f166" y="f163"/>
                </a:cxn>
                <a:cxn ang="f78">
                  <a:pos x="f141" y="f167"/>
                </a:cxn>
                <a:cxn ang="f78">
                  <a:pos x="f141" y="f142"/>
                </a:cxn>
              </a:cxnLst>
              <a:rect l="f137" t="f140" r="f138" b="f139"/>
              <a:pathLst>
                <a:path w="35" h="30">
                  <a:moveTo>
                    <a:pt x="f8" y="f9"/>
                  </a:moveTo>
                  <a:cubicBezTo>
                    <a:pt x="f8" y="f10"/>
                    <a:pt x="f8" y="f10"/>
                    <a:pt x="f8" y="f10"/>
                  </a:cubicBezTo>
                  <a:cubicBezTo>
                    <a:pt x="f11" y="f12"/>
                    <a:pt x="f13" y="f5"/>
                    <a:pt x="f14" y="f15"/>
                  </a:cubicBezTo>
                  <a:cubicBezTo>
                    <a:pt x="f16" y="f9"/>
                    <a:pt x="f6" y="f17"/>
                    <a:pt x="f18" y="f19"/>
                  </a:cubicBezTo>
                  <a:cubicBezTo>
                    <a:pt x="f20" y="f21"/>
                    <a:pt x="f7" y="f22"/>
                    <a:pt x="f11" y="f22"/>
                  </a:cubicBezTo>
                  <a:cubicBezTo>
                    <a:pt x="f7" y="f23"/>
                    <a:pt x="f7" y="f24"/>
                    <a:pt x="f13" y="f25"/>
                  </a:cubicBezTo>
                  <a:cubicBezTo>
                    <a:pt x="f11" y="f26"/>
                    <a:pt x="f8" y="f7"/>
                    <a:pt x="f23" y="f13"/>
                  </a:cubicBezTo>
                  <a:cubicBezTo>
                    <a:pt x="f23" y="f13"/>
                    <a:pt x="f23" y="f13"/>
                    <a:pt x="f27" y="f28"/>
                  </a:cubicBezTo>
                  <a:cubicBezTo>
                    <a:pt x="f22" y="f28"/>
                    <a:pt x="f21" y="f11"/>
                    <a:pt x="f29" y="f11"/>
                  </a:cubicBezTo>
                  <a:cubicBezTo>
                    <a:pt x="f30" y="f13"/>
                    <a:pt x="f31" y="f13"/>
                    <a:pt x="f10" y="f32"/>
                  </a:cubicBezTo>
                  <a:cubicBezTo>
                    <a:pt x="f33" y="f34"/>
                    <a:pt x="f5" y="f35"/>
                    <a:pt x="f33" y="f27"/>
                  </a:cubicBezTo>
                  <a:cubicBezTo>
                    <a:pt x="f10" y="f21"/>
                    <a:pt x="f36" y="f29"/>
                    <a:pt x="f37" y="f38"/>
                  </a:cubicBezTo>
                  <a:cubicBezTo>
                    <a:pt x="f30" y="f19"/>
                    <a:pt x="f30" y="f30"/>
                    <a:pt x="f19" y="f30"/>
                  </a:cubicBezTo>
                  <a:cubicBezTo>
                    <a:pt x="f38" y="f30"/>
                    <a:pt x="f21" y="f19"/>
                    <a:pt x="f22" y="f38"/>
                  </a:cubicBezTo>
                  <a:cubicBezTo>
                    <a:pt x="f23" y="f19"/>
                    <a:pt x="f24" y="f30"/>
                    <a:pt x="f8" y="f37"/>
                  </a:cubicBezTo>
                  <a:cubicBezTo>
                    <a:pt x="f8" y="f17"/>
                    <a:pt x="f8" y="f31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5EBAF352-F59A-7EB5-D793-4084F5310BAD}"/>
                </a:ext>
              </a:extLst>
            </p:cNvPr>
            <p:cNvSpPr/>
            <p:nvPr/>
          </p:nvSpPr>
          <p:spPr>
            <a:xfrm>
              <a:off x="9730423" y="1353220"/>
              <a:ext cx="105366" cy="1187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"/>
                <a:gd name="f7" fmla="val 26"/>
                <a:gd name="f8" fmla="val 13"/>
                <a:gd name="f9" fmla="val 20"/>
                <a:gd name="f10" fmla="val 18"/>
                <a:gd name="f11" fmla="val 12"/>
                <a:gd name="f12" fmla="val 6"/>
                <a:gd name="f13" fmla="val 1"/>
                <a:gd name="f14" fmla="val 5"/>
                <a:gd name="f15" fmla="val 11"/>
                <a:gd name="f16" fmla="+- 0 0 -90"/>
                <a:gd name="f17" fmla="*/ f3 1 23"/>
                <a:gd name="f18" fmla="*/ f4 1 26"/>
                <a:gd name="f19" fmla="val f5"/>
                <a:gd name="f20" fmla="val f6"/>
                <a:gd name="f21" fmla="val f7"/>
                <a:gd name="f22" fmla="*/ f16 f0 1"/>
                <a:gd name="f23" fmla="+- f21 0 f19"/>
                <a:gd name="f24" fmla="+- f20 0 f19"/>
                <a:gd name="f25" fmla="*/ f22 1 f2"/>
                <a:gd name="f26" fmla="*/ f24 1 23"/>
                <a:gd name="f27" fmla="*/ f23 1 26"/>
                <a:gd name="f28" fmla="*/ 23 f24 1"/>
                <a:gd name="f29" fmla="*/ 13 f23 1"/>
                <a:gd name="f30" fmla="*/ 12 f24 1"/>
                <a:gd name="f31" fmla="*/ 26 f23 1"/>
                <a:gd name="f32" fmla="*/ 0 f24 1"/>
                <a:gd name="f33" fmla="*/ 11 f24 1"/>
                <a:gd name="f34" fmla="*/ 0 f23 1"/>
                <a:gd name="f35" fmla="+- f25 0 f1"/>
                <a:gd name="f36" fmla="*/ f28 1 23"/>
                <a:gd name="f37" fmla="*/ f29 1 26"/>
                <a:gd name="f38" fmla="*/ f30 1 23"/>
                <a:gd name="f39" fmla="*/ f31 1 26"/>
                <a:gd name="f40" fmla="*/ f32 1 23"/>
                <a:gd name="f41" fmla="*/ f33 1 23"/>
                <a:gd name="f42" fmla="*/ f34 1 26"/>
                <a:gd name="f43" fmla="*/ 0 1 f26"/>
                <a:gd name="f44" fmla="*/ f20 1 f26"/>
                <a:gd name="f45" fmla="*/ 0 1 f27"/>
                <a:gd name="f46" fmla="*/ f21 1 f27"/>
                <a:gd name="f47" fmla="*/ f36 1 f26"/>
                <a:gd name="f48" fmla="*/ f37 1 f27"/>
                <a:gd name="f49" fmla="*/ f38 1 f26"/>
                <a:gd name="f50" fmla="*/ f39 1 f27"/>
                <a:gd name="f51" fmla="*/ f40 1 f26"/>
                <a:gd name="f52" fmla="*/ f41 1 f26"/>
                <a:gd name="f53" fmla="*/ f42 1 f27"/>
                <a:gd name="f54" fmla="*/ f43 f17 1"/>
                <a:gd name="f55" fmla="*/ f44 f17 1"/>
                <a:gd name="f56" fmla="*/ f46 f18 1"/>
                <a:gd name="f57" fmla="*/ f45 f18 1"/>
                <a:gd name="f58" fmla="*/ f47 f17 1"/>
                <a:gd name="f59" fmla="*/ f48 f18 1"/>
                <a:gd name="f60" fmla="*/ f49 f17 1"/>
                <a:gd name="f61" fmla="*/ f50 f18 1"/>
                <a:gd name="f62" fmla="*/ f51 f17 1"/>
                <a:gd name="f63" fmla="*/ f52 f17 1"/>
                <a:gd name="f64" fmla="*/ f53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58" y="f59"/>
                </a:cxn>
                <a:cxn ang="f35">
                  <a:pos x="f60" y="f61"/>
                </a:cxn>
                <a:cxn ang="f35">
                  <a:pos x="f62" y="f59"/>
                </a:cxn>
                <a:cxn ang="f35">
                  <a:pos x="f63" y="f64"/>
                </a:cxn>
                <a:cxn ang="f35">
                  <a:pos x="f58" y="f59"/>
                </a:cxn>
              </a:cxnLst>
              <a:rect l="f54" t="f57" r="f55" b="f56"/>
              <a:pathLst>
                <a:path w="23" h="26">
                  <a:moveTo>
                    <a:pt x="f6" y="f8"/>
                  </a:moveTo>
                  <a:cubicBezTo>
                    <a:pt x="f6" y="f9"/>
                    <a:pt x="f10" y="f7"/>
                    <a:pt x="f11" y="f7"/>
                  </a:cubicBezTo>
                  <a:cubicBezTo>
                    <a:pt x="f12" y="f7"/>
                    <a:pt x="f13" y="f9"/>
                    <a:pt x="f5" y="f8"/>
                  </a:cubicBezTo>
                  <a:cubicBezTo>
                    <a:pt x="f5" y="f12"/>
                    <a:pt x="f14" y="f5"/>
                    <a:pt x="f15" y="f5"/>
                  </a:cubicBezTo>
                  <a:cubicBezTo>
                    <a:pt x="f10" y="f5"/>
                    <a:pt x="f6" y="f12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FDB7EEF9-D0DF-1F3C-65FC-4D1A49F5C879}"/>
                </a:ext>
              </a:extLst>
            </p:cNvPr>
            <p:cNvSpPr/>
            <p:nvPr/>
          </p:nvSpPr>
          <p:spPr>
            <a:xfrm>
              <a:off x="7571405" y="1205709"/>
              <a:ext cx="164747" cy="1379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6"/>
                <a:gd name="f7" fmla="val 30"/>
                <a:gd name="f8" fmla="val 22"/>
                <a:gd name="f9" fmla="val 20"/>
                <a:gd name="f10" fmla="val 18"/>
                <a:gd name="f11" fmla="val 16"/>
                <a:gd name="f12" fmla="val 17"/>
                <a:gd name="f13" fmla="val 21"/>
                <a:gd name="f14" fmla="val 14"/>
                <a:gd name="f15" fmla="val 23"/>
                <a:gd name="f16" fmla="val 12"/>
                <a:gd name="f17" fmla="val 25"/>
                <a:gd name="f18" fmla="val 10"/>
                <a:gd name="f19" fmla="val 26"/>
                <a:gd name="f20" fmla="val 9"/>
                <a:gd name="f21" fmla="val 27"/>
                <a:gd name="f22" fmla="val 8"/>
                <a:gd name="f23" fmla="val 29"/>
                <a:gd name="f24" fmla="val 7"/>
                <a:gd name="f25" fmla="val 6"/>
                <a:gd name="f26" fmla="val 4"/>
                <a:gd name="f27" fmla="val 3"/>
                <a:gd name="f28" fmla="val 1"/>
                <a:gd name="f29" fmla="val 2"/>
                <a:gd name="f30" fmla="val 13"/>
                <a:gd name="f31" fmla="val 11"/>
                <a:gd name="f32" fmla="val 15"/>
                <a:gd name="f33" fmla="val 5"/>
                <a:gd name="f34" fmla="val 24"/>
                <a:gd name="f35" fmla="val 32"/>
                <a:gd name="f36" fmla="val 35"/>
                <a:gd name="f37" fmla="val 34"/>
                <a:gd name="f38" fmla="+- 0 0 -90"/>
                <a:gd name="f39" fmla="*/ f3 1 36"/>
                <a:gd name="f40" fmla="*/ f4 1 30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36"/>
                <a:gd name="f49" fmla="*/ f45 1 30"/>
                <a:gd name="f50" fmla="*/ 22 f46 1"/>
                <a:gd name="f51" fmla="*/ 20 f45 1"/>
                <a:gd name="f52" fmla="*/ 16 f46 1"/>
                <a:gd name="f53" fmla="*/ 17 f46 1"/>
                <a:gd name="f54" fmla="*/ 21 f45 1"/>
                <a:gd name="f55" fmla="*/ 10 f46 1"/>
                <a:gd name="f56" fmla="*/ 26 f45 1"/>
                <a:gd name="f57" fmla="*/ 7 f46 1"/>
                <a:gd name="f58" fmla="*/ 30 f45 1"/>
                <a:gd name="f59" fmla="*/ 3 f46 1"/>
                <a:gd name="f60" fmla="*/ 29 f45 1"/>
                <a:gd name="f61" fmla="*/ 2 f46 1"/>
                <a:gd name="f62" fmla="*/ 17 f45 1"/>
                <a:gd name="f63" fmla="*/ 11 f46 1"/>
                <a:gd name="f64" fmla="*/ 14 f45 1"/>
                <a:gd name="f65" fmla="*/ 15 f46 1"/>
                <a:gd name="f66" fmla="*/ 6 f45 1"/>
                <a:gd name="f67" fmla="*/ 24 f46 1"/>
                <a:gd name="f68" fmla="*/ 4 f45 1"/>
                <a:gd name="f69" fmla="*/ 32 f46 1"/>
                <a:gd name="f70" fmla="*/ 2 f45 1"/>
                <a:gd name="f71" fmla="*/ 34 f46 1"/>
                <a:gd name="f72" fmla="*/ 13 f45 1"/>
                <a:gd name="f73" fmla="*/ 26 f46 1"/>
                <a:gd name="f74" fmla="+- f47 0 f1"/>
                <a:gd name="f75" fmla="*/ f50 1 36"/>
                <a:gd name="f76" fmla="*/ f51 1 30"/>
                <a:gd name="f77" fmla="*/ f52 1 36"/>
                <a:gd name="f78" fmla="*/ f53 1 36"/>
                <a:gd name="f79" fmla="*/ f54 1 30"/>
                <a:gd name="f80" fmla="*/ f55 1 36"/>
                <a:gd name="f81" fmla="*/ f56 1 30"/>
                <a:gd name="f82" fmla="*/ f57 1 36"/>
                <a:gd name="f83" fmla="*/ f58 1 30"/>
                <a:gd name="f84" fmla="*/ f59 1 36"/>
                <a:gd name="f85" fmla="*/ f60 1 30"/>
                <a:gd name="f86" fmla="*/ f61 1 36"/>
                <a:gd name="f87" fmla="*/ f62 1 30"/>
                <a:gd name="f88" fmla="*/ f63 1 36"/>
                <a:gd name="f89" fmla="*/ f64 1 30"/>
                <a:gd name="f90" fmla="*/ f65 1 36"/>
                <a:gd name="f91" fmla="*/ f66 1 30"/>
                <a:gd name="f92" fmla="*/ f67 1 36"/>
                <a:gd name="f93" fmla="*/ f68 1 30"/>
                <a:gd name="f94" fmla="*/ f69 1 36"/>
                <a:gd name="f95" fmla="*/ f70 1 30"/>
                <a:gd name="f96" fmla="*/ f71 1 36"/>
                <a:gd name="f97" fmla="*/ f72 1 30"/>
                <a:gd name="f98" fmla="*/ f73 1 36"/>
                <a:gd name="f99" fmla="*/ 0 1 f48"/>
                <a:gd name="f100" fmla="*/ f42 1 f48"/>
                <a:gd name="f101" fmla="*/ 0 1 f49"/>
                <a:gd name="f102" fmla="*/ f43 1 f49"/>
                <a:gd name="f103" fmla="*/ f75 1 f48"/>
                <a:gd name="f104" fmla="*/ f76 1 f49"/>
                <a:gd name="f105" fmla="*/ f77 1 f48"/>
                <a:gd name="f106" fmla="*/ f78 1 f48"/>
                <a:gd name="f107" fmla="*/ f79 1 f49"/>
                <a:gd name="f108" fmla="*/ f80 1 f48"/>
                <a:gd name="f109" fmla="*/ f81 1 f49"/>
                <a:gd name="f110" fmla="*/ f82 1 f48"/>
                <a:gd name="f111" fmla="*/ f83 1 f49"/>
                <a:gd name="f112" fmla="*/ f84 1 f48"/>
                <a:gd name="f113" fmla="*/ f85 1 f49"/>
                <a:gd name="f114" fmla="*/ f86 1 f48"/>
                <a:gd name="f115" fmla="*/ f87 1 f49"/>
                <a:gd name="f116" fmla="*/ f88 1 f48"/>
                <a:gd name="f117" fmla="*/ f89 1 f49"/>
                <a:gd name="f118" fmla="*/ f90 1 f48"/>
                <a:gd name="f119" fmla="*/ f91 1 f49"/>
                <a:gd name="f120" fmla="*/ f92 1 f48"/>
                <a:gd name="f121" fmla="*/ f93 1 f49"/>
                <a:gd name="f122" fmla="*/ f94 1 f48"/>
                <a:gd name="f123" fmla="*/ f95 1 f49"/>
                <a:gd name="f124" fmla="*/ f96 1 f48"/>
                <a:gd name="f125" fmla="*/ f97 1 f49"/>
                <a:gd name="f126" fmla="*/ f98 1 f48"/>
                <a:gd name="f127" fmla="*/ f99 f39 1"/>
                <a:gd name="f128" fmla="*/ f100 f39 1"/>
                <a:gd name="f129" fmla="*/ f102 f40 1"/>
                <a:gd name="f130" fmla="*/ f101 f40 1"/>
                <a:gd name="f131" fmla="*/ f103 f39 1"/>
                <a:gd name="f132" fmla="*/ f104 f40 1"/>
                <a:gd name="f133" fmla="*/ f105 f39 1"/>
                <a:gd name="f134" fmla="*/ f106 f39 1"/>
                <a:gd name="f135" fmla="*/ f107 f40 1"/>
                <a:gd name="f136" fmla="*/ f108 f39 1"/>
                <a:gd name="f137" fmla="*/ f109 f40 1"/>
                <a:gd name="f138" fmla="*/ f110 f39 1"/>
                <a:gd name="f139" fmla="*/ f111 f40 1"/>
                <a:gd name="f140" fmla="*/ f112 f39 1"/>
                <a:gd name="f141" fmla="*/ f113 f40 1"/>
                <a:gd name="f142" fmla="*/ f114 f39 1"/>
                <a:gd name="f143" fmla="*/ f115 f40 1"/>
                <a:gd name="f144" fmla="*/ f116 f39 1"/>
                <a:gd name="f145" fmla="*/ f117 f40 1"/>
                <a:gd name="f146" fmla="*/ f118 f39 1"/>
                <a:gd name="f147" fmla="*/ f119 f40 1"/>
                <a:gd name="f148" fmla="*/ f120 f39 1"/>
                <a:gd name="f149" fmla="*/ f121 f40 1"/>
                <a:gd name="f150" fmla="*/ f122 f39 1"/>
                <a:gd name="f151" fmla="*/ f123 f40 1"/>
                <a:gd name="f152" fmla="*/ f124 f39 1"/>
                <a:gd name="f153" fmla="*/ f125 f40 1"/>
                <a:gd name="f154" fmla="*/ f126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31" y="f132"/>
                </a:cxn>
                <a:cxn ang="f74">
                  <a:pos x="f131" y="f132"/>
                </a:cxn>
                <a:cxn ang="f74">
                  <a:pos x="f133" y="f132"/>
                </a:cxn>
                <a:cxn ang="f74">
                  <a:pos x="f134" y="f135"/>
                </a:cxn>
                <a:cxn ang="f74">
                  <a:pos x="f136" y="f137"/>
                </a:cxn>
                <a:cxn ang="f74">
                  <a:pos x="f138" y="f139"/>
                </a:cxn>
                <a:cxn ang="f74">
                  <a:pos x="f140" y="f141"/>
                </a:cxn>
                <a:cxn ang="f74">
                  <a:pos x="f142" y="f143"/>
                </a:cxn>
                <a:cxn ang="f74">
                  <a:pos x="f144" y="f145"/>
                </a:cxn>
                <a:cxn ang="f74">
                  <a:pos x="f146" y="f147"/>
                </a:cxn>
                <a:cxn ang="f74">
                  <a:pos x="f148" y="f149"/>
                </a:cxn>
                <a:cxn ang="f74">
                  <a:pos x="f150" y="f151"/>
                </a:cxn>
                <a:cxn ang="f74">
                  <a:pos x="f152" y="f153"/>
                </a:cxn>
                <a:cxn ang="f74">
                  <a:pos x="f154" y="f145"/>
                </a:cxn>
                <a:cxn ang="f74">
                  <a:pos x="f131" y="f132"/>
                </a:cxn>
              </a:cxnLst>
              <a:rect l="f127" t="f130" r="f128" b="f129"/>
              <a:pathLst>
                <a:path w="36" h="30">
                  <a:moveTo>
                    <a:pt x="f8" y="f9"/>
                  </a:moveTo>
                  <a:cubicBezTo>
                    <a:pt x="f8" y="f9"/>
                    <a:pt x="f8" y="f9"/>
                    <a:pt x="f8" y="f9"/>
                  </a:cubicBezTo>
                  <a:cubicBezTo>
                    <a:pt x="f9" y="f9"/>
                    <a:pt x="f10" y="f9"/>
                    <a:pt x="f11" y="f9"/>
                  </a:cubicBezTo>
                  <a:cubicBezTo>
                    <a:pt x="f11" y="f9"/>
                    <a:pt x="f12" y="f13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7"/>
                  </a:cubicBezTo>
                  <a:cubicBezTo>
                    <a:pt x="f25" y="f7"/>
                    <a:pt x="f26" y="f23"/>
                    <a:pt x="f27" y="f23"/>
                  </a:cubicBezTo>
                  <a:cubicBezTo>
                    <a:pt x="f28" y="f17"/>
                    <a:pt x="f5" y="f13"/>
                    <a:pt x="f29" y="f12"/>
                  </a:cubicBezTo>
                  <a:cubicBezTo>
                    <a:pt x="f26" y="f14"/>
                    <a:pt x="f22" y="f30"/>
                    <a:pt x="f31" y="f14"/>
                  </a:cubicBezTo>
                  <a:cubicBezTo>
                    <a:pt x="f16" y="f31"/>
                    <a:pt x="f30" y="f24"/>
                    <a:pt x="f32" y="f25"/>
                  </a:cubicBezTo>
                  <a:cubicBezTo>
                    <a:pt x="f12" y="f26"/>
                    <a:pt x="f13" y="f33"/>
                    <a:pt x="f34" y="f26"/>
                  </a:cubicBezTo>
                  <a:cubicBezTo>
                    <a:pt x="f17" y="f27"/>
                    <a:pt x="f21" y="f5"/>
                    <a:pt x="f35" y="f29"/>
                  </a:cubicBezTo>
                  <a:cubicBezTo>
                    <a:pt x="f36" y="f26"/>
                    <a:pt x="f6" y="f20"/>
                    <a:pt x="f37" y="f30"/>
                  </a:cubicBezTo>
                  <a:cubicBezTo>
                    <a:pt x="f35" y="f11"/>
                    <a:pt x="f7" y="f11"/>
                    <a:pt x="f19" y="f14"/>
                  </a:cubicBezTo>
                  <a:cubicBezTo>
                    <a:pt x="f34" y="f11"/>
                    <a:pt x="f15" y="f10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B739D681-268F-CE6F-4EEB-87BE3AD468CE}"/>
                </a:ext>
              </a:extLst>
            </p:cNvPr>
            <p:cNvSpPr/>
            <p:nvPr/>
          </p:nvSpPr>
          <p:spPr>
            <a:xfrm>
              <a:off x="10854952" y="1481565"/>
              <a:ext cx="159005" cy="8237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"/>
                <a:gd name="f7" fmla="val 18"/>
                <a:gd name="f8" fmla="val 15"/>
                <a:gd name="f9" fmla="val 16"/>
                <a:gd name="f10" fmla="val 17"/>
                <a:gd name="f11" fmla="val 13"/>
                <a:gd name="f12" fmla="val 11"/>
                <a:gd name="f13" fmla="val 10"/>
                <a:gd name="f14" fmla="val 14"/>
                <a:gd name="f15" fmla="val 9"/>
                <a:gd name="f16" fmla="val 8"/>
                <a:gd name="f17" fmla="val 3"/>
                <a:gd name="f18" fmla="val 12"/>
                <a:gd name="f19" fmla="val 7"/>
                <a:gd name="f20" fmla="val 1"/>
                <a:gd name="f21" fmla="val 5"/>
                <a:gd name="f22" fmla="val 2"/>
                <a:gd name="f23" fmla="val 4"/>
                <a:gd name="f24" fmla="val 19"/>
                <a:gd name="f25" fmla="val 21"/>
                <a:gd name="f26" fmla="val 20"/>
                <a:gd name="f27" fmla="val 22"/>
                <a:gd name="f28" fmla="val 6"/>
                <a:gd name="f29" fmla="val 23"/>
                <a:gd name="f30" fmla="val 25"/>
                <a:gd name="f31" fmla="val 28"/>
                <a:gd name="f32" fmla="val 29"/>
                <a:gd name="f33" fmla="val 31"/>
                <a:gd name="f34" fmla="val 33"/>
                <a:gd name="f35" fmla="val 34"/>
                <a:gd name="f36" fmla="+- 0 0 -90"/>
                <a:gd name="f37" fmla="*/ f3 1 35"/>
                <a:gd name="f38" fmla="*/ f4 1 18"/>
                <a:gd name="f39" fmla="val f5"/>
                <a:gd name="f40" fmla="val f6"/>
                <a:gd name="f41" fmla="val f7"/>
                <a:gd name="f42" fmla="*/ f36 f0 1"/>
                <a:gd name="f43" fmla="+- f41 0 f39"/>
                <a:gd name="f44" fmla="+- f40 0 f39"/>
                <a:gd name="f45" fmla="*/ f42 1 f2"/>
                <a:gd name="f46" fmla="*/ f44 1 35"/>
                <a:gd name="f47" fmla="*/ f43 1 18"/>
                <a:gd name="f48" fmla="*/ 18 f44 1"/>
                <a:gd name="f49" fmla="*/ 15 f43 1"/>
                <a:gd name="f50" fmla="*/ 11 f44 1"/>
                <a:gd name="f51" fmla="*/ 8 f44 1"/>
                <a:gd name="f52" fmla="*/ 14 f43 1"/>
                <a:gd name="f53" fmla="*/ 0 f44 1"/>
                <a:gd name="f54" fmla="*/ 7 f43 1"/>
                <a:gd name="f55" fmla="*/ 4 f44 1"/>
                <a:gd name="f56" fmla="*/ 1 f43 1"/>
                <a:gd name="f57" fmla="*/ 10 f44 1"/>
                <a:gd name="f58" fmla="*/ 3 f43 1"/>
                <a:gd name="f59" fmla="*/ 16 f44 1"/>
                <a:gd name="f60" fmla="*/ 21 f44 1"/>
                <a:gd name="f61" fmla="*/ 20 f44 1"/>
                <a:gd name="f62" fmla="*/ 22 f44 1"/>
                <a:gd name="f63" fmla="*/ 6 f43 1"/>
                <a:gd name="f64" fmla="*/ 23 f44 1"/>
                <a:gd name="f65" fmla="*/ 4 f43 1"/>
                <a:gd name="f66" fmla="*/ 29 f44 1"/>
                <a:gd name="f67" fmla="*/ 34 f44 1"/>
                <a:gd name="f68" fmla="*/ 12 f43 1"/>
                <a:gd name="f69" fmla="*/ 11 f43 1"/>
                <a:gd name="f70" fmla="+- f45 0 f1"/>
                <a:gd name="f71" fmla="*/ f48 1 35"/>
                <a:gd name="f72" fmla="*/ f49 1 18"/>
                <a:gd name="f73" fmla="*/ f50 1 35"/>
                <a:gd name="f74" fmla="*/ f51 1 35"/>
                <a:gd name="f75" fmla="*/ f52 1 18"/>
                <a:gd name="f76" fmla="*/ f53 1 35"/>
                <a:gd name="f77" fmla="*/ f54 1 18"/>
                <a:gd name="f78" fmla="*/ f55 1 35"/>
                <a:gd name="f79" fmla="*/ f56 1 18"/>
                <a:gd name="f80" fmla="*/ f57 1 35"/>
                <a:gd name="f81" fmla="*/ f58 1 18"/>
                <a:gd name="f82" fmla="*/ f59 1 35"/>
                <a:gd name="f83" fmla="*/ f60 1 35"/>
                <a:gd name="f84" fmla="*/ f61 1 35"/>
                <a:gd name="f85" fmla="*/ f62 1 35"/>
                <a:gd name="f86" fmla="*/ f63 1 18"/>
                <a:gd name="f87" fmla="*/ f64 1 35"/>
                <a:gd name="f88" fmla="*/ f65 1 18"/>
                <a:gd name="f89" fmla="*/ f66 1 35"/>
                <a:gd name="f90" fmla="*/ f67 1 35"/>
                <a:gd name="f91" fmla="*/ f68 1 18"/>
                <a:gd name="f92" fmla="*/ f69 1 18"/>
                <a:gd name="f93" fmla="*/ 0 1 f46"/>
                <a:gd name="f94" fmla="*/ f40 1 f46"/>
                <a:gd name="f95" fmla="*/ 0 1 f47"/>
                <a:gd name="f96" fmla="*/ f41 1 f47"/>
                <a:gd name="f97" fmla="*/ f71 1 f46"/>
                <a:gd name="f98" fmla="*/ f72 1 f47"/>
                <a:gd name="f99" fmla="*/ f73 1 f46"/>
                <a:gd name="f100" fmla="*/ f74 1 f46"/>
                <a:gd name="f101" fmla="*/ f75 1 f47"/>
                <a:gd name="f102" fmla="*/ f76 1 f46"/>
                <a:gd name="f103" fmla="*/ f77 1 f47"/>
                <a:gd name="f104" fmla="*/ f78 1 f46"/>
                <a:gd name="f105" fmla="*/ f79 1 f47"/>
                <a:gd name="f106" fmla="*/ f80 1 f46"/>
                <a:gd name="f107" fmla="*/ f81 1 f47"/>
                <a:gd name="f108" fmla="*/ f82 1 f46"/>
                <a:gd name="f109" fmla="*/ f83 1 f46"/>
                <a:gd name="f110" fmla="*/ f84 1 f46"/>
                <a:gd name="f111" fmla="*/ f85 1 f46"/>
                <a:gd name="f112" fmla="*/ f86 1 f47"/>
                <a:gd name="f113" fmla="*/ f87 1 f46"/>
                <a:gd name="f114" fmla="*/ f88 1 f47"/>
                <a:gd name="f115" fmla="*/ f89 1 f46"/>
                <a:gd name="f116" fmla="*/ f90 1 f46"/>
                <a:gd name="f117" fmla="*/ f91 1 f47"/>
                <a:gd name="f118" fmla="*/ f92 1 f47"/>
                <a:gd name="f119" fmla="*/ f93 f37 1"/>
                <a:gd name="f120" fmla="*/ f94 f37 1"/>
                <a:gd name="f121" fmla="*/ f96 f38 1"/>
                <a:gd name="f122" fmla="*/ f95 f38 1"/>
                <a:gd name="f123" fmla="*/ f97 f37 1"/>
                <a:gd name="f124" fmla="*/ f98 f38 1"/>
                <a:gd name="f125" fmla="*/ f99 f37 1"/>
                <a:gd name="f126" fmla="*/ f100 f37 1"/>
                <a:gd name="f127" fmla="*/ f101 f38 1"/>
                <a:gd name="f128" fmla="*/ f102 f37 1"/>
                <a:gd name="f129" fmla="*/ f103 f38 1"/>
                <a:gd name="f130" fmla="*/ f104 f37 1"/>
                <a:gd name="f131" fmla="*/ f105 f38 1"/>
                <a:gd name="f132" fmla="*/ f106 f37 1"/>
                <a:gd name="f133" fmla="*/ f107 f38 1"/>
                <a:gd name="f134" fmla="*/ f108 f37 1"/>
                <a:gd name="f135" fmla="*/ f109 f37 1"/>
                <a:gd name="f136" fmla="*/ f110 f37 1"/>
                <a:gd name="f137" fmla="*/ f111 f37 1"/>
                <a:gd name="f138" fmla="*/ f112 f38 1"/>
                <a:gd name="f139" fmla="*/ f113 f37 1"/>
                <a:gd name="f140" fmla="*/ f114 f38 1"/>
                <a:gd name="f141" fmla="*/ f115 f37 1"/>
                <a:gd name="f142" fmla="*/ f116 f37 1"/>
                <a:gd name="f143" fmla="*/ f117 f38 1"/>
                <a:gd name="f144" fmla="*/ f11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23" y="f124"/>
                </a:cxn>
                <a:cxn ang="f70">
                  <a:pos x="f125" y="f124"/>
                </a:cxn>
                <a:cxn ang="f70">
                  <a:pos x="f126" y="f127"/>
                </a:cxn>
                <a:cxn ang="f70">
                  <a:pos x="f128" y="f129"/>
                </a:cxn>
                <a:cxn ang="f70">
                  <a:pos x="f130" y="f131"/>
                </a:cxn>
                <a:cxn ang="f70">
                  <a:pos x="f132" y="f133"/>
                </a:cxn>
                <a:cxn ang="f70">
                  <a:pos x="f134" y="f131"/>
                </a:cxn>
                <a:cxn ang="f70">
                  <a:pos x="f135" y="f133"/>
                </a:cxn>
                <a:cxn ang="f70">
                  <a:pos x="f136" y="f133"/>
                </a:cxn>
                <a:cxn ang="f70">
                  <a:pos x="f137" y="f138"/>
                </a:cxn>
                <a:cxn ang="f70">
                  <a:pos x="f139" y="f140"/>
                </a:cxn>
                <a:cxn ang="f70">
                  <a:pos x="f141" y="f131"/>
                </a:cxn>
                <a:cxn ang="f70">
                  <a:pos x="f142" y="f138"/>
                </a:cxn>
                <a:cxn ang="f70">
                  <a:pos x="f142" y="f143"/>
                </a:cxn>
                <a:cxn ang="f70">
                  <a:pos x="f142" y="f143"/>
                </a:cxn>
                <a:cxn ang="f70">
                  <a:pos x="f137" y="f144"/>
                </a:cxn>
                <a:cxn ang="f70">
                  <a:pos x="f123" y="f124"/>
                </a:cxn>
              </a:cxnLst>
              <a:rect l="f119" t="f122" r="f120" b="f121"/>
              <a:pathLst>
                <a:path w="35" h="18">
                  <a:moveTo>
                    <a:pt x="f7" y="f8"/>
                  </a:moveTo>
                  <a:cubicBezTo>
                    <a:pt x="f9" y="f10"/>
                    <a:pt x="f11" y="f7"/>
                    <a:pt x="f12" y="f8"/>
                  </a:cubicBezTo>
                  <a:cubicBezTo>
                    <a:pt x="f13" y="f14"/>
                    <a:pt x="f15" y="f14"/>
                    <a:pt x="f16" y="f14"/>
                  </a:cubicBezTo>
                  <a:cubicBezTo>
                    <a:pt x="f17" y="f14"/>
                    <a:pt x="f5" y="f18"/>
                    <a:pt x="f5" y="f19"/>
                  </a:cubicBezTo>
                  <a:cubicBezTo>
                    <a:pt x="f20" y="f21"/>
                    <a:pt x="f22" y="f22"/>
                    <a:pt x="f23" y="f20"/>
                  </a:cubicBezTo>
                  <a:cubicBezTo>
                    <a:pt x="f21" y="f5"/>
                    <a:pt x="f16" y="f22"/>
                    <a:pt x="f13" y="f17"/>
                  </a:cubicBezTo>
                  <a:cubicBezTo>
                    <a:pt x="f18" y="f22"/>
                    <a:pt x="f14" y="f20"/>
                    <a:pt x="f9" y="f20"/>
                  </a:cubicBezTo>
                  <a:cubicBezTo>
                    <a:pt x="f7" y="f20"/>
                    <a:pt x="f24" y="f22"/>
                    <a:pt x="f25" y="f17"/>
                  </a:cubicBezTo>
                  <a:cubicBezTo>
                    <a:pt x="f25" y="f17"/>
                    <a:pt x="f26" y="f17"/>
                    <a:pt x="f26" y="f17"/>
                  </a:cubicBezTo>
                  <a:cubicBezTo>
                    <a:pt x="f25" y="f23"/>
                    <a:pt x="f25" y="f21"/>
                    <a:pt x="f27" y="f28"/>
                  </a:cubicBezTo>
                  <a:cubicBezTo>
                    <a:pt x="f27" y="f21"/>
                    <a:pt x="f27" y="f23"/>
                    <a:pt x="f29" y="f23"/>
                  </a:cubicBezTo>
                  <a:cubicBezTo>
                    <a:pt x="f30" y="f22"/>
                    <a:pt x="f31" y="f20"/>
                    <a:pt x="f32" y="f20"/>
                  </a:cubicBezTo>
                  <a:cubicBezTo>
                    <a:pt x="f33" y="f22"/>
                    <a:pt x="f34" y="f23"/>
                    <a:pt x="f35" y="f28"/>
                  </a:cubicBezTo>
                  <a:cubicBezTo>
                    <a:pt x="f6" y="f16"/>
                    <a:pt x="f35" y="f13"/>
                    <a:pt x="f35" y="f18"/>
                  </a:cubicBezTo>
                  <a:cubicBezTo>
                    <a:pt x="f35" y="f18"/>
                    <a:pt x="f35" y="f18"/>
                    <a:pt x="f35" y="f18"/>
                  </a:cubicBezTo>
                  <a:cubicBezTo>
                    <a:pt x="f33" y="f14"/>
                    <a:pt x="f30" y="f14"/>
                    <a:pt x="f27" y="f12"/>
                  </a:cubicBezTo>
                  <a:cubicBezTo>
                    <a:pt x="f25" y="f18"/>
                    <a:pt x="f26" y="f14"/>
                    <a:pt x="f7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Freeform 24">
              <a:extLst>
                <a:ext uri="{FF2B5EF4-FFF2-40B4-BE49-F238E27FC236}">
                  <a16:creationId xmlns:a16="http://schemas.microsoft.com/office/drawing/2014/main" id="{EE61FCC5-9D55-FB37-5E63-5CE15FC9B34C}"/>
                </a:ext>
              </a:extLst>
            </p:cNvPr>
            <p:cNvSpPr/>
            <p:nvPr/>
          </p:nvSpPr>
          <p:spPr>
            <a:xfrm>
              <a:off x="7316617" y="1063940"/>
              <a:ext cx="346740" cy="2701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6"/>
                <a:gd name="f7" fmla="val 59"/>
                <a:gd name="f8" fmla="val 14"/>
                <a:gd name="f9" fmla="val 4"/>
                <a:gd name="f10" fmla="val 15"/>
                <a:gd name="f11" fmla="val 1"/>
                <a:gd name="f12" fmla="val 20"/>
                <a:gd name="f13" fmla="val 2"/>
                <a:gd name="f14" fmla="val 29"/>
                <a:gd name="f15" fmla="val 5"/>
                <a:gd name="f16" fmla="val 43"/>
                <a:gd name="f17" fmla="val 32"/>
                <a:gd name="f18" fmla="val 46"/>
                <a:gd name="f19" fmla="val 51"/>
                <a:gd name="f20" fmla="val 52"/>
                <a:gd name="f21" fmla="val 48"/>
                <a:gd name="f22" fmla="val 57"/>
                <a:gd name="f23" fmla="val 44"/>
                <a:gd name="f24" fmla="val 38"/>
                <a:gd name="f25" fmla="val 62"/>
                <a:gd name="f26" fmla="val 34"/>
                <a:gd name="f27" fmla="val 63"/>
                <a:gd name="f28" fmla="val 65"/>
                <a:gd name="f29" fmla="val 25"/>
                <a:gd name="f30" fmla="val 60"/>
                <a:gd name="f31" fmla="val 21"/>
                <a:gd name="f32" fmla="val 56"/>
                <a:gd name="f33" fmla="val 18"/>
                <a:gd name="f34" fmla="val 53"/>
                <a:gd name="f35" fmla="val 49"/>
                <a:gd name="f36" fmla="val 10"/>
                <a:gd name="f37" fmla="val 50"/>
                <a:gd name="f38" fmla="val 67"/>
                <a:gd name="f39" fmla="val 8"/>
                <a:gd name="f40" fmla="val 68"/>
                <a:gd name="f41" fmla="val 11"/>
                <a:gd name="f42" fmla="val 69"/>
                <a:gd name="f43" fmla="val 17"/>
                <a:gd name="f44" fmla="val 23"/>
                <a:gd name="f45" fmla="val 71"/>
                <a:gd name="f46" fmla="val 74"/>
                <a:gd name="f47" fmla="val 24"/>
                <a:gd name="f48" fmla="val 73"/>
                <a:gd name="f49" fmla="val 27"/>
                <a:gd name="f50" fmla="val 66"/>
                <a:gd name="f51" fmla="val 31"/>
                <a:gd name="f52" fmla="val 45"/>
                <a:gd name="f53" fmla="val 54"/>
                <a:gd name="f54" fmla="val 41"/>
                <a:gd name="f55" fmla="val 58"/>
                <a:gd name="f56" fmla="val 6"/>
                <a:gd name="f57" fmla="val 33"/>
                <a:gd name="f58" fmla="val 30"/>
                <a:gd name="f59" fmla="val 26"/>
                <a:gd name="f60" fmla="val 13"/>
                <a:gd name="f61" fmla="val 22"/>
                <a:gd name="f62" fmla="val 19"/>
                <a:gd name="f63" fmla="val 16"/>
                <a:gd name="f64" fmla="val 64"/>
                <a:gd name="f65" fmla="val 61"/>
                <a:gd name="f66" fmla="val 3"/>
                <a:gd name="f67" fmla="val 55"/>
                <a:gd name="f68" fmla="val 9"/>
                <a:gd name="f69" fmla="val 12"/>
                <a:gd name="f70" fmla="+- 0 0 -90"/>
                <a:gd name="f71" fmla="*/ f3 1 76"/>
                <a:gd name="f72" fmla="*/ f4 1 59"/>
                <a:gd name="f73" fmla="val f5"/>
                <a:gd name="f74" fmla="val f6"/>
                <a:gd name="f75" fmla="val f7"/>
                <a:gd name="f76" fmla="*/ f70 f0 1"/>
                <a:gd name="f77" fmla="+- f75 0 f73"/>
                <a:gd name="f78" fmla="+- f74 0 f73"/>
                <a:gd name="f79" fmla="*/ f76 1 f2"/>
                <a:gd name="f80" fmla="*/ f78 1 76"/>
                <a:gd name="f81" fmla="*/ f77 1 59"/>
                <a:gd name="f82" fmla="*/ 14 f78 1"/>
                <a:gd name="f83" fmla="*/ 14 f77 1"/>
                <a:gd name="f84" fmla="*/ 2 f78 1"/>
                <a:gd name="f85" fmla="*/ 29 f77 1"/>
                <a:gd name="f86" fmla="*/ 46 f78 1"/>
                <a:gd name="f87" fmla="*/ 51 f77 1"/>
                <a:gd name="f88" fmla="*/ 59 f78 1"/>
                <a:gd name="f89" fmla="*/ 38 f77 1"/>
                <a:gd name="f90" fmla="*/ 65 f78 1"/>
                <a:gd name="f91" fmla="*/ 25 f77 1"/>
                <a:gd name="f92" fmla="*/ 53 f78 1"/>
                <a:gd name="f93" fmla="*/ 2 f77 1"/>
                <a:gd name="f94" fmla="*/ 5 f77 1"/>
                <a:gd name="f95" fmla="*/ 68 f78 1"/>
                <a:gd name="f96" fmla="*/ 69 f78 1"/>
                <a:gd name="f97" fmla="*/ 23 f77 1"/>
                <a:gd name="f98" fmla="*/ 76 f78 1"/>
                <a:gd name="f99" fmla="*/ 24 f77 1"/>
                <a:gd name="f100" fmla="*/ 34 f77 1"/>
                <a:gd name="f101" fmla="*/ 41 f78 1"/>
                <a:gd name="f102" fmla="*/ 56 f77 1"/>
                <a:gd name="f103" fmla="*/ 1 f78 1"/>
                <a:gd name="f104" fmla="*/ 33 f77 1"/>
                <a:gd name="f105" fmla="*/ 66 f78 1"/>
                <a:gd name="f106" fmla="*/ 22 f77 1"/>
                <a:gd name="f107" fmla="*/ 63 f78 1"/>
                <a:gd name="f108" fmla="*/ 6 f77 1"/>
                <a:gd name="f109" fmla="*/ 55 f78 1"/>
                <a:gd name="f110" fmla="*/ 4 f77 1"/>
                <a:gd name="f111" fmla="*/ 12 f77 1"/>
                <a:gd name="f112" fmla="+- f79 0 f1"/>
                <a:gd name="f113" fmla="*/ f82 1 76"/>
                <a:gd name="f114" fmla="*/ f83 1 59"/>
                <a:gd name="f115" fmla="*/ f84 1 76"/>
                <a:gd name="f116" fmla="*/ f85 1 59"/>
                <a:gd name="f117" fmla="*/ f86 1 76"/>
                <a:gd name="f118" fmla="*/ f87 1 59"/>
                <a:gd name="f119" fmla="*/ f88 1 76"/>
                <a:gd name="f120" fmla="*/ f89 1 59"/>
                <a:gd name="f121" fmla="*/ f90 1 76"/>
                <a:gd name="f122" fmla="*/ f91 1 59"/>
                <a:gd name="f123" fmla="*/ f92 1 76"/>
                <a:gd name="f124" fmla="*/ f93 1 59"/>
                <a:gd name="f125" fmla="*/ f94 1 59"/>
                <a:gd name="f126" fmla="*/ f95 1 76"/>
                <a:gd name="f127" fmla="*/ f96 1 76"/>
                <a:gd name="f128" fmla="*/ f97 1 59"/>
                <a:gd name="f129" fmla="*/ f98 1 76"/>
                <a:gd name="f130" fmla="*/ f99 1 59"/>
                <a:gd name="f131" fmla="*/ f100 1 59"/>
                <a:gd name="f132" fmla="*/ f101 1 76"/>
                <a:gd name="f133" fmla="*/ f102 1 59"/>
                <a:gd name="f134" fmla="*/ f103 1 76"/>
                <a:gd name="f135" fmla="*/ f104 1 59"/>
                <a:gd name="f136" fmla="*/ f105 1 76"/>
                <a:gd name="f137" fmla="*/ f106 1 59"/>
                <a:gd name="f138" fmla="*/ f107 1 76"/>
                <a:gd name="f139" fmla="*/ f108 1 59"/>
                <a:gd name="f140" fmla="*/ f109 1 76"/>
                <a:gd name="f141" fmla="*/ f110 1 59"/>
                <a:gd name="f142" fmla="*/ f111 1 59"/>
                <a:gd name="f143" fmla="*/ 0 1 f80"/>
                <a:gd name="f144" fmla="*/ f74 1 f80"/>
                <a:gd name="f145" fmla="*/ 0 1 f81"/>
                <a:gd name="f146" fmla="*/ f75 1 f81"/>
                <a:gd name="f147" fmla="*/ f113 1 f80"/>
                <a:gd name="f148" fmla="*/ f114 1 f81"/>
                <a:gd name="f149" fmla="*/ f115 1 f80"/>
                <a:gd name="f150" fmla="*/ f116 1 f81"/>
                <a:gd name="f151" fmla="*/ f117 1 f80"/>
                <a:gd name="f152" fmla="*/ f118 1 f81"/>
                <a:gd name="f153" fmla="*/ f119 1 f80"/>
                <a:gd name="f154" fmla="*/ f120 1 f81"/>
                <a:gd name="f155" fmla="*/ f121 1 f80"/>
                <a:gd name="f156" fmla="*/ f122 1 f81"/>
                <a:gd name="f157" fmla="*/ f123 1 f80"/>
                <a:gd name="f158" fmla="*/ f124 1 f81"/>
                <a:gd name="f159" fmla="*/ f125 1 f81"/>
                <a:gd name="f160" fmla="*/ f126 1 f80"/>
                <a:gd name="f161" fmla="*/ f127 1 f80"/>
                <a:gd name="f162" fmla="*/ f128 1 f81"/>
                <a:gd name="f163" fmla="*/ f129 1 f80"/>
                <a:gd name="f164" fmla="*/ f130 1 f81"/>
                <a:gd name="f165" fmla="*/ f131 1 f81"/>
                <a:gd name="f166" fmla="*/ f132 1 f80"/>
                <a:gd name="f167" fmla="*/ f133 1 f81"/>
                <a:gd name="f168" fmla="*/ f134 1 f80"/>
                <a:gd name="f169" fmla="*/ f135 1 f81"/>
                <a:gd name="f170" fmla="*/ f136 1 f80"/>
                <a:gd name="f171" fmla="*/ f137 1 f81"/>
                <a:gd name="f172" fmla="*/ f138 1 f80"/>
                <a:gd name="f173" fmla="*/ f139 1 f81"/>
                <a:gd name="f174" fmla="*/ f140 1 f80"/>
                <a:gd name="f175" fmla="*/ f141 1 f81"/>
                <a:gd name="f176" fmla="*/ f142 1 f81"/>
                <a:gd name="f177" fmla="*/ f143 f71 1"/>
                <a:gd name="f178" fmla="*/ f144 f71 1"/>
                <a:gd name="f179" fmla="*/ f146 f72 1"/>
                <a:gd name="f180" fmla="*/ f145 f72 1"/>
                <a:gd name="f181" fmla="*/ f147 f71 1"/>
                <a:gd name="f182" fmla="*/ f148 f72 1"/>
                <a:gd name="f183" fmla="*/ f149 f71 1"/>
                <a:gd name="f184" fmla="*/ f150 f72 1"/>
                <a:gd name="f185" fmla="*/ f151 f71 1"/>
                <a:gd name="f186" fmla="*/ f152 f72 1"/>
                <a:gd name="f187" fmla="*/ f153 f71 1"/>
                <a:gd name="f188" fmla="*/ f154 f72 1"/>
                <a:gd name="f189" fmla="*/ f155 f71 1"/>
                <a:gd name="f190" fmla="*/ f156 f72 1"/>
                <a:gd name="f191" fmla="*/ f157 f71 1"/>
                <a:gd name="f192" fmla="*/ f158 f72 1"/>
                <a:gd name="f193" fmla="*/ f159 f72 1"/>
                <a:gd name="f194" fmla="*/ f160 f71 1"/>
                <a:gd name="f195" fmla="*/ f161 f71 1"/>
                <a:gd name="f196" fmla="*/ f162 f72 1"/>
                <a:gd name="f197" fmla="*/ f163 f71 1"/>
                <a:gd name="f198" fmla="*/ f164 f72 1"/>
                <a:gd name="f199" fmla="*/ f165 f72 1"/>
                <a:gd name="f200" fmla="*/ f166 f71 1"/>
                <a:gd name="f201" fmla="*/ f167 f72 1"/>
                <a:gd name="f202" fmla="*/ f168 f71 1"/>
                <a:gd name="f203" fmla="*/ f169 f72 1"/>
                <a:gd name="f204" fmla="*/ f170 f71 1"/>
                <a:gd name="f205" fmla="*/ f171 f72 1"/>
                <a:gd name="f206" fmla="*/ f172 f71 1"/>
                <a:gd name="f207" fmla="*/ f173 f72 1"/>
                <a:gd name="f208" fmla="*/ f174 f71 1"/>
                <a:gd name="f209" fmla="*/ f175 f72 1"/>
                <a:gd name="f210" fmla="*/ f176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81" y="f182"/>
                </a:cxn>
                <a:cxn ang="f112">
                  <a:pos x="f183" y="f184"/>
                </a:cxn>
                <a:cxn ang="f112">
                  <a:pos x="f185" y="f186"/>
                </a:cxn>
                <a:cxn ang="f112">
                  <a:pos x="f187" y="f188"/>
                </a:cxn>
                <a:cxn ang="f112">
                  <a:pos x="f189" y="f190"/>
                </a:cxn>
                <a:cxn ang="f112">
                  <a:pos x="f191" y="f182"/>
                </a:cxn>
                <a:cxn ang="f112">
                  <a:pos x="f191" y="f192"/>
                </a:cxn>
                <a:cxn ang="f112">
                  <a:pos x="f189" y="f193"/>
                </a:cxn>
                <a:cxn ang="f112">
                  <a:pos x="f194" y="f182"/>
                </a:cxn>
                <a:cxn ang="f112">
                  <a:pos x="f195" y="f196"/>
                </a:cxn>
                <a:cxn ang="f112">
                  <a:pos x="f197" y="f198"/>
                </a:cxn>
                <a:cxn ang="f112">
                  <a:pos x="f197" y="f190"/>
                </a:cxn>
                <a:cxn ang="f112">
                  <a:pos x="f194" y="f198"/>
                </a:cxn>
                <a:cxn ang="f112">
                  <a:pos x="f189" y="f199"/>
                </a:cxn>
                <a:cxn ang="f112">
                  <a:pos x="f200" y="f201"/>
                </a:cxn>
                <a:cxn ang="f112">
                  <a:pos x="f202" y="f203"/>
                </a:cxn>
                <a:cxn ang="f112">
                  <a:pos x="f202" y="f196"/>
                </a:cxn>
                <a:cxn ang="f112">
                  <a:pos x="f181" y="f182"/>
                </a:cxn>
                <a:cxn ang="f112">
                  <a:pos x="f204" y="f205"/>
                </a:cxn>
                <a:cxn ang="f112">
                  <a:pos x="f204" y="f182"/>
                </a:cxn>
                <a:cxn ang="f112">
                  <a:pos x="f206" y="f207"/>
                </a:cxn>
                <a:cxn ang="f112">
                  <a:pos x="f208" y="f209"/>
                </a:cxn>
                <a:cxn ang="f112">
                  <a:pos x="f191" y="f210"/>
                </a:cxn>
                <a:cxn ang="f112">
                  <a:pos x="f204" y="f205"/>
                </a:cxn>
              </a:cxnLst>
              <a:rect l="f177" t="f180" r="f178" b="f179"/>
              <a:pathLst>
                <a:path w="76" h="59">
                  <a:moveTo>
                    <a:pt x="f8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7"/>
                    <a:pt x="f18" y="f19"/>
                  </a:cubicBezTo>
                  <a:cubicBezTo>
                    <a:pt x="f20" y="f21"/>
                    <a:pt x="f22" y="f23"/>
                    <a:pt x="f7" y="f24"/>
                  </a:cubicBezTo>
                  <a:cubicBezTo>
                    <a:pt x="f25" y="f26"/>
                    <a:pt x="f27" y="f14"/>
                    <a:pt x="f28" y="f29"/>
                  </a:cubicBezTo>
                  <a:cubicBezTo>
                    <a:pt x="f30" y="f31"/>
                    <a:pt x="f32" y="f33"/>
                    <a:pt x="f34" y="f8"/>
                  </a:cubicBezTo>
                  <a:cubicBezTo>
                    <a:pt x="f35" y="f36"/>
                    <a:pt x="f37" y="f15"/>
                    <a:pt x="f34" y="f13"/>
                  </a:cubicBezTo>
                  <a:cubicBezTo>
                    <a:pt x="f22" y="f5"/>
                    <a:pt x="f27" y="f11"/>
                    <a:pt x="f28" y="f15"/>
                  </a:cubicBezTo>
                  <a:cubicBezTo>
                    <a:pt x="f38" y="f39"/>
                    <a:pt x="f40" y="f41"/>
                    <a:pt x="f40" y="f8"/>
                  </a:cubicBezTo>
                  <a:cubicBezTo>
                    <a:pt x="f42" y="f43"/>
                    <a:pt x="f42" y="f12"/>
                    <a:pt x="f42" y="f44"/>
                  </a:cubicBezTo>
                  <a:cubicBezTo>
                    <a:pt x="f45" y="f44"/>
                    <a:pt x="f46" y="f47"/>
                    <a:pt x="f6" y="f47"/>
                  </a:cubicBezTo>
                  <a:cubicBezTo>
                    <a:pt x="f6" y="f29"/>
                    <a:pt x="f6" y="f29"/>
                    <a:pt x="f6" y="f29"/>
                  </a:cubicBezTo>
                  <a:cubicBezTo>
                    <a:pt x="f48" y="f29"/>
                    <a:pt x="f45" y="f29"/>
                    <a:pt x="f40" y="f47"/>
                  </a:cubicBezTo>
                  <a:cubicBezTo>
                    <a:pt x="f38" y="f49"/>
                    <a:pt x="f50" y="f51"/>
                    <a:pt x="f28" y="f26"/>
                  </a:cubicBezTo>
                  <a:cubicBezTo>
                    <a:pt x="f30" y="f52"/>
                    <a:pt x="f34" y="f53"/>
                    <a:pt x="f54" y="f32"/>
                  </a:cubicBezTo>
                  <a:cubicBezTo>
                    <a:pt x="f49" y="f55"/>
                    <a:pt x="f56" y="f18"/>
                    <a:pt x="f11" y="f57"/>
                  </a:cubicBezTo>
                  <a:cubicBezTo>
                    <a:pt x="f11" y="f58"/>
                    <a:pt x="f5" y="f59"/>
                    <a:pt x="f11" y="f44"/>
                  </a:cubicBezTo>
                  <a:cubicBezTo>
                    <a:pt x="f11" y="f43"/>
                    <a:pt x="f56" y="f60"/>
                    <a:pt x="f8" y="f8"/>
                  </a:cubicBezTo>
                  <a:close/>
                  <a:moveTo>
                    <a:pt x="f50" y="f61"/>
                  </a:moveTo>
                  <a:cubicBezTo>
                    <a:pt x="f50" y="f62"/>
                    <a:pt x="f50" y="f63"/>
                    <a:pt x="f50" y="f8"/>
                  </a:cubicBezTo>
                  <a:cubicBezTo>
                    <a:pt x="f28" y="f41"/>
                    <a:pt x="f64" y="f39"/>
                    <a:pt x="f27" y="f56"/>
                  </a:cubicBezTo>
                  <a:cubicBezTo>
                    <a:pt x="f65" y="f66"/>
                    <a:pt x="f55" y="f13"/>
                    <a:pt x="f67" y="f9"/>
                  </a:cubicBezTo>
                  <a:cubicBezTo>
                    <a:pt x="f19" y="f56"/>
                    <a:pt x="f20" y="f68"/>
                    <a:pt x="f34" y="f69"/>
                  </a:cubicBezTo>
                  <a:cubicBezTo>
                    <a:pt x="f32" y="f43"/>
                    <a:pt x="f30" y="f12"/>
                    <a:pt x="f50" y="f6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3E6248A4-996A-F68C-EF5A-CD7BCCC6F719}"/>
                </a:ext>
              </a:extLst>
            </p:cNvPr>
            <p:cNvSpPr/>
            <p:nvPr/>
          </p:nvSpPr>
          <p:spPr>
            <a:xfrm>
              <a:off x="7782138" y="1267010"/>
              <a:ext cx="145590" cy="862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2"/>
                <a:gd name="f7" fmla="val 19"/>
                <a:gd name="f8" fmla="val 14"/>
                <a:gd name="f9" fmla="val 18"/>
                <a:gd name="f10" fmla="val 13"/>
                <a:gd name="f11" fmla="val 10"/>
                <a:gd name="f12" fmla="val 6"/>
                <a:gd name="f13" fmla="val 17"/>
                <a:gd name="f14" fmla="val 4"/>
                <a:gd name="f15" fmla="val 15"/>
                <a:gd name="f16" fmla="val 12"/>
                <a:gd name="f17" fmla="val 1"/>
                <a:gd name="f18" fmla="val 8"/>
                <a:gd name="f19" fmla="val 3"/>
                <a:gd name="f20" fmla="val 5"/>
                <a:gd name="f21" fmla="val 2"/>
                <a:gd name="f22" fmla="val 16"/>
                <a:gd name="f23" fmla="val 7"/>
                <a:gd name="f24" fmla="val 21"/>
                <a:gd name="f25" fmla="val 25"/>
                <a:gd name="f26" fmla="val 27"/>
                <a:gd name="f27" fmla="val 29"/>
                <a:gd name="f28" fmla="val 30"/>
                <a:gd name="f29" fmla="val 24"/>
                <a:gd name="f30" fmla="val 20"/>
                <a:gd name="f31" fmla="+- 0 0 -90"/>
                <a:gd name="f32" fmla="*/ f3 1 32"/>
                <a:gd name="f33" fmla="*/ f4 1 19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32"/>
                <a:gd name="f42" fmla="*/ f38 1 19"/>
                <a:gd name="f43" fmla="*/ 14 f39 1"/>
                <a:gd name="f44" fmla="*/ 18 f38 1"/>
                <a:gd name="f45" fmla="*/ 13 f39 1"/>
                <a:gd name="f46" fmla="*/ 19 f38 1"/>
                <a:gd name="f47" fmla="*/ 4 f39 1"/>
                <a:gd name="f48" fmla="*/ 15 f38 1"/>
                <a:gd name="f49" fmla="*/ 3 f39 1"/>
                <a:gd name="f50" fmla="*/ 4 f38 1"/>
                <a:gd name="f51" fmla="*/ 2 f38 1"/>
                <a:gd name="f52" fmla="*/ 17 f39 1"/>
                <a:gd name="f53" fmla="*/ 7 f38 1"/>
                <a:gd name="f54" fmla="*/ 25 f39 1"/>
                <a:gd name="f55" fmla="*/ 30 f39 1"/>
                <a:gd name="f56" fmla="*/ 8 f38 1"/>
                <a:gd name="f57" fmla="*/ 27 f39 1"/>
                <a:gd name="f58" fmla="*/ 14 f38 1"/>
                <a:gd name="f59" fmla="+- f40 0 f1"/>
                <a:gd name="f60" fmla="*/ f43 1 32"/>
                <a:gd name="f61" fmla="*/ f44 1 19"/>
                <a:gd name="f62" fmla="*/ f45 1 32"/>
                <a:gd name="f63" fmla="*/ f46 1 19"/>
                <a:gd name="f64" fmla="*/ f47 1 32"/>
                <a:gd name="f65" fmla="*/ f48 1 19"/>
                <a:gd name="f66" fmla="*/ f49 1 32"/>
                <a:gd name="f67" fmla="*/ f50 1 19"/>
                <a:gd name="f68" fmla="*/ f51 1 19"/>
                <a:gd name="f69" fmla="*/ f52 1 32"/>
                <a:gd name="f70" fmla="*/ f53 1 19"/>
                <a:gd name="f71" fmla="*/ f54 1 32"/>
                <a:gd name="f72" fmla="*/ f55 1 32"/>
                <a:gd name="f73" fmla="*/ f56 1 19"/>
                <a:gd name="f74" fmla="*/ f57 1 32"/>
                <a:gd name="f75" fmla="*/ f58 1 19"/>
                <a:gd name="f76" fmla="*/ 0 1 f41"/>
                <a:gd name="f77" fmla="*/ f35 1 f41"/>
                <a:gd name="f78" fmla="*/ 0 1 f42"/>
                <a:gd name="f79" fmla="*/ f36 1 f42"/>
                <a:gd name="f80" fmla="*/ f60 1 f41"/>
                <a:gd name="f81" fmla="*/ f61 1 f42"/>
                <a:gd name="f82" fmla="*/ f62 1 f41"/>
                <a:gd name="f83" fmla="*/ f63 1 f42"/>
                <a:gd name="f84" fmla="*/ f64 1 f41"/>
                <a:gd name="f85" fmla="*/ f65 1 f42"/>
                <a:gd name="f86" fmla="*/ f66 1 f41"/>
                <a:gd name="f87" fmla="*/ f67 1 f42"/>
                <a:gd name="f88" fmla="*/ f68 1 f42"/>
                <a:gd name="f89" fmla="*/ f69 1 f41"/>
                <a:gd name="f90" fmla="*/ f70 1 f42"/>
                <a:gd name="f91" fmla="*/ f71 1 f41"/>
                <a:gd name="f92" fmla="*/ f72 1 f41"/>
                <a:gd name="f93" fmla="*/ f73 1 f42"/>
                <a:gd name="f94" fmla="*/ f74 1 f41"/>
                <a:gd name="f95" fmla="*/ f75 1 f42"/>
                <a:gd name="f96" fmla="*/ f76 f32 1"/>
                <a:gd name="f97" fmla="*/ f77 f32 1"/>
                <a:gd name="f98" fmla="*/ f79 f33 1"/>
                <a:gd name="f99" fmla="*/ f78 f33 1"/>
                <a:gd name="f100" fmla="*/ f80 f32 1"/>
                <a:gd name="f101" fmla="*/ f81 f33 1"/>
                <a:gd name="f102" fmla="*/ f82 f32 1"/>
                <a:gd name="f103" fmla="*/ f83 f33 1"/>
                <a:gd name="f104" fmla="*/ f84 f32 1"/>
                <a:gd name="f105" fmla="*/ f85 f33 1"/>
                <a:gd name="f106" fmla="*/ f86 f32 1"/>
                <a:gd name="f107" fmla="*/ f87 f33 1"/>
                <a:gd name="f108" fmla="*/ f88 f33 1"/>
                <a:gd name="f109" fmla="*/ f89 f32 1"/>
                <a:gd name="f110" fmla="*/ f90 f33 1"/>
                <a:gd name="f111" fmla="*/ f91 f32 1"/>
                <a:gd name="f112" fmla="*/ f92 f32 1"/>
                <a:gd name="f113" fmla="*/ f93 f33 1"/>
                <a:gd name="f114" fmla="*/ f94 f32 1"/>
                <a:gd name="f115" fmla="*/ f95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9">
                  <a:pos x="f100" y="f101"/>
                </a:cxn>
                <a:cxn ang="f59">
                  <a:pos x="f102" y="f103"/>
                </a:cxn>
                <a:cxn ang="f59">
                  <a:pos x="f104" y="f105"/>
                </a:cxn>
                <a:cxn ang="f59">
                  <a:pos x="f106" y="f107"/>
                </a:cxn>
                <a:cxn ang="f59">
                  <a:pos x="f102" y="f108"/>
                </a:cxn>
                <a:cxn ang="f59">
                  <a:pos x="f109" y="f110"/>
                </a:cxn>
                <a:cxn ang="f59">
                  <a:pos x="f111" y="f108"/>
                </a:cxn>
                <a:cxn ang="f59">
                  <a:pos x="f112" y="f113"/>
                </a:cxn>
                <a:cxn ang="f59">
                  <a:pos x="f114" y="f101"/>
                </a:cxn>
                <a:cxn ang="f59">
                  <a:pos x="f109" y="f115"/>
                </a:cxn>
                <a:cxn ang="f59">
                  <a:pos x="f100" y="f101"/>
                </a:cxn>
              </a:cxnLst>
              <a:rect l="f96" t="f99" r="f97" b="f98"/>
              <a:pathLst>
                <a:path w="32" h="19">
                  <a:moveTo>
                    <a:pt x="f8" y="f9"/>
                  </a:moveTo>
                  <a:cubicBezTo>
                    <a:pt x="f10" y="f7"/>
                    <a:pt x="f10" y="f7"/>
                    <a:pt x="f10" y="f7"/>
                  </a:cubicBezTo>
                  <a:cubicBezTo>
                    <a:pt x="f11" y="f9"/>
                    <a:pt x="f12" y="f13"/>
                    <a:pt x="f14" y="f15"/>
                  </a:cubicBezTo>
                  <a:cubicBezTo>
                    <a:pt x="f5" y="f16"/>
                    <a:pt x="f17" y="f18"/>
                    <a:pt x="f19" y="f14"/>
                  </a:cubicBezTo>
                  <a:cubicBezTo>
                    <a:pt x="f20" y="f5"/>
                    <a:pt x="f11" y="f5"/>
                    <a:pt x="f10" y="f21"/>
                  </a:cubicBezTo>
                  <a:cubicBezTo>
                    <a:pt x="f15" y="f19"/>
                    <a:pt x="f22" y="f20"/>
                    <a:pt x="f13" y="f23"/>
                  </a:cubicBezTo>
                  <a:cubicBezTo>
                    <a:pt x="f7" y="f14"/>
                    <a:pt x="f24" y="f17"/>
                    <a:pt x="f25" y="f21"/>
                  </a:cubicBezTo>
                  <a:cubicBezTo>
                    <a:pt x="f26" y="f19"/>
                    <a:pt x="f27" y="f12"/>
                    <a:pt x="f28" y="f18"/>
                  </a:cubicBezTo>
                  <a:cubicBezTo>
                    <a:pt x="f6" y="f16"/>
                    <a:pt x="f28" y="f22"/>
                    <a:pt x="f26" y="f9"/>
                  </a:cubicBezTo>
                  <a:cubicBezTo>
                    <a:pt x="f29" y="f13"/>
                    <a:pt x="f30" y="f15"/>
                    <a:pt x="f13" y="f8"/>
                  </a:cubicBezTo>
                  <a:cubicBezTo>
                    <a:pt x="f22" y="f15"/>
                    <a:pt x="f15" y="f13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20AF8423-E0DF-2582-9BCA-60EA67BA2A95}"/>
                </a:ext>
              </a:extLst>
            </p:cNvPr>
            <p:cNvSpPr/>
            <p:nvPr/>
          </p:nvSpPr>
          <p:spPr>
            <a:xfrm>
              <a:off x="9498622" y="1517968"/>
              <a:ext cx="95783" cy="1187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"/>
                <a:gd name="f7" fmla="val 26"/>
                <a:gd name="f8" fmla="val 20"/>
                <a:gd name="f9" fmla="val 22"/>
                <a:gd name="f10" fmla="val 19"/>
                <a:gd name="f11" fmla="val 23"/>
                <a:gd name="f12" fmla="val 18"/>
                <a:gd name="f13" fmla="val 11"/>
                <a:gd name="f14" fmla="val 7"/>
                <a:gd name="f15" fmla="val 4"/>
                <a:gd name="f16" fmla="val 17"/>
                <a:gd name="f17" fmla="val 10"/>
                <a:gd name="f18" fmla="val 3"/>
                <a:gd name="f19" fmla="val 6"/>
                <a:gd name="f20" fmla="val 5"/>
                <a:gd name="f21" fmla="val 2"/>
                <a:gd name="f22" fmla="val 8"/>
                <a:gd name="f23" fmla="val 1"/>
                <a:gd name="f24" fmla="val 14"/>
                <a:gd name="f25" fmla="val 12"/>
                <a:gd name="f26" fmla="+- 0 0 -90"/>
                <a:gd name="f27" fmla="*/ f3 1 21"/>
                <a:gd name="f28" fmla="*/ f4 1 26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21"/>
                <a:gd name="f37" fmla="*/ f33 1 26"/>
                <a:gd name="f38" fmla="*/ 21 f34 1"/>
                <a:gd name="f39" fmla="*/ 21 f33 1"/>
                <a:gd name="f40" fmla="*/ 18 f34 1"/>
                <a:gd name="f41" fmla="*/ 23 f33 1"/>
                <a:gd name="f42" fmla="*/ 4 f34 1"/>
                <a:gd name="f43" fmla="*/ 3 f34 1"/>
                <a:gd name="f44" fmla="*/ 6 f33 1"/>
                <a:gd name="f45" fmla="*/ 11 f34 1"/>
                <a:gd name="f46" fmla="*/ 1 f33 1"/>
                <a:gd name="f47" fmla="*/ 19 f34 1"/>
                <a:gd name="f48" fmla="*/ 12 f33 1"/>
                <a:gd name="f49" fmla="+- f35 0 f1"/>
                <a:gd name="f50" fmla="*/ f38 1 21"/>
                <a:gd name="f51" fmla="*/ f39 1 26"/>
                <a:gd name="f52" fmla="*/ f40 1 21"/>
                <a:gd name="f53" fmla="*/ f41 1 26"/>
                <a:gd name="f54" fmla="*/ f42 1 21"/>
                <a:gd name="f55" fmla="*/ f43 1 21"/>
                <a:gd name="f56" fmla="*/ f44 1 26"/>
                <a:gd name="f57" fmla="*/ f45 1 21"/>
                <a:gd name="f58" fmla="*/ f46 1 26"/>
                <a:gd name="f59" fmla="*/ f47 1 21"/>
                <a:gd name="f60" fmla="*/ f48 1 26"/>
                <a:gd name="f61" fmla="*/ 0 1 f36"/>
                <a:gd name="f62" fmla="*/ f30 1 f36"/>
                <a:gd name="f63" fmla="*/ 0 1 f37"/>
                <a:gd name="f64" fmla="*/ f31 1 f37"/>
                <a:gd name="f65" fmla="*/ f50 1 f36"/>
                <a:gd name="f66" fmla="*/ f51 1 f37"/>
                <a:gd name="f67" fmla="*/ f52 1 f36"/>
                <a:gd name="f68" fmla="*/ f53 1 f37"/>
                <a:gd name="f69" fmla="*/ f54 1 f36"/>
                <a:gd name="f70" fmla="*/ f55 1 f36"/>
                <a:gd name="f71" fmla="*/ f56 1 f37"/>
                <a:gd name="f72" fmla="*/ f57 1 f36"/>
                <a:gd name="f73" fmla="*/ f58 1 f37"/>
                <a:gd name="f74" fmla="*/ f59 1 f36"/>
                <a:gd name="f75" fmla="*/ f60 1 f37"/>
                <a:gd name="f76" fmla="*/ f61 f27 1"/>
                <a:gd name="f77" fmla="*/ f62 f27 1"/>
                <a:gd name="f78" fmla="*/ f64 f28 1"/>
                <a:gd name="f79" fmla="*/ f63 f28 1"/>
                <a:gd name="f80" fmla="*/ f65 f27 1"/>
                <a:gd name="f81" fmla="*/ f66 f28 1"/>
                <a:gd name="f82" fmla="*/ f67 f27 1"/>
                <a:gd name="f83" fmla="*/ f68 f28 1"/>
                <a:gd name="f84" fmla="*/ f69 f27 1"/>
                <a:gd name="f85" fmla="*/ f70 f27 1"/>
                <a:gd name="f86" fmla="*/ f71 f28 1"/>
                <a:gd name="f87" fmla="*/ f72 f27 1"/>
                <a:gd name="f88" fmla="*/ f73 f28 1"/>
                <a:gd name="f89" fmla="*/ f74 f27 1"/>
                <a:gd name="f90" fmla="*/ f7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80" y="f81"/>
                </a:cxn>
                <a:cxn ang="f49">
                  <a:pos x="f82" y="f83"/>
                </a:cxn>
                <a:cxn ang="f49">
                  <a:pos x="f84" y="f81"/>
                </a:cxn>
                <a:cxn ang="f49">
                  <a:pos x="f85" y="f86"/>
                </a:cxn>
                <a:cxn ang="f49">
                  <a:pos x="f87" y="f88"/>
                </a:cxn>
                <a:cxn ang="f49">
                  <a:pos x="f89" y="f90"/>
                </a:cxn>
                <a:cxn ang="f49">
                  <a:pos x="f80" y="f81"/>
                </a:cxn>
              </a:cxnLst>
              <a:rect l="f76" t="f79" r="f77" b="f78"/>
              <a:pathLst>
                <a:path w="21" h="26">
                  <a:moveTo>
                    <a:pt x="f6" y="f6"/>
                  </a:moveTo>
                  <a:cubicBezTo>
                    <a:pt x="f8" y="f9"/>
                    <a:pt x="f10" y="f11"/>
                    <a:pt x="f12" y="f11"/>
                  </a:cubicBezTo>
                  <a:cubicBezTo>
                    <a:pt x="f13" y="f7"/>
                    <a:pt x="f14" y="f7"/>
                    <a:pt x="f15" y="f6"/>
                  </a:cubicBezTo>
                  <a:cubicBezTo>
                    <a:pt x="f5" y="f16"/>
                    <a:pt x="f5" y="f17"/>
                    <a:pt x="f18" y="f19"/>
                  </a:cubicBezTo>
                  <a:cubicBezTo>
                    <a:pt x="f20" y="f21"/>
                    <a:pt x="f22" y="f5"/>
                    <a:pt x="f13" y="f23"/>
                  </a:cubicBezTo>
                  <a:cubicBezTo>
                    <a:pt x="f24" y="f20"/>
                    <a:pt x="f16" y="f22"/>
                    <a:pt x="f10" y="f25"/>
                  </a:cubicBezTo>
                  <a:cubicBezTo>
                    <a:pt x="f6" y="f24"/>
                    <a:pt x="f8" y="f12"/>
                    <a:pt x="f6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6FC43568-4CD2-4666-BB68-F02E6D6D3597}"/>
                </a:ext>
              </a:extLst>
            </p:cNvPr>
            <p:cNvSpPr/>
            <p:nvPr/>
          </p:nvSpPr>
          <p:spPr>
            <a:xfrm>
              <a:off x="7594393" y="1311066"/>
              <a:ext cx="101534" cy="1149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25"/>
                <a:gd name="f8" fmla="val 2"/>
                <a:gd name="f9" fmla="val 7"/>
                <a:gd name="f10" fmla="val 3"/>
                <a:gd name="f11" fmla="val 6"/>
                <a:gd name="f12" fmla="val 4"/>
                <a:gd name="f13" fmla="val 5"/>
                <a:gd name="f14" fmla="val 11"/>
                <a:gd name="f15" fmla="val 15"/>
                <a:gd name="f16" fmla="val 1"/>
                <a:gd name="f17" fmla="val 18"/>
                <a:gd name="f18" fmla="val 10"/>
                <a:gd name="f19" fmla="val 17"/>
                <a:gd name="f20" fmla="val 21"/>
                <a:gd name="f21" fmla="val 16"/>
                <a:gd name="f22" fmla="val 13"/>
                <a:gd name="f23" fmla="val 23"/>
                <a:gd name="f24" fmla="val 24"/>
                <a:gd name="f25" fmla="val 8"/>
                <a:gd name="f26" fmla="+- 0 0 -90"/>
                <a:gd name="f27" fmla="*/ f3 1 22"/>
                <a:gd name="f28" fmla="*/ f4 1 25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22"/>
                <a:gd name="f37" fmla="*/ f33 1 25"/>
                <a:gd name="f38" fmla="*/ 2 f34 1"/>
                <a:gd name="f39" fmla="*/ 7 f33 1"/>
                <a:gd name="f40" fmla="*/ 5 f34 1"/>
                <a:gd name="f41" fmla="*/ 3 f33 1"/>
                <a:gd name="f42" fmla="*/ 18 f34 1"/>
                <a:gd name="f43" fmla="*/ 6 f33 1"/>
                <a:gd name="f44" fmla="*/ 21 f33 1"/>
                <a:gd name="f45" fmla="*/ 15 f34 1"/>
                <a:gd name="f46" fmla="*/ 22 f33 1"/>
                <a:gd name="f47" fmla="*/ 8 f34 1"/>
                <a:gd name="f48" fmla="*/ 25 f33 1"/>
                <a:gd name="f49" fmla="*/ 24 f33 1"/>
                <a:gd name="f50" fmla="+- f35 0 f1"/>
                <a:gd name="f51" fmla="*/ f38 1 22"/>
                <a:gd name="f52" fmla="*/ f39 1 25"/>
                <a:gd name="f53" fmla="*/ f40 1 22"/>
                <a:gd name="f54" fmla="*/ f41 1 25"/>
                <a:gd name="f55" fmla="*/ f42 1 22"/>
                <a:gd name="f56" fmla="*/ f43 1 25"/>
                <a:gd name="f57" fmla="*/ f44 1 25"/>
                <a:gd name="f58" fmla="*/ f45 1 22"/>
                <a:gd name="f59" fmla="*/ f46 1 25"/>
                <a:gd name="f60" fmla="*/ f47 1 22"/>
                <a:gd name="f61" fmla="*/ f48 1 25"/>
                <a:gd name="f62" fmla="*/ f49 1 25"/>
                <a:gd name="f63" fmla="*/ 0 1 f36"/>
                <a:gd name="f64" fmla="*/ f30 1 f36"/>
                <a:gd name="f65" fmla="*/ 0 1 f37"/>
                <a:gd name="f66" fmla="*/ f31 1 f37"/>
                <a:gd name="f67" fmla="*/ f51 1 f36"/>
                <a:gd name="f68" fmla="*/ f52 1 f37"/>
                <a:gd name="f69" fmla="*/ f53 1 f36"/>
                <a:gd name="f70" fmla="*/ f54 1 f37"/>
                <a:gd name="f71" fmla="*/ f55 1 f36"/>
                <a:gd name="f72" fmla="*/ f56 1 f37"/>
                <a:gd name="f73" fmla="*/ f57 1 f37"/>
                <a:gd name="f74" fmla="*/ f58 1 f36"/>
                <a:gd name="f75" fmla="*/ f59 1 f37"/>
                <a:gd name="f76" fmla="*/ f60 1 f36"/>
                <a:gd name="f77" fmla="*/ f61 1 f37"/>
                <a:gd name="f78" fmla="*/ f62 1 f37"/>
                <a:gd name="f79" fmla="*/ f63 f27 1"/>
                <a:gd name="f80" fmla="*/ f64 f27 1"/>
                <a:gd name="f81" fmla="*/ f66 f28 1"/>
                <a:gd name="f82" fmla="*/ f65 f28 1"/>
                <a:gd name="f83" fmla="*/ f67 f27 1"/>
                <a:gd name="f84" fmla="*/ f68 f28 1"/>
                <a:gd name="f85" fmla="*/ f69 f27 1"/>
                <a:gd name="f86" fmla="*/ f70 f28 1"/>
                <a:gd name="f87" fmla="*/ f71 f27 1"/>
                <a:gd name="f88" fmla="*/ f72 f28 1"/>
                <a:gd name="f89" fmla="*/ f73 f28 1"/>
                <a:gd name="f90" fmla="*/ f74 f27 1"/>
                <a:gd name="f91" fmla="*/ f75 f28 1"/>
                <a:gd name="f92" fmla="*/ f76 f27 1"/>
                <a:gd name="f93" fmla="*/ f77 f28 1"/>
                <a:gd name="f94" fmla="*/ f7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83" y="f84"/>
                </a:cxn>
                <a:cxn ang="f50">
                  <a:pos x="f85" y="f86"/>
                </a:cxn>
                <a:cxn ang="f50">
                  <a:pos x="f87" y="f88"/>
                </a:cxn>
                <a:cxn ang="f50">
                  <a:pos x="f87" y="f89"/>
                </a:cxn>
                <a:cxn ang="f50">
                  <a:pos x="f90" y="f91"/>
                </a:cxn>
                <a:cxn ang="f50">
                  <a:pos x="f92" y="f93"/>
                </a:cxn>
                <a:cxn ang="f50">
                  <a:pos x="f92" y="f94"/>
                </a:cxn>
                <a:cxn ang="f50">
                  <a:pos x="f83" y="f84"/>
                </a:cxn>
              </a:cxnLst>
              <a:rect l="f79" t="f82" r="f80" b="f81"/>
              <a:pathLst>
                <a:path w="22" h="25">
                  <a:moveTo>
                    <a:pt x="f8" y="f9"/>
                  </a:moveTo>
                  <a:cubicBezTo>
                    <a:pt x="f10" y="f11"/>
                    <a:pt x="f12" y="f12"/>
                    <a:pt x="f13" y="f10"/>
                  </a:cubicBezTo>
                  <a:cubicBezTo>
                    <a:pt x="f14" y="f5"/>
                    <a:pt x="f15" y="f16"/>
                    <a:pt x="f17" y="f11"/>
                  </a:cubicBezTo>
                  <a:cubicBezTo>
                    <a:pt x="f6" y="f18"/>
                    <a:pt x="f6" y="f19"/>
                    <a:pt x="f17" y="f20"/>
                  </a:cubicBezTo>
                  <a:cubicBezTo>
                    <a:pt x="f19" y="f6"/>
                    <a:pt x="f21" y="f6"/>
                    <a:pt x="f15" y="f6"/>
                  </a:cubicBezTo>
                  <a:cubicBezTo>
                    <a:pt x="f22" y="f23"/>
                    <a:pt x="f18" y="f24"/>
                    <a:pt x="f25" y="f7"/>
                  </a:cubicBezTo>
                  <a:cubicBezTo>
                    <a:pt x="f25" y="f24"/>
                    <a:pt x="f25" y="f24"/>
                    <a:pt x="f25" y="f24"/>
                  </a:cubicBezTo>
                  <a:cubicBezTo>
                    <a:pt x="f8" y="f20"/>
                    <a:pt x="f5" y="f21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3FC45B89-5F9A-D050-881E-9ED5E3FDDAFA}"/>
                </a:ext>
              </a:extLst>
            </p:cNvPr>
            <p:cNvSpPr/>
            <p:nvPr/>
          </p:nvSpPr>
          <p:spPr>
            <a:xfrm>
              <a:off x="11320464" y="862791"/>
              <a:ext cx="268202" cy="2203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"/>
                <a:gd name="f7" fmla="val 48"/>
                <a:gd name="f8" fmla="val 27"/>
                <a:gd name="f9" fmla="val 28"/>
                <a:gd name="f10" fmla="val 35"/>
                <a:gd name="f11" fmla="val 33"/>
                <a:gd name="f12" fmla="val 43"/>
                <a:gd name="f13" fmla="val 34"/>
                <a:gd name="f14" fmla="val 53"/>
                <a:gd name="f15" fmla="val 37"/>
                <a:gd name="f16" fmla="val 51"/>
                <a:gd name="f17" fmla="val 26"/>
                <a:gd name="f18" fmla="val 31"/>
                <a:gd name="f19" fmla="val 20"/>
                <a:gd name="f20" fmla="val 41"/>
                <a:gd name="f21" fmla="val 13"/>
                <a:gd name="f22" fmla="val 47"/>
                <a:gd name="f23" fmla="val 11"/>
                <a:gd name="f24" fmla="val 46"/>
                <a:gd name="f25" fmla="val 19"/>
                <a:gd name="f26" fmla="val 40"/>
                <a:gd name="f27" fmla="val 23"/>
                <a:gd name="f28" fmla="val 15"/>
                <a:gd name="f29" fmla="val 24"/>
                <a:gd name="f30" fmla="val 7"/>
                <a:gd name="f31" fmla="val 16"/>
                <a:gd name="f32" fmla="val 6"/>
                <a:gd name="f33" fmla="val 12"/>
                <a:gd name="f34" fmla="val 8"/>
                <a:gd name="f35" fmla="val 10"/>
                <a:gd name="f36" fmla="val 3"/>
                <a:gd name="f37" fmla="val 1"/>
                <a:gd name="f38" fmla="val 2"/>
                <a:gd name="f39" fmla="val 25"/>
                <a:gd name="f40" fmla="val 5"/>
                <a:gd name="f41" fmla="val 29"/>
                <a:gd name="f42" fmla="val 21"/>
                <a:gd name="f43" fmla="val 22"/>
                <a:gd name="f44" fmla="val 4"/>
                <a:gd name="f45" fmla="val 17"/>
                <a:gd name="f46" fmla="+- 0 0 -90"/>
                <a:gd name="f47" fmla="*/ f3 1 59"/>
                <a:gd name="f48" fmla="*/ f4 1 48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59"/>
                <a:gd name="f57" fmla="*/ f53 1 48"/>
                <a:gd name="f58" fmla="*/ 27 f54 1"/>
                <a:gd name="f59" fmla="*/ 28 f53 1"/>
                <a:gd name="f60" fmla="*/ 59 f54 1"/>
                <a:gd name="f61" fmla="*/ 34 f53 1"/>
                <a:gd name="f62" fmla="*/ 26 f54 1"/>
                <a:gd name="f63" fmla="*/ 31 f53 1"/>
                <a:gd name="f64" fmla="*/ 0 f54 1"/>
                <a:gd name="f65" fmla="*/ 47 f53 1"/>
                <a:gd name="f66" fmla="*/ 23 f54 1"/>
                <a:gd name="f67" fmla="*/ 11 f54 1"/>
                <a:gd name="f68" fmla="*/ 20 f53 1"/>
                <a:gd name="f69" fmla="*/ 8 f54 1"/>
                <a:gd name="f70" fmla="*/ 7 f53 1"/>
                <a:gd name="f71" fmla="*/ 16 f54 1"/>
                <a:gd name="f72" fmla="*/ 0 f53 1"/>
                <a:gd name="f73" fmla="*/ 25 f54 1"/>
                <a:gd name="f74" fmla="*/ 5 f53 1"/>
                <a:gd name="f75" fmla="*/ 29 f54 1"/>
                <a:gd name="f76" fmla="*/ 21 f53 1"/>
                <a:gd name="f77" fmla="*/ 24 f54 1"/>
                <a:gd name="f78" fmla="*/ 4 f53 1"/>
                <a:gd name="f79" fmla="*/ 8 f53 1"/>
                <a:gd name="f80" fmla="*/ 12 f54 1"/>
                <a:gd name="f81" fmla="*/ 17 f53 1"/>
                <a:gd name="f82" fmla="+- f55 0 f1"/>
                <a:gd name="f83" fmla="*/ f58 1 59"/>
                <a:gd name="f84" fmla="*/ f59 1 48"/>
                <a:gd name="f85" fmla="*/ f60 1 59"/>
                <a:gd name="f86" fmla="*/ f61 1 48"/>
                <a:gd name="f87" fmla="*/ f62 1 59"/>
                <a:gd name="f88" fmla="*/ f63 1 48"/>
                <a:gd name="f89" fmla="*/ f64 1 59"/>
                <a:gd name="f90" fmla="*/ f65 1 48"/>
                <a:gd name="f91" fmla="*/ f66 1 59"/>
                <a:gd name="f92" fmla="*/ f67 1 59"/>
                <a:gd name="f93" fmla="*/ f68 1 48"/>
                <a:gd name="f94" fmla="*/ f69 1 59"/>
                <a:gd name="f95" fmla="*/ f70 1 48"/>
                <a:gd name="f96" fmla="*/ f71 1 59"/>
                <a:gd name="f97" fmla="*/ f72 1 48"/>
                <a:gd name="f98" fmla="*/ f73 1 59"/>
                <a:gd name="f99" fmla="*/ f74 1 48"/>
                <a:gd name="f100" fmla="*/ f75 1 59"/>
                <a:gd name="f101" fmla="*/ f76 1 48"/>
                <a:gd name="f102" fmla="*/ f77 1 59"/>
                <a:gd name="f103" fmla="*/ f78 1 48"/>
                <a:gd name="f104" fmla="*/ f79 1 48"/>
                <a:gd name="f105" fmla="*/ f80 1 59"/>
                <a:gd name="f106" fmla="*/ f81 1 48"/>
                <a:gd name="f107" fmla="*/ 0 1 f56"/>
                <a:gd name="f108" fmla="*/ f50 1 f56"/>
                <a:gd name="f109" fmla="*/ 0 1 f57"/>
                <a:gd name="f110" fmla="*/ f51 1 f57"/>
                <a:gd name="f111" fmla="*/ f83 1 f56"/>
                <a:gd name="f112" fmla="*/ f84 1 f57"/>
                <a:gd name="f113" fmla="*/ f85 1 f56"/>
                <a:gd name="f114" fmla="*/ f86 1 f57"/>
                <a:gd name="f115" fmla="*/ f87 1 f56"/>
                <a:gd name="f116" fmla="*/ f88 1 f57"/>
                <a:gd name="f117" fmla="*/ f89 1 f56"/>
                <a:gd name="f118" fmla="*/ f90 1 f57"/>
                <a:gd name="f119" fmla="*/ f91 1 f56"/>
                <a:gd name="f120" fmla="*/ f92 1 f56"/>
                <a:gd name="f121" fmla="*/ f93 1 f57"/>
                <a:gd name="f122" fmla="*/ f94 1 f56"/>
                <a:gd name="f123" fmla="*/ f95 1 f57"/>
                <a:gd name="f124" fmla="*/ f96 1 f56"/>
                <a:gd name="f125" fmla="*/ f97 1 f57"/>
                <a:gd name="f126" fmla="*/ f98 1 f56"/>
                <a:gd name="f127" fmla="*/ f99 1 f57"/>
                <a:gd name="f128" fmla="*/ f100 1 f56"/>
                <a:gd name="f129" fmla="*/ f101 1 f57"/>
                <a:gd name="f130" fmla="*/ f102 1 f56"/>
                <a:gd name="f131" fmla="*/ f103 1 f57"/>
                <a:gd name="f132" fmla="*/ f104 1 f57"/>
                <a:gd name="f133" fmla="*/ f105 1 f56"/>
                <a:gd name="f134" fmla="*/ f106 1 f57"/>
                <a:gd name="f135" fmla="*/ f107 f47 1"/>
                <a:gd name="f136" fmla="*/ f108 f47 1"/>
                <a:gd name="f137" fmla="*/ f110 f48 1"/>
                <a:gd name="f138" fmla="*/ f109 f48 1"/>
                <a:gd name="f139" fmla="*/ f111 f47 1"/>
                <a:gd name="f140" fmla="*/ f112 f48 1"/>
                <a:gd name="f141" fmla="*/ f113 f47 1"/>
                <a:gd name="f142" fmla="*/ f114 f48 1"/>
                <a:gd name="f143" fmla="*/ f115 f47 1"/>
                <a:gd name="f144" fmla="*/ f116 f48 1"/>
                <a:gd name="f145" fmla="*/ f117 f47 1"/>
                <a:gd name="f146" fmla="*/ f118 f48 1"/>
                <a:gd name="f147" fmla="*/ f119 f47 1"/>
                <a:gd name="f148" fmla="*/ f120 f47 1"/>
                <a:gd name="f149" fmla="*/ f121 f48 1"/>
                <a:gd name="f150" fmla="*/ f122 f47 1"/>
                <a:gd name="f151" fmla="*/ f123 f48 1"/>
                <a:gd name="f152" fmla="*/ f124 f47 1"/>
                <a:gd name="f153" fmla="*/ f125 f48 1"/>
                <a:gd name="f154" fmla="*/ f126 f47 1"/>
                <a:gd name="f155" fmla="*/ f127 f48 1"/>
                <a:gd name="f156" fmla="*/ f128 f47 1"/>
                <a:gd name="f157" fmla="*/ f129 f48 1"/>
                <a:gd name="f158" fmla="*/ f130 f47 1"/>
                <a:gd name="f159" fmla="*/ f131 f48 1"/>
                <a:gd name="f160" fmla="*/ f132 f48 1"/>
                <a:gd name="f161" fmla="*/ f133 f47 1"/>
                <a:gd name="f162" fmla="*/ f134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">
                  <a:pos x="f139" y="f140"/>
                </a:cxn>
                <a:cxn ang="f82">
                  <a:pos x="f141" y="f142"/>
                </a:cxn>
                <a:cxn ang="f82">
                  <a:pos x="f143" y="f144"/>
                </a:cxn>
                <a:cxn ang="f82">
                  <a:pos x="f145" y="f146"/>
                </a:cxn>
                <a:cxn ang="f82">
                  <a:pos x="f147" y="f144"/>
                </a:cxn>
                <a:cxn ang="f82">
                  <a:pos x="f148" y="f149"/>
                </a:cxn>
                <a:cxn ang="f82">
                  <a:pos x="f150" y="f151"/>
                </a:cxn>
                <a:cxn ang="f82">
                  <a:pos x="f152" y="f153"/>
                </a:cxn>
                <a:cxn ang="f82">
                  <a:pos x="f154" y="f155"/>
                </a:cxn>
                <a:cxn ang="f82">
                  <a:pos x="f156" y="f157"/>
                </a:cxn>
                <a:cxn ang="f82">
                  <a:pos x="f139" y="f140"/>
                </a:cxn>
                <a:cxn ang="f82">
                  <a:pos x="f158" y="f140"/>
                </a:cxn>
                <a:cxn ang="f82">
                  <a:pos x="f147" y="f151"/>
                </a:cxn>
                <a:cxn ang="f82">
                  <a:pos x="f152" y="f159"/>
                </a:cxn>
                <a:cxn ang="f82">
                  <a:pos x="f148" y="f160"/>
                </a:cxn>
                <a:cxn ang="f82">
                  <a:pos x="f161" y="f162"/>
                </a:cxn>
                <a:cxn ang="f82">
                  <a:pos x="f158" y="f140"/>
                </a:cxn>
              </a:cxnLst>
              <a:rect l="f135" t="f138" r="f136" b="f137"/>
              <a:pathLst>
                <a:path w="59" h="48">
                  <a:moveTo>
                    <a:pt x="f8" y="f9"/>
                  </a:moveTo>
                  <a:cubicBezTo>
                    <a:pt x="f10" y="f11"/>
                    <a:pt x="f12" y="f13"/>
                    <a:pt x="f6" y="f13"/>
                  </a:cubicBezTo>
                  <a:cubicBezTo>
                    <a:pt x="f14" y="f15"/>
                    <a:pt x="f16" y="f15"/>
                    <a:pt x="f17" y="f18"/>
                  </a:cubicBezTo>
                  <a:cubicBezTo>
                    <a:pt x="f19" y="f20"/>
                    <a:pt x="f21" y="f7"/>
                    <a:pt x="f5" y="f22"/>
                  </a:cubicBezTo>
                  <a:cubicBezTo>
                    <a:pt x="f23" y="f24"/>
                    <a:pt x="f25" y="f26"/>
                    <a:pt x="f27" y="f18"/>
                  </a:cubicBezTo>
                  <a:cubicBezTo>
                    <a:pt x="f25" y="f8"/>
                    <a:pt x="f28" y="f29"/>
                    <a:pt x="f23" y="f19"/>
                  </a:cubicBezTo>
                  <a:cubicBezTo>
                    <a:pt x="f30" y="f31"/>
                    <a:pt x="f32" y="f33"/>
                    <a:pt x="f34" y="f30"/>
                  </a:cubicBezTo>
                  <a:cubicBezTo>
                    <a:pt x="f35" y="f36"/>
                    <a:pt x="f33" y="f37"/>
                    <a:pt x="f31" y="f5"/>
                  </a:cubicBezTo>
                  <a:cubicBezTo>
                    <a:pt x="f19" y="f5"/>
                    <a:pt x="f29" y="f38"/>
                    <a:pt x="f39" y="f40"/>
                  </a:cubicBezTo>
                  <a:cubicBezTo>
                    <a:pt x="f8" y="f35"/>
                    <a:pt x="f9" y="f31"/>
                    <a:pt x="f41" y="f42"/>
                  </a:cubicBezTo>
                  <a:cubicBezTo>
                    <a:pt x="f41" y="f27"/>
                    <a:pt x="f9" y="f17"/>
                    <a:pt x="f8" y="f9"/>
                  </a:cubicBezTo>
                  <a:close/>
                  <a:moveTo>
                    <a:pt x="f29" y="f9"/>
                  </a:moveTo>
                  <a:cubicBezTo>
                    <a:pt x="f8" y="f19"/>
                    <a:pt x="f8" y="f21"/>
                    <a:pt x="f27" y="f30"/>
                  </a:cubicBezTo>
                  <a:cubicBezTo>
                    <a:pt x="f43" y="f40"/>
                    <a:pt x="f25" y="f44"/>
                    <a:pt x="f31" y="f44"/>
                  </a:cubicBezTo>
                  <a:cubicBezTo>
                    <a:pt x="f28" y="f44"/>
                    <a:pt x="f33" y="f32"/>
                    <a:pt x="f23" y="f34"/>
                  </a:cubicBezTo>
                  <a:cubicBezTo>
                    <a:pt x="f23" y="f23"/>
                    <a:pt x="f23" y="f28"/>
                    <a:pt x="f33" y="f45"/>
                  </a:cubicBezTo>
                  <a:cubicBezTo>
                    <a:pt x="f28" y="f42"/>
                    <a:pt x="f19" y="f29"/>
                    <a:pt x="f29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8F2067BC-0A84-58F2-675D-01150A218F28}"/>
                </a:ext>
              </a:extLst>
            </p:cNvPr>
            <p:cNvSpPr/>
            <p:nvPr/>
          </p:nvSpPr>
          <p:spPr>
            <a:xfrm>
              <a:off x="7703591" y="1623334"/>
              <a:ext cx="118771" cy="862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"/>
                <a:gd name="f7" fmla="val 19"/>
                <a:gd name="f8" fmla="val 10"/>
                <a:gd name="f9" fmla="val 11"/>
                <a:gd name="f10" fmla="val 1"/>
                <a:gd name="f11" fmla="val 13"/>
                <a:gd name="f12" fmla="val 2"/>
                <a:gd name="f13" fmla="val 14"/>
                <a:gd name="f14" fmla="val 3"/>
                <a:gd name="f15" fmla="val 16"/>
                <a:gd name="f16" fmla="val 4"/>
                <a:gd name="f17" fmla="val 17"/>
                <a:gd name="f18" fmla="val 5"/>
                <a:gd name="f19" fmla="val 20"/>
                <a:gd name="f20" fmla="val 6"/>
                <a:gd name="f21" fmla="val 24"/>
                <a:gd name="f22" fmla="val 25"/>
                <a:gd name="f23" fmla="val 7"/>
                <a:gd name="f24" fmla="val 9"/>
                <a:gd name="f25" fmla="val 21"/>
                <a:gd name="f26" fmla="val 18"/>
                <a:gd name="f27" fmla="val 15"/>
                <a:gd name="f28" fmla="+- 0 0 -90"/>
                <a:gd name="f29" fmla="*/ f3 1 26"/>
                <a:gd name="f30" fmla="*/ f4 1 19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26"/>
                <a:gd name="f39" fmla="*/ f35 1 19"/>
                <a:gd name="f40" fmla="*/ 10 f36 1"/>
                <a:gd name="f41" fmla="*/ 0 f35 1"/>
                <a:gd name="f42" fmla="*/ 11 f36 1"/>
                <a:gd name="f43" fmla="*/ 1 f35 1"/>
                <a:gd name="f44" fmla="*/ 16 f36 1"/>
                <a:gd name="f45" fmla="*/ 4 f35 1"/>
                <a:gd name="f46" fmla="*/ 17 f36 1"/>
                <a:gd name="f47" fmla="*/ 5 f35 1"/>
                <a:gd name="f48" fmla="*/ 25 f36 1"/>
                <a:gd name="f49" fmla="*/ 7 f35 1"/>
                <a:gd name="f50" fmla="*/ 26 f36 1"/>
                <a:gd name="f51" fmla="*/ 16 f35 1"/>
                <a:gd name="f52" fmla="*/ 18 f36 1"/>
                <a:gd name="f53" fmla="*/ 18 f35 1"/>
                <a:gd name="f54" fmla="*/ 14 f36 1"/>
                <a:gd name="f55" fmla="*/ 15 f35 1"/>
                <a:gd name="f56" fmla="*/ 4 f36 1"/>
                <a:gd name="f57" fmla="*/ 14 f35 1"/>
                <a:gd name="f58" fmla="*/ 2 f36 1"/>
                <a:gd name="f59" fmla="+- f37 0 f1"/>
                <a:gd name="f60" fmla="*/ f40 1 26"/>
                <a:gd name="f61" fmla="*/ f41 1 19"/>
                <a:gd name="f62" fmla="*/ f42 1 26"/>
                <a:gd name="f63" fmla="*/ f43 1 19"/>
                <a:gd name="f64" fmla="*/ f44 1 26"/>
                <a:gd name="f65" fmla="*/ f45 1 19"/>
                <a:gd name="f66" fmla="*/ f46 1 26"/>
                <a:gd name="f67" fmla="*/ f47 1 19"/>
                <a:gd name="f68" fmla="*/ f48 1 26"/>
                <a:gd name="f69" fmla="*/ f49 1 19"/>
                <a:gd name="f70" fmla="*/ f50 1 26"/>
                <a:gd name="f71" fmla="*/ f51 1 19"/>
                <a:gd name="f72" fmla="*/ f52 1 26"/>
                <a:gd name="f73" fmla="*/ f53 1 19"/>
                <a:gd name="f74" fmla="*/ f54 1 26"/>
                <a:gd name="f75" fmla="*/ f55 1 19"/>
                <a:gd name="f76" fmla="*/ f56 1 26"/>
                <a:gd name="f77" fmla="*/ f57 1 19"/>
                <a:gd name="f78" fmla="*/ f58 1 26"/>
                <a:gd name="f79" fmla="*/ 0 1 f38"/>
                <a:gd name="f80" fmla="*/ f32 1 f38"/>
                <a:gd name="f81" fmla="*/ 0 1 f39"/>
                <a:gd name="f82" fmla="*/ f33 1 f39"/>
                <a:gd name="f83" fmla="*/ f60 1 f38"/>
                <a:gd name="f84" fmla="*/ f61 1 f39"/>
                <a:gd name="f85" fmla="*/ f62 1 f38"/>
                <a:gd name="f86" fmla="*/ f63 1 f39"/>
                <a:gd name="f87" fmla="*/ f64 1 f38"/>
                <a:gd name="f88" fmla="*/ f65 1 f39"/>
                <a:gd name="f89" fmla="*/ f66 1 f38"/>
                <a:gd name="f90" fmla="*/ f67 1 f39"/>
                <a:gd name="f91" fmla="*/ f68 1 f38"/>
                <a:gd name="f92" fmla="*/ f69 1 f39"/>
                <a:gd name="f93" fmla="*/ f70 1 f38"/>
                <a:gd name="f94" fmla="*/ f71 1 f39"/>
                <a:gd name="f95" fmla="*/ f72 1 f38"/>
                <a:gd name="f96" fmla="*/ f73 1 f39"/>
                <a:gd name="f97" fmla="*/ f74 1 f38"/>
                <a:gd name="f98" fmla="*/ f75 1 f39"/>
                <a:gd name="f99" fmla="*/ f76 1 f38"/>
                <a:gd name="f100" fmla="*/ f77 1 f39"/>
                <a:gd name="f101" fmla="*/ f78 1 f38"/>
                <a:gd name="f102" fmla="*/ f79 f29 1"/>
                <a:gd name="f103" fmla="*/ f80 f29 1"/>
                <a:gd name="f104" fmla="*/ f82 f30 1"/>
                <a:gd name="f105" fmla="*/ f81 f30 1"/>
                <a:gd name="f106" fmla="*/ f83 f29 1"/>
                <a:gd name="f107" fmla="*/ f84 f30 1"/>
                <a:gd name="f108" fmla="*/ f85 f29 1"/>
                <a:gd name="f109" fmla="*/ f86 f30 1"/>
                <a:gd name="f110" fmla="*/ f87 f29 1"/>
                <a:gd name="f111" fmla="*/ f88 f30 1"/>
                <a:gd name="f112" fmla="*/ f89 f29 1"/>
                <a:gd name="f113" fmla="*/ f90 f30 1"/>
                <a:gd name="f114" fmla="*/ f91 f29 1"/>
                <a:gd name="f115" fmla="*/ f92 f30 1"/>
                <a:gd name="f116" fmla="*/ f93 f29 1"/>
                <a:gd name="f117" fmla="*/ f94 f30 1"/>
                <a:gd name="f118" fmla="*/ f95 f29 1"/>
                <a:gd name="f119" fmla="*/ f96 f30 1"/>
                <a:gd name="f120" fmla="*/ f97 f29 1"/>
                <a:gd name="f121" fmla="*/ f98 f30 1"/>
                <a:gd name="f122" fmla="*/ f99 f29 1"/>
                <a:gd name="f123" fmla="*/ f100 f30 1"/>
                <a:gd name="f124" fmla="*/ f10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9">
                  <a:pos x="f106" y="f107"/>
                </a:cxn>
                <a:cxn ang="f59">
                  <a:pos x="f108" y="f109"/>
                </a:cxn>
                <a:cxn ang="f59">
                  <a:pos x="f110" y="f111"/>
                </a:cxn>
                <a:cxn ang="f59">
                  <a:pos x="f112" y="f113"/>
                </a:cxn>
                <a:cxn ang="f59">
                  <a:pos x="f114" y="f115"/>
                </a:cxn>
                <a:cxn ang="f59">
                  <a:pos x="f116" y="f117"/>
                </a:cxn>
                <a:cxn ang="f59">
                  <a:pos x="f118" y="f119"/>
                </a:cxn>
                <a:cxn ang="f59">
                  <a:pos x="f110" y="f117"/>
                </a:cxn>
                <a:cxn ang="f59">
                  <a:pos x="f120" y="f121"/>
                </a:cxn>
                <a:cxn ang="f59">
                  <a:pos x="f122" y="f123"/>
                </a:cxn>
                <a:cxn ang="f59">
                  <a:pos x="f124" y="f111"/>
                </a:cxn>
                <a:cxn ang="f59">
                  <a:pos x="f106" y="f107"/>
                </a:cxn>
              </a:cxnLst>
              <a:rect l="f102" t="f105" r="f103" b="f104"/>
              <a:pathLst>
                <a:path w="26" h="19">
                  <a:moveTo>
                    <a:pt x="f8" y="f5"/>
                  </a:moveTo>
                  <a:cubicBezTo>
                    <a:pt x="f9" y="f10"/>
                    <a:pt x="f9" y="f10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8"/>
                    <a:pt x="f17" y="f18"/>
                  </a:cubicBezTo>
                  <a:cubicBezTo>
                    <a:pt x="f19" y="f20"/>
                    <a:pt x="f21" y="f20"/>
                    <a:pt x="f22" y="f23"/>
                  </a:cubicBezTo>
                  <a:cubicBezTo>
                    <a:pt x="f6" y="f24"/>
                    <a:pt x="f6" y="f11"/>
                    <a:pt x="f6" y="f15"/>
                  </a:cubicBezTo>
                  <a:cubicBezTo>
                    <a:pt x="f22" y="f7"/>
                    <a:pt x="f25" y="f7"/>
                    <a:pt x="f26" y="f26"/>
                  </a:cubicBezTo>
                  <a:cubicBezTo>
                    <a:pt x="f26" y="f26"/>
                    <a:pt x="f17" y="f17"/>
                    <a:pt x="f15" y="f15"/>
                  </a:cubicBezTo>
                  <a:cubicBezTo>
                    <a:pt x="f15" y="f13"/>
                    <a:pt x="f15" y="f11"/>
                    <a:pt x="f13" y="f27"/>
                  </a:cubicBezTo>
                  <a:cubicBezTo>
                    <a:pt x="f9" y="f17"/>
                    <a:pt x="f23" y="f17"/>
                    <a:pt x="f16" y="f13"/>
                  </a:cubicBezTo>
                  <a:cubicBezTo>
                    <a:pt x="f10" y="f9"/>
                    <a:pt x="f5" y="f23"/>
                    <a:pt x="f12" y="f16"/>
                  </a:cubicBezTo>
                  <a:cubicBezTo>
                    <a:pt x="f14" y="f12"/>
                    <a:pt x="f23" y="f10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219EA816-33E5-2E89-B6A5-50C93404D9BE}"/>
                </a:ext>
              </a:extLst>
            </p:cNvPr>
            <p:cNvSpPr/>
            <p:nvPr/>
          </p:nvSpPr>
          <p:spPr>
            <a:xfrm>
              <a:off x="9435400" y="1096511"/>
              <a:ext cx="132185" cy="1015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"/>
                <a:gd name="f7" fmla="val 22"/>
                <a:gd name="f8" fmla="val 8"/>
                <a:gd name="f9" fmla="val 1"/>
                <a:gd name="f10" fmla="val 19"/>
                <a:gd name="f11" fmla="val 16"/>
                <a:gd name="f12" fmla="val 3"/>
                <a:gd name="f13" fmla="val 12"/>
                <a:gd name="f14" fmla="val 5"/>
                <a:gd name="f15" fmla="val 7"/>
                <a:gd name="f16" fmla="val 10"/>
                <a:gd name="f17" fmla="val 17"/>
                <a:gd name="f18" fmla="val 18"/>
                <a:gd name="f19" fmla="val 4"/>
                <a:gd name="f20" fmla="val 20"/>
                <a:gd name="f21" fmla="val 25"/>
                <a:gd name="f22" fmla="val 2"/>
                <a:gd name="f23" fmla="val 29"/>
                <a:gd name="f24" fmla="val 27"/>
                <a:gd name="f25" fmla="val 11"/>
                <a:gd name="f26" fmla="val 13"/>
                <a:gd name="f27" fmla="val 15"/>
                <a:gd name="f28" fmla="val 24"/>
                <a:gd name="f29" fmla="val 21"/>
                <a:gd name="f30" fmla="val 14"/>
                <a:gd name="f31" fmla="val 9"/>
                <a:gd name="f32" fmla="+- 0 0 -90"/>
                <a:gd name="f33" fmla="*/ f3 1 28"/>
                <a:gd name="f34" fmla="*/ f4 1 22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28"/>
                <a:gd name="f43" fmla="*/ f39 1 22"/>
                <a:gd name="f44" fmla="*/ 8 f40 1"/>
                <a:gd name="f45" fmla="*/ 22 f39 1"/>
                <a:gd name="f46" fmla="*/ 3 f40 1"/>
                <a:gd name="f47" fmla="*/ 12 f39 1"/>
                <a:gd name="f48" fmla="*/ 16 f40 1"/>
                <a:gd name="f49" fmla="*/ 8 f39 1"/>
                <a:gd name="f50" fmla="*/ 17 f40 1"/>
                <a:gd name="f51" fmla="*/ 25 f40 1"/>
                <a:gd name="f52" fmla="*/ 2 f39 1"/>
                <a:gd name="f53" fmla="*/ 27 f40 1"/>
                <a:gd name="f54" fmla="*/ 11 f39 1"/>
                <a:gd name="f55" fmla="*/ 13 f39 1"/>
                <a:gd name="f56" fmla="*/ 24 f40 1"/>
                <a:gd name="f57" fmla="*/ 18 f39 1"/>
                <a:gd name="f58" fmla="*/ 15 f39 1"/>
                <a:gd name="f59" fmla="*/ 12 f40 1"/>
                <a:gd name="f60" fmla="*/ 17 f39 1"/>
                <a:gd name="f61" fmla="+- f41 0 f1"/>
                <a:gd name="f62" fmla="*/ f44 1 29"/>
                <a:gd name="f63" fmla="*/ f45 1 22"/>
                <a:gd name="f64" fmla="*/ f46 1 29"/>
                <a:gd name="f65" fmla="*/ f47 1 22"/>
                <a:gd name="f66" fmla="*/ f48 1 29"/>
                <a:gd name="f67" fmla="*/ f49 1 22"/>
                <a:gd name="f68" fmla="*/ f50 1 29"/>
                <a:gd name="f69" fmla="*/ f51 1 29"/>
                <a:gd name="f70" fmla="*/ f52 1 22"/>
                <a:gd name="f71" fmla="*/ f53 1 29"/>
                <a:gd name="f72" fmla="*/ f54 1 22"/>
                <a:gd name="f73" fmla="*/ f55 1 22"/>
                <a:gd name="f74" fmla="*/ f56 1 29"/>
                <a:gd name="f75" fmla="*/ f57 1 22"/>
                <a:gd name="f76" fmla="*/ f58 1 22"/>
                <a:gd name="f77" fmla="*/ f59 1 29"/>
                <a:gd name="f78" fmla="*/ f60 1 22"/>
                <a:gd name="f79" fmla="*/ 0 1 f42"/>
                <a:gd name="f80" fmla="*/ f36 1 f42"/>
                <a:gd name="f81" fmla="*/ 0 1 f43"/>
                <a:gd name="f82" fmla="*/ f37 1 f43"/>
                <a:gd name="f83" fmla="*/ f62 1 f42"/>
                <a:gd name="f84" fmla="*/ f63 1 f43"/>
                <a:gd name="f85" fmla="*/ f64 1 f42"/>
                <a:gd name="f86" fmla="*/ f65 1 f43"/>
                <a:gd name="f87" fmla="*/ f66 1 f42"/>
                <a:gd name="f88" fmla="*/ f67 1 f43"/>
                <a:gd name="f89" fmla="*/ f68 1 f42"/>
                <a:gd name="f90" fmla="*/ f69 1 f42"/>
                <a:gd name="f91" fmla="*/ f70 1 f43"/>
                <a:gd name="f92" fmla="*/ f71 1 f42"/>
                <a:gd name="f93" fmla="*/ f72 1 f43"/>
                <a:gd name="f94" fmla="*/ f73 1 f43"/>
                <a:gd name="f95" fmla="*/ f74 1 f42"/>
                <a:gd name="f96" fmla="*/ f75 1 f43"/>
                <a:gd name="f97" fmla="*/ f76 1 f43"/>
                <a:gd name="f98" fmla="*/ f77 1 f42"/>
                <a:gd name="f99" fmla="*/ f78 1 f43"/>
                <a:gd name="f100" fmla="*/ f79 f33 1"/>
                <a:gd name="f101" fmla="*/ f80 f33 1"/>
                <a:gd name="f102" fmla="*/ f82 f34 1"/>
                <a:gd name="f103" fmla="*/ f81 f34 1"/>
                <a:gd name="f104" fmla="*/ f83 f33 1"/>
                <a:gd name="f105" fmla="*/ f84 f34 1"/>
                <a:gd name="f106" fmla="*/ f85 f33 1"/>
                <a:gd name="f107" fmla="*/ f86 f34 1"/>
                <a:gd name="f108" fmla="*/ f87 f33 1"/>
                <a:gd name="f109" fmla="*/ f88 f34 1"/>
                <a:gd name="f110" fmla="*/ f89 f33 1"/>
                <a:gd name="f111" fmla="*/ f90 f33 1"/>
                <a:gd name="f112" fmla="*/ f91 f34 1"/>
                <a:gd name="f113" fmla="*/ f92 f33 1"/>
                <a:gd name="f114" fmla="*/ f93 f34 1"/>
                <a:gd name="f115" fmla="*/ f94 f34 1"/>
                <a:gd name="f116" fmla="*/ f95 f33 1"/>
                <a:gd name="f117" fmla="*/ f96 f34 1"/>
                <a:gd name="f118" fmla="*/ f97 f34 1"/>
                <a:gd name="f119" fmla="*/ f98 f33 1"/>
                <a:gd name="f120" fmla="*/ f99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104" y="f105"/>
                </a:cxn>
                <a:cxn ang="f61">
                  <a:pos x="f106" y="f107"/>
                </a:cxn>
                <a:cxn ang="f61">
                  <a:pos x="f108" y="f109"/>
                </a:cxn>
                <a:cxn ang="f61">
                  <a:pos x="f110" y="f109"/>
                </a:cxn>
                <a:cxn ang="f61">
                  <a:pos x="f111" y="f112"/>
                </a:cxn>
                <a:cxn ang="f61">
                  <a:pos x="f113" y="f114"/>
                </a:cxn>
                <a:cxn ang="f61">
                  <a:pos x="f113" y="f115"/>
                </a:cxn>
                <a:cxn ang="f61">
                  <a:pos x="f116" y="f117"/>
                </a:cxn>
                <a:cxn ang="f61">
                  <a:pos x="f110" y="f118"/>
                </a:cxn>
                <a:cxn ang="f61">
                  <a:pos x="f110" y="f115"/>
                </a:cxn>
                <a:cxn ang="f61">
                  <a:pos x="f119" y="f120"/>
                </a:cxn>
                <a:cxn ang="f61">
                  <a:pos x="f104" y="f105"/>
                </a:cxn>
              </a:cxnLst>
              <a:rect l="f100" t="f103" r="f101" b="f102"/>
              <a:pathLst>
                <a:path w="28" h="22">
                  <a:moveTo>
                    <a:pt x="f8" y="f7"/>
                  </a:moveTo>
                  <a:cubicBezTo>
                    <a:pt x="f9" y="f10"/>
                    <a:pt x="f5" y="f11"/>
                    <a:pt x="f12" y="f13"/>
                  </a:cubicBezTo>
                  <a:cubicBezTo>
                    <a:pt x="f14" y="f15"/>
                    <a:pt x="f16" y="f14"/>
                    <a:pt x="f11" y="f8"/>
                  </a:cubicBezTo>
                  <a:cubicBezTo>
                    <a:pt x="f11" y="f8"/>
                    <a:pt x="f17" y="f8"/>
                    <a:pt x="f17" y="f8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12"/>
                    <a:pt x="f24" y="f8"/>
                    <a:pt x="f24" y="f25"/>
                  </a:cubicBezTo>
                  <a:cubicBezTo>
                    <a:pt x="f24" y="f25"/>
                    <a:pt x="f24" y="f13"/>
                    <a:pt x="f24" y="f26"/>
                  </a:cubicBezTo>
                  <a:cubicBezTo>
                    <a:pt x="f24" y="f27"/>
                    <a:pt x="f24" y="f10"/>
                    <a:pt x="f28" y="f18"/>
                  </a:cubicBezTo>
                  <a:cubicBezTo>
                    <a:pt x="f29" y="f18"/>
                    <a:pt x="f10" y="f11"/>
                    <a:pt x="f17" y="f27"/>
                  </a:cubicBezTo>
                  <a:cubicBezTo>
                    <a:pt x="f17" y="f30"/>
                    <a:pt x="f17" y="f26"/>
                    <a:pt x="f17" y="f26"/>
                  </a:cubicBezTo>
                  <a:cubicBezTo>
                    <a:pt x="f27" y="f27"/>
                    <a:pt x="f26" y="f11"/>
                    <a:pt x="f13" y="f17"/>
                  </a:cubicBezTo>
                  <a:cubicBezTo>
                    <a:pt x="f16" y="f10"/>
                    <a:pt x="f31" y="f20"/>
                    <a:pt x="f8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F5BB27F-8D11-7C68-0E56-49303C75D779}"/>
                </a:ext>
              </a:extLst>
            </p:cNvPr>
            <p:cNvSpPr/>
            <p:nvPr/>
          </p:nvSpPr>
          <p:spPr>
            <a:xfrm>
              <a:off x="10831964" y="1663558"/>
              <a:ext cx="109197" cy="1053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23"/>
                <a:gd name="f8" fmla="val 22"/>
                <a:gd name="f9" fmla="val 15"/>
                <a:gd name="f10" fmla="val 21"/>
                <a:gd name="f11" fmla="val 16"/>
                <a:gd name="f12" fmla="val 20"/>
                <a:gd name="f13" fmla="val 19"/>
                <a:gd name="f14" fmla="val 17"/>
                <a:gd name="f15" fmla="val 18"/>
                <a:gd name="f16" fmla="val 12"/>
                <a:gd name="f17" fmla="val 9"/>
                <a:gd name="f18" fmla="val 8"/>
                <a:gd name="f19" fmla="val 7"/>
                <a:gd name="f20" fmla="val 3"/>
                <a:gd name="f21" fmla="val 1"/>
                <a:gd name="f22" fmla="val 4"/>
                <a:gd name="f23" fmla="val 6"/>
                <a:gd name="f24" fmla="val 10"/>
                <a:gd name="f25" fmla="val 11"/>
                <a:gd name="f26" fmla="val 5"/>
                <a:gd name="f27" fmla="val 14"/>
                <a:gd name="f28" fmla="val 2"/>
                <a:gd name="f29" fmla="val 13"/>
                <a:gd name="f30" fmla="+- 0 0 -90"/>
                <a:gd name="f31" fmla="*/ f3 1 24"/>
                <a:gd name="f32" fmla="*/ f4 1 23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24"/>
                <a:gd name="f41" fmla="*/ f37 1 23"/>
                <a:gd name="f42" fmla="*/ 22 f38 1"/>
                <a:gd name="f43" fmla="*/ 15 f37 1"/>
                <a:gd name="f44" fmla="*/ 19 f38 1"/>
                <a:gd name="f45" fmla="*/ 17 f37 1"/>
                <a:gd name="f46" fmla="*/ 16 f38 1"/>
                <a:gd name="f47" fmla="*/ 16 f37 1"/>
                <a:gd name="f48" fmla="*/ 8 f38 1"/>
                <a:gd name="f49" fmla="*/ 20 f37 1"/>
                <a:gd name="f50" fmla="*/ 7 f38 1"/>
                <a:gd name="f51" fmla="*/ 23 f37 1"/>
                <a:gd name="f52" fmla="*/ 1 f38 1"/>
                <a:gd name="f53" fmla="*/ 4 f38 1"/>
                <a:gd name="f54" fmla="*/ 7 f37 1"/>
                <a:gd name="f55" fmla="*/ 9 f38 1"/>
                <a:gd name="f56" fmla="*/ 10 f38 1"/>
                <a:gd name="f57" fmla="*/ 8 f37 1"/>
                <a:gd name="f58" fmla="*/ 11 f38 1"/>
                <a:gd name="f59" fmla="*/ 4 f37 1"/>
                <a:gd name="f60" fmla="*/ 20 f38 1"/>
                <a:gd name="f61" fmla="*/ 2 f37 1"/>
                <a:gd name="f62" fmla="*/ 23 f38 1"/>
                <a:gd name="f63" fmla="*/ 11 f37 1"/>
                <a:gd name="f64" fmla="+- f39 0 f1"/>
                <a:gd name="f65" fmla="*/ f42 1 24"/>
                <a:gd name="f66" fmla="*/ f43 1 23"/>
                <a:gd name="f67" fmla="*/ f44 1 24"/>
                <a:gd name="f68" fmla="*/ f45 1 23"/>
                <a:gd name="f69" fmla="*/ f46 1 24"/>
                <a:gd name="f70" fmla="*/ f47 1 23"/>
                <a:gd name="f71" fmla="*/ f48 1 24"/>
                <a:gd name="f72" fmla="*/ f49 1 23"/>
                <a:gd name="f73" fmla="*/ f50 1 24"/>
                <a:gd name="f74" fmla="*/ f51 1 23"/>
                <a:gd name="f75" fmla="*/ f52 1 24"/>
                <a:gd name="f76" fmla="*/ f53 1 24"/>
                <a:gd name="f77" fmla="*/ f54 1 23"/>
                <a:gd name="f78" fmla="*/ f55 1 24"/>
                <a:gd name="f79" fmla="*/ f56 1 24"/>
                <a:gd name="f80" fmla="*/ f57 1 23"/>
                <a:gd name="f81" fmla="*/ f58 1 24"/>
                <a:gd name="f82" fmla="*/ f59 1 23"/>
                <a:gd name="f83" fmla="*/ f60 1 24"/>
                <a:gd name="f84" fmla="*/ f61 1 23"/>
                <a:gd name="f85" fmla="*/ f62 1 24"/>
                <a:gd name="f86" fmla="*/ f63 1 23"/>
                <a:gd name="f87" fmla="*/ 0 1 f40"/>
                <a:gd name="f88" fmla="*/ f34 1 f40"/>
                <a:gd name="f89" fmla="*/ 0 1 f41"/>
                <a:gd name="f90" fmla="*/ f35 1 f41"/>
                <a:gd name="f91" fmla="*/ f65 1 f40"/>
                <a:gd name="f92" fmla="*/ f66 1 f41"/>
                <a:gd name="f93" fmla="*/ f67 1 f40"/>
                <a:gd name="f94" fmla="*/ f68 1 f41"/>
                <a:gd name="f95" fmla="*/ f69 1 f40"/>
                <a:gd name="f96" fmla="*/ f70 1 f41"/>
                <a:gd name="f97" fmla="*/ f71 1 f40"/>
                <a:gd name="f98" fmla="*/ f72 1 f41"/>
                <a:gd name="f99" fmla="*/ f73 1 f40"/>
                <a:gd name="f100" fmla="*/ f74 1 f41"/>
                <a:gd name="f101" fmla="*/ f75 1 f40"/>
                <a:gd name="f102" fmla="*/ f76 1 f40"/>
                <a:gd name="f103" fmla="*/ f77 1 f41"/>
                <a:gd name="f104" fmla="*/ f78 1 f40"/>
                <a:gd name="f105" fmla="*/ f79 1 f40"/>
                <a:gd name="f106" fmla="*/ f80 1 f41"/>
                <a:gd name="f107" fmla="*/ f81 1 f40"/>
                <a:gd name="f108" fmla="*/ f82 1 f41"/>
                <a:gd name="f109" fmla="*/ f83 1 f40"/>
                <a:gd name="f110" fmla="*/ f84 1 f41"/>
                <a:gd name="f111" fmla="*/ f85 1 f40"/>
                <a:gd name="f112" fmla="*/ f86 1 f41"/>
                <a:gd name="f113" fmla="*/ f87 f31 1"/>
                <a:gd name="f114" fmla="*/ f88 f31 1"/>
                <a:gd name="f115" fmla="*/ f90 f32 1"/>
                <a:gd name="f116" fmla="*/ f89 f32 1"/>
                <a:gd name="f117" fmla="*/ f91 f31 1"/>
                <a:gd name="f118" fmla="*/ f92 f32 1"/>
                <a:gd name="f119" fmla="*/ f93 f31 1"/>
                <a:gd name="f120" fmla="*/ f94 f32 1"/>
                <a:gd name="f121" fmla="*/ f95 f31 1"/>
                <a:gd name="f122" fmla="*/ f96 f32 1"/>
                <a:gd name="f123" fmla="*/ f97 f31 1"/>
                <a:gd name="f124" fmla="*/ f98 f32 1"/>
                <a:gd name="f125" fmla="*/ f99 f31 1"/>
                <a:gd name="f126" fmla="*/ f100 f32 1"/>
                <a:gd name="f127" fmla="*/ f101 f31 1"/>
                <a:gd name="f128" fmla="*/ f102 f31 1"/>
                <a:gd name="f129" fmla="*/ f103 f32 1"/>
                <a:gd name="f130" fmla="*/ f104 f31 1"/>
                <a:gd name="f131" fmla="*/ f105 f31 1"/>
                <a:gd name="f132" fmla="*/ f106 f32 1"/>
                <a:gd name="f133" fmla="*/ f107 f31 1"/>
                <a:gd name="f134" fmla="*/ f108 f32 1"/>
                <a:gd name="f135" fmla="*/ f109 f31 1"/>
                <a:gd name="f136" fmla="*/ f110 f32 1"/>
                <a:gd name="f137" fmla="*/ f111 f31 1"/>
                <a:gd name="f138" fmla="*/ f11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117" y="f118"/>
                </a:cxn>
                <a:cxn ang="f64">
                  <a:pos x="f119" y="f120"/>
                </a:cxn>
                <a:cxn ang="f64">
                  <a:pos x="f121" y="f122"/>
                </a:cxn>
                <a:cxn ang="f64">
                  <a:pos x="f123" y="f124"/>
                </a:cxn>
                <a:cxn ang="f64">
                  <a:pos x="f125" y="f126"/>
                </a:cxn>
                <a:cxn ang="f64">
                  <a:pos x="f127" y="f122"/>
                </a:cxn>
                <a:cxn ang="f64">
                  <a:pos x="f128" y="f129"/>
                </a:cxn>
                <a:cxn ang="f64">
                  <a:pos x="f130" y="f129"/>
                </a:cxn>
                <a:cxn ang="f64">
                  <a:pos x="f131" y="f132"/>
                </a:cxn>
                <a:cxn ang="f64">
                  <a:pos x="f133" y="f134"/>
                </a:cxn>
                <a:cxn ang="f64">
                  <a:pos x="f133" y="f134"/>
                </a:cxn>
                <a:cxn ang="f64">
                  <a:pos x="f135" y="f136"/>
                </a:cxn>
                <a:cxn ang="f64">
                  <a:pos x="f137" y="f138"/>
                </a:cxn>
                <a:cxn ang="f64">
                  <a:pos x="f117" y="f118"/>
                </a:cxn>
              </a:cxnLst>
              <a:rect l="f113" t="f116" r="f114" b="f115"/>
              <a:pathLst>
                <a:path w="24" h="23">
                  <a:moveTo>
                    <a:pt x="f8" y="f9"/>
                  </a:moveTo>
                  <a:cubicBezTo>
                    <a:pt x="f10" y="f11"/>
                    <a:pt x="f12" y="f11"/>
                    <a:pt x="f13" y="f14"/>
                  </a:cubicBezTo>
                  <a:cubicBezTo>
                    <a:pt x="f15" y="f14"/>
                    <a:pt x="f14" y="f14"/>
                    <a:pt x="f11" y="f11"/>
                  </a:cubicBezTo>
                  <a:cubicBezTo>
                    <a:pt x="f16" y="f9"/>
                    <a:pt x="f17" y="f11"/>
                    <a:pt x="f18" y="f12"/>
                  </a:cubicBezTo>
                  <a:cubicBezTo>
                    <a:pt x="f18" y="f10"/>
                    <a:pt x="f18" y="f8"/>
                    <a:pt x="f19" y="f7"/>
                  </a:cubicBezTo>
                  <a:cubicBezTo>
                    <a:pt x="f20" y="f7"/>
                    <a:pt x="f21" y="f12"/>
                    <a:pt x="f21" y="f11"/>
                  </a:cubicBezTo>
                  <a:cubicBezTo>
                    <a:pt x="f5" y="f16"/>
                    <a:pt x="f21" y="f17"/>
                    <a:pt x="f22" y="f19"/>
                  </a:cubicBezTo>
                  <a:cubicBezTo>
                    <a:pt x="f23" y="f23"/>
                    <a:pt x="f18" y="f19"/>
                    <a:pt x="f17" y="f19"/>
                  </a:cubicBezTo>
                  <a:cubicBezTo>
                    <a:pt x="f17" y="f19"/>
                    <a:pt x="f24" y="f19"/>
                    <a:pt x="f24" y="f18"/>
                  </a:cubicBezTo>
                  <a:cubicBezTo>
                    <a:pt x="f24" y="f19"/>
                    <a:pt x="f25" y="f26"/>
                    <a:pt x="f25" y="f22"/>
                  </a:cubicBezTo>
                  <a:cubicBezTo>
                    <a:pt x="f25" y="f22"/>
                    <a:pt x="f25" y="f22"/>
                    <a:pt x="f25" y="f22"/>
                  </a:cubicBezTo>
                  <a:cubicBezTo>
                    <a:pt x="f27" y="f28"/>
                    <a:pt x="f11" y="f5"/>
                    <a:pt x="f12" y="f28"/>
                  </a:cubicBezTo>
                  <a:cubicBezTo>
                    <a:pt x="f6" y="f22"/>
                    <a:pt x="f6" y="f18"/>
                    <a:pt x="f7" y="f25"/>
                  </a:cubicBezTo>
                  <a:cubicBezTo>
                    <a:pt x="f7" y="f29"/>
                    <a:pt x="f7" y="f27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01441896-8238-F065-40FB-5A86BF04EA7C}"/>
                </a:ext>
              </a:extLst>
            </p:cNvPr>
            <p:cNvSpPr/>
            <p:nvPr/>
          </p:nvSpPr>
          <p:spPr>
            <a:xfrm>
              <a:off x="9462220" y="1426015"/>
              <a:ext cx="90040" cy="1015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22"/>
                <a:gd name="f8" fmla="val 10"/>
                <a:gd name="f9" fmla="val 8"/>
                <a:gd name="f10" fmla="val 13"/>
                <a:gd name="f11" fmla="val 14"/>
                <a:gd name="f12" fmla="val 16"/>
                <a:gd name="f13" fmla="val 17"/>
                <a:gd name="f14" fmla="val 18"/>
                <a:gd name="f15" fmla="val 12"/>
                <a:gd name="f16" fmla="val 7"/>
                <a:gd name="f17" fmla="val 3"/>
                <a:gd name="f18" fmla="val 21"/>
                <a:gd name="f19" fmla="val 9"/>
                <a:gd name="f20" fmla="val 1"/>
                <a:gd name="f21" fmla="val 4"/>
                <a:gd name="f22" fmla="+- 0 0 -90"/>
                <a:gd name="f23" fmla="*/ f3 1 20"/>
                <a:gd name="f24" fmla="*/ f4 1 22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20"/>
                <a:gd name="f33" fmla="*/ f29 1 22"/>
                <a:gd name="f34" fmla="*/ 10 f30 1"/>
                <a:gd name="f35" fmla="*/ 0 f29 1"/>
                <a:gd name="f36" fmla="*/ 20 f30 1"/>
                <a:gd name="f37" fmla="*/ 16 f29 1"/>
                <a:gd name="f38" fmla="*/ 7 f30 1"/>
                <a:gd name="f39" fmla="*/ 22 f29 1"/>
                <a:gd name="f40" fmla="*/ 0 f30 1"/>
                <a:gd name="f41" fmla="*/ 9 f29 1"/>
                <a:gd name="f42" fmla="+- f31 0 f1"/>
                <a:gd name="f43" fmla="*/ f34 1 20"/>
                <a:gd name="f44" fmla="*/ f35 1 22"/>
                <a:gd name="f45" fmla="*/ f36 1 20"/>
                <a:gd name="f46" fmla="*/ f37 1 22"/>
                <a:gd name="f47" fmla="*/ f38 1 20"/>
                <a:gd name="f48" fmla="*/ f39 1 22"/>
                <a:gd name="f49" fmla="*/ f40 1 20"/>
                <a:gd name="f50" fmla="*/ f41 1 22"/>
                <a:gd name="f51" fmla="*/ 0 1 f32"/>
                <a:gd name="f52" fmla="*/ f26 1 f32"/>
                <a:gd name="f53" fmla="*/ 0 1 f33"/>
                <a:gd name="f54" fmla="*/ f27 1 f33"/>
                <a:gd name="f55" fmla="*/ f43 1 f32"/>
                <a:gd name="f56" fmla="*/ f44 1 f33"/>
                <a:gd name="f57" fmla="*/ f45 1 f32"/>
                <a:gd name="f58" fmla="*/ f46 1 f33"/>
                <a:gd name="f59" fmla="*/ f47 1 f32"/>
                <a:gd name="f60" fmla="*/ f48 1 f33"/>
                <a:gd name="f61" fmla="*/ f49 1 f32"/>
                <a:gd name="f62" fmla="*/ f50 1 f33"/>
                <a:gd name="f63" fmla="*/ f51 f23 1"/>
                <a:gd name="f64" fmla="*/ f52 f23 1"/>
                <a:gd name="f65" fmla="*/ f54 f24 1"/>
                <a:gd name="f66" fmla="*/ f53 f24 1"/>
                <a:gd name="f67" fmla="*/ f55 f23 1"/>
                <a:gd name="f68" fmla="*/ f56 f24 1"/>
                <a:gd name="f69" fmla="*/ f57 f23 1"/>
                <a:gd name="f70" fmla="*/ f58 f24 1"/>
                <a:gd name="f71" fmla="*/ f59 f23 1"/>
                <a:gd name="f72" fmla="*/ f60 f24 1"/>
                <a:gd name="f73" fmla="*/ f61 f23 1"/>
                <a:gd name="f74" fmla="*/ f62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67" y="f68"/>
                </a:cxn>
                <a:cxn ang="f42">
                  <a:pos x="f69" y="f70"/>
                </a:cxn>
                <a:cxn ang="f42">
                  <a:pos x="f71" y="f72"/>
                </a:cxn>
                <a:cxn ang="f42">
                  <a:pos x="f73" y="f74"/>
                </a:cxn>
                <a:cxn ang="f42">
                  <a:pos x="f67" y="f68"/>
                </a:cxn>
              </a:cxnLst>
              <a:rect l="f63" t="f66" r="f64" b="f65"/>
              <a:pathLst>
                <a:path w="20" h="22">
                  <a:moveTo>
                    <a:pt x="f8" y="f5"/>
                  </a:moveTo>
                  <a:cubicBezTo>
                    <a:pt x="f8" y="f9"/>
                    <a:pt x="f10" y="f11"/>
                    <a:pt x="f6" y="f12"/>
                  </a:cubicBezTo>
                  <a:cubicBezTo>
                    <a:pt x="f13" y="f14"/>
                    <a:pt x="f15" y="f6"/>
                    <a:pt x="f16" y="f7"/>
                  </a:cubicBezTo>
                  <a:cubicBezTo>
                    <a:pt x="f17" y="f18"/>
                    <a:pt x="f5" y="f12"/>
                    <a:pt x="f5" y="f19"/>
                  </a:cubicBezTo>
                  <a:cubicBezTo>
                    <a:pt x="f20" y="f21"/>
                    <a:pt x="f17" y="f20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8211E0CB-3300-7681-B45D-365C58567249}"/>
                </a:ext>
              </a:extLst>
            </p:cNvPr>
            <p:cNvSpPr/>
            <p:nvPr/>
          </p:nvSpPr>
          <p:spPr>
            <a:xfrm>
              <a:off x="9625056" y="1784250"/>
              <a:ext cx="78546" cy="862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"/>
                <a:gd name="f7" fmla="val 19"/>
                <a:gd name="f8" fmla="val 8"/>
                <a:gd name="f9" fmla="val 13"/>
                <a:gd name="f10" fmla="val 4"/>
                <a:gd name="f11" fmla="val 9"/>
                <a:gd name="f12" fmla="val 14"/>
                <a:gd name="f13" fmla="val 18"/>
                <a:gd name="f14" fmla="+- 0 0 -90"/>
                <a:gd name="f15" fmla="*/ f3 1 17"/>
                <a:gd name="f16" fmla="*/ f4 1 19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7"/>
                <a:gd name="f25" fmla="*/ f21 1 19"/>
                <a:gd name="f26" fmla="*/ 8 f22 1"/>
                <a:gd name="f27" fmla="*/ 0 f21 1"/>
                <a:gd name="f28" fmla="*/ 17 f22 1"/>
                <a:gd name="f29" fmla="*/ 9 f21 1"/>
                <a:gd name="f30" fmla="*/ 9 f22 1"/>
                <a:gd name="f31" fmla="*/ 19 f21 1"/>
                <a:gd name="f32" fmla="*/ 0 f22 1"/>
                <a:gd name="f33" fmla="+- f23 0 f1"/>
                <a:gd name="f34" fmla="*/ f26 1 17"/>
                <a:gd name="f35" fmla="*/ f27 1 19"/>
                <a:gd name="f36" fmla="*/ f28 1 17"/>
                <a:gd name="f37" fmla="*/ f29 1 19"/>
                <a:gd name="f38" fmla="*/ f30 1 17"/>
                <a:gd name="f39" fmla="*/ f31 1 19"/>
                <a:gd name="f40" fmla="*/ f32 1 17"/>
                <a:gd name="f41" fmla="*/ 0 1 f24"/>
                <a:gd name="f42" fmla="*/ f18 1 f24"/>
                <a:gd name="f43" fmla="*/ 0 1 f25"/>
                <a:gd name="f44" fmla="*/ f19 1 f25"/>
                <a:gd name="f45" fmla="*/ f34 1 f24"/>
                <a:gd name="f46" fmla="*/ f35 1 f25"/>
                <a:gd name="f47" fmla="*/ f36 1 f24"/>
                <a:gd name="f48" fmla="*/ f37 1 f25"/>
                <a:gd name="f49" fmla="*/ f38 1 f24"/>
                <a:gd name="f50" fmla="*/ f39 1 f25"/>
                <a:gd name="f51" fmla="*/ f40 1 f24"/>
                <a:gd name="f52" fmla="*/ f41 f15 1"/>
                <a:gd name="f53" fmla="*/ f42 f15 1"/>
                <a:gd name="f54" fmla="*/ f44 f16 1"/>
                <a:gd name="f55" fmla="*/ f43 f16 1"/>
                <a:gd name="f56" fmla="*/ f45 f15 1"/>
                <a:gd name="f57" fmla="*/ f46 f16 1"/>
                <a:gd name="f58" fmla="*/ f47 f15 1"/>
                <a:gd name="f59" fmla="*/ f48 f16 1"/>
                <a:gd name="f60" fmla="*/ f49 f15 1"/>
                <a:gd name="f61" fmla="*/ f50 f16 1"/>
                <a:gd name="f62" fmla="*/ f5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57"/>
                </a:cxn>
                <a:cxn ang="f33">
                  <a:pos x="f58" y="f59"/>
                </a:cxn>
                <a:cxn ang="f33">
                  <a:pos x="f60" y="f61"/>
                </a:cxn>
                <a:cxn ang="f33">
                  <a:pos x="f62" y="f59"/>
                </a:cxn>
                <a:cxn ang="f33">
                  <a:pos x="f56" y="f57"/>
                </a:cxn>
              </a:cxnLst>
              <a:rect l="f52" t="f55" r="f53" b="f54"/>
              <a:pathLst>
                <a:path w="17" h="19">
                  <a:moveTo>
                    <a:pt x="f8" y="f5"/>
                  </a:moveTo>
                  <a:cubicBezTo>
                    <a:pt x="f9" y="f5"/>
                    <a:pt x="f6" y="f10"/>
                    <a:pt x="f6" y="f11"/>
                  </a:cubicBezTo>
                  <a:cubicBezTo>
                    <a:pt x="f6" y="f12"/>
                    <a:pt x="f9" y="f13"/>
                    <a:pt x="f11" y="f7"/>
                  </a:cubicBezTo>
                  <a:cubicBezTo>
                    <a:pt x="f10" y="f7"/>
                    <a:pt x="f5" y="f12"/>
                    <a:pt x="f5" y="f11"/>
                  </a:cubicBezTo>
                  <a:cubicBezTo>
                    <a:pt x="f5" y="f10"/>
                    <a:pt x="f10" y="f5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5C65D2AD-EBF0-0635-F45E-79E5512C3B42}"/>
                </a:ext>
              </a:extLst>
            </p:cNvPr>
            <p:cNvSpPr/>
            <p:nvPr/>
          </p:nvSpPr>
          <p:spPr>
            <a:xfrm>
              <a:off x="7607808" y="1416433"/>
              <a:ext cx="91952" cy="919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5"/>
                <a:gd name="f8" fmla="val 2"/>
                <a:gd name="f9" fmla="val 14"/>
                <a:gd name="f10" fmla="val 6"/>
                <a:gd name="f11" fmla="val 17"/>
                <a:gd name="f12" fmla="val 16"/>
                <a:gd name="f13" fmla="val 10"/>
                <a:gd name="f14" fmla="val 4"/>
                <a:gd name="f15" fmla="val 9"/>
                <a:gd name="f16" fmla="val 3"/>
                <a:gd name="f17" fmla="val 1"/>
                <a:gd name="f18" fmla="+- 0 0 -90"/>
                <a:gd name="f19" fmla="*/ f3 1 20"/>
                <a:gd name="f20" fmla="*/ f4 1 20"/>
                <a:gd name="f21" fmla="val f5"/>
                <a:gd name="f22" fmla="val f6"/>
                <a:gd name="f23" fmla="*/ f18 f0 1"/>
                <a:gd name="f24" fmla="+- f22 0 f21"/>
                <a:gd name="f25" fmla="*/ f23 1 f2"/>
                <a:gd name="f26" fmla="*/ f24 1 20"/>
                <a:gd name="f27" fmla="*/ 5 f24 1"/>
                <a:gd name="f28" fmla="*/ 2 f24 1"/>
                <a:gd name="f29" fmla="*/ 17 f24 1"/>
                <a:gd name="f30" fmla="*/ 14 f24 1"/>
                <a:gd name="f31" fmla="*/ 10 f24 1"/>
                <a:gd name="f32" fmla="*/ 20 f24 1"/>
                <a:gd name="f33" fmla="*/ 1 f24 1"/>
                <a:gd name="f34" fmla="+- f25 0 f1"/>
                <a:gd name="f35" fmla="*/ f27 1 20"/>
                <a:gd name="f36" fmla="*/ f28 1 20"/>
                <a:gd name="f37" fmla="*/ f29 1 20"/>
                <a:gd name="f38" fmla="*/ f30 1 20"/>
                <a:gd name="f39" fmla="*/ f31 1 20"/>
                <a:gd name="f40" fmla="*/ f32 1 20"/>
                <a:gd name="f41" fmla="*/ f33 1 20"/>
                <a:gd name="f42" fmla="*/ 0 1 f26"/>
                <a:gd name="f43" fmla="*/ f22 1 f26"/>
                <a:gd name="f44" fmla="*/ f35 1 f26"/>
                <a:gd name="f45" fmla="*/ f36 1 f26"/>
                <a:gd name="f46" fmla="*/ f37 1 f26"/>
                <a:gd name="f47" fmla="*/ f38 1 f26"/>
                <a:gd name="f48" fmla="*/ f39 1 f26"/>
                <a:gd name="f49" fmla="*/ f40 1 f26"/>
                <a:gd name="f50" fmla="*/ f41 1 f26"/>
                <a:gd name="f51" fmla="*/ f42 f19 1"/>
                <a:gd name="f52" fmla="*/ f43 f19 1"/>
                <a:gd name="f53" fmla="*/ f43 f20 1"/>
                <a:gd name="f54" fmla="*/ f42 f20 1"/>
                <a:gd name="f55" fmla="*/ f44 f19 1"/>
                <a:gd name="f56" fmla="*/ f45 f20 1"/>
                <a:gd name="f57" fmla="*/ f46 f19 1"/>
                <a:gd name="f58" fmla="*/ f47 f20 1"/>
                <a:gd name="f59" fmla="*/ f48 f19 1"/>
                <a:gd name="f60" fmla="*/ f49 f20 1"/>
                <a:gd name="f61" fmla="*/ f45 f19 1"/>
                <a:gd name="f62" fmla="*/ f5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5" y="f56"/>
                </a:cxn>
                <a:cxn ang="f34">
                  <a:pos x="f57" y="f58"/>
                </a:cxn>
                <a:cxn ang="f34">
                  <a:pos x="f59" y="f60"/>
                </a:cxn>
                <a:cxn ang="f34">
                  <a:pos x="f61" y="f58"/>
                </a:cxn>
                <a:cxn ang="f34">
                  <a:pos x="f55" y="f62"/>
                </a:cxn>
                <a:cxn ang="f34">
                  <a:pos x="f55" y="f56"/>
                </a:cxn>
              </a:cxnLst>
              <a:rect l="f51" t="f54" r="f52" b="f53"/>
              <a:pathLst>
                <a:path w="20" h="20">
                  <a:moveTo>
                    <a:pt x="f7" y="f8"/>
                  </a:moveTo>
                  <a:cubicBezTo>
                    <a:pt x="f9" y="f5"/>
                    <a:pt x="f6" y="f10"/>
                    <a:pt x="f11" y="f9"/>
                  </a:cubicBezTo>
                  <a:cubicBezTo>
                    <a:pt x="f12" y="f11"/>
                    <a:pt x="f9" y="f6"/>
                    <a:pt x="f13" y="f6"/>
                  </a:cubicBezTo>
                  <a:cubicBezTo>
                    <a:pt x="f10" y="f6"/>
                    <a:pt x="f14" y="f11"/>
                    <a:pt x="f8" y="f9"/>
                  </a:cubicBezTo>
                  <a:cubicBezTo>
                    <a:pt x="f5" y="f15"/>
                    <a:pt x="f16" y="f7"/>
                    <a:pt x="f7" y="f17"/>
                  </a:cubicBezTo>
                  <a:cubicBezTo>
                    <a:pt x="f7" y="f17"/>
                    <a:pt x="f7" y="f8"/>
                    <a:pt x="f7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FD891E08-96F7-72F3-3AD1-D06C708DE674}"/>
                </a:ext>
              </a:extLst>
            </p:cNvPr>
            <p:cNvSpPr/>
            <p:nvPr/>
          </p:nvSpPr>
          <p:spPr>
            <a:xfrm>
              <a:off x="11010125" y="1491148"/>
              <a:ext cx="68964" cy="1187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26"/>
                <a:gd name="f8" fmla="val 10"/>
                <a:gd name="f9" fmla="val 1"/>
                <a:gd name="f10" fmla="val 8"/>
                <a:gd name="f11" fmla="val 2"/>
                <a:gd name="f12" fmla="val 7"/>
                <a:gd name="f13" fmla="val 5"/>
                <a:gd name="f14" fmla="val 13"/>
                <a:gd name="f15" fmla="val 3"/>
                <a:gd name="f16" fmla="val 9"/>
                <a:gd name="f17" fmla="val 14"/>
                <a:gd name="f18" fmla="val 12"/>
                <a:gd name="f19" fmla="val 16"/>
                <a:gd name="f20" fmla="val 18"/>
                <a:gd name="f21" fmla="val 20"/>
                <a:gd name="f22" fmla="val 24"/>
                <a:gd name="f23" fmla="val 6"/>
                <a:gd name="f24" fmla="val 23"/>
                <a:gd name="f25" fmla="val 17"/>
                <a:gd name="f26" fmla="val 11"/>
                <a:gd name="f27" fmla="+- 0 0 -90"/>
                <a:gd name="f28" fmla="*/ f3 1 15"/>
                <a:gd name="f29" fmla="*/ f4 1 26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15"/>
                <a:gd name="f38" fmla="*/ f34 1 26"/>
                <a:gd name="f39" fmla="*/ 0 f35 1"/>
                <a:gd name="f40" fmla="*/ 10 f34 1"/>
                <a:gd name="f41" fmla="*/ 2 f35 1"/>
                <a:gd name="f42" fmla="*/ 5 f34 1"/>
                <a:gd name="f43" fmla="*/ 8 f35 1"/>
                <a:gd name="f44" fmla="*/ 1 f34 1"/>
                <a:gd name="f45" fmla="*/ 13 f35 1"/>
                <a:gd name="f46" fmla="*/ 14 f34 1"/>
                <a:gd name="f47" fmla="*/ 18 f34 1"/>
                <a:gd name="f48" fmla="*/ 12 f35 1"/>
                <a:gd name="f49" fmla="*/ 26 f34 1"/>
                <a:gd name="f50" fmla="*/ 1 f35 1"/>
                <a:gd name="f51" fmla="*/ 12 f34 1"/>
                <a:gd name="f52" fmla="+- f36 0 f1"/>
                <a:gd name="f53" fmla="*/ f39 1 15"/>
                <a:gd name="f54" fmla="*/ f40 1 26"/>
                <a:gd name="f55" fmla="*/ f41 1 15"/>
                <a:gd name="f56" fmla="*/ f42 1 26"/>
                <a:gd name="f57" fmla="*/ f43 1 15"/>
                <a:gd name="f58" fmla="*/ f44 1 26"/>
                <a:gd name="f59" fmla="*/ f45 1 15"/>
                <a:gd name="f60" fmla="*/ f46 1 26"/>
                <a:gd name="f61" fmla="*/ f47 1 26"/>
                <a:gd name="f62" fmla="*/ f48 1 15"/>
                <a:gd name="f63" fmla="*/ f49 1 26"/>
                <a:gd name="f64" fmla="*/ f50 1 15"/>
                <a:gd name="f65" fmla="*/ f51 1 26"/>
                <a:gd name="f66" fmla="*/ 0 1 f37"/>
                <a:gd name="f67" fmla="*/ f31 1 f37"/>
                <a:gd name="f68" fmla="*/ 0 1 f38"/>
                <a:gd name="f69" fmla="*/ f32 1 f38"/>
                <a:gd name="f70" fmla="*/ f53 1 f37"/>
                <a:gd name="f71" fmla="*/ f54 1 f38"/>
                <a:gd name="f72" fmla="*/ f55 1 f37"/>
                <a:gd name="f73" fmla="*/ f56 1 f38"/>
                <a:gd name="f74" fmla="*/ f57 1 f37"/>
                <a:gd name="f75" fmla="*/ f58 1 f38"/>
                <a:gd name="f76" fmla="*/ f59 1 f37"/>
                <a:gd name="f77" fmla="*/ f60 1 f38"/>
                <a:gd name="f78" fmla="*/ f61 1 f38"/>
                <a:gd name="f79" fmla="*/ f62 1 f37"/>
                <a:gd name="f80" fmla="*/ f63 1 f38"/>
                <a:gd name="f81" fmla="*/ f64 1 f37"/>
                <a:gd name="f82" fmla="*/ f65 1 f38"/>
                <a:gd name="f83" fmla="*/ f66 f28 1"/>
                <a:gd name="f84" fmla="*/ f67 f28 1"/>
                <a:gd name="f85" fmla="*/ f69 f29 1"/>
                <a:gd name="f86" fmla="*/ f68 f29 1"/>
                <a:gd name="f87" fmla="*/ f70 f28 1"/>
                <a:gd name="f88" fmla="*/ f71 f29 1"/>
                <a:gd name="f89" fmla="*/ f72 f28 1"/>
                <a:gd name="f90" fmla="*/ f73 f29 1"/>
                <a:gd name="f91" fmla="*/ f74 f28 1"/>
                <a:gd name="f92" fmla="*/ f75 f29 1"/>
                <a:gd name="f93" fmla="*/ f76 f28 1"/>
                <a:gd name="f94" fmla="*/ f77 f29 1"/>
                <a:gd name="f95" fmla="*/ f78 f29 1"/>
                <a:gd name="f96" fmla="*/ f79 f28 1"/>
                <a:gd name="f97" fmla="*/ f80 f29 1"/>
                <a:gd name="f98" fmla="*/ f81 f28 1"/>
                <a:gd name="f99" fmla="*/ f82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7" y="f88"/>
                </a:cxn>
                <a:cxn ang="f52">
                  <a:pos x="f89" y="f90"/>
                </a:cxn>
                <a:cxn ang="f52">
                  <a:pos x="f91" y="f92"/>
                </a:cxn>
                <a:cxn ang="f52">
                  <a:pos x="f93" y="f94"/>
                </a:cxn>
                <a:cxn ang="f52">
                  <a:pos x="f93" y="f95"/>
                </a:cxn>
                <a:cxn ang="f52">
                  <a:pos x="f96" y="f97"/>
                </a:cxn>
                <a:cxn ang="f52">
                  <a:pos x="f98" y="f99"/>
                </a:cxn>
                <a:cxn ang="f52">
                  <a:pos x="f87" y="f88"/>
                </a:cxn>
                <a:cxn ang="f52">
                  <a:pos x="f87" y="f88"/>
                </a:cxn>
              </a:cxnLst>
              <a:rect l="f83" t="f86" r="f84" b="f85"/>
              <a:pathLst>
                <a:path w="15" h="26">
                  <a:moveTo>
                    <a:pt x="f5" y="f8"/>
                  </a:moveTo>
                  <a:cubicBezTo>
                    <a:pt x="f9" y="f10"/>
                    <a:pt x="f11" y="f12"/>
                    <a:pt x="f11" y="f13"/>
                  </a:cubicBezTo>
                  <a:cubicBezTo>
                    <a:pt x="f11" y="f11"/>
                    <a:pt x="f13" y="f5"/>
                    <a:pt x="f10" y="f9"/>
                  </a:cubicBezTo>
                  <a:cubicBezTo>
                    <a:pt x="f14" y="f15"/>
                    <a:pt x="f6" y="f16"/>
                    <a:pt x="f14" y="f17"/>
                  </a:cubicBezTo>
                  <a:cubicBezTo>
                    <a:pt x="f18" y="f6"/>
                    <a:pt x="f18" y="f19"/>
                    <a:pt x="f14" y="f20"/>
                  </a:cubicBezTo>
                  <a:cubicBezTo>
                    <a:pt x="f6" y="f21"/>
                    <a:pt x="f17" y="f22"/>
                    <a:pt x="f18" y="f7"/>
                  </a:cubicBezTo>
                  <a:cubicBezTo>
                    <a:pt x="f23" y="f24"/>
                    <a:pt x="f13" y="f25"/>
                    <a:pt x="f9" y="f18"/>
                  </a:cubicBezTo>
                  <a:cubicBezTo>
                    <a:pt x="f5" y="f18"/>
                    <a:pt x="f9" y="f26"/>
                    <a:pt x="f5" y="f8"/>
                  </a:cubicBezTo>
                  <a:cubicBezTo>
                    <a:pt x="f5" y="f8"/>
                    <a:pt x="f5" y="f8"/>
                    <a:pt x="f5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462A7817-1F81-CCA5-5702-AB26722C3523}"/>
                </a:ext>
              </a:extLst>
            </p:cNvPr>
            <p:cNvSpPr/>
            <p:nvPr/>
          </p:nvSpPr>
          <p:spPr>
            <a:xfrm>
              <a:off x="10983306" y="1544787"/>
              <a:ext cx="80458" cy="1053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"/>
                <a:gd name="f7" fmla="val 23"/>
                <a:gd name="f8" fmla="val 12"/>
                <a:gd name="f9" fmla="val 8"/>
                <a:gd name="f10" fmla="val 5"/>
                <a:gd name="f11" fmla="val 2"/>
                <a:gd name="f12" fmla="val 1"/>
                <a:gd name="f13" fmla="val 7"/>
                <a:gd name="f14" fmla="val 3"/>
                <a:gd name="f15" fmla="val 10"/>
                <a:gd name="f16" fmla="val 9"/>
                <a:gd name="f17" fmla="val 15"/>
                <a:gd name="f18" fmla="val 14"/>
                <a:gd name="f19" fmla="val 11"/>
                <a:gd name="f20" fmla="val 13"/>
                <a:gd name="f21" fmla="val 17"/>
                <a:gd name="f22" fmla="val 22"/>
                <a:gd name="f23" fmla="val 6"/>
                <a:gd name="f24" fmla="val 21"/>
                <a:gd name="f25" fmla="val 4"/>
                <a:gd name="f26" fmla="+- 0 0 -90"/>
                <a:gd name="f27" fmla="*/ f3 1 18"/>
                <a:gd name="f28" fmla="*/ f4 1 23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8"/>
                <a:gd name="f37" fmla="*/ f33 1 23"/>
                <a:gd name="f38" fmla="*/ 0 f34 1"/>
                <a:gd name="f39" fmla="*/ 12 f33 1"/>
                <a:gd name="f40" fmla="*/ 0 f33 1"/>
                <a:gd name="f41" fmla="*/ 7 f34 1"/>
                <a:gd name="f42" fmla="*/ 3 f33 1"/>
                <a:gd name="f43" fmla="*/ 9 f34 1"/>
                <a:gd name="f44" fmla="*/ 15 f33 1"/>
                <a:gd name="f45" fmla="*/ 11 f34 1"/>
                <a:gd name="f46" fmla="*/ 11 f33 1"/>
                <a:gd name="f47" fmla="*/ 14 f34 1"/>
                <a:gd name="f48" fmla="*/ 23 f33 1"/>
                <a:gd name="f49" fmla="*/ 6 f34 1"/>
                <a:gd name="f50" fmla="*/ 21 f33 1"/>
                <a:gd name="f51" fmla="+- f35 0 f1"/>
                <a:gd name="f52" fmla="*/ f38 1 18"/>
                <a:gd name="f53" fmla="*/ f39 1 23"/>
                <a:gd name="f54" fmla="*/ f40 1 23"/>
                <a:gd name="f55" fmla="*/ f41 1 18"/>
                <a:gd name="f56" fmla="*/ f42 1 23"/>
                <a:gd name="f57" fmla="*/ f43 1 18"/>
                <a:gd name="f58" fmla="*/ f44 1 23"/>
                <a:gd name="f59" fmla="*/ f45 1 18"/>
                <a:gd name="f60" fmla="*/ f46 1 23"/>
                <a:gd name="f61" fmla="*/ f47 1 18"/>
                <a:gd name="f62" fmla="*/ f48 1 23"/>
                <a:gd name="f63" fmla="*/ f49 1 18"/>
                <a:gd name="f64" fmla="*/ f50 1 23"/>
                <a:gd name="f65" fmla="*/ 0 1 f36"/>
                <a:gd name="f66" fmla="*/ f30 1 f36"/>
                <a:gd name="f67" fmla="*/ 0 1 f37"/>
                <a:gd name="f68" fmla="*/ f31 1 f37"/>
                <a:gd name="f69" fmla="*/ f52 1 f36"/>
                <a:gd name="f70" fmla="*/ f53 1 f37"/>
                <a:gd name="f71" fmla="*/ f54 1 f37"/>
                <a:gd name="f72" fmla="*/ f55 1 f36"/>
                <a:gd name="f73" fmla="*/ f56 1 f37"/>
                <a:gd name="f74" fmla="*/ f57 1 f36"/>
                <a:gd name="f75" fmla="*/ f58 1 f37"/>
                <a:gd name="f76" fmla="*/ f59 1 f36"/>
                <a:gd name="f77" fmla="*/ f60 1 f37"/>
                <a:gd name="f78" fmla="*/ f61 1 f36"/>
                <a:gd name="f79" fmla="*/ f62 1 f37"/>
                <a:gd name="f80" fmla="*/ f63 1 f36"/>
                <a:gd name="f81" fmla="*/ f64 1 f37"/>
                <a:gd name="f82" fmla="*/ f65 f27 1"/>
                <a:gd name="f83" fmla="*/ f66 f27 1"/>
                <a:gd name="f84" fmla="*/ f68 f28 1"/>
                <a:gd name="f85" fmla="*/ f67 f28 1"/>
                <a:gd name="f86" fmla="*/ f69 f27 1"/>
                <a:gd name="f87" fmla="*/ f70 f28 1"/>
                <a:gd name="f88" fmla="*/ f71 f28 1"/>
                <a:gd name="f89" fmla="*/ f72 f27 1"/>
                <a:gd name="f90" fmla="*/ f73 f28 1"/>
                <a:gd name="f91" fmla="*/ f74 f27 1"/>
                <a:gd name="f92" fmla="*/ f75 f28 1"/>
                <a:gd name="f93" fmla="*/ f76 f27 1"/>
                <a:gd name="f94" fmla="*/ f77 f28 1"/>
                <a:gd name="f95" fmla="*/ f78 f27 1"/>
                <a:gd name="f96" fmla="*/ f79 f28 1"/>
                <a:gd name="f97" fmla="*/ f80 f27 1"/>
                <a:gd name="f98" fmla="*/ f81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6" y="f87"/>
                </a:cxn>
                <a:cxn ang="f51">
                  <a:pos x="f86" y="f88"/>
                </a:cxn>
                <a:cxn ang="f51">
                  <a:pos x="f89" y="f90"/>
                </a:cxn>
                <a:cxn ang="f51">
                  <a:pos x="f91" y="f92"/>
                </a:cxn>
                <a:cxn ang="f51">
                  <a:pos x="f93" y="f94"/>
                </a:cxn>
                <a:cxn ang="f51">
                  <a:pos x="f95" y="f96"/>
                </a:cxn>
                <a:cxn ang="f51">
                  <a:pos x="f97" y="f98"/>
                </a:cxn>
                <a:cxn ang="f51">
                  <a:pos x="f86" y="f87"/>
                </a:cxn>
              </a:cxnLst>
              <a:rect l="f82" t="f85" r="f83" b="f84"/>
              <a:pathLst>
                <a:path w="18" h="23">
                  <a:moveTo>
                    <a:pt x="f5" y="f8"/>
                  </a:moveTo>
                  <a:cubicBezTo>
                    <a:pt x="f5" y="f9"/>
                    <a:pt x="f5" y="f10"/>
                    <a:pt x="f5" y="f5"/>
                  </a:cubicBezTo>
                  <a:cubicBezTo>
                    <a:pt x="f11" y="f12"/>
                    <a:pt x="f10" y="f11"/>
                    <a:pt x="f13" y="f14"/>
                  </a:cubicBezTo>
                  <a:cubicBezTo>
                    <a:pt x="f15" y="f10"/>
                    <a:pt x="f15" y="f16"/>
                    <a:pt x="f16" y="f17"/>
                  </a:cubicBezTo>
                  <a:cubicBezTo>
                    <a:pt x="f15" y="f18"/>
                    <a:pt x="f19" y="f20"/>
                    <a:pt x="f19" y="f19"/>
                  </a:cubicBezTo>
                  <a:cubicBezTo>
                    <a:pt x="f21" y="f18"/>
                    <a:pt x="f6" y="f6"/>
                    <a:pt x="f18" y="f7"/>
                  </a:cubicBezTo>
                  <a:cubicBezTo>
                    <a:pt x="f8" y="f22"/>
                    <a:pt x="f16" y="f22"/>
                    <a:pt x="f23" y="f24"/>
                  </a:cubicBezTo>
                  <a:cubicBezTo>
                    <a:pt x="f25" y="f6"/>
                    <a:pt x="f11" y="f17"/>
                    <a:pt x="f5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CC3387B2-ED1E-ED6C-9B50-A5DCFFCF52BA}"/>
                </a:ext>
              </a:extLst>
            </p:cNvPr>
            <p:cNvSpPr/>
            <p:nvPr/>
          </p:nvSpPr>
          <p:spPr>
            <a:xfrm>
              <a:off x="9603988" y="1738274"/>
              <a:ext cx="109197" cy="593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13"/>
                <a:gd name="f8" fmla="val 3"/>
                <a:gd name="f9" fmla="val 10"/>
                <a:gd name="f10" fmla="val 1"/>
                <a:gd name="f11" fmla="val 8"/>
                <a:gd name="f12" fmla="val 6"/>
                <a:gd name="f13" fmla="val 4"/>
                <a:gd name="f14" fmla="val 2"/>
                <a:gd name="f15" fmla="val 7"/>
                <a:gd name="f16" fmla="val 16"/>
                <a:gd name="f17" fmla="val 20"/>
                <a:gd name="f18" fmla="val 23"/>
                <a:gd name="f19" fmla="val 11"/>
                <a:gd name="f20" fmla="val 19"/>
                <a:gd name="f21" fmla="val 17"/>
                <a:gd name="f22" fmla="val 14"/>
                <a:gd name="f23" fmla="val 9"/>
                <a:gd name="f24" fmla="+- 0 0 -90"/>
                <a:gd name="f25" fmla="*/ f3 1 24"/>
                <a:gd name="f26" fmla="*/ f4 1 13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24"/>
                <a:gd name="f35" fmla="*/ f31 1 13"/>
                <a:gd name="f36" fmla="*/ 3 f32 1"/>
                <a:gd name="f37" fmla="*/ 10 f31 1"/>
                <a:gd name="f38" fmla="*/ 1 f32 1"/>
                <a:gd name="f39" fmla="*/ 6 f31 1"/>
                <a:gd name="f40" fmla="*/ 4 f32 1"/>
                <a:gd name="f41" fmla="*/ 2 f31 1"/>
                <a:gd name="f42" fmla="*/ 13 f32 1"/>
                <a:gd name="f43" fmla="*/ 0 f31 1"/>
                <a:gd name="f44" fmla="*/ 24 f32 1"/>
                <a:gd name="f45" fmla="*/ 7 f31 1"/>
                <a:gd name="f46" fmla="*/ 23 f32 1"/>
                <a:gd name="f47" fmla="*/ 13 f31 1"/>
                <a:gd name="f48" fmla="*/ 14 f32 1"/>
                <a:gd name="f49" fmla="*/ 8 f31 1"/>
                <a:gd name="f50" fmla="+- f33 0 f1"/>
                <a:gd name="f51" fmla="*/ f36 1 24"/>
                <a:gd name="f52" fmla="*/ f37 1 13"/>
                <a:gd name="f53" fmla="*/ f38 1 24"/>
                <a:gd name="f54" fmla="*/ f39 1 13"/>
                <a:gd name="f55" fmla="*/ f40 1 24"/>
                <a:gd name="f56" fmla="*/ f41 1 13"/>
                <a:gd name="f57" fmla="*/ f42 1 24"/>
                <a:gd name="f58" fmla="*/ f43 1 13"/>
                <a:gd name="f59" fmla="*/ f44 1 24"/>
                <a:gd name="f60" fmla="*/ f45 1 13"/>
                <a:gd name="f61" fmla="*/ f46 1 24"/>
                <a:gd name="f62" fmla="*/ f47 1 13"/>
                <a:gd name="f63" fmla="*/ f48 1 24"/>
                <a:gd name="f64" fmla="*/ f49 1 13"/>
                <a:gd name="f65" fmla="*/ 0 1 f34"/>
                <a:gd name="f66" fmla="*/ f28 1 f34"/>
                <a:gd name="f67" fmla="*/ 0 1 f35"/>
                <a:gd name="f68" fmla="*/ f29 1 f35"/>
                <a:gd name="f69" fmla="*/ f51 1 f34"/>
                <a:gd name="f70" fmla="*/ f52 1 f35"/>
                <a:gd name="f71" fmla="*/ f53 1 f34"/>
                <a:gd name="f72" fmla="*/ f54 1 f35"/>
                <a:gd name="f73" fmla="*/ f55 1 f34"/>
                <a:gd name="f74" fmla="*/ f56 1 f35"/>
                <a:gd name="f75" fmla="*/ f57 1 f34"/>
                <a:gd name="f76" fmla="*/ f58 1 f35"/>
                <a:gd name="f77" fmla="*/ f59 1 f34"/>
                <a:gd name="f78" fmla="*/ f60 1 f35"/>
                <a:gd name="f79" fmla="*/ f61 1 f34"/>
                <a:gd name="f80" fmla="*/ f62 1 f35"/>
                <a:gd name="f81" fmla="*/ f63 1 f34"/>
                <a:gd name="f82" fmla="*/ f64 1 f35"/>
                <a:gd name="f83" fmla="*/ f65 f25 1"/>
                <a:gd name="f84" fmla="*/ f66 f25 1"/>
                <a:gd name="f85" fmla="*/ f68 f26 1"/>
                <a:gd name="f86" fmla="*/ f67 f26 1"/>
                <a:gd name="f87" fmla="*/ f69 f25 1"/>
                <a:gd name="f88" fmla="*/ f70 f26 1"/>
                <a:gd name="f89" fmla="*/ f71 f25 1"/>
                <a:gd name="f90" fmla="*/ f72 f26 1"/>
                <a:gd name="f91" fmla="*/ f73 f25 1"/>
                <a:gd name="f92" fmla="*/ f74 f26 1"/>
                <a:gd name="f93" fmla="*/ f75 f25 1"/>
                <a:gd name="f94" fmla="*/ f76 f26 1"/>
                <a:gd name="f95" fmla="*/ f77 f25 1"/>
                <a:gd name="f96" fmla="*/ f78 f26 1"/>
                <a:gd name="f97" fmla="*/ f79 f25 1"/>
                <a:gd name="f98" fmla="*/ f80 f26 1"/>
                <a:gd name="f99" fmla="*/ f81 f25 1"/>
                <a:gd name="f100" fmla="*/ f82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87" y="f88"/>
                </a:cxn>
                <a:cxn ang="f50">
                  <a:pos x="f89" y="f90"/>
                </a:cxn>
                <a:cxn ang="f50">
                  <a:pos x="f91" y="f92"/>
                </a:cxn>
                <a:cxn ang="f50">
                  <a:pos x="f93" y="f94"/>
                </a:cxn>
                <a:cxn ang="f50">
                  <a:pos x="f95" y="f96"/>
                </a:cxn>
                <a:cxn ang="f50">
                  <a:pos x="f97" y="f98"/>
                </a:cxn>
                <a:cxn ang="f50">
                  <a:pos x="f99" y="f100"/>
                </a:cxn>
                <a:cxn ang="f50">
                  <a:pos x="f87" y="f88"/>
                </a:cxn>
              </a:cxnLst>
              <a:rect l="f83" t="f86" r="f84" b="f85"/>
              <a:pathLst>
                <a:path w="24" h="13">
                  <a:moveTo>
                    <a:pt x="f8" y="f9"/>
                  </a:moveTo>
                  <a:cubicBezTo>
                    <a:pt x="f8" y="f9"/>
                    <a:pt x="f10" y="f11"/>
                    <a:pt x="f10" y="f12"/>
                  </a:cubicBezTo>
                  <a:cubicBezTo>
                    <a:pt x="f5" y="f13"/>
                    <a:pt x="f5" y="f14"/>
                    <a:pt x="f13" y="f14"/>
                  </a:cubicBezTo>
                  <a:cubicBezTo>
                    <a:pt x="f15" y="f14"/>
                    <a:pt x="f9" y="f10"/>
                    <a:pt x="f7" y="f5"/>
                  </a:cubicBezTo>
                  <a:cubicBezTo>
                    <a:pt x="f16" y="f14"/>
                    <a:pt x="f17" y="f13"/>
                    <a:pt x="f6" y="f15"/>
                  </a:cubicBezTo>
                  <a:cubicBezTo>
                    <a:pt x="f6" y="f11"/>
                    <a:pt x="f18" y="f19"/>
                    <a:pt x="f18" y="f7"/>
                  </a:cubicBezTo>
                  <a:cubicBezTo>
                    <a:pt x="f20" y="f19"/>
                    <a:pt x="f21" y="f11"/>
                    <a:pt x="f22" y="f11"/>
                  </a:cubicBezTo>
                  <a:cubicBezTo>
                    <a:pt x="f19" y="f15"/>
                    <a:pt x="f15" y="f23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3ADE3FFA-AE88-518A-5C36-5D0EACD01A76}"/>
                </a:ext>
              </a:extLst>
            </p:cNvPr>
            <p:cNvSpPr/>
            <p:nvPr/>
          </p:nvSpPr>
          <p:spPr>
            <a:xfrm>
              <a:off x="7726579" y="1228697"/>
              <a:ext cx="65132" cy="919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"/>
                <a:gd name="f7" fmla="val 20"/>
                <a:gd name="f8" fmla="val 1"/>
                <a:gd name="f9" fmla="val 16"/>
                <a:gd name="f10" fmla="val 13"/>
                <a:gd name="f11" fmla="val 11"/>
                <a:gd name="f12" fmla="val 2"/>
                <a:gd name="f13" fmla="val 9"/>
                <a:gd name="f14" fmla="val 3"/>
                <a:gd name="f15" fmla="val 7"/>
                <a:gd name="f16" fmla="val 4"/>
                <a:gd name="f17" fmla="val 5"/>
                <a:gd name="f18" fmla="val 15"/>
                <a:gd name="f19" fmla="val 10"/>
                <a:gd name="f20" fmla="val 17"/>
                <a:gd name="f21" fmla="val 6"/>
                <a:gd name="f22" fmla="val 18"/>
                <a:gd name="f23" fmla="+- 0 0 -90"/>
                <a:gd name="f24" fmla="*/ f3 1 14"/>
                <a:gd name="f25" fmla="*/ f4 1 20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14"/>
                <a:gd name="f34" fmla="*/ f30 1 20"/>
                <a:gd name="f35" fmla="*/ 1 f31 1"/>
                <a:gd name="f36" fmla="*/ 16 f30 1"/>
                <a:gd name="f37" fmla="*/ 2 f31 1"/>
                <a:gd name="f38" fmla="*/ 9 f30 1"/>
                <a:gd name="f39" fmla="*/ 4 f31 1"/>
                <a:gd name="f40" fmla="*/ 1 f30 1"/>
                <a:gd name="f41" fmla="*/ 11 f31 1"/>
                <a:gd name="f42" fmla="*/ 5 f30 1"/>
                <a:gd name="f43" fmla="*/ 10 f31 1"/>
                <a:gd name="f44" fmla="*/ 17 f30 1"/>
                <a:gd name="f45" fmla="+- f32 0 f1"/>
                <a:gd name="f46" fmla="*/ f35 1 14"/>
                <a:gd name="f47" fmla="*/ f36 1 20"/>
                <a:gd name="f48" fmla="*/ f37 1 14"/>
                <a:gd name="f49" fmla="*/ f38 1 20"/>
                <a:gd name="f50" fmla="*/ f39 1 14"/>
                <a:gd name="f51" fmla="*/ f40 1 20"/>
                <a:gd name="f52" fmla="*/ f41 1 14"/>
                <a:gd name="f53" fmla="*/ f42 1 20"/>
                <a:gd name="f54" fmla="*/ f43 1 14"/>
                <a:gd name="f55" fmla="*/ f44 1 20"/>
                <a:gd name="f56" fmla="*/ 0 1 f33"/>
                <a:gd name="f57" fmla="*/ f27 1 f33"/>
                <a:gd name="f58" fmla="*/ 0 1 f34"/>
                <a:gd name="f59" fmla="*/ f28 1 f34"/>
                <a:gd name="f60" fmla="*/ f46 1 f33"/>
                <a:gd name="f61" fmla="*/ f47 1 f34"/>
                <a:gd name="f62" fmla="*/ f48 1 f33"/>
                <a:gd name="f63" fmla="*/ f49 1 f34"/>
                <a:gd name="f64" fmla="*/ f50 1 f33"/>
                <a:gd name="f65" fmla="*/ f51 1 f34"/>
                <a:gd name="f66" fmla="*/ f52 1 f33"/>
                <a:gd name="f67" fmla="*/ f53 1 f34"/>
                <a:gd name="f68" fmla="*/ f54 1 f33"/>
                <a:gd name="f69" fmla="*/ f55 1 f34"/>
                <a:gd name="f70" fmla="*/ f56 f24 1"/>
                <a:gd name="f71" fmla="*/ f57 f24 1"/>
                <a:gd name="f72" fmla="*/ f59 f25 1"/>
                <a:gd name="f73" fmla="*/ f58 f25 1"/>
                <a:gd name="f74" fmla="*/ f60 f24 1"/>
                <a:gd name="f75" fmla="*/ f61 f25 1"/>
                <a:gd name="f76" fmla="*/ f62 f24 1"/>
                <a:gd name="f77" fmla="*/ f63 f25 1"/>
                <a:gd name="f78" fmla="*/ f64 f24 1"/>
                <a:gd name="f79" fmla="*/ f65 f25 1"/>
                <a:gd name="f80" fmla="*/ f66 f24 1"/>
                <a:gd name="f81" fmla="*/ f67 f25 1"/>
                <a:gd name="f82" fmla="*/ f68 f24 1"/>
                <a:gd name="f83" fmla="*/ f6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">
                  <a:pos x="f74" y="f75"/>
                </a:cxn>
                <a:cxn ang="f45">
                  <a:pos x="f76" y="f77"/>
                </a:cxn>
                <a:cxn ang="f45">
                  <a:pos x="f78" y="f79"/>
                </a:cxn>
                <a:cxn ang="f45">
                  <a:pos x="f80" y="f81"/>
                </a:cxn>
                <a:cxn ang="f45">
                  <a:pos x="f82" y="f83"/>
                </a:cxn>
                <a:cxn ang="f45">
                  <a:pos x="f74" y="f75"/>
                </a:cxn>
                <a:cxn ang="f45">
                  <a:pos x="f74" y="f75"/>
                </a:cxn>
              </a:cxnLst>
              <a:rect l="f70" t="f73" r="f71" b="f72"/>
              <a:pathLst>
                <a:path w="14" h="20">
                  <a:moveTo>
                    <a:pt x="f8" y="f9"/>
                  </a:moveTo>
                  <a:cubicBezTo>
                    <a:pt x="f5" y="f10"/>
                    <a:pt x="f5" y="f11"/>
                    <a:pt x="f12" y="f13"/>
                  </a:cubicBezTo>
                  <a:cubicBezTo>
                    <a:pt x="f14" y="f15"/>
                    <a:pt x="f14" y="f16"/>
                    <a:pt x="f16" y="f8"/>
                  </a:cubicBezTo>
                  <a:cubicBezTo>
                    <a:pt x="f15" y="f5"/>
                    <a:pt x="f13" y="f12"/>
                    <a:pt x="f11" y="f17"/>
                  </a:cubicBezTo>
                  <a:cubicBezTo>
                    <a:pt x="f6" y="f13"/>
                    <a:pt x="f10" y="f18"/>
                    <a:pt x="f19" y="f20"/>
                  </a:cubicBezTo>
                  <a:cubicBezTo>
                    <a:pt x="f21" y="f7"/>
                    <a:pt x="f14" y="f22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3032B593-73DC-9780-C943-B6F3705351EA}"/>
                </a:ext>
              </a:extLst>
            </p:cNvPr>
            <p:cNvSpPr/>
            <p:nvPr/>
          </p:nvSpPr>
          <p:spPr>
            <a:xfrm>
              <a:off x="10887513" y="1820652"/>
              <a:ext cx="59390" cy="957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"/>
                <a:gd name="f7" fmla="val 21"/>
                <a:gd name="f8" fmla="val 7"/>
                <a:gd name="f9" fmla="val 4"/>
                <a:gd name="f10" fmla="val 19"/>
                <a:gd name="f11" fmla="val 8"/>
                <a:gd name="f12" fmla="val 1"/>
                <a:gd name="f13" fmla="val 6"/>
                <a:gd name="f14" fmla="val 2"/>
                <a:gd name="f15" fmla="val 11"/>
                <a:gd name="f16" fmla="val 12"/>
                <a:gd name="f17" fmla="val 9"/>
                <a:gd name="f18" fmla="val 14"/>
                <a:gd name="f19" fmla="val 16"/>
                <a:gd name="f20" fmla="val 10"/>
                <a:gd name="f21" fmla="val 18"/>
                <a:gd name="f22" fmla="+- 0 0 -90"/>
                <a:gd name="f23" fmla="*/ f3 1 13"/>
                <a:gd name="f24" fmla="*/ f4 1 21"/>
                <a:gd name="f25" fmla="val f5"/>
                <a:gd name="f26" fmla="val f6"/>
                <a:gd name="f27" fmla="val f7"/>
                <a:gd name="f28" fmla="*/ f22 f0 1"/>
                <a:gd name="f29" fmla="+- f27 0 f25"/>
                <a:gd name="f30" fmla="+- f26 0 f25"/>
                <a:gd name="f31" fmla="*/ f28 1 f2"/>
                <a:gd name="f32" fmla="*/ f30 1 13"/>
                <a:gd name="f33" fmla="*/ f29 1 21"/>
                <a:gd name="f34" fmla="*/ 7 f30 1"/>
                <a:gd name="f35" fmla="*/ 21 f29 1"/>
                <a:gd name="f36" fmla="*/ 1 f30 1"/>
                <a:gd name="f37" fmla="*/ 6 f29 1"/>
                <a:gd name="f38" fmla="*/ 8 f30 1"/>
                <a:gd name="f39" fmla="*/ 1 f29 1"/>
                <a:gd name="f40" fmla="*/ 12 f30 1"/>
                <a:gd name="f41" fmla="*/ 9 f29 1"/>
                <a:gd name="f42" fmla="*/ 11 f30 1"/>
                <a:gd name="f43" fmla="*/ 16 f29 1"/>
                <a:gd name="f44" fmla="+- f31 0 f1"/>
                <a:gd name="f45" fmla="*/ f34 1 13"/>
                <a:gd name="f46" fmla="*/ f35 1 21"/>
                <a:gd name="f47" fmla="*/ f36 1 13"/>
                <a:gd name="f48" fmla="*/ f37 1 21"/>
                <a:gd name="f49" fmla="*/ f38 1 13"/>
                <a:gd name="f50" fmla="*/ f39 1 21"/>
                <a:gd name="f51" fmla="*/ f40 1 13"/>
                <a:gd name="f52" fmla="*/ f41 1 21"/>
                <a:gd name="f53" fmla="*/ f42 1 13"/>
                <a:gd name="f54" fmla="*/ f43 1 21"/>
                <a:gd name="f55" fmla="*/ 0 1 f32"/>
                <a:gd name="f56" fmla="*/ f26 1 f32"/>
                <a:gd name="f57" fmla="*/ 0 1 f33"/>
                <a:gd name="f58" fmla="*/ f27 1 f33"/>
                <a:gd name="f59" fmla="*/ f45 1 f32"/>
                <a:gd name="f60" fmla="*/ f46 1 f33"/>
                <a:gd name="f61" fmla="*/ f47 1 f32"/>
                <a:gd name="f62" fmla="*/ f48 1 f33"/>
                <a:gd name="f63" fmla="*/ f49 1 f32"/>
                <a:gd name="f64" fmla="*/ f50 1 f33"/>
                <a:gd name="f65" fmla="*/ f51 1 f32"/>
                <a:gd name="f66" fmla="*/ f52 1 f33"/>
                <a:gd name="f67" fmla="*/ f53 1 f32"/>
                <a:gd name="f68" fmla="*/ f54 1 f33"/>
                <a:gd name="f69" fmla="*/ f55 f23 1"/>
                <a:gd name="f70" fmla="*/ f56 f23 1"/>
                <a:gd name="f71" fmla="*/ f58 f24 1"/>
                <a:gd name="f72" fmla="*/ f57 f24 1"/>
                <a:gd name="f73" fmla="*/ f59 f23 1"/>
                <a:gd name="f74" fmla="*/ f60 f24 1"/>
                <a:gd name="f75" fmla="*/ f61 f23 1"/>
                <a:gd name="f76" fmla="*/ f62 f24 1"/>
                <a:gd name="f77" fmla="*/ f63 f23 1"/>
                <a:gd name="f78" fmla="*/ f64 f24 1"/>
                <a:gd name="f79" fmla="*/ f65 f23 1"/>
                <a:gd name="f80" fmla="*/ f66 f24 1"/>
                <a:gd name="f81" fmla="*/ f67 f23 1"/>
                <a:gd name="f82" fmla="*/ f68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77" y="f78"/>
                </a:cxn>
                <a:cxn ang="f44">
                  <a:pos x="f79" y="f80"/>
                </a:cxn>
                <a:cxn ang="f44">
                  <a:pos x="f81" y="f82"/>
                </a:cxn>
                <a:cxn ang="f44">
                  <a:pos x="f73" y="f74"/>
                </a:cxn>
              </a:cxnLst>
              <a:rect l="f69" t="f72" r="f70" b="f71"/>
              <a:pathLst>
                <a:path w="13" h="21">
                  <a:moveTo>
                    <a:pt x="f8" y="f7"/>
                  </a:moveTo>
                  <a:cubicBezTo>
                    <a:pt x="f9" y="f10"/>
                    <a:pt x="f5" y="f11"/>
                    <a:pt x="f12" y="f13"/>
                  </a:cubicBezTo>
                  <a:cubicBezTo>
                    <a:pt x="f14" y="f14"/>
                    <a:pt x="f9" y="f5"/>
                    <a:pt x="f11" y="f12"/>
                  </a:cubicBezTo>
                  <a:cubicBezTo>
                    <a:pt x="f15" y="f14"/>
                    <a:pt x="f6" y="f13"/>
                    <a:pt x="f16" y="f17"/>
                  </a:cubicBezTo>
                  <a:cubicBezTo>
                    <a:pt x="f16" y="f16"/>
                    <a:pt x="f16" y="f18"/>
                    <a:pt x="f15" y="f19"/>
                  </a:cubicBezTo>
                  <a:cubicBezTo>
                    <a:pt x="f20" y="f21"/>
                    <a:pt x="f11" y="f10"/>
                    <a:pt x="f8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B7122E41-9E08-7E95-B4C6-EC79BDFF4A65}"/>
                </a:ext>
              </a:extLst>
            </p:cNvPr>
            <p:cNvSpPr/>
            <p:nvPr/>
          </p:nvSpPr>
          <p:spPr>
            <a:xfrm>
              <a:off x="7791712" y="1563944"/>
              <a:ext cx="72795" cy="862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"/>
                <a:gd name="f7" fmla="val 19"/>
                <a:gd name="f8" fmla="val 10"/>
                <a:gd name="f9" fmla="val 6"/>
                <a:gd name="f10" fmla="val 18"/>
                <a:gd name="f11" fmla="val 3"/>
                <a:gd name="f12" fmla="val 17"/>
                <a:gd name="f13" fmla="val 5"/>
                <a:gd name="f14" fmla="val 14"/>
                <a:gd name="f15" fmla="val 7"/>
                <a:gd name="f16" fmla="val 9"/>
                <a:gd name="f17" fmla="val 2"/>
                <a:gd name="f18" fmla="val 8"/>
                <a:gd name="f19" fmla="val 1"/>
                <a:gd name="f20" fmla="val 11"/>
                <a:gd name="f21" fmla="+- 0 0 -90"/>
                <a:gd name="f22" fmla="*/ f3 1 16"/>
                <a:gd name="f23" fmla="*/ f4 1 19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6"/>
                <a:gd name="f32" fmla="*/ f28 1 19"/>
                <a:gd name="f33" fmla="*/ 10 f29 1"/>
                <a:gd name="f34" fmla="*/ 19 f28 1"/>
                <a:gd name="f35" fmla="*/ 0 f29 1"/>
                <a:gd name="f36" fmla="*/ 16 f28 1"/>
                <a:gd name="f37" fmla="*/ 7 f29 1"/>
                <a:gd name="f38" fmla="*/ 3 f28 1"/>
                <a:gd name="f39" fmla="*/ 8 f29 1"/>
                <a:gd name="f40" fmla="*/ 1 f28 1"/>
                <a:gd name="f41" fmla="*/ 11 f29 1"/>
                <a:gd name="f42" fmla="*/ 2 f28 1"/>
                <a:gd name="f43" fmla="+- f30 0 f1"/>
                <a:gd name="f44" fmla="*/ f33 1 16"/>
                <a:gd name="f45" fmla="*/ f34 1 19"/>
                <a:gd name="f46" fmla="*/ f35 1 16"/>
                <a:gd name="f47" fmla="*/ f36 1 19"/>
                <a:gd name="f48" fmla="*/ f37 1 16"/>
                <a:gd name="f49" fmla="*/ f38 1 19"/>
                <a:gd name="f50" fmla="*/ f39 1 16"/>
                <a:gd name="f51" fmla="*/ f40 1 19"/>
                <a:gd name="f52" fmla="*/ f41 1 16"/>
                <a:gd name="f53" fmla="*/ f42 1 19"/>
                <a:gd name="f54" fmla="*/ 0 1 f31"/>
                <a:gd name="f55" fmla="*/ f25 1 f31"/>
                <a:gd name="f56" fmla="*/ 0 1 f32"/>
                <a:gd name="f57" fmla="*/ f26 1 f32"/>
                <a:gd name="f58" fmla="*/ f44 1 f31"/>
                <a:gd name="f59" fmla="*/ f45 1 f32"/>
                <a:gd name="f60" fmla="*/ f46 1 f31"/>
                <a:gd name="f61" fmla="*/ f47 1 f32"/>
                <a:gd name="f62" fmla="*/ f48 1 f31"/>
                <a:gd name="f63" fmla="*/ f49 1 f32"/>
                <a:gd name="f64" fmla="*/ f50 1 f31"/>
                <a:gd name="f65" fmla="*/ f51 1 f32"/>
                <a:gd name="f66" fmla="*/ f52 1 f31"/>
                <a:gd name="f67" fmla="*/ f53 1 f32"/>
                <a:gd name="f68" fmla="*/ f54 f22 1"/>
                <a:gd name="f69" fmla="*/ f55 f22 1"/>
                <a:gd name="f70" fmla="*/ f57 f23 1"/>
                <a:gd name="f71" fmla="*/ f56 f23 1"/>
                <a:gd name="f72" fmla="*/ f58 f22 1"/>
                <a:gd name="f73" fmla="*/ f59 f23 1"/>
                <a:gd name="f74" fmla="*/ f60 f22 1"/>
                <a:gd name="f75" fmla="*/ f61 f23 1"/>
                <a:gd name="f76" fmla="*/ f62 f22 1"/>
                <a:gd name="f77" fmla="*/ f63 f23 1"/>
                <a:gd name="f78" fmla="*/ f64 f22 1"/>
                <a:gd name="f79" fmla="*/ f65 f23 1"/>
                <a:gd name="f80" fmla="*/ f66 f22 1"/>
                <a:gd name="f81" fmla="*/ f67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76" y="f77"/>
                </a:cxn>
                <a:cxn ang="f43">
                  <a:pos x="f78" y="f79"/>
                </a:cxn>
                <a:cxn ang="f43">
                  <a:pos x="f80" y="f81"/>
                </a:cxn>
                <a:cxn ang="f43">
                  <a:pos x="f72" y="f73"/>
                </a:cxn>
              </a:cxnLst>
              <a:rect l="f68" t="f71" r="f69" b="f70"/>
              <a:pathLst>
                <a:path w="16" h="19">
                  <a:moveTo>
                    <a:pt x="f8" y="f7"/>
                  </a:moveTo>
                  <a:cubicBezTo>
                    <a:pt x="f9" y="f10"/>
                    <a:pt x="f11" y="f12"/>
                    <a:pt x="f5" y="f6"/>
                  </a:cubicBezTo>
                  <a:cubicBezTo>
                    <a:pt x="f13" y="f14"/>
                    <a:pt x="f15" y="f16"/>
                    <a:pt x="f15" y="f11"/>
                  </a:cubicBezTo>
                  <a:cubicBezTo>
                    <a:pt x="f15" y="f17"/>
                    <a:pt x="f18" y="f19"/>
                    <a:pt x="f18" y="f19"/>
                  </a:cubicBezTo>
                  <a:cubicBezTo>
                    <a:pt x="f16" y="f5"/>
                    <a:pt x="f20" y="f19"/>
                    <a:pt x="f20" y="f17"/>
                  </a:cubicBezTo>
                  <a:cubicBezTo>
                    <a:pt x="f6" y="f9"/>
                    <a:pt x="f6" y="f6"/>
                    <a:pt x="f8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Freeform 41">
              <a:extLst>
                <a:ext uri="{FF2B5EF4-FFF2-40B4-BE49-F238E27FC236}">
                  <a16:creationId xmlns:a16="http://schemas.microsoft.com/office/drawing/2014/main" id="{51F9F1D5-AF86-C100-31DF-EFED8A654C07}"/>
                </a:ext>
              </a:extLst>
            </p:cNvPr>
            <p:cNvSpPr/>
            <p:nvPr/>
          </p:nvSpPr>
          <p:spPr>
            <a:xfrm>
              <a:off x="10732340" y="1330223"/>
              <a:ext cx="159005" cy="1379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"/>
                <a:gd name="f7" fmla="val 30"/>
                <a:gd name="f8" fmla="val 18"/>
                <a:gd name="f9" fmla="val 20"/>
                <a:gd name="f10" fmla="val 23"/>
                <a:gd name="f11" fmla="val 21"/>
                <a:gd name="f12" fmla="val 29"/>
                <a:gd name="f13" fmla="val 22"/>
                <a:gd name="f14" fmla="val 16"/>
                <a:gd name="f15" fmla="val 14"/>
                <a:gd name="f16" fmla="val 24"/>
                <a:gd name="f17" fmla="val 12"/>
                <a:gd name="f18" fmla="val 27"/>
                <a:gd name="f19" fmla="val 11"/>
                <a:gd name="f20" fmla="val 10"/>
                <a:gd name="f21" fmla="val 26"/>
                <a:gd name="f22" fmla="val 13"/>
                <a:gd name="f23" fmla="val 19"/>
                <a:gd name="f24" fmla="val 6"/>
                <a:gd name="f25" fmla="val 17"/>
                <a:gd name="f26" fmla="val 3"/>
                <a:gd name="f27" fmla="val 2"/>
                <a:gd name="f28" fmla="val 9"/>
                <a:gd name="f29" fmla="val 8"/>
                <a:gd name="f30" fmla="val 1"/>
                <a:gd name="f31" fmla="val 15"/>
                <a:gd name="f32" fmla="val 4"/>
                <a:gd name="f33" fmla="val 7"/>
                <a:gd name="f34" fmla="val 5"/>
                <a:gd name="f35" fmla="+- 0 0 -90"/>
                <a:gd name="f36" fmla="*/ f3 1 35"/>
                <a:gd name="f37" fmla="*/ f4 1 30"/>
                <a:gd name="f38" fmla="val f5"/>
                <a:gd name="f39" fmla="val f6"/>
                <a:gd name="f40" fmla="val f7"/>
                <a:gd name="f41" fmla="*/ f35 f0 1"/>
                <a:gd name="f42" fmla="+- f40 0 f38"/>
                <a:gd name="f43" fmla="+- f39 0 f38"/>
                <a:gd name="f44" fmla="*/ f41 1 f2"/>
                <a:gd name="f45" fmla="*/ f43 1 35"/>
                <a:gd name="f46" fmla="*/ f42 1 30"/>
                <a:gd name="f47" fmla="*/ 18 f43 1"/>
                <a:gd name="f48" fmla="*/ 20 f42 1"/>
                <a:gd name="f49" fmla="*/ 35 f43 1"/>
                <a:gd name="f50" fmla="*/ 22 f42 1"/>
                <a:gd name="f51" fmla="*/ 23 f42 1"/>
                <a:gd name="f52" fmla="*/ 16 f43 1"/>
                <a:gd name="f53" fmla="*/ 11 f43 1"/>
                <a:gd name="f54" fmla="*/ 30 f42 1"/>
                <a:gd name="f55" fmla="*/ 10 f43 1"/>
                <a:gd name="f56" fmla="*/ 29 f42 1"/>
                <a:gd name="f57" fmla="*/ 14 f43 1"/>
                <a:gd name="f58" fmla="*/ 21 f42 1"/>
                <a:gd name="f59" fmla="*/ 3 f43 1"/>
                <a:gd name="f60" fmla="*/ 14 f42 1"/>
                <a:gd name="f61" fmla="*/ 0 f43 1"/>
                <a:gd name="f62" fmla="*/ 6 f42 1"/>
                <a:gd name="f63" fmla="*/ 6 f43 1"/>
                <a:gd name="f64" fmla="*/ 0 f42 1"/>
                <a:gd name="f65" fmla="*/ 13 f43 1"/>
                <a:gd name="f66" fmla="*/ 3 f42 1"/>
                <a:gd name="f67" fmla="*/ 19 f42 1"/>
                <a:gd name="f68" fmla="*/ 15 f43 1"/>
                <a:gd name="f69" fmla="*/ 18 f42 1"/>
                <a:gd name="f70" fmla="*/ 7 f43 1"/>
                <a:gd name="f71" fmla="*/ 2 f42 1"/>
                <a:gd name="f72" fmla="*/ 5 f42 1"/>
                <a:gd name="f73" fmla="*/ 4 f43 1"/>
                <a:gd name="f74" fmla="*/ 12 f42 1"/>
                <a:gd name="f75" fmla="+- f44 0 f1"/>
                <a:gd name="f76" fmla="*/ f47 1 35"/>
                <a:gd name="f77" fmla="*/ f48 1 30"/>
                <a:gd name="f78" fmla="*/ f49 1 35"/>
                <a:gd name="f79" fmla="*/ f50 1 30"/>
                <a:gd name="f80" fmla="*/ f51 1 30"/>
                <a:gd name="f81" fmla="*/ f52 1 35"/>
                <a:gd name="f82" fmla="*/ f53 1 35"/>
                <a:gd name="f83" fmla="*/ f54 1 30"/>
                <a:gd name="f84" fmla="*/ f55 1 35"/>
                <a:gd name="f85" fmla="*/ f56 1 30"/>
                <a:gd name="f86" fmla="*/ f57 1 35"/>
                <a:gd name="f87" fmla="*/ f58 1 30"/>
                <a:gd name="f88" fmla="*/ f59 1 35"/>
                <a:gd name="f89" fmla="*/ f60 1 30"/>
                <a:gd name="f90" fmla="*/ f61 1 35"/>
                <a:gd name="f91" fmla="*/ f62 1 30"/>
                <a:gd name="f92" fmla="*/ f63 1 35"/>
                <a:gd name="f93" fmla="*/ f64 1 30"/>
                <a:gd name="f94" fmla="*/ f65 1 35"/>
                <a:gd name="f95" fmla="*/ f66 1 30"/>
                <a:gd name="f96" fmla="*/ f67 1 30"/>
                <a:gd name="f97" fmla="*/ f68 1 35"/>
                <a:gd name="f98" fmla="*/ f69 1 30"/>
                <a:gd name="f99" fmla="*/ f70 1 35"/>
                <a:gd name="f100" fmla="*/ f71 1 30"/>
                <a:gd name="f101" fmla="*/ f72 1 30"/>
                <a:gd name="f102" fmla="*/ f73 1 35"/>
                <a:gd name="f103" fmla="*/ f74 1 30"/>
                <a:gd name="f104" fmla="*/ 0 1 f45"/>
                <a:gd name="f105" fmla="*/ f39 1 f45"/>
                <a:gd name="f106" fmla="*/ 0 1 f46"/>
                <a:gd name="f107" fmla="*/ f40 1 f46"/>
                <a:gd name="f108" fmla="*/ f76 1 f45"/>
                <a:gd name="f109" fmla="*/ f77 1 f46"/>
                <a:gd name="f110" fmla="*/ f78 1 f45"/>
                <a:gd name="f111" fmla="*/ f79 1 f46"/>
                <a:gd name="f112" fmla="*/ f80 1 f46"/>
                <a:gd name="f113" fmla="*/ f81 1 f45"/>
                <a:gd name="f114" fmla="*/ f82 1 f45"/>
                <a:gd name="f115" fmla="*/ f83 1 f46"/>
                <a:gd name="f116" fmla="*/ f84 1 f45"/>
                <a:gd name="f117" fmla="*/ f85 1 f46"/>
                <a:gd name="f118" fmla="*/ f86 1 f45"/>
                <a:gd name="f119" fmla="*/ f87 1 f46"/>
                <a:gd name="f120" fmla="*/ f88 1 f45"/>
                <a:gd name="f121" fmla="*/ f89 1 f46"/>
                <a:gd name="f122" fmla="*/ f90 1 f45"/>
                <a:gd name="f123" fmla="*/ f91 1 f46"/>
                <a:gd name="f124" fmla="*/ f92 1 f45"/>
                <a:gd name="f125" fmla="*/ f93 1 f46"/>
                <a:gd name="f126" fmla="*/ f94 1 f45"/>
                <a:gd name="f127" fmla="*/ f95 1 f46"/>
                <a:gd name="f128" fmla="*/ f96 1 f46"/>
                <a:gd name="f129" fmla="*/ f97 1 f45"/>
                <a:gd name="f130" fmla="*/ f98 1 f46"/>
                <a:gd name="f131" fmla="*/ f99 1 f45"/>
                <a:gd name="f132" fmla="*/ f100 1 f46"/>
                <a:gd name="f133" fmla="*/ f101 1 f46"/>
                <a:gd name="f134" fmla="*/ f102 1 f45"/>
                <a:gd name="f135" fmla="*/ f103 1 f46"/>
                <a:gd name="f136" fmla="*/ f104 f36 1"/>
                <a:gd name="f137" fmla="*/ f105 f36 1"/>
                <a:gd name="f138" fmla="*/ f107 f37 1"/>
                <a:gd name="f139" fmla="*/ f106 f37 1"/>
                <a:gd name="f140" fmla="*/ f108 f36 1"/>
                <a:gd name="f141" fmla="*/ f109 f37 1"/>
                <a:gd name="f142" fmla="*/ f110 f36 1"/>
                <a:gd name="f143" fmla="*/ f111 f37 1"/>
                <a:gd name="f144" fmla="*/ f112 f37 1"/>
                <a:gd name="f145" fmla="*/ f113 f36 1"/>
                <a:gd name="f146" fmla="*/ f114 f36 1"/>
                <a:gd name="f147" fmla="*/ f115 f37 1"/>
                <a:gd name="f148" fmla="*/ f116 f36 1"/>
                <a:gd name="f149" fmla="*/ f117 f37 1"/>
                <a:gd name="f150" fmla="*/ f118 f36 1"/>
                <a:gd name="f151" fmla="*/ f119 f37 1"/>
                <a:gd name="f152" fmla="*/ f120 f36 1"/>
                <a:gd name="f153" fmla="*/ f121 f37 1"/>
                <a:gd name="f154" fmla="*/ f122 f36 1"/>
                <a:gd name="f155" fmla="*/ f123 f37 1"/>
                <a:gd name="f156" fmla="*/ f124 f36 1"/>
                <a:gd name="f157" fmla="*/ f125 f37 1"/>
                <a:gd name="f158" fmla="*/ f126 f36 1"/>
                <a:gd name="f159" fmla="*/ f127 f37 1"/>
                <a:gd name="f160" fmla="*/ f128 f37 1"/>
                <a:gd name="f161" fmla="*/ f129 f36 1"/>
                <a:gd name="f162" fmla="*/ f130 f37 1"/>
                <a:gd name="f163" fmla="*/ f131 f36 1"/>
                <a:gd name="f164" fmla="*/ f132 f37 1"/>
                <a:gd name="f165" fmla="*/ f133 f37 1"/>
                <a:gd name="f166" fmla="*/ f134 f36 1"/>
                <a:gd name="f167" fmla="*/ f135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5">
                  <a:pos x="f140" y="f141"/>
                </a:cxn>
                <a:cxn ang="f75">
                  <a:pos x="f142" y="f143"/>
                </a:cxn>
                <a:cxn ang="f75">
                  <a:pos x="f142" y="f144"/>
                </a:cxn>
                <a:cxn ang="f75">
                  <a:pos x="f145" y="f143"/>
                </a:cxn>
                <a:cxn ang="f75">
                  <a:pos x="f146" y="f147"/>
                </a:cxn>
                <a:cxn ang="f75">
                  <a:pos x="f148" y="f149"/>
                </a:cxn>
                <a:cxn ang="f75">
                  <a:pos x="f150" y="f151"/>
                </a:cxn>
                <a:cxn ang="f75">
                  <a:pos x="f152" y="f153"/>
                </a:cxn>
                <a:cxn ang="f75">
                  <a:pos x="f154" y="f155"/>
                </a:cxn>
                <a:cxn ang="f75">
                  <a:pos x="f156" y="f157"/>
                </a:cxn>
                <a:cxn ang="f75">
                  <a:pos x="f158" y="f159"/>
                </a:cxn>
                <a:cxn ang="f75">
                  <a:pos x="f140" y="f141"/>
                </a:cxn>
                <a:cxn ang="f75">
                  <a:pos x="f158" y="f160"/>
                </a:cxn>
                <a:cxn ang="f75">
                  <a:pos x="f161" y="f162"/>
                </a:cxn>
                <a:cxn ang="f75">
                  <a:pos x="f158" y="f155"/>
                </a:cxn>
                <a:cxn ang="f75">
                  <a:pos x="f163" y="f164"/>
                </a:cxn>
                <a:cxn ang="f75">
                  <a:pos x="f152" y="f165"/>
                </a:cxn>
                <a:cxn ang="f75">
                  <a:pos x="f166" y="f167"/>
                </a:cxn>
                <a:cxn ang="f75">
                  <a:pos x="f158" y="f160"/>
                </a:cxn>
              </a:cxnLst>
              <a:rect l="f136" t="f139" r="f137" b="f138"/>
              <a:pathLst>
                <a:path w="35" h="30">
                  <a:moveTo>
                    <a:pt x="f8" y="f9"/>
                  </a:moveTo>
                  <a:cubicBezTo>
                    <a:pt x="f10" y="f11"/>
                    <a:pt x="f12" y="f11"/>
                    <a:pt x="f6" y="f13"/>
                  </a:cubicBezTo>
                  <a:cubicBezTo>
                    <a:pt x="f6" y="f13"/>
                    <a:pt x="f6" y="f10"/>
                    <a:pt x="f6" y="f10"/>
                  </a:cubicBezTo>
                  <a:cubicBezTo>
                    <a:pt x="f12" y="f13"/>
                    <a:pt x="f13" y="f13"/>
                    <a:pt x="f14" y="f13"/>
                  </a:cubicBezTo>
                  <a:cubicBezTo>
                    <a:pt x="f15" y="f16"/>
                    <a:pt x="f17" y="f18"/>
                    <a:pt x="f19" y="f7"/>
                  </a:cubicBezTo>
                  <a:cubicBezTo>
                    <a:pt x="f20" y="f7"/>
                    <a:pt x="f20" y="f12"/>
                    <a:pt x="f20" y="f12"/>
                  </a:cubicBezTo>
                  <a:cubicBezTo>
                    <a:pt x="f19" y="f21"/>
                    <a:pt x="f22" y="f16"/>
                    <a:pt x="f15" y="f11"/>
                  </a:cubicBezTo>
                  <a:cubicBezTo>
                    <a:pt x="f20" y="f23"/>
                    <a:pt x="f24" y="f25"/>
                    <a:pt x="f26" y="f15"/>
                  </a:cubicBezTo>
                  <a:cubicBezTo>
                    <a:pt x="f27" y="f17"/>
                    <a:pt x="f5" y="f28"/>
                    <a:pt x="f5" y="f24"/>
                  </a:cubicBezTo>
                  <a:cubicBezTo>
                    <a:pt x="f5" y="f26"/>
                    <a:pt x="f27" y="f5"/>
                    <a:pt x="f24" y="f5"/>
                  </a:cubicBezTo>
                  <a:cubicBezTo>
                    <a:pt x="f29" y="f5"/>
                    <a:pt x="f17" y="f30"/>
                    <a:pt x="f22" y="f26"/>
                  </a:cubicBezTo>
                  <a:cubicBezTo>
                    <a:pt x="f31" y="f29"/>
                    <a:pt x="f14" y="f22"/>
                    <a:pt x="f8" y="f9"/>
                  </a:cubicBezTo>
                  <a:close/>
                  <a:moveTo>
                    <a:pt x="f22" y="f23"/>
                  </a:moveTo>
                  <a:cubicBezTo>
                    <a:pt x="f15" y="f8"/>
                    <a:pt x="f31" y="f8"/>
                    <a:pt x="f31" y="f8"/>
                  </a:cubicBezTo>
                  <a:cubicBezTo>
                    <a:pt x="f31" y="f15"/>
                    <a:pt x="f15" y="f20"/>
                    <a:pt x="f22" y="f24"/>
                  </a:cubicBezTo>
                  <a:cubicBezTo>
                    <a:pt x="f17" y="f32"/>
                    <a:pt x="f28" y="f27"/>
                    <a:pt x="f33" y="f27"/>
                  </a:cubicBezTo>
                  <a:cubicBezTo>
                    <a:pt x="f24" y="f30"/>
                    <a:pt x="f26" y="f26"/>
                    <a:pt x="f26" y="f34"/>
                  </a:cubicBezTo>
                  <a:cubicBezTo>
                    <a:pt x="f26" y="f33"/>
                    <a:pt x="f26" y="f20"/>
                    <a:pt x="f32" y="f17"/>
                  </a:cubicBezTo>
                  <a:cubicBezTo>
                    <a:pt x="f33" y="f31"/>
                    <a:pt x="f20" y="f25"/>
                    <a:pt x="f22" y="f2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Freeform 42">
              <a:extLst>
                <a:ext uri="{FF2B5EF4-FFF2-40B4-BE49-F238E27FC236}">
                  <a16:creationId xmlns:a16="http://schemas.microsoft.com/office/drawing/2014/main" id="{D9F7900C-392D-B1B3-4858-E7D273306296}"/>
                </a:ext>
              </a:extLst>
            </p:cNvPr>
            <p:cNvSpPr/>
            <p:nvPr/>
          </p:nvSpPr>
          <p:spPr>
            <a:xfrm>
              <a:off x="7755319" y="1696129"/>
              <a:ext cx="67052" cy="6513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14"/>
                <a:gd name="f8" fmla="val 5"/>
                <a:gd name="f9" fmla="val 6"/>
                <a:gd name="f10" fmla="val 1"/>
                <a:gd name="f11" fmla="val 7"/>
                <a:gd name="f12" fmla="val 2"/>
                <a:gd name="f13" fmla="val 9"/>
                <a:gd name="f14" fmla="val 3"/>
                <a:gd name="f15" fmla="val 12"/>
                <a:gd name="f16" fmla="val 4"/>
                <a:gd name="f17" fmla="val 13"/>
                <a:gd name="f18" fmla="val 10"/>
                <a:gd name="f19" fmla="val 11"/>
                <a:gd name="f20" fmla="val 8"/>
                <a:gd name="f21" fmla="+- 0 0 -90"/>
                <a:gd name="f22" fmla="*/ f3 1 15"/>
                <a:gd name="f23" fmla="*/ f4 1 14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5"/>
                <a:gd name="f32" fmla="*/ f28 1 14"/>
                <a:gd name="f33" fmla="*/ 5 f29 1"/>
                <a:gd name="f34" fmla="*/ 0 f28 1"/>
                <a:gd name="f35" fmla="*/ 7 f29 1"/>
                <a:gd name="f36" fmla="*/ 2 f28 1"/>
                <a:gd name="f37" fmla="*/ 13 f29 1"/>
                <a:gd name="f38" fmla="*/ 6 f28 1"/>
                <a:gd name="f39" fmla="*/ 15 f29 1"/>
                <a:gd name="f40" fmla="*/ 10 f28 1"/>
                <a:gd name="f41" fmla="*/ 14 f28 1"/>
                <a:gd name="f42" fmla="*/ 9 f29 1"/>
                <a:gd name="f43" fmla="*/ 13 f28 1"/>
                <a:gd name="f44" fmla="*/ 11 f28 1"/>
                <a:gd name="f45" fmla="*/ 0 f29 1"/>
                <a:gd name="f46" fmla="+- f30 0 f1"/>
                <a:gd name="f47" fmla="*/ f33 1 15"/>
                <a:gd name="f48" fmla="*/ f34 1 14"/>
                <a:gd name="f49" fmla="*/ f35 1 15"/>
                <a:gd name="f50" fmla="*/ f36 1 14"/>
                <a:gd name="f51" fmla="*/ f37 1 15"/>
                <a:gd name="f52" fmla="*/ f38 1 14"/>
                <a:gd name="f53" fmla="*/ f39 1 15"/>
                <a:gd name="f54" fmla="*/ f40 1 14"/>
                <a:gd name="f55" fmla="*/ f41 1 14"/>
                <a:gd name="f56" fmla="*/ f42 1 15"/>
                <a:gd name="f57" fmla="*/ f43 1 14"/>
                <a:gd name="f58" fmla="*/ f44 1 14"/>
                <a:gd name="f59" fmla="*/ f45 1 15"/>
                <a:gd name="f60" fmla="*/ 0 1 f31"/>
                <a:gd name="f61" fmla="*/ f25 1 f31"/>
                <a:gd name="f62" fmla="*/ 0 1 f32"/>
                <a:gd name="f63" fmla="*/ f26 1 f32"/>
                <a:gd name="f64" fmla="*/ f47 1 f31"/>
                <a:gd name="f65" fmla="*/ f48 1 f32"/>
                <a:gd name="f66" fmla="*/ f49 1 f31"/>
                <a:gd name="f67" fmla="*/ f50 1 f32"/>
                <a:gd name="f68" fmla="*/ f51 1 f31"/>
                <a:gd name="f69" fmla="*/ f52 1 f32"/>
                <a:gd name="f70" fmla="*/ f53 1 f31"/>
                <a:gd name="f71" fmla="*/ f54 1 f32"/>
                <a:gd name="f72" fmla="*/ f55 1 f32"/>
                <a:gd name="f73" fmla="*/ f56 1 f31"/>
                <a:gd name="f74" fmla="*/ f57 1 f32"/>
                <a:gd name="f75" fmla="*/ f58 1 f32"/>
                <a:gd name="f76" fmla="*/ f59 1 f31"/>
                <a:gd name="f77" fmla="*/ f60 f22 1"/>
                <a:gd name="f78" fmla="*/ f61 f22 1"/>
                <a:gd name="f79" fmla="*/ f63 f23 1"/>
                <a:gd name="f80" fmla="*/ f62 f23 1"/>
                <a:gd name="f81" fmla="*/ f64 f22 1"/>
                <a:gd name="f82" fmla="*/ f65 f23 1"/>
                <a:gd name="f83" fmla="*/ f66 f22 1"/>
                <a:gd name="f84" fmla="*/ f67 f23 1"/>
                <a:gd name="f85" fmla="*/ f68 f22 1"/>
                <a:gd name="f86" fmla="*/ f69 f23 1"/>
                <a:gd name="f87" fmla="*/ f70 f22 1"/>
                <a:gd name="f88" fmla="*/ f71 f23 1"/>
                <a:gd name="f89" fmla="*/ f72 f23 1"/>
                <a:gd name="f90" fmla="*/ f73 f22 1"/>
                <a:gd name="f91" fmla="*/ f74 f23 1"/>
                <a:gd name="f92" fmla="*/ f75 f23 1"/>
                <a:gd name="f93" fmla="*/ f76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81" y="f82"/>
                </a:cxn>
                <a:cxn ang="f46">
                  <a:pos x="f83" y="f84"/>
                </a:cxn>
                <a:cxn ang="f46">
                  <a:pos x="f85" y="f86"/>
                </a:cxn>
                <a:cxn ang="f46">
                  <a:pos x="f87" y="f88"/>
                </a:cxn>
                <a:cxn ang="f46">
                  <a:pos x="f85" y="f89"/>
                </a:cxn>
                <a:cxn ang="f46">
                  <a:pos x="f90" y="f91"/>
                </a:cxn>
                <a:cxn ang="f46">
                  <a:pos x="f83" y="f92"/>
                </a:cxn>
                <a:cxn ang="f46">
                  <a:pos x="f93" y="f86"/>
                </a:cxn>
                <a:cxn ang="f46">
                  <a:pos x="f81" y="f82"/>
                </a:cxn>
              </a:cxnLst>
              <a:rect l="f77" t="f80" r="f78" b="f79"/>
              <a:pathLst>
                <a:path w="15" h="14">
                  <a:moveTo>
                    <a:pt x="f8" y="f5"/>
                  </a:moveTo>
                  <a:cubicBezTo>
                    <a:pt x="f9" y="f10"/>
                    <a:pt x="f11" y="f12"/>
                    <a:pt x="f11" y="f12"/>
                  </a:cubicBezTo>
                  <a:cubicBezTo>
                    <a:pt x="f13" y="f14"/>
                    <a:pt x="f15" y="f16"/>
                    <a:pt x="f17" y="f9"/>
                  </a:cubicBezTo>
                  <a:cubicBezTo>
                    <a:pt x="f7" y="f11"/>
                    <a:pt x="f6" y="f13"/>
                    <a:pt x="f6" y="f18"/>
                  </a:cubicBezTo>
                  <a:cubicBezTo>
                    <a:pt x="f6" y="f19"/>
                    <a:pt x="f7" y="f17"/>
                    <a:pt x="f17" y="f7"/>
                  </a:cubicBezTo>
                  <a:cubicBezTo>
                    <a:pt x="f15" y="f7"/>
                    <a:pt x="f19" y="f17"/>
                    <a:pt x="f13" y="f17"/>
                  </a:cubicBezTo>
                  <a:cubicBezTo>
                    <a:pt x="f20" y="f15"/>
                    <a:pt x="f11" y="f19"/>
                    <a:pt x="f11" y="f19"/>
                  </a:cubicBezTo>
                  <a:cubicBezTo>
                    <a:pt x="f14" y="f19"/>
                    <a:pt x="f10" y="f13"/>
                    <a:pt x="f5" y="f9"/>
                  </a:cubicBezTo>
                  <a:cubicBezTo>
                    <a:pt x="f5" y="f12"/>
                    <a:pt x="f12" y="f10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Freeform 43">
              <a:extLst>
                <a:ext uri="{FF2B5EF4-FFF2-40B4-BE49-F238E27FC236}">
                  <a16:creationId xmlns:a16="http://schemas.microsoft.com/office/drawing/2014/main" id="{95DB475C-939C-1EE4-CFC1-CF9D86A38534}"/>
                </a:ext>
              </a:extLst>
            </p:cNvPr>
            <p:cNvSpPr/>
            <p:nvPr/>
          </p:nvSpPr>
          <p:spPr>
            <a:xfrm>
              <a:off x="7841519" y="1475823"/>
              <a:ext cx="49807" cy="785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"/>
                <a:gd name="f7" fmla="val 17"/>
                <a:gd name="f8" fmla="val 14"/>
                <a:gd name="f9" fmla="val 9"/>
                <a:gd name="f10" fmla="val 2"/>
                <a:gd name="f11" fmla="val 6"/>
                <a:gd name="f12" fmla="val 4"/>
                <a:gd name="f13" fmla="val 3"/>
                <a:gd name="f14" fmla="val 10"/>
                <a:gd name="f15" fmla="val 7"/>
                <a:gd name="f16" fmla="val 12"/>
                <a:gd name="f17" fmla="val 8"/>
                <a:gd name="f18" fmla="val 16"/>
                <a:gd name="f19" fmla="val 5"/>
                <a:gd name="f20" fmla="+- 0 0 -90"/>
                <a:gd name="f21" fmla="*/ f3 1 11"/>
                <a:gd name="f22" fmla="*/ f4 1 17"/>
                <a:gd name="f23" fmla="val f5"/>
                <a:gd name="f24" fmla="val f6"/>
                <a:gd name="f25" fmla="val f7"/>
                <a:gd name="f26" fmla="*/ f20 f0 1"/>
                <a:gd name="f27" fmla="+- f25 0 f23"/>
                <a:gd name="f28" fmla="+- f24 0 f23"/>
                <a:gd name="f29" fmla="*/ f26 1 f2"/>
                <a:gd name="f30" fmla="*/ f28 1 11"/>
                <a:gd name="f31" fmla="*/ f27 1 17"/>
                <a:gd name="f32" fmla="*/ 0 f28 1"/>
                <a:gd name="f33" fmla="*/ 17 f27 1"/>
                <a:gd name="f34" fmla="*/ 9 f27 1"/>
                <a:gd name="f35" fmla="*/ 6 f28 1"/>
                <a:gd name="f36" fmla="*/ 0 f27 1"/>
                <a:gd name="f37" fmla="*/ 9 f28 1"/>
                <a:gd name="f38" fmla="*/ 12 f27 1"/>
                <a:gd name="f39" fmla="+- f29 0 f1"/>
                <a:gd name="f40" fmla="*/ f32 1 11"/>
                <a:gd name="f41" fmla="*/ f33 1 17"/>
                <a:gd name="f42" fmla="*/ f34 1 17"/>
                <a:gd name="f43" fmla="*/ f35 1 11"/>
                <a:gd name="f44" fmla="*/ f36 1 17"/>
                <a:gd name="f45" fmla="*/ f37 1 11"/>
                <a:gd name="f46" fmla="*/ f38 1 17"/>
                <a:gd name="f47" fmla="*/ 0 1 f30"/>
                <a:gd name="f48" fmla="*/ f24 1 f30"/>
                <a:gd name="f49" fmla="*/ 0 1 f31"/>
                <a:gd name="f50" fmla="*/ f25 1 f31"/>
                <a:gd name="f51" fmla="*/ f40 1 f30"/>
                <a:gd name="f52" fmla="*/ f41 1 f31"/>
                <a:gd name="f53" fmla="*/ f42 1 f31"/>
                <a:gd name="f54" fmla="*/ f43 1 f30"/>
                <a:gd name="f55" fmla="*/ f44 1 f31"/>
                <a:gd name="f56" fmla="*/ f45 1 f30"/>
                <a:gd name="f57" fmla="*/ f46 1 f31"/>
                <a:gd name="f58" fmla="*/ f47 f21 1"/>
                <a:gd name="f59" fmla="*/ f48 f21 1"/>
                <a:gd name="f60" fmla="*/ f50 f22 1"/>
                <a:gd name="f61" fmla="*/ f49 f22 1"/>
                <a:gd name="f62" fmla="*/ f51 f21 1"/>
                <a:gd name="f63" fmla="*/ f52 f22 1"/>
                <a:gd name="f64" fmla="*/ f53 f22 1"/>
                <a:gd name="f65" fmla="*/ f54 f21 1"/>
                <a:gd name="f66" fmla="*/ f55 f22 1"/>
                <a:gd name="f67" fmla="*/ f56 f21 1"/>
                <a:gd name="f68" fmla="*/ f57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62" y="f63"/>
                </a:cxn>
                <a:cxn ang="f39">
                  <a:pos x="f62" y="f64"/>
                </a:cxn>
                <a:cxn ang="f39">
                  <a:pos x="f65" y="f66"/>
                </a:cxn>
                <a:cxn ang="f39">
                  <a:pos x="f67" y="f68"/>
                </a:cxn>
                <a:cxn ang="f39">
                  <a:pos x="f62" y="f63"/>
                </a:cxn>
              </a:cxnLst>
              <a:rect l="f58" t="f61" r="f59" b="f60"/>
              <a:pathLst>
                <a:path w="11" h="17">
                  <a:moveTo>
                    <a:pt x="f5" y="f7"/>
                  </a:moveTo>
                  <a:cubicBezTo>
                    <a:pt x="f5" y="f8"/>
                    <a:pt x="f5" y="f6"/>
                    <a:pt x="f5" y="f9"/>
                  </a:cubicBezTo>
                  <a:cubicBezTo>
                    <a:pt x="f10" y="f11"/>
                    <a:pt x="f12" y="f13"/>
                    <a:pt x="f11" y="f5"/>
                  </a:cubicBezTo>
                  <a:cubicBezTo>
                    <a:pt x="f14" y="f13"/>
                    <a:pt x="f6" y="f15"/>
                    <a:pt x="f9" y="f16"/>
                  </a:cubicBezTo>
                  <a:cubicBezTo>
                    <a:pt x="f17" y="f18"/>
                    <a:pt x="f19" y="f7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Freeform 44">
              <a:extLst>
                <a:ext uri="{FF2B5EF4-FFF2-40B4-BE49-F238E27FC236}">
                  <a16:creationId xmlns:a16="http://schemas.microsoft.com/office/drawing/2014/main" id="{4B1A1E73-723F-2F84-F135-7BB0CF06DCF2}"/>
                </a:ext>
              </a:extLst>
            </p:cNvPr>
            <p:cNvSpPr/>
            <p:nvPr/>
          </p:nvSpPr>
          <p:spPr>
            <a:xfrm>
              <a:off x="10914333" y="1910693"/>
              <a:ext cx="49807" cy="593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"/>
                <a:gd name="f7" fmla="val 13"/>
                <a:gd name="f8" fmla="val 6"/>
                <a:gd name="f9" fmla="val 10"/>
                <a:gd name="f10" fmla="val 9"/>
                <a:gd name="f11" fmla="val 3"/>
                <a:gd name="f12" fmla="val 2"/>
                <a:gd name="f13" fmla="+- 0 0 -90"/>
                <a:gd name="f14" fmla="*/ f3 1 11"/>
                <a:gd name="f15" fmla="*/ f4 1 13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1"/>
                <a:gd name="f24" fmla="*/ f20 1 13"/>
                <a:gd name="f25" fmla="*/ 11 f21 1"/>
                <a:gd name="f26" fmla="*/ 6 f20 1"/>
                <a:gd name="f27" fmla="*/ 6 f21 1"/>
                <a:gd name="f28" fmla="*/ 13 f20 1"/>
                <a:gd name="f29" fmla="*/ 0 f21 1"/>
                <a:gd name="f30" fmla="*/ 0 f20 1"/>
                <a:gd name="f31" fmla="+- f22 0 f1"/>
                <a:gd name="f32" fmla="*/ f25 1 11"/>
                <a:gd name="f33" fmla="*/ f26 1 13"/>
                <a:gd name="f34" fmla="*/ f27 1 11"/>
                <a:gd name="f35" fmla="*/ f28 1 13"/>
                <a:gd name="f36" fmla="*/ f29 1 11"/>
                <a:gd name="f37" fmla="*/ f30 1 13"/>
                <a:gd name="f38" fmla="*/ 0 1 f23"/>
                <a:gd name="f39" fmla="*/ f17 1 f23"/>
                <a:gd name="f40" fmla="*/ 0 1 f24"/>
                <a:gd name="f41" fmla="*/ f18 1 f24"/>
                <a:gd name="f42" fmla="*/ f32 1 f23"/>
                <a:gd name="f43" fmla="*/ f33 1 f24"/>
                <a:gd name="f44" fmla="*/ f34 1 f23"/>
                <a:gd name="f45" fmla="*/ f35 1 f24"/>
                <a:gd name="f46" fmla="*/ f36 1 f23"/>
                <a:gd name="f47" fmla="*/ f37 1 f24"/>
                <a:gd name="f48" fmla="*/ f38 f14 1"/>
                <a:gd name="f49" fmla="*/ f39 f14 1"/>
                <a:gd name="f50" fmla="*/ f41 f15 1"/>
                <a:gd name="f51" fmla="*/ f40 f15 1"/>
                <a:gd name="f52" fmla="*/ f42 f14 1"/>
                <a:gd name="f53" fmla="*/ f43 f15 1"/>
                <a:gd name="f54" fmla="*/ f44 f14 1"/>
                <a:gd name="f55" fmla="*/ f45 f15 1"/>
                <a:gd name="f56" fmla="*/ f46 f14 1"/>
                <a:gd name="f57" fmla="*/ f47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2" y="f53"/>
                </a:cxn>
                <a:cxn ang="f31">
                  <a:pos x="f54" y="f55"/>
                </a:cxn>
                <a:cxn ang="f31">
                  <a:pos x="f56" y="f53"/>
                </a:cxn>
                <a:cxn ang="f31">
                  <a:pos x="f54" y="f57"/>
                </a:cxn>
                <a:cxn ang="f31">
                  <a:pos x="f52" y="f53"/>
                </a:cxn>
              </a:cxnLst>
              <a:rect l="f48" t="f51" r="f49" b="f50"/>
              <a:pathLst>
                <a:path w="11" h="13">
                  <a:moveTo>
                    <a:pt x="f6" y="f8"/>
                  </a:moveTo>
                  <a:cubicBezTo>
                    <a:pt x="f6" y="f9"/>
                    <a:pt x="f10" y="f7"/>
                    <a:pt x="f8" y="f7"/>
                  </a:cubicBezTo>
                  <a:cubicBezTo>
                    <a:pt x="f11" y="f7"/>
                    <a:pt x="f5" y="f9"/>
                    <a:pt x="f5" y="f8"/>
                  </a:cubicBezTo>
                  <a:cubicBezTo>
                    <a:pt x="f5" y="f11"/>
                    <a:pt x="f12" y="f5"/>
                    <a:pt x="f8" y="f5"/>
                  </a:cubicBezTo>
                  <a:cubicBezTo>
                    <a:pt x="f9" y="f5"/>
                    <a:pt x="f6" y="f11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Freeform 45">
              <a:extLst>
                <a:ext uri="{FF2B5EF4-FFF2-40B4-BE49-F238E27FC236}">
                  <a16:creationId xmlns:a16="http://schemas.microsoft.com/office/drawing/2014/main" id="{A71BC47A-5941-E2E5-A81D-903B28AA5DF0}"/>
                </a:ext>
              </a:extLst>
            </p:cNvPr>
            <p:cNvSpPr/>
            <p:nvPr/>
          </p:nvSpPr>
          <p:spPr>
            <a:xfrm>
              <a:off x="10987128" y="1389613"/>
              <a:ext cx="151342" cy="1053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"/>
                <a:gd name="f7" fmla="val 23"/>
                <a:gd name="f8" fmla="val 6"/>
                <a:gd name="f9" fmla="val 10"/>
                <a:gd name="f10" fmla="val 5"/>
                <a:gd name="f11" fmla="val 16"/>
                <a:gd name="f12" fmla="val 13"/>
                <a:gd name="f13" fmla="val 19"/>
                <a:gd name="f14" fmla="val 21"/>
                <a:gd name="f15" fmla="val 28"/>
                <a:gd name="f16" fmla="val 12"/>
                <a:gd name="f17" fmla="val 4"/>
                <a:gd name="f18" fmla="val 9"/>
                <a:gd name="f19" fmla="val 11"/>
                <a:gd name="f20" fmla="val 31"/>
                <a:gd name="f21" fmla="val 17"/>
                <a:gd name="f22" fmla="val 27"/>
                <a:gd name="f23" fmla="val 22"/>
                <a:gd name="f24" fmla="val 18"/>
                <a:gd name="f25" fmla="val 14"/>
                <a:gd name="f26" fmla="val 20"/>
                <a:gd name="f27" fmla="val 2"/>
                <a:gd name="f28" fmla="val 3"/>
                <a:gd name="f29" fmla="val 1"/>
                <a:gd name="f30" fmla="val 8"/>
                <a:gd name="f31" fmla="val 7"/>
                <a:gd name="f32" fmla="+- 0 0 -90"/>
                <a:gd name="f33" fmla="*/ f3 1 33"/>
                <a:gd name="f34" fmla="*/ f4 1 23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33"/>
                <a:gd name="f43" fmla="*/ f39 1 23"/>
                <a:gd name="f44" fmla="*/ 6 f40 1"/>
                <a:gd name="f45" fmla="*/ 10 f39 1"/>
                <a:gd name="f46" fmla="*/ 19 f40 1"/>
                <a:gd name="f47" fmla="*/ 21 f39 1"/>
                <a:gd name="f48" fmla="*/ 33 f40 1"/>
                <a:gd name="f49" fmla="*/ 4 f39 1"/>
                <a:gd name="f50" fmla="*/ 11 f39 1"/>
                <a:gd name="f51" fmla="*/ 21 f40 1"/>
                <a:gd name="f52" fmla="*/ 22 f39 1"/>
                <a:gd name="f53" fmla="*/ 11 f40 1"/>
                <a:gd name="f54" fmla="*/ 2 f40 1"/>
                <a:gd name="f55" fmla="*/ 5 f39 1"/>
                <a:gd name="f56" fmla="*/ 1 f39 1"/>
                <a:gd name="f57" fmla="*/ 9 f40 1"/>
                <a:gd name="f58" fmla="*/ 3 f39 1"/>
                <a:gd name="f59" fmla="*/ 9 f39 1"/>
                <a:gd name="f60" fmla="*/ 8 f40 1"/>
                <a:gd name="f61" fmla="*/ 7 f39 1"/>
                <a:gd name="f62" fmla="*/ 5 f40 1"/>
                <a:gd name="f63" fmla="*/ 2 f39 1"/>
                <a:gd name="f64" fmla="*/ 3 f40 1"/>
                <a:gd name="f65" fmla="*/ 6 f39 1"/>
                <a:gd name="f66" fmla="+- f41 0 f1"/>
                <a:gd name="f67" fmla="*/ f44 1 33"/>
                <a:gd name="f68" fmla="*/ f45 1 23"/>
                <a:gd name="f69" fmla="*/ f46 1 33"/>
                <a:gd name="f70" fmla="*/ f47 1 23"/>
                <a:gd name="f71" fmla="*/ f48 1 33"/>
                <a:gd name="f72" fmla="*/ f49 1 23"/>
                <a:gd name="f73" fmla="*/ f50 1 23"/>
                <a:gd name="f74" fmla="*/ f51 1 33"/>
                <a:gd name="f75" fmla="*/ f52 1 23"/>
                <a:gd name="f76" fmla="*/ f53 1 33"/>
                <a:gd name="f77" fmla="*/ f54 1 33"/>
                <a:gd name="f78" fmla="*/ f55 1 23"/>
                <a:gd name="f79" fmla="*/ f56 1 23"/>
                <a:gd name="f80" fmla="*/ f57 1 33"/>
                <a:gd name="f81" fmla="*/ f58 1 23"/>
                <a:gd name="f82" fmla="*/ f59 1 23"/>
                <a:gd name="f83" fmla="*/ f60 1 33"/>
                <a:gd name="f84" fmla="*/ f61 1 23"/>
                <a:gd name="f85" fmla="*/ f62 1 33"/>
                <a:gd name="f86" fmla="*/ f63 1 23"/>
                <a:gd name="f87" fmla="*/ f64 1 33"/>
                <a:gd name="f88" fmla="*/ f65 1 23"/>
                <a:gd name="f89" fmla="*/ 0 1 f42"/>
                <a:gd name="f90" fmla="*/ f36 1 f42"/>
                <a:gd name="f91" fmla="*/ 0 1 f43"/>
                <a:gd name="f92" fmla="*/ f37 1 f43"/>
                <a:gd name="f93" fmla="*/ f67 1 f42"/>
                <a:gd name="f94" fmla="*/ f68 1 f43"/>
                <a:gd name="f95" fmla="*/ f69 1 f42"/>
                <a:gd name="f96" fmla="*/ f70 1 f43"/>
                <a:gd name="f97" fmla="*/ f71 1 f42"/>
                <a:gd name="f98" fmla="*/ f72 1 f43"/>
                <a:gd name="f99" fmla="*/ f73 1 f43"/>
                <a:gd name="f100" fmla="*/ f74 1 f42"/>
                <a:gd name="f101" fmla="*/ f75 1 f43"/>
                <a:gd name="f102" fmla="*/ f76 1 f42"/>
                <a:gd name="f103" fmla="*/ f77 1 f42"/>
                <a:gd name="f104" fmla="*/ f78 1 f43"/>
                <a:gd name="f105" fmla="*/ f79 1 f43"/>
                <a:gd name="f106" fmla="*/ f80 1 f42"/>
                <a:gd name="f107" fmla="*/ f81 1 f43"/>
                <a:gd name="f108" fmla="*/ f82 1 f43"/>
                <a:gd name="f109" fmla="*/ f83 1 f42"/>
                <a:gd name="f110" fmla="*/ f84 1 f43"/>
                <a:gd name="f111" fmla="*/ f85 1 f42"/>
                <a:gd name="f112" fmla="*/ f86 1 f43"/>
                <a:gd name="f113" fmla="*/ f87 1 f42"/>
                <a:gd name="f114" fmla="*/ f88 1 f43"/>
                <a:gd name="f115" fmla="*/ f89 f33 1"/>
                <a:gd name="f116" fmla="*/ f90 f33 1"/>
                <a:gd name="f117" fmla="*/ f92 f34 1"/>
                <a:gd name="f118" fmla="*/ f91 f34 1"/>
                <a:gd name="f119" fmla="*/ f93 f33 1"/>
                <a:gd name="f120" fmla="*/ f94 f34 1"/>
                <a:gd name="f121" fmla="*/ f95 f33 1"/>
                <a:gd name="f122" fmla="*/ f96 f34 1"/>
                <a:gd name="f123" fmla="*/ f97 f33 1"/>
                <a:gd name="f124" fmla="*/ f98 f34 1"/>
                <a:gd name="f125" fmla="*/ f99 f34 1"/>
                <a:gd name="f126" fmla="*/ f100 f33 1"/>
                <a:gd name="f127" fmla="*/ f101 f34 1"/>
                <a:gd name="f128" fmla="*/ f102 f33 1"/>
                <a:gd name="f129" fmla="*/ f103 f33 1"/>
                <a:gd name="f130" fmla="*/ f104 f34 1"/>
                <a:gd name="f131" fmla="*/ f105 f34 1"/>
                <a:gd name="f132" fmla="*/ f106 f33 1"/>
                <a:gd name="f133" fmla="*/ f107 f34 1"/>
                <a:gd name="f134" fmla="*/ f108 f34 1"/>
                <a:gd name="f135" fmla="*/ f109 f33 1"/>
                <a:gd name="f136" fmla="*/ f110 f34 1"/>
                <a:gd name="f137" fmla="*/ f111 f33 1"/>
                <a:gd name="f138" fmla="*/ f112 f34 1"/>
                <a:gd name="f139" fmla="*/ f113 f33 1"/>
                <a:gd name="f140" fmla="*/ f11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19" y="f120"/>
                </a:cxn>
                <a:cxn ang="f66">
                  <a:pos x="f121" y="f122"/>
                </a:cxn>
                <a:cxn ang="f66">
                  <a:pos x="f123" y="f124"/>
                </a:cxn>
                <a:cxn ang="f66">
                  <a:pos x="f123" y="f125"/>
                </a:cxn>
                <a:cxn ang="f66">
                  <a:pos x="f126" y="f127"/>
                </a:cxn>
                <a:cxn ang="f66">
                  <a:pos x="f128" y="f122"/>
                </a:cxn>
                <a:cxn ang="f66">
                  <a:pos x="f129" y="f130"/>
                </a:cxn>
                <a:cxn ang="f66">
                  <a:pos x="f119" y="f131"/>
                </a:cxn>
                <a:cxn ang="f66">
                  <a:pos x="f132" y="f133"/>
                </a:cxn>
                <a:cxn ang="f66">
                  <a:pos x="f119" y="f134"/>
                </a:cxn>
                <a:cxn ang="f66">
                  <a:pos x="f135" y="f136"/>
                </a:cxn>
                <a:cxn ang="f66">
                  <a:pos x="f135" y="f133"/>
                </a:cxn>
                <a:cxn ang="f66">
                  <a:pos x="f137" y="f138"/>
                </a:cxn>
                <a:cxn ang="f66">
                  <a:pos x="f139" y="f140"/>
                </a:cxn>
                <a:cxn ang="f66">
                  <a:pos x="f119" y="f120"/>
                </a:cxn>
              </a:cxnLst>
              <a:rect l="f115" t="f118" r="f116" b="f117"/>
              <a:pathLst>
                <a:path w="33" h="23">
                  <a:moveTo>
                    <a:pt x="f8" y="f9"/>
                  </a:moveTo>
                  <a:cubicBezTo>
                    <a:pt x="f10" y="f11"/>
                    <a:pt x="f12" y="f7"/>
                    <a:pt x="f13" y="f14"/>
                  </a:cubicBezTo>
                  <a:cubicBezTo>
                    <a:pt x="f15" y="f13"/>
                    <a:pt x="f6" y="f16"/>
                    <a:pt x="f6" y="f17"/>
                  </a:cubicBezTo>
                  <a:cubicBezTo>
                    <a:pt x="f6" y="f8"/>
                    <a:pt x="f6" y="f18"/>
                    <a:pt x="f6" y="f19"/>
                  </a:cubicBezTo>
                  <a:cubicBezTo>
                    <a:pt x="f20" y="f21"/>
                    <a:pt x="f22" y="f14"/>
                    <a:pt x="f14" y="f23"/>
                  </a:cubicBezTo>
                  <a:cubicBezTo>
                    <a:pt x="f24" y="f7"/>
                    <a:pt x="f25" y="f23"/>
                    <a:pt x="f19" y="f14"/>
                  </a:cubicBezTo>
                  <a:cubicBezTo>
                    <a:pt x="f8" y="f26"/>
                    <a:pt x="f5" y="f9"/>
                    <a:pt x="f27" y="f10"/>
                  </a:cubicBezTo>
                  <a:cubicBezTo>
                    <a:pt x="f27" y="f28"/>
                    <a:pt x="f17" y="f27"/>
                    <a:pt x="f8" y="f29"/>
                  </a:cubicBezTo>
                  <a:cubicBezTo>
                    <a:pt x="f8" y="f5"/>
                    <a:pt x="f18" y="f27"/>
                    <a:pt x="f18" y="f28"/>
                  </a:cubicBezTo>
                  <a:cubicBezTo>
                    <a:pt x="f30" y="f10"/>
                    <a:pt x="f31" y="f31"/>
                    <a:pt x="f8" y="f18"/>
                  </a:cubicBezTo>
                  <a:cubicBezTo>
                    <a:pt x="f31" y="f30"/>
                    <a:pt x="f31" y="f30"/>
                    <a:pt x="f30" y="f31"/>
                  </a:cubicBezTo>
                  <a:cubicBezTo>
                    <a:pt x="f30" y="f10"/>
                    <a:pt x="f30" y="f17"/>
                    <a:pt x="f30" y="f28"/>
                  </a:cubicBezTo>
                  <a:cubicBezTo>
                    <a:pt x="f30" y="f28"/>
                    <a:pt x="f8" y="f27"/>
                    <a:pt x="f10" y="f27"/>
                  </a:cubicBezTo>
                  <a:cubicBezTo>
                    <a:pt x="f17" y="f28"/>
                    <a:pt x="f28" y="f10"/>
                    <a:pt x="f28" y="f8"/>
                  </a:cubicBezTo>
                  <a:cubicBezTo>
                    <a:pt x="f28" y="f31"/>
                    <a:pt x="f10" y="f18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Freeform 46">
              <a:extLst>
                <a:ext uri="{FF2B5EF4-FFF2-40B4-BE49-F238E27FC236}">
                  <a16:creationId xmlns:a16="http://schemas.microsoft.com/office/drawing/2014/main" id="{6A7C17AF-091E-A3C6-4954-A4B702A81D5E}"/>
                </a:ext>
              </a:extLst>
            </p:cNvPr>
            <p:cNvSpPr/>
            <p:nvPr/>
          </p:nvSpPr>
          <p:spPr>
            <a:xfrm>
              <a:off x="9648044" y="954743"/>
              <a:ext cx="86209" cy="1015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22"/>
                <a:gd name="f8" fmla="val 20"/>
                <a:gd name="f9" fmla="val 3"/>
                <a:gd name="f10" fmla="val 6"/>
                <a:gd name="f11" fmla="val 8"/>
                <a:gd name="f12" fmla="val 18"/>
                <a:gd name="f13" fmla="val 14"/>
                <a:gd name="f14" fmla="val 7"/>
                <a:gd name="f15" fmla="val 11"/>
                <a:gd name="f16" fmla="val 1"/>
                <a:gd name="f17" fmla="val 2"/>
                <a:gd name="f18" fmla="val 10"/>
                <a:gd name="f19" fmla="val 16"/>
                <a:gd name="f20" fmla="val 15"/>
                <a:gd name="f21" fmla="val 9"/>
                <a:gd name="f22" fmla="val 17"/>
                <a:gd name="f23" fmla="val 13"/>
                <a:gd name="f24" fmla="val 5"/>
                <a:gd name="f25" fmla="val 4"/>
                <a:gd name="f26" fmla="+- 0 0 -90"/>
                <a:gd name="f27" fmla="*/ f3 1 19"/>
                <a:gd name="f28" fmla="*/ f4 1 22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9"/>
                <a:gd name="f37" fmla="*/ f33 1 22"/>
                <a:gd name="f38" fmla="*/ 0 f34 1"/>
                <a:gd name="f39" fmla="*/ 20 f33 1"/>
                <a:gd name="f40" fmla="*/ 8 f34 1"/>
                <a:gd name="f41" fmla="*/ 18 f33 1"/>
                <a:gd name="f42" fmla="*/ 7 f34 1"/>
                <a:gd name="f43" fmla="*/ 7 f33 1"/>
                <a:gd name="f44" fmla="*/ 14 f34 1"/>
                <a:gd name="f45" fmla="*/ 1 f33 1"/>
                <a:gd name="f46" fmla="*/ 18 f34 1"/>
                <a:gd name="f47" fmla="*/ 10 f33 1"/>
                <a:gd name="f48" fmla="*/ 9 f34 1"/>
                <a:gd name="f49" fmla="*/ 16 f33 1"/>
                <a:gd name="f50" fmla="*/ 11 f34 1"/>
                <a:gd name="f51" fmla="*/ 17 f33 1"/>
                <a:gd name="f52" fmla="*/ 16 f34 1"/>
                <a:gd name="f53" fmla="*/ 8 f33 1"/>
                <a:gd name="f54" fmla="*/ 3 f33 1"/>
                <a:gd name="f55" fmla="*/ 10 f34 1"/>
                <a:gd name="f56" fmla="*/ 6 f33 1"/>
                <a:gd name="f57" fmla="+- f35 0 f1"/>
                <a:gd name="f58" fmla="*/ f38 1 19"/>
                <a:gd name="f59" fmla="*/ f39 1 22"/>
                <a:gd name="f60" fmla="*/ f40 1 19"/>
                <a:gd name="f61" fmla="*/ f41 1 22"/>
                <a:gd name="f62" fmla="*/ f42 1 19"/>
                <a:gd name="f63" fmla="*/ f43 1 22"/>
                <a:gd name="f64" fmla="*/ f44 1 19"/>
                <a:gd name="f65" fmla="*/ f45 1 22"/>
                <a:gd name="f66" fmla="*/ f46 1 19"/>
                <a:gd name="f67" fmla="*/ f47 1 22"/>
                <a:gd name="f68" fmla="*/ f48 1 19"/>
                <a:gd name="f69" fmla="*/ f49 1 22"/>
                <a:gd name="f70" fmla="*/ f50 1 19"/>
                <a:gd name="f71" fmla="*/ f51 1 22"/>
                <a:gd name="f72" fmla="*/ f52 1 19"/>
                <a:gd name="f73" fmla="*/ f53 1 22"/>
                <a:gd name="f74" fmla="*/ f54 1 22"/>
                <a:gd name="f75" fmla="*/ f55 1 19"/>
                <a:gd name="f76" fmla="*/ f56 1 22"/>
                <a:gd name="f77" fmla="*/ 0 1 f36"/>
                <a:gd name="f78" fmla="*/ f30 1 f36"/>
                <a:gd name="f79" fmla="*/ 0 1 f37"/>
                <a:gd name="f80" fmla="*/ f31 1 f37"/>
                <a:gd name="f81" fmla="*/ f58 1 f36"/>
                <a:gd name="f82" fmla="*/ f59 1 f37"/>
                <a:gd name="f83" fmla="*/ f60 1 f36"/>
                <a:gd name="f84" fmla="*/ f61 1 f37"/>
                <a:gd name="f85" fmla="*/ f62 1 f36"/>
                <a:gd name="f86" fmla="*/ f63 1 f37"/>
                <a:gd name="f87" fmla="*/ f64 1 f36"/>
                <a:gd name="f88" fmla="*/ f65 1 f37"/>
                <a:gd name="f89" fmla="*/ f66 1 f36"/>
                <a:gd name="f90" fmla="*/ f67 1 f37"/>
                <a:gd name="f91" fmla="*/ f68 1 f36"/>
                <a:gd name="f92" fmla="*/ f69 1 f37"/>
                <a:gd name="f93" fmla="*/ f70 1 f36"/>
                <a:gd name="f94" fmla="*/ f71 1 f37"/>
                <a:gd name="f95" fmla="*/ f72 1 f36"/>
                <a:gd name="f96" fmla="*/ f73 1 f37"/>
                <a:gd name="f97" fmla="*/ f74 1 f37"/>
                <a:gd name="f98" fmla="*/ f75 1 f36"/>
                <a:gd name="f99" fmla="*/ f76 1 f37"/>
                <a:gd name="f100" fmla="*/ f77 f27 1"/>
                <a:gd name="f101" fmla="*/ f78 f27 1"/>
                <a:gd name="f102" fmla="*/ f80 f28 1"/>
                <a:gd name="f103" fmla="*/ f79 f28 1"/>
                <a:gd name="f104" fmla="*/ f81 f27 1"/>
                <a:gd name="f105" fmla="*/ f82 f28 1"/>
                <a:gd name="f106" fmla="*/ f83 f27 1"/>
                <a:gd name="f107" fmla="*/ f84 f28 1"/>
                <a:gd name="f108" fmla="*/ f85 f27 1"/>
                <a:gd name="f109" fmla="*/ f86 f28 1"/>
                <a:gd name="f110" fmla="*/ f87 f27 1"/>
                <a:gd name="f111" fmla="*/ f88 f28 1"/>
                <a:gd name="f112" fmla="*/ f89 f27 1"/>
                <a:gd name="f113" fmla="*/ f90 f28 1"/>
                <a:gd name="f114" fmla="*/ f91 f27 1"/>
                <a:gd name="f115" fmla="*/ f92 f28 1"/>
                <a:gd name="f116" fmla="*/ f93 f27 1"/>
                <a:gd name="f117" fmla="*/ f94 f28 1"/>
                <a:gd name="f118" fmla="*/ f95 f27 1"/>
                <a:gd name="f119" fmla="*/ f96 f28 1"/>
                <a:gd name="f120" fmla="*/ f97 f28 1"/>
                <a:gd name="f121" fmla="*/ f98 f27 1"/>
                <a:gd name="f122" fmla="*/ f99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104" y="f105"/>
                </a:cxn>
                <a:cxn ang="f57">
                  <a:pos x="f106" y="f107"/>
                </a:cxn>
                <a:cxn ang="f57">
                  <a:pos x="f108" y="f109"/>
                </a:cxn>
                <a:cxn ang="f57">
                  <a:pos x="f110" y="f111"/>
                </a:cxn>
                <a:cxn ang="f57">
                  <a:pos x="f112" y="f113"/>
                </a:cxn>
                <a:cxn ang="f57">
                  <a:pos x="f104" y="f105"/>
                </a:cxn>
                <a:cxn ang="f57">
                  <a:pos x="f114" y="f115"/>
                </a:cxn>
                <a:cxn ang="f57">
                  <a:pos x="f116" y="f117"/>
                </a:cxn>
                <a:cxn ang="f57">
                  <a:pos x="f118" y="f119"/>
                </a:cxn>
                <a:cxn ang="f57">
                  <a:pos x="f110" y="f120"/>
                </a:cxn>
                <a:cxn ang="f57">
                  <a:pos x="f121" y="f122"/>
                </a:cxn>
                <a:cxn ang="f57">
                  <a:pos x="f114" y="f115"/>
                </a:cxn>
              </a:cxnLst>
              <a:rect l="f100" t="f103" r="f101" b="f102"/>
              <a:pathLst>
                <a:path w="19" h="22">
                  <a:moveTo>
                    <a:pt x="f5" y="f8"/>
                  </a:moveTo>
                  <a:cubicBezTo>
                    <a:pt x="f9" y="f6"/>
                    <a:pt x="f10" y="f6"/>
                    <a:pt x="f11" y="f12"/>
                  </a:cubicBezTo>
                  <a:cubicBezTo>
                    <a:pt x="f11" y="f13"/>
                    <a:pt x="f14" y="f15"/>
                    <a:pt x="f14" y="f14"/>
                  </a:cubicBezTo>
                  <a:cubicBezTo>
                    <a:pt x="f11" y="f9"/>
                    <a:pt x="f15" y="f5"/>
                    <a:pt x="f13" y="f16"/>
                  </a:cubicBezTo>
                  <a:cubicBezTo>
                    <a:pt x="f12" y="f17"/>
                    <a:pt x="f6" y="f10"/>
                    <a:pt x="f12" y="f18"/>
                  </a:cubicBezTo>
                  <a:cubicBezTo>
                    <a:pt x="f19" y="f20"/>
                    <a:pt x="f21" y="f7"/>
                    <a:pt x="f5" y="f8"/>
                  </a:cubicBezTo>
                  <a:close/>
                  <a:moveTo>
                    <a:pt x="f21" y="f19"/>
                  </a:moveTo>
                  <a:cubicBezTo>
                    <a:pt x="f18" y="f19"/>
                    <a:pt x="f15" y="f22"/>
                    <a:pt x="f15" y="f22"/>
                  </a:cubicBezTo>
                  <a:cubicBezTo>
                    <a:pt x="f23" y="f13"/>
                    <a:pt x="f20" y="f15"/>
                    <a:pt x="f19" y="f11"/>
                  </a:cubicBezTo>
                  <a:cubicBezTo>
                    <a:pt x="f19" y="f14"/>
                    <a:pt x="f20" y="f24"/>
                    <a:pt x="f13" y="f9"/>
                  </a:cubicBezTo>
                  <a:cubicBezTo>
                    <a:pt x="f23" y="f25"/>
                    <a:pt x="f18" y="f24"/>
                    <a:pt x="f18" y="f10"/>
                  </a:cubicBezTo>
                  <a:cubicBezTo>
                    <a:pt x="f21" y="f21"/>
                    <a:pt x="f21" y="f23"/>
                    <a:pt x="f21" y="f1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Freeform 47">
              <a:extLst>
                <a:ext uri="{FF2B5EF4-FFF2-40B4-BE49-F238E27FC236}">
                  <a16:creationId xmlns:a16="http://schemas.microsoft.com/office/drawing/2014/main" id="{22ABFA78-5C65-B33A-367A-030BB2276E98}"/>
                </a:ext>
              </a:extLst>
            </p:cNvPr>
            <p:cNvSpPr/>
            <p:nvPr/>
          </p:nvSpPr>
          <p:spPr>
            <a:xfrm>
              <a:off x="7772555" y="1106085"/>
              <a:ext cx="91952" cy="1149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"/>
                <a:gd name="f7" fmla="val 25"/>
                <a:gd name="f8" fmla="val 13"/>
                <a:gd name="f9" fmla="val 18"/>
                <a:gd name="f10" fmla="val 14"/>
                <a:gd name="f11" fmla="val 15"/>
                <a:gd name="f12" fmla="val 22"/>
                <a:gd name="f13" fmla="val 17"/>
                <a:gd name="f14" fmla="val 24"/>
                <a:gd name="f15" fmla="val 16"/>
                <a:gd name="f16" fmla="val 23"/>
                <a:gd name="f17" fmla="val 11"/>
                <a:gd name="f18" fmla="val 7"/>
                <a:gd name="f19" fmla="val 4"/>
                <a:gd name="f20" fmla="val 19"/>
                <a:gd name="f21" fmla="val 3"/>
                <a:gd name="f22" fmla="val 10"/>
                <a:gd name="f23" fmla="val 9"/>
                <a:gd name="f24" fmla="val 8"/>
                <a:gd name="f25" fmla="val 2"/>
                <a:gd name="f26" fmla="val 1"/>
                <a:gd name="f27" fmla="val 12"/>
                <a:gd name="f28" fmla="val 5"/>
                <a:gd name="f29" fmla="+- 0 0 -90"/>
                <a:gd name="f30" fmla="*/ f3 1 20"/>
                <a:gd name="f31" fmla="*/ f4 1 25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20"/>
                <a:gd name="f40" fmla="*/ f36 1 25"/>
                <a:gd name="f41" fmla="*/ 13 f37 1"/>
                <a:gd name="f42" fmla="*/ 18 f36 1"/>
                <a:gd name="f43" fmla="*/ 17 f37 1"/>
                <a:gd name="f44" fmla="*/ 24 f36 1"/>
                <a:gd name="f45" fmla="*/ 16 f37 1"/>
                <a:gd name="f46" fmla="*/ 25 f36 1"/>
                <a:gd name="f47" fmla="*/ 11 f37 1"/>
                <a:gd name="f48" fmla="*/ 0 f37 1"/>
                <a:gd name="f49" fmla="*/ 19 f36 1"/>
                <a:gd name="f50" fmla="*/ 10 f37 1"/>
                <a:gd name="f51" fmla="*/ 17 f36 1"/>
                <a:gd name="f52" fmla="*/ 9 f37 1"/>
                <a:gd name="f53" fmla="*/ 7 f36 1"/>
                <a:gd name="f54" fmla="*/ 1 f36 1"/>
                <a:gd name="f55" fmla="*/ 18 f37 1"/>
                <a:gd name="f56" fmla="*/ 2 f36 1"/>
                <a:gd name="f57" fmla="*/ 19 f37 1"/>
                <a:gd name="f58" fmla="*/ 9 f36 1"/>
                <a:gd name="f59" fmla="*/ 15 f36 1"/>
                <a:gd name="f60" fmla="*/ 8 f36 1"/>
                <a:gd name="f61" fmla="*/ 5 f36 1"/>
                <a:gd name="f62" fmla="+- f38 0 f1"/>
                <a:gd name="f63" fmla="*/ f41 1 20"/>
                <a:gd name="f64" fmla="*/ f42 1 25"/>
                <a:gd name="f65" fmla="*/ f43 1 20"/>
                <a:gd name="f66" fmla="*/ f44 1 25"/>
                <a:gd name="f67" fmla="*/ f45 1 20"/>
                <a:gd name="f68" fmla="*/ f46 1 25"/>
                <a:gd name="f69" fmla="*/ f47 1 20"/>
                <a:gd name="f70" fmla="*/ f48 1 20"/>
                <a:gd name="f71" fmla="*/ f49 1 25"/>
                <a:gd name="f72" fmla="*/ f50 1 20"/>
                <a:gd name="f73" fmla="*/ f51 1 25"/>
                <a:gd name="f74" fmla="*/ f52 1 20"/>
                <a:gd name="f75" fmla="*/ f53 1 25"/>
                <a:gd name="f76" fmla="*/ f54 1 25"/>
                <a:gd name="f77" fmla="*/ f55 1 20"/>
                <a:gd name="f78" fmla="*/ f56 1 25"/>
                <a:gd name="f79" fmla="*/ f57 1 20"/>
                <a:gd name="f80" fmla="*/ f58 1 25"/>
                <a:gd name="f81" fmla="*/ f59 1 25"/>
                <a:gd name="f82" fmla="*/ f60 1 25"/>
                <a:gd name="f83" fmla="*/ f61 1 25"/>
                <a:gd name="f84" fmla="*/ 0 1 f39"/>
                <a:gd name="f85" fmla="*/ f33 1 f39"/>
                <a:gd name="f86" fmla="*/ 0 1 f40"/>
                <a:gd name="f87" fmla="*/ f34 1 f40"/>
                <a:gd name="f88" fmla="*/ f63 1 f39"/>
                <a:gd name="f89" fmla="*/ f64 1 f40"/>
                <a:gd name="f90" fmla="*/ f65 1 f39"/>
                <a:gd name="f91" fmla="*/ f66 1 f40"/>
                <a:gd name="f92" fmla="*/ f67 1 f39"/>
                <a:gd name="f93" fmla="*/ f68 1 f40"/>
                <a:gd name="f94" fmla="*/ f69 1 f39"/>
                <a:gd name="f95" fmla="*/ f70 1 f39"/>
                <a:gd name="f96" fmla="*/ f71 1 f40"/>
                <a:gd name="f97" fmla="*/ f72 1 f39"/>
                <a:gd name="f98" fmla="*/ f73 1 f40"/>
                <a:gd name="f99" fmla="*/ f74 1 f39"/>
                <a:gd name="f100" fmla="*/ f75 1 f40"/>
                <a:gd name="f101" fmla="*/ f76 1 f40"/>
                <a:gd name="f102" fmla="*/ f77 1 f39"/>
                <a:gd name="f103" fmla="*/ f78 1 f40"/>
                <a:gd name="f104" fmla="*/ f79 1 f39"/>
                <a:gd name="f105" fmla="*/ f80 1 f40"/>
                <a:gd name="f106" fmla="*/ f81 1 f40"/>
                <a:gd name="f107" fmla="*/ f82 1 f40"/>
                <a:gd name="f108" fmla="*/ f83 1 f40"/>
                <a:gd name="f109" fmla="*/ f84 f30 1"/>
                <a:gd name="f110" fmla="*/ f85 f30 1"/>
                <a:gd name="f111" fmla="*/ f87 f31 1"/>
                <a:gd name="f112" fmla="*/ f86 f31 1"/>
                <a:gd name="f113" fmla="*/ f88 f30 1"/>
                <a:gd name="f114" fmla="*/ f89 f31 1"/>
                <a:gd name="f115" fmla="*/ f90 f30 1"/>
                <a:gd name="f116" fmla="*/ f91 f31 1"/>
                <a:gd name="f117" fmla="*/ f92 f30 1"/>
                <a:gd name="f118" fmla="*/ f93 f31 1"/>
                <a:gd name="f119" fmla="*/ f94 f30 1"/>
                <a:gd name="f120" fmla="*/ f95 f30 1"/>
                <a:gd name="f121" fmla="*/ f96 f31 1"/>
                <a:gd name="f122" fmla="*/ f97 f30 1"/>
                <a:gd name="f123" fmla="*/ f98 f31 1"/>
                <a:gd name="f124" fmla="*/ f99 f30 1"/>
                <a:gd name="f125" fmla="*/ f100 f31 1"/>
                <a:gd name="f126" fmla="*/ f101 f31 1"/>
                <a:gd name="f127" fmla="*/ f102 f30 1"/>
                <a:gd name="f128" fmla="*/ f103 f31 1"/>
                <a:gd name="f129" fmla="*/ f104 f30 1"/>
                <a:gd name="f130" fmla="*/ f105 f31 1"/>
                <a:gd name="f131" fmla="*/ f106 f31 1"/>
                <a:gd name="f132" fmla="*/ f107 f31 1"/>
                <a:gd name="f133" fmla="*/ f10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2">
                  <a:pos x="f113" y="f114"/>
                </a:cxn>
                <a:cxn ang="f62">
                  <a:pos x="f115" y="f116"/>
                </a:cxn>
                <a:cxn ang="f62">
                  <a:pos x="f117" y="f118"/>
                </a:cxn>
                <a:cxn ang="f62">
                  <a:pos x="f119" y="f114"/>
                </a:cxn>
                <a:cxn ang="f62">
                  <a:pos x="f120" y="f121"/>
                </a:cxn>
                <a:cxn ang="f62">
                  <a:pos x="f120" y="f114"/>
                </a:cxn>
                <a:cxn ang="f62">
                  <a:pos x="f122" y="f123"/>
                </a:cxn>
                <a:cxn ang="f62">
                  <a:pos x="f124" y="f125"/>
                </a:cxn>
                <a:cxn ang="f62">
                  <a:pos x="f113" y="f126"/>
                </a:cxn>
                <a:cxn ang="f62">
                  <a:pos x="f127" y="f128"/>
                </a:cxn>
                <a:cxn ang="f62">
                  <a:pos x="f129" y="f130"/>
                </a:cxn>
                <a:cxn ang="f62">
                  <a:pos x="f113" y="f114"/>
                </a:cxn>
                <a:cxn ang="f62">
                  <a:pos x="f119" y="f131"/>
                </a:cxn>
                <a:cxn ang="f62">
                  <a:pos x="f113" y="f131"/>
                </a:cxn>
                <a:cxn ang="f62">
                  <a:pos x="f127" y="f132"/>
                </a:cxn>
                <a:cxn ang="f62">
                  <a:pos x="f117" y="f128"/>
                </a:cxn>
                <a:cxn ang="f62">
                  <a:pos x="f122" y="f133"/>
                </a:cxn>
                <a:cxn ang="f62">
                  <a:pos x="f119" y="f131"/>
                </a:cxn>
              </a:cxnLst>
              <a:rect l="f109" t="f112" r="f110" b="f111"/>
              <a:pathLst>
                <a:path w="20" h="25">
                  <a:moveTo>
                    <a:pt x="f8" y="f9"/>
                  </a:moveTo>
                  <a:cubicBezTo>
                    <a:pt x="f10" y="f6"/>
                    <a:pt x="f11" y="f12"/>
                    <a:pt x="f13" y="f14"/>
                  </a:cubicBezTo>
                  <a:cubicBezTo>
                    <a:pt x="f15" y="f14"/>
                    <a:pt x="f15" y="f7"/>
                    <a:pt x="f15" y="f7"/>
                  </a:cubicBezTo>
                  <a:cubicBezTo>
                    <a:pt x="f10" y="f16"/>
                    <a:pt x="f8" y="f6"/>
                    <a:pt x="f17" y="f9"/>
                  </a:cubicBezTo>
                  <a:cubicBezTo>
                    <a:pt x="f18" y="f9"/>
                    <a:pt x="f19" y="f20"/>
                    <a:pt x="f5" y="f20"/>
                  </a:cubicBezTo>
                  <a:cubicBezTo>
                    <a:pt x="f5" y="f20"/>
                    <a:pt x="f5" y="f20"/>
                    <a:pt x="f5" y="f9"/>
                  </a:cubicBezTo>
                  <a:cubicBezTo>
                    <a:pt x="f21" y="f9"/>
                    <a:pt x="f18" y="f13"/>
                    <a:pt x="f22" y="f13"/>
                  </a:cubicBezTo>
                  <a:cubicBezTo>
                    <a:pt x="f23" y="f8"/>
                    <a:pt x="f24" y="f22"/>
                    <a:pt x="f23" y="f18"/>
                  </a:cubicBezTo>
                  <a:cubicBezTo>
                    <a:pt x="f23" y="f19"/>
                    <a:pt x="f17" y="f25"/>
                    <a:pt x="f8" y="f26"/>
                  </a:cubicBezTo>
                  <a:cubicBezTo>
                    <a:pt x="f10" y="f5"/>
                    <a:pt x="f9" y="f26"/>
                    <a:pt x="f9" y="f25"/>
                  </a:cubicBezTo>
                  <a:cubicBezTo>
                    <a:pt x="f20" y="f19"/>
                    <a:pt x="f6" y="f18"/>
                    <a:pt x="f20" y="f23"/>
                  </a:cubicBezTo>
                  <a:cubicBezTo>
                    <a:pt x="f9" y="f27"/>
                    <a:pt x="f11" y="f10"/>
                    <a:pt x="f8" y="f9"/>
                  </a:cubicBezTo>
                  <a:close/>
                  <a:moveTo>
                    <a:pt x="f17" y="f11"/>
                  </a:moveTo>
                  <a:cubicBezTo>
                    <a:pt x="f27" y="f11"/>
                    <a:pt x="f27" y="f11"/>
                    <a:pt x="f8" y="f11"/>
                  </a:cubicBezTo>
                  <a:cubicBezTo>
                    <a:pt x="f11" y="f8"/>
                    <a:pt x="f13" y="f22"/>
                    <a:pt x="f9" y="f24"/>
                  </a:cubicBezTo>
                  <a:cubicBezTo>
                    <a:pt x="f20" y="f28"/>
                    <a:pt x="f20" y="f21"/>
                    <a:pt x="f15" y="f25"/>
                  </a:cubicBezTo>
                  <a:cubicBezTo>
                    <a:pt x="f8" y="f26"/>
                    <a:pt x="f17" y="f25"/>
                    <a:pt x="f22" y="f28"/>
                  </a:cubicBezTo>
                  <a:cubicBezTo>
                    <a:pt x="f22" y="f23"/>
                    <a:pt x="f17" y="f27"/>
                    <a:pt x="f17" y="f1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Freeform 48">
              <a:extLst>
                <a:ext uri="{FF2B5EF4-FFF2-40B4-BE49-F238E27FC236}">
                  <a16:creationId xmlns:a16="http://schemas.microsoft.com/office/drawing/2014/main" id="{8A6372E0-69FF-DDA2-3484-416A6D783B0A}"/>
                </a:ext>
              </a:extLst>
            </p:cNvPr>
            <p:cNvSpPr/>
            <p:nvPr/>
          </p:nvSpPr>
          <p:spPr>
            <a:xfrm>
              <a:off x="11251499" y="711448"/>
              <a:ext cx="204981" cy="919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"/>
                <a:gd name="f7" fmla="val 20"/>
                <a:gd name="f8" fmla="val 5"/>
                <a:gd name="f9" fmla="val 27"/>
                <a:gd name="f10" fmla="val 3"/>
                <a:gd name="f11" fmla="val 12"/>
                <a:gd name="f12" fmla="val 8"/>
                <a:gd name="f13" fmla="val 29"/>
                <a:gd name="f14" fmla="+- 0 0 -90"/>
                <a:gd name="f15" fmla="*/ f3 1 45"/>
                <a:gd name="f16" fmla="*/ f4 1 20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45"/>
                <a:gd name="f25" fmla="*/ f21 1 20"/>
                <a:gd name="f26" fmla="*/ 45 f22 1"/>
                <a:gd name="f27" fmla="*/ 5 f21 1"/>
                <a:gd name="f28" fmla="*/ 0 f22 1"/>
                <a:gd name="f29" fmla="*/ 20 f21 1"/>
                <a:gd name="f30" fmla="+- f23 0 f1"/>
                <a:gd name="f31" fmla="*/ f26 1 45"/>
                <a:gd name="f32" fmla="*/ f27 1 20"/>
                <a:gd name="f33" fmla="*/ f28 1 45"/>
                <a:gd name="f34" fmla="*/ f29 1 20"/>
                <a:gd name="f35" fmla="*/ 0 1 f24"/>
                <a:gd name="f36" fmla="*/ f18 1 f24"/>
                <a:gd name="f37" fmla="*/ 0 1 f25"/>
                <a:gd name="f38" fmla="*/ f19 1 f25"/>
                <a:gd name="f39" fmla="*/ f31 1 f24"/>
                <a:gd name="f40" fmla="*/ f32 1 f25"/>
                <a:gd name="f41" fmla="*/ f33 1 f24"/>
                <a:gd name="f42" fmla="*/ f34 1 f25"/>
                <a:gd name="f43" fmla="*/ f35 f15 1"/>
                <a:gd name="f44" fmla="*/ f36 f15 1"/>
                <a:gd name="f45" fmla="*/ f38 f16 1"/>
                <a:gd name="f46" fmla="*/ f37 f16 1"/>
                <a:gd name="f47" fmla="*/ f39 f15 1"/>
                <a:gd name="f48" fmla="*/ f40 f16 1"/>
                <a:gd name="f49" fmla="*/ f41 f15 1"/>
                <a:gd name="f50" fmla="*/ f42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7" y="f48"/>
                </a:cxn>
                <a:cxn ang="f30">
                  <a:pos x="f49" y="f50"/>
                </a:cxn>
                <a:cxn ang="f30">
                  <a:pos x="f47" y="f48"/>
                </a:cxn>
              </a:cxnLst>
              <a:rect l="f43" t="f46" r="f44" b="f45"/>
              <a:pathLst>
                <a:path w="45" h="20">
                  <a:moveTo>
                    <a:pt x="f6" y="f8"/>
                  </a:moveTo>
                  <a:cubicBezTo>
                    <a:pt x="f9" y="f10"/>
                    <a:pt x="f11" y="f12"/>
                    <a:pt x="f5" y="f7"/>
                  </a:cubicBezTo>
                  <a:cubicBezTo>
                    <a:pt x="f8" y="f12"/>
                    <a:pt x="f13" y="f5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Freeform 49">
              <a:extLst>
                <a:ext uri="{FF2B5EF4-FFF2-40B4-BE49-F238E27FC236}">
                  <a16:creationId xmlns:a16="http://schemas.microsoft.com/office/drawing/2014/main" id="{B92255DB-2D7E-AA94-5478-5FBF67F3CDD1}"/>
                </a:ext>
              </a:extLst>
            </p:cNvPr>
            <p:cNvSpPr/>
            <p:nvPr/>
          </p:nvSpPr>
          <p:spPr>
            <a:xfrm>
              <a:off x="9743828" y="1311066"/>
              <a:ext cx="86209" cy="421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"/>
                <a:gd name="f7" fmla="val 9"/>
                <a:gd name="f8" fmla="val 15"/>
                <a:gd name="f9" fmla="val 16"/>
                <a:gd name="f10" fmla="val 18"/>
                <a:gd name="f11" fmla="val 3"/>
                <a:gd name="f12" fmla="val 5"/>
                <a:gd name="f13" fmla="val 12"/>
                <a:gd name="f14" fmla="val 6"/>
                <a:gd name="f15" fmla="val 8"/>
                <a:gd name="f16" fmla="val 7"/>
                <a:gd name="f17" fmla="val 4"/>
                <a:gd name="f18" fmla="val 11"/>
                <a:gd name="f19" fmla="+- 0 0 -90"/>
                <a:gd name="f20" fmla="*/ f3 1 19"/>
                <a:gd name="f21" fmla="*/ f4 1 9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19"/>
                <a:gd name="f30" fmla="*/ f26 1 9"/>
                <a:gd name="f31" fmla="*/ 15 f27 1"/>
                <a:gd name="f32" fmla="*/ 0 f26 1"/>
                <a:gd name="f33" fmla="*/ 16 f27 1"/>
                <a:gd name="f34" fmla="*/ 9 f26 1"/>
                <a:gd name="f35" fmla="*/ 0 f27 1"/>
                <a:gd name="f36" fmla="*/ 8 f26 1"/>
                <a:gd name="f37" fmla="*/ 4 f26 1"/>
                <a:gd name="f38" fmla="+- f28 0 f1"/>
                <a:gd name="f39" fmla="*/ f31 1 19"/>
                <a:gd name="f40" fmla="*/ f32 1 9"/>
                <a:gd name="f41" fmla="*/ f33 1 19"/>
                <a:gd name="f42" fmla="*/ f34 1 9"/>
                <a:gd name="f43" fmla="*/ f35 1 19"/>
                <a:gd name="f44" fmla="*/ f36 1 9"/>
                <a:gd name="f45" fmla="*/ f37 1 9"/>
                <a:gd name="f46" fmla="*/ 0 1 f29"/>
                <a:gd name="f47" fmla="*/ f23 1 f29"/>
                <a:gd name="f48" fmla="*/ 0 1 f30"/>
                <a:gd name="f49" fmla="*/ f24 1 f30"/>
                <a:gd name="f50" fmla="*/ f39 1 f29"/>
                <a:gd name="f51" fmla="*/ f40 1 f30"/>
                <a:gd name="f52" fmla="*/ f41 1 f29"/>
                <a:gd name="f53" fmla="*/ f42 1 f30"/>
                <a:gd name="f54" fmla="*/ f43 1 f29"/>
                <a:gd name="f55" fmla="*/ f44 1 f30"/>
                <a:gd name="f56" fmla="*/ f45 1 f30"/>
                <a:gd name="f57" fmla="*/ f46 f20 1"/>
                <a:gd name="f58" fmla="*/ f47 f20 1"/>
                <a:gd name="f59" fmla="*/ f49 f21 1"/>
                <a:gd name="f60" fmla="*/ f48 f21 1"/>
                <a:gd name="f61" fmla="*/ f50 f20 1"/>
                <a:gd name="f62" fmla="*/ f51 f21 1"/>
                <a:gd name="f63" fmla="*/ f52 f20 1"/>
                <a:gd name="f64" fmla="*/ f53 f21 1"/>
                <a:gd name="f65" fmla="*/ f54 f20 1"/>
                <a:gd name="f66" fmla="*/ f55 f21 1"/>
                <a:gd name="f67" fmla="*/ f56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61" y="f62"/>
                </a:cxn>
                <a:cxn ang="f38">
                  <a:pos x="f63" y="f62"/>
                </a:cxn>
                <a:cxn ang="f38">
                  <a:pos x="f63" y="f64"/>
                </a:cxn>
                <a:cxn ang="f38">
                  <a:pos x="f65" y="f66"/>
                </a:cxn>
                <a:cxn ang="f38">
                  <a:pos x="f65" y="f67"/>
                </a:cxn>
                <a:cxn ang="f38">
                  <a:pos x="f61" y="f62"/>
                </a:cxn>
              </a:cxnLst>
              <a:rect l="f57" t="f60" r="f58" b="f59"/>
              <a:pathLst>
                <a:path w="19" h="9">
                  <a:moveTo>
                    <a:pt x="f8" y="f5"/>
                  </a:moveTo>
                  <a:cubicBezTo>
                    <a:pt x="f8" y="f5"/>
                    <a:pt x="f9" y="f5"/>
                    <a:pt x="f9" y="f5"/>
                  </a:cubicBezTo>
                  <a:cubicBezTo>
                    <a:pt x="f10" y="f11"/>
                    <a:pt x="f6" y="f12"/>
                    <a:pt x="f9" y="f7"/>
                  </a:cubicBezTo>
                  <a:cubicBezTo>
                    <a:pt x="f13" y="f12"/>
                    <a:pt x="f14" y="f12"/>
                    <a:pt x="f5" y="f15"/>
                  </a:cubicBezTo>
                  <a:cubicBezTo>
                    <a:pt x="f5" y="f16"/>
                    <a:pt x="f5" y="f12"/>
                    <a:pt x="f5" y="f17"/>
                  </a:cubicBezTo>
                  <a:cubicBezTo>
                    <a:pt x="f14" y="f14"/>
                    <a:pt x="f18" y="f12"/>
                    <a:pt x="f8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Freeform 50">
              <a:extLst>
                <a:ext uri="{FF2B5EF4-FFF2-40B4-BE49-F238E27FC236}">
                  <a16:creationId xmlns:a16="http://schemas.microsoft.com/office/drawing/2014/main" id="{65273403-803B-544C-FF69-96BF7B1E5CE2}"/>
                </a:ext>
              </a:extLst>
            </p:cNvPr>
            <p:cNvSpPr/>
            <p:nvPr/>
          </p:nvSpPr>
          <p:spPr>
            <a:xfrm>
              <a:off x="10808966" y="1485397"/>
              <a:ext cx="42144" cy="459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"/>
                <a:gd name="f7" fmla="val 10"/>
                <a:gd name="f8" fmla="val 1"/>
                <a:gd name="f9" fmla="val 3"/>
                <a:gd name="f10" fmla="val 6"/>
                <a:gd name="f11" fmla="val 8"/>
                <a:gd name="f12" fmla="val 7"/>
                <a:gd name="f13" fmla="val 5"/>
                <a:gd name="f14" fmla="+- 0 0 -90"/>
                <a:gd name="f15" fmla="*/ f3 1 9"/>
                <a:gd name="f16" fmla="*/ f4 1 10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1 1 10"/>
                <a:gd name="f25" fmla="*/ f22 1 9"/>
                <a:gd name="f26" fmla="*/ 9 f22 1"/>
                <a:gd name="f27" fmla="*/ 1 f21 1"/>
                <a:gd name="f28" fmla="*/ 8 f21 1"/>
                <a:gd name="f29" fmla="*/ 3 f22 1"/>
                <a:gd name="f30" fmla="*/ 10 f21 1"/>
                <a:gd name="f31" fmla="+- f23 0 f1"/>
                <a:gd name="f32" fmla="*/ f26 1 9"/>
                <a:gd name="f33" fmla="*/ f27 1 10"/>
                <a:gd name="f34" fmla="*/ f28 1 10"/>
                <a:gd name="f35" fmla="*/ f29 1 9"/>
                <a:gd name="f36" fmla="*/ f30 1 10"/>
                <a:gd name="f37" fmla="*/ 0 1 f25"/>
                <a:gd name="f38" fmla="*/ f18 1 f25"/>
                <a:gd name="f39" fmla="*/ 0 1 f24"/>
                <a:gd name="f40" fmla="*/ f19 1 f24"/>
                <a:gd name="f41" fmla="*/ f32 1 f25"/>
                <a:gd name="f42" fmla="*/ f33 1 f24"/>
                <a:gd name="f43" fmla="*/ f34 1 f24"/>
                <a:gd name="f44" fmla="*/ f35 1 f25"/>
                <a:gd name="f45" fmla="*/ f36 1 f24"/>
                <a:gd name="f46" fmla="*/ f37 f15 1"/>
                <a:gd name="f47" fmla="*/ f38 f15 1"/>
                <a:gd name="f48" fmla="*/ f40 f16 1"/>
                <a:gd name="f49" fmla="*/ f39 f16 1"/>
                <a:gd name="f50" fmla="*/ f41 f15 1"/>
                <a:gd name="f51" fmla="*/ f42 f16 1"/>
                <a:gd name="f52" fmla="*/ f43 f16 1"/>
                <a:gd name="f53" fmla="*/ f44 f15 1"/>
                <a:gd name="f54" fmla="*/ f45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0" y="f51"/>
                </a:cxn>
                <a:cxn ang="f31">
                  <a:pos x="f50" y="f52"/>
                </a:cxn>
                <a:cxn ang="f31">
                  <a:pos x="f53" y="f54"/>
                </a:cxn>
                <a:cxn ang="f31">
                  <a:pos x="f50" y="f51"/>
                </a:cxn>
              </a:cxnLst>
              <a:rect l="f46" t="f49" r="f47" b="f48"/>
              <a:pathLst>
                <a:path w="9" h="10">
                  <a:moveTo>
                    <a:pt x="f6" y="f8"/>
                  </a:moveTo>
                  <a:cubicBezTo>
                    <a:pt x="f6" y="f9"/>
                    <a:pt x="f6" y="f10"/>
                    <a:pt x="f6" y="f11"/>
                  </a:cubicBezTo>
                  <a:cubicBezTo>
                    <a:pt x="f12" y="f6"/>
                    <a:pt x="f13" y="f7"/>
                    <a:pt x="f9" y="f7"/>
                  </a:cubicBezTo>
                  <a:cubicBezTo>
                    <a:pt x="f5" y="f13"/>
                    <a:pt x="f9" y="f5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7" name="Freeform 51">
              <a:extLst>
                <a:ext uri="{FF2B5EF4-FFF2-40B4-BE49-F238E27FC236}">
                  <a16:creationId xmlns:a16="http://schemas.microsoft.com/office/drawing/2014/main" id="{5E7BFA1C-F441-D8C5-3032-998073774AD0}"/>
                </a:ext>
              </a:extLst>
            </p:cNvPr>
            <p:cNvSpPr/>
            <p:nvPr/>
          </p:nvSpPr>
          <p:spPr>
            <a:xfrm>
              <a:off x="9567586" y="1079266"/>
              <a:ext cx="49807" cy="364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"/>
                <a:gd name="f7" fmla="val 8"/>
                <a:gd name="f8" fmla="val 4"/>
                <a:gd name="f9" fmla="val 7"/>
                <a:gd name="f10" fmla="val 5"/>
                <a:gd name="f11" fmla="val 3"/>
                <a:gd name="f12" fmla="val 2"/>
                <a:gd name="f13" fmla="val 1"/>
                <a:gd name="f14" fmla="val 9"/>
                <a:gd name="f15" fmla="+- 0 0 -90"/>
                <a:gd name="f16" fmla="*/ f3 1 11"/>
                <a:gd name="f17" fmla="*/ f4 1 8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2 1 8"/>
                <a:gd name="f26" fmla="*/ f23 1 11"/>
                <a:gd name="f27" fmla="*/ 11 f23 1"/>
                <a:gd name="f28" fmla="*/ 4 f22 1"/>
                <a:gd name="f29" fmla="*/ 0 f23 1"/>
                <a:gd name="f30" fmla="*/ 8 f22 1"/>
                <a:gd name="f31" fmla="*/ 5 f23 1"/>
                <a:gd name="f32" fmla="*/ 0 f22 1"/>
                <a:gd name="f33" fmla="+- f24 0 f1"/>
                <a:gd name="f34" fmla="*/ f27 1 11"/>
                <a:gd name="f35" fmla="*/ f28 1 8"/>
                <a:gd name="f36" fmla="*/ f29 1 11"/>
                <a:gd name="f37" fmla="*/ f30 1 8"/>
                <a:gd name="f38" fmla="*/ f31 1 11"/>
                <a:gd name="f39" fmla="*/ f32 1 8"/>
                <a:gd name="f40" fmla="*/ 0 1 f26"/>
                <a:gd name="f41" fmla="*/ f19 1 f26"/>
                <a:gd name="f42" fmla="*/ 0 1 f25"/>
                <a:gd name="f43" fmla="*/ f20 1 f25"/>
                <a:gd name="f44" fmla="*/ f34 1 f26"/>
                <a:gd name="f45" fmla="*/ f35 1 f25"/>
                <a:gd name="f46" fmla="*/ f36 1 f26"/>
                <a:gd name="f47" fmla="*/ f37 1 f25"/>
                <a:gd name="f48" fmla="*/ f38 1 f26"/>
                <a:gd name="f49" fmla="*/ f39 1 f25"/>
                <a:gd name="f50" fmla="*/ f40 f16 1"/>
                <a:gd name="f51" fmla="*/ f41 f16 1"/>
                <a:gd name="f52" fmla="*/ f43 f17 1"/>
                <a:gd name="f53" fmla="*/ f42 f17 1"/>
                <a:gd name="f54" fmla="*/ f44 f16 1"/>
                <a:gd name="f55" fmla="*/ f45 f17 1"/>
                <a:gd name="f56" fmla="*/ f46 f16 1"/>
                <a:gd name="f57" fmla="*/ f47 f17 1"/>
                <a:gd name="f58" fmla="*/ f48 f16 1"/>
                <a:gd name="f59" fmla="*/ f49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4" y="f55"/>
                </a:cxn>
                <a:cxn ang="f33">
                  <a:pos x="f56" y="f57"/>
                </a:cxn>
                <a:cxn ang="f33">
                  <a:pos x="f58" y="f59"/>
                </a:cxn>
                <a:cxn ang="f33">
                  <a:pos x="f54" y="f55"/>
                </a:cxn>
              </a:cxnLst>
              <a:rect l="f50" t="f53" r="f51" b="f52"/>
              <a:pathLst>
                <a:path w="11" h="8">
                  <a:moveTo>
                    <a:pt x="f6" y="f8"/>
                  </a:moveTo>
                  <a:cubicBezTo>
                    <a:pt x="f9" y="f10"/>
                    <a:pt x="f11" y="f9"/>
                    <a:pt x="f5" y="f7"/>
                  </a:cubicBezTo>
                  <a:cubicBezTo>
                    <a:pt x="f5" y="f8"/>
                    <a:pt x="f12" y="f13"/>
                    <a:pt x="f10" y="f5"/>
                  </a:cubicBezTo>
                  <a:cubicBezTo>
                    <a:pt x="f14" y="f5"/>
                    <a:pt x="f6" y="f13"/>
                    <a:pt x="f6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Freeform 52">
              <a:extLst>
                <a:ext uri="{FF2B5EF4-FFF2-40B4-BE49-F238E27FC236}">
                  <a16:creationId xmlns:a16="http://schemas.microsoft.com/office/drawing/2014/main" id="{509AE9E1-B2AF-9F1D-63D0-DEFD09177930}"/>
                </a:ext>
              </a:extLst>
            </p:cNvPr>
            <p:cNvSpPr/>
            <p:nvPr/>
          </p:nvSpPr>
          <p:spPr>
            <a:xfrm>
              <a:off x="7785969" y="1234440"/>
              <a:ext cx="55558" cy="364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"/>
                <a:gd name="f7" fmla="val 8"/>
                <a:gd name="f8" fmla="val 2"/>
                <a:gd name="f9" fmla="val 1"/>
                <a:gd name="f10" fmla="val 5"/>
                <a:gd name="f11" fmla="val 4"/>
                <a:gd name="f12" fmla="val 10"/>
                <a:gd name="f13" fmla="val 6"/>
                <a:gd name="f14" fmla="val 7"/>
                <a:gd name="f15" fmla="+- 0 0 -90"/>
                <a:gd name="f16" fmla="*/ f3 1 12"/>
                <a:gd name="f17" fmla="*/ f4 1 8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2 1 8"/>
                <a:gd name="f26" fmla="*/ f23 1 12"/>
                <a:gd name="f27" fmla="*/ 2 f23 1"/>
                <a:gd name="f28" fmla="*/ 8 f22 1"/>
                <a:gd name="f29" fmla="*/ 4 f23 1"/>
                <a:gd name="f30" fmla="*/ 1 f22 1"/>
                <a:gd name="f31" fmla="*/ 12 f23 1"/>
                <a:gd name="f32" fmla="*/ 5 f22 1"/>
                <a:gd name="f33" fmla="+- f24 0 f1"/>
                <a:gd name="f34" fmla="*/ f27 1 12"/>
                <a:gd name="f35" fmla="*/ f28 1 8"/>
                <a:gd name="f36" fmla="*/ f29 1 12"/>
                <a:gd name="f37" fmla="*/ f30 1 8"/>
                <a:gd name="f38" fmla="*/ f31 1 12"/>
                <a:gd name="f39" fmla="*/ f32 1 8"/>
                <a:gd name="f40" fmla="*/ 0 1 f26"/>
                <a:gd name="f41" fmla="*/ f19 1 f26"/>
                <a:gd name="f42" fmla="*/ 0 1 f25"/>
                <a:gd name="f43" fmla="*/ f20 1 f25"/>
                <a:gd name="f44" fmla="*/ f34 1 f26"/>
                <a:gd name="f45" fmla="*/ f35 1 f25"/>
                <a:gd name="f46" fmla="*/ f36 1 f26"/>
                <a:gd name="f47" fmla="*/ f37 1 f25"/>
                <a:gd name="f48" fmla="*/ f38 1 f26"/>
                <a:gd name="f49" fmla="*/ f39 1 f25"/>
                <a:gd name="f50" fmla="*/ f40 f16 1"/>
                <a:gd name="f51" fmla="*/ f41 f16 1"/>
                <a:gd name="f52" fmla="*/ f43 f17 1"/>
                <a:gd name="f53" fmla="*/ f42 f17 1"/>
                <a:gd name="f54" fmla="*/ f44 f16 1"/>
                <a:gd name="f55" fmla="*/ f45 f17 1"/>
                <a:gd name="f56" fmla="*/ f46 f16 1"/>
                <a:gd name="f57" fmla="*/ f47 f17 1"/>
                <a:gd name="f58" fmla="*/ f48 f16 1"/>
                <a:gd name="f59" fmla="*/ f49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4" y="f55"/>
                </a:cxn>
                <a:cxn ang="f33">
                  <a:pos x="f56" y="f57"/>
                </a:cxn>
                <a:cxn ang="f33">
                  <a:pos x="f58" y="f59"/>
                </a:cxn>
                <a:cxn ang="f33">
                  <a:pos x="f54" y="f55"/>
                </a:cxn>
              </a:cxnLst>
              <a:rect l="f50" t="f53" r="f51" b="f52"/>
              <a:pathLst>
                <a:path w="12" h="8">
                  <a:moveTo>
                    <a:pt x="f8" y="f7"/>
                  </a:moveTo>
                  <a:cubicBezTo>
                    <a:pt x="f9" y="f10"/>
                    <a:pt x="f5" y="f8"/>
                    <a:pt x="f11" y="f9"/>
                  </a:cubicBezTo>
                  <a:cubicBezTo>
                    <a:pt x="f7" y="f5"/>
                    <a:pt x="f12" y="f8"/>
                    <a:pt x="f6" y="f10"/>
                  </a:cubicBezTo>
                  <a:cubicBezTo>
                    <a:pt x="f7" y="f13"/>
                    <a:pt x="f10" y="f14"/>
                    <a:pt x="f8" y="f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Freeform 53">
              <a:extLst>
                <a:ext uri="{FF2B5EF4-FFF2-40B4-BE49-F238E27FC236}">
                  <a16:creationId xmlns:a16="http://schemas.microsoft.com/office/drawing/2014/main" id="{D937A2C5-1799-6EDB-5DFA-8A14EA3D64FB}"/>
                </a:ext>
              </a:extLst>
            </p:cNvPr>
            <p:cNvSpPr/>
            <p:nvPr/>
          </p:nvSpPr>
          <p:spPr>
            <a:xfrm>
              <a:off x="7745736" y="1201878"/>
              <a:ext cx="45976" cy="325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"/>
                <a:gd name="f7" fmla="val 7"/>
                <a:gd name="f8" fmla="val 4"/>
                <a:gd name="f9" fmla="val 1"/>
                <a:gd name="f10" fmla="val 2"/>
                <a:gd name="f11" fmla="val 5"/>
                <a:gd name="f12" fmla="val 8"/>
                <a:gd name="f13" fmla="val 9"/>
                <a:gd name="f14" fmla="val 6"/>
                <a:gd name="f15" fmla="+- 0 0 -90"/>
                <a:gd name="f16" fmla="*/ f3 1 10"/>
                <a:gd name="f17" fmla="*/ f4 1 7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3 1 10"/>
                <a:gd name="f26" fmla="*/ f22 1 7"/>
                <a:gd name="f27" fmla="*/ 0 f23 1"/>
                <a:gd name="f28" fmla="*/ 4 f22 1"/>
                <a:gd name="f29" fmla="*/ 5 f23 1"/>
                <a:gd name="f30" fmla="*/ 1 f22 1"/>
                <a:gd name="f31" fmla="*/ 9 f23 1"/>
                <a:gd name="f32" fmla="*/ 7 f22 1"/>
                <a:gd name="f33" fmla="+- f24 0 f1"/>
                <a:gd name="f34" fmla="*/ f27 1 10"/>
                <a:gd name="f35" fmla="*/ f28 1 7"/>
                <a:gd name="f36" fmla="*/ f29 1 10"/>
                <a:gd name="f37" fmla="*/ f30 1 7"/>
                <a:gd name="f38" fmla="*/ f31 1 10"/>
                <a:gd name="f39" fmla="*/ f32 1 7"/>
                <a:gd name="f40" fmla="*/ 0 1 f25"/>
                <a:gd name="f41" fmla="*/ f19 1 f25"/>
                <a:gd name="f42" fmla="*/ 0 1 f26"/>
                <a:gd name="f43" fmla="*/ f20 1 f26"/>
                <a:gd name="f44" fmla="*/ f34 1 f25"/>
                <a:gd name="f45" fmla="*/ f35 1 f26"/>
                <a:gd name="f46" fmla="*/ f36 1 f25"/>
                <a:gd name="f47" fmla="*/ f37 1 f26"/>
                <a:gd name="f48" fmla="*/ f38 1 f25"/>
                <a:gd name="f49" fmla="*/ f39 1 f26"/>
                <a:gd name="f50" fmla="*/ f40 f16 1"/>
                <a:gd name="f51" fmla="*/ f41 f16 1"/>
                <a:gd name="f52" fmla="*/ f43 f17 1"/>
                <a:gd name="f53" fmla="*/ f42 f17 1"/>
                <a:gd name="f54" fmla="*/ f44 f16 1"/>
                <a:gd name="f55" fmla="*/ f45 f17 1"/>
                <a:gd name="f56" fmla="*/ f46 f16 1"/>
                <a:gd name="f57" fmla="*/ f47 f17 1"/>
                <a:gd name="f58" fmla="*/ f48 f16 1"/>
                <a:gd name="f59" fmla="*/ f49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4" y="f55"/>
                </a:cxn>
                <a:cxn ang="f33">
                  <a:pos x="f56" y="f57"/>
                </a:cxn>
                <a:cxn ang="f33">
                  <a:pos x="f58" y="f59"/>
                </a:cxn>
                <a:cxn ang="f33">
                  <a:pos x="f54" y="f55"/>
                </a:cxn>
              </a:cxnLst>
              <a:rect l="f50" t="f53" r="f51" b="f52"/>
              <a:pathLst>
                <a:path w="10" h="7">
                  <a:moveTo>
                    <a:pt x="f5" y="f8"/>
                  </a:moveTo>
                  <a:cubicBezTo>
                    <a:pt x="f9" y="f9"/>
                    <a:pt x="f10" y="f5"/>
                    <a:pt x="f11" y="f9"/>
                  </a:cubicBezTo>
                  <a:cubicBezTo>
                    <a:pt x="f12" y="f10"/>
                    <a:pt x="f6" y="f8"/>
                    <a:pt x="f13" y="f7"/>
                  </a:cubicBezTo>
                  <a:cubicBezTo>
                    <a:pt x="f14" y="f14"/>
                    <a:pt x="f8" y="f11"/>
                    <a:pt x="f5" y="f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0" name="Grupo 98">
            <a:extLst>
              <a:ext uri="{FF2B5EF4-FFF2-40B4-BE49-F238E27FC236}">
                <a16:creationId xmlns:a16="http://schemas.microsoft.com/office/drawing/2014/main" id="{98E7A617-337D-1139-AA7C-E0AEDFDA4E7F}"/>
              </a:ext>
            </a:extLst>
          </p:cNvPr>
          <p:cNvGrpSpPr/>
          <p:nvPr/>
        </p:nvGrpSpPr>
        <p:grpSpPr>
          <a:xfrm>
            <a:off x="143359" y="5835517"/>
            <a:ext cx="693975" cy="962689"/>
            <a:chOff x="143359" y="5835517"/>
            <a:chExt cx="693975" cy="962689"/>
          </a:xfrm>
        </p:grpSpPr>
        <p:sp>
          <p:nvSpPr>
            <p:cNvPr id="91" name="Freeform 4">
              <a:extLst>
                <a:ext uri="{FF2B5EF4-FFF2-40B4-BE49-F238E27FC236}">
                  <a16:creationId xmlns:a16="http://schemas.microsoft.com/office/drawing/2014/main" id="{5BADF109-E661-7A44-6072-29B1D2C1456A}"/>
                </a:ext>
              </a:extLst>
            </p:cNvPr>
            <p:cNvSpPr/>
            <p:nvPr/>
          </p:nvSpPr>
          <p:spPr>
            <a:xfrm>
              <a:off x="446428" y="5936394"/>
              <a:ext cx="390906" cy="8618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"/>
                <a:gd name="f7" fmla="val 334"/>
                <a:gd name="f8" fmla="val 150"/>
                <a:gd name="f9" fmla="val 7"/>
                <a:gd name="f10" fmla="val 13"/>
                <a:gd name="f11" fmla="val 19"/>
                <a:gd name="f12" fmla="val 40"/>
                <a:gd name="f13" fmla="val 62"/>
                <a:gd name="f14" fmla="val 149"/>
                <a:gd name="f15" fmla="val 84"/>
                <a:gd name="f16" fmla="val 148"/>
                <a:gd name="f17" fmla="val 104"/>
                <a:gd name="f18" fmla="val 140"/>
                <a:gd name="f19" fmla="val 123"/>
                <a:gd name="f20" fmla="val 124"/>
                <a:gd name="f21" fmla="val 138"/>
                <a:gd name="f22" fmla="val 117"/>
                <a:gd name="f23" fmla="val 144"/>
                <a:gd name="f24" fmla="val 110"/>
                <a:gd name="f25" fmla="val 158"/>
                <a:gd name="f26" fmla="val 94"/>
                <a:gd name="f27" fmla="val 167"/>
                <a:gd name="f28" fmla="val 88"/>
                <a:gd name="f29" fmla="val 179"/>
                <a:gd name="f30" fmla="val 193"/>
                <a:gd name="f31" fmla="val 86"/>
                <a:gd name="f32" fmla="val 232"/>
                <a:gd name="f33" fmla="val 271"/>
                <a:gd name="f34" fmla="val 82"/>
                <a:gd name="f35" fmla="val 310"/>
                <a:gd name="f36" fmla="val 312"/>
                <a:gd name="f37" fmla="val 313"/>
                <a:gd name="f38" fmla="val 315"/>
                <a:gd name="f39" fmla="val 105"/>
                <a:gd name="f40" fmla="val 319"/>
                <a:gd name="f41" fmla="val 127"/>
                <a:gd name="f42" fmla="val 322"/>
                <a:gd name="f43" fmla="val 326"/>
                <a:gd name="f44" fmla="val 141"/>
                <a:gd name="f45" fmla="val 333"/>
                <a:gd name="f46" fmla="val 22"/>
                <a:gd name="f47" fmla="val 327"/>
                <a:gd name="f48" fmla="val 3"/>
                <a:gd name="f49" fmla="val 4"/>
                <a:gd name="f50" fmla="val 6"/>
                <a:gd name="f51" fmla="val 325"/>
                <a:gd name="f52" fmla="val 25"/>
                <a:gd name="f53" fmla="val 45"/>
                <a:gd name="f54" fmla="val 64"/>
                <a:gd name="f55" fmla="val 316"/>
                <a:gd name="f56" fmla="val 66"/>
                <a:gd name="f57" fmla="val 70"/>
                <a:gd name="f58" fmla="val 311"/>
                <a:gd name="f59" fmla="val 68"/>
                <a:gd name="f60" fmla="val 231"/>
                <a:gd name="f61" fmla="val 190"/>
                <a:gd name="f62" fmla="val 63"/>
                <a:gd name="f63" fmla="val 175"/>
                <a:gd name="f64" fmla="val 54"/>
                <a:gd name="f65" fmla="val 163"/>
                <a:gd name="f66" fmla="val 43"/>
                <a:gd name="f67" fmla="val 153"/>
                <a:gd name="f68" fmla="val 35"/>
                <a:gd name="f69" fmla="val 145"/>
                <a:gd name="f70" fmla="val 27"/>
                <a:gd name="f71" fmla="val 137"/>
                <a:gd name="f72" fmla="val 20"/>
                <a:gd name="f73" fmla="val 129"/>
                <a:gd name="f74" fmla="val 8"/>
                <a:gd name="f75" fmla="val 115"/>
                <a:gd name="f76" fmla="val 97"/>
                <a:gd name="f77" fmla="val 79"/>
                <a:gd name="f78" fmla="val 2"/>
                <a:gd name="f79" fmla="val 30"/>
                <a:gd name="f80" fmla="val 1"/>
                <a:gd name="f81" fmla="val 53"/>
                <a:gd name="f82" fmla="val 100"/>
                <a:gd name="f83" fmla="val 146"/>
                <a:gd name="f84" fmla="val 147"/>
                <a:gd name="f85" fmla="val 125"/>
                <a:gd name="f86" fmla="val 52"/>
                <a:gd name="f87" fmla="val 103"/>
                <a:gd name="f88" fmla="val 116"/>
                <a:gd name="f89" fmla="val 120"/>
                <a:gd name="f90" fmla="val 101"/>
                <a:gd name="f91" fmla="val 132"/>
                <a:gd name="f92" fmla="val 85"/>
                <a:gd name="f93" fmla="val 142"/>
                <a:gd name="f94" fmla="val 90"/>
                <a:gd name="f95" fmla="val 126"/>
                <a:gd name="f96" fmla="val 113"/>
                <a:gd name="f97" fmla="val 96"/>
                <a:gd name="f98" fmla="val 143"/>
                <a:gd name="f99" fmla="val 74"/>
                <a:gd name="f100" fmla="val 98"/>
                <a:gd name="f101" fmla="val 17"/>
                <a:gd name="f102" fmla="val 26"/>
                <a:gd name="f103" fmla="val 47"/>
                <a:gd name="f104" fmla="+- 0 0 -90"/>
                <a:gd name="f105" fmla="*/ f3 1 151"/>
                <a:gd name="f106" fmla="*/ f4 1 334"/>
                <a:gd name="f107" fmla="val f5"/>
                <a:gd name="f108" fmla="val f6"/>
                <a:gd name="f109" fmla="val f7"/>
                <a:gd name="f110" fmla="*/ f104 f0 1"/>
                <a:gd name="f111" fmla="+- f109 0 f107"/>
                <a:gd name="f112" fmla="+- f108 0 f107"/>
                <a:gd name="f113" fmla="*/ f110 1 f2"/>
                <a:gd name="f114" fmla="*/ f112 1 151"/>
                <a:gd name="f115" fmla="*/ f111 1 334"/>
                <a:gd name="f116" fmla="*/ 150 f112 1"/>
                <a:gd name="f117" fmla="*/ 0 f111 1"/>
                <a:gd name="f118" fmla="*/ 19 f111 1"/>
                <a:gd name="f119" fmla="*/ 149 f112 1"/>
                <a:gd name="f120" fmla="*/ 84 f111 1"/>
                <a:gd name="f121" fmla="*/ 124 f112 1"/>
                <a:gd name="f122" fmla="*/ 138 f111 1"/>
                <a:gd name="f123" fmla="*/ 104 f112 1"/>
                <a:gd name="f124" fmla="*/ 158 f111 1"/>
                <a:gd name="f125" fmla="*/ 88 f112 1"/>
                <a:gd name="f126" fmla="*/ 193 f111 1"/>
                <a:gd name="f127" fmla="*/ 82 f112 1"/>
                <a:gd name="f128" fmla="*/ 310 f111 1"/>
                <a:gd name="f129" fmla="*/ 315 f111 1"/>
                <a:gd name="f130" fmla="*/ 151 f112 1"/>
                <a:gd name="f131" fmla="*/ 326 f111 1"/>
                <a:gd name="f132" fmla="*/ 0 f112 1"/>
                <a:gd name="f133" fmla="*/ 327 f111 1"/>
                <a:gd name="f134" fmla="*/ 6 f112 1"/>
                <a:gd name="f135" fmla="*/ 325 f111 1"/>
                <a:gd name="f136" fmla="*/ 64 f112 1"/>
                <a:gd name="f137" fmla="*/ 316 f111 1"/>
                <a:gd name="f138" fmla="*/ 70 f112 1"/>
                <a:gd name="f139" fmla="*/ 311 f111 1"/>
                <a:gd name="f140" fmla="*/ 190 f111 1"/>
                <a:gd name="f141" fmla="*/ 43 f112 1"/>
                <a:gd name="f142" fmla="*/ 153 f111 1"/>
                <a:gd name="f143" fmla="*/ 20 f112 1"/>
                <a:gd name="f144" fmla="*/ 129 f111 1"/>
                <a:gd name="f145" fmla="*/ 3 f112 1"/>
                <a:gd name="f146" fmla="*/ 79 f111 1"/>
                <a:gd name="f147" fmla="*/ 1 f112 1"/>
                <a:gd name="f148" fmla="*/ 6 f111 1"/>
                <a:gd name="f149" fmla="*/ 7 f112 1"/>
                <a:gd name="f150" fmla="*/ 146 f112 1"/>
                <a:gd name="f151" fmla="*/ 125 f112 1"/>
                <a:gd name="f152" fmla="*/ 35 f111 1"/>
                <a:gd name="f153" fmla="*/ 101 f112 1"/>
                <a:gd name="f154" fmla="*/ 132 f111 1"/>
                <a:gd name="f155" fmla="*/ 79 f112 1"/>
                <a:gd name="f156" fmla="*/ 146 f111 1"/>
                <a:gd name="f157" fmla="*/ 115 f112 1"/>
                <a:gd name="f158" fmla="*/ 137 f111 1"/>
                <a:gd name="f159" fmla="*/ 141 f112 1"/>
                <a:gd name="f160" fmla="*/ 96 f111 1"/>
                <a:gd name="f161" fmla="*/ 144 f112 1"/>
                <a:gd name="f162" fmla="*/ 63 f111 1"/>
                <a:gd name="f163" fmla="*/ 8 f111 1"/>
                <a:gd name="f164" fmla="*/ 8 f112 1"/>
                <a:gd name="f165" fmla="+- f113 0 f1"/>
                <a:gd name="f166" fmla="*/ f116 1 151"/>
                <a:gd name="f167" fmla="*/ f117 1 334"/>
                <a:gd name="f168" fmla="*/ f118 1 334"/>
                <a:gd name="f169" fmla="*/ f119 1 151"/>
                <a:gd name="f170" fmla="*/ f120 1 334"/>
                <a:gd name="f171" fmla="*/ f121 1 151"/>
                <a:gd name="f172" fmla="*/ f122 1 334"/>
                <a:gd name="f173" fmla="*/ f123 1 151"/>
                <a:gd name="f174" fmla="*/ f124 1 334"/>
                <a:gd name="f175" fmla="*/ f125 1 151"/>
                <a:gd name="f176" fmla="*/ f126 1 334"/>
                <a:gd name="f177" fmla="*/ f127 1 151"/>
                <a:gd name="f178" fmla="*/ f128 1 334"/>
                <a:gd name="f179" fmla="*/ f129 1 334"/>
                <a:gd name="f180" fmla="*/ f130 1 151"/>
                <a:gd name="f181" fmla="*/ f131 1 334"/>
                <a:gd name="f182" fmla="*/ f132 1 151"/>
                <a:gd name="f183" fmla="*/ f133 1 334"/>
                <a:gd name="f184" fmla="*/ f134 1 151"/>
                <a:gd name="f185" fmla="*/ f135 1 334"/>
                <a:gd name="f186" fmla="*/ f136 1 151"/>
                <a:gd name="f187" fmla="*/ f137 1 334"/>
                <a:gd name="f188" fmla="*/ f138 1 151"/>
                <a:gd name="f189" fmla="*/ f139 1 334"/>
                <a:gd name="f190" fmla="*/ f140 1 334"/>
                <a:gd name="f191" fmla="*/ f141 1 151"/>
                <a:gd name="f192" fmla="*/ f142 1 334"/>
                <a:gd name="f193" fmla="*/ f143 1 151"/>
                <a:gd name="f194" fmla="*/ f144 1 334"/>
                <a:gd name="f195" fmla="*/ f145 1 151"/>
                <a:gd name="f196" fmla="*/ f146 1 334"/>
                <a:gd name="f197" fmla="*/ f147 1 151"/>
                <a:gd name="f198" fmla="*/ f148 1 334"/>
                <a:gd name="f199" fmla="*/ f149 1 151"/>
                <a:gd name="f200" fmla="*/ f150 1 151"/>
                <a:gd name="f201" fmla="*/ f151 1 151"/>
                <a:gd name="f202" fmla="*/ f152 1 334"/>
                <a:gd name="f203" fmla="*/ f153 1 151"/>
                <a:gd name="f204" fmla="*/ f154 1 334"/>
                <a:gd name="f205" fmla="*/ f155 1 151"/>
                <a:gd name="f206" fmla="*/ f156 1 334"/>
                <a:gd name="f207" fmla="*/ f157 1 151"/>
                <a:gd name="f208" fmla="*/ f158 1 334"/>
                <a:gd name="f209" fmla="*/ f159 1 151"/>
                <a:gd name="f210" fmla="*/ f160 1 334"/>
                <a:gd name="f211" fmla="*/ f161 1 151"/>
                <a:gd name="f212" fmla="*/ f162 1 334"/>
                <a:gd name="f213" fmla="*/ f163 1 334"/>
                <a:gd name="f214" fmla="*/ f164 1 151"/>
                <a:gd name="f215" fmla="*/ 0 1 f114"/>
                <a:gd name="f216" fmla="*/ f108 1 f114"/>
                <a:gd name="f217" fmla="*/ 0 1 f115"/>
                <a:gd name="f218" fmla="*/ f109 1 f115"/>
                <a:gd name="f219" fmla="*/ f166 1 f114"/>
                <a:gd name="f220" fmla="*/ f167 1 f115"/>
                <a:gd name="f221" fmla="*/ f168 1 f115"/>
                <a:gd name="f222" fmla="*/ f169 1 f114"/>
                <a:gd name="f223" fmla="*/ f170 1 f115"/>
                <a:gd name="f224" fmla="*/ f171 1 f114"/>
                <a:gd name="f225" fmla="*/ f172 1 f115"/>
                <a:gd name="f226" fmla="*/ f173 1 f114"/>
                <a:gd name="f227" fmla="*/ f174 1 f115"/>
                <a:gd name="f228" fmla="*/ f175 1 f114"/>
                <a:gd name="f229" fmla="*/ f176 1 f115"/>
                <a:gd name="f230" fmla="*/ f177 1 f114"/>
                <a:gd name="f231" fmla="*/ f178 1 f115"/>
                <a:gd name="f232" fmla="*/ f179 1 f115"/>
                <a:gd name="f233" fmla="*/ f180 1 f114"/>
                <a:gd name="f234" fmla="*/ f181 1 f115"/>
                <a:gd name="f235" fmla="*/ f182 1 f114"/>
                <a:gd name="f236" fmla="*/ f183 1 f115"/>
                <a:gd name="f237" fmla="*/ f184 1 f114"/>
                <a:gd name="f238" fmla="*/ f185 1 f115"/>
                <a:gd name="f239" fmla="*/ f186 1 f114"/>
                <a:gd name="f240" fmla="*/ f187 1 f115"/>
                <a:gd name="f241" fmla="*/ f188 1 f114"/>
                <a:gd name="f242" fmla="*/ f189 1 f115"/>
                <a:gd name="f243" fmla="*/ f190 1 f115"/>
                <a:gd name="f244" fmla="*/ f191 1 f114"/>
                <a:gd name="f245" fmla="*/ f192 1 f115"/>
                <a:gd name="f246" fmla="*/ f193 1 f114"/>
                <a:gd name="f247" fmla="*/ f194 1 f115"/>
                <a:gd name="f248" fmla="*/ f195 1 f114"/>
                <a:gd name="f249" fmla="*/ f196 1 f115"/>
                <a:gd name="f250" fmla="*/ f197 1 f114"/>
                <a:gd name="f251" fmla="*/ f198 1 f115"/>
                <a:gd name="f252" fmla="*/ f199 1 f114"/>
                <a:gd name="f253" fmla="*/ f200 1 f114"/>
                <a:gd name="f254" fmla="*/ f201 1 f114"/>
                <a:gd name="f255" fmla="*/ f202 1 f115"/>
                <a:gd name="f256" fmla="*/ f203 1 f114"/>
                <a:gd name="f257" fmla="*/ f204 1 f115"/>
                <a:gd name="f258" fmla="*/ f205 1 f114"/>
                <a:gd name="f259" fmla="*/ f206 1 f115"/>
                <a:gd name="f260" fmla="*/ f207 1 f114"/>
                <a:gd name="f261" fmla="*/ f208 1 f115"/>
                <a:gd name="f262" fmla="*/ f209 1 f114"/>
                <a:gd name="f263" fmla="*/ f210 1 f115"/>
                <a:gd name="f264" fmla="*/ f211 1 f114"/>
                <a:gd name="f265" fmla="*/ f212 1 f115"/>
                <a:gd name="f266" fmla="*/ f213 1 f115"/>
                <a:gd name="f267" fmla="*/ f214 1 f114"/>
                <a:gd name="f268" fmla="*/ f215 f105 1"/>
                <a:gd name="f269" fmla="*/ f216 f105 1"/>
                <a:gd name="f270" fmla="*/ f218 f106 1"/>
                <a:gd name="f271" fmla="*/ f217 f106 1"/>
                <a:gd name="f272" fmla="*/ f219 f105 1"/>
                <a:gd name="f273" fmla="*/ f220 f106 1"/>
                <a:gd name="f274" fmla="*/ f221 f106 1"/>
                <a:gd name="f275" fmla="*/ f222 f105 1"/>
                <a:gd name="f276" fmla="*/ f223 f106 1"/>
                <a:gd name="f277" fmla="*/ f224 f105 1"/>
                <a:gd name="f278" fmla="*/ f225 f106 1"/>
                <a:gd name="f279" fmla="*/ f226 f105 1"/>
                <a:gd name="f280" fmla="*/ f227 f106 1"/>
                <a:gd name="f281" fmla="*/ f228 f105 1"/>
                <a:gd name="f282" fmla="*/ f229 f106 1"/>
                <a:gd name="f283" fmla="*/ f230 f105 1"/>
                <a:gd name="f284" fmla="*/ f231 f106 1"/>
                <a:gd name="f285" fmla="*/ f232 f106 1"/>
                <a:gd name="f286" fmla="*/ f233 f105 1"/>
                <a:gd name="f287" fmla="*/ f234 f106 1"/>
                <a:gd name="f288" fmla="*/ f235 f105 1"/>
                <a:gd name="f289" fmla="*/ f236 f106 1"/>
                <a:gd name="f290" fmla="*/ f237 f105 1"/>
                <a:gd name="f291" fmla="*/ f238 f106 1"/>
                <a:gd name="f292" fmla="*/ f239 f105 1"/>
                <a:gd name="f293" fmla="*/ f240 f106 1"/>
                <a:gd name="f294" fmla="*/ f241 f105 1"/>
                <a:gd name="f295" fmla="*/ f242 f106 1"/>
                <a:gd name="f296" fmla="*/ f243 f106 1"/>
                <a:gd name="f297" fmla="*/ f244 f105 1"/>
                <a:gd name="f298" fmla="*/ f245 f106 1"/>
                <a:gd name="f299" fmla="*/ f246 f105 1"/>
                <a:gd name="f300" fmla="*/ f247 f106 1"/>
                <a:gd name="f301" fmla="*/ f248 f105 1"/>
                <a:gd name="f302" fmla="*/ f249 f106 1"/>
                <a:gd name="f303" fmla="*/ f250 f105 1"/>
                <a:gd name="f304" fmla="*/ f251 f106 1"/>
                <a:gd name="f305" fmla="*/ f252 f105 1"/>
                <a:gd name="f306" fmla="*/ f253 f105 1"/>
                <a:gd name="f307" fmla="*/ f254 f105 1"/>
                <a:gd name="f308" fmla="*/ f255 f106 1"/>
                <a:gd name="f309" fmla="*/ f256 f105 1"/>
                <a:gd name="f310" fmla="*/ f257 f106 1"/>
                <a:gd name="f311" fmla="*/ f258 f105 1"/>
                <a:gd name="f312" fmla="*/ f259 f106 1"/>
                <a:gd name="f313" fmla="*/ f260 f105 1"/>
                <a:gd name="f314" fmla="*/ f261 f106 1"/>
                <a:gd name="f315" fmla="*/ f262 f105 1"/>
                <a:gd name="f316" fmla="*/ f263 f106 1"/>
                <a:gd name="f317" fmla="*/ f264 f105 1"/>
                <a:gd name="f318" fmla="*/ f265 f106 1"/>
                <a:gd name="f319" fmla="*/ f266 f106 1"/>
                <a:gd name="f320" fmla="*/ f267 f1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5">
                  <a:pos x="f272" y="f273"/>
                </a:cxn>
                <a:cxn ang="f165">
                  <a:pos x="f272" y="f274"/>
                </a:cxn>
                <a:cxn ang="f165">
                  <a:pos x="f275" y="f276"/>
                </a:cxn>
                <a:cxn ang="f165">
                  <a:pos x="f277" y="f278"/>
                </a:cxn>
                <a:cxn ang="f165">
                  <a:pos x="f279" y="f280"/>
                </a:cxn>
                <a:cxn ang="f165">
                  <a:pos x="f281" y="f282"/>
                </a:cxn>
                <a:cxn ang="f165">
                  <a:pos x="f283" y="f284"/>
                </a:cxn>
                <a:cxn ang="f165">
                  <a:pos x="f283" y="f285"/>
                </a:cxn>
                <a:cxn ang="f165">
                  <a:pos x="f286" y="f287"/>
                </a:cxn>
                <a:cxn ang="f165">
                  <a:pos x="f288" y="f289"/>
                </a:cxn>
                <a:cxn ang="f165">
                  <a:pos x="f290" y="f291"/>
                </a:cxn>
                <a:cxn ang="f165">
                  <a:pos x="f292" y="f293"/>
                </a:cxn>
                <a:cxn ang="f165">
                  <a:pos x="f294" y="f295"/>
                </a:cxn>
                <a:cxn ang="f165">
                  <a:pos x="f292" y="f296"/>
                </a:cxn>
                <a:cxn ang="f165">
                  <a:pos x="f297" y="f298"/>
                </a:cxn>
                <a:cxn ang="f165">
                  <a:pos x="f299" y="f300"/>
                </a:cxn>
                <a:cxn ang="f165">
                  <a:pos x="f301" y="f302"/>
                </a:cxn>
                <a:cxn ang="f165">
                  <a:pos x="f303" y="f304"/>
                </a:cxn>
                <a:cxn ang="f165">
                  <a:pos x="f305" y="f273"/>
                </a:cxn>
                <a:cxn ang="f165">
                  <a:pos x="f306" y="f273"/>
                </a:cxn>
                <a:cxn ang="f165">
                  <a:pos x="f272" y="f273"/>
                </a:cxn>
                <a:cxn ang="f165">
                  <a:pos x="f307" y="f308"/>
                </a:cxn>
                <a:cxn ang="f165">
                  <a:pos x="f277" y="f276"/>
                </a:cxn>
                <a:cxn ang="f165">
                  <a:pos x="f309" y="f310"/>
                </a:cxn>
                <a:cxn ang="f165">
                  <a:pos x="f311" y="f312"/>
                </a:cxn>
                <a:cxn ang="f165">
                  <a:pos x="f313" y="f314"/>
                </a:cxn>
                <a:cxn ang="f165">
                  <a:pos x="f315" y="f316"/>
                </a:cxn>
                <a:cxn ang="f165">
                  <a:pos x="f317" y="f318"/>
                </a:cxn>
                <a:cxn ang="f165">
                  <a:pos x="f317" y="f319"/>
                </a:cxn>
                <a:cxn ang="f165">
                  <a:pos x="f320" y="f319"/>
                </a:cxn>
                <a:cxn ang="f165">
                  <a:pos x="f320" y="f308"/>
                </a:cxn>
                <a:cxn ang="f165">
                  <a:pos x="f307" y="f308"/>
                </a:cxn>
              </a:cxnLst>
              <a:rect l="f268" t="f271" r="f269" b="f270"/>
              <a:pathLst>
                <a:path w="151" h="334">
                  <a:moveTo>
                    <a:pt x="f8" y="f5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8" y="f12"/>
                    <a:pt x="f8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6"/>
                    <a:pt x="f17" y="f25"/>
                  </a:cubicBezTo>
                  <a:cubicBezTo>
                    <a:pt x="f26" y="f27"/>
                    <a:pt x="f28" y="f29"/>
                    <a:pt x="f28" y="f30"/>
                  </a:cubicBezTo>
                  <a:cubicBezTo>
                    <a:pt x="f31" y="f32"/>
                    <a:pt x="f15" y="f33"/>
                    <a:pt x="f34" y="f35"/>
                  </a:cubicBezTo>
                  <a:cubicBezTo>
                    <a:pt x="f34" y="f36"/>
                    <a:pt x="f34" y="f37"/>
                    <a:pt x="f34" y="f38"/>
                  </a:cubicBezTo>
                  <a:cubicBezTo>
                    <a:pt x="f39" y="f40"/>
                    <a:pt x="f41" y="f42"/>
                    <a:pt x="f6" y="f43"/>
                  </a:cubicBezTo>
                  <a:cubicBezTo>
                    <a:pt x="f44" y="f45"/>
                    <a:pt x="f46" y="f7"/>
                    <a:pt x="f5" y="f47"/>
                  </a:cubicBezTo>
                  <a:cubicBezTo>
                    <a:pt x="f48" y="f47"/>
                    <a:pt x="f49" y="f43"/>
                    <a:pt x="f50" y="f51"/>
                  </a:cubicBezTo>
                  <a:cubicBezTo>
                    <a:pt x="f52" y="f42"/>
                    <a:pt x="f53" y="f40"/>
                    <a:pt x="f54" y="f55"/>
                  </a:cubicBezTo>
                  <a:cubicBezTo>
                    <a:pt x="f56" y="f55"/>
                    <a:pt x="f57" y="f37"/>
                    <a:pt x="f57" y="f58"/>
                  </a:cubicBezTo>
                  <a:cubicBezTo>
                    <a:pt x="f59" y="f33"/>
                    <a:pt x="f56" y="f60"/>
                    <a:pt x="f54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48" y="f76"/>
                    <a:pt x="f48" y="f77"/>
                  </a:cubicBezTo>
                  <a:cubicBezTo>
                    <a:pt x="f78" y="f64"/>
                    <a:pt x="f78" y="f79"/>
                    <a:pt x="f80" y="f50"/>
                  </a:cubicBezTo>
                  <a:cubicBezTo>
                    <a:pt x="f80" y="f78"/>
                    <a:pt x="f78" y="f5"/>
                    <a:pt x="f9" y="f5"/>
                  </a:cubicBezTo>
                  <a:cubicBezTo>
                    <a:pt x="f81" y="f5"/>
                    <a:pt x="f82" y="f5"/>
                    <a:pt x="f83" y="f5"/>
                  </a:cubicBezTo>
                  <a:cubicBezTo>
                    <a:pt x="f84" y="f5"/>
                    <a:pt x="f16" y="f5"/>
                    <a:pt x="f8" y="f5"/>
                  </a:cubicBezTo>
                  <a:close/>
                  <a:moveTo>
                    <a:pt x="f85" y="f68"/>
                  </a:moveTo>
                  <a:cubicBezTo>
                    <a:pt x="f85" y="f86"/>
                    <a:pt x="f85" y="f59"/>
                    <a:pt x="f20" y="f15"/>
                  </a:cubicBezTo>
                  <a:cubicBezTo>
                    <a:pt x="f19" y="f87"/>
                    <a:pt x="f88" y="f89"/>
                    <a:pt x="f90" y="f91"/>
                  </a:cubicBezTo>
                  <a:cubicBezTo>
                    <a:pt x="f26" y="f21"/>
                    <a:pt x="f92" y="f93"/>
                    <a:pt x="f77" y="f83"/>
                  </a:cubicBezTo>
                  <a:cubicBezTo>
                    <a:pt x="f94" y="f83"/>
                    <a:pt x="f17" y="f83"/>
                    <a:pt x="f75" y="f71"/>
                  </a:cubicBezTo>
                  <a:cubicBezTo>
                    <a:pt x="f73" y="f95"/>
                    <a:pt x="f21" y="f96"/>
                    <a:pt x="f44" y="f97"/>
                  </a:cubicBezTo>
                  <a:cubicBezTo>
                    <a:pt x="f98" y="f92"/>
                    <a:pt x="f23" y="f99"/>
                    <a:pt x="f23" y="f62"/>
                  </a:cubicBezTo>
                  <a:cubicBezTo>
                    <a:pt x="f69" y="f53"/>
                    <a:pt x="f23" y="f70"/>
                    <a:pt x="f23" y="f74"/>
                  </a:cubicBezTo>
                  <a:cubicBezTo>
                    <a:pt x="f100" y="f74"/>
                    <a:pt x="f81" y="f74"/>
                    <a:pt x="f74" y="f74"/>
                  </a:cubicBezTo>
                  <a:cubicBezTo>
                    <a:pt x="f74" y="f101"/>
                    <a:pt x="f74" y="f102"/>
                    <a:pt x="f74" y="f68"/>
                  </a:cubicBezTo>
                  <a:cubicBezTo>
                    <a:pt x="f103" y="f68"/>
                    <a:pt x="f31" y="f68"/>
                    <a:pt x="f85" y="f68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BAA52EFD-FC9C-CDDA-51F1-0C0C2616E165}"/>
                </a:ext>
              </a:extLst>
            </p:cNvPr>
            <p:cNvSpPr/>
            <p:nvPr/>
          </p:nvSpPr>
          <p:spPr>
            <a:xfrm>
              <a:off x="143359" y="5835517"/>
              <a:ext cx="430033" cy="957477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166"/>
                <a:gd name="f8" fmla="val 371"/>
                <a:gd name="f9" fmla="val 1"/>
                <a:gd name="f10" fmla="val 56"/>
                <a:gd name="f11" fmla="val 111"/>
                <a:gd name="f12" fmla="val 8"/>
                <a:gd name="f13" fmla="val 15"/>
                <a:gd name="f14" fmla="val 23"/>
                <a:gd name="f15" fmla="val 145"/>
                <a:gd name="f16" fmla="val 125"/>
                <a:gd name="f17" fmla="val 103"/>
                <a:gd name="f18" fmla="val 34"/>
                <a:gd name="f19" fmla="val 44"/>
                <a:gd name="f20" fmla="val 55"/>
                <a:gd name="f21" fmla="val 74"/>
                <a:gd name="f22" fmla="val 45"/>
                <a:gd name="f23" fmla="val 16"/>
                <a:gd name="f24" fmla="val 75"/>
                <a:gd name="f25" fmla="val 14"/>
                <a:gd name="f26" fmla="val 94"/>
                <a:gd name="f27" fmla="val 20"/>
                <a:gd name="f28" fmla="val 113"/>
                <a:gd name="f29" fmla="val 27"/>
                <a:gd name="f30" fmla="val 134"/>
                <a:gd name="f31" fmla="val 40"/>
                <a:gd name="f32" fmla="val 152"/>
                <a:gd name="f33" fmla="val 63"/>
                <a:gd name="f34" fmla="val 156"/>
                <a:gd name="f35" fmla="val 76"/>
                <a:gd name="f36" fmla="val 158"/>
                <a:gd name="f37" fmla="val 90"/>
                <a:gd name="f38" fmla="val 106"/>
                <a:gd name="f39" fmla="val 108"/>
                <a:gd name="f40" fmla="val 155"/>
                <a:gd name="f41" fmla="val 114"/>
                <a:gd name="f42" fmla="val 160"/>
                <a:gd name="f43" fmla="val 116"/>
                <a:gd name="f44" fmla="val 165"/>
                <a:gd name="f45" fmla="val 119"/>
                <a:gd name="f46" fmla="val 171"/>
                <a:gd name="f47" fmla="val 172"/>
                <a:gd name="f48" fmla="val 101"/>
                <a:gd name="f49" fmla="val 188"/>
                <a:gd name="f50" fmla="val 96"/>
                <a:gd name="f51" fmla="val 209"/>
                <a:gd name="f52" fmla="val 95"/>
                <a:gd name="f53" fmla="val 232"/>
                <a:gd name="f54" fmla="val 271"/>
                <a:gd name="f55" fmla="val 92"/>
                <a:gd name="f56" fmla="val 310"/>
                <a:gd name="f57" fmla="val 349"/>
                <a:gd name="f58" fmla="val 350"/>
                <a:gd name="f59" fmla="val 351"/>
                <a:gd name="f60" fmla="val 352"/>
                <a:gd name="f61" fmla="val 353"/>
                <a:gd name="f62" fmla="val 99"/>
                <a:gd name="f63" fmla="val 354"/>
                <a:gd name="f64" fmla="val 104"/>
                <a:gd name="f65" fmla="val 355"/>
                <a:gd name="f66" fmla="val 102"/>
                <a:gd name="f67" fmla="val 364"/>
                <a:gd name="f68" fmla="val 100"/>
                <a:gd name="f69" fmla="val 370"/>
                <a:gd name="f70" fmla="val 67"/>
                <a:gd name="f71" fmla="val 367"/>
                <a:gd name="f72" fmla="val 366"/>
                <a:gd name="f73" fmla="val 365"/>
                <a:gd name="f74" fmla="val 26"/>
                <a:gd name="f75" fmla="val 51"/>
                <a:gd name="f76" fmla="val 356"/>
                <a:gd name="f77" fmla="val 77"/>
                <a:gd name="f78" fmla="val 333"/>
                <a:gd name="f79" fmla="val 314"/>
                <a:gd name="f80" fmla="val 295"/>
                <a:gd name="f81" fmla="val 73"/>
                <a:gd name="f82" fmla="val 72"/>
                <a:gd name="f83" fmla="val 246"/>
                <a:gd name="f84" fmla="val 71"/>
                <a:gd name="f85" fmla="val 222"/>
                <a:gd name="f86" fmla="val 204"/>
                <a:gd name="f87" fmla="val 65"/>
                <a:gd name="f88" fmla="val 52"/>
                <a:gd name="f89" fmla="val 175"/>
                <a:gd name="f90" fmla="val 168"/>
                <a:gd name="f91" fmla="val 37"/>
                <a:gd name="f92" fmla="val 161"/>
                <a:gd name="f93" fmla="val 29"/>
                <a:gd name="f94" fmla="val 154"/>
                <a:gd name="f95" fmla="val 9"/>
                <a:gd name="f96" fmla="val 135"/>
                <a:gd name="f97" fmla="val 2"/>
                <a:gd name="f98" fmla="val 85"/>
                <a:gd name="f99" fmla="val 58"/>
                <a:gd name="f100" fmla="val 31"/>
                <a:gd name="f101" fmla="val 4"/>
                <a:gd name="f102" fmla="val 3"/>
                <a:gd name="f103" fmla="+- 0 0 -90"/>
                <a:gd name="f104" fmla="*/ f4 1 166"/>
                <a:gd name="f105" fmla="*/ f5 1 371"/>
                <a:gd name="f106" fmla="val f6"/>
                <a:gd name="f107" fmla="val f7"/>
                <a:gd name="f108" fmla="val f8"/>
                <a:gd name="f109" fmla="*/ f103 f0 1"/>
                <a:gd name="f110" fmla="+- f108 0 f106"/>
                <a:gd name="f111" fmla="+- f107 0 f106"/>
                <a:gd name="f112" fmla="*/ f109 1 f3"/>
                <a:gd name="f113" fmla="*/ f111 1 166"/>
                <a:gd name="f114" fmla="*/ f110 1 371"/>
                <a:gd name="f115" fmla="*/ 1 f111 1"/>
                <a:gd name="f116" fmla="*/ 0 f110 1"/>
                <a:gd name="f117" fmla="*/ 166 f111 1"/>
                <a:gd name="f118" fmla="*/ 23 f110 1"/>
                <a:gd name="f119" fmla="*/ 103 f111 1"/>
                <a:gd name="f120" fmla="*/ 55 f110 1"/>
                <a:gd name="f121" fmla="*/ 16 f111 1"/>
                <a:gd name="f122" fmla="*/ 20 f111 1"/>
                <a:gd name="f123" fmla="*/ 113 f110 1"/>
                <a:gd name="f124" fmla="*/ 63 f111 1"/>
                <a:gd name="f125" fmla="*/ 156 f110 1"/>
                <a:gd name="f126" fmla="*/ 111 f111 1"/>
                <a:gd name="f127" fmla="*/ 155 f110 1"/>
                <a:gd name="f128" fmla="*/ 119 f111 1"/>
                <a:gd name="f129" fmla="*/ 171 f110 1"/>
                <a:gd name="f130" fmla="*/ 172 f110 1"/>
                <a:gd name="f131" fmla="*/ 95 f111 1"/>
                <a:gd name="f132" fmla="*/ 232 f110 1"/>
                <a:gd name="f133" fmla="*/ 90 f111 1"/>
                <a:gd name="f134" fmla="*/ 349 f110 1"/>
                <a:gd name="f135" fmla="*/ 352 f110 1"/>
                <a:gd name="f136" fmla="*/ 104 f111 1"/>
                <a:gd name="f137" fmla="*/ 355 f110 1"/>
                <a:gd name="f138" fmla="*/ 100 f111 1"/>
                <a:gd name="f139" fmla="*/ 370 f110 1"/>
                <a:gd name="f140" fmla="*/ 0 f111 1"/>
                <a:gd name="f141" fmla="*/ 367 f110 1"/>
                <a:gd name="f142" fmla="*/ 364 f110 1"/>
                <a:gd name="f143" fmla="*/ 77 f111 1"/>
                <a:gd name="f144" fmla="*/ 75 f111 1"/>
                <a:gd name="f145" fmla="*/ 295 f110 1"/>
                <a:gd name="f146" fmla="*/ 71 f111 1"/>
                <a:gd name="f147" fmla="*/ 222 f110 1"/>
                <a:gd name="f148" fmla="*/ 52 f111 1"/>
                <a:gd name="f149" fmla="*/ 175 f110 1"/>
                <a:gd name="f150" fmla="*/ 29 f111 1"/>
                <a:gd name="f151" fmla="*/ 154 f110 1"/>
                <a:gd name="f152" fmla="*/ 85 f110 1"/>
                <a:gd name="f153" fmla="*/ 4 f110 1"/>
                <a:gd name="f154" fmla="+- f112 0 f1"/>
                <a:gd name="f155" fmla="*/ f115 1 166"/>
                <a:gd name="f156" fmla="*/ f116 1 371"/>
                <a:gd name="f157" fmla="*/ f117 1 166"/>
                <a:gd name="f158" fmla="*/ f118 1 371"/>
                <a:gd name="f159" fmla="*/ f119 1 166"/>
                <a:gd name="f160" fmla="*/ f120 1 371"/>
                <a:gd name="f161" fmla="*/ f121 1 166"/>
                <a:gd name="f162" fmla="*/ f122 1 166"/>
                <a:gd name="f163" fmla="*/ f123 1 371"/>
                <a:gd name="f164" fmla="*/ f124 1 166"/>
                <a:gd name="f165" fmla="*/ f125 1 371"/>
                <a:gd name="f166" fmla="*/ f126 1 166"/>
                <a:gd name="f167" fmla="*/ f127 1 371"/>
                <a:gd name="f168" fmla="*/ f128 1 166"/>
                <a:gd name="f169" fmla="*/ f129 1 371"/>
                <a:gd name="f170" fmla="*/ f130 1 371"/>
                <a:gd name="f171" fmla="*/ f131 1 166"/>
                <a:gd name="f172" fmla="*/ f132 1 371"/>
                <a:gd name="f173" fmla="*/ f133 1 166"/>
                <a:gd name="f174" fmla="*/ f134 1 371"/>
                <a:gd name="f175" fmla="*/ f135 1 371"/>
                <a:gd name="f176" fmla="*/ f136 1 166"/>
                <a:gd name="f177" fmla="*/ f137 1 371"/>
                <a:gd name="f178" fmla="*/ f138 1 166"/>
                <a:gd name="f179" fmla="*/ f139 1 371"/>
                <a:gd name="f180" fmla="*/ f140 1 166"/>
                <a:gd name="f181" fmla="*/ f141 1 371"/>
                <a:gd name="f182" fmla="*/ f142 1 371"/>
                <a:gd name="f183" fmla="*/ f143 1 166"/>
                <a:gd name="f184" fmla="*/ f144 1 166"/>
                <a:gd name="f185" fmla="*/ f145 1 371"/>
                <a:gd name="f186" fmla="*/ f146 1 166"/>
                <a:gd name="f187" fmla="*/ f147 1 371"/>
                <a:gd name="f188" fmla="*/ f148 1 166"/>
                <a:gd name="f189" fmla="*/ f149 1 371"/>
                <a:gd name="f190" fmla="*/ f150 1 166"/>
                <a:gd name="f191" fmla="*/ f151 1 371"/>
                <a:gd name="f192" fmla="*/ f152 1 371"/>
                <a:gd name="f193" fmla="*/ f153 1 371"/>
                <a:gd name="f194" fmla="*/ 0 1 f113"/>
                <a:gd name="f195" fmla="*/ f107 1 f113"/>
                <a:gd name="f196" fmla="*/ 0 1 f114"/>
                <a:gd name="f197" fmla="*/ f108 1 f114"/>
                <a:gd name="f198" fmla="*/ f155 1 f113"/>
                <a:gd name="f199" fmla="*/ f156 1 f114"/>
                <a:gd name="f200" fmla="*/ f157 1 f113"/>
                <a:gd name="f201" fmla="*/ f158 1 f114"/>
                <a:gd name="f202" fmla="*/ f159 1 f113"/>
                <a:gd name="f203" fmla="*/ f160 1 f114"/>
                <a:gd name="f204" fmla="*/ f161 1 f113"/>
                <a:gd name="f205" fmla="*/ f162 1 f113"/>
                <a:gd name="f206" fmla="*/ f163 1 f114"/>
                <a:gd name="f207" fmla="*/ f164 1 f113"/>
                <a:gd name="f208" fmla="*/ f165 1 f114"/>
                <a:gd name="f209" fmla="*/ f166 1 f113"/>
                <a:gd name="f210" fmla="*/ f167 1 f114"/>
                <a:gd name="f211" fmla="*/ f168 1 f113"/>
                <a:gd name="f212" fmla="*/ f169 1 f114"/>
                <a:gd name="f213" fmla="*/ f170 1 f114"/>
                <a:gd name="f214" fmla="*/ f171 1 f113"/>
                <a:gd name="f215" fmla="*/ f172 1 f114"/>
                <a:gd name="f216" fmla="*/ f173 1 f113"/>
                <a:gd name="f217" fmla="*/ f174 1 f114"/>
                <a:gd name="f218" fmla="*/ f175 1 f114"/>
                <a:gd name="f219" fmla="*/ f176 1 f113"/>
                <a:gd name="f220" fmla="*/ f177 1 f114"/>
                <a:gd name="f221" fmla="*/ f178 1 f113"/>
                <a:gd name="f222" fmla="*/ f179 1 f114"/>
                <a:gd name="f223" fmla="*/ f180 1 f113"/>
                <a:gd name="f224" fmla="*/ f181 1 f114"/>
                <a:gd name="f225" fmla="*/ f182 1 f114"/>
                <a:gd name="f226" fmla="*/ f183 1 f113"/>
                <a:gd name="f227" fmla="*/ f184 1 f113"/>
                <a:gd name="f228" fmla="*/ f185 1 f114"/>
                <a:gd name="f229" fmla="*/ f186 1 f113"/>
                <a:gd name="f230" fmla="*/ f187 1 f114"/>
                <a:gd name="f231" fmla="*/ f188 1 f113"/>
                <a:gd name="f232" fmla="*/ f189 1 f114"/>
                <a:gd name="f233" fmla="*/ f190 1 f113"/>
                <a:gd name="f234" fmla="*/ f191 1 f114"/>
                <a:gd name="f235" fmla="*/ f192 1 f114"/>
                <a:gd name="f236" fmla="*/ f193 1 f114"/>
                <a:gd name="f237" fmla="*/ f194 f104 1"/>
                <a:gd name="f238" fmla="*/ f195 f104 1"/>
                <a:gd name="f239" fmla="*/ f197 f105 1"/>
                <a:gd name="f240" fmla="*/ f196 f105 1"/>
                <a:gd name="f241" fmla="*/ f198 f104 1"/>
                <a:gd name="f242" fmla="*/ f199 f105 1"/>
                <a:gd name="f243" fmla="*/ f200 f104 1"/>
                <a:gd name="f244" fmla="*/ f201 f105 1"/>
                <a:gd name="f245" fmla="*/ f202 f104 1"/>
                <a:gd name="f246" fmla="*/ f203 f105 1"/>
                <a:gd name="f247" fmla="*/ f204 f104 1"/>
                <a:gd name="f248" fmla="*/ f205 f104 1"/>
                <a:gd name="f249" fmla="*/ f206 f105 1"/>
                <a:gd name="f250" fmla="*/ f207 f104 1"/>
                <a:gd name="f251" fmla="*/ f208 f105 1"/>
                <a:gd name="f252" fmla="*/ f209 f104 1"/>
                <a:gd name="f253" fmla="*/ f210 f105 1"/>
                <a:gd name="f254" fmla="*/ f211 f104 1"/>
                <a:gd name="f255" fmla="*/ f212 f105 1"/>
                <a:gd name="f256" fmla="*/ f213 f105 1"/>
                <a:gd name="f257" fmla="*/ f214 f104 1"/>
                <a:gd name="f258" fmla="*/ f215 f105 1"/>
                <a:gd name="f259" fmla="*/ f216 f104 1"/>
                <a:gd name="f260" fmla="*/ f217 f105 1"/>
                <a:gd name="f261" fmla="*/ f218 f105 1"/>
                <a:gd name="f262" fmla="*/ f219 f104 1"/>
                <a:gd name="f263" fmla="*/ f220 f105 1"/>
                <a:gd name="f264" fmla="*/ f221 f104 1"/>
                <a:gd name="f265" fmla="*/ f222 f105 1"/>
                <a:gd name="f266" fmla="*/ f223 f104 1"/>
                <a:gd name="f267" fmla="*/ f224 f105 1"/>
                <a:gd name="f268" fmla="*/ f225 f105 1"/>
                <a:gd name="f269" fmla="*/ f226 f104 1"/>
                <a:gd name="f270" fmla="*/ f227 f104 1"/>
                <a:gd name="f271" fmla="*/ f228 f105 1"/>
                <a:gd name="f272" fmla="*/ f229 f104 1"/>
                <a:gd name="f273" fmla="*/ f230 f105 1"/>
                <a:gd name="f274" fmla="*/ f231 f104 1"/>
                <a:gd name="f275" fmla="*/ f232 f105 1"/>
                <a:gd name="f276" fmla="*/ f233 f104 1"/>
                <a:gd name="f277" fmla="*/ f234 f105 1"/>
                <a:gd name="f278" fmla="*/ f235 f105 1"/>
                <a:gd name="f279" fmla="*/ f236 f1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4">
                  <a:pos x="f241" y="f242"/>
                </a:cxn>
                <a:cxn ang="f154">
                  <a:pos x="f243" y="f242"/>
                </a:cxn>
                <a:cxn ang="f154">
                  <a:pos x="f243" y="f244"/>
                </a:cxn>
                <a:cxn ang="f154">
                  <a:pos x="f245" y="f244"/>
                </a:cxn>
                <a:cxn ang="f154">
                  <a:pos x="f245" y="f246"/>
                </a:cxn>
                <a:cxn ang="f154">
                  <a:pos x="f247" y="f246"/>
                </a:cxn>
                <a:cxn ang="f154">
                  <a:pos x="f248" y="f249"/>
                </a:cxn>
                <a:cxn ang="f154">
                  <a:pos x="f250" y="f251"/>
                </a:cxn>
                <a:cxn ang="f154">
                  <a:pos x="f245" y="f251"/>
                </a:cxn>
                <a:cxn ang="f154">
                  <a:pos x="f252" y="f253"/>
                </a:cxn>
                <a:cxn ang="f154">
                  <a:pos x="f254" y="f255"/>
                </a:cxn>
                <a:cxn ang="f154">
                  <a:pos x="f254" y="f256"/>
                </a:cxn>
                <a:cxn ang="f154">
                  <a:pos x="f257" y="f258"/>
                </a:cxn>
                <a:cxn ang="f154">
                  <a:pos x="f259" y="f260"/>
                </a:cxn>
                <a:cxn ang="f154">
                  <a:pos x="f259" y="f261"/>
                </a:cxn>
                <a:cxn ang="f154">
                  <a:pos x="f262" y="f263"/>
                </a:cxn>
                <a:cxn ang="f154">
                  <a:pos x="f264" y="f265"/>
                </a:cxn>
                <a:cxn ang="f154">
                  <a:pos x="f266" y="f267"/>
                </a:cxn>
                <a:cxn ang="f154">
                  <a:pos x="f266" y="f268"/>
                </a:cxn>
                <a:cxn ang="f154">
                  <a:pos x="f269" y="f261"/>
                </a:cxn>
                <a:cxn ang="f154">
                  <a:pos x="f270" y="f271"/>
                </a:cxn>
                <a:cxn ang="f154">
                  <a:pos x="f272" y="f273"/>
                </a:cxn>
                <a:cxn ang="f154">
                  <a:pos x="f274" y="f275"/>
                </a:cxn>
                <a:cxn ang="f154">
                  <a:pos x="f276" y="f277"/>
                </a:cxn>
                <a:cxn ang="f154">
                  <a:pos x="f241" y="f278"/>
                </a:cxn>
                <a:cxn ang="f154">
                  <a:pos x="f241" y="f279"/>
                </a:cxn>
                <a:cxn ang="f154">
                  <a:pos x="f241" y="f242"/>
                </a:cxn>
              </a:cxnLst>
              <a:rect l="f237" t="f240" r="f238" b="f239"/>
              <a:pathLst>
                <a:path w="166" h="371">
                  <a:moveTo>
                    <a:pt x="f9" y="f6"/>
                  </a:moveTo>
                  <a:cubicBezTo>
                    <a:pt x="f10" y="f6"/>
                    <a:pt x="f11" y="f6"/>
                    <a:pt x="f7" y="f6"/>
                  </a:cubicBezTo>
                  <a:cubicBezTo>
                    <a:pt x="f7" y="f12"/>
                    <a:pt x="f7" y="f13"/>
                    <a:pt x="f7" y="f14"/>
                  </a:cubicBezTo>
                  <a:cubicBezTo>
                    <a:pt x="f15" y="f14"/>
                    <a:pt x="f16" y="f14"/>
                    <a:pt x="f17" y="f14"/>
                  </a:cubicBezTo>
                  <a:cubicBezTo>
                    <a:pt x="f17" y="f18"/>
                    <a:pt x="f17" y="f19"/>
                    <a:pt x="f17" y="f20"/>
                  </a:cubicBezTo>
                  <a:cubicBezTo>
                    <a:pt x="f21" y="f20"/>
                    <a:pt x="f22" y="f20"/>
                    <a:pt x="f23" y="f20"/>
                  </a:cubicBezTo>
                  <a:cubicBezTo>
                    <a:pt x="f1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4"/>
                    <a:pt x="f17" y="f34"/>
                  </a:cubicBezTo>
                  <a:cubicBezTo>
                    <a:pt x="f38" y="f34"/>
                    <a:pt x="f39" y="f40"/>
                    <a:pt x="f11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5" y="f46"/>
                    <a:pt x="f45" y="f46"/>
                    <a:pt x="f45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26" y="f54"/>
                    <a:pt x="f55" y="f56"/>
                    <a:pt x="f37" y="f57"/>
                  </a:cubicBezTo>
                  <a:cubicBezTo>
                    <a:pt x="f37" y="f58"/>
                    <a:pt x="f37" y="f59"/>
                    <a:pt x="f37" y="f60"/>
                  </a:cubicBezTo>
                  <a:cubicBezTo>
                    <a:pt x="f52" y="f61"/>
                    <a:pt x="f62" y="f63"/>
                    <a:pt x="f64" y="f65"/>
                  </a:cubicBezTo>
                  <a:cubicBezTo>
                    <a:pt x="f17" y="f2"/>
                    <a:pt x="f66" y="f67"/>
                    <a:pt x="f68" y="f69"/>
                  </a:cubicBezTo>
                  <a:cubicBezTo>
                    <a:pt x="f70" y="f8"/>
                    <a:pt x="f18" y="f8"/>
                    <a:pt x="f6" y="f71"/>
                  </a:cubicBezTo>
                  <a:cubicBezTo>
                    <a:pt x="f6" y="f72"/>
                    <a:pt x="f6" y="f73"/>
                    <a:pt x="f6" y="f67"/>
                  </a:cubicBezTo>
                  <a:cubicBezTo>
                    <a:pt x="f74" y="f2"/>
                    <a:pt x="f75" y="f76"/>
                    <a:pt x="f77" y="f60"/>
                  </a:cubicBezTo>
                  <a:cubicBezTo>
                    <a:pt x="f35" y="f78"/>
                    <a:pt x="f35" y="f79"/>
                    <a:pt x="f24" y="f80"/>
                  </a:cubicBezTo>
                  <a:cubicBezTo>
                    <a:pt x="f81" y="f54"/>
                    <a:pt x="f82" y="f83"/>
                    <a:pt x="f84" y="f85"/>
                  </a:cubicBezTo>
                  <a:cubicBezTo>
                    <a:pt x="f84" y="f86"/>
                    <a:pt x="f87" y="f49"/>
                    <a:pt x="f88" y="f89"/>
                  </a:cubicBezTo>
                  <a:cubicBezTo>
                    <a:pt x="f19" y="f90"/>
                    <a:pt x="f91" y="f92"/>
                    <a:pt x="f93" y="f94"/>
                  </a:cubicBezTo>
                  <a:cubicBezTo>
                    <a:pt x="f95" y="f96"/>
                    <a:pt x="f97" y="f11"/>
                    <a:pt x="f9" y="f98"/>
                  </a:cubicBezTo>
                  <a:cubicBezTo>
                    <a:pt x="f6" y="f99"/>
                    <a:pt x="f9" y="f100"/>
                    <a:pt x="f9" y="f101"/>
                  </a:cubicBezTo>
                  <a:cubicBezTo>
                    <a:pt x="f9" y="f102"/>
                    <a:pt x="f9" y="f97"/>
                    <a:pt x="f9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3" name="Elipse 101">
            <a:extLst>
              <a:ext uri="{FF2B5EF4-FFF2-40B4-BE49-F238E27FC236}">
                <a16:creationId xmlns:a16="http://schemas.microsoft.com/office/drawing/2014/main" id="{46AD7D2C-EEF8-A63C-3384-1AAB7301EAD5}"/>
              </a:ext>
            </a:extLst>
          </p:cNvPr>
          <p:cNvSpPr/>
          <p:nvPr/>
        </p:nvSpPr>
        <p:spPr>
          <a:xfrm>
            <a:off x="531970" y="6703768"/>
            <a:ext cx="11553956" cy="114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4" name="Diagrama de flujo: conector fuera de página 93">
            <a:extLst>
              <a:ext uri="{FF2B5EF4-FFF2-40B4-BE49-F238E27FC236}">
                <a16:creationId xmlns:a16="http://schemas.microsoft.com/office/drawing/2014/main" id="{DE781222-1B5D-41A0-227C-D8E38F6B3306}"/>
              </a:ext>
            </a:extLst>
          </p:cNvPr>
          <p:cNvSpPr/>
          <p:nvPr/>
        </p:nvSpPr>
        <p:spPr>
          <a:xfrm>
            <a:off x="603330" y="235412"/>
            <a:ext cx="10569595" cy="6557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020"/>
              <a:gd name="f7" fmla="val 10000"/>
              <a:gd name="f8" fmla="val 8"/>
              <a:gd name="f9" fmla="val 10008"/>
              <a:gd name="f10" fmla="val 8000"/>
              <a:gd name="f11" fmla="val 10262"/>
              <a:gd name="f12" fmla="val 10198"/>
              <a:gd name="f13" fmla="val 6675"/>
              <a:gd name="f14" fmla="val 9333"/>
              <a:gd name="f15" fmla="val 5008"/>
              <a:gd name="f16" fmla="val 3341"/>
              <a:gd name="f17" fmla="val -197"/>
              <a:gd name="f18" fmla="+- 0 0 -90"/>
              <a:gd name="f19" fmla="*/ f3 1 10020"/>
              <a:gd name="f20" fmla="*/ f4 1 1000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10020"/>
              <a:gd name="f29" fmla="*/ f25 1 10000"/>
              <a:gd name="f30" fmla="*/ 8 f26 1"/>
              <a:gd name="f31" fmla="*/ 0 f25 1"/>
              <a:gd name="f32" fmla="*/ 10008 f26 1"/>
              <a:gd name="f33" fmla="*/ 8000 f25 1"/>
              <a:gd name="f34" fmla="*/ 5008 f26 1"/>
              <a:gd name="f35" fmla="*/ 10000 f25 1"/>
              <a:gd name="f36" fmla="+- f27 0 f1"/>
              <a:gd name="f37" fmla="*/ f30 1 10020"/>
              <a:gd name="f38" fmla="*/ f31 1 10000"/>
              <a:gd name="f39" fmla="*/ f32 1 10020"/>
              <a:gd name="f40" fmla="*/ f33 1 10000"/>
              <a:gd name="f41" fmla="*/ f34 1 10020"/>
              <a:gd name="f42" fmla="*/ f35 1 10000"/>
              <a:gd name="f43" fmla="*/ f21 1 f28"/>
              <a:gd name="f44" fmla="*/ f22 1 f28"/>
              <a:gd name="f45" fmla="*/ f21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9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58"/>
              </a:cxn>
              <a:cxn ang="f36">
                <a:pos x="f59" y="f60"/>
              </a:cxn>
              <a:cxn ang="f36">
                <a:pos x="f61" y="f62"/>
              </a:cxn>
              <a:cxn ang="f36">
                <a:pos x="f57" y="f60"/>
              </a:cxn>
              <a:cxn ang="f36">
                <a:pos x="f57" y="f58"/>
              </a:cxn>
            </a:cxnLst>
            <a:rect l="f53" t="f56" r="f54" b="f55"/>
            <a:pathLst>
              <a:path w="10020" h="10000">
                <a:moveTo>
                  <a:pt x="f8" y="f5"/>
                </a:moveTo>
                <a:lnTo>
                  <a:pt x="f9" y="f5"/>
                </a:lnTo>
                <a:lnTo>
                  <a:pt x="f9" y="f10"/>
                </a:lnTo>
                <a:cubicBezTo>
                  <a:pt x="f11" y="f12"/>
                  <a:pt x="f13" y="f14"/>
                  <a:pt x="f15" y="f7"/>
                </a:cubicBezTo>
                <a:cubicBezTo>
                  <a:pt x="f16" y="f14"/>
                  <a:pt x="f17" y="f12"/>
                  <a:pt x="f8" y="f10"/>
                </a:cubicBezTo>
                <a:lnTo>
                  <a:pt x="f8" y="f5"/>
                </a:lnTo>
                <a:close/>
              </a:path>
            </a:pathLst>
          </a:custGeom>
          <a:noFill/>
          <a:ln w="76196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95" name="Grupo 94">
            <a:extLst>
              <a:ext uri="{FF2B5EF4-FFF2-40B4-BE49-F238E27FC236}">
                <a16:creationId xmlns:a16="http://schemas.microsoft.com/office/drawing/2014/main" id="{C2F10A76-8623-C91E-C18C-9057DF9CD4C2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97564D7C-5E94-C88F-8CB6-0E34E4039FE3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Freeform 5">
              <a:extLst>
                <a:ext uri="{FF2B5EF4-FFF2-40B4-BE49-F238E27FC236}">
                  <a16:creationId xmlns:a16="http://schemas.microsoft.com/office/drawing/2014/main" id="{8D25514C-2906-D7C2-6FA7-68DF51E02C31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rre inclinada de Pisa">
            <a:extLst>
              <a:ext uri="{FF2B5EF4-FFF2-40B4-BE49-F238E27FC236}">
                <a16:creationId xmlns:a16="http://schemas.microsoft.com/office/drawing/2014/main" id="{FD552A83-533D-577F-6665-CDA7B3BDE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623" y="16038"/>
            <a:ext cx="12181271" cy="68336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E6D5762C-618B-D75D-0B84-ED559E6C11C8}"/>
              </a:ext>
            </a:extLst>
          </p:cNvPr>
          <p:cNvSpPr/>
          <p:nvPr/>
        </p:nvSpPr>
        <p:spPr>
          <a:xfrm>
            <a:off x="11814" y="23957"/>
            <a:ext cx="7240429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12"/>
              <a:gd name="f7" fmla="val 1060"/>
              <a:gd name="f8" fmla="val 1056"/>
              <a:gd name="f9" fmla="val 1913"/>
              <a:gd name="f10" fmla="+- 0 0 -90"/>
              <a:gd name="f11" fmla="*/ f3 1 1912"/>
              <a:gd name="f12" fmla="*/ f4 1 1060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1912"/>
              <a:gd name="f21" fmla="*/ f17 1 1060"/>
              <a:gd name="f22" fmla="*/ 1056 f18 1"/>
              <a:gd name="f23" fmla="*/ 1060 f17 1"/>
              <a:gd name="f24" fmla="*/ 0 f18 1"/>
              <a:gd name="f25" fmla="*/ 0 f17 1"/>
              <a:gd name="f26" fmla="*/ 1913 f18 1"/>
              <a:gd name="f27" fmla="+- f19 0 f1"/>
              <a:gd name="f28" fmla="*/ f22 1 1913"/>
              <a:gd name="f29" fmla="*/ f23 1 1060"/>
              <a:gd name="f30" fmla="*/ f24 1 1913"/>
              <a:gd name="f31" fmla="*/ f25 1 1060"/>
              <a:gd name="f32" fmla="*/ f26 1 1913"/>
              <a:gd name="f33" fmla="*/ 0 1 f20"/>
              <a:gd name="f34" fmla="*/ f14 1 f20"/>
              <a:gd name="f35" fmla="*/ 0 1 f21"/>
              <a:gd name="f36" fmla="*/ f15 1 f21"/>
              <a:gd name="f37" fmla="*/ f28 1 f20"/>
              <a:gd name="f38" fmla="*/ f29 1 f21"/>
              <a:gd name="f39" fmla="*/ f30 1 f20"/>
              <a:gd name="f40" fmla="*/ f31 1 f21"/>
              <a:gd name="f41" fmla="*/ f32 1 f20"/>
              <a:gd name="f42" fmla="*/ f33 f11 1"/>
              <a:gd name="f43" fmla="*/ f34 f11 1"/>
              <a:gd name="f44" fmla="*/ f36 f12 1"/>
              <a:gd name="f45" fmla="*/ f35 f12 1"/>
              <a:gd name="f46" fmla="*/ f37 f11 1"/>
              <a:gd name="f47" fmla="*/ f38 f12 1"/>
              <a:gd name="f48" fmla="*/ f39 f11 1"/>
              <a:gd name="f49" fmla="*/ f40 f12 1"/>
              <a:gd name="f50" fmla="*/ f4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6" y="f47"/>
              </a:cxn>
              <a:cxn ang="f27">
                <a:pos x="f48" y="f47"/>
              </a:cxn>
              <a:cxn ang="f27">
                <a:pos x="f48" y="f49"/>
              </a:cxn>
              <a:cxn ang="f27">
                <a:pos x="f50" y="f49"/>
              </a:cxn>
              <a:cxn ang="f27">
                <a:pos x="f46" y="f47"/>
              </a:cxn>
            </a:cxnLst>
            <a:rect l="f42" t="f45" r="f43" b="f44"/>
            <a:pathLst>
              <a:path w="1912" h="1060">
                <a:moveTo>
                  <a:pt x="f8" y="f7"/>
                </a:moveTo>
                <a:lnTo>
                  <a:pt x="f5" y="f7"/>
                </a:lnTo>
                <a:lnTo>
                  <a:pt x="f5" y="f5"/>
                </a:lnTo>
                <a:lnTo>
                  <a:pt x="f9" y="f5"/>
                </a:lnTo>
                <a:lnTo>
                  <a:pt x="f8" y="f7"/>
                </a:lnTo>
                <a:close/>
              </a:path>
            </a:pathLst>
          </a:custGeom>
          <a:solidFill>
            <a:srgbClr val="33C073">
              <a:alpha val="54000"/>
            </a:srgbClr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4DD1E82-8498-D342-45BE-F1A01C780678}"/>
              </a:ext>
            </a:extLst>
          </p:cNvPr>
          <p:cNvSpPr txBox="1"/>
          <p:nvPr/>
        </p:nvSpPr>
        <p:spPr>
          <a:xfrm>
            <a:off x="358682" y="351595"/>
            <a:ext cx="5737311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Infographic Style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0EBB951-B87E-A066-AD44-3839C6B2E8FF}"/>
              </a:ext>
            </a:extLst>
          </p:cNvPr>
          <p:cNvSpPr txBox="1"/>
          <p:nvPr/>
        </p:nvSpPr>
        <p:spPr>
          <a:xfrm>
            <a:off x="352894" y="1231641"/>
            <a:ext cx="571131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Get a modern PowerPoint  Presentation that is beautifully designed. </a:t>
            </a:r>
            <a:r>
              <a: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FZShuTi" pitchFamily="2"/>
                <a:cs typeface="Arial" pitchFamily="34"/>
              </a:rPr>
              <a:t>I hope and I believe that this Template will your Time.</a:t>
            </a:r>
            <a:endParaRPr lang="en-US" sz="12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 pitchFamily="34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C4B95D7-2251-02BD-952D-8668A06384A0}"/>
              </a:ext>
            </a:extLst>
          </p:cNvPr>
          <p:cNvSpPr txBox="1"/>
          <p:nvPr/>
        </p:nvSpPr>
        <p:spPr>
          <a:xfrm>
            <a:off x="571006" y="2238359"/>
            <a:ext cx="1768385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80</a:t>
            </a: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%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D851EADD-C64E-B5EA-D0EE-98528773ECCA}"/>
              </a:ext>
            </a:extLst>
          </p:cNvPr>
          <p:cNvGrpSpPr/>
          <p:nvPr/>
        </p:nvGrpSpPr>
        <p:grpSpPr>
          <a:xfrm>
            <a:off x="592430" y="3569351"/>
            <a:ext cx="3312368" cy="1477331"/>
            <a:chOff x="592430" y="3569351"/>
            <a:chExt cx="3312368" cy="1477331"/>
          </a:xfrm>
        </p:grpSpPr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57A43DB7-0F21-85F9-226F-2817084E83C9}"/>
                </a:ext>
              </a:extLst>
            </p:cNvPr>
            <p:cNvSpPr txBox="1"/>
            <p:nvPr/>
          </p:nvSpPr>
          <p:spPr>
            <a:xfrm>
              <a:off x="592430" y="3846350"/>
              <a:ext cx="3312368" cy="1200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</a:t>
              </a: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392F25BA-2B1F-3788-C4FA-4E3FBE2E0F44}"/>
                </a:ext>
              </a:extLst>
            </p:cNvPr>
            <p:cNvSpPr txBox="1"/>
            <p:nvPr/>
          </p:nvSpPr>
          <p:spPr>
            <a:xfrm>
              <a:off x="592430" y="3569351"/>
              <a:ext cx="331236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굴림" pitchFamily="34"/>
                  <a:cs typeface="Arial" pitchFamily="34"/>
                </a:rPr>
                <a:t>Your Content Here</a:t>
              </a:r>
            </a:p>
          </p:txBody>
        </p:sp>
      </p:grpSp>
      <p:sp>
        <p:nvSpPr>
          <p:cNvPr id="10" name="TextBox 7">
            <a:extLst>
              <a:ext uri="{FF2B5EF4-FFF2-40B4-BE49-F238E27FC236}">
                <a16:creationId xmlns:a16="http://schemas.microsoft.com/office/drawing/2014/main" id="{72CF72D3-A744-7498-1659-ED3F7A6C1BD5}"/>
              </a:ext>
            </a:extLst>
          </p:cNvPr>
          <p:cNvSpPr txBox="1"/>
          <p:nvPr/>
        </p:nvSpPr>
        <p:spPr>
          <a:xfrm>
            <a:off x="2330823" y="2731660"/>
            <a:ext cx="133653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Text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23D8D4B7-AFFA-EC19-54F4-42B9805CAB82}"/>
              </a:ext>
            </a:extLst>
          </p:cNvPr>
          <p:cNvSpPr txBox="1"/>
          <p:nvPr/>
        </p:nvSpPr>
        <p:spPr>
          <a:xfrm>
            <a:off x="592430" y="5583070"/>
            <a:ext cx="320475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ALLPPT Layout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 pitchFamily="34"/>
              </a:rPr>
              <a:t>Clean Text Slide for your Presentation</a:t>
            </a: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 pitchFamily="34"/>
            </a:endParaRPr>
          </a:p>
        </p:txBody>
      </p:sp>
      <p:cxnSp>
        <p:nvCxnSpPr>
          <p:cNvPr id="12" name="Straight Connector 10">
            <a:extLst>
              <a:ext uri="{FF2B5EF4-FFF2-40B4-BE49-F238E27FC236}">
                <a16:creationId xmlns:a16="http://schemas.microsoft.com/office/drawing/2014/main" id="{6D7C2361-052C-2C70-A3D7-5E9648F07F76}"/>
              </a:ext>
            </a:extLst>
          </p:cNvPr>
          <p:cNvCxnSpPr/>
          <p:nvPr/>
        </p:nvCxnSpPr>
        <p:spPr>
          <a:xfrm flipH="1">
            <a:off x="4202298" y="0"/>
            <a:ext cx="3066880" cy="685800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65A1E0-5141-53AF-946B-D408CE28A395}"/>
              </a:ext>
            </a:extLst>
          </p:cNvPr>
          <p:cNvCxnSpPr/>
          <p:nvPr/>
        </p:nvCxnSpPr>
        <p:spPr>
          <a:xfrm flipH="1">
            <a:off x="4343418" y="3429000"/>
            <a:ext cx="1515215" cy="342900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14" name="Straight Connector 15">
            <a:extLst>
              <a:ext uri="{FF2B5EF4-FFF2-40B4-BE49-F238E27FC236}">
                <a16:creationId xmlns:a16="http://schemas.microsoft.com/office/drawing/2014/main" id="{FA632945-F924-B031-ECF3-008D90471B10}"/>
              </a:ext>
            </a:extLst>
          </p:cNvPr>
          <p:cNvCxnSpPr/>
          <p:nvPr/>
        </p:nvCxnSpPr>
        <p:spPr>
          <a:xfrm flipH="1">
            <a:off x="4045909" y="1626525"/>
            <a:ext cx="2347676" cy="5231475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9DD5626-0862-CAEB-1C7B-91748B13BE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04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ángulo 9">
            <a:extLst>
              <a:ext uri="{FF2B5EF4-FFF2-40B4-BE49-F238E27FC236}">
                <a16:creationId xmlns:a16="http://schemas.microsoft.com/office/drawing/2014/main" id="{4377908C-4F57-943E-49A9-E8B3C5D84574}"/>
              </a:ext>
            </a:extLst>
          </p:cNvPr>
          <p:cNvSpPr/>
          <p:nvPr/>
        </p:nvSpPr>
        <p:spPr>
          <a:xfrm>
            <a:off x="4750984" y="869429"/>
            <a:ext cx="2690027" cy="4751176"/>
          </a:xfrm>
          <a:prstGeom prst="rect">
            <a:avLst/>
          </a:prstGeom>
          <a:solidFill>
            <a:srgbClr val="00B050"/>
          </a:solidFill>
          <a:ln w="38103" cap="flat">
            <a:solidFill>
              <a:srgbClr val="FFFFFF">
                <a:alpha val="42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CuadroTexto 7">
            <a:extLst>
              <a:ext uri="{FF2B5EF4-FFF2-40B4-BE49-F238E27FC236}">
                <a16:creationId xmlns:a16="http://schemas.microsoft.com/office/drawing/2014/main" id="{8E5A091A-B26A-D96F-750E-DB02F4EA3F74}"/>
              </a:ext>
            </a:extLst>
          </p:cNvPr>
          <p:cNvSpPr txBox="1"/>
          <p:nvPr/>
        </p:nvSpPr>
        <p:spPr>
          <a:xfrm>
            <a:off x="0" y="3159398"/>
            <a:ext cx="12191996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60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SOLUTIONS</a:t>
            </a:r>
            <a:endParaRPr lang="es-ES" sz="4400" b="0" i="0" u="none" strike="noStrike" kern="1200" cap="none" spc="60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FC3F28AD-C807-B46E-109F-86F9C4A9CDB3}"/>
              </a:ext>
            </a:extLst>
          </p:cNvPr>
          <p:cNvSpPr txBox="1"/>
          <p:nvPr/>
        </p:nvSpPr>
        <p:spPr>
          <a:xfrm>
            <a:off x="0" y="1357307"/>
            <a:ext cx="12191996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9600" b="0" i="0" u="none" strike="noStrike" kern="1200" cap="none" spc="0" baseline="0">
                <a:solidFill>
                  <a:srgbClr val="FFFFFF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03</a:t>
            </a:r>
            <a:endParaRPr lang="es-ES" sz="7200" b="0" i="0" u="none" strike="noStrike" kern="1200" cap="none" spc="0" baseline="0">
              <a:solidFill>
                <a:srgbClr val="FFFFFF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6" name="Forma libre 14">
            <a:extLst>
              <a:ext uri="{FF2B5EF4-FFF2-40B4-BE49-F238E27FC236}">
                <a16:creationId xmlns:a16="http://schemas.microsoft.com/office/drawing/2014/main" id="{C943F056-A7FA-2311-FA2D-035F3C6B6EF0}"/>
              </a:ext>
            </a:extLst>
          </p:cNvPr>
          <p:cNvSpPr/>
          <p:nvPr/>
        </p:nvSpPr>
        <p:spPr>
          <a:xfrm>
            <a:off x="2393323" y="4662306"/>
            <a:ext cx="107950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9500"/>
              <a:gd name="f7" fmla="val 1371600"/>
              <a:gd name="f8" fmla="+- 0 0 -90"/>
              <a:gd name="f9" fmla="*/ f3 1 1079500"/>
              <a:gd name="f10" fmla="*/ f4 1 13716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1079500"/>
              <a:gd name="f19" fmla="*/ f15 1 1371600"/>
              <a:gd name="f20" fmla="*/ 0 f16 1"/>
              <a:gd name="f21" fmla="*/ 0 f15 1"/>
              <a:gd name="f22" fmla="*/ 1079500 f16 1"/>
              <a:gd name="f23" fmla="*/ 1371600 f15 1"/>
              <a:gd name="f24" fmla="+- f17 0 f1"/>
              <a:gd name="f25" fmla="*/ f20 1 1079500"/>
              <a:gd name="f26" fmla="*/ f21 1 1371600"/>
              <a:gd name="f27" fmla="*/ f22 1 1079500"/>
              <a:gd name="f28" fmla="*/ f23 1 1371600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1079500" h="1371600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orma libre 6">
            <a:extLst>
              <a:ext uri="{FF2B5EF4-FFF2-40B4-BE49-F238E27FC236}">
                <a16:creationId xmlns:a16="http://schemas.microsoft.com/office/drawing/2014/main" id="{B3B90543-6DFE-F01D-5B3B-E1F26DF189FE}"/>
              </a:ext>
            </a:extLst>
          </p:cNvPr>
          <p:cNvSpPr/>
          <p:nvPr/>
        </p:nvSpPr>
        <p:spPr>
          <a:xfrm>
            <a:off x="5846819" y="4662306"/>
            <a:ext cx="497543" cy="49754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29300"/>
              <a:gd name="f7" fmla="val 2915002"/>
              <a:gd name="f8" fmla="val 1304896"/>
              <a:gd name="f9" fmla="val 4525109"/>
              <a:gd name="f10" fmla="val 5830005"/>
              <a:gd name="f11" fmla="val 5547408"/>
              <a:gd name="f12" fmla="val 1465269"/>
              <a:gd name="f13" fmla="val 282597"/>
              <a:gd name="f14" fmla="val 4364736"/>
              <a:gd name="f15" fmla="val 4051754"/>
              <a:gd name="f16" fmla="val 3006852"/>
              <a:gd name="f17" fmla="val 4105447"/>
              <a:gd name="f18" fmla="val 3060544"/>
              <a:gd name="f19" fmla="val 3151680"/>
              <a:gd name="f20" fmla="val 3205382"/>
              <a:gd name="f21" fmla="val 3013910"/>
              <a:gd name="f22" fmla="val 4250293"/>
              <a:gd name="f23" fmla="val 3006138"/>
              <a:gd name="f24" fmla="val 4258066"/>
              <a:gd name="f25" fmla="val 2998365"/>
              <a:gd name="f26" fmla="val 4265838"/>
              <a:gd name="f27" fmla="val 2991298"/>
              <a:gd name="f28" fmla="val 2983525"/>
              <a:gd name="f29" fmla="val 4273611"/>
              <a:gd name="f30" fmla="val 2975753"/>
              <a:gd name="f31" fmla="val 4281383"/>
              <a:gd name="f32" fmla="val 2967981"/>
              <a:gd name="f33" fmla="val 2960208"/>
              <a:gd name="f34" fmla="val 2952436"/>
              <a:gd name="f35" fmla="val 4289155"/>
              <a:gd name="f36" fmla="val 2944663"/>
              <a:gd name="f37" fmla="val 2936891"/>
              <a:gd name="f38" fmla="val 2929119"/>
              <a:gd name="f39" fmla="val 2921346"/>
              <a:gd name="f40" fmla="val 2906516"/>
              <a:gd name="f41" fmla="val 2898743"/>
              <a:gd name="f42" fmla="val 2890971"/>
              <a:gd name="f43" fmla="val 2876141"/>
              <a:gd name="f44" fmla="val 2868368"/>
              <a:gd name="f45" fmla="val 2860596"/>
              <a:gd name="f46" fmla="val 2852823"/>
              <a:gd name="f47" fmla="val 2845051"/>
              <a:gd name="f48" fmla="val 2837279"/>
              <a:gd name="f49" fmla="val 2829506"/>
              <a:gd name="f50" fmla="val 2821734"/>
              <a:gd name="f51" fmla="val 2813961"/>
              <a:gd name="f52" fmla="val 2806189"/>
              <a:gd name="f53" fmla="val 2799121"/>
              <a:gd name="f54" fmla="val 1770478"/>
              <a:gd name="f55" fmla="val 3197600"/>
              <a:gd name="f56" fmla="val 1716786"/>
              <a:gd name="f57" fmla="val 3143907"/>
              <a:gd name="f58" fmla="val 3052772"/>
              <a:gd name="f59" fmla="val 2999070"/>
              <a:gd name="f60" fmla="val 1824171"/>
              <a:gd name="f61" fmla="val 2945368"/>
              <a:gd name="f62" fmla="val 1915306"/>
              <a:gd name="f63" fmla="val 2945378"/>
              <a:gd name="f64" fmla="val 1969008"/>
              <a:gd name="f65" fmla="val 2777947"/>
              <a:gd name="f66" fmla="val 3808009"/>
              <a:gd name="f67" fmla="val 1571958"/>
              <a:gd name="f68" fmla="val 1495654"/>
              <a:gd name="f69" fmla="val 2838707"/>
              <a:gd name="f70" fmla="val 1434894"/>
              <a:gd name="f71" fmla="val 2915012"/>
              <a:gd name="f72" fmla="val 2991317"/>
              <a:gd name="f73" fmla="val 3052077"/>
              <a:gd name="f74" fmla="val 3807314"/>
              <a:gd name="f75" fmla="val 3846176"/>
              <a:gd name="f76" fmla="val 3013920"/>
              <a:gd name="f77" fmla="val 3906926"/>
              <a:gd name="f78" fmla="val 2953150"/>
              <a:gd name="f79" fmla="val 3998767"/>
              <a:gd name="f80" fmla="+- 0 0 -90"/>
              <a:gd name="f81" fmla="*/ f3 1 5829300"/>
              <a:gd name="f82" fmla="*/ f4 1 5829300"/>
              <a:gd name="f83" fmla="val f5"/>
              <a:gd name="f84" fmla="val f6"/>
              <a:gd name="f85" fmla="*/ f80 f0 1"/>
              <a:gd name="f86" fmla="+- f84 0 f83"/>
              <a:gd name="f87" fmla="*/ f85 1 f2"/>
              <a:gd name="f88" fmla="*/ f86 1 5829300"/>
              <a:gd name="f89" fmla="*/ 2915002 f86 1"/>
              <a:gd name="f90" fmla="*/ 0 f86 1"/>
              <a:gd name="f91" fmla="*/ 5830005 f86 1"/>
              <a:gd name="f92" fmla="*/ 5547408 f86 1"/>
              <a:gd name="f93" fmla="*/ 282597 f86 1"/>
              <a:gd name="f94" fmla="*/ 4051754 f86 1"/>
              <a:gd name="f95" fmla="*/ 3006852 f86 1"/>
              <a:gd name="f96" fmla="*/ 3205382 f86 1"/>
              <a:gd name="f97" fmla="*/ 3013910 f86 1"/>
              <a:gd name="f98" fmla="*/ 4250293 f86 1"/>
              <a:gd name="f99" fmla="*/ 2991298 f86 1"/>
              <a:gd name="f100" fmla="*/ 4265838 f86 1"/>
              <a:gd name="f101" fmla="*/ 2983525 f86 1"/>
              <a:gd name="f102" fmla="*/ 4273611 f86 1"/>
              <a:gd name="f103" fmla="*/ 2967981 f86 1"/>
              <a:gd name="f104" fmla="*/ 4281383 f86 1"/>
              <a:gd name="f105" fmla="*/ 2952436 f86 1"/>
              <a:gd name="f106" fmla="*/ 4289155 f86 1"/>
              <a:gd name="f107" fmla="*/ 2936891 f86 1"/>
              <a:gd name="f108" fmla="*/ 2906516 f86 1"/>
              <a:gd name="f109" fmla="*/ 2876141 f86 1"/>
              <a:gd name="f110" fmla="*/ 2860596 f86 1"/>
              <a:gd name="f111" fmla="*/ 2845051 f86 1"/>
              <a:gd name="f112" fmla="*/ 2829506 f86 1"/>
              <a:gd name="f113" fmla="*/ 2821734 f86 1"/>
              <a:gd name="f114" fmla="*/ 2799121 f86 1"/>
              <a:gd name="f115" fmla="*/ 1770478 f86 1"/>
              <a:gd name="f116" fmla="*/ 3197600 f86 1"/>
              <a:gd name="f117" fmla="*/ 2999070 f86 1"/>
              <a:gd name="f118" fmla="*/ 1969008 f86 1"/>
              <a:gd name="f119" fmla="*/ 2777947 f86 1"/>
              <a:gd name="f120" fmla="*/ 3808009 f86 1"/>
              <a:gd name="f121" fmla="*/ 1571958 f86 1"/>
              <a:gd name="f122" fmla="*/ 2915012 f86 1"/>
              <a:gd name="f123" fmla="*/ 1434894 f86 1"/>
              <a:gd name="f124" fmla="*/ 3052077 f86 1"/>
              <a:gd name="f125" fmla="*/ 3807314 f86 1"/>
              <a:gd name="f126" fmla="*/ 3846176 f86 1"/>
              <a:gd name="f127" fmla="*/ 3013920 f86 1"/>
              <a:gd name="f128" fmla="+- f87 0 f1"/>
              <a:gd name="f129" fmla="*/ f89 1 5829300"/>
              <a:gd name="f130" fmla="*/ f90 1 5829300"/>
              <a:gd name="f131" fmla="*/ f91 1 5829300"/>
              <a:gd name="f132" fmla="*/ f92 1 5829300"/>
              <a:gd name="f133" fmla="*/ f93 1 5829300"/>
              <a:gd name="f134" fmla="*/ f94 1 5829300"/>
              <a:gd name="f135" fmla="*/ f95 1 5829300"/>
              <a:gd name="f136" fmla="*/ f96 1 5829300"/>
              <a:gd name="f137" fmla="*/ f97 1 5829300"/>
              <a:gd name="f138" fmla="*/ f98 1 5829300"/>
              <a:gd name="f139" fmla="*/ f99 1 5829300"/>
              <a:gd name="f140" fmla="*/ f100 1 5829300"/>
              <a:gd name="f141" fmla="*/ f101 1 5829300"/>
              <a:gd name="f142" fmla="*/ f102 1 5829300"/>
              <a:gd name="f143" fmla="*/ f103 1 5829300"/>
              <a:gd name="f144" fmla="*/ f104 1 5829300"/>
              <a:gd name="f145" fmla="*/ f105 1 5829300"/>
              <a:gd name="f146" fmla="*/ f106 1 5829300"/>
              <a:gd name="f147" fmla="*/ f107 1 5829300"/>
              <a:gd name="f148" fmla="*/ f108 1 5829300"/>
              <a:gd name="f149" fmla="*/ f109 1 5829300"/>
              <a:gd name="f150" fmla="*/ f110 1 5829300"/>
              <a:gd name="f151" fmla="*/ f111 1 5829300"/>
              <a:gd name="f152" fmla="*/ f112 1 5829300"/>
              <a:gd name="f153" fmla="*/ f113 1 5829300"/>
              <a:gd name="f154" fmla="*/ f114 1 5829300"/>
              <a:gd name="f155" fmla="*/ f115 1 5829300"/>
              <a:gd name="f156" fmla="*/ f116 1 5829300"/>
              <a:gd name="f157" fmla="*/ f117 1 5829300"/>
              <a:gd name="f158" fmla="*/ f118 1 5829300"/>
              <a:gd name="f159" fmla="*/ f119 1 5829300"/>
              <a:gd name="f160" fmla="*/ f120 1 5829300"/>
              <a:gd name="f161" fmla="*/ f121 1 5829300"/>
              <a:gd name="f162" fmla="*/ f122 1 5829300"/>
              <a:gd name="f163" fmla="*/ f123 1 5829300"/>
              <a:gd name="f164" fmla="*/ f124 1 5829300"/>
              <a:gd name="f165" fmla="*/ f125 1 5829300"/>
              <a:gd name="f166" fmla="*/ f126 1 5829300"/>
              <a:gd name="f167" fmla="*/ f127 1 5829300"/>
              <a:gd name="f168" fmla="*/ f83 1 f88"/>
              <a:gd name="f169" fmla="*/ f84 1 f88"/>
              <a:gd name="f170" fmla="*/ f129 1 f88"/>
              <a:gd name="f171" fmla="*/ f130 1 f88"/>
              <a:gd name="f172" fmla="*/ f131 1 f88"/>
              <a:gd name="f173" fmla="*/ f132 1 f88"/>
              <a:gd name="f174" fmla="*/ f133 1 f88"/>
              <a:gd name="f175" fmla="*/ f134 1 f88"/>
              <a:gd name="f176" fmla="*/ f135 1 f88"/>
              <a:gd name="f177" fmla="*/ f136 1 f88"/>
              <a:gd name="f178" fmla="*/ f137 1 f88"/>
              <a:gd name="f179" fmla="*/ f138 1 f88"/>
              <a:gd name="f180" fmla="*/ f139 1 f88"/>
              <a:gd name="f181" fmla="*/ f140 1 f88"/>
              <a:gd name="f182" fmla="*/ f141 1 f88"/>
              <a:gd name="f183" fmla="*/ f142 1 f88"/>
              <a:gd name="f184" fmla="*/ f143 1 f88"/>
              <a:gd name="f185" fmla="*/ f144 1 f88"/>
              <a:gd name="f186" fmla="*/ f145 1 f88"/>
              <a:gd name="f187" fmla="*/ f146 1 f88"/>
              <a:gd name="f188" fmla="*/ f147 1 f88"/>
              <a:gd name="f189" fmla="*/ f148 1 f88"/>
              <a:gd name="f190" fmla="*/ f149 1 f88"/>
              <a:gd name="f191" fmla="*/ f150 1 f88"/>
              <a:gd name="f192" fmla="*/ f151 1 f88"/>
              <a:gd name="f193" fmla="*/ f152 1 f88"/>
              <a:gd name="f194" fmla="*/ f153 1 f88"/>
              <a:gd name="f195" fmla="*/ f154 1 f88"/>
              <a:gd name="f196" fmla="*/ f155 1 f88"/>
              <a:gd name="f197" fmla="*/ f156 1 f88"/>
              <a:gd name="f198" fmla="*/ f157 1 f88"/>
              <a:gd name="f199" fmla="*/ f158 1 f88"/>
              <a:gd name="f200" fmla="*/ f159 1 f88"/>
              <a:gd name="f201" fmla="*/ f160 1 f88"/>
              <a:gd name="f202" fmla="*/ f161 1 f88"/>
              <a:gd name="f203" fmla="*/ f162 1 f88"/>
              <a:gd name="f204" fmla="*/ f163 1 f88"/>
              <a:gd name="f205" fmla="*/ f164 1 f88"/>
              <a:gd name="f206" fmla="*/ f165 1 f88"/>
              <a:gd name="f207" fmla="*/ f166 1 f88"/>
              <a:gd name="f208" fmla="*/ f167 1 f88"/>
              <a:gd name="f209" fmla="*/ f168 f81 1"/>
              <a:gd name="f210" fmla="*/ f169 f81 1"/>
              <a:gd name="f211" fmla="*/ f169 f82 1"/>
              <a:gd name="f212" fmla="*/ f168 f82 1"/>
              <a:gd name="f213" fmla="*/ f170 f81 1"/>
              <a:gd name="f214" fmla="*/ f171 f82 1"/>
              <a:gd name="f215" fmla="*/ f171 f81 1"/>
              <a:gd name="f216" fmla="*/ f170 f82 1"/>
              <a:gd name="f217" fmla="*/ f172 f82 1"/>
              <a:gd name="f218" fmla="*/ f172 f81 1"/>
              <a:gd name="f219" fmla="*/ f173 f82 1"/>
              <a:gd name="f220" fmla="*/ f174 f81 1"/>
              <a:gd name="f221" fmla="*/ f174 f82 1"/>
              <a:gd name="f222" fmla="*/ f173 f81 1"/>
              <a:gd name="f223" fmla="*/ f175 f81 1"/>
              <a:gd name="f224" fmla="*/ f176 f82 1"/>
              <a:gd name="f225" fmla="*/ f177 f82 1"/>
              <a:gd name="f226" fmla="*/ f178 f81 1"/>
              <a:gd name="f227" fmla="*/ f179 f82 1"/>
              <a:gd name="f228" fmla="*/ f180 f81 1"/>
              <a:gd name="f229" fmla="*/ f181 f82 1"/>
              <a:gd name="f230" fmla="*/ f182 f81 1"/>
              <a:gd name="f231" fmla="*/ f183 f82 1"/>
              <a:gd name="f232" fmla="*/ f184 f81 1"/>
              <a:gd name="f233" fmla="*/ f185 f82 1"/>
              <a:gd name="f234" fmla="*/ f186 f81 1"/>
              <a:gd name="f235" fmla="*/ f187 f82 1"/>
              <a:gd name="f236" fmla="*/ f188 f81 1"/>
              <a:gd name="f237" fmla="*/ f189 f81 1"/>
              <a:gd name="f238" fmla="*/ f190 f81 1"/>
              <a:gd name="f239" fmla="*/ f191 f81 1"/>
              <a:gd name="f240" fmla="*/ f192 f81 1"/>
              <a:gd name="f241" fmla="*/ f193 f81 1"/>
              <a:gd name="f242" fmla="*/ f194 f81 1"/>
              <a:gd name="f243" fmla="*/ f195 f81 1"/>
              <a:gd name="f244" fmla="*/ f196 f81 1"/>
              <a:gd name="f245" fmla="*/ f197 f82 1"/>
              <a:gd name="f246" fmla="*/ f198 f82 1"/>
              <a:gd name="f247" fmla="*/ f199 f81 1"/>
              <a:gd name="f248" fmla="*/ f200 f81 1"/>
              <a:gd name="f249" fmla="*/ f201 f82 1"/>
              <a:gd name="f250" fmla="*/ f202 f82 1"/>
              <a:gd name="f251" fmla="*/ f203 f81 1"/>
              <a:gd name="f252" fmla="*/ f204 f82 1"/>
              <a:gd name="f253" fmla="*/ f205 f81 1"/>
              <a:gd name="f254" fmla="*/ f206 f82 1"/>
              <a:gd name="f255" fmla="*/ f207 f81 1"/>
              <a:gd name="f256" fmla="*/ f208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8">
                <a:pos x="f213" y="f214"/>
              </a:cxn>
              <a:cxn ang="f128">
                <a:pos x="f215" y="f216"/>
              </a:cxn>
              <a:cxn ang="f128">
                <a:pos x="f213" y="f217"/>
              </a:cxn>
              <a:cxn ang="f128">
                <a:pos x="f218" y="f216"/>
              </a:cxn>
              <a:cxn ang="f128">
                <a:pos x="f213" y="f214"/>
              </a:cxn>
              <a:cxn ang="f128">
                <a:pos x="f213" y="f219"/>
              </a:cxn>
              <a:cxn ang="f128">
                <a:pos x="f220" y="f216"/>
              </a:cxn>
              <a:cxn ang="f128">
                <a:pos x="f213" y="f221"/>
              </a:cxn>
              <a:cxn ang="f128">
                <a:pos x="f222" y="f216"/>
              </a:cxn>
              <a:cxn ang="f128">
                <a:pos x="f213" y="f219"/>
              </a:cxn>
              <a:cxn ang="f128">
                <a:pos x="f223" y="f224"/>
              </a:cxn>
              <a:cxn ang="f128">
                <a:pos x="f223" y="f225"/>
              </a:cxn>
              <a:cxn ang="f128">
                <a:pos x="f226" y="f227"/>
              </a:cxn>
              <a:cxn ang="f128">
                <a:pos x="f228" y="f229"/>
              </a:cxn>
              <a:cxn ang="f128">
                <a:pos x="f230" y="f231"/>
              </a:cxn>
              <a:cxn ang="f128">
                <a:pos x="f232" y="f233"/>
              </a:cxn>
              <a:cxn ang="f128">
                <a:pos x="f234" y="f235"/>
              </a:cxn>
              <a:cxn ang="f128">
                <a:pos x="f236" y="f235"/>
              </a:cxn>
              <a:cxn ang="f128">
                <a:pos x="f237" y="f235"/>
              </a:cxn>
              <a:cxn ang="f128">
                <a:pos x="f238" y="f235"/>
              </a:cxn>
              <a:cxn ang="f128">
                <a:pos x="f239" y="f235"/>
              </a:cxn>
              <a:cxn ang="f128">
                <a:pos x="f240" y="f233"/>
              </a:cxn>
              <a:cxn ang="f128">
                <a:pos x="f241" y="f231"/>
              </a:cxn>
              <a:cxn ang="f128">
                <a:pos x="f242" y="f229"/>
              </a:cxn>
              <a:cxn ang="f128">
                <a:pos x="f243" y="f227"/>
              </a:cxn>
              <a:cxn ang="f128">
                <a:pos x="f244" y="f245"/>
              </a:cxn>
              <a:cxn ang="f128">
                <a:pos x="f244" y="f246"/>
              </a:cxn>
              <a:cxn ang="f128">
                <a:pos x="f247" y="f246"/>
              </a:cxn>
              <a:cxn ang="f128">
                <a:pos x="f248" y="f249"/>
              </a:cxn>
              <a:cxn ang="f128">
                <a:pos x="f248" y="f250"/>
              </a:cxn>
              <a:cxn ang="f128">
                <a:pos x="f251" y="f252"/>
              </a:cxn>
              <a:cxn ang="f128">
                <a:pos x="f253" y="f250"/>
              </a:cxn>
              <a:cxn ang="f128">
                <a:pos x="f253" y="f254"/>
              </a:cxn>
              <a:cxn ang="f128">
                <a:pos x="f255" y="f256"/>
              </a:cxn>
              <a:cxn ang="f128">
                <a:pos x="f223" y="f224"/>
              </a:cxn>
            </a:cxnLst>
            <a:rect l="f209" t="f212" r="f210" b="f211"/>
            <a:pathLst>
              <a:path w="5829300" h="5829300">
                <a:moveTo>
                  <a:pt x="f7" y="f5"/>
                </a:moveTo>
                <a:cubicBezTo>
                  <a:pt x="f8" y="f5"/>
                  <a:pt x="f5" y="f8"/>
                  <a:pt x="f5" y="f7"/>
                </a:cubicBezTo>
                <a:cubicBezTo>
                  <a:pt x="f5" y="f9"/>
                  <a:pt x="f8" y="f10"/>
                  <a:pt x="f7" y="f10"/>
                </a:cubicBezTo>
                <a:cubicBezTo>
                  <a:pt x="f9" y="f10"/>
                  <a:pt x="f10" y="f9"/>
                  <a:pt x="f10" y="f7"/>
                </a:cubicBezTo>
                <a:cubicBezTo>
                  <a:pt x="f10" y="f8"/>
                  <a:pt x="f9" y="f5"/>
                  <a:pt x="f7" y="f5"/>
                </a:cubicBezTo>
                <a:close/>
                <a:moveTo>
                  <a:pt x="f7" y="f11"/>
                </a:moveTo>
                <a:cubicBezTo>
                  <a:pt x="f12" y="f11"/>
                  <a:pt x="f13" y="f14"/>
                  <a:pt x="f13" y="f7"/>
                </a:cubicBezTo>
                <a:cubicBezTo>
                  <a:pt x="f13" y="f12"/>
                  <a:pt x="f12" y="f13"/>
                  <a:pt x="f7" y="f13"/>
                </a:cubicBezTo>
                <a:cubicBezTo>
                  <a:pt x="f14" y="f13"/>
                  <a:pt x="f11" y="f12"/>
                  <a:pt x="f11" y="f7"/>
                </a:cubicBezTo>
                <a:cubicBezTo>
                  <a:pt x="f11" y="f14"/>
                  <a:pt x="f14" y="f11"/>
                  <a:pt x="f7" y="f11"/>
                </a:cubicBezTo>
                <a:close/>
                <a:moveTo>
                  <a:pt x="f15" y="f16"/>
                </a:moveTo>
                <a:cubicBezTo>
                  <a:pt x="f17" y="f18"/>
                  <a:pt x="f17" y="f19"/>
                  <a:pt x="f15" y="f20"/>
                </a:cubicBezTo>
                <a:lnTo>
                  <a:pt x="f21" y="f22"/>
                </a:lnTo>
                <a:cubicBezTo>
                  <a:pt x="f23" y="f24"/>
                  <a:pt x="f25" y="f26"/>
                  <a:pt x="f27" y="f26"/>
                </a:cubicBezTo>
                <a:lnTo>
                  <a:pt x="f28" y="f29"/>
                </a:lnTo>
                <a:cubicBezTo>
                  <a:pt x="f30" y="f29"/>
                  <a:pt x="f30" y="f31"/>
                  <a:pt x="f32" y="f31"/>
                </a:cubicBezTo>
                <a:cubicBezTo>
                  <a:pt x="f33" y="f31"/>
                  <a:pt x="f33" y="f31"/>
                  <a:pt x="f34" y="f35"/>
                </a:cubicBezTo>
                <a:cubicBezTo>
                  <a:pt x="f36" y="f35"/>
                  <a:pt x="f36" y="f35"/>
                  <a:pt x="f37" y="f35"/>
                </a:cubicBezTo>
                <a:cubicBezTo>
                  <a:pt x="f38" y="f35"/>
                  <a:pt x="f39" y="f35"/>
                  <a:pt x="f40" y="f35"/>
                </a:cubicBezTo>
                <a:cubicBezTo>
                  <a:pt x="f41" y="f35"/>
                  <a:pt x="f42" y="f35"/>
                  <a:pt x="f43" y="f35"/>
                </a:cubicBezTo>
                <a:cubicBezTo>
                  <a:pt x="f44" y="f35"/>
                  <a:pt x="f44" y="f35"/>
                  <a:pt x="f45" y="f35"/>
                </a:cubicBezTo>
                <a:cubicBezTo>
                  <a:pt x="f46" y="f35"/>
                  <a:pt x="f46" y="f35"/>
                  <a:pt x="f47" y="f31"/>
                </a:cubicBezTo>
                <a:cubicBezTo>
                  <a:pt x="f48" y="f31"/>
                  <a:pt x="f48" y="f29"/>
                  <a:pt x="f49" y="f29"/>
                </a:cubicBezTo>
                <a:cubicBezTo>
                  <a:pt x="f49" y="f29"/>
                  <a:pt x="f50" y="f29"/>
                  <a:pt x="f50" y="f26"/>
                </a:cubicBezTo>
                <a:cubicBezTo>
                  <a:pt x="f51" y="f24"/>
                  <a:pt x="f52" y="f24"/>
                  <a:pt x="f53" y="f22"/>
                </a:cubicBezTo>
                <a:lnTo>
                  <a:pt x="f54" y="f55"/>
                </a:lnTo>
                <a:cubicBezTo>
                  <a:pt x="f56" y="f57"/>
                  <a:pt x="f56" y="f58"/>
                  <a:pt x="f54" y="f59"/>
                </a:cubicBezTo>
                <a:cubicBezTo>
                  <a:pt x="f60" y="f61"/>
                  <a:pt x="f62" y="f63"/>
                  <a:pt x="f64" y="f59"/>
                </a:cubicBezTo>
                <a:lnTo>
                  <a:pt x="f65" y="f66"/>
                </a:lnTo>
                <a:lnTo>
                  <a:pt x="f65" y="f67"/>
                </a:lnTo>
                <a:cubicBezTo>
                  <a:pt x="f65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74"/>
                </a:lnTo>
                <a:lnTo>
                  <a:pt x="f75" y="f76"/>
                </a:lnTo>
                <a:cubicBezTo>
                  <a:pt x="f77" y="f78"/>
                  <a:pt x="f79" y="f78"/>
                  <a:pt x="f15" y="f16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" name="Grupo 1">
            <a:extLst>
              <a:ext uri="{FF2B5EF4-FFF2-40B4-BE49-F238E27FC236}">
                <a16:creationId xmlns:a16="http://schemas.microsoft.com/office/drawing/2014/main" id="{357CF060-0332-0DA9-4788-51555D8FC09E}"/>
              </a:ext>
            </a:extLst>
          </p:cNvPr>
          <p:cNvGrpSpPr/>
          <p:nvPr/>
        </p:nvGrpSpPr>
        <p:grpSpPr>
          <a:xfrm>
            <a:off x="100318" y="5540020"/>
            <a:ext cx="11895393" cy="1167185"/>
            <a:chOff x="100318" y="5540020"/>
            <a:chExt cx="11895393" cy="1167185"/>
          </a:xfrm>
        </p:grpSpPr>
        <p:sp>
          <p:nvSpPr>
            <p:cNvPr id="9" name="Rectángulo 10">
              <a:extLst>
                <a:ext uri="{FF2B5EF4-FFF2-40B4-BE49-F238E27FC236}">
                  <a16:creationId xmlns:a16="http://schemas.microsoft.com/office/drawing/2014/main" id="{BCD1F9C0-2DCE-F7B5-C2F5-0D75A307F045}"/>
                </a:ext>
              </a:extLst>
            </p:cNvPr>
            <p:cNvSpPr/>
            <p:nvPr/>
          </p:nvSpPr>
          <p:spPr>
            <a:xfrm>
              <a:off x="100318" y="6596353"/>
              <a:ext cx="11203228" cy="11085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3586EB9-ED3C-5B55-A2E1-FC1501C68785}"/>
                </a:ext>
              </a:extLst>
            </p:cNvPr>
            <p:cNvSpPr/>
            <p:nvPr/>
          </p:nvSpPr>
          <p:spPr>
            <a:xfrm>
              <a:off x="11140162" y="5540020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F499260-F58A-C58C-98B6-224F5F142E32}"/>
              </a:ext>
            </a:extLst>
          </p:cNvPr>
          <p:cNvSpPr/>
          <p:nvPr/>
        </p:nvSpPr>
        <p:spPr>
          <a:xfrm>
            <a:off x="9182103" y="0"/>
            <a:ext cx="3009903" cy="6858000"/>
          </a:xfrm>
          <a:prstGeom prst="rect">
            <a:avLst/>
          </a:prstGeom>
          <a:solidFill>
            <a:srgbClr val="D9D9D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CuadroTexto 5">
            <a:extLst>
              <a:ext uri="{FF2B5EF4-FFF2-40B4-BE49-F238E27FC236}">
                <a16:creationId xmlns:a16="http://schemas.microsoft.com/office/drawing/2014/main" id="{C2DCB548-260A-E56A-8F54-BCD60A0DB5C2}"/>
              </a:ext>
            </a:extLst>
          </p:cNvPr>
          <p:cNvSpPr txBox="1"/>
          <p:nvPr/>
        </p:nvSpPr>
        <p:spPr>
          <a:xfrm>
            <a:off x="1109551" y="3262981"/>
            <a:ext cx="5119798" cy="20801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386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200" b="0" i="0" u="none" strike="noStrike" kern="1200" cap="none" spc="0" baseline="0">
                <a:solidFill>
                  <a:srgbClr val="00B050"/>
                </a:solidFill>
                <a:uFillTx/>
                <a:latin typeface="Arial" pitchFamily="34"/>
                <a:ea typeface="Roboto Light" pitchFamily="2"/>
                <a:cs typeface="Arial" pitchFamily="34"/>
              </a:rPr>
              <a:t>“We can't save the world by playing by the rules, because the rules have to be changed. Everything needs to change - and it has to start today.</a:t>
            </a:r>
          </a:p>
        </p:txBody>
      </p:sp>
      <p:sp>
        <p:nvSpPr>
          <p:cNvPr id="4" name="CuadroTexto 6">
            <a:extLst>
              <a:ext uri="{FF2B5EF4-FFF2-40B4-BE49-F238E27FC236}">
                <a16:creationId xmlns:a16="http://schemas.microsoft.com/office/drawing/2014/main" id="{E8ADF7E5-3249-050F-0C01-64F521DBB716}"/>
              </a:ext>
            </a:extLst>
          </p:cNvPr>
          <p:cNvSpPr txBox="1"/>
          <p:nvPr/>
        </p:nvSpPr>
        <p:spPr>
          <a:xfrm>
            <a:off x="194008" y="3042409"/>
            <a:ext cx="902841" cy="24006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0" b="0" i="0" u="none" strike="noStrike" kern="1200" cap="none" spc="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“</a:t>
            </a:r>
          </a:p>
        </p:txBody>
      </p:sp>
      <p:sp>
        <p:nvSpPr>
          <p:cNvPr id="5" name="CuadroTexto 7">
            <a:extLst>
              <a:ext uri="{FF2B5EF4-FFF2-40B4-BE49-F238E27FC236}">
                <a16:creationId xmlns:a16="http://schemas.microsoft.com/office/drawing/2014/main" id="{2B4ECFEB-53C5-52F9-90DC-7693D2143888}"/>
              </a:ext>
            </a:extLst>
          </p:cNvPr>
          <p:cNvSpPr txBox="1"/>
          <p:nvPr/>
        </p:nvSpPr>
        <p:spPr>
          <a:xfrm>
            <a:off x="1109551" y="5642533"/>
            <a:ext cx="5650041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300" baseline="0">
                <a:solidFill>
                  <a:srgbClr val="C00000"/>
                </a:solidFill>
                <a:uFillTx/>
                <a:latin typeface="Oswald" pitchFamily="2"/>
                <a:ea typeface="Arial"/>
                <a:cs typeface="Arial"/>
              </a:rPr>
              <a:t>GRETA THUMBERG</a:t>
            </a:r>
          </a:p>
        </p:txBody>
      </p:sp>
      <p:pic>
        <p:nvPicPr>
          <p:cNvPr id="6" name="Picture 4" descr="edificio de hormigón blanco bajo un cielo azul durante el día">
            <a:extLst>
              <a:ext uri="{FF2B5EF4-FFF2-40B4-BE49-F238E27FC236}">
                <a16:creationId xmlns:a16="http://schemas.microsoft.com/office/drawing/2014/main" id="{73159494-3A26-52C9-35F8-F264508E95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390"/>
          <a:stretch>
            <a:fillRect/>
          </a:stretch>
        </p:blipFill>
        <p:spPr>
          <a:xfrm>
            <a:off x="6565574" y="899028"/>
            <a:ext cx="5432413" cy="528119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o 9">
            <a:extLst>
              <a:ext uri="{FF2B5EF4-FFF2-40B4-BE49-F238E27FC236}">
                <a16:creationId xmlns:a16="http://schemas.microsoft.com/office/drawing/2014/main" id="{D39EB2C9-9FD8-AEC1-C1D4-BA7221BEFDB3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8" name="Rectángulo 10">
              <a:extLst>
                <a:ext uri="{FF2B5EF4-FFF2-40B4-BE49-F238E27FC236}">
                  <a16:creationId xmlns:a16="http://schemas.microsoft.com/office/drawing/2014/main" id="{D1458D79-F779-1FA1-74E7-926B0875BF5D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F1B97EC-831C-6F26-A023-C4D5723CF32F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39E7646A-5742-7F61-AD94-1C48AF3E1DF3}"/>
              </a:ext>
            </a:extLst>
          </p:cNvPr>
          <p:cNvSpPr/>
          <p:nvPr/>
        </p:nvSpPr>
        <p:spPr>
          <a:xfrm>
            <a:off x="2554284" y="938210"/>
            <a:ext cx="1920880" cy="21828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6"/>
              <a:gd name="f7" fmla="val 281"/>
              <a:gd name="f8" fmla="val 211"/>
              <a:gd name="f9" fmla="val 141"/>
              <a:gd name="f10" fmla="val 71"/>
              <a:gd name="f11" fmla="val 1"/>
              <a:gd name="f12" fmla="val 280"/>
              <a:gd name="f13" fmla="val 279"/>
              <a:gd name="f14" fmla="val 3"/>
              <a:gd name="f15" fmla="val 278"/>
              <a:gd name="f16" fmla="val 6"/>
              <a:gd name="f17" fmla="val 8"/>
              <a:gd name="f18" fmla="val 277"/>
              <a:gd name="f19" fmla="val 18"/>
              <a:gd name="f20" fmla="val 27"/>
              <a:gd name="f21" fmla="val 37"/>
              <a:gd name="f22" fmla="val 40"/>
              <a:gd name="f23" fmla="val 44"/>
              <a:gd name="f24" fmla="val 274"/>
              <a:gd name="f25" fmla="val 45"/>
              <a:gd name="f26" fmla="val 272"/>
              <a:gd name="f27" fmla="val 52"/>
              <a:gd name="f28" fmla="val 253"/>
              <a:gd name="f29" fmla="val 59"/>
              <a:gd name="f30" fmla="val 233"/>
              <a:gd name="f31" fmla="val 66"/>
              <a:gd name="f32" fmla="val 213"/>
              <a:gd name="f33" fmla="val 63"/>
              <a:gd name="f34" fmla="val 61"/>
              <a:gd name="f35" fmla="val 209"/>
              <a:gd name="f36" fmla="val 58"/>
              <a:gd name="f37" fmla="val 208"/>
              <a:gd name="f38" fmla="val 207"/>
              <a:gd name="f39" fmla="val 206"/>
              <a:gd name="f40" fmla="val 205"/>
              <a:gd name="f41" fmla="val 62"/>
              <a:gd name="f42" fmla="val 65"/>
              <a:gd name="f43" fmla="val 69"/>
              <a:gd name="f44" fmla="val 73"/>
              <a:gd name="f45" fmla="val 195"/>
              <a:gd name="f46" fmla="val 77"/>
              <a:gd name="f47" fmla="val 183"/>
              <a:gd name="f48" fmla="val 82"/>
              <a:gd name="f49" fmla="val 171"/>
              <a:gd name="f50" fmla="val 79"/>
              <a:gd name="f51" fmla="val 169"/>
              <a:gd name="f52" fmla="val 76"/>
              <a:gd name="f53" fmla="val 168"/>
              <a:gd name="f54" fmla="val 74"/>
              <a:gd name="f55" fmla="val 166"/>
              <a:gd name="f56" fmla="val 165"/>
              <a:gd name="f57" fmla="val 164"/>
              <a:gd name="f58" fmla="val 80"/>
              <a:gd name="f59" fmla="val 84"/>
              <a:gd name="f60" fmla="val 88"/>
              <a:gd name="f61" fmla="val 153"/>
              <a:gd name="f62" fmla="val 92"/>
              <a:gd name="f63" fmla="val 97"/>
              <a:gd name="f64" fmla="val 129"/>
              <a:gd name="f65" fmla="val 94"/>
              <a:gd name="f66" fmla="val 127"/>
              <a:gd name="f67" fmla="val 91"/>
              <a:gd name="f68" fmla="val 125"/>
              <a:gd name="f69" fmla="val 89"/>
              <a:gd name="f70" fmla="val 124"/>
              <a:gd name="f71" fmla="val 123"/>
              <a:gd name="f72" fmla="val 122"/>
              <a:gd name="f73" fmla="val 95"/>
              <a:gd name="f74" fmla="val 99"/>
              <a:gd name="f75" fmla="val 104"/>
              <a:gd name="f76" fmla="val 109"/>
              <a:gd name="f77" fmla="val 96"/>
              <a:gd name="f78" fmla="val 113"/>
              <a:gd name="f79" fmla="val 83"/>
              <a:gd name="f80" fmla="val 110"/>
              <a:gd name="f81" fmla="val 81"/>
              <a:gd name="f82" fmla="val 108"/>
              <a:gd name="f83" fmla="val 105"/>
              <a:gd name="f84" fmla="val 106"/>
              <a:gd name="f85" fmla="val 75"/>
              <a:gd name="f86" fmla="val 112"/>
              <a:gd name="f87" fmla="val 116"/>
              <a:gd name="f88" fmla="val 120"/>
              <a:gd name="f89" fmla="val 53"/>
              <a:gd name="f90" fmla="val 41"/>
              <a:gd name="f91" fmla="val 126"/>
              <a:gd name="f92" fmla="val 39"/>
              <a:gd name="f93" fmla="val 121"/>
              <a:gd name="f94" fmla="val 35"/>
              <a:gd name="f95" fmla="val 131"/>
              <a:gd name="f96" fmla="val 33"/>
              <a:gd name="f97" fmla="val 140"/>
              <a:gd name="f98" fmla="val 150"/>
              <a:gd name="f99" fmla="val 154"/>
              <a:gd name="f100" fmla="val 32"/>
              <a:gd name="f101" fmla="val 157"/>
              <a:gd name="f102" fmla="val 22"/>
              <a:gd name="f103" fmla="val 161"/>
              <a:gd name="f104" fmla="val 12"/>
              <a:gd name="f105" fmla="val 155"/>
              <a:gd name="f106" fmla="val 9"/>
              <a:gd name="f107" fmla="val 149"/>
              <a:gd name="f108" fmla="val 7"/>
              <a:gd name="f109" fmla="val 142"/>
              <a:gd name="f110" fmla="val 4"/>
              <a:gd name="f111" fmla="val 143"/>
              <a:gd name="f112" fmla="val 144"/>
              <a:gd name="f113" fmla="val 179"/>
              <a:gd name="f114" fmla="val 25"/>
              <a:gd name="f115" fmla="val 247"/>
              <a:gd name="f116" fmla="val 243"/>
              <a:gd name="f117" fmla="val 240"/>
              <a:gd name="f118" fmla="val 237"/>
              <a:gd name="f119" fmla="val 234"/>
              <a:gd name="f120" fmla="val 38"/>
              <a:gd name="f121" fmla="val 231"/>
              <a:gd name="f122" fmla="val 227"/>
              <a:gd name="f123" fmla="val 36"/>
              <a:gd name="f124" fmla="val 223"/>
              <a:gd name="f125" fmla="val 219"/>
              <a:gd name="f126" fmla="val 55"/>
              <a:gd name="f127" fmla="val 216"/>
              <a:gd name="f128" fmla="val 225"/>
              <a:gd name="f129" fmla="val 244"/>
              <a:gd name="f130" fmla="val 78"/>
              <a:gd name="f131" fmla="val 229"/>
              <a:gd name="f132" fmla="val 90"/>
              <a:gd name="f133" fmla="val 102"/>
              <a:gd name="f134" fmla="val 220"/>
              <a:gd name="f135" fmla="val 114"/>
              <a:gd name="f136" fmla="val 115"/>
              <a:gd name="f137" fmla="val 226"/>
              <a:gd name="f138" fmla="val 117"/>
              <a:gd name="f139" fmla="val 228"/>
              <a:gd name="f140" fmla="val 119"/>
              <a:gd name="f141" fmla="val 222"/>
              <a:gd name="f142" fmla="val 218"/>
              <a:gd name="f143" fmla="val 133"/>
              <a:gd name="f144" fmla="val 146"/>
              <a:gd name="f145" fmla="val 204"/>
              <a:gd name="f146" fmla="val 160"/>
              <a:gd name="f147" fmla="val 162"/>
              <a:gd name="f148" fmla="val 163"/>
              <a:gd name="f149" fmla="val 212"/>
              <a:gd name="f150" fmla="val 167"/>
              <a:gd name="f151" fmla="val 201"/>
              <a:gd name="f152" fmla="val 197"/>
              <a:gd name="f153" fmla="val 178"/>
              <a:gd name="f154" fmla="val 193"/>
              <a:gd name="f155" fmla="val 190"/>
              <a:gd name="f156" fmla="val 189"/>
              <a:gd name="f157" fmla="val 202"/>
              <a:gd name="f158" fmla="val 191"/>
              <a:gd name="f159" fmla="val 194"/>
              <a:gd name="f160" fmla="val 196"/>
              <a:gd name="f161" fmla="val 186"/>
              <a:gd name="f162" fmla="val 182"/>
              <a:gd name="f163" fmla="val 232"/>
              <a:gd name="f164" fmla="val 173"/>
              <a:gd name="f165" fmla="val 176"/>
              <a:gd name="f166" fmla="val 248"/>
              <a:gd name="f167" fmla="val 181"/>
              <a:gd name="f168" fmla="val 250"/>
              <a:gd name="f169" fmla="val 251"/>
              <a:gd name="f170" fmla="val 252"/>
              <a:gd name="f171" fmla="val 175"/>
              <a:gd name="f172" fmla="val 259"/>
              <a:gd name="f173" fmla="val 267"/>
              <a:gd name="f174" fmla="val 98"/>
              <a:gd name="f175" fmla="val 111"/>
              <a:gd name="f176" fmla="val 136"/>
              <a:gd name="f177" fmla="val 148"/>
              <a:gd name="f178" fmla="val 198"/>
              <a:gd name="f179" fmla="val 159"/>
              <a:gd name="f180" fmla="val 203"/>
              <a:gd name="f181" fmla="val 145"/>
              <a:gd name="f182" fmla="val 132"/>
              <a:gd name="f183" fmla="val 118"/>
              <a:gd name="f184" fmla="val 151"/>
              <a:gd name="f185" fmla="val 221"/>
              <a:gd name="f186" fmla="val 230"/>
              <a:gd name="f187" fmla="val 177"/>
              <a:gd name="f188" fmla="val 87"/>
              <a:gd name="f189" fmla="val 172"/>
              <a:gd name="f190" fmla="val 185"/>
              <a:gd name="f191" fmla="val 174"/>
              <a:gd name="f192" fmla="val 51"/>
              <a:gd name="f193" fmla="val 192"/>
              <a:gd name="f194" fmla="val 57"/>
              <a:gd name="f195" fmla="val 64"/>
              <a:gd name="f196" fmla="val 214"/>
              <a:gd name="f197" fmla="val 20"/>
              <a:gd name="f198" fmla="val 13"/>
              <a:gd name="f199" fmla="val 24"/>
              <a:gd name="f200" fmla="val 86"/>
              <a:gd name="f201" fmla="val 100"/>
              <a:gd name="f202" fmla="val 265"/>
              <a:gd name="f203" fmla="val 257"/>
              <a:gd name="f204" fmla="val 249"/>
              <a:gd name="f205" fmla="val 107"/>
              <a:gd name="f206" fmla="val 254"/>
              <a:gd name="f207" fmla="val 261"/>
              <a:gd name="f208" fmla="val 269"/>
              <a:gd name="f209" fmla="+- 0 0 -90"/>
              <a:gd name="f210" fmla="*/ f3 1 246"/>
              <a:gd name="f211" fmla="*/ f4 1 281"/>
              <a:gd name="f212" fmla="val f5"/>
              <a:gd name="f213" fmla="val f6"/>
              <a:gd name="f214" fmla="val f7"/>
              <a:gd name="f215" fmla="*/ f209 f0 1"/>
              <a:gd name="f216" fmla="+- f214 0 f212"/>
              <a:gd name="f217" fmla="+- f213 0 f212"/>
              <a:gd name="f218" fmla="*/ f215 1 f2"/>
              <a:gd name="f219" fmla="*/ f217 1 246"/>
              <a:gd name="f220" fmla="*/ f216 1 281"/>
              <a:gd name="f221" fmla="*/ 1 f217 1"/>
              <a:gd name="f222" fmla="*/ 281 f216 1"/>
              <a:gd name="f223" fmla="*/ 8 f217 1"/>
              <a:gd name="f224" fmla="*/ 277 f216 1"/>
              <a:gd name="f225" fmla="*/ 45 f217 1"/>
              <a:gd name="f226" fmla="*/ 272 f216 1"/>
              <a:gd name="f227" fmla="*/ 58 f217 1"/>
              <a:gd name="f228" fmla="*/ 208 f216 1"/>
              <a:gd name="f229" fmla="*/ 69 f217 1"/>
              <a:gd name="f230" fmla="*/ 206 f216 1"/>
              <a:gd name="f231" fmla="*/ 74 f217 1"/>
              <a:gd name="f232" fmla="*/ 166 f216 1"/>
              <a:gd name="f233" fmla="*/ 84 f217 1"/>
              <a:gd name="f234" fmla="*/ 164 f216 1"/>
              <a:gd name="f235" fmla="*/ 89 f217 1"/>
              <a:gd name="f236" fmla="*/ 124 f216 1"/>
              <a:gd name="f237" fmla="*/ 99 f217 1"/>
              <a:gd name="f238" fmla="*/ 122 f216 1"/>
              <a:gd name="f239" fmla="*/ 105 f217 1"/>
              <a:gd name="f240" fmla="*/ 77 f216 1"/>
              <a:gd name="f241" fmla="*/ 116 f217 1"/>
              <a:gd name="f242" fmla="*/ 76 f216 1"/>
              <a:gd name="f243" fmla="*/ 121 f217 1"/>
              <a:gd name="f244" fmla="*/ 35 f216 1"/>
              <a:gd name="f245" fmla="*/ 161 f217 1"/>
              <a:gd name="f246" fmla="*/ 12 f216 1"/>
              <a:gd name="f247" fmla="*/ 144 f217 1"/>
              <a:gd name="f248" fmla="*/ 0 f216 1"/>
              <a:gd name="f249" fmla="*/ 246 f217 1"/>
              <a:gd name="f250" fmla="*/ 41 f216 1"/>
              <a:gd name="f251" fmla="*/ 227 f217 1"/>
              <a:gd name="f252" fmla="*/ 36 f216 1"/>
              <a:gd name="f253" fmla="*/ 244 f217 1"/>
              <a:gd name="f254" fmla="*/ 233 f217 1"/>
              <a:gd name="f255" fmla="*/ 79 f216 1"/>
              <a:gd name="f256" fmla="*/ 228 f217 1"/>
              <a:gd name="f257" fmla="*/ 119 f216 1"/>
              <a:gd name="f258" fmla="*/ 218 f217 1"/>
              <a:gd name="f259" fmla="*/ 121 f216 1"/>
              <a:gd name="f260" fmla="*/ 212 f217 1"/>
              <a:gd name="f261" fmla="*/ 165 f216 1"/>
              <a:gd name="f262" fmla="*/ 201 f217 1"/>
              <a:gd name="f263" fmla="*/ 167 f216 1"/>
              <a:gd name="f264" fmla="*/ 197 f217 1"/>
              <a:gd name="f265" fmla="*/ 207 f216 1"/>
              <a:gd name="f266" fmla="*/ 186 f217 1"/>
              <a:gd name="f267" fmla="*/ 209 f216 1"/>
              <a:gd name="f268" fmla="*/ 181 f217 1"/>
              <a:gd name="f269" fmla="*/ 250 f216 1"/>
              <a:gd name="f270" fmla="*/ 171 f217 1"/>
              <a:gd name="f271" fmla="*/ 251 f216 1"/>
              <a:gd name="f272" fmla="*/ 211 f217 1"/>
              <a:gd name="f273" fmla="*/ 278 f216 1"/>
              <a:gd name="f274" fmla="*/ 119 f217 1"/>
              <a:gd name="f275" fmla="*/ 84 f216 1"/>
              <a:gd name="f276" fmla="*/ 198 f217 1"/>
              <a:gd name="f277" fmla="*/ 159 f216 1"/>
              <a:gd name="f278" fmla="*/ 168 f217 1"/>
              <a:gd name="f279" fmla="*/ 243 f216 1"/>
              <a:gd name="f280" fmla="*/ 87 f217 1"/>
              <a:gd name="f281" fmla="*/ 172 f216 1"/>
              <a:gd name="f282" fmla="*/ 155 f217 1"/>
              <a:gd name="f283" fmla="*/ 44 f216 1"/>
              <a:gd name="f284" fmla="*/ 222 f217 1"/>
              <a:gd name="f285" fmla="*/ 33 f216 1"/>
              <a:gd name="f286" fmla="*/ 106 f217 1"/>
              <a:gd name="f287" fmla="*/ 114 f217 1"/>
              <a:gd name="f288" fmla="*/ 246 f216 1"/>
              <a:gd name="f289" fmla="*/ 86 f217 1"/>
              <a:gd name="f290" fmla="+- f218 0 f1"/>
              <a:gd name="f291" fmla="*/ f221 1 247"/>
              <a:gd name="f292" fmla="*/ f222 1 281"/>
              <a:gd name="f293" fmla="*/ f223 1 247"/>
              <a:gd name="f294" fmla="*/ f224 1 281"/>
              <a:gd name="f295" fmla="*/ f225 1 247"/>
              <a:gd name="f296" fmla="*/ f226 1 281"/>
              <a:gd name="f297" fmla="*/ f227 1 247"/>
              <a:gd name="f298" fmla="*/ f228 1 281"/>
              <a:gd name="f299" fmla="*/ f229 1 247"/>
              <a:gd name="f300" fmla="*/ f230 1 281"/>
              <a:gd name="f301" fmla="*/ f231 1 247"/>
              <a:gd name="f302" fmla="*/ f232 1 281"/>
              <a:gd name="f303" fmla="*/ f233 1 247"/>
              <a:gd name="f304" fmla="*/ f234 1 281"/>
              <a:gd name="f305" fmla="*/ f235 1 247"/>
              <a:gd name="f306" fmla="*/ f236 1 281"/>
              <a:gd name="f307" fmla="*/ f237 1 247"/>
              <a:gd name="f308" fmla="*/ f238 1 281"/>
              <a:gd name="f309" fmla="*/ f239 1 247"/>
              <a:gd name="f310" fmla="*/ f240 1 281"/>
              <a:gd name="f311" fmla="*/ f241 1 247"/>
              <a:gd name="f312" fmla="*/ f242 1 281"/>
              <a:gd name="f313" fmla="*/ f243 1 247"/>
              <a:gd name="f314" fmla="*/ f244 1 281"/>
              <a:gd name="f315" fmla="*/ f245 1 247"/>
              <a:gd name="f316" fmla="*/ f246 1 281"/>
              <a:gd name="f317" fmla="*/ f247 1 247"/>
              <a:gd name="f318" fmla="*/ f248 1 281"/>
              <a:gd name="f319" fmla="*/ f249 1 247"/>
              <a:gd name="f320" fmla="*/ f250 1 281"/>
              <a:gd name="f321" fmla="*/ f251 1 247"/>
              <a:gd name="f322" fmla="*/ f252 1 281"/>
              <a:gd name="f323" fmla="*/ f253 1 247"/>
              <a:gd name="f324" fmla="*/ f254 1 247"/>
              <a:gd name="f325" fmla="*/ f255 1 281"/>
              <a:gd name="f326" fmla="*/ f256 1 247"/>
              <a:gd name="f327" fmla="*/ f257 1 281"/>
              <a:gd name="f328" fmla="*/ f258 1 247"/>
              <a:gd name="f329" fmla="*/ f259 1 281"/>
              <a:gd name="f330" fmla="*/ f260 1 247"/>
              <a:gd name="f331" fmla="*/ f261 1 281"/>
              <a:gd name="f332" fmla="*/ f262 1 247"/>
              <a:gd name="f333" fmla="*/ f263 1 281"/>
              <a:gd name="f334" fmla="*/ f264 1 247"/>
              <a:gd name="f335" fmla="*/ f265 1 281"/>
              <a:gd name="f336" fmla="*/ f266 1 247"/>
              <a:gd name="f337" fmla="*/ f267 1 281"/>
              <a:gd name="f338" fmla="*/ f268 1 247"/>
              <a:gd name="f339" fmla="*/ f269 1 281"/>
              <a:gd name="f340" fmla="*/ f270 1 247"/>
              <a:gd name="f341" fmla="*/ f271 1 281"/>
              <a:gd name="f342" fmla="*/ f272 1 247"/>
              <a:gd name="f343" fmla="*/ f273 1 281"/>
              <a:gd name="f344" fmla="*/ f274 1 247"/>
              <a:gd name="f345" fmla="*/ f275 1 281"/>
              <a:gd name="f346" fmla="*/ f276 1 247"/>
              <a:gd name="f347" fmla="*/ f277 1 281"/>
              <a:gd name="f348" fmla="*/ f278 1 247"/>
              <a:gd name="f349" fmla="*/ f279 1 281"/>
              <a:gd name="f350" fmla="*/ f280 1 247"/>
              <a:gd name="f351" fmla="*/ f281 1 281"/>
              <a:gd name="f352" fmla="*/ f282 1 247"/>
              <a:gd name="f353" fmla="*/ f283 1 281"/>
              <a:gd name="f354" fmla="*/ f284 1 247"/>
              <a:gd name="f355" fmla="*/ f285 1 281"/>
              <a:gd name="f356" fmla="*/ f286 1 247"/>
              <a:gd name="f357" fmla="*/ f287 1 247"/>
              <a:gd name="f358" fmla="*/ f288 1 281"/>
              <a:gd name="f359" fmla="*/ f289 1 247"/>
              <a:gd name="f360" fmla="*/ 0 1 f219"/>
              <a:gd name="f361" fmla="*/ f213 1 f219"/>
              <a:gd name="f362" fmla="*/ 0 1 f220"/>
              <a:gd name="f363" fmla="*/ f214 1 f220"/>
              <a:gd name="f364" fmla="*/ f291 1 f219"/>
              <a:gd name="f365" fmla="*/ f292 1 f220"/>
              <a:gd name="f366" fmla="*/ f293 1 f219"/>
              <a:gd name="f367" fmla="*/ f294 1 f220"/>
              <a:gd name="f368" fmla="*/ f295 1 f219"/>
              <a:gd name="f369" fmla="*/ f296 1 f220"/>
              <a:gd name="f370" fmla="*/ f297 1 f219"/>
              <a:gd name="f371" fmla="*/ f298 1 f220"/>
              <a:gd name="f372" fmla="*/ f299 1 f219"/>
              <a:gd name="f373" fmla="*/ f300 1 f220"/>
              <a:gd name="f374" fmla="*/ f301 1 f219"/>
              <a:gd name="f375" fmla="*/ f302 1 f220"/>
              <a:gd name="f376" fmla="*/ f303 1 f219"/>
              <a:gd name="f377" fmla="*/ f304 1 f220"/>
              <a:gd name="f378" fmla="*/ f305 1 f219"/>
              <a:gd name="f379" fmla="*/ f306 1 f220"/>
              <a:gd name="f380" fmla="*/ f307 1 f219"/>
              <a:gd name="f381" fmla="*/ f308 1 f220"/>
              <a:gd name="f382" fmla="*/ f309 1 f219"/>
              <a:gd name="f383" fmla="*/ f310 1 f220"/>
              <a:gd name="f384" fmla="*/ f311 1 f219"/>
              <a:gd name="f385" fmla="*/ f312 1 f220"/>
              <a:gd name="f386" fmla="*/ f313 1 f219"/>
              <a:gd name="f387" fmla="*/ f314 1 f220"/>
              <a:gd name="f388" fmla="*/ f315 1 f219"/>
              <a:gd name="f389" fmla="*/ f316 1 f220"/>
              <a:gd name="f390" fmla="*/ f317 1 f219"/>
              <a:gd name="f391" fmla="*/ f318 1 f220"/>
              <a:gd name="f392" fmla="*/ f319 1 f219"/>
              <a:gd name="f393" fmla="*/ f320 1 f220"/>
              <a:gd name="f394" fmla="*/ f321 1 f219"/>
              <a:gd name="f395" fmla="*/ f322 1 f220"/>
              <a:gd name="f396" fmla="*/ f323 1 f219"/>
              <a:gd name="f397" fmla="*/ f324 1 f219"/>
              <a:gd name="f398" fmla="*/ f325 1 f220"/>
              <a:gd name="f399" fmla="*/ f326 1 f219"/>
              <a:gd name="f400" fmla="*/ f327 1 f220"/>
              <a:gd name="f401" fmla="*/ f328 1 f219"/>
              <a:gd name="f402" fmla="*/ f329 1 f220"/>
              <a:gd name="f403" fmla="*/ f330 1 f219"/>
              <a:gd name="f404" fmla="*/ f331 1 f220"/>
              <a:gd name="f405" fmla="*/ f332 1 f219"/>
              <a:gd name="f406" fmla="*/ f333 1 f220"/>
              <a:gd name="f407" fmla="*/ f334 1 f219"/>
              <a:gd name="f408" fmla="*/ f335 1 f220"/>
              <a:gd name="f409" fmla="*/ f336 1 f219"/>
              <a:gd name="f410" fmla="*/ f337 1 f220"/>
              <a:gd name="f411" fmla="*/ f338 1 f219"/>
              <a:gd name="f412" fmla="*/ f339 1 f220"/>
              <a:gd name="f413" fmla="*/ f340 1 f219"/>
              <a:gd name="f414" fmla="*/ f341 1 f220"/>
              <a:gd name="f415" fmla="*/ f342 1 f219"/>
              <a:gd name="f416" fmla="*/ f343 1 f220"/>
              <a:gd name="f417" fmla="*/ f344 1 f219"/>
              <a:gd name="f418" fmla="*/ f345 1 f220"/>
              <a:gd name="f419" fmla="*/ f346 1 f219"/>
              <a:gd name="f420" fmla="*/ f347 1 f220"/>
              <a:gd name="f421" fmla="*/ f348 1 f219"/>
              <a:gd name="f422" fmla="*/ f349 1 f220"/>
              <a:gd name="f423" fmla="*/ f350 1 f219"/>
              <a:gd name="f424" fmla="*/ f351 1 f220"/>
              <a:gd name="f425" fmla="*/ f352 1 f219"/>
              <a:gd name="f426" fmla="*/ f353 1 f220"/>
              <a:gd name="f427" fmla="*/ f354 1 f219"/>
              <a:gd name="f428" fmla="*/ f355 1 f220"/>
              <a:gd name="f429" fmla="*/ f356 1 f219"/>
              <a:gd name="f430" fmla="*/ f357 1 f219"/>
              <a:gd name="f431" fmla="*/ f358 1 f220"/>
              <a:gd name="f432" fmla="*/ f359 1 f219"/>
              <a:gd name="f433" fmla="*/ f360 f210 1"/>
              <a:gd name="f434" fmla="*/ f361 f210 1"/>
              <a:gd name="f435" fmla="*/ f363 f211 1"/>
              <a:gd name="f436" fmla="*/ f362 f211 1"/>
              <a:gd name="f437" fmla="*/ f364 f210 1"/>
              <a:gd name="f438" fmla="*/ f365 f211 1"/>
              <a:gd name="f439" fmla="*/ f366 f210 1"/>
              <a:gd name="f440" fmla="*/ f367 f211 1"/>
              <a:gd name="f441" fmla="*/ f368 f210 1"/>
              <a:gd name="f442" fmla="*/ f369 f211 1"/>
              <a:gd name="f443" fmla="*/ f370 f210 1"/>
              <a:gd name="f444" fmla="*/ f371 f211 1"/>
              <a:gd name="f445" fmla="*/ f372 f210 1"/>
              <a:gd name="f446" fmla="*/ f373 f211 1"/>
              <a:gd name="f447" fmla="*/ f374 f210 1"/>
              <a:gd name="f448" fmla="*/ f375 f211 1"/>
              <a:gd name="f449" fmla="*/ f376 f210 1"/>
              <a:gd name="f450" fmla="*/ f377 f211 1"/>
              <a:gd name="f451" fmla="*/ f378 f210 1"/>
              <a:gd name="f452" fmla="*/ f379 f211 1"/>
              <a:gd name="f453" fmla="*/ f380 f210 1"/>
              <a:gd name="f454" fmla="*/ f381 f211 1"/>
              <a:gd name="f455" fmla="*/ f382 f210 1"/>
              <a:gd name="f456" fmla="*/ f383 f211 1"/>
              <a:gd name="f457" fmla="*/ f384 f210 1"/>
              <a:gd name="f458" fmla="*/ f385 f211 1"/>
              <a:gd name="f459" fmla="*/ f386 f210 1"/>
              <a:gd name="f460" fmla="*/ f387 f211 1"/>
              <a:gd name="f461" fmla="*/ f388 f210 1"/>
              <a:gd name="f462" fmla="*/ f389 f211 1"/>
              <a:gd name="f463" fmla="*/ f390 f210 1"/>
              <a:gd name="f464" fmla="*/ f391 f211 1"/>
              <a:gd name="f465" fmla="*/ f392 f210 1"/>
              <a:gd name="f466" fmla="*/ f393 f211 1"/>
              <a:gd name="f467" fmla="*/ f394 f210 1"/>
              <a:gd name="f468" fmla="*/ f395 f211 1"/>
              <a:gd name="f469" fmla="*/ f396 f210 1"/>
              <a:gd name="f470" fmla="*/ f397 f210 1"/>
              <a:gd name="f471" fmla="*/ f398 f211 1"/>
              <a:gd name="f472" fmla="*/ f399 f210 1"/>
              <a:gd name="f473" fmla="*/ f400 f211 1"/>
              <a:gd name="f474" fmla="*/ f401 f210 1"/>
              <a:gd name="f475" fmla="*/ f402 f211 1"/>
              <a:gd name="f476" fmla="*/ f403 f210 1"/>
              <a:gd name="f477" fmla="*/ f404 f211 1"/>
              <a:gd name="f478" fmla="*/ f405 f210 1"/>
              <a:gd name="f479" fmla="*/ f406 f211 1"/>
              <a:gd name="f480" fmla="*/ f407 f210 1"/>
              <a:gd name="f481" fmla="*/ f408 f211 1"/>
              <a:gd name="f482" fmla="*/ f409 f210 1"/>
              <a:gd name="f483" fmla="*/ f410 f211 1"/>
              <a:gd name="f484" fmla="*/ f411 f210 1"/>
              <a:gd name="f485" fmla="*/ f412 f211 1"/>
              <a:gd name="f486" fmla="*/ f413 f210 1"/>
              <a:gd name="f487" fmla="*/ f414 f211 1"/>
              <a:gd name="f488" fmla="*/ f415 f210 1"/>
              <a:gd name="f489" fmla="*/ f416 f211 1"/>
              <a:gd name="f490" fmla="*/ f417 f210 1"/>
              <a:gd name="f491" fmla="*/ f418 f211 1"/>
              <a:gd name="f492" fmla="*/ f419 f210 1"/>
              <a:gd name="f493" fmla="*/ f420 f211 1"/>
              <a:gd name="f494" fmla="*/ f421 f210 1"/>
              <a:gd name="f495" fmla="*/ f422 f211 1"/>
              <a:gd name="f496" fmla="*/ f423 f210 1"/>
              <a:gd name="f497" fmla="*/ f424 f211 1"/>
              <a:gd name="f498" fmla="*/ f425 f210 1"/>
              <a:gd name="f499" fmla="*/ f426 f211 1"/>
              <a:gd name="f500" fmla="*/ f427 f210 1"/>
              <a:gd name="f501" fmla="*/ f428 f211 1"/>
              <a:gd name="f502" fmla="*/ f429 f210 1"/>
              <a:gd name="f503" fmla="*/ f430 f210 1"/>
              <a:gd name="f504" fmla="*/ f431 f211 1"/>
              <a:gd name="f505" fmla="*/ f432 f2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0">
                <a:pos x="f437" y="f438"/>
              </a:cxn>
              <a:cxn ang="f290">
                <a:pos x="f439" y="f440"/>
              </a:cxn>
              <a:cxn ang="f290">
                <a:pos x="f441" y="f442"/>
              </a:cxn>
              <a:cxn ang="f290">
                <a:pos x="f443" y="f444"/>
              </a:cxn>
              <a:cxn ang="f290">
                <a:pos x="f445" y="f446"/>
              </a:cxn>
              <a:cxn ang="f290">
                <a:pos x="f447" y="f448"/>
              </a:cxn>
              <a:cxn ang="f290">
                <a:pos x="f449" y="f450"/>
              </a:cxn>
              <a:cxn ang="f290">
                <a:pos x="f451" y="f452"/>
              </a:cxn>
              <a:cxn ang="f290">
                <a:pos x="f453" y="f454"/>
              </a:cxn>
              <a:cxn ang="f290">
                <a:pos x="f455" y="f456"/>
              </a:cxn>
              <a:cxn ang="f290">
                <a:pos x="f457" y="f458"/>
              </a:cxn>
              <a:cxn ang="f290">
                <a:pos x="f459" y="f460"/>
              </a:cxn>
              <a:cxn ang="f290">
                <a:pos x="f461" y="f462"/>
              </a:cxn>
              <a:cxn ang="f290">
                <a:pos x="f463" y="f464"/>
              </a:cxn>
              <a:cxn ang="f290">
                <a:pos x="f465" y="f466"/>
              </a:cxn>
              <a:cxn ang="f290">
                <a:pos x="f467" y="f468"/>
              </a:cxn>
              <a:cxn ang="f290">
                <a:pos x="f469" y="f458"/>
              </a:cxn>
              <a:cxn ang="f290">
                <a:pos x="f470" y="f471"/>
              </a:cxn>
              <a:cxn ang="f290">
                <a:pos x="f472" y="f473"/>
              </a:cxn>
              <a:cxn ang="f290">
                <a:pos x="f474" y="f475"/>
              </a:cxn>
              <a:cxn ang="f290">
                <a:pos x="f476" y="f477"/>
              </a:cxn>
              <a:cxn ang="f290">
                <a:pos x="f478" y="f479"/>
              </a:cxn>
              <a:cxn ang="f290">
                <a:pos x="f480" y="f481"/>
              </a:cxn>
              <a:cxn ang="f290">
                <a:pos x="f482" y="f483"/>
              </a:cxn>
              <a:cxn ang="f290">
                <a:pos x="f484" y="f485"/>
              </a:cxn>
              <a:cxn ang="f290">
                <a:pos x="f486" y="f487"/>
              </a:cxn>
              <a:cxn ang="f290">
                <a:pos x="f488" y="f489"/>
              </a:cxn>
              <a:cxn ang="f290">
                <a:pos x="f490" y="f491"/>
              </a:cxn>
              <a:cxn ang="f290">
                <a:pos x="f492" y="f493"/>
              </a:cxn>
              <a:cxn ang="f290">
                <a:pos x="f490" y="f491"/>
              </a:cxn>
              <a:cxn ang="f290">
                <a:pos x="f494" y="f495"/>
              </a:cxn>
              <a:cxn ang="f290">
                <a:pos x="f496" y="f497"/>
              </a:cxn>
              <a:cxn ang="f290">
                <a:pos x="f498" y="f499"/>
              </a:cxn>
              <a:cxn ang="f290">
                <a:pos x="f500" y="f501"/>
              </a:cxn>
              <a:cxn ang="f290">
                <a:pos x="f498" y="f499"/>
              </a:cxn>
              <a:cxn ang="f290">
                <a:pos x="f502" y="f440"/>
              </a:cxn>
              <a:cxn ang="f290">
                <a:pos x="f503" y="f504"/>
              </a:cxn>
              <a:cxn ang="f290">
                <a:pos x="f505" y="f440"/>
              </a:cxn>
            </a:cxnLst>
            <a:rect l="f433" t="f436" r="f434" b="f435"/>
            <a:pathLst>
              <a:path w="246" h="281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5" y="f12"/>
                  <a:pt x="f5" y="f13"/>
                  <a:pt x="f5" y="f13"/>
                </a:cubicBezTo>
                <a:cubicBezTo>
                  <a:pt x="f14" y="f15"/>
                  <a:pt x="f16" y="f15"/>
                  <a:pt x="f17" y="f18"/>
                </a:cubicBezTo>
                <a:cubicBezTo>
                  <a:pt x="f19" y="f18"/>
                  <a:pt x="f20" y="f15"/>
                  <a:pt x="f21" y="f18"/>
                </a:cubicBezTo>
                <a:cubicBezTo>
                  <a:pt x="f22" y="f18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8"/>
                  <a:pt x="f34" y="f35"/>
                  <a:pt x="f36" y="f37"/>
                </a:cubicBezTo>
                <a:cubicBezTo>
                  <a:pt x="f36" y="f38"/>
                  <a:pt x="f29" y="f39"/>
                  <a:pt x="f29" y="f40"/>
                </a:cubicBezTo>
                <a:cubicBezTo>
                  <a:pt x="f41" y="f39"/>
                  <a:pt x="f42" y="f39"/>
                  <a:pt x="f43" y="f39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4" y="f56"/>
                  <a:pt x="f54" y="f56"/>
                  <a:pt x="f54" y="f57"/>
                </a:cubicBezTo>
                <a:cubicBezTo>
                  <a:pt x="f46" y="f57"/>
                  <a:pt x="f58" y="f57"/>
                  <a:pt x="f59" y="f57"/>
                </a:cubicBezTo>
                <a:cubicBezTo>
                  <a:pt x="f60" y="f61"/>
                  <a:pt x="f62" y="f9"/>
                  <a:pt x="f63" y="f64"/>
                </a:cubicBezTo>
                <a:cubicBezTo>
                  <a:pt x="f65" y="f66"/>
                  <a:pt x="f67" y="f68"/>
                  <a:pt x="f69" y="f70"/>
                </a:cubicBezTo>
                <a:cubicBezTo>
                  <a:pt x="f69" y="f71"/>
                  <a:pt x="f69" y="f71"/>
                  <a:pt x="f69" y="f72"/>
                </a:cubicBezTo>
                <a:cubicBezTo>
                  <a:pt x="f62" y="f72"/>
                  <a:pt x="f73" y="f72"/>
                  <a:pt x="f74" y="f72"/>
                </a:cubicBezTo>
                <a:cubicBezTo>
                  <a:pt x="f75" y="f76"/>
                  <a:pt x="f76" y="f77"/>
                  <a:pt x="f78" y="f79"/>
                </a:cubicBezTo>
                <a:cubicBezTo>
                  <a:pt x="f80" y="f81"/>
                  <a:pt x="f82" y="f50"/>
                  <a:pt x="f83" y="f46"/>
                </a:cubicBezTo>
                <a:cubicBezTo>
                  <a:pt x="f84" y="f46"/>
                  <a:pt x="f84" y="f52"/>
                  <a:pt x="f84" y="f85"/>
                </a:cubicBezTo>
                <a:cubicBezTo>
                  <a:pt x="f76" y="f85"/>
                  <a:pt x="f86" y="f52"/>
                  <a:pt x="f87" y="f52"/>
                </a:cubicBezTo>
                <a:cubicBezTo>
                  <a:pt x="f88" y="f42"/>
                  <a:pt x="f70" y="f89"/>
                  <a:pt x="f64" y="f90"/>
                </a:cubicBezTo>
                <a:cubicBezTo>
                  <a:pt x="f91" y="f92"/>
                  <a:pt x="f71" y="f21"/>
                  <a:pt x="f93" y="f94"/>
                </a:cubicBezTo>
                <a:cubicBezTo>
                  <a:pt x="f95" y="f96"/>
                  <a:pt x="f97" y="f22"/>
                  <a:pt x="f98" y="f90"/>
                </a:cubicBez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4"/>
                  <a:pt x="f112" y="f11"/>
                  <a:pt x="f112" y="f5"/>
                </a:cubicBezTo>
                <a:cubicBezTo>
                  <a:pt x="f113" y="f104"/>
                  <a:pt x="f32" y="f114"/>
                  <a:pt x="f115" y="f21"/>
                </a:cubicBezTo>
                <a:cubicBezTo>
                  <a:pt x="f115" y="f92"/>
                  <a:pt x="f115" y="f22"/>
                  <a:pt x="f6" y="f90"/>
                </a:cubicBezTo>
                <a:cubicBezTo>
                  <a:pt x="f116" y="f22"/>
                  <a:pt x="f117" y="f22"/>
                  <a:pt x="f118" y="f92"/>
                </a:cubicBezTo>
                <a:cubicBezTo>
                  <a:pt x="f119" y="f120"/>
                  <a:pt x="f121" y="f21"/>
                  <a:pt x="f122" y="f123"/>
                </a:cubicBezTo>
                <a:cubicBezTo>
                  <a:pt x="f124" y="f25"/>
                  <a:pt x="f125" y="f126"/>
                  <a:pt x="f127" y="f42"/>
                </a:cubicBezTo>
                <a:cubicBezTo>
                  <a:pt x="f128" y="f43"/>
                  <a:pt x="f119" y="f44"/>
                  <a:pt x="f129" y="f52"/>
                </a:cubicBezTo>
                <a:cubicBezTo>
                  <a:pt x="f116" y="f46"/>
                  <a:pt x="f116" y="f130"/>
                  <a:pt x="f116" y="f50"/>
                </a:cubicBezTo>
                <a:cubicBezTo>
                  <a:pt x="f117" y="f50"/>
                  <a:pt x="f118" y="f50"/>
                  <a:pt x="f30" y="f50"/>
                </a:cubicBezTo>
                <a:cubicBezTo>
                  <a:pt x="f131" y="f132"/>
                  <a:pt x="f128" y="f133"/>
                  <a:pt x="f134" y="f135"/>
                </a:cubicBezTo>
                <a:cubicBezTo>
                  <a:pt x="f124" y="f136"/>
                  <a:pt x="f137" y="f138"/>
                  <a:pt x="f139" y="f140"/>
                </a:cubicBezTo>
                <a:cubicBezTo>
                  <a:pt x="f139" y="f140"/>
                  <a:pt x="f139" y="f88"/>
                  <a:pt x="f139" y="f93"/>
                </a:cubicBezTo>
                <a:cubicBezTo>
                  <a:pt x="f128" y="f93"/>
                  <a:pt x="f141" y="f93"/>
                  <a:pt x="f142" y="f93"/>
                </a:cubicBezTo>
                <a:cubicBezTo>
                  <a:pt x="f32" y="f143"/>
                  <a:pt x="f35" y="f144"/>
                  <a:pt x="f145" y="f146"/>
                </a:cubicBezTo>
                <a:cubicBezTo>
                  <a:pt x="f38" y="f147"/>
                  <a:pt x="f35" y="f148"/>
                  <a:pt x="f149" y="f56"/>
                </a:cubicBezTo>
                <a:cubicBezTo>
                  <a:pt x="f149" y="f55"/>
                  <a:pt x="f149" y="f55"/>
                  <a:pt x="f149" y="f150"/>
                </a:cubicBezTo>
                <a:cubicBezTo>
                  <a:pt x="f37" y="f150"/>
                  <a:pt x="f40" y="f150"/>
                  <a:pt x="f151" y="f150"/>
                </a:cubicBezTo>
                <a:cubicBezTo>
                  <a:pt x="f152" y="f153"/>
                  <a:pt x="f154" y="f155"/>
                  <a:pt x="f156" y="f157"/>
                </a:cubicBezTo>
                <a:cubicBezTo>
                  <a:pt x="f158" y="f145"/>
                  <a:pt x="f159" y="f39"/>
                  <a:pt x="f152" y="f38"/>
                </a:cubicBezTo>
                <a:cubicBezTo>
                  <a:pt x="f160" y="f37"/>
                  <a:pt x="f160" y="f37"/>
                  <a:pt x="f160" y="f35"/>
                </a:cubicBezTo>
                <a:cubicBezTo>
                  <a:pt x="f154" y="f35"/>
                  <a:pt x="f155" y="f35"/>
                  <a:pt x="f161" y="f35"/>
                </a:cubicBezTo>
                <a:cubicBezTo>
                  <a:pt x="f162" y="f134"/>
                  <a:pt x="f153" y="f163"/>
                  <a:pt x="f164" y="f129"/>
                </a:cubicBezTo>
                <a:cubicBezTo>
                  <a:pt x="f165" y="f6"/>
                  <a:pt x="f113" y="f166"/>
                  <a:pt x="f167" y="f168"/>
                </a:cubicBezTo>
                <a:cubicBezTo>
                  <a:pt x="f167" y="f168"/>
                  <a:pt x="f167" y="f169"/>
                  <a:pt x="f2" y="f170"/>
                </a:cubicBezTo>
                <a:cubicBezTo>
                  <a:pt x="f153" y="f170"/>
                  <a:pt x="f171" y="f169"/>
                  <a:pt x="f49" y="f169"/>
                </a:cubicBezTo>
                <a:cubicBezTo>
                  <a:pt x="f53" y="f172"/>
                  <a:pt x="f56" y="f173"/>
                  <a:pt x="f103" y="f15"/>
                </a:cubicBezTo>
                <a:cubicBezTo>
                  <a:pt x="f113" y="f15"/>
                  <a:pt x="f45" y="f15"/>
                  <a:pt x="f8" y="f15"/>
                </a:cubicBezTo>
                <a:cubicBezTo>
                  <a:pt x="f8" y="f13"/>
                  <a:pt x="f8" y="f12"/>
                  <a:pt x="f8" y="f7"/>
                </a:cubicBezTo>
                <a:close/>
                <a:moveTo>
                  <a:pt x="f140" y="f59"/>
                </a:moveTo>
                <a:cubicBezTo>
                  <a:pt x="f78" y="f174"/>
                  <a:pt x="f76" y="f175"/>
                  <a:pt x="f75" y="f68"/>
                </a:cubicBezTo>
                <a:cubicBezTo>
                  <a:pt x="f176" y="f176"/>
                  <a:pt x="f150" y="f177"/>
                  <a:pt x="f178" y="f179"/>
                </a:cubicBezTo>
                <a:cubicBezTo>
                  <a:pt x="f180" y="f181"/>
                  <a:pt x="f37" y="f182"/>
                  <a:pt x="f32" y="f183"/>
                </a:cubicBezTo>
                <a:cubicBezTo>
                  <a:pt x="f162" y="f84"/>
                  <a:pt x="f184" y="f73"/>
                  <a:pt x="f140" y="f59"/>
                </a:cubicBezTo>
                <a:close/>
                <a:moveTo>
                  <a:pt x="f44" y="f35"/>
                </a:moveTo>
                <a:cubicBezTo>
                  <a:pt x="f83" y="f185"/>
                  <a:pt x="f176" y="f163"/>
                  <a:pt x="f53" y="f116"/>
                </a:cubicBezTo>
                <a:cubicBezTo>
                  <a:pt x="f164" y="f186"/>
                  <a:pt x="f187" y="f125"/>
                  <a:pt x="f167" y="f39"/>
                </a:cubicBezTo>
                <a:cubicBezTo>
                  <a:pt x="f98" y="f45"/>
                  <a:pt x="f140" y="f47"/>
                  <a:pt x="f188" y="f189"/>
                </a:cubicBezTo>
                <a:cubicBezTo>
                  <a:pt x="f48" y="f190"/>
                  <a:pt x="f130" y="f160"/>
                  <a:pt x="f44" y="f35"/>
                </a:cubicBezTo>
                <a:close/>
                <a:moveTo>
                  <a:pt x="f105" y="f23"/>
                </a:moveTo>
                <a:cubicBezTo>
                  <a:pt x="f191" y="f192"/>
                  <a:pt x="f193" y="f194"/>
                  <a:pt x="f8" y="f195"/>
                </a:cubicBezTo>
                <a:cubicBezTo>
                  <a:pt x="f196" y="f89"/>
                  <a:pt x="f142" y="f23"/>
                  <a:pt x="f141" y="f96"/>
                </a:cubicBezTo>
                <a:cubicBezTo>
                  <a:pt x="f180" y="f20"/>
                  <a:pt x="f190" y="f197"/>
                  <a:pt x="f55" y="f198"/>
                </a:cubicBezTo>
                <a:cubicBezTo>
                  <a:pt x="f148" y="f199"/>
                  <a:pt x="f179" y="f96"/>
                  <a:pt x="f105" y="f23"/>
                </a:cubicBezTo>
                <a:close/>
                <a:moveTo>
                  <a:pt x="f200" y="f18"/>
                </a:moveTo>
                <a:cubicBezTo>
                  <a:pt x="f65" y="f18"/>
                  <a:pt x="f201" y="f18"/>
                  <a:pt x="f84" y="f18"/>
                </a:cubicBezTo>
                <a:cubicBezTo>
                  <a:pt x="f88" y="f18"/>
                  <a:pt x="f88" y="f18"/>
                  <a:pt x="f71" y="f202"/>
                </a:cubicBezTo>
                <a:cubicBezTo>
                  <a:pt x="f68" y="f203"/>
                  <a:pt x="f93" y="f204"/>
                  <a:pt x="f135" y="f6"/>
                </a:cubicBezTo>
                <a:cubicBezTo>
                  <a:pt x="f205" y="f116"/>
                  <a:pt x="f174" y="f6"/>
                  <a:pt x="f73" y="f206"/>
                </a:cubicBezTo>
                <a:cubicBezTo>
                  <a:pt x="f62" y="f207"/>
                  <a:pt x="f69" y="f208"/>
                  <a:pt x="f200" y="f1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orma libre: forma 15">
            <a:extLst>
              <a:ext uri="{FF2B5EF4-FFF2-40B4-BE49-F238E27FC236}">
                <a16:creationId xmlns:a16="http://schemas.microsoft.com/office/drawing/2014/main" id="{16F26C36-B5F2-4E7B-8D34-F4E5B12BDD3B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6">
            <a:extLst>
              <a:ext uri="{FF2B5EF4-FFF2-40B4-BE49-F238E27FC236}">
                <a16:creationId xmlns:a16="http://schemas.microsoft.com/office/drawing/2014/main" id="{E16C0DE0-C17D-4F1E-4EE6-01191B095F66}"/>
              </a:ext>
            </a:extLst>
          </p:cNvPr>
          <p:cNvSpPr/>
          <p:nvPr/>
        </p:nvSpPr>
        <p:spPr>
          <a:xfrm>
            <a:off x="114300" y="6422480"/>
            <a:ext cx="11944350" cy="778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4E1138D1-24FC-23FF-1042-24B87A8BEBF6}"/>
              </a:ext>
            </a:extLst>
          </p:cNvPr>
          <p:cNvSpPr/>
          <p:nvPr/>
        </p:nvSpPr>
        <p:spPr>
          <a:xfrm>
            <a:off x="4922745" y="1675857"/>
            <a:ext cx="2187573" cy="4746622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578"/>
              <a:gd name="f8" fmla="val 1132"/>
              <a:gd name="f9" fmla="val 274"/>
              <a:gd name="f10" fmla="val 290"/>
              <a:gd name="f11" fmla="val 3"/>
              <a:gd name="f12" fmla="val 306"/>
              <a:gd name="f13" fmla="val 5"/>
              <a:gd name="f14" fmla="val 323"/>
              <a:gd name="f15" fmla="val 7"/>
              <a:gd name="f16" fmla="val 382"/>
              <a:gd name="f17" fmla="val 14"/>
              <a:gd name="f18" fmla="val 441"/>
              <a:gd name="f19" fmla="val 20"/>
              <a:gd name="f20" fmla="val 500"/>
              <a:gd name="f21" fmla="val 26"/>
              <a:gd name="f22" fmla="val 506"/>
              <a:gd name="f23" fmla="val 27"/>
              <a:gd name="f24" fmla="val 512"/>
              <a:gd name="f25" fmla="val 518"/>
              <a:gd name="f26" fmla="val 28"/>
              <a:gd name="f27" fmla="val 525"/>
              <a:gd name="f28" fmla="val 29"/>
              <a:gd name="f29" fmla="val 530"/>
              <a:gd name="f30" fmla="val 31"/>
              <a:gd name="f31" fmla="val 39"/>
              <a:gd name="f32" fmla="val 48"/>
              <a:gd name="f33" fmla="val 51"/>
              <a:gd name="f34" fmla="val 517"/>
              <a:gd name="f35" fmla="val 516"/>
              <a:gd name="f36" fmla="val 515"/>
              <a:gd name="f37" fmla="val 52"/>
              <a:gd name="f38" fmla="val 513"/>
              <a:gd name="f39" fmla="val 510"/>
              <a:gd name="f40" fmla="val 85"/>
              <a:gd name="f41" fmla="val 118"/>
              <a:gd name="f42" fmla="val 503"/>
              <a:gd name="f43" fmla="val 153"/>
              <a:gd name="f44" fmla="val 154"/>
              <a:gd name="f45" fmla="val 526"/>
              <a:gd name="f46" fmla="val 156"/>
              <a:gd name="f47" fmla="val 537"/>
              <a:gd name="f48" fmla="val 157"/>
              <a:gd name="f49" fmla="val 545"/>
              <a:gd name="f50" fmla="val 158"/>
              <a:gd name="f51" fmla="val 552"/>
              <a:gd name="f52" fmla="val 159"/>
              <a:gd name="f53" fmla="val 560"/>
              <a:gd name="f54" fmla="val 160"/>
              <a:gd name="f55" fmla="val 568"/>
              <a:gd name="f56" fmla="val 161"/>
              <a:gd name="f57" fmla="val 573"/>
              <a:gd name="f58" fmla="val 164"/>
              <a:gd name="f59" fmla="val 572"/>
              <a:gd name="f60" fmla="val 173"/>
              <a:gd name="f61" fmla="val 571"/>
              <a:gd name="f62" fmla="val 565"/>
              <a:gd name="f63" fmla="val 183"/>
              <a:gd name="f64" fmla="val 558"/>
              <a:gd name="f65" fmla="val 182"/>
              <a:gd name="f66" fmla="val 555"/>
              <a:gd name="f67" fmla="val 548"/>
              <a:gd name="f68" fmla="val 544"/>
              <a:gd name="f69" fmla="val 213"/>
              <a:gd name="f70" fmla="val 541"/>
              <a:gd name="f71" fmla="val 244"/>
              <a:gd name="f72" fmla="val 276"/>
              <a:gd name="f73" fmla="val 281"/>
              <a:gd name="f74" fmla="val 562"/>
              <a:gd name="f75" fmla="val 293"/>
              <a:gd name="f76" fmla="val 556"/>
              <a:gd name="f77" fmla="val 305"/>
              <a:gd name="f78" fmla="val 300"/>
              <a:gd name="f79" fmla="val 535"/>
              <a:gd name="f80" fmla="val 301"/>
              <a:gd name="f81" fmla="val 340"/>
              <a:gd name="f82" fmla="val 379"/>
              <a:gd name="f83" fmla="val 522"/>
              <a:gd name="f84" fmla="val 418"/>
              <a:gd name="f85" fmla="val 422"/>
              <a:gd name="f86" fmla="val 417"/>
              <a:gd name="f87" fmla="val 543"/>
              <a:gd name="f88" fmla="val 433"/>
              <a:gd name="f89" fmla="val 448"/>
              <a:gd name="f90" fmla="val 528"/>
              <a:gd name="f91" fmla="val 440"/>
              <a:gd name="f92" fmla="val 519"/>
              <a:gd name="f93" fmla="val 443"/>
              <a:gd name="f94" fmla="val 482"/>
              <a:gd name="f95" fmla="val 511"/>
              <a:gd name="f96" fmla="val 520"/>
              <a:gd name="f97" fmla="val 559"/>
              <a:gd name="f98" fmla="val 514"/>
              <a:gd name="f99" fmla="val 564"/>
              <a:gd name="f100" fmla="val 575"/>
              <a:gd name="f101" fmla="val 589"/>
              <a:gd name="f102" fmla="val 582"/>
              <a:gd name="f103" fmla="val 504"/>
              <a:gd name="f104" fmla="val 584"/>
              <a:gd name="f105" fmla="val 499"/>
              <a:gd name="f106" fmla="val 623"/>
              <a:gd name="f107" fmla="val 495"/>
              <a:gd name="f108" fmla="val 662"/>
              <a:gd name="f109" fmla="val 491"/>
              <a:gd name="f110" fmla="val 701"/>
              <a:gd name="f111" fmla="val 705"/>
              <a:gd name="f112" fmla="val 716"/>
              <a:gd name="f113" fmla="val 731"/>
              <a:gd name="f114" fmla="val 498"/>
              <a:gd name="f115" fmla="val 724"/>
              <a:gd name="f116" fmla="val 488"/>
              <a:gd name="f117" fmla="val 726"/>
              <a:gd name="f118" fmla="val 484"/>
              <a:gd name="f119" fmla="val 765"/>
              <a:gd name="f120" fmla="val 480"/>
              <a:gd name="f121" fmla="val 804"/>
              <a:gd name="f122" fmla="val 475"/>
              <a:gd name="f123" fmla="val 843"/>
              <a:gd name="f124" fmla="val 847"/>
              <a:gd name="f125" fmla="val 497"/>
              <a:gd name="f126" fmla="val 858"/>
              <a:gd name="f127" fmla="val 873"/>
              <a:gd name="f128" fmla="val 866"/>
              <a:gd name="f129" fmla="val 473"/>
              <a:gd name="f130" fmla="val 867"/>
              <a:gd name="f131" fmla="val 469"/>
              <a:gd name="f132" fmla="val 903"/>
              <a:gd name="f133" fmla="val 465"/>
              <a:gd name="f134" fmla="val 939"/>
              <a:gd name="f135" fmla="val 461"/>
              <a:gd name="f136" fmla="val 975"/>
              <a:gd name="f137" fmla="val 463"/>
              <a:gd name="f138" fmla="val 976"/>
              <a:gd name="f139" fmla="val 977"/>
              <a:gd name="f140" fmla="val 464"/>
              <a:gd name="f141" fmla="val 487"/>
              <a:gd name="f142" fmla="val 980"/>
              <a:gd name="f143" fmla="val 1003"/>
              <a:gd name="f144" fmla="val 1038"/>
              <a:gd name="f145" fmla="val 477"/>
              <a:gd name="f146" fmla="val 1073"/>
              <a:gd name="f147" fmla="val 1110"/>
              <a:gd name="f148" fmla="val 481"/>
              <a:gd name="f149" fmla="val 485"/>
              <a:gd name="f150" fmla="val 563"/>
              <a:gd name="f151" fmla="val 1112"/>
              <a:gd name="f152" fmla="val 1121"/>
              <a:gd name="f153" fmla="val 1129"/>
              <a:gd name="f154" fmla="val 381"/>
              <a:gd name="f155" fmla="val 198"/>
              <a:gd name="f156" fmla="val 15"/>
              <a:gd name="f157" fmla="val 1"/>
              <a:gd name="f158" fmla="val 1130"/>
              <a:gd name="f159" fmla="val 1113"/>
              <a:gd name="f160" fmla="val 33"/>
              <a:gd name="f161" fmla="val 70"/>
              <a:gd name="f162" fmla="val 73"/>
              <a:gd name="f163" fmla="val 1082"/>
              <a:gd name="f164" fmla="val 76"/>
              <a:gd name="f165" fmla="val 1054"/>
              <a:gd name="f166" fmla="val 79"/>
              <a:gd name="f167" fmla="val 1026"/>
              <a:gd name="f168" fmla="val 82"/>
              <a:gd name="f169" fmla="val 1002"/>
              <a:gd name="f170" fmla="val 84"/>
              <a:gd name="f171" fmla="val 978"/>
              <a:gd name="f172" fmla="val 87"/>
              <a:gd name="f173" fmla="val 954"/>
              <a:gd name="f174" fmla="val 89"/>
              <a:gd name="f175" fmla="val 938"/>
              <a:gd name="f176" fmla="val 91"/>
              <a:gd name="f177" fmla="val 937"/>
              <a:gd name="f178" fmla="val 107"/>
              <a:gd name="f179" fmla="val 109"/>
              <a:gd name="f180" fmla="val 111"/>
              <a:gd name="f181" fmla="val 115"/>
              <a:gd name="f182" fmla="val 119"/>
              <a:gd name="f183" fmla="val 902"/>
              <a:gd name="f184" fmla="val 123"/>
              <a:gd name="f185" fmla="val 127"/>
              <a:gd name="f186" fmla="val 831"/>
              <a:gd name="f187" fmla="val 826"/>
              <a:gd name="f188" fmla="val 103"/>
              <a:gd name="f189" fmla="val 830"/>
              <a:gd name="f190" fmla="val 106"/>
              <a:gd name="f191" fmla="val 814"/>
              <a:gd name="f192" fmla="val 108"/>
              <a:gd name="f193" fmla="val 801"/>
              <a:gd name="f194" fmla="val 120"/>
              <a:gd name="f195" fmla="val 806"/>
              <a:gd name="f196" fmla="val 130"/>
              <a:gd name="f197" fmla="val 805"/>
              <a:gd name="f198" fmla="val 134"/>
              <a:gd name="f199" fmla="val 767"/>
              <a:gd name="f200" fmla="val 138"/>
              <a:gd name="f201" fmla="val 728"/>
              <a:gd name="f202" fmla="val 143"/>
              <a:gd name="f203" fmla="val 689"/>
              <a:gd name="f204" fmla="val 684"/>
              <a:gd name="f205" fmla="val 121"/>
              <a:gd name="f206" fmla="val 673"/>
              <a:gd name="f207" fmla="val 658"/>
              <a:gd name="f208" fmla="val 136"/>
              <a:gd name="f209" fmla="val 666"/>
              <a:gd name="f210" fmla="val 145"/>
              <a:gd name="f211" fmla="val 663"/>
              <a:gd name="f212" fmla="val 150"/>
              <a:gd name="f213" fmla="val 625"/>
              <a:gd name="f214" fmla="val 586"/>
              <a:gd name="f215" fmla="val 547"/>
              <a:gd name="f216" fmla="val 542"/>
              <a:gd name="f217" fmla="val 135"/>
              <a:gd name="f218" fmla="val 137"/>
              <a:gd name="f219" fmla="val 531"/>
              <a:gd name="f220" fmla="val 139"/>
              <a:gd name="f221" fmla="val 152"/>
              <a:gd name="f222" fmla="val 524"/>
              <a:gd name="f223" fmla="val 165"/>
              <a:gd name="f224" fmla="val 483"/>
              <a:gd name="f225" fmla="val 169"/>
              <a:gd name="f226" fmla="val 444"/>
              <a:gd name="f227" fmla="val 174"/>
              <a:gd name="f228" fmla="val 405"/>
              <a:gd name="f229" fmla="val 400"/>
              <a:gd name="f230" fmla="val 149"/>
              <a:gd name="f231" fmla="val 389"/>
              <a:gd name="f232" fmla="val 155"/>
              <a:gd name="f233" fmla="val 375"/>
              <a:gd name="f234" fmla="val 167"/>
              <a:gd name="f235" fmla="val 383"/>
              <a:gd name="f236" fmla="val 176"/>
              <a:gd name="f237" fmla="val 380"/>
              <a:gd name="f238" fmla="val 341"/>
              <a:gd name="f239" fmla="val 185"/>
              <a:gd name="f240" fmla="val 302"/>
              <a:gd name="f241" fmla="val 189"/>
              <a:gd name="f242" fmla="val 263"/>
              <a:gd name="f243" fmla="val 259"/>
              <a:gd name="f244" fmla="val 168"/>
              <a:gd name="f245" fmla="val 248"/>
              <a:gd name="f246" fmla="val 170"/>
              <a:gd name="f247" fmla="val 234"/>
              <a:gd name="f248" fmla="val 240"/>
              <a:gd name="f249" fmla="val 192"/>
              <a:gd name="f250" fmla="val 239"/>
              <a:gd name="f251" fmla="val 195"/>
              <a:gd name="f252" fmla="val 208"/>
              <a:gd name="f253" fmla="val 202"/>
              <a:gd name="f254" fmla="val 144"/>
              <a:gd name="f255" fmla="val 191"/>
              <a:gd name="f256" fmla="val 142"/>
              <a:gd name="f257" fmla="val 184"/>
              <a:gd name="f258" fmla="val 141"/>
              <a:gd name="f259" fmla="val 181"/>
              <a:gd name="f260" fmla="val 122"/>
              <a:gd name="f261" fmla="val 187"/>
              <a:gd name="f262" fmla="val 194"/>
              <a:gd name="f263" fmla="val 212"/>
              <a:gd name="f264" fmla="val 229"/>
              <a:gd name="f265" fmla="val 124"/>
              <a:gd name="f266" fmla="val 246"/>
              <a:gd name="f267" fmla="val 125"/>
              <a:gd name="f268" fmla="val 247"/>
              <a:gd name="f269" fmla="val 126"/>
              <a:gd name="f270" fmla="val 249"/>
              <a:gd name="f271" fmla="val 252"/>
              <a:gd name="f272" fmla="val 256"/>
              <a:gd name="f273" fmla="val 92"/>
              <a:gd name="f274" fmla="val 58"/>
              <a:gd name="f275" fmla="val 25"/>
              <a:gd name="f276" fmla="val 18"/>
              <a:gd name="f277" fmla="val 245"/>
              <a:gd name="f278" fmla="val 13"/>
              <a:gd name="f279" fmla="val 254"/>
              <a:gd name="f280" fmla="val 261"/>
              <a:gd name="f281" fmla="val 267"/>
              <a:gd name="f282" fmla="val 1109"/>
              <a:gd name="f283" fmla="val 1096"/>
              <a:gd name="f284" fmla="val 1083"/>
              <a:gd name="f285" fmla="val 1070"/>
              <a:gd name="f286" fmla="val 1037"/>
              <a:gd name="f287" fmla="val 166"/>
              <a:gd name="f288" fmla="val 1014"/>
              <a:gd name="f289" fmla="val 197"/>
              <a:gd name="f290" fmla="val 1017"/>
              <a:gd name="f291" fmla="val 228"/>
              <a:gd name="f292" fmla="val 1020"/>
              <a:gd name="f293" fmla="val 1048"/>
              <a:gd name="f294" fmla="val 1081"/>
              <a:gd name="f295" fmla="val 243"/>
              <a:gd name="f296" fmla="val 1090"/>
              <a:gd name="f297" fmla="val 242"/>
              <a:gd name="f298" fmla="val 1099"/>
              <a:gd name="f299" fmla="val 241"/>
              <a:gd name="f300" fmla="val 262"/>
              <a:gd name="f301" fmla="val 282"/>
              <a:gd name="f302" fmla="val 299"/>
              <a:gd name="f303" fmla="val 304"/>
              <a:gd name="f304" fmla="val 1092"/>
              <a:gd name="f305" fmla="val 307"/>
              <a:gd name="f306" fmla="val 1074"/>
              <a:gd name="f307" fmla="val 315"/>
              <a:gd name="f308" fmla="val 1059"/>
              <a:gd name="f309" fmla="val 1042"/>
              <a:gd name="f310" fmla="val 1034"/>
              <a:gd name="f311" fmla="val 1035"/>
              <a:gd name="f312" fmla="val 374"/>
              <a:gd name="f313" fmla="val 1036"/>
              <a:gd name="f314" fmla="val 385"/>
              <a:gd name="f315" fmla="val 1041"/>
              <a:gd name="f316" fmla="val 395"/>
              <a:gd name="f317" fmla="val 1051"/>
              <a:gd name="f318" fmla="val 411"/>
              <a:gd name="f319" fmla="val 1067"/>
              <a:gd name="f320" fmla="val 413"/>
              <a:gd name="f321" fmla="val 1087"/>
              <a:gd name="f322" fmla="val 408"/>
              <a:gd name="f323" fmla="val 423"/>
              <a:gd name="f324" fmla="val 436"/>
              <a:gd name="f325" fmla="val 450"/>
              <a:gd name="f326" fmla="val 454"/>
              <a:gd name="f327" fmla="val 1072"/>
              <a:gd name="f328" fmla="val 458"/>
              <a:gd name="f329" fmla="val 462"/>
              <a:gd name="f330" fmla="val 999"/>
              <a:gd name="f331" fmla="val 994"/>
              <a:gd name="f332" fmla="val 362"/>
              <a:gd name="f333" fmla="val 989"/>
              <a:gd name="f334" fmla="val 313"/>
              <a:gd name="f335" fmla="val 983"/>
              <a:gd name="f336" fmla="val 969"/>
              <a:gd name="f337" fmla="val 962"/>
              <a:gd name="f338" fmla="val 112"/>
              <a:gd name="f339" fmla="val 961"/>
              <a:gd name="f340" fmla="val 963"/>
              <a:gd name="f341" fmla="val 973"/>
              <a:gd name="f342" fmla="val 998"/>
              <a:gd name="f343" fmla="val 102"/>
              <a:gd name="f344" fmla="val 1023"/>
              <a:gd name="f345" fmla="val 100"/>
              <a:gd name="f346" fmla="val 98"/>
              <a:gd name="f347" fmla="val 1068"/>
              <a:gd name="f348" fmla="val 96"/>
              <a:gd name="f349" fmla="val 1089"/>
              <a:gd name="f350" fmla="val 94"/>
              <a:gd name="f351" fmla="val 671"/>
              <a:gd name="f352" fmla="val 667"/>
              <a:gd name="f353" fmla="val 199"/>
              <a:gd name="f354" fmla="val 664"/>
              <a:gd name="f355" fmla="val 201"/>
              <a:gd name="f356" fmla="val 645"/>
              <a:gd name="f357" fmla="val 203"/>
              <a:gd name="f358" fmla="val 626"/>
              <a:gd name="f359" fmla="val 205"/>
              <a:gd name="f360" fmla="val 607"/>
              <a:gd name="f361" fmla="val 206"/>
              <a:gd name="f362" fmla="val 600"/>
              <a:gd name="f363" fmla="val 210"/>
              <a:gd name="f364" fmla="val 596"/>
              <a:gd name="f365" fmla="val 217"/>
              <a:gd name="f366" fmla="val 597"/>
              <a:gd name="f367" fmla="val 224"/>
              <a:gd name="f368" fmla="val 602"/>
              <a:gd name="f369" fmla="val 227"/>
              <a:gd name="f370" fmla="val 609"/>
              <a:gd name="f371" fmla="val 614"/>
              <a:gd name="f372" fmla="val 619"/>
              <a:gd name="f373" fmla="val 226"/>
              <a:gd name="f374" fmla="val 624"/>
              <a:gd name="f375" fmla="val 640"/>
              <a:gd name="f376" fmla="val 223"/>
              <a:gd name="f377" fmla="val 656"/>
              <a:gd name="f378" fmla="val 221"/>
              <a:gd name="f379" fmla="val 232"/>
              <a:gd name="f380" fmla="val 674"/>
              <a:gd name="f381" fmla="val 675"/>
              <a:gd name="f382" fmla="val 676"/>
              <a:gd name="f383" fmla="val 255"/>
              <a:gd name="f384" fmla="val 257"/>
              <a:gd name="f385" fmla="val 637"/>
              <a:gd name="f386" fmla="val 618"/>
              <a:gd name="f387" fmla="val 601"/>
              <a:gd name="f388" fmla="val 272"/>
              <a:gd name="f389" fmla="val 604"/>
              <a:gd name="f390" fmla="val 283"/>
              <a:gd name="f391" fmla="val 611"/>
              <a:gd name="f392" fmla="val 620"/>
              <a:gd name="f393" fmla="val 279"/>
              <a:gd name="f394" fmla="val 639"/>
              <a:gd name="f395" fmla="val 277"/>
              <a:gd name="f396" fmla="val 659"/>
              <a:gd name="f397" fmla="val 275"/>
              <a:gd name="f398" fmla="val 679"/>
              <a:gd name="f399" fmla="val 286"/>
              <a:gd name="f400" fmla="val 680"/>
              <a:gd name="f401" fmla="val 296"/>
              <a:gd name="f402" fmla="val 681"/>
              <a:gd name="f403" fmla="val 682"/>
              <a:gd name="f404" fmla="val 309"/>
              <a:gd name="f405" fmla="val 311"/>
              <a:gd name="f406" fmla="val 642"/>
              <a:gd name="f407" fmla="val 314"/>
              <a:gd name="f408" fmla="val 615"/>
              <a:gd name="f409" fmla="val 316"/>
              <a:gd name="f410" fmla="val 608"/>
              <a:gd name="f411" fmla="val 326"/>
              <a:gd name="f412" fmla="val 336"/>
              <a:gd name="f413" fmla="val 617"/>
              <a:gd name="f414" fmla="val 334"/>
              <a:gd name="f415" fmla="val 644"/>
              <a:gd name="f416" fmla="val 332"/>
              <a:gd name="f417" fmla="val 329"/>
              <a:gd name="f418" fmla="val 685"/>
              <a:gd name="f419" fmla="val 686"/>
              <a:gd name="f420" fmla="val 350"/>
              <a:gd name="f421" fmla="val 687"/>
              <a:gd name="f422" fmla="val 361"/>
              <a:gd name="f423" fmla="val 688"/>
              <a:gd name="f424" fmla="val 683"/>
              <a:gd name="f425" fmla="val 364"/>
              <a:gd name="f426" fmla="val 366"/>
              <a:gd name="f427" fmla="val 641"/>
              <a:gd name="f428" fmla="val 368"/>
              <a:gd name="f429" fmla="val 369"/>
              <a:gd name="f430" fmla="val 612"/>
              <a:gd name="f431" fmla="val 388"/>
              <a:gd name="f432" fmla="val 390"/>
              <a:gd name="f433" fmla="val 628"/>
              <a:gd name="f434" fmla="val 391"/>
              <a:gd name="f435" fmla="val 629"/>
              <a:gd name="f436" fmla="val 632"/>
              <a:gd name="f437" fmla="val 634"/>
              <a:gd name="f438" fmla="val 653"/>
              <a:gd name="f439" fmla="val 386"/>
              <a:gd name="f440" fmla="val 384"/>
              <a:gd name="f441" fmla="val 691"/>
              <a:gd name="f442" fmla="val 692"/>
              <a:gd name="f443" fmla="val 404"/>
              <a:gd name="f444" fmla="val 693"/>
              <a:gd name="f445" fmla="val 415"/>
              <a:gd name="f446" fmla="val 694"/>
              <a:gd name="f447" fmla="val 420"/>
              <a:gd name="f448" fmla="val 655"/>
              <a:gd name="f449" fmla="val 635"/>
              <a:gd name="f450" fmla="val 627"/>
              <a:gd name="f451" fmla="val 424"/>
              <a:gd name="f452" fmla="val 434"/>
              <a:gd name="f453" fmla="val 445"/>
              <a:gd name="f454" fmla="val 442"/>
              <a:gd name="f455" fmla="val 657"/>
              <a:gd name="f456" fmla="val 438"/>
              <a:gd name="f457" fmla="val 697"/>
              <a:gd name="f458" fmla="val 449"/>
              <a:gd name="f459" fmla="val 698"/>
              <a:gd name="f460" fmla="val 468"/>
              <a:gd name="f461" fmla="val 699"/>
              <a:gd name="f462" fmla="val 472"/>
              <a:gd name="f463" fmla="val 581"/>
              <a:gd name="f464" fmla="val 570"/>
              <a:gd name="f465" fmla="val 177"/>
              <a:gd name="f466" fmla="val 588"/>
              <a:gd name="f467" fmla="val 172"/>
              <a:gd name="f468" fmla="val 178"/>
              <a:gd name="f469" fmla="val 668"/>
              <a:gd name="f470" fmla="val 669"/>
              <a:gd name="f471" fmla="val 291"/>
              <a:gd name="f472" fmla="val 824"/>
              <a:gd name="f473" fmla="val 802"/>
              <a:gd name="f474" fmla="val 782"/>
              <a:gd name="f475" fmla="val 298"/>
              <a:gd name="f476" fmla="val 762"/>
              <a:gd name="f477" fmla="val 754"/>
              <a:gd name="f478" fmla="val 303"/>
              <a:gd name="f479" fmla="val 750"/>
              <a:gd name="f480" fmla="val 310"/>
              <a:gd name="f481" fmla="val 318"/>
              <a:gd name="f482" fmla="val 321"/>
              <a:gd name="f483" fmla="val 756"/>
              <a:gd name="f484" fmla="val 320"/>
              <a:gd name="f485" fmla="val 763"/>
              <a:gd name="f486" fmla="val 769"/>
              <a:gd name="f487" fmla="val 319"/>
              <a:gd name="f488" fmla="val 774"/>
              <a:gd name="f489" fmla="val 779"/>
              <a:gd name="f490" fmla="val 317"/>
              <a:gd name="f491" fmla="val 795"/>
              <a:gd name="f492" fmla="val 811"/>
              <a:gd name="f493" fmla="val 827"/>
              <a:gd name="f494" fmla="val 325"/>
              <a:gd name="f495" fmla="val 828"/>
              <a:gd name="f496" fmla="val 335"/>
              <a:gd name="f497" fmla="val 829"/>
              <a:gd name="f498" fmla="val 345"/>
              <a:gd name="f499" fmla="val 346"/>
              <a:gd name="f500" fmla="val 825"/>
              <a:gd name="f501" fmla="val 821"/>
              <a:gd name="f502" fmla="val 347"/>
              <a:gd name="f503" fmla="val 817"/>
              <a:gd name="f504" fmla="val 349"/>
              <a:gd name="f505" fmla="val 800"/>
              <a:gd name="f506" fmla="val 783"/>
              <a:gd name="f507" fmla="val 353"/>
              <a:gd name="f508" fmla="val 766"/>
              <a:gd name="f509" fmla="val 759"/>
              <a:gd name="f510" fmla="val 359"/>
              <a:gd name="f511" fmla="val 757"/>
              <a:gd name="f512" fmla="val 370"/>
              <a:gd name="f513" fmla="val 758"/>
              <a:gd name="f514" fmla="val 372"/>
              <a:gd name="f515" fmla="val 376"/>
              <a:gd name="f516" fmla="val 771"/>
              <a:gd name="f517" fmla="val 777"/>
              <a:gd name="f518" fmla="val 813"/>
              <a:gd name="f519" fmla="val 832"/>
              <a:gd name="f520" fmla="val 833"/>
              <a:gd name="f521" fmla="val 835"/>
              <a:gd name="f522" fmla="val 399"/>
              <a:gd name="f523" fmla="val 836"/>
              <a:gd name="f524" fmla="val 402"/>
              <a:gd name="f525" fmla="val 815"/>
              <a:gd name="f526" fmla="val 796"/>
              <a:gd name="f527" fmla="val 406"/>
              <a:gd name="f528" fmla="val 776"/>
              <a:gd name="f529" fmla="val 407"/>
              <a:gd name="f530" fmla="val 768"/>
              <a:gd name="f531" fmla="val 410"/>
              <a:gd name="f532" fmla="val 761"/>
              <a:gd name="f533" fmla="val 419"/>
              <a:gd name="f534" fmla="val 428"/>
              <a:gd name="f535" fmla="val 430"/>
              <a:gd name="f536" fmla="val 770"/>
              <a:gd name="f537" fmla="val 429"/>
              <a:gd name="f538" fmla="val 778"/>
              <a:gd name="f539" fmla="val 427"/>
              <a:gd name="f540" fmla="val 797"/>
              <a:gd name="f541" fmla="val 425"/>
              <a:gd name="f542" fmla="val 838"/>
              <a:gd name="f543" fmla="val 432"/>
              <a:gd name="f544" fmla="val 839"/>
              <a:gd name="f545" fmla="val 840"/>
              <a:gd name="f546" fmla="val 453"/>
              <a:gd name="f547" fmla="val 841"/>
              <a:gd name="f548" fmla="val 457"/>
              <a:gd name="f549" fmla="val 723"/>
              <a:gd name="f550" fmla="val 365"/>
              <a:gd name="f551" fmla="val 712"/>
              <a:gd name="f552" fmla="val 266"/>
              <a:gd name="f553" fmla="val 690"/>
              <a:gd name="f554" fmla="val 730"/>
              <a:gd name="f555" fmla="val 809"/>
              <a:gd name="f556" fmla="val 163"/>
              <a:gd name="f557" fmla="val 810"/>
              <a:gd name="f558" fmla="val 812"/>
              <a:gd name="f559" fmla="val 808"/>
              <a:gd name="f560" fmla="val 807"/>
              <a:gd name="f561" fmla="val 788"/>
              <a:gd name="f562" fmla="val 188"/>
              <a:gd name="f563" fmla="val 190"/>
              <a:gd name="f564" fmla="val 751"/>
              <a:gd name="f565" fmla="val 743"/>
              <a:gd name="f566" fmla="val 738"/>
              <a:gd name="f567" fmla="val 211"/>
              <a:gd name="f568" fmla="val 739"/>
              <a:gd name="f569" fmla="val 745"/>
              <a:gd name="f570" fmla="val 753"/>
              <a:gd name="f571" fmla="val 209"/>
              <a:gd name="f572" fmla="val 207"/>
              <a:gd name="f573" fmla="val 798"/>
              <a:gd name="f574" fmla="val 216"/>
              <a:gd name="f575" fmla="val 816"/>
              <a:gd name="f576" fmla="val 236"/>
              <a:gd name="f577" fmla="val 818"/>
              <a:gd name="f578" fmla="val 237"/>
              <a:gd name="f579" fmla="val 238"/>
              <a:gd name="f580" fmla="val 772"/>
              <a:gd name="f581" fmla="val 749"/>
              <a:gd name="f582" fmla="val 744"/>
              <a:gd name="f583" fmla="val 264"/>
              <a:gd name="f584" fmla="val 260"/>
              <a:gd name="f585" fmla="val 820"/>
              <a:gd name="f586" fmla="val 271"/>
              <a:gd name="f587" fmla="val 822"/>
              <a:gd name="f588" fmla="val 823"/>
              <a:gd name="f589" fmla="val 529"/>
              <a:gd name="f590" fmla="val 214"/>
              <a:gd name="f591" fmla="val 523"/>
              <a:gd name="f592" fmla="val 219"/>
              <a:gd name="f593" fmla="val 466"/>
              <a:gd name="f594" fmla="val 233"/>
              <a:gd name="f595" fmla="val 455"/>
              <a:gd name="f596" fmla="val 456"/>
              <a:gd name="f597" fmla="val 467"/>
              <a:gd name="f598" fmla="val 471"/>
              <a:gd name="f599" fmla="val 532"/>
              <a:gd name="f600" fmla="val 533"/>
              <a:gd name="f601" fmla="val 268"/>
              <a:gd name="f602" fmla="val 534"/>
              <a:gd name="f603" fmla="val 270"/>
              <a:gd name="f604" fmla="val 496"/>
              <a:gd name="f605" fmla="val 280"/>
              <a:gd name="f606" fmla="val 459"/>
              <a:gd name="f607" fmla="val 288"/>
              <a:gd name="f608" fmla="val 297"/>
              <a:gd name="f609" fmla="val 470"/>
              <a:gd name="f610" fmla="val 479"/>
              <a:gd name="f611" fmla="val 294"/>
              <a:gd name="f612" fmla="val 538"/>
              <a:gd name="f613" fmla="val 312"/>
              <a:gd name="f614" fmla="val 539"/>
              <a:gd name="f615" fmla="val 322"/>
              <a:gd name="f616" fmla="val 540"/>
              <a:gd name="f617" fmla="val 324"/>
              <a:gd name="f618" fmla="val 327"/>
              <a:gd name="f619" fmla="val 330"/>
              <a:gd name="f620" fmla="val 333"/>
              <a:gd name="f621" fmla="val 352"/>
              <a:gd name="f622" fmla="val 474"/>
              <a:gd name="f623" fmla="val 351"/>
              <a:gd name="f624" fmla="val 486"/>
              <a:gd name="f625" fmla="val 348"/>
              <a:gd name="f626" fmla="val 527"/>
              <a:gd name="f627" fmla="val 356"/>
              <a:gd name="f628" fmla="val 546"/>
              <a:gd name="f629" fmla="val 377"/>
              <a:gd name="f630" fmla="val 378"/>
              <a:gd name="f631" fmla="val 398"/>
              <a:gd name="f632" fmla="val 403"/>
              <a:gd name="f633" fmla="val 489"/>
              <a:gd name="f634" fmla="val 492"/>
              <a:gd name="f635" fmla="val 401"/>
              <a:gd name="f636" fmla="val 549"/>
              <a:gd name="f637" fmla="val 550"/>
              <a:gd name="f638" fmla="val 551"/>
              <a:gd name="f639" fmla="val 435"/>
              <a:gd name="f640" fmla="val 437"/>
              <a:gd name="f641" fmla="val 493"/>
              <a:gd name="f642" fmla="val 478"/>
              <a:gd name="f643" fmla="val 460"/>
              <a:gd name="f644" fmla="val 494"/>
              <a:gd name="f645" fmla="val 557"/>
              <a:gd name="f646" fmla="val 439"/>
              <a:gd name="f647" fmla="val 196"/>
              <a:gd name="f648" fmla="val 447"/>
              <a:gd name="f649" fmla="val 416"/>
              <a:gd name="f650" fmla="val 508"/>
              <a:gd name="f651" fmla="val 337"/>
              <a:gd name="f652" fmla="val 265"/>
              <a:gd name="f653" fmla="val 344"/>
              <a:gd name="f654" fmla="val 387"/>
              <a:gd name="f655" fmla="val 230"/>
              <a:gd name="f656" fmla="val 343"/>
              <a:gd name="f657" fmla="val 258"/>
              <a:gd name="f658" fmla="val 393"/>
              <a:gd name="f659" fmla="val 284"/>
              <a:gd name="f660" fmla="val 285"/>
              <a:gd name="f661" fmla="val 287"/>
              <a:gd name="f662" fmla="val 363"/>
              <a:gd name="f663" fmla="val 331"/>
              <a:gd name="f664" fmla="val 295"/>
              <a:gd name="f665" fmla="val 308"/>
              <a:gd name="f666" fmla="val 397"/>
              <a:gd name="f667" fmla="val 342"/>
              <a:gd name="f668" fmla="val 357"/>
              <a:gd name="f669" fmla="val 367"/>
              <a:gd name="f670" fmla="val 354"/>
              <a:gd name="f671" fmla="val 371"/>
              <a:gd name="f672" fmla="val 392"/>
              <a:gd name="f673" fmla="val 358"/>
              <a:gd name="f674" fmla="val 421"/>
              <a:gd name="f675" fmla="val 426"/>
              <a:gd name="f676" fmla="val 409"/>
              <a:gd name="f677" fmla="val 446"/>
              <a:gd name="f678" fmla="val 451"/>
              <a:gd name="f679" fmla="val 476"/>
              <a:gd name="f680" fmla="val 414"/>
              <a:gd name="f681" fmla="val 222"/>
              <a:gd name="f682" fmla="val 950"/>
              <a:gd name="f683" fmla="val 948"/>
              <a:gd name="f684" fmla="val 946"/>
              <a:gd name="f685" fmla="val 944"/>
              <a:gd name="f686" fmla="val 225"/>
              <a:gd name="f687" fmla="val 925"/>
              <a:gd name="f688" fmla="val 907"/>
              <a:gd name="f689" fmla="val 889"/>
              <a:gd name="f690" fmla="val 881"/>
              <a:gd name="f691" fmla="val 876"/>
              <a:gd name="f692" fmla="val 250"/>
              <a:gd name="f693" fmla="val 877"/>
              <a:gd name="f694" fmla="val 253"/>
              <a:gd name="f695" fmla="val 883"/>
              <a:gd name="f696" fmla="val 891"/>
              <a:gd name="f697" fmla="val 251"/>
              <a:gd name="f698" fmla="val 895"/>
              <a:gd name="f699" fmla="val 900"/>
              <a:gd name="f700" fmla="val 904"/>
              <a:gd name="f701" fmla="val 920"/>
              <a:gd name="f702" fmla="val 936"/>
              <a:gd name="f703" fmla="val 953"/>
              <a:gd name="f704" fmla="val 955"/>
              <a:gd name="f705" fmla="val 956"/>
              <a:gd name="f706" fmla="val 278"/>
              <a:gd name="f707" fmla="val 943"/>
              <a:gd name="f708" fmla="val 927"/>
              <a:gd name="f709" fmla="val 911"/>
              <a:gd name="f710" fmla="val 888"/>
              <a:gd name="f711" fmla="val 884"/>
              <a:gd name="f712" fmla="val 890"/>
              <a:gd name="f713" fmla="val 898"/>
              <a:gd name="f714" fmla="val 899"/>
              <a:gd name="f715" fmla="val 959"/>
              <a:gd name="f716" fmla="val 960"/>
              <a:gd name="f717" fmla="val 941"/>
              <a:gd name="f718" fmla="val 338"/>
              <a:gd name="f719" fmla="val 339"/>
              <a:gd name="f720" fmla="val 885"/>
              <a:gd name="f721" fmla="val 892"/>
              <a:gd name="f722" fmla="val 923"/>
              <a:gd name="f723" fmla="val 965"/>
              <a:gd name="f724" fmla="val 966"/>
              <a:gd name="f725" fmla="val 967"/>
              <a:gd name="f726" fmla="val 968"/>
              <a:gd name="f727" fmla="val 964"/>
              <a:gd name="f728" fmla="val 921"/>
              <a:gd name="f729" fmla="val 394"/>
              <a:gd name="f730" fmla="val 412"/>
              <a:gd name="f731" fmla="val 894"/>
              <a:gd name="f732" fmla="val 910"/>
              <a:gd name="f733" fmla="val 913"/>
              <a:gd name="f734" fmla="val 915"/>
              <a:gd name="f735" fmla="val 933"/>
              <a:gd name="f736" fmla="val 951"/>
              <a:gd name="f737" fmla="val 971"/>
              <a:gd name="f738" fmla="val 972"/>
              <a:gd name="f739" fmla="val 974"/>
              <a:gd name="f740" fmla="val 901"/>
              <a:gd name="f741" fmla="val 864"/>
              <a:gd name="f742" fmla="val 853"/>
              <a:gd name="f743" fmla="val 842"/>
              <a:gd name="f744" fmla="val 146"/>
              <a:gd name="f745" fmla="val 868"/>
              <a:gd name="f746" fmla="val 905"/>
              <a:gd name="f747" fmla="val 942"/>
              <a:gd name="f748" fmla="val 924"/>
              <a:gd name="f749" fmla="val 175"/>
              <a:gd name="f750" fmla="val 886"/>
              <a:gd name="f751" fmla="val 875"/>
              <a:gd name="f752" fmla="val 869"/>
              <a:gd name="f753" fmla="val 871"/>
              <a:gd name="f754" fmla="val 880"/>
              <a:gd name="f755" fmla="val 193"/>
              <a:gd name="f756" fmla="val 926"/>
              <a:gd name="f757" fmla="val 947"/>
              <a:gd name="f758" fmla="val 949"/>
              <a:gd name="f759" fmla="val 200"/>
              <a:gd name="f760" fmla="val 490"/>
              <a:gd name="f761" fmla="val 273"/>
              <a:gd name="f762" fmla="val 505"/>
              <a:gd name="f763" fmla="val 521"/>
              <a:gd name="f764" fmla="val 179"/>
              <a:gd name="f765" fmla="val 218"/>
              <a:gd name="f766" fmla="val 171"/>
              <a:gd name="f767" fmla="val 269"/>
              <a:gd name="f768" fmla="val 231"/>
              <a:gd name="f769" fmla="val 328"/>
              <a:gd name="f770" fmla="val 186"/>
              <a:gd name="f771" fmla="val 355"/>
              <a:gd name="f772" fmla="val 235"/>
              <a:gd name="f773" fmla="val 215"/>
              <a:gd name="f774" fmla="val 396"/>
              <a:gd name="f775" fmla="val 204"/>
              <a:gd name="f776" fmla="val 54"/>
              <a:gd name="f777" fmla="val 74"/>
              <a:gd name="f778" fmla="val 105"/>
              <a:gd name="f779" fmla="val 93"/>
              <a:gd name="f780" fmla="val 61"/>
              <a:gd name="f781" fmla="val 46"/>
              <a:gd name="f782" fmla="val 30"/>
              <a:gd name="f783" fmla="val 35"/>
              <a:gd name="f784" fmla="val 47"/>
              <a:gd name="f785" fmla="val 59"/>
              <a:gd name="f786" fmla="val 129"/>
              <a:gd name="f787" fmla="val 132"/>
              <a:gd name="f788" fmla="val 128"/>
              <a:gd name="f789" fmla="val 99"/>
              <a:gd name="f790" fmla="val 113"/>
              <a:gd name="f791" fmla="val 131"/>
              <a:gd name="f792" fmla="val 147"/>
              <a:gd name="f793" fmla="val 151"/>
              <a:gd name="f794" fmla="val 116"/>
              <a:gd name="f795" fmla="val 45"/>
              <a:gd name="f796" fmla="val 44"/>
              <a:gd name="f797" fmla="val 64"/>
              <a:gd name="f798" fmla="val 101"/>
              <a:gd name="f799" fmla="val 117"/>
              <a:gd name="f800" fmla="val 80"/>
              <a:gd name="f801" fmla="val 41"/>
              <a:gd name="f802" fmla="val 36"/>
              <a:gd name="f803" fmla="val 34"/>
              <a:gd name="f804" fmla="val 1103"/>
              <a:gd name="f805" fmla="val 220"/>
              <a:gd name="f806" fmla="val 1097"/>
              <a:gd name="f807" fmla="val 1091"/>
              <a:gd name="f808" fmla="val 1085"/>
              <a:gd name="f809" fmla="val 1079"/>
              <a:gd name="f810" fmla="val 1057"/>
              <a:gd name="f811" fmla="val 1044"/>
              <a:gd name="f812" fmla="val 1046"/>
              <a:gd name="f813" fmla="val 1061"/>
              <a:gd name="f814" fmla="val 1076"/>
              <a:gd name="f815" fmla="val 1093"/>
              <a:gd name="f816" fmla="val 1060"/>
              <a:gd name="f817" fmla="val 1065"/>
              <a:gd name="f818" fmla="val 1080"/>
              <a:gd name="f819" fmla="+- 0 0 -90"/>
              <a:gd name="f820" fmla="*/ f4 1 578"/>
              <a:gd name="f821" fmla="*/ f5 1 1132"/>
              <a:gd name="f822" fmla="val f6"/>
              <a:gd name="f823" fmla="val f7"/>
              <a:gd name="f824" fmla="val f8"/>
              <a:gd name="f825" fmla="*/ f819 f0 1"/>
              <a:gd name="f826" fmla="+- f824 0 f822"/>
              <a:gd name="f827" fmla="+- f823 0 f822"/>
              <a:gd name="f828" fmla="*/ f825 1 f3"/>
              <a:gd name="f829" fmla="*/ f827 1 578"/>
              <a:gd name="f830" fmla="*/ f826 1 1132"/>
              <a:gd name="f831" fmla="*/ 517 f827 1"/>
              <a:gd name="f832" fmla="*/ 51 f826 1"/>
              <a:gd name="f833" fmla="*/ 558 f827 1"/>
              <a:gd name="f834" fmla="*/ 182 f826 1"/>
              <a:gd name="f835" fmla="*/ 543 f827 1"/>
              <a:gd name="f836" fmla="*/ 433 f826 1"/>
              <a:gd name="f837" fmla="*/ 512 f827 1"/>
              <a:gd name="f838" fmla="*/ 716 f826 1"/>
              <a:gd name="f839" fmla="*/ 464 f827 1"/>
              <a:gd name="f840" fmla="*/ 977 f826 1"/>
              <a:gd name="f841" fmla="*/ 563 f827 1"/>
              <a:gd name="f842" fmla="*/ 1132 f826 1"/>
              <a:gd name="f843" fmla="*/ 87 f827 1"/>
              <a:gd name="f844" fmla="*/ 954 f826 1"/>
              <a:gd name="f845" fmla="*/ 143 f827 1"/>
              <a:gd name="f846" fmla="*/ 689 f826 1"/>
              <a:gd name="f847" fmla="*/ 174 f827 1"/>
              <a:gd name="f848" fmla="*/ 405 f826 1"/>
              <a:gd name="f849" fmla="*/ 202 f827 1"/>
              <a:gd name="f850" fmla="*/ 145 f826 1"/>
              <a:gd name="f851" fmla="*/ 263 f827 1"/>
              <a:gd name="f852" fmla="*/ 25 f826 1"/>
              <a:gd name="f853" fmla="*/ 245 f827 1"/>
              <a:gd name="f854" fmla="*/ 1081 f826 1"/>
              <a:gd name="f855" fmla="*/ 408 f827 1"/>
              <a:gd name="f856" fmla="*/ 1109 f826 1"/>
              <a:gd name="f857" fmla="*/ 100 f827 1"/>
              <a:gd name="f858" fmla="*/ 1048 f826 1"/>
              <a:gd name="f859" fmla="*/ 217 f827 1"/>
              <a:gd name="f860" fmla="*/ 597 f826 1"/>
              <a:gd name="f861" fmla="*/ 272 f827 1"/>
              <a:gd name="f862" fmla="*/ 602 f826 1"/>
              <a:gd name="f863" fmla="*/ 336 f827 1"/>
              <a:gd name="f864" fmla="*/ 625 f826 1"/>
              <a:gd name="f865" fmla="*/ 390 f827 1"/>
              <a:gd name="f866" fmla="*/ 628 f826 1"/>
              <a:gd name="f867" fmla="*/ 444 f827 1"/>
              <a:gd name="f868" fmla="*/ 637 f826 1"/>
              <a:gd name="f869" fmla="*/ 198 f827 1"/>
              <a:gd name="f870" fmla="*/ 671 f826 1"/>
              <a:gd name="f871" fmla="*/ 314 f827 1"/>
              <a:gd name="f872" fmla="*/ 827 f826 1"/>
              <a:gd name="f873" fmla="*/ 374 f827 1"/>
              <a:gd name="f874" fmla="*/ 777 f826 1"/>
              <a:gd name="f875" fmla="*/ 423 f827 1"/>
              <a:gd name="f876" fmla="*/ 838 f826 1"/>
              <a:gd name="f877" fmla="*/ 183 f827 1"/>
              <a:gd name="f878" fmla="*/ 807 f826 1"/>
              <a:gd name="f879" fmla="*/ 236 f827 1"/>
              <a:gd name="f880" fmla="*/ 818 f826 1"/>
              <a:gd name="f881" fmla="*/ 260 f827 1"/>
              <a:gd name="f882" fmla="*/ 820 f826 1"/>
              <a:gd name="f883" fmla="*/ 242 f827 1"/>
              <a:gd name="f884" fmla="*/ 467 f826 1"/>
              <a:gd name="f885" fmla="*/ 297 f827 1"/>
              <a:gd name="f886" fmla="*/ 479 f826 1"/>
              <a:gd name="f887" fmla="*/ 350 f827 1"/>
              <a:gd name="f888" fmla="*/ 495 f826 1"/>
              <a:gd name="f889" fmla="*/ 406 f827 1"/>
              <a:gd name="f890" fmla="*/ 483 f826 1"/>
              <a:gd name="f891" fmla="*/ 460 f827 1"/>
              <a:gd name="f892" fmla="*/ 494 f826 1"/>
              <a:gd name="f893" fmla="*/ 213 f827 1"/>
              <a:gd name="f894" fmla="*/ 529 f826 1"/>
              <a:gd name="f895" fmla="*/ 230 f827 1"/>
              <a:gd name="f896" fmla="*/ 381 f826 1"/>
              <a:gd name="f897" fmla="*/ 283 f827 1"/>
              <a:gd name="f898" fmla="*/ 393 f826 1"/>
              <a:gd name="f899" fmla="*/ 306 f827 1"/>
              <a:gd name="f900" fmla="*/ 395 f826 1"/>
              <a:gd name="f901" fmla="*/ 360 f827 1"/>
              <a:gd name="f902" fmla="*/ 401 f826 1"/>
              <a:gd name="f903" fmla="*/ 421 f827 1"/>
              <a:gd name="f904" fmla="*/ 351 f826 1"/>
              <a:gd name="f905" fmla="*/ 475 f827 1"/>
              <a:gd name="f906" fmla="*/ 350 f826 1"/>
              <a:gd name="f907" fmla="*/ 229 f827 1"/>
              <a:gd name="f908" fmla="*/ 889 f826 1"/>
              <a:gd name="f909" fmla="*/ 278 f827 1"/>
              <a:gd name="f910" fmla="*/ 943 f826 1"/>
              <a:gd name="f911" fmla="*/ 331 f827 1"/>
              <a:gd name="f912" fmla="*/ 962 f826 1"/>
              <a:gd name="f913" fmla="*/ 387 f827 1"/>
              <a:gd name="f914" fmla="*/ 956 f826 1"/>
              <a:gd name="f915" fmla="*/ 438 f827 1"/>
              <a:gd name="f916" fmla="*/ 974 f826 1"/>
              <a:gd name="f917" fmla="*/ 188 f827 1"/>
              <a:gd name="f918" fmla="*/ 871 f826 1"/>
              <a:gd name="f919" fmla="*/ 468 f827 1"/>
              <a:gd name="f920" fmla="*/ 208 f826 1"/>
              <a:gd name="f921" fmla="*/ 525 f827 1"/>
              <a:gd name="f922" fmla="*/ 179 f826 1"/>
              <a:gd name="f923" fmla="*/ 273 f827 1"/>
              <a:gd name="f924" fmla="*/ 183 f826 1"/>
              <a:gd name="f925" fmla="*/ 328 f827 1"/>
              <a:gd name="f926" fmla="*/ 195 f826 1"/>
              <a:gd name="f927" fmla="*/ 376 f827 1"/>
              <a:gd name="f928" fmla="*/ 260 f826 1"/>
              <a:gd name="f929" fmla="*/ 430 f827 1"/>
              <a:gd name="f930" fmla="*/ 266 f826 1"/>
              <a:gd name="f931" fmla="*/ 326 f827 1"/>
              <a:gd name="f932" fmla="*/ 30 f826 1"/>
              <a:gd name="f933" fmla="*/ 369 f827 1"/>
              <a:gd name="f934" fmla="*/ 111 f826 1"/>
              <a:gd name="f935" fmla="*/ 451 f827 1"/>
              <a:gd name="f936" fmla="*/ 44 f826 1"/>
              <a:gd name="f937" fmla="*/ 349 f827 1"/>
              <a:gd name="f938" fmla="*/ 33 f826 1"/>
              <a:gd name="f939" fmla="*/ 157 f827 1"/>
              <a:gd name="f940" fmla="*/ 329 f827 1"/>
              <a:gd name="f941" fmla="*/ 1080 f826 1"/>
              <a:gd name="f942" fmla="+- f828 0 f1"/>
              <a:gd name="f943" fmla="*/ f831 1 578"/>
              <a:gd name="f944" fmla="*/ f832 1 1132"/>
              <a:gd name="f945" fmla="*/ f833 1 578"/>
              <a:gd name="f946" fmla="*/ f834 1 1132"/>
              <a:gd name="f947" fmla="*/ f835 1 578"/>
              <a:gd name="f948" fmla="*/ f836 1 1132"/>
              <a:gd name="f949" fmla="*/ f837 1 578"/>
              <a:gd name="f950" fmla="*/ f838 1 1132"/>
              <a:gd name="f951" fmla="*/ f839 1 578"/>
              <a:gd name="f952" fmla="*/ f840 1 1132"/>
              <a:gd name="f953" fmla="*/ f841 1 578"/>
              <a:gd name="f954" fmla="*/ f842 1 1132"/>
              <a:gd name="f955" fmla="*/ f843 1 578"/>
              <a:gd name="f956" fmla="*/ f844 1 1132"/>
              <a:gd name="f957" fmla="*/ f845 1 578"/>
              <a:gd name="f958" fmla="*/ f846 1 1132"/>
              <a:gd name="f959" fmla="*/ f847 1 578"/>
              <a:gd name="f960" fmla="*/ f848 1 1132"/>
              <a:gd name="f961" fmla="*/ f849 1 578"/>
              <a:gd name="f962" fmla="*/ f850 1 1132"/>
              <a:gd name="f963" fmla="*/ f851 1 578"/>
              <a:gd name="f964" fmla="*/ f852 1 1132"/>
              <a:gd name="f965" fmla="*/ f853 1 578"/>
              <a:gd name="f966" fmla="*/ f854 1 1132"/>
              <a:gd name="f967" fmla="*/ f855 1 578"/>
              <a:gd name="f968" fmla="*/ f856 1 1132"/>
              <a:gd name="f969" fmla="*/ f857 1 578"/>
              <a:gd name="f970" fmla="*/ f858 1 1132"/>
              <a:gd name="f971" fmla="*/ f859 1 578"/>
              <a:gd name="f972" fmla="*/ f860 1 1132"/>
              <a:gd name="f973" fmla="*/ f861 1 578"/>
              <a:gd name="f974" fmla="*/ f862 1 1132"/>
              <a:gd name="f975" fmla="*/ f863 1 578"/>
              <a:gd name="f976" fmla="*/ f864 1 1132"/>
              <a:gd name="f977" fmla="*/ f865 1 578"/>
              <a:gd name="f978" fmla="*/ f866 1 1132"/>
              <a:gd name="f979" fmla="*/ f867 1 578"/>
              <a:gd name="f980" fmla="*/ f868 1 1132"/>
              <a:gd name="f981" fmla="*/ f869 1 578"/>
              <a:gd name="f982" fmla="*/ f870 1 1132"/>
              <a:gd name="f983" fmla="*/ f871 1 578"/>
              <a:gd name="f984" fmla="*/ f872 1 1132"/>
              <a:gd name="f985" fmla="*/ f873 1 578"/>
              <a:gd name="f986" fmla="*/ f874 1 1132"/>
              <a:gd name="f987" fmla="*/ f875 1 578"/>
              <a:gd name="f988" fmla="*/ f876 1 1132"/>
              <a:gd name="f989" fmla="*/ f877 1 578"/>
              <a:gd name="f990" fmla="*/ f878 1 1132"/>
              <a:gd name="f991" fmla="*/ f879 1 578"/>
              <a:gd name="f992" fmla="*/ f880 1 1132"/>
              <a:gd name="f993" fmla="*/ f881 1 578"/>
              <a:gd name="f994" fmla="*/ f882 1 1132"/>
              <a:gd name="f995" fmla="*/ f883 1 578"/>
              <a:gd name="f996" fmla="*/ f884 1 1132"/>
              <a:gd name="f997" fmla="*/ f885 1 578"/>
              <a:gd name="f998" fmla="*/ f886 1 1132"/>
              <a:gd name="f999" fmla="*/ f887 1 578"/>
              <a:gd name="f1000" fmla="*/ f888 1 1132"/>
              <a:gd name="f1001" fmla="*/ f889 1 578"/>
              <a:gd name="f1002" fmla="*/ f890 1 1132"/>
              <a:gd name="f1003" fmla="*/ f891 1 578"/>
              <a:gd name="f1004" fmla="*/ f892 1 1132"/>
              <a:gd name="f1005" fmla="*/ f893 1 578"/>
              <a:gd name="f1006" fmla="*/ f894 1 1132"/>
              <a:gd name="f1007" fmla="*/ f895 1 578"/>
              <a:gd name="f1008" fmla="*/ f896 1 1132"/>
              <a:gd name="f1009" fmla="*/ f897 1 578"/>
              <a:gd name="f1010" fmla="*/ f898 1 1132"/>
              <a:gd name="f1011" fmla="*/ f899 1 578"/>
              <a:gd name="f1012" fmla="*/ f900 1 1132"/>
              <a:gd name="f1013" fmla="*/ f901 1 578"/>
              <a:gd name="f1014" fmla="*/ f902 1 1132"/>
              <a:gd name="f1015" fmla="*/ f903 1 578"/>
              <a:gd name="f1016" fmla="*/ f904 1 1132"/>
              <a:gd name="f1017" fmla="*/ f905 1 578"/>
              <a:gd name="f1018" fmla="*/ f906 1 1132"/>
              <a:gd name="f1019" fmla="*/ f907 1 578"/>
              <a:gd name="f1020" fmla="*/ f908 1 1132"/>
              <a:gd name="f1021" fmla="*/ f909 1 578"/>
              <a:gd name="f1022" fmla="*/ f910 1 1132"/>
              <a:gd name="f1023" fmla="*/ f911 1 578"/>
              <a:gd name="f1024" fmla="*/ f912 1 1132"/>
              <a:gd name="f1025" fmla="*/ f913 1 578"/>
              <a:gd name="f1026" fmla="*/ f914 1 1132"/>
              <a:gd name="f1027" fmla="*/ f915 1 578"/>
              <a:gd name="f1028" fmla="*/ f916 1 1132"/>
              <a:gd name="f1029" fmla="*/ f917 1 578"/>
              <a:gd name="f1030" fmla="*/ f918 1 1132"/>
              <a:gd name="f1031" fmla="*/ f919 1 578"/>
              <a:gd name="f1032" fmla="*/ f920 1 1132"/>
              <a:gd name="f1033" fmla="*/ f921 1 578"/>
              <a:gd name="f1034" fmla="*/ f922 1 1132"/>
              <a:gd name="f1035" fmla="*/ f923 1 578"/>
              <a:gd name="f1036" fmla="*/ f924 1 1132"/>
              <a:gd name="f1037" fmla="*/ f925 1 578"/>
              <a:gd name="f1038" fmla="*/ f926 1 1132"/>
              <a:gd name="f1039" fmla="*/ f927 1 578"/>
              <a:gd name="f1040" fmla="*/ f928 1 1132"/>
              <a:gd name="f1041" fmla="*/ f929 1 578"/>
              <a:gd name="f1042" fmla="*/ f930 1 1132"/>
              <a:gd name="f1043" fmla="*/ f931 1 578"/>
              <a:gd name="f1044" fmla="*/ f932 1 1132"/>
              <a:gd name="f1045" fmla="*/ f933 1 578"/>
              <a:gd name="f1046" fmla="*/ f934 1 1132"/>
              <a:gd name="f1047" fmla="*/ f935 1 578"/>
              <a:gd name="f1048" fmla="*/ f936 1 1132"/>
              <a:gd name="f1049" fmla="*/ f937 1 578"/>
              <a:gd name="f1050" fmla="*/ f938 1 1132"/>
              <a:gd name="f1051" fmla="*/ f939 1 578"/>
              <a:gd name="f1052" fmla="*/ f940 1 578"/>
              <a:gd name="f1053" fmla="*/ f941 1 1132"/>
              <a:gd name="f1054" fmla="*/ 0 1 f829"/>
              <a:gd name="f1055" fmla="*/ f823 1 f829"/>
              <a:gd name="f1056" fmla="*/ 0 1 f830"/>
              <a:gd name="f1057" fmla="*/ f824 1 f830"/>
              <a:gd name="f1058" fmla="*/ f943 1 f829"/>
              <a:gd name="f1059" fmla="*/ f944 1 f830"/>
              <a:gd name="f1060" fmla="*/ f945 1 f829"/>
              <a:gd name="f1061" fmla="*/ f946 1 f830"/>
              <a:gd name="f1062" fmla="*/ f947 1 f829"/>
              <a:gd name="f1063" fmla="*/ f948 1 f830"/>
              <a:gd name="f1064" fmla="*/ f949 1 f829"/>
              <a:gd name="f1065" fmla="*/ f950 1 f830"/>
              <a:gd name="f1066" fmla="*/ f951 1 f829"/>
              <a:gd name="f1067" fmla="*/ f952 1 f830"/>
              <a:gd name="f1068" fmla="*/ f953 1 f829"/>
              <a:gd name="f1069" fmla="*/ f954 1 f830"/>
              <a:gd name="f1070" fmla="*/ f955 1 f829"/>
              <a:gd name="f1071" fmla="*/ f956 1 f830"/>
              <a:gd name="f1072" fmla="*/ f957 1 f829"/>
              <a:gd name="f1073" fmla="*/ f958 1 f830"/>
              <a:gd name="f1074" fmla="*/ f959 1 f829"/>
              <a:gd name="f1075" fmla="*/ f960 1 f830"/>
              <a:gd name="f1076" fmla="*/ f961 1 f829"/>
              <a:gd name="f1077" fmla="*/ f962 1 f830"/>
              <a:gd name="f1078" fmla="*/ f963 1 f829"/>
              <a:gd name="f1079" fmla="*/ f964 1 f830"/>
              <a:gd name="f1080" fmla="*/ f965 1 f829"/>
              <a:gd name="f1081" fmla="*/ f966 1 f830"/>
              <a:gd name="f1082" fmla="*/ f967 1 f829"/>
              <a:gd name="f1083" fmla="*/ f968 1 f830"/>
              <a:gd name="f1084" fmla="*/ f969 1 f829"/>
              <a:gd name="f1085" fmla="*/ f970 1 f830"/>
              <a:gd name="f1086" fmla="*/ f971 1 f829"/>
              <a:gd name="f1087" fmla="*/ f972 1 f830"/>
              <a:gd name="f1088" fmla="*/ f973 1 f829"/>
              <a:gd name="f1089" fmla="*/ f974 1 f830"/>
              <a:gd name="f1090" fmla="*/ f975 1 f829"/>
              <a:gd name="f1091" fmla="*/ f976 1 f830"/>
              <a:gd name="f1092" fmla="*/ f977 1 f829"/>
              <a:gd name="f1093" fmla="*/ f978 1 f830"/>
              <a:gd name="f1094" fmla="*/ f979 1 f829"/>
              <a:gd name="f1095" fmla="*/ f980 1 f830"/>
              <a:gd name="f1096" fmla="*/ f981 1 f829"/>
              <a:gd name="f1097" fmla="*/ f982 1 f830"/>
              <a:gd name="f1098" fmla="*/ f983 1 f829"/>
              <a:gd name="f1099" fmla="*/ f984 1 f830"/>
              <a:gd name="f1100" fmla="*/ f985 1 f829"/>
              <a:gd name="f1101" fmla="*/ f986 1 f830"/>
              <a:gd name="f1102" fmla="*/ f987 1 f829"/>
              <a:gd name="f1103" fmla="*/ f988 1 f830"/>
              <a:gd name="f1104" fmla="*/ f989 1 f829"/>
              <a:gd name="f1105" fmla="*/ f990 1 f830"/>
              <a:gd name="f1106" fmla="*/ f991 1 f829"/>
              <a:gd name="f1107" fmla="*/ f992 1 f830"/>
              <a:gd name="f1108" fmla="*/ f993 1 f829"/>
              <a:gd name="f1109" fmla="*/ f994 1 f830"/>
              <a:gd name="f1110" fmla="*/ f995 1 f829"/>
              <a:gd name="f1111" fmla="*/ f996 1 f830"/>
              <a:gd name="f1112" fmla="*/ f997 1 f829"/>
              <a:gd name="f1113" fmla="*/ f998 1 f830"/>
              <a:gd name="f1114" fmla="*/ f999 1 f829"/>
              <a:gd name="f1115" fmla="*/ f1000 1 f830"/>
              <a:gd name="f1116" fmla="*/ f1001 1 f829"/>
              <a:gd name="f1117" fmla="*/ f1002 1 f830"/>
              <a:gd name="f1118" fmla="*/ f1003 1 f829"/>
              <a:gd name="f1119" fmla="*/ f1004 1 f830"/>
              <a:gd name="f1120" fmla="*/ f1005 1 f829"/>
              <a:gd name="f1121" fmla="*/ f1006 1 f830"/>
              <a:gd name="f1122" fmla="*/ f1007 1 f829"/>
              <a:gd name="f1123" fmla="*/ f1008 1 f830"/>
              <a:gd name="f1124" fmla="*/ f1009 1 f829"/>
              <a:gd name="f1125" fmla="*/ f1010 1 f830"/>
              <a:gd name="f1126" fmla="*/ f1011 1 f829"/>
              <a:gd name="f1127" fmla="*/ f1012 1 f830"/>
              <a:gd name="f1128" fmla="*/ f1013 1 f829"/>
              <a:gd name="f1129" fmla="*/ f1014 1 f830"/>
              <a:gd name="f1130" fmla="*/ f1015 1 f829"/>
              <a:gd name="f1131" fmla="*/ f1016 1 f830"/>
              <a:gd name="f1132" fmla="*/ f1017 1 f829"/>
              <a:gd name="f1133" fmla="*/ f1018 1 f830"/>
              <a:gd name="f1134" fmla="*/ f1019 1 f829"/>
              <a:gd name="f1135" fmla="*/ f1020 1 f830"/>
              <a:gd name="f1136" fmla="*/ f1021 1 f829"/>
              <a:gd name="f1137" fmla="*/ f1022 1 f830"/>
              <a:gd name="f1138" fmla="*/ f1023 1 f829"/>
              <a:gd name="f1139" fmla="*/ f1024 1 f830"/>
              <a:gd name="f1140" fmla="*/ f1025 1 f829"/>
              <a:gd name="f1141" fmla="*/ f1026 1 f830"/>
              <a:gd name="f1142" fmla="*/ f1027 1 f829"/>
              <a:gd name="f1143" fmla="*/ f1028 1 f830"/>
              <a:gd name="f1144" fmla="*/ f1029 1 f829"/>
              <a:gd name="f1145" fmla="*/ f1030 1 f830"/>
              <a:gd name="f1146" fmla="*/ f1031 1 f829"/>
              <a:gd name="f1147" fmla="*/ f1032 1 f830"/>
              <a:gd name="f1148" fmla="*/ f1033 1 f829"/>
              <a:gd name="f1149" fmla="*/ f1034 1 f830"/>
              <a:gd name="f1150" fmla="*/ f1035 1 f829"/>
              <a:gd name="f1151" fmla="*/ f1036 1 f830"/>
              <a:gd name="f1152" fmla="*/ f1037 1 f829"/>
              <a:gd name="f1153" fmla="*/ f1038 1 f830"/>
              <a:gd name="f1154" fmla="*/ f1039 1 f829"/>
              <a:gd name="f1155" fmla="*/ f1040 1 f830"/>
              <a:gd name="f1156" fmla="*/ f1041 1 f829"/>
              <a:gd name="f1157" fmla="*/ f1042 1 f830"/>
              <a:gd name="f1158" fmla="*/ f1043 1 f829"/>
              <a:gd name="f1159" fmla="*/ f1044 1 f830"/>
              <a:gd name="f1160" fmla="*/ f1045 1 f829"/>
              <a:gd name="f1161" fmla="*/ f1046 1 f830"/>
              <a:gd name="f1162" fmla="*/ f1047 1 f829"/>
              <a:gd name="f1163" fmla="*/ f1048 1 f830"/>
              <a:gd name="f1164" fmla="*/ f1049 1 f829"/>
              <a:gd name="f1165" fmla="*/ f1050 1 f830"/>
              <a:gd name="f1166" fmla="*/ f1051 1 f829"/>
              <a:gd name="f1167" fmla="*/ f1052 1 f829"/>
              <a:gd name="f1168" fmla="*/ f1053 1 f830"/>
              <a:gd name="f1169" fmla="*/ f1054 f820 1"/>
              <a:gd name="f1170" fmla="*/ f1055 f820 1"/>
              <a:gd name="f1171" fmla="*/ f1057 f821 1"/>
              <a:gd name="f1172" fmla="*/ f1056 f821 1"/>
              <a:gd name="f1173" fmla="*/ f1058 f820 1"/>
              <a:gd name="f1174" fmla="*/ f1059 f821 1"/>
              <a:gd name="f1175" fmla="*/ f1060 f820 1"/>
              <a:gd name="f1176" fmla="*/ f1061 f821 1"/>
              <a:gd name="f1177" fmla="*/ f1062 f820 1"/>
              <a:gd name="f1178" fmla="*/ f1063 f821 1"/>
              <a:gd name="f1179" fmla="*/ f1064 f820 1"/>
              <a:gd name="f1180" fmla="*/ f1065 f821 1"/>
              <a:gd name="f1181" fmla="*/ f1066 f820 1"/>
              <a:gd name="f1182" fmla="*/ f1067 f821 1"/>
              <a:gd name="f1183" fmla="*/ f1068 f820 1"/>
              <a:gd name="f1184" fmla="*/ f1069 f821 1"/>
              <a:gd name="f1185" fmla="*/ f1070 f820 1"/>
              <a:gd name="f1186" fmla="*/ f1071 f821 1"/>
              <a:gd name="f1187" fmla="*/ f1072 f820 1"/>
              <a:gd name="f1188" fmla="*/ f1073 f821 1"/>
              <a:gd name="f1189" fmla="*/ f1074 f820 1"/>
              <a:gd name="f1190" fmla="*/ f1075 f821 1"/>
              <a:gd name="f1191" fmla="*/ f1076 f820 1"/>
              <a:gd name="f1192" fmla="*/ f1077 f821 1"/>
              <a:gd name="f1193" fmla="*/ f1078 f820 1"/>
              <a:gd name="f1194" fmla="*/ f1079 f821 1"/>
              <a:gd name="f1195" fmla="*/ f1080 f820 1"/>
              <a:gd name="f1196" fmla="*/ f1081 f821 1"/>
              <a:gd name="f1197" fmla="*/ f1082 f820 1"/>
              <a:gd name="f1198" fmla="*/ f1083 f821 1"/>
              <a:gd name="f1199" fmla="*/ f1084 f820 1"/>
              <a:gd name="f1200" fmla="*/ f1085 f821 1"/>
              <a:gd name="f1201" fmla="*/ f1086 f820 1"/>
              <a:gd name="f1202" fmla="*/ f1087 f821 1"/>
              <a:gd name="f1203" fmla="*/ f1088 f820 1"/>
              <a:gd name="f1204" fmla="*/ f1089 f821 1"/>
              <a:gd name="f1205" fmla="*/ f1090 f820 1"/>
              <a:gd name="f1206" fmla="*/ f1091 f821 1"/>
              <a:gd name="f1207" fmla="*/ f1092 f820 1"/>
              <a:gd name="f1208" fmla="*/ f1093 f821 1"/>
              <a:gd name="f1209" fmla="*/ f1094 f820 1"/>
              <a:gd name="f1210" fmla="*/ f1095 f821 1"/>
              <a:gd name="f1211" fmla="*/ f1096 f820 1"/>
              <a:gd name="f1212" fmla="*/ f1097 f821 1"/>
              <a:gd name="f1213" fmla="*/ f1098 f820 1"/>
              <a:gd name="f1214" fmla="*/ f1099 f821 1"/>
              <a:gd name="f1215" fmla="*/ f1100 f820 1"/>
              <a:gd name="f1216" fmla="*/ f1101 f821 1"/>
              <a:gd name="f1217" fmla="*/ f1102 f820 1"/>
              <a:gd name="f1218" fmla="*/ f1103 f821 1"/>
              <a:gd name="f1219" fmla="*/ f1104 f820 1"/>
              <a:gd name="f1220" fmla="*/ f1105 f821 1"/>
              <a:gd name="f1221" fmla="*/ f1106 f820 1"/>
              <a:gd name="f1222" fmla="*/ f1107 f821 1"/>
              <a:gd name="f1223" fmla="*/ f1108 f820 1"/>
              <a:gd name="f1224" fmla="*/ f1109 f821 1"/>
              <a:gd name="f1225" fmla="*/ f1110 f820 1"/>
              <a:gd name="f1226" fmla="*/ f1111 f821 1"/>
              <a:gd name="f1227" fmla="*/ f1112 f820 1"/>
              <a:gd name="f1228" fmla="*/ f1113 f821 1"/>
              <a:gd name="f1229" fmla="*/ f1114 f820 1"/>
              <a:gd name="f1230" fmla="*/ f1115 f821 1"/>
              <a:gd name="f1231" fmla="*/ f1116 f820 1"/>
              <a:gd name="f1232" fmla="*/ f1117 f821 1"/>
              <a:gd name="f1233" fmla="*/ f1118 f820 1"/>
              <a:gd name="f1234" fmla="*/ f1119 f821 1"/>
              <a:gd name="f1235" fmla="*/ f1120 f820 1"/>
              <a:gd name="f1236" fmla="*/ f1121 f821 1"/>
              <a:gd name="f1237" fmla="*/ f1122 f820 1"/>
              <a:gd name="f1238" fmla="*/ f1123 f821 1"/>
              <a:gd name="f1239" fmla="*/ f1124 f820 1"/>
              <a:gd name="f1240" fmla="*/ f1125 f821 1"/>
              <a:gd name="f1241" fmla="*/ f1126 f820 1"/>
              <a:gd name="f1242" fmla="*/ f1127 f821 1"/>
              <a:gd name="f1243" fmla="*/ f1128 f820 1"/>
              <a:gd name="f1244" fmla="*/ f1129 f821 1"/>
              <a:gd name="f1245" fmla="*/ f1130 f820 1"/>
              <a:gd name="f1246" fmla="*/ f1131 f821 1"/>
              <a:gd name="f1247" fmla="*/ f1132 f820 1"/>
              <a:gd name="f1248" fmla="*/ f1133 f821 1"/>
              <a:gd name="f1249" fmla="*/ f1134 f820 1"/>
              <a:gd name="f1250" fmla="*/ f1135 f821 1"/>
              <a:gd name="f1251" fmla="*/ f1136 f820 1"/>
              <a:gd name="f1252" fmla="*/ f1137 f821 1"/>
              <a:gd name="f1253" fmla="*/ f1138 f820 1"/>
              <a:gd name="f1254" fmla="*/ f1139 f821 1"/>
              <a:gd name="f1255" fmla="*/ f1140 f820 1"/>
              <a:gd name="f1256" fmla="*/ f1141 f821 1"/>
              <a:gd name="f1257" fmla="*/ f1142 f820 1"/>
              <a:gd name="f1258" fmla="*/ f1143 f821 1"/>
              <a:gd name="f1259" fmla="*/ f1144 f820 1"/>
              <a:gd name="f1260" fmla="*/ f1145 f821 1"/>
              <a:gd name="f1261" fmla="*/ f1146 f820 1"/>
              <a:gd name="f1262" fmla="*/ f1147 f821 1"/>
              <a:gd name="f1263" fmla="*/ f1148 f820 1"/>
              <a:gd name="f1264" fmla="*/ f1149 f821 1"/>
              <a:gd name="f1265" fmla="*/ f1150 f820 1"/>
              <a:gd name="f1266" fmla="*/ f1151 f821 1"/>
              <a:gd name="f1267" fmla="*/ f1152 f820 1"/>
              <a:gd name="f1268" fmla="*/ f1153 f821 1"/>
              <a:gd name="f1269" fmla="*/ f1154 f820 1"/>
              <a:gd name="f1270" fmla="*/ f1155 f821 1"/>
              <a:gd name="f1271" fmla="*/ f1156 f820 1"/>
              <a:gd name="f1272" fmla="*/ f1157 f821 1"/>
              <a:gd name="f1273" fmla="*/ f1158 f820 1"/>
              <a:gd name="f1274" fmla="*/ f1159 f821 1"/>
              <a:gd name="f1275" fmla="*/ f1160 f820 1"/>
              <a:gd name="f1276" fmla="*/ f1161 f821 1"/>
              <a:gd name="f1277" fmla="*/ f1162 f820 1"/>
              <a:gd name="f1278" fmla="*/ f1163 f821 1"/>
              <a:gd name="f1279" fmla="*/ f1164 f820 1"/>
              <a:gd name="f1280" fmla="*/ f1165 f821 1"/>
              <a:gd name="f1281" fmla="*/ f1166 f820 1"/>
              <a:gd name="f1282" fmla="*/ f1167 f820 1"/>
              <a:gd name="f1283" fmla="*/ f1168 f8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42">
                <a:pos x="f1173" y="f1174"/>
              </a:cxn>
              <a:cxn ang="f942">
                <a:pos x="f1175" y="f1176"/>
              </a:cxn>
              <a:cxn ang="f942">
                <a:pos x="f1177" y="f1178"/>
              </a:cxn>
              <a:cxn ang="f942">
                <a:pos x="f1179" y="f1180"/>
              </a:cxn>
              <a:cxn ang="f942">
                <a:pos x="f1181" y="f1182"/>
              </a:cxn>
              <a:cxn ang="f942">
                <a:pos x="f1183" y="f1184"/>
              </a:cxn>
              <a:cxn ang="f942">
                <a:pos x="f1185" y="f1186"/>
              </a:cxn>
              <a:cxn ang="f942">
                <a:pos x="f1187" y="f1188"/>
              </a:cxn>
              <a:cxn ang="f942">
                <a:pos x="f1189" y="f1190"/>
              </a:cxn>
              <a:cxn ang="f942">
                <a:pos x="f1191" y="f1192"/>
              </a:cxn>
              <a:cxn ang="f942">
                <a:pos x="f1193" y="f1194"/>
              </a:cxn>
              <a:cxn ang="f942">
                <a:pos x="f1195" y="f1196"/>
              </a:cxn>
              <a:cxn ang="f942">
                <a:pos x="f1197" y="f1198"/>
              </a:cxn>
              <a:cxn ang="f942">
                <a:pos x="f1199" y="f1200"/>
              </a:cxn>
              <a:cxn ang="f942">
                <a:pos x="f1201" y="f1202"/>
              </a:cxn>
              <a:cxn ang="f942">
                <a:pos x="f1203" y="f1204"/>
              </a:cxn>
              <a:cxn ang="f942">
                <a:pos x="f1205" y="f1206"/>
              </a:cxn>
              <a:cxn ang="f942">
                <a:pos x="f1207" y="f1208"/>
              </a:cxn>
              <a:cxn ang="f942">
                <a:pos x="f1209" y="f1210"/>
              </a:cxn>
              <a:cxn ang="f942">
                <a:pos x="f1211" y="f1212"/>
              </a:cxn>
              <a:cxn ang="f942">
                <a:pos x="f1213" y="f1214"/>
              </a:cxn>
              <a:cxn ang="f942">
                <a:pos x="f1215" y="f1216"/>
              </a:cxn>
              <a:cxn ang="f942">
                <a:pos x="f1217" y="f1218"/>
              </a:cxn>
              <a:cxn ang="f942">
                <a:pos x="f1219" y="f1220"/>
              </a:cxn>
              <a:cxn ang="f942">
                <a:pos x="f1221" y="f1222"/>
              </a:cxn>
              <a:cxn ang="f942">
                <a:pos x="f1223" y="f1224"/>
              </a:cxn>
              <a:cxn ang="f942">
                <a:pos x="f1225" y="f1226"/>
              </a:cxn>
              <a:cxn ang="f942">
                <a:pos x="f1227" y="f1228"/>
              </a:cxn>
              <a:cxn ang="f942">
                <a:pos x="f1229" y="f1230"/>
              </a:cxn>
              <a:cxn ang="f942">
                <a:pos x="f1231" y="f1232"/>
              </a:cxn>
              <a:cxn ang="f942">
                <a:pos x="f1233" y="f1234"/>
              </a:cxn>
              <a:cxn ang="f942">
                <a:pos x="f1235" y="f1236"/>
              </a:cxn>
              <a:cxn ang="f942">
                <a:pos x="f1237" y="f1238"/>
              </a:cxn>
              <a:cxn ang="f942">
                <a:pos x="f1239" y="f1240"/>
              </a:cxn>
              <a:cxn ang="f942">
                <a:pos x="f1241" y="f1242"/>
              </a:cxn>
              <a:cxn ang="f942">
                <a:pos x="f1243" y="f1244"/>
              </a:cxn>
              <a:cxn ang="f942">
                <a:pos x="f1245" y="f1246"/>
              </a:cxn>
              <a:cxn ang="f942">
                <a:pos x="f1247" y="f1248"/>
              </a:cxn>
              <a:cxn ang="f942">
                <a:pos x="f1249" y="f1250"/>
              </a:cxn>
              <a:cxn ang="f942">
                <a:pos x="f1251" y="f1252"/>
              </a:cxn>
              <a:cxn ang="f942">
                <a:pos x="f1253" y="f1254"/>
              </a:cxn>
              <a:cxn ang="f942">
                <a:pos x="f1255" y="f1256"/>
              </a:cxn>
              <a:cxn ang="f942">
                <a:pos x="f1257" y="f1258"/>
              </a:cxn>
              <a:cxn ang="f942">
                <a:pos x="f1259" y="f1260"/>
              </a:cxn>
              <a:cxn ang="f942">
                <a:pos x="f1261" y="f1262"/>
              </a:cxn>
              <a:cxn ang="f942">
                <a:pos x="f1263" y="f1264"/>
              </a:cxn>
              <a:cxn ang="f942">
                <a:pos x="f1265" y="f1266"/>
              </a:cxn>
              <a:cxn ang="f942">
                <a:pos x="f1267" y="f1268"/>
              </a:cxn>
              <a:cxn ang="f942">
                <a:pos x="f1269" y="f1270"/>
              </a:cxn>
              <a:cxn ang="f942">
                <a:pos x="f1271" y="f1272"/>
              </a:cxn>
              <a:cxn ang="f942">
                <a:pos x="f1273" y="f1274"/>
              </a:cxn>
              <a:cxn ang="f942">
                <a:pos x="f1275" y="f1276"/>
              </a:cxn>
              <a:cxn ang="f942">
                <a:pos x="f1277" y="f1278"/>
              </a:cxn>
              <a:cxn ang="f942">
                <a:pos x="f1279" y="f1280"/>
              </a:cxn>
              <a:cxn ang="f942">
                <a:pos x="f1281" y="f1198"/>
              </a:cxn>
              <a:cxn ang="f942">
                <a:pos x="f1282" y="f1283"/>
              </a:cxn>
            </a:cxnLst>
            <a:rect l="f1169" t="f1172" r="f1170" b="f1171"/>
            <a:pathLst>
              <a:path w="578" h="1132">
                <a:moveTo>
                  <a:pt x="f9" y="f6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3"/>
                  <a:pt x="f25" y="f26"/>
                </a:cubicBezTo>
                <a:cubicBezTo>
                  <a:pt x="f27" y="f28"/>
                  <a:pt x="f29" y="f30"/>
                  <a:pt x="f29" y="f31"/>
                </a:cubicBezTo>
                <a:cubicBezTo>
                  <a:pt x="f29" y="f32"/>
                  <a:pt x="f27" y="f33"/>
                  <a:pt x="f34" y="f33"/>
                </a:cubicBezTo>
                <a:cubicBezTo>
                  <a:pt x="f35" y="f33"/>
                  <a:pt x="f36" y="f37"/>
                  <a:pt x="f38" y="f37"/>
                </a:cubicBezTo>
                <a:cubicBezTo>
                  <a:pt x="f39" y="f40"/>
                  <a:pt x="f22" y="f41"/>
                  <a:pt x="f42" y="f43"/>
                </a:cubicBezTo>
                <a:cubicBezTo>
                  <a:pt x="f36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3"/>
                  <a:pt x="f62" y="f63"/>
                  <a:pt x="f64" y="f65"/>
                </a:cubicBezTo>
                <a:cubicBezTo>
                  <a:pt x="f66" y="f65"/>
                  <a:pt x="f51" y="f65"/>
                  <a:pt x="f67" y="f65"/>
                </a:cubicBezTo>
                <a:cubicBezTo>
                  <a:pt x="f68" y="f69"/>
                  <a:pt x="f70" y="f71"/>
                  <a:pt x="f47" y="f72"/>
                </a:cubicBezTo>
                <a:cubicBezTo>
                  <a:pt x="f49" y="f73"/>
                  <a:pt x="f74" y="f72"/>
                  <a:pt x="f64" y="f75"/>
                </a:cubicBezTo>
                <a:cubicBezTo>
                  <a:pt x="f76" y="f77"/>
                  <a:pt x="f68" y="f78"/>
                  <a:pt x="f79" y="f80"/>
                </a:cubicBezTo>
                <a:cubicBezTo>
                  <a:pt x="f29" y="f81"/>
                  <a:pt x="f45" y="f82"/>
                  <a:pt x="f83" y="f84"/>
                </a:cubicBezTo>
                <a:cubicBezTo>
                  <a:pt x="f29" y="f85"/>
                  <a:pt x="f49" y="f86"/>
                  <a:pt x="f87" y="f88"/>
                </a:cubicBezTo>
                <a:cubicBezTo>
                  <a:pt x="f70" y="f89"/>
                  <a:pt x="f90" y="f91"/>
                  <a:pt x="f92" y="f93"/>
                </a:cubicBezTo>
                <a:cubicBezTo>
                  <a:pt x="f36" y="f94"/>
                  <a:pt x="f95" y="f96"/>
                  <a:pt x="f22" y="f97"/>
                </a:cubicBezTo>
                <a:cubicBezTo>
                  <a:pt x="f98" y="f99"/>
                  <a:pt x="f29" y="f97"/>
                  <a:pt x="f90" y="f100"/>
                </a:cubicBezTo>
                <a:cubicBezTo>
                  <a:pt x="f45" y="f101"/>
                  <a:pt x="f38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05" y="f111"/>
                  <a:pt x="f98" y="f110"/>
                  <a:pt x="f24" y="f112"/>
                </a:cubicBezTo>
                <a:cubicBezTo>
                  <a:pt x="f95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18" y="f124"/>
                  <a:pt x="f114" y="f123"/>
                  <a:pt x="f125" y="f126"/>
                </a:cubicBezTo>
                <a:cubicBezTo>
                  <a:pt x="f107" y="f127"/>
                  <a:pt x="f94" y="f128"/>
                  <a:pt x="f129" y="f130"/>
                </a:cubicBezTo>
                <a:cubicBezTo>
                  <a:pt x="f131" y="f132"/>
                  <a:pt x="f133" y="f134"/>
                  <a:pt x="f135" y="f136"/>
                </a:cubicBezTo>
                <a:cubicBezTo>
                  <a:pt x="f137" y="f138"/>
                  <a:pt x="f137" y="f139"/>
                  <a:pt x="f140" y="f139"/>
                </a:cubicBezTo>
                <a:cubicBezTo>
                  <a:pt x="f141" y="f142"/>
                  <a:pt x="f141" y="f142"/>
                  <a:pt x="f118" y="f143"/>
                </a:cubicBezTo>
                <a:cubicBezTo>
                  <a:pt x="f120" y="f144"/>
                  <a:pt x="f145" y="f146"/>
                  <a:pt x="f129" y="f147"/>
                </a:cubicBezTo>
                <a:cubicBezTo>
                  <a:pt x="f145" y="f147"/>
                  <a:pt x="f148" y="f147"/>
                  <a:pt x="f149" y="f147"/>
                </a:cubicBezTo>
                <a:cubicBezTo>
                  <a:pt x="f95" y="f147"/>
                  <a:pt x="f47" y="f147"/>
                  <a:pt x="f150" y="f147"/>
                </a:cubicBezTo>
                <a:cubicBezTo>
                  <a:pt x="f61" y="f147"/>
                  <a:pt x="f7" y="f151"/>
                  <a:pt x="f7" y="f152"/>
                </a:cubicBezTo>
                <a:cubicBezTo>
                  <a:pt x="f7" y="f153"/>
                  <a:pt x="f59" y="f8"/>
                  <a:pt x="f150" y="f8"/>
                </a:cubicBezTo>
                <a:cubicBezTo>
                  <a:pt x="f154" y="f8"/>
                  <a:pt x="f155" y="f8"/>
                  <a:pt x="f156" y="f8"/>
                </a:cubicBezTo>
                <a:cubicBezTo>
                  <a:pt x="f15" y="f8"/>
                  <a:pt x="f157" y="f158"/>
                  <a:pt x="f157" y="f152"/>
                </a:cubicBezTo>
                <a:cubicBezTo>
                  <a:pt x="f6" y="f159"/>
                  <a:pt x="f15" y="f147"/>
                  <a:pt x="f156" y="f147"/>
                </a:cubicBezTo>
                <a:cubicBezTo>
                  <a:pt x="f160" y="f147"/>
                  <a:pt x="f33" y="f147"/>
                  <a:pt x="f161" y="f147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5"/>
                </a:cubicBezTo>
                <a:cubicBezTo>
                  <a:pt x="f179" y="f175"/>
                  <a:pt x="f180" y="f175"/>
                  <a:pt x="f181" y="f175"/>
                </a:cubicBezTo>
                <a:cubicBezTo>
                  <a:pt x="f182" y="f183"/>
                  <a:pt x="f184" y="f128"/>
                  <a:pt x="f185" y="f186"/>
                </a:cubicBezTo>
                <a:cubicBezTo>
                  <a:pt x="f182" y="f187"/>
                  <a:pt x="f188" y="f189"/>
                  <a:pt x="f190" y="f191"/>
                </a:cubicBezTo>
                <a:cubicBezTo>
                  <a:pt x="f192" y="f193"/>
                  <a:pt x="f194" y="f195"/>
                  <a:pt x="f196" y="f197"/>
                </a:cubicBezTo>
                <a:cubicBezTo>
                  <a:pt x="f198" y="f199"/>
                  <a:pt x="f200" y="f201"/>
                  <a:pt x="f202" y="f203"/>
                </a:cubicBezTo>
                <a:cubicBezTo>
                  <a:pt x="f198" y="f204"/>
                  <a:pt x="f182" y="f203"/>
                  <a:pt x="f205" y="f206"/>
                </a:cubicBezTo>
                <a:cubicBezTo>
                  <a:pt x="f184" y="f207"/>
                  <a:pt x="f208" y="f209"/>
                  <a:pt x="f210" y="f211"/>
                </a:cubicBezTo>
                <a:cubicBezTo>
                  <a:pt x="f212" y="f213"/>
                  <a:pt x="f44" y="f214"/>
                  <a:pt x="f50" y="f215"/>
                </a:cubicBezTo>
                <a:cubicBezTo>
                  <a:pt x="f212" y="f216"/>
                  <a:pt x="f217" y="f215"/>
                  <a:pt x="f218" y="f219"/>
                </a:cubicBezTo>
                <a:cubicBezTo>
                  <a:pt x="f220" y="f34"/>
                  <a:pt x="f221" y="f222"/>
                  <a:pt x="f56" y="f83"/>
                </a:cubicBezTo>
                <a:cubicBezTo>
                  <a:pt x="f223" y="f224"/>
                  <a:pt x="f225" y="f226"/>
                  <a:pt x="f227" y="f228"/>
                </a:cubicBezTo>
                <a:cubicBezTo>
                  <a:pt x="f223" y="f229"/>
                  <a:pt x="f230" y="f228"/>
                  <a:pt x="f221" y="f231"/>
                </a:cubicBezTo>
                <a:cubicBezTo>
                  <a:pt x="f232" y="f233"/>
                  <a:pt x="f234" y="f235"/>
                  <a:pt x="f236" y="f237"/>
                </a:cubicBezTo>
                <a:cubicBezTo>
                  <a:pt x="f3" y="f238"/>
                  <a:pt x="f239" y="f240"/>
                  <a:pt x="f241" y="f242"/>
                </a:cubicBezTo>
                <a:cubicBezTo>
                  <a:pt x="f3" y="f243"/>
                  <a:pt x="f223" y="f242"/>
                  <a:pt x="f244" y="f245"/>
                </a:cubicBezTo>
                <a:cubicBezTo>
                  <a:pt x="f246" y="f247"/>
                  <a:pt x="f65" y="f248"/>
                  <a:pt x="f249" y="f250"/>
                </a:cubicBezTo>
                <a:cubicBezTo>
                  <a:pt x="f251" y="f252"/>
                  <a:pt x="f155" y="f236"/>
                  <a:pt x="f253" y="f210"/>
                </a:cubicBezTo>
                <a:cubicBezTo>
                  <a:pt x="f155" y="f254"/>
                  <a:pt x="f251" y="f202"/>
                  <a:pt x="f255" y="f256"/>
                </a:cubicBezTo>
                <a:cubicBezTo>
                  <a:pt x="f257" y="f258"/>
                  <a:pt x="f3" y="f218"/>
                  <a:pt x="f3" y="f196"/>
                </a:cubicBezTo>
                <a:cubicBezTo>
                  <a:pt x="f259" y="f260"/>
                  <a:pt x="f261" y="f182"/>
                  <a:pt x="f262" y="f194"/>
                </a:cubicBezTo>
                <a:cubicBezTo>
                  <a:pt x="f263" y="f260"/>
                  <a:pt x="f264" y="f265"/>
                  <a:pt x="f266" y="f267"/>
                </a:cubicBezTo>
                <a:cubicBezTo>
                  <a:pt x="f268" y="f269"/>
                  <a:pt x="f270" y="f269"/>
                  <a:pt x="f271" y="f269"/>
                </a:cubicBezTo>
                <a:cubicBezTo>
                  <a:pt x="f272" y="f273"/>
                  <a:pt x="f243" y="f274"/>
                  <a:pt x="f242" y="f275"/>
                </a:cubicBezTo>
                <a:cubicBezTo>
                  <a:pt x="f268" y="f276"/>
                  <a:pt x="f277" y="f278"/>
                  <a:pt x="f279" y="f6"/>
                </a:cubicBezTo>
                <a:cubicBezTo>
                  <a:pt x="f280" y="f6"/>
                  <a:pt x="f281" y="f6"/>
                  <a:pt x="f9" y="f6"/>
                </a:cubicBezTo>
                <a:close/>
                <a:moveTo>
                  <a:pt x="f198" y="f282"/>
                </a:moveTo>
                <a:cubicBezTo>
                  <a:pt x="f208" y="f283"/>
                  <a:pt x="f200" y="f284"/>
                  <a:pt x="f220" y="f285"/>
                </a:cubicBezTo>
                <a:cubicBezTo>
                  <a:pt x="f256" y="f286"/>
                  <a:pt x="f287" y="f288"/>
                  <a:pt x="f289" y="f290"/>
                </a:cubicBezTo>
                <a:cubicBezTo>
                  <a:pt x="f291" y="f292"/>
                  <a:pt x="f245" y="f293"/>
                  <a:pt x="f277" y="f294"/>
                </a:cubicBezTo>
                <a:cubicBezTo>
                  <a:pt x="f295" y="f296"/>
                  <a:pt x="f297" y="f298"/>
                  <a:pt x="f299" y="f282"/>
                </a:cubicBezTo>
                <a:cubicBezTo>
                  <a:pt x="f300" y="f282"/>
                  <a:pt x="f301" y="f282"/>
                  <a:pt x="f302" y="f282"/>
                </a:cubicBezTo>
                <a:cubicBezTo>
                  <a:pt x="f303" y="f304"/>
                  <a:pt x="f305" y="f306"/>
                  <a:pt x="f307" y="f308"/>
                </a:cubicBezTo>
                <a:cubicBezTo>
                  <a:pt x="f14" y="f309"/>
                  <a:pt x="f238" y="f310"/>
                  <a:pt x="f2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282"/>
                </a:cubicBezTo>
                <a:cubicBezTo>
                  <a:pt x="f323" y="f282"/>
                  <a:pt x="f324" y="f282"/>
                  <a:pt x="f325" y="f282"/>
                </a:cubicBezTo>
                <a:cubicBezTo>
                  <a:pt x="f326" y="f327"/>
                  <a:pt x="f328" y="f313"/>
                  <a:pt x="f329" y="f330"/>
                </a:cubicBezTo>
                <a:cubicBezTo>
                  <a:pt x="f318" y="f331"/>
                  <a:pt x="f332" y="f333"/>
                  <a:pt x="f334" y="f335"/>
                </a:cubicBezTo>
                <a:cubicBezTo>
                  <a:pt x="f270" y="f138"/>
                  <a:pt x="f239" y="f336"/>
                  <a:pt x="f205" y="f337"/>
                </a:cubicBezTo>
                <a:cubicBezTo>
                  <a:pt x="f338" y="f339"/>
                  <a:pt x="f192" y="f340"/>
                  <a:pt x="f192" y="f341"/>
                </a:cubicBezTo>
                <a:cubicBezTo>
                  <a:pt x="f190" y="f342"/>
                  <a:pt x="f343" y="f344"/>
                  <a:pt x="f345" y="f293"/>
                </a:cubicBezTo>
                <a:cubicBezTo>
                  <a:pt x="f346" y="f347"/>
                  <a:pt x="f348" y="f349"/>
                  <a:pt x="f350" y="f282"/>
                </a:cubicBezTo>
                <a:cubicBezTo>
                  <a:pt x="f192" y="f282"/>
                  <a:pt x="f205" y="f282"/>
                  <a:pt x="f198" y="f282"/>
                </a:cubicBezTo>
                <a:close/>
                <a:moveTo>
                  <a:pt x="f155" y="f351"/>
                </a:moveTo>
                <a:cubicBezTo>
                  <a:pt x="f155" y="f352"/>
                  <a:pt x="f353" y="f209"/>
                  <a:pt x="f353" y="f354"/>
                </a:cubicBezTo>
                <a:cubicBezTo>
                  <a:pt x="f355" y="f356"/>
                  <a:pt x="f357" y="f358"/>
                  <a:pt x="f359" y="f360"/>
                </a:cubicBezTo>
                <a:cubicBezTo>
                  <a:pt x="f361" y="f362"/>
                  <a:pt x="f363" y="f364"/>
                  <a:pt x="f365" y="f366"/>
                </a:cubicBezTo>
                <a:cubicBezTo>
                  <a:pt x="f367" y="f366"/>
                  <a:pt x="f291" y="f368"/>
                  <a:pt x="f369" y="f370"/>
                </a:cubicBezTo>
                <a:cubicBezTo>
                  <a:pt x="f369" y="f371"/>
                  <a:pt x="f369" y="f372"/>
                  <a:pt x="f373" y="f374"/>
                </a:cubicBezTo>
                <a:cubicBezTo>
                  <a:pt x="f367" y="f375"/>
                  <a:pt x="f376" y="f377"/>
                  <a:pt x="f378" y="f206"/>
                </a:cubicBezTo>
                <a:cubicBezTo>
                  <a:pt x="f379" y="f380"/>
                  <a:pt x="f299" y="f381"/>
                  <a:pt x="f271" y="f382"/>
                </a:cubicBezTo>
                <a:cubicBezTo>
                  <a:pt x="f383" y="f377"/>
                  <a:pt x="f384" y="f385"/>
                  <a:pt x="f243" y="f386"/>
                </a:cubicBezTo>
                <a:cubicBezTo>
                  <a:pt x="f243" y="f370"/>
                  <a:pt x="f300" y="f387"/>
                  <a:pt x="f388" y="f368"/>
                </a:cubicBezTo>
                <a:cubicBezTo>
                  <a:pt x="f301" y="f389"/>
                  <a:pt x="f390" y="f391"/>
                  <a:pt x="f301" y="f392"/>
                </a:cubicBezTo>
                <a:cubicBezTo>
                  <a:pt x="f393" y="f394"/>
                  <a:pt x="f395" y="f396"/>
                  <a:pt x="f397" y="f398"/>
                </a:cubicBezTo>
                <a:cubicBezTo>
                  <a:pt x="f399" y="f400"/>
                  <a:pt x="f401" y="f402"/>
                  <a:pt x="f12" y="f403"/>
                </a:cubicBezTo>
                <a:cubicBezTo>
                  <a:pt x="f404" y="f108"/>
                  <a:pt x="f405" y="f406"/>
                  <a:pt x="f334" y="f106"/>
                </a:cubicBezTo>
                <a:cubicBezTo>
                  <a:pt x="f407" y="f408"/>
                  <a:pt x="f409" y="f410"/>
                  <a:pt x="f411" y="f410"/>
                </a:cubicBezTo>
                <a:cubicBezTo>
                  <a:pt x="f412" y="f370"/>
                  <a:pt x="f412" y="f413"/>
                  <a:pt x="f412" y="f213"/>
                </a:cubicBezTo>
                <a:cubicBezTo>
                  <a:pt x="f414" y="f415"/>
                  <a:pt x="f416" y="f354"/>
                  <a:pt x="f417" y="f418"/>
                </a:cubicBezTo>
                <a:cubicBezTo>
                  <a:pt x="f81" y="f419"/>
                  <a:pt x="f420" y="f421"/>
                  <a:pt x="f422" y="f423"/>
                </a:cubicBezTo>
                <a:cubicBezTo>
                  <a:pt x="f422" y="f424"/>
                  <a:pt x="f332" y="f398"/>
                  <a:pt x="f332" y="f381"/>
                </a:cubicBezTo>
                <a:cubicBezTo>
                  <a:pt x="f425" y="f207"/>
                  <a:pt x="f426" y="f427"/>
                  <a:pt x="f428" y="f213"/>
                </a:cubicBezTo>
                <a:cubicBezTo>
                  <a:pt x="f429" y="f413"/>
                  <a:pt x="f312" y="f430"/>
                  <a:pt x="f154" y="f408"/>
                </a:cubicBezTo>
                <a:cubicBezTo>
                  <a:pt x="f314" y="f413"/>
                  <a:pt x="f431" y="f106"/>
                  <a:pt x="f432" y="f433"/>
                </a:cubicBezTo>
                <a:cubicBezTo>
                  <a:pt x="f434" y="f435"/>
                  <a:pt x="f432" y="f436"/>
                  <a:pt x="f432" y="f437"/>
                </a:cubicBezTo>
                <a:cubicBezTo>
                  <a:pt x="f431" y="f438"/>
                  <a:pt x="f439" y="f351"/>
                  <a:pt x="f440" y="f441"/>
                </a:cubicBezTo>
                <a:cubicBezTo>
                  <a:pt x="f316" y="f442"/>
                  <a:pt x="f443" y="f444"/>
                  <a:pt x="f445" y="f446"/>
                </a:cubicBezTo>
                <a:cubicBezTo>
                  <a:pt x="f86" y="f380"/>
                  <a:pt x="f447" y="f448"/>
                  <a:pt x="f85" y="f449"/>
                </a:cubicBezTo>
                <a:cubicBezTo>
                  <a:pt x="f85" y="f450"/>
                  <a:pt x="f451" y="f392"/>
                  <a:pt x="f452" y="f392"/>
                </a:cubicBezTo>
                <a:cubicBezTo>
                  <a:pt x="f226" y="f392"/>
                  <a:pt x="f453" y="f435"/>
                  <a:pt x="f226" y="f385"/>
                </a:cubicBezTo>
                <a:cubicBezTo>
                  <a:pt x="f454" y="f455"/>
                  <a:pt x="f91" y="f382"/>
                  <a:pt x="f456" y="f457"/>
                </a:cubicBezTo>
                <a:cubicBezTo>
                  <a:pt x="f458" y="f459"/>
                  <a:pt x="f328" y="f459"/>
                  <a:pt x="f460" y="f461"/>
                </a:cubicBezTo>
                <a:cubicBezTo>
                  <a:pt x="f462" y="f396"/>
                  <a:pt x="f145" y="f392"/>
                  <a:pt x="f148" y="f463"/>
                </a:cubicBezTo>
                <a:cubicBezTo>
                  <a:pt x="f237" y="f464"/>
                  <a:pt x="f73" y="f97"/>
                  <a:pt x="f259" y="f67"/>
                </a:cubicBezTo>
                <a:cubicBezTo>
                  <a:pt x="f465" y="f466"/>
                  <a:pt x="f467" y="f450"/>
                  <a:pt x="f244" y="f352"/>
                </a:cubicBezTo>
                <a:cubicBezTo>
                  <a:pt x="f468" y="f469"/>
                  <a:pt x="f261" y="f470"/>
                  <a:pt x="f155" y="f351"/>
                </a:cubicBezTo>
                <a:close/>
                <a:moveTo>
                  <a:pt x="f471" y="f472"/>
                </a:moveTo>
                <a:cubicBezTo>
                  <a:pt x="f75" y="f473"/>
                  <a:pt x="f401" y="f474"/>
                  <a:pt x="f475" y="f476"/>
                </a:cubicBezTo>
                <a:cubicBezTo>
                  <a:pt x="f302" y="f477"/>
                  <a:pt x="f478" y="f479"/>
                  <a:pt x="f480" y="f479"/>
                </a:cubicBezTo>
                <a:cubicBezTo>
                  <a:pt x="f481" y="f479"/>
                  <a:pt x="f482" y="f483"/>
                  <a:pt x="f484" y="f485"/>
                </a:cubicBezTo>
                <a:cubicBezTo>
                  <a:pt x="f484" y="f486"/>
                  <a:pt x="f487" y="f488"/>
                  <a:pt x="f487" y="f489"/>
                </a:cubicBezTo>
                <a:cubicBezTo>
                  <a:pt x="f490" y="f491"/>
                  <a:pt x="f409" y="f492"/>
                  <a:pt x="f407" y="f493"/>
                </a:cubicBezTo>
                <a:cubicBezTo>
                  <a:pt x="f494" y="f495"/>
                  <a:pt x="f496" y="f497"/>
                  <a:pt x="f498" y="f189"/>
                </a:cubicBezTo>
                <a:cubicBezTo>
                  <a:pt x="f499" y="f500"/>
                  <a:pt x="f499" y="f501"/>
                  <a:pt x="f502" y="f503"/>
                </a:cubicBezTo>
                <a:cubicBezTo>
                  <a:pt x="f504" y="f505"/>
                  <a:pt x="f420" y="f506"/>
                  <a:pt x="f507" y="f508"/>
                </a:cubicBezTo>
                <a:cubicBezTo>
                  <a:pt x="f507" y="f509"/>
                  <a:pt x="f510" y="f477"/>
                  <a:pt x="f426" y="f511"/>
                </a:cubicBezTo>
                <a:cubicBezTo>
                  <a:pt x="f512" y="f513"/>
                  <a:pt x="f514" y="f119"/>
                  <a:pt x="f233" y="f486"/>
                </a:cubicBezTo>
                <a:cubicBezTo>
                  <a:pt x="f515" y="f516"/>
                  <a:pt x="f312" y="f488"/>
                  <a:pt x="f312" y="f517"/>
                </a:cubicBezTo>
                <a:cubicBezTo>
                  <a:pt x="f514" y="f491"/>
                  <a:pt x="f512" y="f518"/>
                  <a:pt x="f428" y="f519"/>
                </a:cubicBezTo>
                <a:cubicBezTo>
                  <a:pt x="f82" y="f520"/>
                  <a:pt x="f231" y="f521"/>
                  <a:pt x="f522" y="f523"/>
                </a:cubicBezTo>
                <a:cubicBezTo>
                  <a:pt x="f524" y="f525"/>
                  <a:pt x="f443" y="f526"/>
                  <a:pt x="f527" y="f528"/>
                </a:cubicBezTo>
                <a:cubicBezTo>
                  <a:pt x="f529" y="f530"/>
                  <a:pt x="f531" y="f532"/>
                  <a:pt x="f533" y="f476"/>
                </a:cubicBezTo>
                <a:cubicBezTo>
                  <a:pt x="f534" y="f485"/>
                  <a:pt x="f535" y="f536"/>
                  <a:pt x="f537" y="f538"/>
                </a:cubicBezTo>
                <a:cubicBezTo>
                  <a:pt x="f539" y="f540"/>
                  <a:pt x="f541" y="f503"/>
                  <a:pt x="f323" y="f542"/>
                </a:cubicBezTo>
                <a:cubicBezTo>
                  <a:pt x="f543" y="f544"/>
                  <a:pt x="f454" y="f545"/>
                  <a:pt x="f546" y="f547"/>
                </a:cubicBezTo>
                <a:cubicBezTo>
                  <a:pt x="f548" y="f193"/>
                  <a:pt x="f135" y="f485"/>
                  <a:pt x="f133" y="f549"/>
                </a:cubicBezTo>
                <a:cubicBezTo>
                  <a:pt x="f550" y="f551"/>
                  <a:pt x="f552" y="f110"/>
                  <a:pt x="f287" y="f553"/>
                </a:cubicBezTo>
                <a:cubicBezTo>
                  <a:pt x="f56" y="f554"/>
                  <a:pt x="f48" y="f486"/>
                  <a:pt x="f221" y="f555"/>
                </a:cubicBezTo>
                <a:cubicBezTo>
                  <a:pt x="f556" y="f557"/>
                  <a:pt x="f467" y="f492"/>
                  <a:pt x="f65" y="f558"/>
                </a:cubicBezTo>
                <a:cubicBezTo>
                  <a:pt x="f63" y="f555"/>
                  <a:pt x="f63" y="f559"/>
                  <a:pt x="f63" y="f560"/>
                </a:cubicBezTo>
                <a:cubicBezTo>
                  <a:pt x="f239" y="f561"/>
                  <a:pt x="f562" y="f486"/>
                  <a:pt x="f563" y="f564"/>
                </a:cubicBezTo>
                <a:cubicBezTo>
                  <a:pt x="f563" y="f565"/>
                  <a:pt x="f262" y="f566"/>
                  <a:pt x="f253" y="f566"/>
                </a:cubicBezTo>
                <a:cubicBezTo>
                  <a:pt x="f567" y="f568"/>
                  <a:pt x="f69" y="f569"/>
                  <a:pt x="f263" y="f570"/>
                </a:cubicBezTo>
                <a:cubicBezTo>
                  <a:pt x="f567" y="f511"/>
                  <a:pt x="f567" y="f532"/>
                  <a:pt x="f567" y="f508"/>
                </a:cubicBezTo>
                <a:cubicBezTo>
                  <a:pt x="f571" y="f474"/>
                  <a:pt x="f572" y="f573"/>
                  <a:pt x="f359" y="f525"/>
                </a:cubicBezTo>
                <a:cubicBezTo>
                  <a:pt x="f574" y="f575"/>
                  <a:pt x="f373" y="f503"/>
                  <a:pt x="f576" y="f577"/>
                </a:cubicBezTo>
                <a:cubicBezTo>
                  <a:pt x="f578" y="f518"/>
                  <a:pt x="f579" y="f555"/>
                  <a:pt x="f579" y="f197"/>
                </a:cubicBezTo>
                <a:cubicBezTo>
                  <a:pt x="f248" y="f561"/>
                  <a:pt x="f297" y="f580"/>
                  <a:pt x="f71" y="f483"/>
                </a:cubicBezTo>
                <a:cubicBezTo>
                  <a:pt x="f71" y="f581"/>
                  <a:pt x="f245" y="f565"/>
                  <a:pt x="f272" y="f582"/>
                </a:cubicBezTo>
                <a:cubicBezTo>
                  <a:pt x="f583" y="f569"/>
                  <a:pt x="f281" y="f479"/>
                  <a:pt x="f281" y="f511"/>
                </a:cubicBezTo>
                <a:cubicBezTo>
                  <a:pt x="f281" y="f509"/>
                  <a:pt x="f552" y="f532"/>
                  <a:pt x="f552" y="f485"/>
                </a:cubicBezTo>
                <a:cubicBezTo>
                  <a:pt x="f583" y="f474"/>
                  <a:pt x="f300" y="f193"/>
                  <a:pt x="f584" y="f585"/>
                </a:cubicBezTo>
                <a:cubicBezTo>
                  <a:pt x="f586" y="f587"/>
                  <a:pt x="f73" y="f588"/>
                  <a:pt x="f471" y="f472"/>
                </a:cubicBezTo>
                <a:close/>
                <a:moveTo>
                  <a:pt x="f69" y="f589"/>
                </a:moveTo>
                <a:cubicBezTo>
                  <a:pt x="f590" y="f45"/>
                  <a:pt x="f590" y="f27"/>
                  <a:pt x="f590" y="f591"/>
                </a:cubicBezTo>
                <a:cubicBezTo>
                  <a:pt x="f574" y="f103"/>
                  <a:pt x="f592" y="f149"/>
                  <a:pt x="f378" y="f593"/>
                </a:cubicBezTo>
                <a:cubicBezTo>
                  <a:pt x="f378" y="f328"/>
                  <a:pt x="f373" y="f546"/>
                  <a:pt x="f594" y="f595"/>
                </a:cubicBezTo>
                <a:cubicBezTo>
                  <a:pt x="f578" y="f596"/>
                  <a:pt x="f299" y="f137"/>
                  <a:pt x="f297" y="f597"/>
                </a:cubicBezTo>
                <a:cubicBezTo>
                  <a:pt x="f71" y="f598"/>
                  <a:pt x="f297" y="f145"/>
                  <a:pt x="f297" y="f148"/>
                </a:cubicBezTo>
                <a:cubicBezTo>
                  <a:pt x="f248" y="f114"/>
                  <a:pt x="f579" y="f98"/>
                  <a:pt x="f576" y="f219"/>
                </a:cubicBezTo>
                <a:cubicBezTo>
                  <a:pt x="f268" y="f599"/>
                  <a:pt x="f384" y="f600"/>
                  <a:pt x="f601" y="f602"/>
                </a:cubicBezTo>
                <a:cubicBezTo>
                  <a:pt x="f603" y="f98"/>
                  <a:pt x="f388" y="f604"/>
                  <a:pt x="f9" y="f145"/>
                </a:cubicBezTo>
                <a:cubicBezTo>
                  <a:pt x="f397" y="f133"/>
                  <a:pt x="f605" y="f606"/>
                  <a:pt x="f607" y="f135"/>
                </a:cubicBezTo>
                <a:cubicBezTo>
                  <a:pt x="f608" y="f137"/>
                  <a:pt x="f475" y="f609"/>
                  <a:pt x="f608" y="f610"/>
                </a:cubicBezTo>
                <a:cubicBezTo>
                  <a:pt x="f611" y="f114"/>
                  <a:pt x="f75" y="f34"/>
                  <a:pt x="f471" y="f47"/>
                </a:cubicBezTo>
                <a:cubicBezTo>
                  <a:pt x="f240" y="f612"/>
                  <a:pt x="f613" y="f614"/>
                  <a:pt x="f615" y="f616"/>
                </a:cubicBezTo>
                <a:cubicBezTo>
                  <a:pt x="f617" y="f92"/>
                  <a:pt x="f618" y="f105"/>
                  <a:pt x="f417" y="f610"/>
                </a:cubicBezTo>
                <a:cubicBezTo>
                  <a:pt x="f619" y="f598"/>
                  <a:pt x="f620" y="f593"/>
                  <a:pt x="f238" y="f597"/>
                </a:cubicBezTo>
                <a:cubicBezTo>
                  <a:pt x="f420" y="f597"/>
                  <a:pt x="f621" y="f622"/>
                  <a:pt x="f623" y="f148"/>
                </a:cubicBezTo>
                <a:cubicBezTo>
                  <a:pt x="f623" y="f624"/>
                  <a:pt x="f420" y="f109"/>
                  <a:pt x="f420" y="f107"/>
                </a:cubicBezTo>
                <a:cubicBezTo>
                  <a:pt x="f625" y="f95"/>
                  <a:pt x="f502" y="f626"/>
                  <a:pt x="f498" y="f87"/>
                </a:cubicBezTo>
                <a:cubicBezTo>
                  <a:pt x="f627" y="f68"/>
                  <a:pt x="f426" y="f49"/>
                  <a:pt x="f515" y="f628"/>
                </a:cubicBezTo>
                <a:cubicBezTo>
                  <a:pt x="f629" y="f70"/>
                  <a:pt x="f629" y="f47"/>
                  <a:pt x="f630" y="f600"/>
                </a:cubicBezTo>
                <a:cubicBezTo>
                  <a:pt x="f237" y="f34"/>
                  <a:pt x="f154" y="f20"/>
                  <a:pt x="f440" y="f118"/>
                </a:cubicBezTo>
                <a:cubicBezTo>
                  <a:pt x="f440" y="f120"/>
                  <a:pt x="f432" y="f622"/>
                  <a:pt x="f316" y="f129"/>
                </a:cubicBezTo>
                <a:cubicBezTo>
                  <a:pt x="f631" y="f462"/>
                  <a:pt x="f632" y="f610"/>
                  <a:pt x="f527" y="f224"/>
                </a:cubicBezTo>
                <a:cubicBezTo>
                  <a:pt x="f529" y="f149"/>
                  <a:pt x="f228" y="f633"/>
                  <a:pt x="f228" y="f634"/>
                </a:cubicBezTo>
                <a:cubicBezTo>
                  <a:pt x="f632" y="f95"/>
                  <a:pt x="f635" y="f589"/>
                  <a:pt x="f522" y="f636"/>
                </a:cubicBezTo>
                <a:cubicBezTo>
                  <a:pt x="f531" y="f637"/>
                  <a:pt x="f447" y="f638"/>
                  <a:pt x="f535" y="f51"/>
                </a:cubicBezTo>
                <a:cubicBezTo>
                  <a:pt x="f88" y="f599"/>
                  <a:pt x="f639" y="f24"/>
                  <a:pt x="f640" y="f641"/>
                </a:cubicBezTo>
                <a:cubicBezTo>
                  <a:pt x="f456" y="f149"/>
                  <a:pt x="f18" y="f642"/>
                  <a:pt x="f458" y="f642"/>
                </a:cubicBezTo>
                <a:cubicBezTo>
                  <a:pt x="f606" y="f610"/>
                  <a:pt x="f135" y="f624"/>
                  <a:pt x="f643" y="f644"/>
                </a:cubicBezTo>
                <a:cubicBezTo>
                  <a:pt x="f548" y="f98"/>
                  <a:pt x="f596" y="f602"/>
                  <a:pt x="f546" y="f66"/>
                </a:cubicBezTo>
                <a:cubicBezTo>
                  <a:pt x="f140" y="f76"/>
                  <a:pt x="f129" y="f645"/>
                  <a:pt x="f224" y="f64"/>
                </a:cubicBezTo>
                <a:cubicBezTo>
                  <a:pt x="f116" y="f34"/>
                  <a:pt x="f634" y="f642"/>
                  <a:pt x="f604" y="f646"/>
                </a:cubicBezTo>
                <a:cubicBezTo>
                  <a:pt x="f316" y="f534"/>
                  <a:pt x="f401" y="f86"/>
                  <a:pt x="f647" y="f527"/>
                </a:cubicBezTo>
                <a:cubicBezTo>
                  <a:pt x="f249" y="f648"/>
                  <a:pt x="f562" y="f624"/>
                  <a:pt x="f63" y="f27"/>
                </a:cubicBezTo>
                <a:cubicBezTo>
                  <a:pt x="f262" y="f626"/>
                  <a:pt x="f357" y="f90"/>
                  <a:pt x="f69" y="f589"/>
                </a:cubicBezTo>
                <a:close/>
                <a:moveTo>
                  <a:pt x="f105" y="f649"/>
                </a:moveTo>
                <a:cubicBezTo>
                  <a:pt x="f42" y="f233"/>
                  <a:pt x="f650" y="f651"/>
                  <a:pt x="f24" y="f608"/>
                </a:cubicBezTo>
                <a:cubicBezTo>
                  <a:pt x="f318" y="f399"/>
                  <a:pt x="f613" y="f72"/>
                  <a:pt x="f263" y="f652"/>
                </a:cubicBezTo>
                <a:cubicBezTo>
                  <a:pt x="f572" y="f77"/>
                  <a:pt x="f357" y="f653"/>
                  <a:pt x="f353" y="f440"/>
                </a:cubicBezTo>
                <a:cubicBezTo>
                  <a:pt x="f571" y="f314"/>
                  <a:pt x="f592" y="f439"/>
                  <a:pt x="f264" y="f654"/>
                </a:cubicBezTo>
                <a:cubicBezTo>
                  <a:pt x="f264" y="f440"/>
                  <a:pt x="f264" y="f235"/>
                  <a:pt x="f655" y="f154"/>
                </a:cubicBezTo>
                <a:cubicBezTo>
                  <a:pt x="f379" y="f332"/>
                  <a:pt x="f594" y="f656"/>
                  <a:pt x="f578" y="f617"/>
                </a:cubicBezTo>
                <a:cubicBezTo>
                  <a:pt x="f578" y="f484"/>
                  <a:pt x="f295" y="f407"/>
                  <a:pt x="f245" y="f334"/>
                </a:cubicBezTo>
                <a:cubicBezTo>
                  <a:pt x="f279" y="f613"/>
                  <a:pt x="f243" y="f481"/>
                  <a:pt x="f657" y="f411"/>
                </a:cubicBezTo>
                <a:cubicBezTo>
                  <a:pt x="f657" y="f619"/>
                  <a:pt x="f657" y="f496"/>
                  <a:pt x="f384" y="f81"/>
                </a:cubicBezTo>
                <a:cubicBezTo>
                  <a:pt x="f383" y="f627"/>
                  <a:pt x="f279" y="f514"/>
                  <a:pt x="f271" y="f231"/>
                </a:cubicBezTo>
                <a:cubicBezTo>
                  <a:pt x="f242" y="f432"/>
                  <a:pt x="f388" y="f434"/>
                  <a:pt x="f390" y="f658"/>
                </a:cubicBezTo>
                <a:cubicBezTo>
                  <a:pt x="f659" y="f654"/>
                  <a:pt x="f659" y="f235"/>
                  <a:pt x="f660" y="f630"/>
                </a:cubicBezTo>
                <a:cubicBezTo>
                  <a:pt x="f661" y="f662"/>
                  <a:pt x="f607" y="f502"/>
                  <a:pt x="f10" y="f663"/>
                </a:cubicBezTo>
                <a:cubicBezTo>
                  <a:pt x="f471" y="f617"/>
                  <a:pt x="f664" y="f490"/>
                  <a:pt x="f303" y="f487"/>
                </a:cubicBezTo>
                <a:cubicBezTo>
                  <a:pt x="f405" y="f482"/>
                  <a:pt x="f407" y="f618"/>
                  <a:pt x="f334" y="f414"/>
                </a:cubicBezTo>
                <a:cubicBezTo>
                  <a:pt x="f613" y="f656"/>
                  <a:pt x="f480" y="f621"/>
                  <a:pt x="f480" y="f422"/>
                </a:cubicBezTo>
                <a:cubicBezTo>
                  <a:pt x="f665" y="f514"/>
                  <a:pt x="f305" y="f440"/>
                  <a:pt x="f12" y="f316"/>
                </a:cubicBezTo>
                <a:cubicBezTo>
                  <a:pt x="f481" y="f666"/>
                  <a:pt x="f618" y="f631"/>
                  <a:pt x="f651" y="f522"/>
                </a:cubicBezTo>
                <a:cubicBezTo>
                  <a:pt x="f81" y="f629"/>
                  <a:pt x="f667" y="f627"/>
                  <a:pt x="f498" y="f412"/>
                </a:cubicBezTo>
                <a:cubicBezTo>
                  <a:pt x="f498" y="f417"/>
                  <a:pt x="f504" y="f494"/>
                  <a:pt x="f668" y="f494"/>
                </a:cubicBezTo>
                <a:cubicBezTo>
                  <a:pt x="f425" y="f411"/>
                  <a:pt x="f669" y="f663"/>
                  <a:pt x="f669" y="f651"/>
                </a:cubicBezTo>
                <a:cubicBezTo>
                  <a:pt x="f426" y="f656"/>
                  <a:pt x="f426" y="f625"/>
                  <a:pt x="f550" y="f670"/>
                </a:cubicBezTo>
                <a:cubicBezTo>
                  <a:pt x="f425" y="f429"/>
                  <a:pt x="f332" y="f314"/>
                  <a:pt x="f2" y="f635"/>
                </a:cubicBezTo>
                <a:cubicBezTo>
                  <a:pt x="f671" y="f524"/>
                  <a:pt x="f154" y="f632"/>
                  <a:pt x="f434" y="f228"/>
                </a:cubicBezTo>
                <a:cubicBezTo>
                  <a:pt x="f672" y="f229"/>
                  <a:pt x="f658" y="f316"/>
                  <a:pt x="f658" y="f434"/>
                </a:cubicBezTo>
                <a:cubicBezTo>
                  <a:pt x="f316" y="f233"/>
                  <a:pt x="f666" y="f673"/>
                  <a:pt x="f522" y="f667"/>
                </a:cubicBezTo>
                <a:cubicBezTo>
                  <a:pt x="f229" y="f496"/>
                  <a:pt x="f443" y="f619"/>
                  <a:pt x="f318" y="f663"/>
                </a:cubicBezTo>
                <a:cubicBezTo>
                  <a:pt x="f84" y="f416"/>
                  <a:pt x="f85" y="f651"/>
                  <a:pt x="f674" y="f653"/>
                </a:cubicBezTo>
                <a:cubicBezTo>
                  <a:pt x="f674" y="f499"/>
                  <a:pt x="f674" y="f504"/>
                  <a:pt x="f674" y="f623"/>
                </a:cubicBezTo>
                <a:cubicBezTo>
                  <a:pt x="f533" y="f429"/>
                  <a:pt x="f86" y="f431"/>
                  <a:pt x="f445" y="f529"/>
                </a:cubicBezTo>
                <a:cubicBezTo>
                  <a:pt x="f675" y="f322"/>
                  <a:pt x="f639" y="f676"/>
                  <a:pt x="f453" y="f531"/>
                </a:cubicBezTo>
                <a:cubicBezTo>
                  <a:pt x="f677" y="f322"/>
                  <a:pt x="f677" y="f529"/>
                  <a:pt x="f677" y="f228"/>
                </a:cubicBezTo>
                <a:cubicBezTo>
                  <a:pt x="f458" y="f439"/>
                  <a:pt x="f678" y="f669"/>
                  <a:pt x="f546" y="f625"/>
                </a:cubicBezTo>
                <a:cubicBezTo>
                  <a:pt x="f326" y="f238"/>
                  <a:pt x="f328" y="f412"/>
                  <a:pt x="f133" y="f651"/>
                </a:cubicBezTo>
                <a:cubicBezTo>
                  <a:pt x="f129" y="f651"/>
                  <a:pt x="f679" y="f667"/>
                  <a:pt x="f122" y="f420"/>
                </a:cubicBezTo>
                <a:cubicBezTo>
                  <a:pt x="f122" y="f627"/>
                  <a:pt x="f622" y="f422"/>
                  <a:pt x="f622" y="f669"/>
                </a:cubicBezTo>
                <a:cubicBezTo>
                  <a:pt x="f462" y="f16"/>
                  <a:pt x="f609" y="f631"/>
                  <a:pt x="f131" y="f320"/>
                </a:cubicBezTo>
                <a:cubicBezTo>
                  <a:pt x="f610" y="f680"/>
                  <a:pt x="f633" y="f445"/>
                  <a:pt x="f105" y="f649"/>
                </a:cubicBezTo>
                <a:close/>
                <a:moveTo>
                  <a:pt x="f681" y="f682"/>
                </a:moveTo>
                <a:cubicBezTo>
                  <a:pt x="f681" y="f683"/>
                  <a:pt x="f376" y="f684"/>
                  <a:pt x="f376" y="f685"/>
                </a:cubicBezTo>
                <a:cubicBezTo>
                  <a:pt x="f686" y="f687"/>
                  <a:pt x="f291" y="f688"/>
                  <a:pt x="f264" y="f689"/>
                </a:cubicBezTo>
                <a:cubicBezTo>
                  <a:pt x="f655" y="f690"/>
                  <a:pt x="f247" y="f691"/>
                  <a:pt x="f297" y="f691"/>
                </a:cubicBezTo>
                <a:cubicBezTo>
                  <a:pt x="f692" y="f693"/>
                  <a:pt x="f694" y="f695"/>
                  <a:pt x="f271" y="f696"/>
                </a:cubicBezTo>
                <a:cubicBezTo>
                  <a:pt x="f697" y="f698"/>
                  <a:pt x="f697" y="f699"/>
                  <a:pt x="f692" y="f700"/>
                </a:cubicBezTo>
                <a:cubicBezTo>
                  <a:pt x="f270" y="f701"/>
                  <a:pt x="f268" y="f702"/>
                  <a:pt x="f277" y="f703"/>
                </a:cubicBezTo>
                <a:cubicBezTo>
                  <a:pt x="f272" y="f173"/>
                  <a:pt x="f552" y="f704"/>
                  <a:pt x="f395" y="f705"/>
                </a:cubicBezTo>
                <a:cubicBezTo>
                  <a:pt x="f395" y="f682"/>
                  <a:pt x="f706" y="f684"/>
                  <a:pt x="f706" y="f707"/>
                </a:cubicBezTo>
                <a:cubicBezTo>
                  <a:pt x="f605" y="f708"/>
                  <a:pt x="f73" y="f709"/>
                  <a:pt x="f390" y="f698"/>
                </a:cubicBezTo>
                <a:cubicBezTo>
                  <a:pt x="f659" y="f710"/>
                  <a:pt x="f661" y="f690"/>
                  <a:pt x="f608" y="f695"/>
                </a:cubicBezTo>
                <a:cubicBezTo>
                  <a:pt x="f77" y="f711"/>
                  <a:pt x="f305" y="f712"/>
                  <a:pt x="f12" y="f713"/>
                </a:cubicBezTo>
                <a:cubicBezTo>
                  <a:pt x="f12" y="f714"/>
                  <a:pt x="f12" y="f699"/>
                  <a:pt x="f12" y="f183"/>
                </a:cubicBezTo>
                <a:cubicBezTo>
                  <a:pt x="f303" y="f701"/>
                  <a:pt x="f240" y="f134"/>
                  <a:pt x="f78" y="f715"/>
                </a:cubicBezTo>
                <a:cubicBezTo>
                  <a:pt x="f405" y="f716"/>
                  <a:pt x="f482" y="f339"/>
                  <a:pt x="f663" y="f337"/>
                </a:cubicBezTo>
                <a:cubicBezTo>
                  <a:pt x="f620" y="f717"/>
                  <a:pt x="f412" y="f701"/>
                  <a:pt x="f718" y="f699"/>
                </a:cubicBezTo>
                <a:cubicBezTo>
                  <a:pt x="f719" y="f712"/>
                  <a:pt x="f502" y="f720"/>
                  <a:pt x="f670" y="f712"/>
                </a:cubicBezTo>
                <a:cubicBezTo>
                  <a:pt x="f668" y="f721"/>
                  <a:pt x="f2" y="f713"/>
                  <a:pt x="f2" y="f132"/>
                </a:cubicBezTo>
                <a:cubicBezTo>
                  <a:pt x="f673" y="f722"/>
                  <a:pt x="f627" y="f707"/>
                  <a:pt x="f670" y="f723"/>
                </a:cubicBezTo>
                <a:cubicBezTo>
                  <a:pt x="f425" y="f724"/>
                  <a:pt x="f312" y="f725"/>
                  <a:pt x="f314" y="f726"/>
                </a:cubicBezTo>
                <a:cubicBezTo>
                  <a:pt x="f439" y="f727"/>
                  <a:pt x="f439" y="f716"/>
                  <a:pt x="f654" y="f705"/>
                </a:cubicBezTo>
                <a:cubicBezTo>
                  <a:pt x="f231" y="f134"/>
                  <a:pt x="f432" y="f728"/>
                  <a:pt x="f658" y="f700"/>
                </a:cubicBezTo>
                <a:cubicBezTo>
                  <a:pt x="f729" y="f699"/>
                  <a:pt x="f229" y="f698"/>
                  <a:pt x="f228" y="f698"/>
                </a:cubicBezTo>
                <a:cubicBezTo>
                  <a:pt x="f730" y="f731"/>
                  <a:pt x="f445" y="f699"/>
                  <a:pt x="f445" y="f688"/>
                </a:cubicBezTo>
                <a:cubicBezTo>
                  <a:pt x="f445" y="f732"/>
                  <a:pt x="f680" y="f733"/>
                  <a:pt x="f680" y="f734"/>
                </a:cubicBezTo>
                <a:cubicBezTo>
                  <a:pt x="f730" y="f735"/>
                  <a:pt x="f531" y="f736"/>
                  <a:pt x="f322" y="f737"/>
                </a:cubicBezTo>
                <a:cubicBezTo>
                  <a:pt x="f533" y="f738"/>
                  <a:pt x="f534" y="f341"/>
                  <a:pt x="f456" y="f739"/>
                </a:cubicBezTo>
                <a:cubicBezTo>
                  <a:pt x="f454" y="f177"/>
                  <a:pt x="f677" y="f740"/>
                  <a:pt x="f325" y="f741"/>
                </a:cubicBezTo>
                <a:cubicBezTo>
                  <a:pt x="f420" y="f742"/>
                  <a:pt x="f692" y="f743"/>
                  <a:pt x="f212" y="f186"/>
                </a:cubicBezTo>
                <a:cubicBezTo>
                  <a:pt x="f744" y="f745"/>
                  <a:pt x="f256" y="f746"/>
                  <a:pt x="f200" y="f717"/>
                </a:cubicBezTo>
                <a:cubicBezTo>
                  <a:pt x="f230" y="f747"/>
                  <a:pt x="f50" y="f707"/>
                  <a:pt x="f244" y="f685"/>
                </a:cubicBezTo>
                <a:cubicBezTo>
                  <a:pt x="f246" y="f748"/>
                  <a:pt x="f60" y="f746"/>
                  <a:pt x="f749" y="f750"/>
                </a:cubicBezTo>
                <a:cubicBezTo>
                  <a:pt x="f236" y="f751"/>
                  <a:pt x="f3" y="f752"/>
                  <a:pt x="f562" y="f753"/>
                </a:cubicBezTo>
                <a:cubicBezTo>
                  <a:pt x="f155" y="f127"/>
                  <a:pt x="f155" y="f754"/>
                  <a:pt x="f289" y="f710"/>
                </a:cubicBezTo>
                <a:cubicBezTo>
                  <a:pt x="f251" y="f688"/>
                  <a:pt x="f755" y="f756"/>
                  <a:pt x="f255" y="f757"/>
                </a:cubicBezTo>
                <a:cubicBezTo>
                  <a:pt x="f253" y="f683"/>
                  <a:pt x="f263" y="f758"/>
                  <a:pt x="f681" y="f682"/>
                </a:cubicBezTo>
                <a:close/>
                <a:moveTo>
                  <a:pt x="f535" y="f552"/>
                </a:moveTo>
                <a:cubicBezTo>
                  <a:pt x="f454" y="f281"/>
                  <a:pt x="f678" y="f601"/>
                  <a:pt x="f135" y="f601"/>
                </a:cubicBezTo>
                <a:cubicBezTo>
                  <a:pt x="f140" y="f268"/>
                  <a:pt x="f593" y="f291"/>
                  <a:pt x="f460" y="f252"/>
                </a:cubicBezTo>
                <a:cubicBezTo>
                  <a:pt x="f131" y="f759"/>
                  <a:pt x="f462" y="f251"/>
                  <a:pt x="f120" y="f251"/>
                </a:cubicBezTo>
                <a:cubicBezTo>
                  <a:pt x="f633" y="f251"/>
                  <a:pt x="f109" y="f253"/>
                  <a:pt x="f109" y="f363"/>
                </a:cubicBezTo>
                <a:cubicBezTo>
                  <a:pt x="f760" y="f590"/>
                  <a:pt x="f760" y="f592"/>
                  <a:pt x="f760" y="f376"/>
                </a:cubicBezTo>
                <a:cubicBezTo>
                  <a:pt x="f116" y="f250"/>
                  <a:pt x="f624" y="f383"/>
                  <a:pt x="f118" y="f586"/>
                </a:cubicBezTo>
                <a:cubicBezTo>
                  <a:pt x="f107" y="f761"/>
                  <a:pt x="f762" y="f761"/>
                  <a:pt x="f98" y="f9"/>
                </a:cubicBezTo>
                <a:cubicBezTo>
                  <a:pt x="f25" y="f297"/>
                  <a:pt x="f763" y="f567"/>
                  <a:pt x="f27" y="f764"/>
                </a:cubicBezTo>
                <a:cubicBezTo>
                  <a:pt x="f451" y="f244"/>
                  <a:pt x="f494" y="f48"/>
                  <a:pt x="f686" y="f744"/>
                </a:cubicBezTo>
                <a:cubicBezTo>
                  <a:pt x="f378" y="f468"/>
                  <a:pt x="f765" y="f363"/>
                  <a:pt x="f590" y="f297"/>
                </a:cubicBezTo>
                <a:cubicBezTo>
                  <a:pt x="f686" y="f295"/>
                  <a:pt x="f247" y="f71"/>
                  <a:pt x="f71" y="f277"/>
                </a:cubicBezTo>
                <a:cubicBezTo>
                  <a:pt x="f268" y="f376"/>
                  <a:pt x="f270" y="f253"/>
                  <a:pt x="f271" y="f65"/>
                </a:cubicBezTo>
                <a:cubicBezTo>
                  <a:pt x="f694" y="f468"/>
                  <a:pt x="f584" y="f749"/>
                  <a:pt x="f583" y="f766"/>
                </a:cubicBezTo>
                <a:cubicBezTo>
                  <a:pt x="f281" y="f749"/>
                  <a:pt x="f388" y="f764"/>
                  <a:pt x="f761" y="f63"/>
                </a:cubicBezTo>
                <a:cubicBezTo>
                  <a:pt x="f397" y="f261"/>
                  <a:pt x="f761" y="f755"/>
                  <a:pt x="f761" y="f155"/>
                </a:cubicBezTo>
                <a:cubicBezTo>
                  <a:pt x="f586" y="f590"/>
                  <a:pt x="f767" y="f655"/>
                  <a:pt x="f281" y="f245"/>
                </a:cubicBezTo>
                <a:cubicBezTo>
                  <a:pt x="f706" y="f270"/>
                  <a:pt x="f607" y="f692"/>
                  <a:pt x="f302" y="f697"/>
                </a:cubicBezTo>
                <a:cubicBezTo>
                  <a:pt x="f80" y="f768"/>
                  <a:pt x="f478" y="f263"/>
                  <a:pt x="f77" y="f755"/>
                </a:cubicBezTo>
                <a:cubicBezTo>
                  <a:pt x="f12" y="f257"/>
                  <a:pt x="f665" y="f236"/>
                  <a:pt x="f481" y="f468"/>
                </a:cubicBezTo>
                <a:cubicBezTo>
                  <a:pt x="f769" y="f764"/>
                  <a:pt x="f417" y="f770"/>
                  <a:pt x="f769" y="f251"/>
                </a:cubicBezTo>
                <a:cubicBezTo>
                  <a:pt x="f494" y="f590"/>
                  <a:pt x="f617" y="f247"/>
                  <a:pt x="f615" y="f279"/>
                </a:cubicBezTo>
                <a:cubicBezTo>
                  <a:pt x="f620" y="f383"/>
                  <a:pt x="f656" y="f272"/>
                  <a:pt x="f507" y="f384"/>
                </a:cubicBezTo>
                <a:cubicBezTo>
                  <a:pt x="f771" y="f772"/>
                  <a:pt x="f673" y="f773"/>
                  <a:pt x="f2" y="f251"/>
                </a:cubicBezTo>
                <a:cubicBezTo>
                  <a:pt x="f422" y="f770"/>
                  <a:pt x="f428" y="f3"/>
                  <a:pt x="f233" y="f257"/>
                </a:cubicBezTo>
                <a:cubicBezTo>
                  <a:pt x="f630" y="f770"/>
                  <a:pt x="f16" y="f755"/>
                  <a:pt x="f16" y="f289"/>
                </a:cubicBezTo>
                <a:cubicBezTo>
                  <a:pt x="f154" y="f765"/>
                  <a:pt x="f630" y="f579"/>
                  <a:pt x="f515" y="f584"/>
                </a:cubicBezTo>
                <a:cubicBezTo>
                  <a:pt x="f439" y="f280"/>
                  <a:pt x="f774" y="f300"/>
                  <a:pt x="f529" y="f242"/>
                </a:cubicBezTo>
                <a:cubicBezTo>
                  <a:pt x="f676" y="f71"/>
                  <a:pt x="f318" y="f369"/>
                  <a:pt x="f320" y="f571"/>
                </a:cubicBezTo>
                <a:cubicBezTo>
                  <a:pt x="f320" y="f361"/>
                  <a:pt x="f320" y="f357"/>
                  <a:pt x="f680" y="f759"/>
                </a:cubicBezTo>
                <a:cubicBezTo>
                  <a:pt x="f445" y="f755"/>
                  <a:pt x="f533" y="f562"/>
                  <a:pt x="f539" y="f241"/>
                </a:cubicBezTo>
                <a:cubicBezTo>
                  <a:pt x="f639" y="f255"/>
                  <a:pt x="f456" y="f289"/>
                  <a:pt x="f640" y="f775"/>
                </a:cubicBezTo>
                <a:cubicBezTo>
                  <a:pt x="f452" y="f367"/>
                  <a:pt x="f543" y="f71"/>
                  <a:pt x="f535" y="f552"/>
                </a:cubicBezTo>
                <a:close/>
                <a:moveTo>
                  <a:pt x="f504" y="f160"/>
                </a:moveTo>
                <a:cubicBezTo>
                  <a:pt x="f502" y="f776"/>
                  <a:pt x="f498" y="f777"/>
                  <a:pt x="f667" y="f350"/>
                </a:cubicBezTo>
                <a:cubicBezTo>
                  <a:pt x="f238" y="f343"/>
                  <a:pt x="f651" y="f190"/>
                  <a:pt x="f619" y="f190"/>
                </a:cubicBezTo>
                <a:cubicBezTo>
                  <a:pt x="f14" y="f778"/>
                  <a:pt x="f487" y="f345"/>
                  <a:pt x="f484" y="f779"/>
                </a:cubicBezTo>
                <a:cubicBezTo>
                  <a:pt x="f482" y="f172"/>
                  <a:pt x="f482" y="f168"/>
                  <a:pt x="f615" y="f164"/>
                </a:cubicBezTo>
                <a:cubicBezTo>
                  <a:pt x="f14" y="f780"/>
                  <a:pt x="f494" y="f781"/>
                  <a:pt x="f411" y="f782"/>
                </a:cubicBezTo>
                <a:cubicBezTo>
                  <a:pt x="f307" y="f28"/>
                  <a:pt x="f303" y="f26"/>
                  <a:pt x="f611" y="f23"/>
                </a:cubicBezTo>
                <a:cubicBezTo>
                  <a:pt x="f661" y="f21"/>
                  <a:pt x="f660" y="f28"/>
                  <a:pt x="f660" y="f783"/>
                </a:cubicBezTo>
                <a:cubicBezTo>
                  <a:pt x="f659" y="f784"/>
                  <a:pt x="f301" y="f785"/>
                  <a:pt x="f73" y="f161"/>
                </a:cubicBezTo>
                <a:cubicBezTo>
                  <a:pt x="f393" y="f174"/>
                  <a:pt x="f395" y="f179"/>
                  <a:pt x="f397" y="f786"/>
                </a:cubicBezTo>
                <a:cubicBezTo>
                  <a:pt x="f12" y="f787"/>
                  <a:pt x="f412" y="f217"/>
                  <a:pt x="f426" y="f200"/>
                </a:cubicBezTo>
                <a:cubicBezTo>
                  <a:pt x="f669" y="f788"/>
                  <a:pt x="f428" y="f182"/>
                  <a:pt x="f429" y="f180"/>
                </a:cubicBezTo>
                <a:cubicBezTo>
                  <a:pt x="f512" y="f188"/>
                  <a:pt x="f312" y="f346"/>
                  <a:pt x="f16" y="f789"/>
                </a:cubicBezTo>
                <a:cubicBezTo>
                  <a:pt x="f432" y="f345"/>
                  <a:pt x="f672" y="f190"/>
                  <a:pt x="f434" y="f790"/>
                </a:cubicBezTo>
                <a:cubicBezTo>
                  <a:pt x="f434" y="f260"/>
                  <a:pt x="f432" y="f791"/>
                  <a:pt x="f231" y="f258"/>
                </a:cubicBezTo>
                <a:cubicBezTo>
                  <a:pt x="f533" y="f254"/>
                  <a:pt x="f458" y="f792"/>
                  <a:pt x="f120" y="f793"/>
                </a:cubicBezTo>
                <a:cubicBezTo>
                  <a:pt x="f118" y="f794"/>
                  <a:pt x="f141" y="f168"/>
                  <a:pt x="f109" y="f32"/>
                </a:cubicBezTo>
                <a:cubicBezTo>
                  <a:pt x="f145" y="f784"/>
                  <a:pt x="f140" y="f795"/>
                  <a:pt x="f678" y="f796"/>
                </a:cubicBezTo>
                <a:cubicBezTo>
                  <a:pt x="f89" y="f797"/>
                  <a:pt x="f677" y="f168"/>
                  <a:pt x="f226" y="f798"/>
                </a:cubicBezTo>
                <a:cubicBezTo>
                  <a:pt x="f93" y="f179"/>
                  <a:pt x="f454" y="f799"/>
                  <a:pt x="f543" y="f799"/>
                </a:cubicBezTo>
                <a:cubicBezTo>
                  <a:pt x="f674" y="f794"/>
                  <a:pt x="f447" y="f192"/>
                  <a:pt x="f674" y="f345"/>
                </a:cubicBezTo>
                <a:cubicBezTo>
                  <a:pt x="f451" y="f800"/>
                  <a:pt x="f541" y="f780"/>
                  <a:pt x="f539" y="f801"/>
                </a:cubicBezTo>
                <a:cubicBezTo>
                  <a:pt x="f228" y="f31"/>
                  <a:pt x="f440" y="f802"/>
                  <a:pt x="f662" y="f803"/>
                </a:cubicBezTo>
                <a:cubicBezTo>
                  <a:pt x="f510" y="f160"/>
                  <a:pt x="f771" y="f160"/>
                  <a:pt x="f504" y="f160"/>
                </a:cubicBezTo>
                <a:close/>
                <a:moveTo>
                  <a:pt x="f765" y="f282"/>
                </a:moveTo>
                <a:cubicBezTo>
                  <a:pt x="f592" y="f804"/>
                  <a:pt x="f805" y="f806"/>
                  <a:pt x="f805" y="f807"/>
                </a:cubicBezTo>
                <a:cubicBezTo>
                  <a:pt x="f378" y="f808"/>
                  <a:pt x="f681" y="f809"/>
                  <a:pt x="f681" y="f146"/>
                </a:cubicBezTo>
                <a:cubicBezTo>
                  <a:pt x="f376" y="f810"/>
                  <a:pt x="f69" y="f811"/>
                  <a:pt x="f289" y="f315"/>
                </a:cubicBezTo>
                <a:cubicBezTo>
                  <a:pt x="f63" y="f144"/>
                  <a:pt x="f234" y="f812"/>
                  <a:pt x="f58" y="f813"/>
                </a:cubicBezTo>
                <a:cubicBezTo>
                  <a:pt x="f54" y="f814"/>
                  <a:pt x="f52" y="f815"/>
                  <a:pt x="f48" y="f282"/>
                </a:cubicBezTo>
                <a:cubicBezTo>
                  <a:pt x="f764" y="f282"/>
                  <a:pt x="f155" y="f282"/>
                  <a:pt x="f765" y="f282"/>
                </a:cubicBezTo>
                <a:close/>
                <a:moveTo>
                  <a:pt x="f617" y="f147"/>
                </a:moveTo>
                <a:cubicBezTo>
                  <a:pt x="f719" y="f147"/>
                  <a:pt x="f621" y="f147"/>
                  <a:pt x="f550" y="f147"/>
                </a:cubicBezTo>
                <a:cubicBezTo>
                  <a:pt x="f231" y="f147"/>
                  <a:pt x="f231" y="f147"/>
                  <a:pt x="f654" y="f321"/>
                </a:cubicBezTo>
                <a:cubicBezTo>
                  <a:pt x="f654" y="f327"/>
                  <a:pt x="f515" y="f816"/>
                  <a:pt x="f332" y="f308"/>
                </a:cubicBezTo>
                <a:cubicBezTo>
                  <a:pt x="f499" y="f810"/>
                  <a:pt x="f620" y="f817"/>
                  <a:pt x="f417" y="f818"/>
                </a:cubicBezTo>
                <a:cubicBezTo>
                  <a:pt x="f618" y="f349"/>
                  <a:pt x="f411" y="f298"/>
                  <a:pt x="f617" y="f147"/>
                </a:cubicBez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732;p20">
            <a:extLst>
              <a:ext uri="{FF2B5EF4-FFF2-40B4-BE49-F238E27FC236}">
                <a16:creationId xmlns:a16="http://schemas.microsoft.com/office/drawing/2014/main" id="{B834573F-2EC6-0B1C-8D85-5C0533BFD818}"/>
              </a:ext>
            </a:extLst>
          </p:cNvPr>
          <p:cNvSpPr txBox="1"/>
          <p:nvPr/>
        </p:nvSpPr>
        <p:spPr>
          <a:xfrm>
            <a:off x="415603" y="390165"/>
            <a:ext cx="11360798" cy="7635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733" b="1" i="0" u="none" strike="noStrike" kern="1200" cap="none" spc="0" baseline="0">
                <a:solidFill>
                  <a:srgbClr val="C00000"/>
                </a:solidFill>
                <a:uFillTx/>
                <a:latin typeface="Fira Sans"/>
                <a:ea typeface="Fira Sans"/>
                <a:cs typeface="Fira Sans"/>
              </a:rPr>
              <a:t>CITY INFOGRAPHICS</a:t>
            </a:r>
          </a:p>
        </p:txBody>
      </p:sp>
      <p:sp>
        <p:nvSpPr>
          <p:cNvPr id="5" name="Google Shape;1943;p20">
            <a:extLst>
              <a:ext uri="{FF2B5EF4-FFF2-40B4-BE49-F238E27FC236}">
                <a16:creationId xmlns:a16="http://schemas.microsoft.com/office/drawing/2014/main" id="{697D43F0-2BB3-96FC-873C-57893BADA24F}"/>
              </a:ext>
            </a:extLst>
          </p:cNvPr>
          <p:cNvSpPr/>
          <p:nvPr/>
        </p:nvSpPr>
        <p:spPr>
          <a:xfrm flipH="1">
            <a:off x="3689567" y="1921181"/>
            <a:ext cx="1777419" cy="471556"/>
          </a:xfrm>
          <a:custGeom>
            <a:avLst/>
            <a:gdLst>
              <a:gd name="f0" fmla="val w"/>
              <a:gd name="f1" fmla="val h"/>
              <a:gd name="f2" fmla="val 0"/>
              <a:gd name="f3" fmla="val 17776"/>
              <a:gd name="f4" fmla="val 4716"/>
              <a:gd name="f5" fmla="val 4715"/>
              <a:gd name="f6" fmla="val 16100"/>
              <a:gd name="f7" fmla="val 2359"/>
              <a:gd name="f8" fmla="*/ f0 1 17776"/>
              <a:gd name="f9" fmla="*/ f1 1 471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7776"/>
              <a:gd name="f16" fmla="*/ f13 1 471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7776" h="4716">
                <a:moveTo>
                  <a:pt x="f2" y="f2"/>
                </a:moveTo>
                <a:lnTo>
                  <a:pt x="f2" y="f5"/>
                </a:lnTo>
                <a:lnTo>
                  <a:pt x="f6" y="f5"/>
                </a:lnTo>
                <a:lnTo>
                  <a:pt x="f3" y="f7"/>
                </a:lnTo>
                <a:lnTo>
                  <a:pt x="f6" y="f2"/>
                </a:lnTo>
                <a:close/>
              </a:path>
            </a:pathLst>
          </a:custGeom>
          <a:solidFill>
            <a:srgbClr val="E7E6E6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946;p20">
            <a:extLst>
              <a:ext uri="{FF2B5EF4-FFF2-40B4-BE49-F238E27FC236}">
                <a16:creationId xmlns:a16="http://schemas.microsoft.com/office/drawing/2014/main" id="{AE477940-A8CD-B1B3-31C8-E7057620CC3D}"/>
              </a:ext>
            </a:extLst>
          </p:cNvPr>
          <p:cNvSpPr/>
          <p:nvPr/>
        </p:nvSpPr>
        <p:spPr>
          <a:xfrm flipH="1">
            <a:off x="3690865" y="3188247"/>
            <a:ext cx="1777419" cy="471556"/>
          </a:xfrm>
          <a:custGeom>
            <a:avLst/>
            <a:gdLst>
              <a:gd name="f0" fmla="val w"/>
              <a:gd name="f1" fmla="val h"/>
              <a:gd name="f2" fmla="val 0"/>
              <a:gd name="f3" fmla="val 17776"/>
              <a:gd name="f4" fmla="val 4716"/>
              <a:gd name="f5" fmla="val 1"/>
              <a:gd name="f6" fmla="val 4715"/>
              <a:gd name="f7" fmla="val 16101"/>
              <a:gd name="f8" fmla="val 2359"/>
              <a:gd name="f9" fmla="*/ f0 1 17776"/>
              <a:gd name="f10" fmla="*/ f1 1 4716"/>
              <a:gd name="f11" fmla="val f2"/>
              <a:gd name="f12" fmla="val f3"/>
              <a:gd name="f13" fmla="val f4"/>
              <a:gd name="f14" fmla="+- f13 0 f11"/>
              <a:gd name="f15" fmla="+- f12 0 f11"/>
              <a:gd name="f16" fmla="*/ f15 1 17776"/>
              <a:gd name="f17" fmla="*/ f14 1 4716"/>
              <a:gd name="f18" fmla="*/ f11 1 f16"/>
              <a:gd name="f19" fmla="*/ f12 1 f16"/>
              <a:gd name="f20" fmla="*/ f11 1 f17"/>
              <a:gd name="f21" fmla="*/ f13 1 f17"/>
              <a:gd name="f22" fmla="*/ f18 f9 1"/>
              <a:gd name="f23" fmla="*/ f19 f9 1"/>
              <a:gd name="f24" fmla="*/ f21 f10 1"/>
              <a:gd name="f25" fmla="*/ f20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25" r="f23" b="f24"/>
            <a:pathLst>
              <a:path w="17776" h="4716">
                <a:moveTo>
                  <a:pt x="f5" y="f5"/>
                </a:moveTo>
                <a:lnTo>
                  <a:pt x="f5" y="f6"/>
                </a:lnTo>
                <a:lnTo>
                  <a:pt x="f7" y="f6"/>
                </a:lnTo>
                <a:lnTo>
                  <a:pt x="f3" y="f8"/>
                </a:lnTo>
                <a:lnTo>
                  <a:pt x="f7" y="f5"/>
                </a:lnTo>
                <a:close/>
              </a:path>
            </a:pathLst>
          </a:custGeom>
          <a:solidFill>
            <a:srgbClr val="929AAB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Google Shape;1949;p20">
            <a:extLst>
              <a:ext uri="{FF2B5EF4-FFF2-40B4-BE49-F238E27FC236}">
                <a16:creationId xmlns:a16="http://schemas.microsoft.com/office/drawing/2014/main" id="{5FA5B1CB-C156-967D-619D-82C727F013B0}"/>
              </a:ext>
            </a:extLst>
          </p:cNvPr>
          <p:cNvSpPr/>
          <p:nvPr/>
        </p:nvSpPr>
        <p:spPr>
          <a:xfrm flipH="1">
            <a:off x="3684071" y="4431017"/>
            <a:ext cx="1777419" cy="471656"/>
          </a:xfrm>
          <a:custGeom>
            <a:avLst/>
            <a:gdLst>
              <a:gd name="f0" fmla="val w"/>
              <a:gd name="f1" fmla="val h"/>
              <a:gd name="f2" fmla="val 0"/>
              <a:gd name="f3" fmla="val 17776"/>
              <a:gd name="f4" fmla="val 4717"/>
              <a:gd name="f5" fmla="val 4716"/>
              <a:gd name="f6" fmla="val 16100"/>
              <a:gd name="f7" fmla="val 17775"/>
              <a:gd name="f8" fmla="val 2358"/>
              <a:gd name="f9" fmla="*/ f0 1 17776"/>
              <a:gd name="f10" fmla="*/ f1 1 4717"/>
              <a:gd name="f11" fmla="val f2"/>
              <a:gd name="f12" fmla="val f3"/>
              <a:gd name="f13" fmla="val f4"/>
              <a:gd name="f14" fmla="+- f13 0 f11"/>
              <a:gd name="f15" fmla="+- f12 0 f11"/>
              <a:gd name="f16" fmla="*/ f15 1 17776"/>
              <a:gd name="f17" fmla="*/ f14 1 4717"/>
              <a:gd name="f18" fmla="*/ f11 1 f16"/>
              <a:gd name="f19" fmla="*/ f12 1 f16"/>
              <a:gd name="f20" fmla="*/ f11 1 f17"/>
              <a:gd name="f21" fmla="*/ f13 1 f17"/>
              <a:gd name="f22" fmla="*/ f18 f9 1"/>
              <a:gd name="f23" fmla="*/ f19 f9 1"/>
              <a:gd name="f24" fmla="*/ f21 f10 1"/>
              <a:gd name="f25" fmla="*/ f20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25" r="f23" b="f24"/>
            <a:pathLst>
              <a:path w="17776" h="4717">
                <a:moveTo>
                  <a:pt x="f2" y="f2"/>
                </a:moveTo>
                <a:lnTo>
                  <a:pt x="f2" y="f5"/>
                </a:lnTo>
                <a:lnTo>
                  <a:pt x="f6" y="f5"/>
                </a:lnTo>
                <a:lnTo>
                  <a:pt x="f7" y="f8"/>
                </a:lnTo>
                <a:lnTo>
                  <a:pt x="f6" y="f2"/>
                </a:lnTo>
                <a:close/>
              </a:path>
            </a:pathLst>
          </a:custGeom>
          <a:solidFill>
            <a:srgbClr val="454955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Google Shape;1952;p20">
            <a:extLst>
              <a:ext uri="{FF2B5EF4-FFF2-40B4-BE49-F238E27FC236}">
                <a16:creationId xmlns:a16="http://schemas.microsoft.com/office/drawing/2014/main" id="{B943985F-8361-BEF3-B4E8-F61B911449DD}"/>
              </a:ext>
            </a:extLst>
          </p:cNvPr>
          <p:cNvSpPr/>
          <p:nvPr/>
        </p:nvSpPr>
        <p:spPr>
          <a:xfrm flipH="1">
            <a:off x="6756144" y="2547618"/>
            <a:ext cx="1777419" cy="471656"/>
          </a:xfrm>
          <a:custGeom>
            <a:avLst/>
            <a:gdLst>
              <a:gd name="f0" fmla="val w"/>
              <a:gd name="f1" fmla="val h"/>
              <a:gd name="f2" fmla="val 0"/>
              <a:gd name="f3" fmla="val 17776"/>
              <a:gd name="f4" fmla="val 4717"/>
              <a:gd name="f5" fmla="val 1676"/>
              <a:gd name="f6" fmla="val 2358"/>
              <a:gd name="f7" fmla="val 4716"/>
              <a:gd name="f8" fmla="*/ f0 1 17776"/>
              <a:gd name="f9" fmla="*/ f1 1 4717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7776"/>
              <a:gd name="f16" fmla="*/ f13 1 4717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7776" h="4717">
                <a:moveTo>
                  <a:pt x="f5" y="f2"/>
                </a:moveTo>
                <a:lnTo>
                  <a:pt x="f2" y="f6"/>
                </a:lnTo>
                <a:lnTo>
                  <a:pt x="f5" y="f7"/>
                </a:lnTo>
                <a:lnTo>
                  <a:pt x="f3" y="f7"/>
                </a:lnTo>
                <a:lnTo>
                  <a:pt x="f3" y="f2"/>
                </a:lnTo>
                <a:close/>
              </a:path>
            </a:pathLst>
          </a:custGeom>
          <a:solidFill>
            <a:srgbClr val="0B0B0D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Google Shape;1955;p20">
            <a:extLst>
              <a:ext uri="{FF2B5EF4-FFF2-40B4-BE49-F238E27FC236}">
                <a16:creationId xmlns:a16="http://schemas.microsoft.com/office/drawing/2014/main" id="{65A03016-3DB4-E1AA-CD21-0354DD72A6C4}"/>
              </a:ext>
            </a:extLst>
          </p:cNvPr>
          <p:cNvSpPr/>
          <p:nvPr/>
        </p:nvSpPr>
        <p:spPr>
          <a:xfrm flipH="1">
            <a:off x="6763240" y="5053157"/>
            <a:ext cx="1777520" cy="471656"/>
          </a:xfrm>
          <a:custGeom>
            <a:avLst/>
            <a:gdLst>
              <a:gd name="f0" fmla="val w"/>
              <a:gd name="f1" fmla="val h"/>
              <a:gd name="f2" fmla="val 0"/>
              <a:gd name="f3" fmla="val 17777"/>
              <a:gd name="f4" fmla="val 4717"/>
              <a:gd name="f5" fmla="val 1675"/>
              <a:gd name="f6" fmla="val 1"/>
              <a:gd name="f7" fmla="val 2358"/>
              <a:gd name="f8" fmla="val 4716"/>
              <a:gd name="f9" fmla="val 17776"/>
              <a:gd name="f10" fmla="*/ f0 1 17777"/>
              <a:gd name="f11" fmla="*/ f1 1 4717"/>
              <a:gd name="f12" fmla="val f2"/>
              <a:gd name="f13" fmla="val f3"/>
              <a:gd name="f14" fmla="val f4"/>
              <a:gd name="f15" fmla="+- f14 0 f12"/>
              <a:gd name="f16" fmla="+- f13 0 f12"/>
              <a:gd name="f17" fmla="*/ f16 1 17777"/>
              <a:gd name="f18" fmla="*/ f15 1 4717"/>
              <a:gd name="f19" fmla="*/ f12 1 f17"/>
              <a:gd name="f20" fmla="*/ f13 1 f17"/>
              <a:gd name="f21" fmla="*/ f12 1 f18"/>
              <a:gd name="f22" fmla="*/ f14 1 f18"/>
              <a:gd name="f23" fmla="*/ f19 f10 1"/>
              <a:gd name="f24" fmla="*/ f20 f10 1"/>
              <a:gd name="f25" fmla="*/ f22 f11 1"/>
              <a:gd name="f26" fmla="*/ f2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17777" h="4717">
                <a:moveTo>
                  <a:pt x="f5" y="f2"/>
                </a:moveTo>
                <a:lnTo>
                  <a:pt x="f6" y="f7"/>
                </a:lnTo>
                <a:lnTo>
                  <a:pt x="f5" y="f8"/>
                </a:lnTo>
                <a:lnTo>
                  <a:pt x="f9" y="f8"/>
                </a:lnTo>
                <a:lnTo>
                  <a:pt x="f9" y="f2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Google Shape;1958;p20">
            <a:extLst>
              <a:ext uri="{FF2B5EF4-FFF2-40B4-BE49-F238E27FC236}">
                <a16:creationId xmlns:a16="http://schemas.microsoft.com/office/drawing/2014/main" id="{712179D4-60FA-5E13-F124-5821B259EFF9}"/>
              </a:ext>
            </a:extLst>
          </p:cNvPr>
          <p:cNvSpPr/>
          <p:nvPr/>
        </p:nvSpPr>
        <p:spPr>
          <a:xfrm flipH="1">
            <a:off x="6750942" y="3803090"/>
            <a:ext cx="1777520" cy="471556"/>
          </a:xfrm>
          <a:custGeom>
            <a:avLst/>
            <a:gdLst>
              <a:gd name="f0" fmla="val w"/>
              <a:gd name="f1" fmla="val h"/>
              <a:gd name="f2" fmla="val 0"/>
              <a:gd name="f3" fmla="val 17777"/>
              <a:gd name="f4" fmla="val 4716"/>
              <a:gd name="f5" fmla="val 1676"/>
              <a:gd name="f6" fmla="val 1"/>
              <a:gd name="f7" fmla="val 2359"/>
              <a:gd name="f8" fmla="val 17776"/>
              <a:gd name="f9" fmla="*/ f0 1 17777"/>
              <a:gd name="f10" fmla="*/ f1 1 4716"/>
              <a:gd name="f11" fmla="val f2"/>
              <a:gd name="f12" fmla="val f3"/>
              <a:gd name="f13" fmla="val f4"/>
              <a:gd name="f14" fmla="+- f13 0 f11"/>
              <a:gd name="f15" fmla="+- f12 0 f11"/>
              <a:gd name="f16" fmla="*/ f15 1 17777"/>
              <a:gd name="f17" fmla="*/ f14 1 4716"/>
              <a:gd name="f18" fmla="*/ f11 1 f16"/>
              <a:gd name="f19" fmla="*/ f12 1 f16"/>
              <a:gd name="f20" fmla="*/ f11 1 f17"/>
              <a:gd name="f21" fmla="*/ f13 1 f17"/>
              <a:gd name="f22" fmla="*/ f18 f9 1"/>
              <a:gd name="f23" fmla="*/ f19 f9 1"/>
              <a:gd name="f24" fmla="*/ f21 f10 1"/>
              <a:gd name="f25" fmla="*/ f20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2" t="f25" r="f23" b="f24"/>
            <a:pathLst>
              <a:path w="17777" h="4716">
                <a:moveTo>
                  <a:pt x="f5" y="f6"/>
                </a:moveTo>
                <a:lnTo>
                  <a:pt x="f2" y="f7"/>
                </a:lnTo>
                <a:lnTo>
                  <a:pt x="f5" y="f4"/>
                </a:lnTo>
                <a:lnTo>
                  <a:pt x="f8" y="f4"/>
                </a:lnTo>
                <a:lnTo>
                  <a:pt x="f8" y="f6"/>
                </a:lnTo>
                <a:close/>
              </a:path>
            </a:pathLst>
          </a:custGeom>
          <a:solidFill>
            <a:srgbClr val="F3EFF5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1" name="Grupo 1">
            <a:extLst>
              <a:ext uri="{FF2B5EF4-FFF2-40B4-BE49-F238E27FC236}">
                <a16:creationId xmlns:a16="http://schemas.microsoft.com/office/drawing/2014/main" id="{07470F83-5F63-4A98-3A28-810D9E2DFFF1}"/>
              </a:ext>
            </a:extLst>
          </p:cNvPr>
          <p:cNvGrpSpPr/>
          <p:nvPr/>
        </p:nvGrpSpPr>
        <p:grpSpPr>
          <a:xfrm>
            <a:off x="4442502" y="2032766"/>
            <a:ext cx="3040873" cy="2686333"/>
            <a:chOff x="4442502" y="2032766"/>
            <a:chExt cx="3040873" cy="2686333"/>
          </a:xfrm>
        </p:grpSpPr>
        <p:sp>
          <p:nvSpPr>
            <p:cNvPr id="12" name="Google Shape;1733;p20">
              <a:extLst>
                <a:ext uri="{FF2B5EF4-FFF2-40B4-BE49-F238E27FC236}">
                  <a16:creationId xmlns:a16="http://schemas.microsoft.com/office/drawing/2014/main" id="{CCB5B751-B01D-5376-2B5E-C60F53A1A673}"/>
                </a:ext>
              </a:extLst>
            </p:cNvPr>
            <p:cNvSpPr/>
            <p:nvPr/>
          </p:nvSpPr>
          <p:spPr>
            <a:xfrm flipH="1">
              <a:off x="6968029" y="3474418"/>
              <a:ext cx="231772" cy="106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8"/>
                <a:gd name="f4" fmla="val 1063"/>
                <a:gd name="f5" fmla="val 1159"/>
                <a:gd name="f6" fmla="val 550"/>
                <a:gd name="f7" fmla="val 52"/>
                <a:gd name="f8" fmla="val 467"/>
                <a:gd name="f9" fmla="val 1062"/>
                <a:gd name="f10" fmla="val 2267"/>
                <a:gd name="f11" fmla="val 1767"/>
                <a:gd name="f12" fmla="*/ f0 1 2318"/>
                <a:gd name="f13" fmla="*/ f1 1 1063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318"/>
                <a:gd name="f20" fmla="*/ f17 1 1063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318" h="1063">
                  <a:moveTo>
                    <a:pt x="f5" y="f2"/>
                  </a:moveTo>
                  <a:cubicBezTo>
                    <a:pt x="f6" y="f2"/>
                    <a:pt x="f7" y="f8"/>
                    <a:pt x="f2" y="f9"/>
                  </a:cubicBezTo>
                  <a:lnTo>
                    <a:pt x="f3" y="f9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734;p20">
              <a:extLst>
                <a:ext uri="{FF2B5EF4-FFF2-40B4-BE49-F238E27FC236}">
                  <a16:creationId xmlns:a16="http://schemas.microsoft.com/office/drawing/2014/main" id="{2CBAC5CB-C3A5-A811-9534-666FB0102E73}"/>
                </a:ext>
              </a:extLst>
            </p:cNvPr>
            <p:cNvSpPr/>
            <p:nvPr/>
          </p:nvSpPr>
          <p:spPr>
            <a:xfrm flipH="1">
              <a:off x="7138117" y="3500314"/>
              <a:ext cx="175482" cy="803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54"/>
                <a:gd name="f4" fmla="val 804"/>
                <a:gd name="f5" fmla="val 879"/>
                <a:gd name="f6" fmla="val 418"/>
                <a:gd name="f7" fmla="val 41"/>
                <a:gd name="f8" fmla="val 352"/>
                <a:gd name="f9" fmla="val 1"/>
                <a:gd name="f10" fmla="val 803"/>
                <a:gd name="f11" fmla="val 1717"/>
                <a:gd name="f12" fmla="val 1339"/>
                <a:gd name="f13" fmla="*/ f0 1 1754"/>
                <a:gd name="f14" fmla="*/ f1 1 804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1754"/>
                <a:gd name="f21" fmla="*/ f18 1 804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754" h="804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3" y="f10"/>
                  </a:lnTo>
                  <a:cubicBezTo>
                    <a:pt x="f11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1735;p20">
              <a:extLst>
                <a:ext uri="{FF2B5EF4-FFF2-40B4-BE49-F238E27FC236}">
                  <a16:creationId xmlns:a16="http://schemas.microsoft.com/office/drawing/2014/main" id="{EC83D166-48DF-8436-357A-D1835C19F02C}"/>
                </a:ext>
              </a:extLst>
            </p:cNvPr>
            <p:cNvSpPr/>
            <p:nvPr/>
          </p:nvSpPr>
          <p:spPr>
            <a:xfrm flipH="1">
              <a:off x="6613772" y="3501612"/>
              <a:ext cx="172382" cy="789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24"/>
                <a:gd name="f4" fmla="val 790"/>
                <a:gd name="f5" fmla="val 863"/>
                <a:gd name="f6" fmla="val 1"/>
                <a:gd name="f7" fmla="val 409"/>
                <a:gd name="f8" fmla="val 39"/>
                <a:gd name="f9" fmla="val 347"/>
                <a:gd name="f10" fmla="val 789"/>
                <a:gd name="f11" fmla="val 1723"/>
                <a:gd name="f12" fmla="val 1686"/>
                <a:gd name="f13" fmla="val 1315"/>
                <a:gd name="f14" fmla="*/ f0 1 1724"/>
                <a:gd name="f15" fmla="*/ f1 1 790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24"/>
                <a:gd name="f22" fmla="*/ f19 1 790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24" h="790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1736;p20">
              <a:extLst>
                <a:ext uri="{FF2B5EF4-FFF2-40B4-BE49-F238E27FC236}">
                  <a16:creationId xmlns:a16="http://schemas.microsoft.com/office/drawing/2014/main" id="{485AEC82-E861-08F4-4529-E609B5678453}"/>
                </a:ext>
              </a:extLst>
            </p:cNvPr>
            <p:cNvSpPr/>
            <p:nvPr/>
          </p:nvSpPr>
          <p:spPr>
            <a:xfrm flipH="1">
              <a:off x="6719559" y="3420020"/>
              <a:ext cx="350763" cy="1607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8"/>
                <a:gd name="f4" fmla="val 1608"/>
                <a:gd name="f5" fmla="val 1755"/>
                <a:gd name="f6" fmla="val 834"/>
                <a:gd name="f7" fmla="val 79"/>
                <a:gd name="f8" fmla="val 707"/>
                <a:gd name="f9" fmla="val 1"/>
                <a:gd name="f10" fmla="val 1607"/>
                <a:gd name="f11" fmla="val 3507"/>
                <a:gd name="f12" fmla="val 3429"/>
                <a:gd name="f13" fmla="val 706"/>
                <a:gd name="f14" fmla="val 2675"/>
                <a:gd name="f15" fmla="*/ f0 1 3508"/>
                <a:gd name="f16" fmla="*/ f1 1 160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3508"/>
                <a:gd name="f23" fmla="*/ f20 1 160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508" h="160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13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1737;p20">
              <a:extLst>
                <a:ext uri="{FF2B5EF4-FFF2-40B4-BE49-F238E27FC236}">
                  <a16:creationId xmlns:a16="http://schemas.microsoft.com/office/drawing/2014/main" id="{539DC8C7-BD48-CE2E-CA3A-8225771BC6E6}"/>
                </a:ext>
              </a:extLst>
            </p:cNvPr>
            <p:cNvSpPr/>
            <p:nvPr/>
          </p:nvSpPr>
          <p:spPr>
            <a:xfrm flipH="1">
              <a:off x="5403098" y="2776996"/>
              <a:ext cx="231772" cy="106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8"/>
                <a:gd name="f4" fmla="val 1062"/>
                <a:gd name="f5" fmla="val 1158"/>
                <a:gd name="f6" fmla="val 550"/>
                <a:gd name="f7" fmla="val 51"/>
                <a:gd name="f8" fmla="val 467"/>
                <a:gd name="f9" fmla="val 1061"/>
                <a:gd name="f10" fmla="val 2266"/>
                <a:gd name="f11" fmla="val 1767"/>
                <a:gd name="f12" fmla="*/ f0 1 2318"/>
                <a:gd name="f13" fmla="*/ f1 1 106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318"/>
                <a:gd name="f20" fmla="*/ f17 1 106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318" h="1062">
                  <a:moveTo>
                    <a:pt x="f5" y="f2"/>
                  </a:moveTo>
                  <a:cubicBezTo>
                    <a:pt x="f6" y="f2"/>
                    <a:pt x="f7" y="f8"/>
                    <a:pt x="f2" y="f9"/>
                  </a:cubicBezTo>
                  <a:lnTo>
                    <a:pt x="f3" y="f9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1738;p20">
              <a:extLst>
                <a:ext uri="{FF2B5EF4-FFF2-40B4-BE49-F238E27FC236}">
                  <a16:creationId xmlns:a16="http://schemas.microsoft.com/office/drawing/2014/main" id="{B7D9C817-4CC7-28F4-EA47-EEFA87476143}"/>
                </a:ext>
              </a:extLst>
            </p:cNvPr>
            <p:cNvSpPr/>
            <p:nvPr/>
          </p:nvSpPr>
          <p:spPr>
            <a:xfrm flipH="1">
              <a:off x="5048932" y="2804190"/>
              <a:ext cx="172282" cy="789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23"/>
                <a:gd name="f4" fmla="val 790"/>
                <a:gd name="f5" fmla="val 862"/>
                <a:gd name="f6" fmla="val 410"/>
                <a:gd name="f7" fmla="val 39"/>
                <a:gd name="f8" fmla="val 347"/>
                <a:gd name="f9" fmla="val 1"/>
                <a:gd name="f10" fmla="val 789"/>
                <a:gd name="f11" fmla="val 1686"/>
                <a:gd name="f12" fmla="val 348"/>
                <a:gd name="f13" fmla="val 1316"/>
                <a:gd name="f14" fmla="*/ f0 1 1723"/>
                <a:gd name="f15" fmla="*/ f1 1 790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23"/>
                <a:gd name="f22" fmla="*/ f19 1 790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23" h="790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3" y="f10"/>
                  </a:lnTo>
                  <a:cubicBezTo>
                    <a:pt x="f11" y="f12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739;p20">
              <a:extLst>
                <a:ext uri="{FF2B5EF4-FFF2-40B4-BE49-F238E27FC236}">
                  <a16:creationId xmlns:a16="http://schemas.microsoft.com/office/drawing/2014/main" id="{6C8CA561-82A0-2C02-16EC-471605112365}"/>
                </a:ext>
              </a:extLst>
            </p:cNvPr>
            <p:cNvSpPr/>
            <p:nvPr/>
          </p:nvSpPr>
          <p:spPr>
            <a:xfrm flipH="1">
              <a:off x="5154619" y="2722397"/>
              <a:ext cx="350763" cy="1608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8"/>
                <a:gd name="f4" fmla="val 1609"/>
                <a:gd name="f5" fmla="val 1754"/>
                <a:gd name="f6" fmla="val 1"/>
                <a:gd name="f7" fmla="val 833"/>
                <a:gd name="f8" fmla="val 78"/>
                <a:gd name="f9" fmla="val 708"/>
                <a:gd name="f10" fmla="val 1608"/>
                <a:gd name="f11" fmla="val 3429"/>
                <a:gd name="f12" fmla="val 2675"/>
                <a:gd name="f13" fmla="*/ f0 1 3508"/>
                <a:gd name="f14" fmla="*/ f1 1 160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508"/>
                <a:gd name="f21" fmla="*/ f18 1 160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508" h="1609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3" y="f10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1740;p20">
              <a:extLst>
                <a:ext uri="{FF2B5EF4-FFF2-40B4-BE49-F238E27FC236}">
                  <a16:creationId xmlns:a16="http://schemas.microsoft.com/office/drawing/2014/main" id="{56F525D5-1975-83D8-63B3-B6132E30C469}"/>
                </a:ext>
              </a:extLst>
            </p:cNvPr>
            <p:cNvSpPr/>
            <p:nvPr/>
          </p:nvSpPr>
          <p:spPr>
            <a:xfrm flipH="1">
              <a:off x="7201210" y="4612699"/>
              <a:ext cx="231873" cy="106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9"/>
                <a:gd name="f4" fmla="val 1063"/>
                <a:gd name="f5" fmla="val 1159"/>
                <a:gd name="f6" fmla="val 550"/>
                <a:gd name="f7" fmla="val 52"/>
                <a:gd name="f8" fmla="val 468"/>
                <a:gd name="f9" fmla="val 1"/>
                <a:gd name="f10" fmla="val 1062"/>
                <a:gd name="f11" fmla="val 2318"/>
                <a:gd name="f12" fmla="val 2265"/>
                <a:gd name="f13" fmla="val 1768"/>
                <a:gd name="f14" fmla="*/ f0 1 2319"/>
                <a:gd name="f15" fmla="*/ f1 1 1063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2319"/>
                <a:gd name="f22" fmla="*/ f19 1 1063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2319" h="106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8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1741;p20">
              <a:extLst>
                <a:ext uri="{FF2B5EF4-FFF2-40B4-BE49-F238E27FC236}">
                  <a16:creationId xmlns:a16="http://schemas.microsoft.com/office/drawing/2014/main" id="{846EA1E3-45C8-6BAF-5AB8-6C4039B10689}"/>
                </a:ext>
              </a:extLst>
            </p:cNvPr>
            <p:cNvSpPr/>
            <p:nvPr/>
          </p:nvSpPr>
          <p:spPr>
            <a:xfrm flipH="1">
              <a:off x="6847045" y="4640003"/>
              <a:ext cx="172382" cy="789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24"/>
                <a:gd name="f4" fmla="val 790"/>
                <a:gd name="f5" fmla="val 863"/>
                <a:gd name="f6" fmla="val 1"/>
                <a:gd name="f7" fmla="val 410"/>
                <a:gd name="f8" fmla="val 39"/>
                <a:gd name="f9" fmla="val 346"/>
                <a:gd name="f10" fmla="val 789"/>
                <a:gd name="f11" fmla="val 1723"/>
                <a:gd name="f12" fmla="val 1684"/>
                <a:gd name="f13" fmla="val 1314"/>
                <a:gd name="f14" fmla="*/ f0 1 1724"/>
                <a:gd name="f15" fmla="*/ f1 1 790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24"/>
                <a:gd name="f22" fmla="*/ f19 1 790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24" h="790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1742;p20">
              <a:extLst>
                <a:ext uri="{FF2B5EF4-FFF2-40B4-BE49-F238E27FC236}">
                  <a16:creationId xmlns:a16="http://schemas.microsoft.com/office/drawing/2014/main" id="{62C7C49D-CBEF-71A1-AB73-73F6C4D90E0E}"/>
                </a:ext>
              </a:extLst>
            </p:cNvPr>
            <p:cNvSpPr/>
            <p:nvPr/>
          </p:nvSpPr>
          <p:spPr>
            <a:xfrm flipH="1">
              <a:off x="6952933" y="4558311"/>
              <a:ext cx="350864" cy="1607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9"/>
                <a:gd name="f4" fmla="val 1608"/>
                <a:gd name="f5" fmla="val 1755"/>
                <a:gd name="f6" fmla="val 834"/>
                <a:gd name="f7" fmla="val 80"/>
                <a:gd name="f8" fmla="val 707"/>
                <a:gd name="f9" fmla="val 1"/>
                <a:gd name="f10" fmla="val 1607"/>
                <a:gd name="f11" fmla="val 3508"/>
                <a:gd name="f12" fmla="val 3431"/>
                <a:gd name="f13" fmla="val 706"/>
                <a:gd name="f14" fmla="val 2675"/>
                <a:gd name="f15" fmla="*/ f0 1 3509"/>
                <a:gd name="f16" fmla="*/ f1 1 160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3509"/>
                <a:gd name="f23" fmla="*/ f20 1 160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509" h="160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13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983;p20">
              <a:extLst>
                <a:ext uri="{FF2B5EF4-FFF2-40B4-BE49-F238E27FC236}">
                  <a16:creationId xmlns:a16="http://schemas.microsoft.com/office/drawing/2014/main" id="{7DCDB26D-36F0-E0F5-E78E-0AD2F14A3EA6}"/>
                </a:ext>
              </a:extLst>
            </p:cNvPr>
            <p:cNvSpPr/>
            <p:nvPr/>
          </p:nvSpPr>
          <p:spPr>
            <a:xfrm flipH="1">
              <a:off x="4796759" y="2970574"/>
              <a:ext cx="231873" cy="106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9"/>
                <a:gd name="f4" fmla="val 1063"/>
                <a:gd name="f5" fmla="val 1160"/>
                <a:gd name="f6" fmla="val 551"/>
                <a:gd name="f7" fmla="val 52"/>
                <a:gd name="f8" fmla="val 467"/>
                <a:gd name="f9" fmla="val 1"/>
                <a:gd name="f10" fmla="val 1062"/>
                <a:gd name="f11" fmla="val 2318"/>
                <a:gd name="f12" fmla="val 2267"/>
                <a:gd name="f13" fmla="val 1769"/>
                <a:gd name="f14" fmla="*/ f0 1 2319"/>
                <a:gd name="f15" fmla="*/ f1 1 1063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2319"/>
                <a:gd name="f22" fmla="*/ f19 1 1063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2319" h="106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8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1984;p20">
              <a:extLst>
                <a:ext uri="{FF2B5EF4-FFF2-40B4-BE49-F238E27FC236}">
                  <a16:creationId xmlns:a16="http://schemas.microsoft.com/office/drawing/2014/main" id="{4AD43FE7-465F-C3CE-AA98-6B535B34B06E}"/>
                </a:ext>
              </a:extLst>
            </p:cNvPr>
            <p:cNvSpPr/>
            <p:nvPr/>
          </p:nvSpPr>
          <p:spPr>
            <a:xfrm flipH="1">
              <a:off x="4966847" y="2996470"/>
              <a:ext cx="175482" cy="803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54"/>
                <a:gd name="f4" fmla="val 804"/>
                <a:gd name="f5" fmla="val 878"/>
                <a:gd name="f6" fmla="val 417"/>
                <a:gd name="f7" fmla="val 41"/>
                <a:gd name="f8" fmla="val 352"/>
                <a:gd name="f9" fmla="val 1"/>
                <a:gd name="f10" fmla="val 803"/>
                <a:gd name="f11" fmla="val 1716"/>
                <a:gd name="f12" fmla="val 353"/>
                <a:gd name="f13" fmla="val 1338"/>
                <a:gd name="f14" fmla="*/ f0 1 1754"/>
                <a:gd name="f15" fmla="*/ f1 1 804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54"/>
                <a:gd name="f22" fmla="*/ f19 1 804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54" h="804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3" y="f10"/>
                  </a:lnTo>
                  <a:cubicBezTo>
                    <a:pt x="f11" y="f12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1985;p20">
              <a:extLst>
                <a:ext uri="{FF2B5EF4-FFF2-40B4-BE49-F238E27FC236}">
                  <a16:creationId xmlns:a16="http://schemas.microsoft.com/office/drawing/2014/main" id="{9EA1BFBA-7633-897E-52E1-B4EBD7C2F317}"/>
                </a:ext>
              </a:extLst>
            </p:cNvPr>
            <p:cNvSpPr/>
            <p:nvPr/>
          </p:nvSpPr>
          <p:spPr>
            <a:xfrm flipH="1">
              <a:off x="4442502" y="2997768"/>
              <a:ext cx="172382" cy="790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24"/>
                <a:gd name="f4" fmla="val 791"/>
                <a:gd name="f5" fmla="val 862"/>
                <a:gd name="f6" fmla="val 410"/>
                <a:gd name="f7" fmla="val 38"/>
                <a:gd name="f8" fmla="val 347"/>
                <a:gd name="f9" fmla="val 790"/>
                <a:gd name="f10" fmla="val 1723"/>
                <a:gd name="f11" fmla="val 1684"/>
                <a:gd name="f12" fmla="val 1315"/>
                <a:gd name="f13" fmla="*/ f0 1 1724"/>
                <a:gd name="f14" fmla="*/ f1 1 791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1724"/>
                <a:gd name="f21" fmla="*/ f18 1 791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724" h="791">
                  <a:moveTo>
                    <a:pt x="f5" y="f2"/>
                  </a:moveTo>
                  <a:cubicBezTo>
                    <a:pt x="f6" y="f2"/>
                    <a:pt x="f7" y="f8"/>
                    <a:pt x="f2" y="f9"/>
                  </a:cubicBezTo>
                  <a:lnTo>
                    <a:pt x="f10" y="f9"/>
                  </a:lnTo>
                  <a:cubicBezTo>
                    <a:pt x="f11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986;p20">
              <a:extLst>
                <a:ext uri="{FF2B5EF4-FFF2-40B4-BE49-F238E27FC236}">
                  <a16:creationId xmlns:a16="http://schemas.microsoft.com/office/drawing/2014/main" id="{25D0E766-DE96-7609-C7F6-D92FB722ADCB}"/>
                </a:ext>
              </a:extLst>
            </p:cNvPr>
            <p:cNvSpPr/>
            <p:nvPr/>
          </p:nvSpPr>
          <p:spPr>
            <a:xfrm flipH="1">
              <a:off x="4548289" y="2915875"/>
              <a:ext cx="350864" cy="1609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9"/>
                <a:gd name="f4" fmla="val 1610"/>
                <a:gd name="f5" fmla="val 1755"/>
                <a:gd name="f6" fmla="val 1"/>
                <a:gd name="f7" fmla="val 834"/>
                <a:gd name="f8" fmla="val 80"/>
                <a:gd name="f9" fmla="val 709"/>
                <a:gd name="f10" fmla="val 1609"/>
                <a:gd name="f11" fmla="val 3508"/>
                <a:gd name="f12" fmla="val 3429"/>
                <a:gd name="f13" fmla="val 2675"/>
                <a:gd name="f14" fmla="*/ f0 1 3509"/>
                <a:gd name="f15" fmla="*/ f1 1 1610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3509"/>
                <a:gd name="f22" fmla="*/ f19 1 1610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3509" h="1610">
                  <a:moveTo>
                    <a:pt x="f5" y="f6"/>
                  </a:moveTo>
                  <a:cubicBezTo>
                    <a:pt x="f7" y="f6"/>
                    <a:pt x="f8" y="f9"/>
                    <a:pt x="f6" y="f10"/>
                  </a:cubicBezTo>
                  <a:lnTo>
                    <a:pt x="f11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987;p20">
              <a:extLst>
                <a:ext uri="{FF2B5EF4-FFF2-40B4-BE49-F238E27FC236}">
                  <a16:creationId xmlns:a16="http://schemas.microsoft.com/office/drawing/2014/main" id="{8B477B65-34ED-572C-32F6-C291CE78BF79}"/>
                </a:ext>
              </a:extLst>
            </p:cNvPr>
            <p:cNvSpPr/>
            <p:nvPr/>
          </p:nvSpPr>
          <p:spPr>
            <a:xfrm flipH="1">
              <a:off x="6779050" y="2082866"/>
              <a:ext cx="231772" cy="106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8"/>
                <a:gd name="f4" fmla="val 1063"/>
                <a:gd name="f5" fmla="val 1160"/>
                <a:gd name="f6" fmla="val 1"/>
                <a:gd name="f7" fmla="val 550"/>
                <a:gd name="f8" fmla="val 51"/>
                <a:gd name="f9" fmla="val 468"/>
                <a:gd name="f10" fmla="val 1062"/>
                <a:gd name="f11" fmla="val 2267"/>
                <a:gd name="f12" fmla="val 1768"/>
                <a:gd name="f13" fmla="*/ f0 1 2318"/>
                <a:gd name="f14" fmla="*/ f1 1 1063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318"/>
                <a:gd name="f21" fmla="*/ f18 1 1063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318" h="1063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3" y="f10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1988;p20">
              <a:extLst>
                <a:ext uri="{FF2B5EF4-FFF2-40B4-BE49-F238E27FC236}">
                  <a16:creationId xmlns:a16="http://schemas.microsoft.com/office/drawing/2014/main" id="{1C2E4A44-D621-1EC7-1CC3-965BEF5B8F63}"/>
                </a:ext>
              </a:extLst>
            </p:cNvPr>
            <p:cNvSpPr/>
            <p:nvPr/>
          </p:nvSpPr>
          <p:spPr>
            <a:xfrm flipH="1">
              <a:off x="7137815" y="2302340"/>
              <a:ext cx="231974" cy="1061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20"/>
                <a:gd name="f4" fmla="val 1062"/>
                <a:gd name="f5" fmla="val 1160"/>
                <a:gd name="f6" fmla="val 1"/>
                <a:gd name="f7" fmla="val 551"/>
                <a:gd name="f8" fmla="val 52"/>
                <a:gd name="f9" fmla="val 467"/>
                <a:gd name="f10" fmla="val 2319"/>
                <a:gd name="f11" fmla="val 2268"/>
                <a:gd name="f12" fmla="val 1769"/>
                <a:gd name="f13" fmla="*/ f0 1 2320"/>
                <a:gd name="f14" fmla="*/ f1 1 1062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320"/>
                <a:gd name="f21" fmla="*/ f18 1 1062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320" h="1062">
                  <a:moveTo>
                    <a:pt x="f5" y="f6"/>
                  </a:moveTo>
                  <a:cubicBezTo>
                    <a:pt x="f7" y="f6"/>
                    <a:pt x="f8" y="f9"/>
                    <a:pt x="f6" y="f4"/>
                  </a:cubicBezTo>
                  <a:lnTo>
                    <a:pt x="f10" y="f4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1989;p20">
              <a:extLst>
                <a:ext uri="{FF2B5EF4-FFF2-40B4-BE49-F238E27FC236}">
                  <a16:creationId xmlns:a16="http://schemas.microsoft.com/office/drawing/2014/main" id="{35A65350-82B6-737A-C2FE-A526213D8DA2}"/>
                </a:ext>
              </a:extLst>
            </p:cNvPr>
            <p:cNvSpPr/>
            <p:nvPr/>
          </p:nvSpPr>
          <p:spPr>
            <a:xfrm flipH="1">
              <a:off x="7307994" y="2328135"/>
              <a:ext cx="175381" cy="803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54"/>
                <a:gd name="f4" fmla="val 804"/>
                <a:gd name="f5" fmla="val 878"/>
                <a:gd name="f6" fmla="val 1"/>
                <a:gd name="f7" fmla="val 418"/>
                <a:gd name="f8" fmla="val 40"/>
                <a:gd name="f9" fmla="val 354"/>
                <a:gd name="f10" fmla="val 1716"/>
                <a:gd name="f11" fmla="val 1338"/>
                <a:gd name="f12" fmla="*/ f0 1 1754"/>
                <a:gd name="f13" fmla="*/ f1 1 80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754"/>
                <a:gd name="f20" fmla="*/ f17 1 80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754" h="804">
                  <a:moveTo>
                    <a:pt x="f5" y="f6"/>
                  </a:moveTo>
                  <a:cubicBezTo>
                    <a:pt x="f7" y="f6"/>
                    <a:pt x="f8" y="f9"/>
                    <a:pt x="f2" y="f4"/>
                  </a:cubicBezTo>
                  <a:lnTo>
                    <a:pt x="f3" y="f4"/>
                  </a:lnTo>
                  <a:cubicBezTo>
                    <a:pt x="f10" y="f9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990;p20">
              <a:extLst>
                <a:ext uri="{FF2B5EF4-FFF2-40B4-BE49-F238E27FC236}">
                  <a16:creationId xmlns:a16="http://schemas.microsoft.com/office/drawing/2014/main" id="{70CA84DF-0187-19B0-956E-68DB3105A91F}"/>
                </a:ext>
              </a:extLst>
            </p:cNvPr>
            <p:cNvSpPr/>
            <p:nvPr/>
          </p:nvSpPr>
          <p:spPr>
            <a:xfrm flipH="1">
              <a:off x="6889437" y="2247851"/>
              <a:ext cx="350663" cy="1608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7"/>
                <a:gd name="f4" fmla="val 1609"/>
                <a:gd name="f5" fmla="val 1754"/>
                <a:gd name="f6" fmla="val 833"/>
                <a:gd name="f7" fmla="val 78"/>
                <a:gd name="f8" fmla="val 708"/>
                <a:gd name="f9" fmla="val 3429"/>
                <a:gd name="f10" fmla="val 706"/>
                <a:gd name="f11" fmla="val 2675"/>
                <a:gd name="f12" fmla="*/ f0 1 3507"/>
                <a:gd name="f13" fmla="*/ f1 1 16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507"/>
                <a:gd name="f20" fmla="*/ f17 1 16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507" h="1609">
                  <a:moveTo>
                    <a:pt x="f5" y="f2"/>
                  </a:moveTo>
                  <a:cubicBezTo>
                    <a:pt x="f6" y="f2"/>
                    <a:pt x="f7" y="f8"/>
                    <a:pt x="f2" y="f4"/>
                  </a:cubicBezTo>
                  <a:lnTo>
                    <a:pt x="f3" y="f4"/>
                  </a:lnTo>
                  <a:cubicBezTo>
                    <a:pt x="f9" y="f10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1991;p20">
              <a:extLst>
                <a:ext uri="{FF2B5EF4-FFF2-40B4-BE49-F238E27FC236}">
                  <a16:creationId xmlns:a16="http://schemas.microsoft.com/office/drawing/2014/main" id="{C3065CF0-E399-11CB-C012-A087F405322B}"/>
                </a:ext>
              </a:extLst>
            </p:cNvPr>
            <p:cNvSpPr/>
            <p:nvPr/>
          </p:nvSpPr>
          <p:spPr>
            <a:xfrm flipH="1">
              <a:off x="6575669" y="2032766"/>
              <a:ext cx="350763" cy="1608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8"/>
                <a:gd name="f4" fmla="val 1609"/>
                <a:gd name="f5" fmla="val 1754"/>
                <a:gd name="f6" fmla="val 1"/>
                <a:gd name="f7" fmla="val 833"/>
                <a:gd name="f8" fmla="val 78"/>
                <a:gd name="f9" fmla="val 708"/>
                <a:gd name="f10" fmla="val 1608"/>
                <a:gd name="f11" fmla="val 3429"/>
                <a:gd name="f12" fmla="val 707"/>
                <a:gd name="f13" fmla="val 2675"/>
                <a:gd name="f14" fmla="*/ f0 1 3508"/>
                <a:gd name="f15" fmla="*/ f1 1 16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3508"/>
                <a:gd name="f22" fmla="*/ f19 1 16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3508" h="1609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3" y="f10"/>
                  </a:lnTo>
                  <a:cubicBezTo>
                    <a:pt x="f11" y="f12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992;p20">
              <a:extLst>
                <a:ext uri="{FF2B5EF4-FFF2-40B4-BE49-F238E27FC236}">
                  <a16:creationId xmlns:a16="http://schemas.microsoft.com/office/drawing/2014/main" id="{D4BA470E-42F5-E45F-7B98-2F91D39F2BCF}"/>
                </a:ext>
              </a:extLst>
            </p:cNvPr>
            <p:cNvSpPr/>
            <p:nvPr/>
          </p:nvSpPr>
          <p:spPr>
            <a:xfrm flipH="1">
              <a:off x="5106229" y="4193749"/>
              <a:ext cx="231772" cy="106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18"/>
                <a:gd name="f4" fmla="val 1063"/>
                <a:gd name="f5" fmla="val 1160"/>
                <a:gd name="f6" fmla="val 551"/>
                <a:gd name="f7" fmla="val 52"/>
                <a:gd name="f8" fmla="val 468"/>
                <a:gd name="f9" fmla="val 1062"/>
                <a:gd name="f10" fmla="val 2266"/>
                <a:gd name="f11" fmla="val 469"/>
                <a:gd name="f12" fmla="val 1768"/>
                <a:gd name="f13" fmla="*/ f0 1 2318"/>
                <a:gd name="f14" fmla="*/ f1 1 1063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318"/>
                <a:gd name="f21" fmla="*/ f18 1 1063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318" h="1063">
                  <a:moveTo>
                    <a:pt x="f5" y="f2"/>
                  </a:moveTo>
                  <a:cubicBezTo>
                    <a:pt x="f6" y="f2"/>
                    <a:pt x="f7" y="f8"/>
                    <a:pt x="f2" y="f9"/>
                  </a:cubicBezTo>
                  <a:lnTo>
                    <a:pt x="f3" y="f9"/>
                  </a:lnTo>
                  <a:cubicBezTo>
                    <a:pt x="f10" y="f11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1993;p20">
              <a:extLst>
                <a:ext uri="{FF2B5EF4-FFF2-40B4-BE49-F238E27FC236}">
                  <a16:creationId xmlns:a16="http://schemas.microsoft.com/office/drawing/2014/main" id="{CD8364C9-CB9A-7BEA-041C-934514529EC9}"/>
                </a:ext>
              </a:extLst>
            </p:cNvPr>
            <p:cNvSpPr/>
            <p:nvPr/>
          </p:nvSpPr>
          <p:spPr>
            <a:xfrm flipH="1">
              <a:off x="5276206" y="4219745"/>
              <a:ext cx="175482" cy="803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54"/>
                <a:gd name="f4" fmla="val 804"/>
                <a:gd name="f5" fmla="val 879"/>
                <a:gd name="f6" fmla="val 418"/>
                <a:gd name="f7" fmla="val 41"/>
                <a:gd name="f8" fmla="val 353"/>
                <a:gd name="f9" fmla="val 1"/>
                <a:gd name="f10" fmla="val 1715"/>
                <a:gd name="f11" fmla="val 1339"/>
                <a:gd name="f12" fmla="*/ f0 1 1754"/>
                <a:gd name="f13" fmla="*/ f1 1 80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754"/>
                <a:gd name="f20" fmla="*/ f17 1 80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754" h="804">
                  <a:moveTo>
                    <a:pt x="f5" y="f2"/>
                  </a:moveTo>
                  <a:cubicBezTo>
                    <a:pt x="f6" y="f2"/>
                    <a:pt x="f7" y="f8"/>
                    <a:pt x="f9" y="f4"/>
                  </a:cubicBezTo>
                  <a:lnTo>
                    <a:pt x="f3" y="f4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1994;p20">
              <a:extLst>
                <a:ext uri="{FF2B5EF4-FFF2-40B4-BE49-F238E27FC236}">
                  <a16:creationId xmlns:a16="http://schemas.microsoft.com/office/drawing/2014/main" id="{D5CFA11F-A460-9DA1-3193-9B82FFA72A8D}"/>
                </a:ext>
              </a:extLst>
            </p:cNvPr>
            <p:cNvSpPr/>
            <p:nvPr/>
          </p:nvSpPr>
          <p:spPr>
            <a:xfrm flipH="1">
              <a:off x="4857749" y="4139351"/>
              <a:ext cx="350864" cy="1607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09"/>
                <a:gd name="f4" fmla="val 1608"/>
                <a:gd name="f5" fmla="val 1754"/>
                <a:gd name="f6" fmla="val 834"/>
                <a:gd name="f7" fmla="val 80"/>
                <a:gd name="f8" fmla="val 707"/>
                <a:gd name="f9" fmla="val 1"/>
                <a:gd name="f10" fmla="val 3508"/>
                <a:gd name="f11" fmla="val 3430"/>
                <a:gd name="f12" fmla="val 2675"/>
                <a:gd name="f13" fmla="*/ f0 1 3509"/>
                <a:gd name="f14" fmla="*/ f1 1 1608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509"/>
                <a:gd name="f21" fmla="*/ f18 1 1608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509" h="1608">
                  <a:moveTo>
                    <a:pt x="f5" y="f2"/>
                  </a:moveTo>
                  <a:cubicBezTo>
                    <a:pt x="f6" y="f2"/>
                    <a:pt x="f7" y="f8"/>
                    <a:pt x="f9" y="f4"/>
                  </a:cubicBezTo>
                  <a:lnTo>
                    <a:pt x="f10" y="f4"/>
                  </a:lnTo>
                  <a:cubicBezTo>
                    <a:pt x="f11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4" name="Google Shape;2001;p20">
            <a:extLst>
              <a:ext uri="{FF2B5EF4-FFF2-40B4-BE49-F238E27FC236}">
                <a16:creationId xmlns:a16="http://schemas.microsoft.com/office/drawing/2014/main" id="{51FFDC51-42D7-8981-8C38-CE313EA43F7A}"/>
              </a:ext>
            </a:extLst>
          </p:cNvPr>
          <p:cNvSpPr txBox="1"/>
          <p:nvPr/>
        </p:nvSpPr>
        <p:spPr>
          <a:xfrm>
            <a:off x="9025018" y="3667566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Saturn is composed of hydrogen and helium and is the ringed one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35" name="Google Shape;2002;p20">
            <a:extLst>
              <a:ext uri="{FF2B5EF4-FFF2-40B4-BE49-F238E27FC236}">
                <a16:creationId xmlns:a16="http://schemas.microsoft.com/office/drawing/2014/main" id="{05EED630-F027-2466-7006-76DBF83C38F3}"/>
              </a:ext>
            </a:extLst>
          </p:cNvPr>
          <p:cNvSpPr txBox="1"/>
          <p:nvPr/>
        </p:nvSpPr>
        <p:spPr>
          <a:xfrm>
            <a:off x="9025018" y="4939853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Venus has a beautiful name and is the second planet from the Sun</a:t>
            </a:r>
          </a:p>
        </p:txBody>
      </p:sp>
      <p:sp>
        <p:nvSpPr>
          <p:cNvPr id="36" name="Google Shape;2003;p20">
            <a:extLst>
              <a:ext uri="{FF2B5EF4-FFF2-40B4-BE49-F238E27FC236}">
                <a16:creationId xmlns:a16="http://schemas.microsoft.com/office/drawing/2014/main" id="{062D0D66-ABC1-03EE-4185-D86DCC92DFE2}"/>
              </a:ext>
            </a:extLst>
          </p:cNvPr>
          <p:cNvSpPr txBox="1"/>
          <p:nvPr/>
        </p:nvSpPr>
        <p:spPr>
          <a:xfrm>
            <a:off x="9025018" y="2395289"/>
            <a:ext cx="2568796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Mercury is the closest planet to the Sun and the smallest one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37" name="Google Shape;2004;p20">
            <a:extLst>
              <a:ext uri="{FF2B5EF4-FFF2-40B4-BE49-F238E27FC236}">
                <a16:creationId xmlns:a16="http://schemas.microsoft.com/office/drawing/2014/main" id="{0C0402B1-5122-2C18-3B40-5D9F366F89FF}"/>
              </a:ext>
            </a:extLst>
          </p:cNvPr>
          <p:cNvSpPr txBox="1"/>
          <p:nvPr/>
        </p:nvSpPr>
        <p:spPr>
          <a:xfrm>
            <a:off x="6801855" y="2519263"/>
            <a:ext cx="1409602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MERCURY</a:t>
            </a:r>
          </a:p>
        </p:txBody>
      </p:sp>
      <p:sp>
        <p:nvSpPr>
          <p:cNvPr id="38" name="Google Shape;2005;p20">
            <a:extLst>
              <a:ext uri="{FF2B5EF4-FFF2-40B4-BE49-F238E27FC236}">
                <a16:creationId xmlns:a16="http://schemas.microsoft.com/office/drawing/2014/main" id="{A97D8497-8A6F-77DE-D202-0FDB407BE21A}"/>
              </a:ext>
            </a:extLst>
          </p:cNvPr>
          <p:cNvSpPr txBox="1"/>
          <p:nvPr/>
        </p:nvSpPr>
        <p:spPr>
          <a:xfrm>
            <a:off x="6801855" y="5033031"/>
            <a:ext cx="1409602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VENUS</a:t>
            </a:r>
          </a:p>
        </p:txBody>
      </p:sp>
      <p:sp>
        <p:nvSpPr>
          <p:cNvPr id="39" name="Google Shape;2006;p20">
            <a:extLst>
              <a:ext uri="{FF2B5EF4-FFF2-40B4-BE49-F238E27FC236}">
                <a16:creationId xmlns:a16="http://schemas.microsoft.com/office/drawing/2014/main" id="{0C9BED1F-C22E-90CE-6D96-F6607EEC80CC}"/>
              </a:ext>
            </a:extLst>
          </p:cNvPr>
          <p:cNvSpPr txBox="1"/>
          <p:nvPr/>
        </p:nvSpPr>
        <p:spPr>
          <a:xfrm>
            <a:off x="6801855" y="3748646"/>
            <a:ext cx="1409602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SATURN</a:t>
            </a:r>
          </a:p>
        </p:txBody>
      </p:sp>
      <p:sp>
        <p:nvSpPr>
          <p:cNvPr id="40" name="Google Shape;2007;p20">
            <a:extLst>
              <a:ext uri="{FF2B5EF4-FFF2-40B4-BE49-F238E27FC236}">
                <a16:creationId xmlns:a16="http://schemas.microsoft.com/office/drawing/2014/main" id="{C90A8962-4E37-C32D-8B0C-6F5E51E219D2}"/>
              </a:ext>
            </a:extLst>
          </p:cNvPr>
          <p:cNvSpPr txBox="1"/>
          <p:nvPr/>
        </p:nvSpPr>
        <p:spPr>
          <a:xfrm>
            <a:off x="602699" y="1803763"/>
            <a:ext cx="2650004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D0A0B"/>
                </a:solidFill>
                <a:uFillTx/>
                <a:latin typeface="Roboto"/>
                <a:ea typeface="Roboto"/>
                <a:cs typeface="Roboto"/>
              </a:rPr>
              <a:t>Despite being red, 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Roboto"/>
                <a:ea typeface="Roboto"/>
                <a:cs typeface="Roboto"/>
              </a:rPr>
              <a:t>Mars is actually a cold place. It’s full of iron oxide dust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41" name="Google Shape;2008;p20">
            <a:extLst>
              <a:ext uri="{FF2B5EF4-FFF2-40B4-BE49-F238E27FC236}">
                <a16:creationId xmlns:a16="http://schemas.microsoft.com/office/drawing/2014/main" id="{B9B927A4-A584-B0A4-AAE4-D1AA9B991CE4}"/>
              </a:ext>
            </a:extLst>
          </p:cNvPr>
          <p:cNvSpPr txBox="1"/>
          <p:nvPr/>
        </p:nvSpPr>
        <p:spPr>
          <a:xfrm>
            <a:off x="4043869" y="1878424"/>
            <a:ext cx="1359603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MARS</a:t>
            </a:r>
          </a:p>
        </p:txBody>
      </p:sp>
      <p:sp>
        <p:nvSpPr>
          <p:cNvPr id="42" name="Google Shape;2009;p20">
            <a:extLst>
              <a:ext uri="{FF2B5EF4-FFF2-40B4-BE49-F238E27FC236}">
                <a16:creationId xmlns:a16="http://schemas.microsoft.com/office/drawing/2014/main" id="{90C09CF5-4CB5-3F6C-6C2D-F26B3DB2077D}"/>
              </a:ext>
            </a:extLst>
          </p:cNvPr>
          <p:cNvSpPr txBox="1"/>
          <p:nvPr/>
        </p:nvSpPr>
        <p:spPr>
          <a:xfrm>
            <a:off x="4043869" y="3154744"/>
            <a:ext cx="1359603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JUPITER</a:t>
            </a:r>
          </a:p>
        </p:txBody>
      </p:sp>
      <p:sp>
        <p:nvSpPr>
          <p:cNvPr id="43" name="Google Shape;2010;p20">
            <a:extLst>
              <a:ext uri="{FF2B5EF4-FFF2-40B4-BE49-F238E27FC236}">
                <a16:creationId xmlns:a16="http://schemas.microsoft.com/office/drawing/2014/main" id="{B70DD2E2-F0D9-C691-6B01-55F7E5EFFC19}"/>
              </a:ext>
            </a:extLst>
          </p:cNvPr>
          <p:cNvSpPr txBox="1"/>
          <p:nvPr/>
        </p:nvSpPr>
        <p:spPr>
          <a:xfrm>
            <a:off x="4093549" y="4384118"/>
            <a:ext cx="1359603" cy="5232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213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FFFFFF"/>
                </a:solidFill>
                <a:uFillTx/>
                <a:latin typeface="Fira Sans"/>
                <a:ea typeface="Fira Sans"/>
                <a:cs typeface="Fira Sans"/>
              </a:rPr>
              <a:t>NEPTUNE</a:t>
            </a:r>
          </a:p>
        </p:txBody>
      </p:sp>
      <p:sp>
        <p:nvSpPr>
          <p:cNvPr id="44" name="Google Shape;2011;p20">
            <a:extLst>
              <a:ext uri="{FF2B5EF4-FFF2-40B4-BE49-F238E27FC236}">
                <a16:creationId xmlns:a16="http://schemas.microsoft.com/office/drawing/2014/main" id="{1C590873-928D-1D28-6915-BC1E42B8C9F0}"/>
              </a:ext>
            </a:extLst>
          </p:cNvPr>
          <p:cNvSpPr txBox="1"/>
          <p:nvPr/>
        </p:nvSpPr>
        <p:spPr>
          <a:xfrm>
            <a:off x="602699" y="4224683"/>
            <a:ext cx="2650004" cy="8327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D0A0B"/>
                </a:solidFill>
                <a:uFillTx/>
                <a:latin typeface="Roboto"/>
                <a:ea typeface="Roboto"/>
                <a:cs typeface="Roboto"/>
              </a:rPr>
              <a:t>Neptune is the farthest planet from the Sun and the fourth-largest one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D0A0B"/>
              </a:solidFill>
              <a:highlight>
                <a:srgbClr val="FFFFFF"/>
              </a:highlight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45" name="Google Shape;2012;p20">
            <a:extLst>
              <a:ext uri="{FF2B5EF4-FFF2-40B4-BE49-F238E27FC236}">
                <a16:creationId xmlns:a16="http://schemas.microsoft.com/office/drawing/2014/main" id="{19E89300-8F54-65FC-334F-5A03786DF795}"/>
              </a:ext>
            </a:extLst>
          </p:cNvPr>
          <p:cNvSpPr txBox="1"/>
          <p:nvPr/>
        </p:nvSpPr>
        <p:spPr>
          <a:xfrm>
            <a:off x="602699" y="3014228"/>
            <a:ext cx="2650004" cy="763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D0A0B"/>
                </a:solidFill>
                <a:uFillTx/>
                <a:latin typeface="Roboto"/>
                <a:ea typeface="Roboto"/>
                <a:cs typeface="Roboto"/>
              </a:rPr>
              <a:t>Jupiter is a gas giant and the biggest planet in the Solar System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Roboto"/>
              <a:ea typeface="Roboto"/>
              <a:cs typeface="Roboto"/>
            </a:endParaRPr>
          </a:p>
        </p:txBody>
      </p:sp>
      <p:grpSp>
        <p:nvGrpSpPr>
          <p:cNvPr id="46" name="Grupo 83">
            <a:extLst>
              <a:ext uri="{FF2B5EF4-FFF2-40B4-BE49-F238E27FC236}">
                <a16:creationId xmlns:a16="http://schemas.microsoft.com/office/drawing/2014/main" id="{7614B320-2F55-DBFC-3315-3205BF69ABB0}"/>
              </a:ext>
            </a:extLst>
          </p:cNvPr>
          <p:cNvGrpSpPr/>
          <p:nvPr/>
        </p:nvGrpSpPr>
        <p:grpSpPr>
          <a:xfrm>
            <a:off x="0" y="103766"/>
            <a:ext cx="11895383" cy="1167185"/>
            <a:chOff x="0" y="103766"/>
            <a:chExt cx="11895383" cy="1167185"/>
          </a:xfrm>
        </p:grpSpPr>
        <p:sp>
          <p:nvSpPr>
            <p:cNvPr id="47" name="Rectángulo 84">
              <a:extLst>
                <a:ext uri="{FF2B5EF4-FFF2-40B4-BE49-F238E27FC236}">
                  <a16:creationId xmlns:a16="http://schemas.microsoft.com/office/drawing/2014/main" id="{C401D5AD-0613-1200-C1C9-9C3B0F692FF4}"/>
                </a:ext>
              </a:extLst>
            </p:cNvPr>
            <p:cNvSpPr/>
            <p:nvPr/>
          </p:nvSpPr>
          <p:spPr>
            <a:xfrm>
              <a:off x="0" y="1160099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DE1E39F5-DD57-BA3E-5F98-BAC1FC6CA254}"/>
                </a:ext>
              </a:extLst>
            </p:cNvPr>
            <p:cNvSpPr/>
            <p:nvPr/>
          </p:nvSpPr>
          <p:spPr>
            <a:xfrm>
              <a:off x="11039834" y="103766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9">
            <a:extLst>
              <a:ext uri="{FF2B5EF4-FFF2-40B4-BE49-F238E27FC236}">
                <a16:creationId xmlns:a16="http://schemas.microsoft.com/office/drawing/2014/main" id="{250A700C-5951-488C-F9BB-FA0C74C50899}"/>
              </a:ext>
            </a:extLst>
          </p:cNvPr>
          <p:cNvSpPr/>
          <p:nvPr/>
        </p:nvSpPr>
        <p:spPr>
          <a:xfrm>
            <a:off x="8204472" y="1259339"/>
            <a:ext cx="2690027" cy="4751176"/>
          </a:xfrm>
          <a:prstGeom prst="rect">
            <a:avLst/>
          </a:prstGeom>
          <a:noFill/>
          <a:ln w="76196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30679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3" name="Picture 2" descr="edificio de hormigón blanco bajo un cielo azul durante el día">
            <a:extLst>
              <a:ext uri="{FF2B5EF4-FFF2-40B4-BE49-F238E27FC236}">
                <a16:creationId xmlns:a16="http://schemas.microsoft.com/office/drawing/2014/main" id="{4C4819D1-7081-6CFC-88A2-E6C769D2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19" r="17813" b="15667"/>
          <a:stretch>
            <a:fillRect/>
          </a:stretch>
        </p:blipFill>
        <p:spPr>
          <a:xfrm>
            <a:off x="0" y="0"/>
            <a:ext cx="6457949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uadroTexto 7">
            <a:extLst>
              <a:ext uri="{FF2B5EF4-FFF2-40B4-BE49-F238E27FC236}">
                <a16:creationId xmlns:a16="http://schemas.microsoft.com/office/drawing/2014/main" id="{CA3336C1-5021-FD7D-02D1-4C7C3ED00EAC}"/>
              </a:ext>
            </a:extLst>
          </p:cNvPr>
          <p:cNvSpPr txBox="1"/>
          <p:nvPr/>
        </p:nvSpPr>
        <p:spPr>
          <a:xfrm>
            <a:off x="6626080" y="3641268"/>
            <a:ext cx="5846819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0" i="0" u="none" strike="noStrike" kern="1200" cap="none" spc="600" baseline="0">
                <a:solidFill>
                  <a:srgbClr val="00B050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CONCLUSION</a:t>
            </a:r>
            <a:endParaRPr lang="es-ES" sz="4400" b="0" i="0" u="none" strike="noStrike" kern="1200" cap="none" spc="600" baseline="0">
              <a:solidFill>
                <a:srgbClr val="00B050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E94AF7D5-D633-BDAC-478E-EF8A0AC06A88}"/>
              </a:ext>
            </a:extLst>
          </p:cNvPr>
          <p:cNvSpPr txBox="1"/>
          <p:nvPr/>
        </p:nvSpPr>
        <p:spPr>
          <a:xfrm>
            <a:off x="6626080" y="1839178"/>
            <a:ext cx="5846819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9600" b="0" i="0" u="none" strike="noStrike" kern="1200" cap="none" spc="0" baseline="0">
                <a:solidFill>
                  <a:srgbClr val="00B050"/>
                </a:solidFill>
                <a:uFillTx/>
                <a:latin typeface="Oswald" pitchFamily="2"/>
                <a:ea typeface="Roboto" pitchFamily="2"/>
                <a:cs typeface="Roboto" pitchFamily="2"/>
              </a:rPr>
              <a:t>04</a:t>
            </a:r>
            <a:endParaRPr lang="es-ES" sz="7200" b="0" i="0" u="none" strike="noStrike" kern="1200" cap="none" spc="0" baseline="0">
              <a:solidFill>
                <a:srgbClr val="00B050"/>
              </a:solidFill>
              <a:uFillTx/>
              <a:latin typeface="Oswald" pitchFamily="2"/>
              <a:ea typeface="Roboto" pitchFamily="2"/>
              <a:cs typeface="Roboto" pitchFamily="2"/>
            </a:endParaRPr>
          </a:p>
        </p:txBody>
      </p:sp>
      <p:sp>
        <p:nvSpPr>
          <p:cNvPr id="6" name="Forma libre 14">
            <a:extLst>
              <a:ext uri="{FF2B5EF4-FFF2-40B4-BE49-F238E27FC236}">
                <a16:creationId xmlns:a16="http://schemas.microsoft.com/office/drawing/2014/main" id="{625804C5-E6D9-0482-DF12-CE17E4EE7BC2}"/>
              </a:ext>
            </a:extLst>
          </p:cNvPr>
          <p:cNvSpPr/>
          <p:nvPr/>
        </p:nvSpPr>
        <p:spPr>
          <a:xfrm>
            <a:off x="2393323" y="4662306"/>
            <a:ext cx="1079504" cy="1371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9500"/>
              <a:gd name="f7" fmla="val 1371600"/>
              <a:gd name="f8" fmla="+- 0 0 -90"/>
              <a:gd name="f9" fmla="*/ f3 1 1079500"/>
              <a:gd name="f10" fmla="*/ f4 1 13716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1079500"/>
              <a:gd name="f19" fmla="*/ f15 1 1371600"/>
              <a:gd name="f20" fmla="*/ 0 f16 1"/>
              <a:gd name="f21" fmla="*/ 0 f15 1"/>
              <a:gd name="f22" fmla="*/ 1079500 f16 1"/>
              <a:gd name="f23" fmla="*/ 1371600 f15 1"/>
              <a:gd name="f24" fmla="+- f17 0 f1"/>
              <a:gd name="f25" fmla="*/ f20 1 1079500"/>
              <a:gd name="f26" fmla="*/ f21 1 1371600"/>
              <a:gd name="f27" fmla="*/ f22 1 1079500"/>
              <a:gd name="f28" fmla="*/ f23 1 1371600"/>
              <a:gd name="f29" fmla="*/ f11 1 f18"/>
              <a:gd name="f30" fmla="*/ f12 1 f18"/>
              <a:gd name="f31" fmla="*/ f11 1 f19"/>
              <a:gd name="f32" fmla="*/ f13 1 f19"/>
              <a:gd name="f33" fmla="*/ f25 1 f18"/>
              <a:gd name="f34" fmla="*/ f26 1 f19"/>
              <a:gd name="f35" fmla="*/ f27 1 f18"/>
              <a:gd name="f36" fmla="*/ f28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  <a:cxn ang="f24">
                <a:pos x="f41" y="f44"/>
              </a:cxn>
            </a:cxnLst>
            <a:rect l="f37" t="f40" r="f38" b="f39"/>
            <a:pathLst>
              <a:path w="1079500" h="1371600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orma libre 10">
            <a:extLst>
              <a:ext uri="{FF2B5EF4-FFF2-40B4-BE49-F238E27FC236}">
                <a16:creationId xmlns:a16="http://schemas.microsoft.com/office/drawing/2014/main" id="{6DEF11D5-7EF0-5E9F-2C06-EAAE9235351F}"/>
              </a:ext>
            </a:extLst>
          </p:cNvPr>
          <p:cNvSpPr/>
          <p:nvPr/>
        </p:nvSpPr>
        <p:spPr>
          <a:xfrm>
            <a:off x="9300307" y="5052215"/>
            <a:ext cx="497543" cy="49754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29300"/>
              <a:gd name="f7" fmla="val 2915002"/>
              <a:gd name="f8" fmla="val 1304896"/>
              <a:gd name="f9" fmla="val 4525109"/>
              <a:gd name="f10" fmla="val 5830005"/>
              <a:gd name="f11" fmla="val 5547408"/>
              <a:gd name="f12" fmla="val 1465269"/>
              <a:gd name="f13" fmla="val 282597"/>
              <a:gd name="f14" fmla="val 4364736"/>
              <a:gd name="f15" fmla="val 4051754"/>
              <a:gd name="f16" fmla="val 3006852"/>
              <a:gd name="f17" fmla="val 4105447"/>
              <a:gd name="f18" fmla="val 3060544"/>
              <a:gd name="f19" fmla="val 3151680"/>
              <a:gd name="f20" fmla="val 3205382"/>
              <a:gd name="f21" fmla="val 3013910"/>
              <a:gd name="f22" fmla="val 4250293"/>
              <a:gd name="f23" fmla="val 3006138"/>
              <a:gd name="f24" fmla="val 4258066"/>
              <a:gd name="f25" fmla="val 2998365"/>
              <a:gd name="f26" fmla="val 4265838"/>
              <a:gd name="f27" fmla="val 2991298"/>
              <a:gd name="f28" fmla="val 2983525"/>
              <a:gd name="f29" fmla="val 4273611"/>
              <a:gd name="f30" fmla="val 2975753"/>
              <a:gd name="f31" fmla="val 4281383"/>
              <a:gd name="f32" fmla="val 2967981"/>
              <a:gd name="f33" fmla="val 2960208"/>
              <a:gd name="f34" fmla="val 2952436"/>
              <a:gd name="f35" fmla="val 4289155"/>
              <a:gd name="f36" fmla="val 2944663"/>
              <a:gd name="f37" fmla="val 2936891"/>
              <a:gd name="f38" fmla="val 2929119"/>
              <a:gd name="f39" fmla="val 2921346"/>
              <a:gd name="f40" fmla="val 2906516"/>
              <a:gd name="f41" fmla="val 2898743"/>
              <a:gd name="f42" fmla="val 2890971"/>
              <a:gd name="f43" fmla="val 2876141"/>
              <a:gd name="f44" fmla="val 2868368"/>
              <a:gd name="f45" fmla="val 2860596"/>
              <a:gd name="f46" fmla="val 2852823"/>
              <a:gd name="f47" fmla="val 2845051"/>
              <a:gd name="f48" fmla="val 2837279"/>
              <a:gd name="f49" fmla="val 2829506"/>
              <a:gd name="f50" fmla="val 2821734"/>
              <a:gd name="f51" fmla="val 2813961"/>
              <a:gd name="f52" fmla="val 2806189"/>
              <a:gd name="f53" fmla="val 2799121"/>
              <a:gd name="f54" fmla="val 1770478"/>
              <a:gd name="f55" fmla="val 3197600"/>
              <a:gd name="f56" fmla="val 1716786"/>
              <a:gd name="f57" fmla="val 3143907"/>
              <a:gd name="f58" fmla="val 3052772"/>
              <a:gd name="f59" fmla="val 2999070"/>
              <a:gd name="f60" fmla="val 1824171"/>
              <a:gd name="f61" fmla="val 2945368"/>
              <a:gd name="f62" fmla="val 1915306"/>
              <a:gd name="f63" fmla="val 2945378"/>
              <a:gd name="f64" fmla="val 1969008"/>
              <a:gd name="f65" fmla="val 2777947"/>
              <a:gd name="f66" fmla="val 3808009"/>
              <a:gd name="f67" fmla="val 1571958"/>
              <a:gd name="f68" fmla="val 1495654"/>
              <a:gd name="f69" fmla="val 2838707"/>
              <a:gd name="f70" fmla="val 1434894"/>
              <a:gd name="f71" fmla="val 2915012"/>
              <a:gd name="f72" fmla="val 2991317"/>
              <a:gd name="f73" fmla="val 3052077"/>
              <a:gd name="f74" fmla="val 3807314"/>
              <a:gd name="f75" fmla="val 3846176"/>
              <a:gd name="f76" fmla="val 3013920"/>
              <a:gd name="f77" fmla="val 3906926"/>
              <a:gd name="f78" fmla="val 2953150"/>
              <a:gd name="f79" fmla="val 3998767"/>
              <a:gd name="f80" fmla="+- 0 0 -90"/>
              <a:gd name="f81" fmla="*/ f3 1 5829300"/>
              <a:gd name="f82" fmla="*/ f4 1 5829300"/>
              <a:gd name="f83" fmla="val f5"/>
              <a:gd name="f84" fmla="val f6"/>
              <a:gd name="f85" fmla="*/ f80 f0 1"/>
              <a:gd name="f86" fmla="+- f84 0 f83"/>
              <a:gd name="f87" fmla="*/ f85 1 f2"/>
              <a:gd name="f88" fmla="*/ f86 1 5829300"/>
              <a:gd name="f89" fmla="*/ 2915002 f86 1"/>
              <a:gd name="f90" fmla="*/ 0 f86 1"/>
              <a:gd name="f91" fmla="*/ 5830005 f86 1"/>
              <a:gd name="f92" fmla="*/ 5547408 f86 1"/>
              <a:gd name="f93" fmla="*/ 282597 f86 1"/>
              <a:gd name="f94" fmla="*/ 4051754 f86 1"/>
              <a:gd name="f95" fmla="*/ 3006852 f86 1"/>
              <a:gd name="f96" fmla="*/ 3205382 f86 1"/>
              <a:gd name="f97" fmla="*/ 3013910 f86 1"/>
              <a:gd name="f98" fmla="*/ 4250293 f86 1"/>
              <a:gd name="f99" fmla="*/ 2991298 f86 1"/>
              <a:gd name="f100" fmla="*/ 4265838 f86 1"/>
              <a:gd name="f101" fmla="*/ 2983525 f86 1"/>
              <a:gd name="f102" fmla="*/ 4273611 f86 1"/>
              <a:gd name="f103" fmla="*/ 2967981 f86 1"/>
              <a:gd name="f104" fmla="*/ 4281383 f86 1"/>
              <a:gd name="f105" fmla="*/ 2952436 f86 1"/>
              <a:gd name="f106" fmla="*/ 4289155 f86 1"/>
              <a:gd name="f107" fmla="*/ 2936891 f86 1"/>
              <a:gd name="f108" fmla="*/ 2906516 f86 1"/>
              <a:gd name="f109" fmla="*/ 2876141 f86 1"/>
              <a:gd name="f110" fmla="*/ 2860596 f86 1"/>
              <a:gd name="f111" fmla="*/ 2845051 f86 1"/>
              <a:gd name="f112" fmla="*/ 2829506 f86 1"/>
              <a:gd name="f113" fmla="*/ 2821734 f86 1"/>
              <a:gd name="f114" fmla="*/ 2799121 f86 1"/>
              <a:gd name="f115" fmla="*/ 1770478 f86 1"/>
              <a:gd name="f116" fmla="*/ 3197600 f86 1"/>
              <a:gd name="f117" fmla="*/ 2999070 f86 1"/>
              <a:gd name="f118" fmla="*/ 1969008 f86 1"/>
              <a:gd name="f119" fmla="*/ 2777947 f86 1"/>
              <a:gd name="f120" fmla="*/ 3808009 f86 1"/>
              <a:gd name="f121" fmla="*/ 1571958 f86 1"/>
              <a:gd name="f122" fmla="*/ 2915012 f86 1"/>
              <a:gd name="f123" fmla="*/ 1434894 f86 1"/>
              <a:gd name="f124" fmla="*/ 3052077 f86 1"/>
              <a:gd name="f125" fmla="*/ 3807314 f86 1"/>
              <a:gd name="f126" fmla="*/ 3846176 f86 1"/>
              <a:gd name="f127" fmla="*/ 3013920 f86 1"/>
              <a:gd name="f128" fmla="+- f87 0 f1"/>
              <a:gd name="f129" fmla="*/ f89 1 5829300"/>
              <a:gd name="f130" fmla="*/ f90 1 5829300"/>
              <a:gd name="f131" fmla="*/ f91 1 5829300"/>
              <a:gd name="f132" fmla="*/ f92 1 5829300"/>
              <a:gd name="f133" fmla="*/ f93 1 5829300"/>
              <a:gd name="f134" fmla="*/ f94 1 5829300"/>
              <a:gd name="f135" fmla="*/ f95 1 5829300"/>
              <a:gd name="f136" fmla="*/ f96 1 5829300"/>
              <a:gd name="f137" fmla="*/ f97 1 5829300"/>
              <a:gd name="f138" fmla="*/ f98 1 5829300"/>
              <a:gd name="f139" fmla="*/ f99 1 5829300"/>
              <a:gd name="f140" fmla="*/ f100 1 5829300"/>
              <a:gd name="f141" fmla="*/ f101 1 5829300"/>
              <a:gd name="f142" fmla="*/ f102 1 5829300"/>
              <a:gd name="f143" fmla="*/ f103 1 5829300"/>
              <a:gd name="f144" fmla="*/ f104 1 5829300"/>
              <a:gd name="f145" fmla="*/ f105 1 5829300"/>
              <a:gd name="f146" fmla="*/ f106 1 5829300"/>
              <a:gd name="f147" fmla="*/ f107 1 5829300"/>
              <a:gd name="f148" fmla="*/ f108 1 5829300"/>
              <a:gd name="f149" fmla="*/ f109 1 5829300"/>
              <a:gd name="f150" fmla="*/ f110 1 5829300"/>
              <a:gd name="f151" fmla="*/ f111 1 5829300"/>
              <a:gd name="f152" fmla="*/ f112 1 5829300"/>
              <a:gd name="f153" fmla="*/ f113 1 5829300"/>
              <a:gd name="f154" fmla="*/ f114 1 5829300"/>
              <a:gd name="f155" fmla="*/ f115 1 5829300"/>
              <a:gd name="f156" fmla="*/ f116 1 5829300"/>
              <a:gd name="f157" fmla="*/ f117 1 5829300"/>
              <a:gd name="f158" fmla="*/ f118 1 5829300"/>
              <a:gd name="f159" fmla="*/ f119 1 5829300"/>
              <a:gd name="f160" fmla="*/ f120 1 5829300"/>
              <a:gd name="f161" fmla="*/ f121 1 5829300"/>
              <a:gd name="f162" fmla="*/ f122 1 5829300"/>
              <a:gd name="f163" fmla="*/ f123 1 5829300"/>
              <a:gd name="f164" fmla="*/ f124 1 5829300"/>
              <a:gd name="f165" fmla="*/ f125 1 5829300"/>
              <a:gd name="f166" fmla="*/ f126 1 5829300"/>
              <a:gd name="f167" fmla="*/ f127 1 5829300"/>
              <a:gd name="f168" fmla="*/ f83 1 f88"/>
              <a:gd name="f169" fmla="*/ f84 1 f88"/>
              <a:gd name="f170" fmla="*/ f129 1 f88"/>
              <a:gd name="f171" fmla="*/ f130 1 f88"/>
              <a:gd name="f172" fmla="*/ f131 1 f88"/>
              <a:gd name="f173" fmla="*/ f132 1 f88"/>
              <a:gd name="f174" fmla="*/ f133 1 f88"/>
              <a:gd name="f175" fmla="*/ f134 1 f88"/>
              <a:gd name="f176" fmla="*/ f135 1 f88"/>
              <a:gd name="f177" fmla="*/ f136 1 f88"/>
              <a:gd name="f178" fmla="*/ f137 1 f88"/>
              <a:gd name="f179" fmla="*/ f138 1 f88"/>
              <a:gd name="f180" fmla="*/ f139 1 f88"/>
              <a:gd name="f181" fmla="*/ f140 1 f88"/>
              <a:gd name="f182" fmla="*/ f141 1 f88"/>
              <a:gd name="f183" fmla="*/ f142 1 f88"/>
              <a:gd name="f184" fmla="*/ f143 1 f88"/>
              <a:gd name="f185" fmla="*/ f144 1 f88"/>
              <a:gd name="f186" fmla="*/ f145 1 f88"/>
              <a:gd name="f187" fmla="*/ f146 1 f88"/>
              <a:gd name="f188" fmla="*/ f147 1 f88"/>
              <a:gd name="f189" fmla="*/ f148 1 f88"/>
              <a:gd name="f190" fmla="*/ f149 1 f88"/>
              <a:gd name="f191" fmla="*/ f150 1 f88"/>
              <a:gd name="f192" fmla="*/ f151 1 f88"/>
              <a:gd name="f193" fmla="*/ f152 1 f88"/>
              <a:gd name="f194" fmla="*/ f153 1 f88"/>
              <a:gd name="f195" fmla="*/ f154 1 f88"/>
              <a:gd name="f196" fmla="*/ f155 1 f88"/>
              <a:gd name="f197" fmla="*/ f156 1 f88"/>
              <a:gd name="f198" fmla="*/ f157 1 f88"/>
              <a:gd name="f199" fmla="*/ f158 1 f88"/>
              <a:gd name="f200" fmla="*/ f159 1 f88"/>
              <a:gd name="f201" fmla="*/ f160 1 f88"/>
              <a:gd name="f202" fmla="*/ f161 1 f88"/>
              <a:gd name="f203" fmla="*/ f162 1 f88"/>
              <a:gd name="f204" fmla="*/ f163 1 f88"/>
              <a:gd name="f205" fmla="*/ f164 1 f88"/>
              <a:gd name="f206" fmla="*/ f165 1 f88"/>
              <a:gd name="f207" fmla="*/ f166 1 f88"/>
              <a:gd name="f208" fmla="*/ f167 1 f88"/>
              <a:gd name="f209" fmla="*/ f168 f81 1"/>
              <a:gd name="f210" fmla="*/ f169 f81 1"/>
              <a:gd name="f211" fmla="*/ f169 f82 1"/>
              <a:gd name="f212" fmla="*/ f168 f82 1"/>
              <a:gd name="f213" fmla="*/ f170 f81 1"/>
              <a:gd name="f214" fmla="*/ f171 f82 1"/>
              <a:gd name="f215" fmla="*/ f171 f81 1"/>
              <a:gd name="f216" fmla="*/ f170 f82 1"/>
              <a:gd name="f217" fmla="*/ f172 f82 1"/>
              <a:gd name="f218" fmla="*/ f172 f81 1"/>
              <a:gd name="f219" fmla="*/ f173 f82 1"/>
              <a:gd name="f220" fmla="*/ f174 f81 1"/>
              <a:gd name="f221" fmla="*/ f174 f82 1"/>
              <a:gd name="f222" fmla="*/ f173 f81 1"/>
              <a:gd name="f223" fmla="*/ f175 f81 1"/>
              <a:gd name="f224" fmla="*/ f176 f82 1"/>
              <a:gd name="f225" fmla="*/ f177 f82 1"/>
              <a:gd name="f226" fmla="*/ f178 f81 1"/>
              <a:gd name="f227" fmla="*/ f179 f82 1"/>
              <a:gd name="f228" fmla="*/ f180 f81 1"/>
              <a:gd name="f229" fmla="*/ f181 f82 1"/>
              <a:gd name="f230" fmla="*/ f182 f81 1"/>
              <a:gd name="f231" fmla="*/ f183 f82 1"/>
              <a:gd name="f232" fmla="*/ f184 f81 1"/>
              <a:gd name="f233" fmla="*/ f185 f82 1"/>
              <a:gd name="f234" fmla="*/ f186 f81 1"/>
              <a:gd name="f235" fmla="*/ f187 f82 1"/>
              <a:gd name="f236" fmla="*/ f188 f81 1"/>
              <a:gd name="f237" fmla="*/ f189 f81 1"/>
              <a:gd name="f238" fmla="*/ f190 f81 1"/>
              <a:gd name="f239" fmla="*/ f191 f81 1"/>
              <a:gd name="f240" fmla="*/ f192 f81 1"/>
              <a:gd name="f241" fmla="*/ f193 f81 1"/>
              <a:gd name="f242" fmla="*/ f194 f81 1"/>
              <a:gd name="f243" fmla="*/ f195 f81 1"/>
              <a:gd name="f244" fmla="*/ f196 f81 1"/>
              <a:gd name="f245" fmla="*/ f197 f82 1"/>
              <a:gd name="f246" fmla="*/ f198 f82 1"/>
              <a:gd name="f247" fmla="*/ f199 f81 1"/>
              <a:gd name="f248" fmla="*/ f200 f81 1"/>
              <a:gd name="f249" fmla="*/ f201 f82 1"/>
              <a:gd name="f250" fmla="*/ f202 f82 1"/>
              <a:gd name="f251" fmla="*/ f203 f81 1"/>
              <a:gd name="f252" fmla="*/ f204 f82 1"/>
              <a:gd name="f253" fmla="*/ f205 f81 1"/>
              <a:gd name="f254" fmla="*/ f206 f82 1"/>
              <a:gd name="f255" fmla="*/ f207 f81 1"/>
              <a:gd name="f256" fmla="*/ f208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8">
                <a:pos x="f213" y="f214"/>
              </a:cxn>
              <a:cxn ang="f128">
                <a:pos x="f215" y="f216"/>
              </a:cxn>
              <a:cxn ang="f128">
                <a:pos x="f213" y="f217"/>
              </a:cxn>
              <a:cxn ang="f128">
                <a:pos x="f218" y="f216"/>
              </a:cxn>
              <a:cxn ang="f128">
                <a:pos x="f213" y="f214"/>
              </a:cxn>
              <a:cxn ang="f128">
                <a:pos x="f213" y="f219"/>
              </a:cxn>
              <a:cxn ang="f128">
                <a:pos x="f220" y="f216"/>
              </a:cxn>
              <a:cxn ang="f128">
                <a:pos x="f213" y="f221"/>
              </a:cxn>
              <a:cxn ang="f128">
                <a:pos x="f222" y="f216"/>
              </a:cxn>
              <a:cxn ang="f128">
                <a:pos x="f213" y="f219"/>
              </a:cxn>
              <a:cxn ang="f128">
                <a:pos x="f223" y="f224"/>
              </a:cxn>
              <a:cxn ang="f128">
                <a:pos x="f223" y="f225"/>
              </a:cxn>
              <a:cxn ang="f128">
                <a:pos x="f226" y="f227"/>
              </a:cxn>
              <a:cxn ang="f128">
                <a:pos x="f228" y="f229"/>
              </a:cxn>
              <a:cxn ang="f128">
                <a:pos x="f230" y="f231"/>
              </a:cxn>
              <a:cxn ang="f128">
                <a:pos x="f232" y="f233"/>
              </a:cxn>
              <a:cxn ang="f128">
                <a:pos x="f234" y="f235"/>
              </a:cxn>
              <a:cxn ang="f128">
                <a:pos x="f236" y="f235"/>
              </a:cxn>
              <a:cxn ang="f128">
                <a:pos x="f237" y="f235"/>
              </a:cxn>
              <a:cxn ang="f128">
                <a:pos x="f238" y="f235"/>
              </a:cxn>
              <a:cxn ang="f128">
                <a:pos x="f239" y="f235"/>
              </a:cxn>
              <a:cxn ang="f128">
                <a:pos x="f240" y="f233"/>
              </a:cxn>
              <a:cxn ang="f128">
                <a:pos x="f241" y="f231"/>
              </a:cxn>
              <a:cxn ang="f128">
                <a:pos x="f242" y="f229"/>
              </a:cxn>
              <a:cxn ang="f128">
                <a:pos x="f243" y="f227"/>
              </a:cxn>
              <a:cxn ang="f128">
                <a:pos x="f244" y="f245"/>
              </a:cxn>
              <a:cxn ang="f128">
                <a:pos x="f244" y="f246"/>
              </a:cxn>
              <a:cxn ang="f128">
                <a:pos x="f247" y="f246"/>
              </a:cxn>
              <a:cxn ang="f128">
                <a:pos x="f248" y="f249"/>
              </a:cxn>
              <a:cxn ang="f128">
                <a:pos x="f248" y="f250"/>
              </a:cxn>
              <a:cxn ang="f128">
                <a:pos x="f251" y="f252"/>
              </a:cxn>
              <a:cxn ang="f128">
                <a:pos x="f253" y="f250"/>
              </a:cxn>
              <a:cxn ang="f128">
                <a:pos x="f253" y="f254"/>
              </a:cxn>
              <a:cxn ang="f128">
                <a:pos x="f255" y="f256"/>
              </a:cxn>
              <a:cxn ang="f128">
                <a:pos x="f223" y="f224"/>
              </a:cxn>
            </a:cxnLst>
            <a:rect l="f209" t="f212" r="f210" b="f211"/>
            <a:pathLst>
              <a:path w="5829300" h="5829300">
                <a:moveTo>
                  <a:pt x="f7" y="f5"/>
                </a:moveTo>
                <a:cubicBezTo>
                  <a:pt x="f8" y="f5"/>
                  <a:pt x="f5" y="f8"/>
                  <a:pt x="f5" y="f7"/>
                </a:cubicBezTo>
                <a:cubicBezTo>
                  <a:pt x="f5" y="f9"/>
                  <a:pt x="f8" y="f10"/>
                  <a:pt x="f7" y="f10"/>
                </a:cubicBezTo>
                <a:cubicBezTo>
                  <a:pt x="f9" y="f10"/>
                  <a:pt x="f10" y="f9"/>
                  <a:pt x="f10" y="f7"/>
                </a:cubicBezTo>
                <a:cubicBezTo>
                  <a:pt x="f10" y="f8"/>
                  <a:pt x="f9" y="f5"/>
                  <a:pt x="f7" y="f5"/>
                </a:cubicBezTo>
                <a:close/>
                <a:moveTo>
                  <a:pt x="f7" y="f11"/>
                </a:moveTo>
                <a:cubicBezTo>
                  <a:pt x="f12" y="f11"/>
                  <a:pt x="f13" y="f14"/>
                  <a:pt x="f13" y="f7"/>
                </a:cubicBezTo>
                <a:cubicBezTo>
                  <a:pt x="f13" y="f12"/>
                  <a:pt x="f12" y="f13"/>
                  <a:pt x="f7" y="f13"/>
                </a:cubicBezTo>
                <a:cubicBezTo>
                  <a:pt x="f14" y="f13"/>
                  <a:pt x="f11" y="f12"/>
                  <a:pt x="f11" y="f7"/>
                </a:cubicBezTo>
                <a:cubicBezTo>
                  <a:pt x="f11" y="f14"/>
                  <a:pt x="f14" y="f11"/>
                  <a:pt x="f7" y="f11"/>
                </a:cubicBezTo>
                <a:close/>
                <a:moveTo>
                  <a:pt x="f15" y="f16"/>
                </a:moveTo>
                <a:cubicBezTo>
                  <a:pt x="f17" y="f18"/>
                  <a:pt x="f17" y="f19"/>
                  <a:pt x="f15" y="f20"/>
                </a:cubicBezTo>
                <a:lnTo>
                  <a:pt x="f21" y="f22"/>
                </a:lnTo>
                <a:cubicBezTo>
                  <a:pt x="f23" y="f24"/>
                  <a:pt x="f25" y="f26"/>
                  <a:pt x="f27" y="f26"/>
                </a:cubicBezTo>
                <a:lnTo>
                  <a:pt x="f28" y="f29"/>
                </a:lnTo>
                <a:cubicBezTo>
                  <a:pt x="f30" y="f29"/>
                  <a:pt x="f30" y="f31"/>
                  <a:pt x="f32" y="f31"/>
                </a:cubicBezTo>
                <a:cubicBezTo>
                  <a:pt x="f33" y="f31"/>
                  <a:pt x="f33" y="f31"/>
                  <a:pt x="f34" y="f35"/>
                </a:cubicBezTo>
                <a:cubicBezTo>
                  <a:pt x="f36" y="f35"/>
                  <a:pt x="f36" y="f35"/>
                  <a:pt x="f37" y="f35"/>
                </a:cubicBezTo>
                <a:cubicBezTo>
                  <a:pt x="f38" y="f35"/>
                  <a:pt x="f39" y="f35"/>
                  <a:pt x="f40" y="f35"/>
                </a:cubicBezTo>
                <a:cubicBezTo>
                  <a:pt x="f41" y="f35"/>
                  <a:pt x="f42" y="f35"/>
                  <a:pt x="f43" y="f35"/>
                </a:cubicBezTo>
                <a:cubicBezTo>
                  <a:pt x="f44" y="f35"/>
                  <a:pt x="f44" y="f35"/>
                  <a:pt x="f45" y="f35"/>
                </a:cubicBezTo>
                <a:cubicBezTo>
                  <a:pt x="f46" y="f35"/>
                  <a:pt x="f46" y="f35"/>
                  <a:pt x="f47" y="f31"/>
                </a:cubicBezTo>
                <a:cubicBezTo>
                  <a:pt x="f48" y="f31"/>
                  <a:pt x="f48" y="f29"/>
                  <a:pt x="f49" y="f29"/>
                </a:cubicBezTo>
                <a:cubicBezTo>
                  <a:pt x="f49" y="f29"/>
                  <a:pt x="f50" y="f29"/>
                  <a:pt x="f50" y="f26"/>
                </a:cubicBezTo>
                <a:cubicBezTo>
                  <a:pt x="f51" y="f24"/>
                  <a:pt x="f52" y="f24"/>
                  <a:pt x="f53" y="f22"/>
                </a:cubicBezTo>
                <a:lnTo>
                  <a:pt x="f54" y="f55"/>
                </a:lnTo>
                <a:cubicBezTo>
                  <a:pt x="f56" y="f57"/>
                  <a:pt x="f56" y="f58"/>
                  <a:pt x="f54" y="f59"/>
                </a:cubicBezTo>
                <a:cubicBezTo>
                  <a:pt x="f60" y="f61"/>
                  <a:pt x="f62" y="f63"/>
                  <a:pt x="f64" y="f59"/>
                </a:cubicBezTo>
                <a:lnTo>
                  <a:pt x="f65" y="f66"/>
                </a:lnTo>
                <a:lnTo>
                  <a:pt x="f65" y="f67"/>
                </a:lnTo>
                <a:cubicBezTo>
                  <a:pt x="f65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74"/>
                </a:lnTo>
                <a:lnTo>
                  <a:pt x="f75" y="f76"/>
                </a:lnTo>
                <a:cubicBezTo>
                  <a:pt x="f77" y="f78"/>
                  <a:pt x="f79" y="f78"/>
                  <a:pt x="f15" y="f16"/>
                </a:cubicBez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30679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30679F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" name="Grupo 11">
            <a:extLst>
              <a:ext uri="{FF2B5EF4-FFF2-40B4-BE49-F238E27FC236}">
                <a16:creationId xmlns:a16="http://schemas.microsoft.com/office/drawing/2014/main" id="{3F1A4D76-C44B-D528-B902-DFF9E43F368D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9" name="Rectángulo 12">
              <a:extLst>
                <a:ext uri="{FF2B5EF4-FFF2-40B4-BE49-F238E27FC236}">
                  <a16:creationId xmlns:a16="http://schemas.microsoft.com/office/drawing/2014/main" id="{7CADEDDE-8FDF-68BF-EEA4-6E06EA0B30A3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31F6641-B4F8-12CC-4797-F6912A284585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solidFill>
          <a:srgbClr val="F6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2">
            <a:extLst>
              <a:ext uri="{FF2B5EF4-FFF2-40B4-BE49-F238E27FC236}">
                <a16:creationId xmlns:a16="http://schemas.microsoft.com/office/drawing/2014/main" id="{12D1A124-20EF-754C-F041-AAA89D5150D6}"/>
              </a:ext>
            </a:extLst>
          </p:cNvPr>
          <p:cNvGrpSpPr/>
          <p:nvPr/>
        </p:nvGrpSpPr>
        <p:grpSpPr>
          <a:xfrm>
            <a:off x="662153" y="2078714"/>
            <a:ext cx="5692286" cy="4203570"/>
            <a:chOff x="662153" y="2078714"/>
            <a:chExt cx="5692286" cy="4203570"/>
          </a:xfrm>
        </p:grpSpPr>
        <p:grpSp>
          <p:nvGrpSpPr>
            <p:cNvPr id="3" name="Grupo 3">
              <a:extLst>
                <a:ext uri="{FF2B5EF4-FFF2-40B4-BE49-F238E27FC236}">
                  <a16:creationId xmlns:a16="http://schemas.microsoft.com/office/drawing/2014/main" id="{75F3288E-61DC-22F6-A0D9-DC2FDD00175A}"/>
                </a:ext>
              </a:extLst>
            </p:cNvPr>
            <p:cNvGrpSpPr/>
            <p:nvPr/>
          </p:nvGrpSpPr>
          <p:grpSpPr>
            <a:xfrm>
              <a:off x="662153" y="2763280"/>
              <a:ext cx="5692286" cy="3519004"/>
              <a:chOff x="662153" y="2763280"/>
              <a:chExt cx="5692286" cy="3519004"/>
            </a:xfrm>
          </p:grpSpPr>
          <p:sp>
            <p:nvSpPr>
              <p:cNvPr id="4" name="CuadroTexto 7">
                <a:extLst>
                  <a:ext uri="{FF2B5EF4-FFF2-40B4-BE49-F238E27FC236}">
                    <a16:creationId xmlns:a16="http://schemas.microsoft.com/office/drawing/2014/main" id="{88DAA204-6B86-CE10-E4C6-7AD48E3D7347}"/>
                  </a:ext>
                </a:extLst>
              </p:cNvPr>
              <p:cNvSpPr txBox="1"/>
              <p:nvPr/>
            </p:nvSpPr>
            <p:spPr>
              <a:xfrm>
                <a:off x="662153" y="4351236"/>
                <a:ext cx="5692286" cy="1931048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600" b="0" i="0" u="none" strike="noStrike" kern="1200" cap="none" spc="0" baseline="0">
                    <a:solidFill>
                      <a:srgbClr val="454955"/>
                    </a:solidFill>
                    <a:uFillTx/>
                    <a:latin typeface="Arial" pitchFamily="34"/>
                    <a:ea typeface="Roboto" pitchFamily="2"/>
                    <a:cs typeface="Arial"/>
                  </a:rPr>
                  <a:t>Global warming is the major challenge for our global society. There is very little doubt that global warming will change our climate in the next century. </a:t>
                </a:r>
              </a:p>
            </p:txBody>
          </p:sp>
          <p:sp>
            <p:nvSpPr>
              <p:cNvPr id="5" name="CuadroTexto 8">
                <a:extLst>
                  <a:ext uri="{FF2B5EF4-FFF2-40B4-BE49-F238E27FC236}">
                    <a16:creationId xmlns:a16="http://schemas.microsoft.com/office/drawing/2014/main" id="{28650A96-79AB-E1A2-5D8A-C7F027D10E9C}"/>
                  </a:ext>
                </a:extLst>
              </p:cNvPr>
              <p:cNvSpPr txBox="1"/>
              <p:nvPr/>
            </p:nvSpPr>
            <p:spPr>
              <a:xfrm>
                <a:off x="662153" y="2763280"/>
                <a:ext cx="5323920" cy="144655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4400" b="0" i="0" u="none" strike="noStrike" kern="1200" cap="none" spc="0" baseline="0">
                    <a:solidFill>
                      <a:srgbClr val="C00000"/>
                    </a:solidFill>
                    <a:uFillTx/>
                    <a:latin typeface="Oswald" pitchFamily="2"/>
                    <a:ea typeface="Arial"/>
                    <a:cs typeface="Arial"/>
                  </a:rPr>
                  <a:t>PROTECTING THE PLANET STARTS WITH YOU</a:t>
                </a:r>
              </a:p>
            </p:txBody>
          </p:sp>
        </p:grpSp>
        <p:sp>
          <p:nvSpPr>
            <p:cNvPr id="6" name="CuadroTexto 4">
              <a:extLst>
                <a:ext uri="{FF2B5EF4-FFF2-40B4-BE49-F238E27FC236}">
                  <a16:creationId xmlns:a16="http://schemas.microsoft.com/office/drawing/2014/main" id="{B7AD3A49-209A-C570-F216-F283B5EB4B33}"/>
                </a:ext>
              </a:extLst>
            </p:cNvPr>
            <p:cNvSpPr txBox="1"/>
            <p:nvPr/>
          </p:nvSpPr>
          <p:spPr>
            <a:xfrm>
              <a:off x="662153" y="2078714"/>
              <a:ext cx="3285932" cy="4289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600" b="0" i="0" u="none" strike="noStrike" kern="1200" cap="none" spc="300" baseline="0">
                  <a:solidFill>
                    <a:srgbClr val="00B050"/>
                  </a:solidFill>
                  <a:uFillTx/>
                  <a:latin typeface="Oswald" pitchFamily="2"/>
                  <a:ea typeface="Arial"/>
                  <a:cs typeface="Arial"/>
                </a:rPr>
                <a:t>CONCLUSION</a:t>
              </a:r>
            </a:p>
          </p:txBody>
        </p:sp>
      </p:grpSp>
      <p:pic>
        <p:nvPicPr>
          <p:cNvPr id="7" name="Picture 2" descr="Edificio de hormigón marrón bajo un cielo azul durante el día">
            <a:extLst>
              <a:ext uri="{FF2B5EF4-FFF2-40B4-BE49-F238E27FC236}">
                <a16:creationId xmlns:a16="http://schemas.microsoft.com/office/drawing/2014/main" id="{30E01D25-17AA-31C9-C77E-70CF9EF33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915" y="0"/>
            <a:ext cx="5145091" cy="68580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8" name="Grupo 9">
            <a:extLst>
              <a:ext uri="{FF2B5EF4-FFF2-40B4-BE49-F238E27FC236}">
                <a16:creationId xmlns:a16="http://schemas.microsoft.com/office/drawing/2014/main" id="{9190E9EC-C64D-78BC-8734-908C90AE1075}"/>
              </a:ext>
            </a:extLst>
          </p:cNvPr>
          <p:cNvGrpSpPr/>
          <p:nvPr/>
        </p:nvGrpSpPr>
        <p:grpSpPr>
          <a:xfrm>
            <a:off x="-30312" y="5458382"/>
            <a:ext cx="11895392" cy="1167185"/>
            <a:chOff x="-30312" y="5458382"/>
            <a:chExt cx="11895392" cy="1167185"/>
          </a:xfrm>
        </p:grpSpPr>
        <p:sp>
          <p:nvSpPr>
            <p:cNvPr id="9" name="Rectángulo 10">
              <a:extLst>
                <a:ext uri="{FF2B5EF4-FFF2-40B4-BE49-F238E27FC236}">
                  <a16:creationId xmlns:a16="http://schemas.microsoft.com/office/drawing/2014/main" id="{308F39EE-BCDF-91A3-C2FB-087D103C30CD}"/>
                </a:ext>
              </a:extLst>
            </p:cNvPr>
            <p:cNvSpPr/>
            <p:nvPr/>
          </p:nvSpPr>
          <p:spPr>
            <a:xfrm>
              <a:off x="-30312" y="6514715"/>
              <a:ext cx="11203228" cy="110852"/>
            </a:xfrm>
            <a:prstGeom prst="rect">
              <a:avLst/>
            </a:pr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2F3185C-0E60-DE4A-1845-4EB96804F93B}"/>
                </a:ext>
              </a:extLst>
            </p:cNvPr>
            <p:cNvSpPr/>
            <p:nvPr/>
          </p:nvSpPr>
          <p:spPr>
            <a:xfrm>
              <a:off x="11009531" y="5458382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" name="Grupo 17">
            <a:extLst>
              <a:ext uri="{FF2B5EF4-FFF2-40B4-BE49-F238E27FC236}">
                <a16:creationId xmlns:a16="http://schemas.microsoft.com/office/drawing/2014/main" id="{05C24A85-1F75-A479-0E12-172EF07C8022}"/>
              </a:ext>
            </a:extLst>
          </p:cNvPr>
          <p:cNvGrpSpPr/>
          <p:nvPr/>
        </p:nvGrpSpPr>
        <p:grpSpPr>
          <a:xfrm>
            <a:off x="2335213" y="468309"/>
            <a:ext cx="2249488" cy="2216148"/>
            <a:chOff x="2335213" y="468309"/>
            <a:chExt cx="2249488" cy="221614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C8C3C29-D4B8-F3B9-FCDB-9F98F4CEAE65}"/>
                </a:ext>
              </a:extLst>
            </p:cNvPr>
            <p:cNvSpPr/>
            <p:nvPr/>
          </p:nvSpPr>
          <p:spPr>
            <a:xfrm>
              <a:off x="2335213" y="1011234"/>
              <a:ext cx="2249488" cy="16732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1"/>
                <a:gd name="f7" fmla="val 194"/>
                <a:gd name="f8" fmla="val 108"/>
                <a:gd name="f9" fmla="val 3"/>
                <a:gd name="f10" fmla="val 125"/>
                <a:gd name="f11" fmla="val 6"/>
                <a:gd name="f12" fmla="val 143"/>
                <a:gd name="f13" fmla="val 10"/>
                <a:gd name="f14" fmla="val 160"/>
                <a:gd name="f15" fmla="val 13"/>
                <a:gd name="f16" fmla="val 167"/>
                <a:gd name="f17" fmla="val 14"/>
                <a:gd name="f18" fmla="val 174"/>
                <a:gd name="f19" fmla="val 15"/>
                <a:gd name="f20" fmla="val 181"/>
                <a:gd name="f21" fmla="val 17"/>
                <a:gd name="f22" fmla="val 18"/>
                <a:gd name="f23" fmla="val 178"/>
                <a:gd name="f24" fmla="val 20"/>
                <a:gd name="f25" fmla="val 21"/>
                <a:gd name="f26" fmla="val 177"/>
                <a:gd name="f27" fmla="val 30"/>
                <a:gd name="f28" fmla="val 175"/>
                <a:gd name="f29" fmla="val 39"/>
                <a:gd name="f30" fmla="val 47"/>
                <a:gd name="f31" fmla="val 173"/>
                <a:gd name="f32" fmla="val 52"/>
                <a:gd name="f33" fmla="val 172"/>
                <a:gd name="f34" fmla="val 56"/>
                <a:gd name="f35" fmla="val 171"/>
                <a:gd name="f36" fmla="val 60"/>
                <a:gd name="f37" fmla="val 170"/>
                <a:gd name="f38" fmla="val 65"/>
                <a:gd name="f39" fmla="val 169"/>
                <a:gd name="f40" fmla="val 71"/>
                <a:gd name="f41" fmla="val 168"/>
                <a:gd name="f42" fmla="val 76"/>
                <a:gd name="f43" fmla="val 79"/>
                <a:gd name="f44" fmla="val 83"/>
                <a:gd name="f45" fmla="val 88"/>
                <a:gd name="f46" fmla="val 87"/>
                <a:gd name="f47" fmla="val 166"/>
                <a:gd name="f48" fmla="val 89"/>
                <a:gd name="f49" fmla="val 90"/>
                <a:gd name="f50" fmla="val 164"/>
                <a:gd name="f51" fmla="val 100"/>
                <a:gd name="f52" fmla="val 163"/>
                <a:gd name="f53" fmla="val 110"/>
                <a:gd name="f54" fmla="val 162"/>
                <a:gd name="f55" fmla="val 121"/>
                <a:gd name="f56" fmla="val 161"/>
                <a:gd name="f57" fmla="val 127"/>
                <a:gd name="f58" fmla="val 158"/>
                <a:gd name="f59" fmla="val 133"/>
                <a:gd name="f60" fmla="val 157"/>
                <a:gd name="f61" fmla="val 139"/>
                <a:gd name="f62" fmla="val 156"/>
                <a:gd name="f63" fmla="val 142"/>
                <a:gd name="f64" fmla="val 146"/>
                <a:gd name="f65" fmla="val 155"/>
                <a:gd name="f66" fmla="val 149"/>
                <a:gd name="f67" fmla="val 154"/>
                <a:gd name="f68" fmla="val 152"/>
                <a:gd name="f69" fmla="val 165"/>
                <a:gd name="f70" fmla="val 151"/>
                <a:gd name="f71" fmla="val 159"/>
                <a:gd name="f72" fmla="val 150"/>
                <a:gd name="f73" fmla="val 153"/>
                <a:gd name="f74" fmla="val 176"/>
                <a:gd name="f75" fmla="val 182"/>
                <a:gd name="f76" fmla="val 184"/>
                <a:gd name="f77" fmla="val 187"/>
                <a:gd name="f78" fmla="val 189"/>
                <a:gd name="f79" fmla="val 190"/>
                <a:gd name="f80" fmla="val 193"/>
                <a:gd name="f81" fmla="val 195"/>
                <a:gd name="f82" fmla="val 198"/>
                <a:gd name="f83" fmla="val 204"/>
                <a:gd name="f84" fmla="val 209"/>
                <a:gd name="f85" fmla="val 214"/>
                <a:gd name="f86" fmla="val 215"/>
                <a:gd name="f87" fmla="val 218"/>
                <a:gd name="f88" fmla="val 222"/>
                <a:gd name="f89" fmla="val 224"/>
                <a:gd name="f90" fmla="val 225"/>
                <a:gd name="f91" fmla="val 237"/>
                <a:gd name="f92" fmla="val 240"/>
                <a:gd name="f93" fmla="val 241"/>
                <a:gd name="f94" fmla="val 242"/>
                <a:gd name="f95" fmla="val 243"/>
                <a:gd name="f96" fmla="val 244"/>
                <a:gd name="f97" fmla="val 246"/>
                <a:gd name="f98" fmla="val 247"/>
                <a:gd name="f99" fmla="val 251"/>
                <a:gd name="f100" fmla="val 252"/>
                <a:gd name="f101" fmla="val 253"/>
                <a:gd name="f102" fmla="val 255"/>
                <a:gd name="f103" fmla="val 256"/>
                <a:gd name="f104" fmla="val 260"/>
                <a:gd name="f105" fmla="val 179"/>
                <a:gd name="f106" fmla="val 192"/>
                <a:gd name="f107" fmla="val 4"/>
                <a:gd name="f108" fmla="val 2"/>
                <a:gd name="f109" fmla="val 19"/>
                <a:gd name="f110" fmla="val 23"/>
                <a:gd name="f111" fmla="val 35"/>
                <a:gd name="f112" fmla="val 58"/>
                <a:gd name="f113" fmla="val 62"/>
                <a:gd name="f114" fmla="val 63"/>
                <a:gd name="f115" fmla="val 141"/>
                <a:gd name="f116" fmla="val 140"/>
                <a:gd name="f117" fmla="val 138"/>
                <a:gd name="f118" fmla="val 64"/>
                <a:gd name="f119" fmla="val 70"/>
                <a:gd name="f120" fmla="val 82"/>
                <a:gd name="f121" fmla="val 135"/>
                <a:gd name="f122" fmla="val 84"/>
                <a:gd name="f123" fmla="val 129"/>
                <a:gd name="f124" fmla="val 85"/>
                <a:gd name="f125" fmla="val 123"/>
                <a:gd name="f126" fmla="val 86"/>
                <a:gd name="f127" fmla="val 119"/>
                <a:gd name="f128" fmla="val 116"/>
                <a:gd name="f129" fmla="val 81"/>
                <a:gd name="f130" fmla="val 115"/>
                <a:gd name="f131" fmla="val 77"/>
                <a:gd name="f132" fmla="val 75"/>
                <a:gd name="f133" fmla="val 117"/>
                <a:gd name="f134" fmla="val 74"/>
                <a:gd name="f135" fmla="val 73"/>
                <a:gd name="f136" fmla="val 72"/>
                <a:gd name="f137" fmla="val 132"/>
                <a:gd name="f138" fmla="val 68"/>
                <a:gd name="f139" fmla="val 66"/>
                <a:gd name="f140" fmla="val 67"/>
                <a:gd name="f141" fmla="val 92"/>
                <a:gd name="f142" fmla="val 61"/>
                <a:gd name="f143" fmla="val 46"/>
                <a:gd name="f144" fmla="val 31"/>
                <a:gd name="f145" fmla="val 16"/>
                <a:gd name="f146" fmla="val 94"/>
                <a:gd name="f147" fmla="val 1"/>
                <a:gd name="f148" fmla="val 101"/>
                <a:gd name="f149" fmla="val 109"/>
                <a:gd name="f150" fmla="val 114"/>
                <a:gd name="f151" fmla="val 112"/>
                <a:gd name="f152" fmla="val 105"/>
                <a:gd name="f153" fmla="val 96"/>
                <a:gd name="f154" fmla="val 136"/>
                <a:gd name="f155" fmla="val 134"/>
                <a:gd name="f156" fmla="val 130"/>
                <a:gd name="f157" fmla="val 128"/>
                <a:gd name="f158" fmla="val 107"/>
                <a:gd name="f159" fmla="val 126"/>
                <a:gd name="f160" fmla="val 144"/>
                <a:gd name="f161" fmla="val 148"/>
                <a:gd name="f162" fmla="val 118"/>
                <a:gd name="f163" fmla="val 99"/>
                <a:gd name="f164" fmla="val 95"/>
                <a:gd name="f165" fmla="val 93"/>
                <a:gd name="f166" fmla="val 147"/>
                <a:gd name="f167" fmla="val 97"/>
                <a:gd name="f168" fmla="val 102"/>
                <a:gd name="f169" fmla="val 113"/>
                <a:gd name="f170" fmla="val 48"/>
                <a:gd name="f171" fmla="val 49"/>
                <a:gd name="f172" fmla="val 43"/>
                <a:gd name="f173" fmla="val 37"/>
                <a:gd name="f174" fmla="val 27"/>
                <a:gd name="f175" fmla="val 24"/>
                <a:gd name="f176" fmla="val 22"/>
                <a:gd name="f177" fmla="val 25"/>
                <a:gd name="f178" fmla="val 29"/>
                <a:gd name="f179" fmla="val 33"/>
                <a:gd name="f180" fmla="val 41"/>
                <a:gd name="f181" fmla="val 40"/>
                <a:gd name="f182" fmla="val 145"/>
                <a:gd name="f183" fmla="val 38"/>
                <a:gd name="f184" fmla="val 44"/>
                <a:gd name="f185" fmla="val 45"/>
                <a:gd name="f186" fmla="val 111"/>
                <a:gd name="f187" fmla="val 122"/>
                <a:gd name="f188" fmla="val 106"/>
                <a:gd name="f189" fmla="val 124"/>
                <a:gd name="f190" fmla="val 91"/>
                <a:gd name="f191" fmla="val 120"/>
                <a:gd name="f192" fmla="val 104"/>
                <a:gd name="f193" fmla="val 98"/>
                <a:gd name="f194" fmla="val 28"/>
                <a:gd name="f195" fmla="val 32"/>
                <a:gd name="f196" fmla="val 36"/>
                <a:gd name="f197" fmla="val 103"/>
                <a:gd name="f198" fmla="val 12"/>
                <a:gd name="f199" fmla="val 11"/>
                <a:gd name="f200" fmla="val 183"/>
                <a:gd name="f201" fmla="val 80"/>
                <a:gd name="f202" fmla="val 69"/>
                <a:gd name="f203" fmla="val 78"/>
                <a:gd name="f204" fmla="val 185"/>
                <a:gd name="f205" fmla="val 186"/>
                <a:gd name="f206" fmla="val 137"/>
                <a:gd name="f207" fmla="val 131"/>
                <a:gd name="f208" fmla="val 34"/>
                <a:gd name="f209" fmla="val 42"/>
                <a:gd name="f210" fmla="val 55"/>
                <a:gd name="f211" fmla="val 53"/>
                <a:gd name="f212" fmla="val 50"/>
                <a:gd name="f213" fmla="val 51"/>
                <a:gd name="f214" fmla="val 59"/>
                <a:gd name="f215" fmla="val 57"/>
                <a:gd name="f216" fmla="val 54"/>
                <a:gd name="f217" fmla="+- 0 0 -90"/>
                <a:gd name="f218" fmla="*/ f3 1 261"/>
                <a:gd name="f219" fmla="*/ f4 1 194"/>
                <a:gd name="f220" fmla="val f5"/>
                <a:gd name="f221" fmla="val f6"/>
                <a:gd name="f222" fmla="val f7"/>
                <a:gd name="f223" fmla="*/ f217 f0 1"/>
                <a:gd name="f224" fmla="+- f222 0 f220"/>
                <a:gd name="f225" fmla="+- f221 0 f220"/>
                <a:gd name="f226" fmla="*/ f223 1 f2"/>
                <a:gd name="f227" fmla="*/ f225 1 261"/>
                <a:gd name="f228" fmla="*/ f224 1 194"/>
                <a:gd name="f229" fmla="*/ 181 f225 1"/>
                <a:gd name="f230" fmla="*/ 17 f224 1"/>
                <a:gd name="f231" fmla="*/ 171 f225 1"/>
                <a:gd name="f232" fmla="*/ 60 f224 1"/>
                <a:gd name="f233" fmla="*/ 166 f225 1"/>
                <a:gd name="f234" fmla="*/ 90 f224 1"/>
                <a:gd name="f235" fmla="*/ 155 f225 1"/>
                <a:gd name="f236" fmla="*/ 149 f224 1"/>
                <a:gd name="f237" fmla="*/ 156 f225 1"/>
                <a:gd name="f238" fmla="*/ 156 f224 1"/>
                <a:gd name="f239" fmla="*/ 173 f224 1"/>
                <a:gd name="f240" fmla="*/ 190 f225 1"/>
                <a:gd name="f241" fmla="*/ 169 f224 1"/>
                <a:gd name="f242" fmla="*/ 214 f225 1"/>
                <a:gd name="f243" fmla="*/ 178 f224 1"/>
                <a:gd name="f244" fmla="*/ 240 f225 1"/>
                <a:gd name="f245" fmla="*/ 172 f224 1"/>
                <a:gd name="f246" fmla="*/ 252 f225 1"/>
                <a:gd name="f247" fmla="*/ 168 f224 1"/>
                <a:gd name="f248" fmla="*/ 260 f225 1"/>
                <a:gd name="f249" fmla="*/ 194 f224 1"/>
                <a:gd name="f250" fmla="*/ 19 f225 1"/>
                <a:gd name="f251" fmla="*/ 170 f224 1"/>
                <a:gd name="f252" fmla="*/ 63 f225 1"/>
                <a:gd name="f253" fmla="*/ 142 f224 1"/>
                <a:gd name="f254" fmla="*/ 82 f225 1"/>
                <a:gd name="f255" fmla="*/ 141 f224 1"/>
                <a:gd name="f256" fmla="*/ 74 f225 1"/>
                <a:gd name="f257" fmla="*/ 121 f224 1"/>
                <a:gd name="f258" fmla="*/ 72 f225 1"/>
                <a:gd name="f259" fmla="*/ 92 f224 1"/>
                <a:gd name="f260" fmla="*/ 109 f225 1"/>
                <a:gd name="f261" fmla="*/ 3 f224 1"/>
                <a:gd name="f262" fmla="*/ 138 f225 1"/>
                <a:gd name="f263" fmla="*/ 110 f224 1"/>
                <a:gd name="f264" fmla="*/ 130 f225 1"/>
                <a:gd name="f265" fmla="*/ 94 f224 1"/>
                <a:gd name="f266" fmla="*/ 153 f225 1"/>
                <a:gd name="f267" fmla="*/ 119 f224 1"/>
                <a:gd name="f268" fmla="*/ 146 f225 1"/>
                <a:gd name="f269" fmla="*/ 97 f224 1"/>
                <a:gd name="f270" fmla="*/ 149 f225 1"/>
                <a:gd name="f271" fmla="*/ 47 f224 1"/>
                <a:gd name="f272" fmla="*/ 165 f225 1"/>
                <a:gd name="f273" fmla="*/ 23 f224 1"/>
                <a:gd name="f274" fmla="*/ 142 f225 1"/>
                <a:gd name="f275" fmla="*/ 25 f224 1"/>
                <a:gd name="f276" fmla="*/ 105 f225 1"/>
                <a:gd name="f277" fmla="*/ 120 f225 1"/>
                <a:gd name="f278" fmla="*/ 87 f224 1"/>
                <a:gd name="f279" fmla="*/ 97 f225 1"/>
                <a:gd name="f280" fmla="*/ 101 f225 1"/>
                <a:gd name="f281" fmla="*/ 38 f224 1"/>
                <a:gd name="f282" fmla="*/ 116 f225 1"/>
                <a:gd name="f283" fmla="*/ 14 f224 1"/>
                <a:gd name="f284" fmla="*/ 93 f225 1"/>
                <a:gd name="f285" fmla="*/ 83 f225 1"/>
                <a:gd name="f286" fmla="*/ 190 f224 1"/>
                <a:gd name="f287" fmla="*/ 71 f225 1"/>
                <a:gd name="f288" fmla="*/ 167 f224 1"/>
                <a:gd name="f289" fmla="*/ 171 f224 1"/>
                <a:gd name="f290" fmla="*/ 135 f225 1"/>
                <a:gd name="f291" fmla="*/ 121 f225 1"/>
                <a:gd name="f292" fmla="*/ 176 f224 1"/>
                <a:gd name="f293" fmla="*/ 115 f225 1"/>
                <a:gd name="f294" fmla="*/ 147 f224 1"/>
                <a:gd name="f295" fmla="*/ 113 f225 1"/>
                <a:gd name="f296" fmla="*/ 132 f225 1"/>
                <a:gd name="f297" fmla="*/ 133 f225 1"/>
                <a:gd name="f298" fmla="*/ 43 f224 1"/>
                <a:gd name="f299" fmla="*/ 87 f225 1"/>
                <a:gd name="f300" fmla="*/ 81 f224 1"/>
                <a:gd name="f301" fmla="*/ 88 f225 1"/>
                <a:gd name="f302" fmla="*/ 107 f224 1"/>
                <a:gd name="f303" fmla="*/ 110 f225 1"/>
                <a:gd name="f304" fmla="*/ 49 f224 1"/>
                <a:gd name="f305" fmla="*/ 111 f225 1"/>
                <a:gd name="f306" fmla="*/ 74 f224 1"/>
                <a:gd name="f307" fmla="*/ 126 f225 1"/>
                <a:gd name="f308" fmla="*/ 52 f224 1"/>
                <a:gd name="f309" fmla="*/ 127 f225 1"/>
                <a:gd name="f310" fmla="*/ 77 f224 1"/>
                <a:gd name="f311" fmla="*/ 94 f225 1"/>
                <a:gd name="f312" fmla="*/ 46 f224 1"/>
                <a:gd name="f313" fmla="*/ 95 f225 1"/>
                <a:gd name="f314" fmla="*/ 72 f224 1"/>
                <a:gd name="f315" fmla="*/ 55 f224 1"/>
                <a:gd name="f316" fmla="*/ 143 f225 1"/>
                <a:gd name="f317" fmla="*/ 80 f224 1"/>
                <a:gd name="f318" fmla="*/ 158 f225 1"/>
                <a:gd name="f319" fmla="*/ 58 f224 1"/>
                <a:gd name="f320" fmla="*/ 159 f225 1"/>
                <a:gd name="f321" fmla="*/ 83 f224 1"/>
                <a:gd name="f322" fmla="*/ 118 f224 1"/>
                <a:gd name="f323" fmla="*/ 98 f225 1"/>
                <a:gd name="f324" fmla="*/ 144 f224 1"/>
                <a:gd name="f325" fmla="*/ 129 f225 1"/>
                <a:gd name="f326" fmla="*/ 124 f224 1"/>
                <a:gd name="f327" fmla="*/ 131 f225 1"/>
                <a:gd name="f328" fmla="*/ 150 f224 1"/>
                <a:gd name="f329" fmla="*/ 127 f224 1"/>
                <a:gd name="f330" fmla="*/ 147 f225 1"/>
                <a:gd name="f331" fmla="*/ 153 f224 1"/>
                <a:gd name="f332" fmla="+- f226 0 f1"/>
                <a:gd name="f333" fmla="*/ f229 1 261"/>
                <a:gd name="f334" fmla="*/ f230 1 194"/>
                <a:gd name="f335" fmla="*/ f231 1 261"/>
                <a:gd name="f336" fmla="*/ f232 1 194"/>
                <a:gd name="f337" fmla="*/ f233 1 261"/>
                <a:gd name="f338" fmla="*/ f234 1 194"/>
                <a:gd name="f339" fmla="*/ f235 1 261"/>
                <a:gd name="f340" fmla="*/ f236 1 194"/>
                <a:gd name="f341" fmla="*/ f237 1 261"/>
                <a:gd name="f342" fmla="*/ f238 1 194"/>
                <a:gd name="f343" fmla="*/ f239 1 194"/>
                <a:gd name="f344" fmla="*/ f240 1 261"/>
                <a:gd name="f345" fmla="*/ f241 1 194"/>
                <a:gd name="f346" fmla="*/ f242 1 261"/>
                <a:gd name="f347" fmla="*/ f243 1 194"/>
                <a:gd name="f348" fmla="*/ f244 1 261"/>
                <a:gd name="f349" fmla="*/ f245 1 194"/>
                <a:gd name="f350" fmla="*/ f246 1 261"/>
                <a:gd name="f351" fmla="*/ f247 1 194"/>
                <a:gd name="f352" fmla="*/ f248 1 261"/>
                <a:gd name="f353" fmla="*/ f249 1 194"/>
                <a:gd name="f354" fmla="*/ f250 1 261"/>
                <a:gd name="f355" fmla="*/ f251 1 194"/>
                <a:gd name="f356" fmla="*/ f252 1 261"/>
                <a:gd name="f357" fmla="*/ f253 1 194"/>
                <a:gd name="f358" fmla="*/ f254 1 261"/>
                <a:gd name="f359" fmla="*/ f255 1 194"/>
                <a:gd name="f360" fmla="*/ f256 1 261"/>
                <a:gd name="f361" fmla="*/ f257 1 194"/>
                <a:gd name="f362" fmla="*/ f258 1 261"/>
                <a:gd name="f363" fmla="*/ f259 1 194"/>
                <a:gd name="f364" fmla="*/ f260 1 261"/>
                <a:gd name="f365" fmla="*/ f261 1 194"/>
                <a:gd name="f366" fmla="*/ f262 1 261"/>
                <a:gd name="f367" fmla="*/ f263 1 194"/>
                <a:gd name="f368" fmla="*/ f264 1 261"/>
                <a:gd name="f369" fmla="*/ f265 1 194"/>
                <a:gd name="f370" fmla="*/ f266 1 261"/>
                <a:gd name="f371" fmla="*/ f267 1 194"/>
                <a:gd name="f372" fmla="*/ f268 1 261"/>
                <a:gd name="f373" fmla="*/ f269 1 194"/>
                <a:gd name="f374" fmla="*/ f270 1 261"/>
                <a:gd name="f375" fmla="*/ f271 1 194"/>
                <a:gd name="f376" fmla="*/ f272 1 261"/>
                <a:gd name="f377" fmla="*/ f273 1 194"/>
                <a:gd name="f378" fmla="*/ f274 1 261"/>
                <a:gd name="f379" fmla="*/ f275 1 194"/>
                <a:gd name="f380" fmla="*/ f276 1 261"/>
                <a:gd name="f381" fmla="*/ f277 1 261"/>
                <a:gd name="f382" fmla="*/ f278 1 194"/>
                <a:gd name="f383" fmla="*/ f279 1 261"/>
                <a:gd name="f384" fmla="*/ f280 1 261"/>
                <a:gd name="f385" fmla="*/ f281 1 194"/>
                <a:gd name="f386" fmla="*/ f282 1 261"/>
                <a:gd name="f387" fmla="*/ f283 1 194"/>
                <a:gd name="f388" fmla="*/ f284 1 261"/>
                <a:gd name="f389" fmla="*/ f285 1 261"/>
                <a:gd name="f390" fmla="*/ f286 1 194"/>
                <a:gd name="f391" fmla="*/ f287 1 261"/>
                <a:gd name="f392" fmla="*/ f288 1 194"/>
                <a:gd name="f393" fmla="*/ f289 1 194"/>
                <a:gd name="f394" fmla="*/ f290 1 261"/>
                <a:gd name="f395" fmla="*/ f291 1 261"/>
                <a:gd name="f396" fmla="*/ f292 1 194"/>
                <a:gd name="f397" fmla="*/ f293 1 261"/>
                <a:gd name="f398" fmla="*/ f294 1 194"/>
                <a:gd name="f399" fmla="*/ f295 1 261"/>
                <a:gd name="f400" fmla="*/ f296 1 261"/>
                <a:gd name="f401" fmla="*/ f297 1 261"/>
                <a:gd name="f402" fmla="*/ f298 1 194"/>
                <a:gd name="f403" fmla="*/ f299 1 261"/>
                <a:gd name="f404" fmla="*/ f300 1 194"/>
                <a:gd name="f405" fmla="*/ f301 1 261"/>
                <a:gd name="f406" fmla="*/ f302 1 194"/>
                <a:gd name="f407" fmla="*/ f303 1 261"/>
                <a:gd name="f408" fmla="*/ f304 1 194"/>
                <a:gd name="f409" fmla="*/ f305 1 261"/>
                <a:gd name="f410" fmla="*/ f306 1 194"/>
                <a:gd name="f411" fmla="*/ f307 1 261"/>
                <a:gd name="f412" fmla="*/ f308 1 194"/>
                <a:gd name="f413" fmla="*/ f309 1 261"/>
                <a:gd name="f414" fmla="*/ f310 1 194"/>
                <a:gd name="f415" fmla="*/ f311 1 261"/>
                <a:gd name="f416" fmla="*/ f312 1 194"/>
                <a:gd name="f417" fmla="*/ f313 1 261"/>
                <a:gd name="f418" fmla="*/ f314 1 194"/>
                <a:gd name="f419" fmla="*/ f315 1 194"/>
                <a:gd name="f420" fmla="*/ f316 1 261"/>
                <a:gd name="f421" fmla="*/ f317 1 194"/>
                <a:gd name="f422" fmla="*/ f318 1 261"/>
                <a:gd name="f423" fmla="*/ f319 1 194"/>
                <a:gd name="f424" fmla="*/ f320 1 261"/>
                <a:gd name="f425" fmla="*/ f321 1 194"/>
                <a:gd name="f426" fmla="*/ f322 1 194"/>
                <a:gd name="f427" fmla="*/ f323 1 261"/>
                <a:gd name="f428" fmla="*/ f324 1 194"/>
                <a:gd name="f429" fmla="*/ f325 1 261"/>
                <a:gd name="f430" fmla="*/ f326 1 194"/>
                <a:gd name="f431" fmla="*/ f327 1 261"/>
                <a:gd name="f432" fmla="*/ f328 1 194"/>
                <a:gd name="f433" fmla="*/ f329 1 194"/>
                <a:gd name="f434" fmla="*/ f330 1 261"/>
                <a:gd name="f435" fmla="*/ f331 1 194"/>
                <a:gd name="f436" fmla="*/ 0 1 f227"/>
                <a:gd name="f437" fmla="*/ f221 1 f227"/>
                <a:gd name="f438" fmla="*/ 0 1 f228"/>
                <a:gd name="f439" fmla="*/ f222 1 f228"/>
                <a:gd name="f440" fmla="*/ f333 1 f227"/>
                <a:gd name="f441" fmla="*/ f334 1 f228"/>
                <a:gd name="f442" fmla="*/ f335 1 f227"/>
                <a:gd name="f443" fmla="*/ f336 1 f228"/>
                <a:gd name="f444" fmla="*/ f337 1 f227"/>
                <a:gd name="f445" fmla="*/ f338 1 f228"/>
                <a:gd name="f446" fmla="*/ f339 1 f227"/>
                <a:gd name="f447" fmla="*/ f340 1 f228"/>
                <a:gd name="f448" fmla="*/ f341 1 f227"/>
                <a:gd name="f449" fmla="*/ f342 1 f228"/>
                <a:gd name="f450" fmla="*/ f343 1 f228"/>
                <a:gd name="f451" fmla="*/ f344 1 f227"/>
                <a:gd name="f452" fmla="*/ f345 1 f228"/>
                <a:gd name="f453" fmla="*/ f346 1 f227"/>
                <a:gd name="f454" fmla="*/ f347 1 f228"/>
                <a:gd name="f455" fmla="*/ f348 1 f227"/>
                <a:gd name="f456" fmla="*/ f349 1 f228"/>
                <a:gd name="f457" fmla="*/ f350 1 f227"/>
                <a:gd name="f458" fmla="*/ f351 1 f228"/>
                <a:gd name="f459" fmla="*/ f352 1 f227"/>
                <a:gd name="f460" fmla="*/ f353 1 f228"/>
                <a:gd name="f461" fmla="*/ f354 1 f227"/>
                <a:gd name="f462" fmla="*/ f355 1 f228"/>
                <a:gd name="f463" fmla="*/ f356 1 f227"/>
                <a:gd name="f464" fmla="*/ f357 1 f228"/>
                <a:gd name="f465" fmla="*/ f358 1 f227"/>
                <a:gd name="f466" fmla="*/ f359 1 f228"/>
                <a:gd name="f467" fmla="*/ f360 1 f227"/>
                <a:gd name="f468" fmla="*/ f361 1 f228"/>
                <a:gd name="f469" fmla="*/ f362 1 f227"/>
                <a:gd name="f470" fmla="*/ f363 1 f228"/>
                <a:gd name="f471" fmla="*/ f364 1 f227"/>
                <a:gd name="f472" fmla="*/ f365 1 f228"/>
                <a:gd name="f473" fmla="*/ f366 1 f227"/>
                <a:gd name="f474" fmla="*/ f367 1 f228"/>
                <a:gd name="f475" fmla="*/ f368 1 f227"/>
                <a:gd name="f476" fmla="*/ f369 1 f228"/>
                <a:gd name="f477" fmla="*/ f370 1 f227"/>
                <a:gd name="f478" fmla="*/ f371 1 f228"/>
                <a:gd name="f479" fmla="*/ f372 1 f227"/>
                <a:gd name="f480" fmla="*/ f373 1 f228"/>
                <a:gd name="f481" fmla="*/ f374 1 f227"/>
                <a:gd name="f482" fmla="*/ f375 1 f228"/>
                <a:gd name="f483" fmla="*/ f376 1 f227"/>
                <a:gd name="f484" fmla="*/ f377 1 f228"/>
                <a:gd name="f485" fmla="*/ f378 1 f227"/>
                <a:gd name="f486" fmla="*/ f379 1 f228"/>
                <a:gd name="f487" fmla="*/ f380 1 f227"/>
                <a:gd name="f488" fmla="*/ f381 1 f227"/>
                <a:gd name="f489" fmla="*/ f382 1 f228"/>
                <a:gd name="f490" fmla="*/ f383 1 f227"/>
                <a:gd name="f491" fmla="*/ f384 1 f227"/>
                <a:gd name="f492" fmla="*/ f385 1 f228"/>
                <a:gd name="f493" fmla="*/ f386 1 f227"/>
                <a:gd name="f494" fmla="*/ f387 1 f228"/>
                <a:gd name="f495" fmla="*/ f388 1 f227"/>
                <a:gd name="f496" fmla="*/ f389 1 f227"/>
                <a:gd name="f497" fmla="*/ f390 1 f228"/>
                <a:gd name="f498" fmla="*/ f391 1 f227"/>
                <a:gd name="f499" fmla="*/ f392 1 f228"/>
                <a:gd name="f500" fmla="*/ f393 1 f228"/>
                <a:gd name="f501" fmla="*/ f394 1 f227"/>
                <a:gd name="f502" fmla="*/ f395 1 f227"/>
                <a:gd name="f503" fmla="*/ f396 1 f228"/>
                <a:gd name="f504" fmla="*/ f397 1 f227"/>
                <a:gd name="f505" fmla="*/ f398 1 f228"/>
                <a:gd name="f506" fmla="*/ f399 1 f227"/>
                <a:gd name="f507" fmla="*/ f400 1 f227"/>
                <a:gd name="f508" fmla="*/ f401 1 f227"/>
                <a:gd name="f509" fmla="*/ f402 1 f228"/>
                <a:gd name="f510" fmla="*/ f403 1 f227"/>
                <a:gd name="f511" fmla="*/ f404 1 f228"/>
                <a:gd name="f512" fmla="*/ f405 1 f227"/>
                <a:gd name="f513" fmla="*/ f406 1 f228"/>
                <a:gd name="f514" fmla="*/ f407 1 f227"/>
                <a:gd name="f515" fmla="*/ f408 1 f228"/>
                <a:gd name="f516" fmla="*/ f409 1 f227"/>
                <a:gd name="f517" fmla="*/ f410 1 f228"/>
                <a:gd name="f518" fmla="*/ f411 1 f227"/>
                <a:gd name="f519" fmla="*/ f412 1 f228"/>
                <a:gd name="f520" fmla="*/ f413 1 f227"/>
                <a:gd name="f521" fmla="*/ f414 1 f228"/>
                <a:gd name="f522" fmla="*/ f415 1 f227"/>
                <a:gd name="f523" fmla="*/ f416 1 f228"/>
                <a:gd name="f524" fmla="*/ f417 1 f227"/>
                <a:gd name="f525" fmla="*/ f418 1 f228"/>
                <a:gd name="f526" fmla="*/ f419 1 f228"/>
                <a:gd name="f527" fmla="*/ f420 1 f227"/>
                <a:gd name="f528" fmla="*/ f421 1 f228"/>
                <a:gd name="f529" fmla="*/ f422 1 f227"/>
                <a:gd name="f530" fmla="*/ f423 1 f228"/>
                <a:gd name="f531" fmla="*/ f424 1 f227"/>
                <a:gd name="f532" fmla="*/ f425 1 f228"/>
                <a:gd name="f533" fmla="*/ f426 1 f228"/>
                <a:gd name="f534" fmla="*/ f427 1 f227"/>
                <a:gd name="f535" fmla="*/ f428 1 f228"/>
                <a:gd name="f536" fmla="*/ f429 1 f227"/>
                <a:gd name="f537" fmla="*/ f430 1 f228"/>
                <a:gd name="f538" fmla="*/ f431 1 f227"/>
                <a:gd name="f539" fmla="*/ f432 1 f228"/>
                <a:gd name="f540" fmla="*/ f433 1 f228"/>
                <a:gd name="f541" fmla="*/ f434 1 f227"/>
                <a:gd name="f542" fmla="*/ f435 1 f228"/>
                <a:gd name="f543" fmla="*/ f436 f218 1"/>
                <a:gd name="f544" fmla="*/ f437 f218 1"/>
                <a:gd name="f545" fmla="*/ f439 f219 1"/>
                <a:gd name="f546" fmla="*/ f438 f219 1"/>
                <a:gd name="f547" fmla="*/ f440 f218 1"/>
                <a:gd name="f548" fmla="*/ f441 f219 1"/>
                <a:gd name="f549" fmla="*/ f442 f218 1"/>
                <a:gd name="f550" fmla="*/ f443 f219 1"/>
                <a:gd name="f551" fmla="*/ f444 f218 1"/>
                <a:gd name="f552" fmla="*/ f445 f219 1"/>
                <a:gd name="f553" fmla="*/ f446 f218 1"/>
                <a:gd name="f554" fmla="*/ f447 f219 1"/>
                <a:gd name="f555" fmla="*/ f448 f218 1"/>
                <a:gd name="f556" fmla="*/ f449 f219 1"/>
                <a:gd name="f557" fmla="*/ f450 f219 1"/>
                <a:gd name="f558" fmla="*/ f451 f218 1"/>
                <a:gd name="f559" fmla="*/ f452 f219 1"/>
                <a:gd name="f560" fmla="*/ f453 f218 1"/>
                <a:gd name="f561" fmla="*/ f454 f219 1"/>
                <a:gd name="f562" fmla="*/ f455 f218 1"/>
                <a:gd name="f563" fmla="*/ f456 f219 1"/>
                <a:gd name="f564" fmla="*/ f457 f218 1"/>
                <a:gd name="f565" fmla="*/ f458 f219 1"/>
                <a:gd name="f566" fmla="*/ f459 f218 1"/>
                <a:gd name="f567" fmla="*/ f460 f219 1"/>
                <a:gd name="f568" fmla="*/ f461 f218 1"/>
                <a:gd name="f569" fmla="*/ f462 f219 1"/>
                <a:gd name="f570" fmla="*/ f463 f218 1"/>
                <a:gd name="f571" fmla="*/ f464 f219 1"/>
                <a:gd name="f572" fmla="*/ f465 f218 1"/>
                <a:gd name="f573" fmla="*/ f466 f219 1"/>
                <a:gd name="f574" fmla="*/ f467 f218 1"/>
                <a:gd name="f575" fmla="*/ f468 f219 1"/>
                <a:gd name="f576" fmla="*/ f469 f218 1"/>
                <a:gd name="f577" fmla="*/ f470 f219 1"/>
                <a:gd name="f578" fmla="*/ f471 f218 1"/>
                <a:gd name="f579" fmla="*/ f472 f219 1"/>
                <a:gd name="f580" fmla="*/ f473 f218 1"/>
                <a:gd name="f581" fmla="*/ f474 f219 1"/>
                <a:gd name="f582" fmla="*/ f475 f218 1"/>
                <a:gd name="f583" fmla="*/ f476 f219 1"/>
                <a:gd name="f584" fmla="*/ f477 f218 1"/>
                <a:gd name="f585" fmla="*/ f478 f219 1"/>
                <a:gd name="f586" fmla="*/ f479 f218 1"/>
                <a:gd name="f587" fmla="*/ f480 f219 1"/>
                <a:gd name="f588" fmla="*/ f481 f218 1"/>
                <a:gd name="f589" fmla="*/ f482 f219 1"/>
                <a:gd name="f590" fmla="*/ f483 f218 1"/>
                <a:gd name="f591" fmla="*/ f484 f219 1"/>
                <a:gd name="f592" fmla="*/ f485 f218 1"/>
                <a:gd name="f593" fmla="*/ f486 f219 1"/>
                <a:gd name="f594" fmla="*/ f487 f218 1"/>
                <a:gd name="f595" fmla="*/ f488 f218 1"/>
                <a:gd name="f596" fmla="*/ f489 f219 1"/>
                <a:gd name="f597" fmla="*/ f490 f218 1"/>
                <a:gd name="f598" fmla="*/ f491 f218 1"/>
                <a:gd name="f599" fmla="*/ f492 f219 1"/>
                <a:gd name="f600" fmla="*/ f493 f218 1"/>
                <a:gd name="f601" fmla="*/ f494 f219 1"/>
                <a:gd name="f602" fmla="*/ f495 f218 1"/>
                <a:gd name="f603" fmla="*/ f496 f218 1"/>
                <a:gd name="f604" fmla="*/ f497 f219 1"/>
                <a:gd name="f605" fmla="*/ f498 f218 1"/>
                <a:gd name="f606" fmla="*/ f499 f219 1"/>
                <a:gd name="f607" fmla="*/ f500 f219 1"/>
                <a:gd name="f608" fmla="*/ f501 f218 1"/>
                <a:gd name="f609" fmla="*/ f502 f218 1"/>
                <a:gd name="f610" fmla="*/ f503 f219 1"/>
                <a:gd name="f611" fmla="*/ f504 f218 1"/>
                <a:gd name="f612" fmla="*/ f505 f219 1"/>
                <a:gd name="f613" fmla="*/ f506 f218 1"/>
                <a:gd name="f614" fmla="*/ f507 f218 1"/>
                <a:gd name="f615" fmla="*/ f508 f218 1"/>
                <a:gd name="f616" fmla="*/ f509 f219 1"/>
                <a:gd name="f617" fmla="*/ f510 f218 1"/>
                <a:gd name="f618" fmla="*/ f511 f219 1"/>
                <a:gd name="f619" fmla="*/ f512 f218 1"/>
                <a:gd name="f620" fmla="*/ f513 f219 1"/>
                <a:gd name="f621" fmla="*/ f514 f218 1"/>
                <a:gd name="f622" fmla="*/ f515 f219 1"/>
                <a:gd name="f623" fmla="*/ f516 f218 1"/>
                <a:gd name="f624" fmla="*/ f517 f219 1"/>
                <a:gd name="f625" fmla="*/ f518 f218 1"/>
                <a:gd name="f626" fmla="*/ f519 f219 1"/>
                <a:gd name="f627" fmla="*/ f520 f218 1"/>
                <a:gd name="f628" fmla="*/ f521 f219 1"/>
                <a:gd name="f629" fmla="*/ f522 f218 1"/>
                <a:gd name="f630" fmla="*/ f523 f219 1"/>
                <a:gd name="f631" fmla="*/ f524 f218 1"/>
                <a:gd name="f632" fmla="*/ f525 f219 1"/>
                <a:gd name="f633" fmla="*/ f526 f219 1"/>
                <a:gd name="f634" fmla="*/ f527 f218 1"/>
                <a:gd name="f635" fmla="*/ f528 f219 1"/>
                <a:gd name="f636" fmla="*/ f529 f218 1"/>
                <a:gd name="f637" fmla="*/ f530 f219 1"/>
                <a:gd name="f638" fmla="*/ f531 f218 1"/>
                <a:gd name="f639" fmla="*/ f532 f219 1"/>
                <a:gd name="f640" fmla="*/ f533 f219 1"/>
                <a:gd name="f641" fmla="*/ f534 f218 1"/>
                <a:gd name="f642" fmla="*/ f535 f219 1"/>
                <a:gd name="f643" fmla="*/ f536 f218 1"/>
                <a:gd name="f644" fmla="*/ f537 f219 1"/>
                <a:gd name="f645" fmla="*/ f538 f218 1"/>
                <a:gd name="f646" fmla="*/ f539 f219 1"/>
                <a:gd name="f647" fmla="*/ f540 f219 1"/>
                <a:gd name="f648" fmla="*/ f541 f218 1"/>
                <a:gd name="f649" fmla="*/ f542 f2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2">
                  <a:pos x="f547" y="f548"/>
                </a:cxn>
                <a:cxn ang="f332">
                  <a:pos x="f549" y="f550"/>
                </a:cxn>
                <a:cxn ang="f332">
                  <a:pos x="f551" y="f552"/>
                </a:cxn>
                <a:cxn ang="f332">
                  <a:pos x="f553" y="f554"/>
                </a:cxn>
                <a:cxn ang="f332">
                  <a:pos x="f555" y="f556"/>
                </a:cxn>
                <a:cxn ang="f332">
                  <a:pos x="f547" y="f557"/>
                </a:cxn>
                <a:cxn ang="f332">
                  <a:pos x="f558" y="f559"/>
                </a:cxn>
                <a:cxn ang="f332">
                  <a:pos x="f560" y="f561"/>
                </a:cxn>
                <a:cxn ang="f332">
                  <a:pos x="f562" y="f563"/>
                </a:cxn>
                <a:cxn ang="f332">
                  <a:pos x="f564" y="f565"/>
                </a:cxn>
                <a:cxn ang="f332">
                  <a:pos x="f566" y="f567"/>
                </a:cxn>
                <a:cxn ang="f332">
                  <a:pos x="f568" y="f569"/>
                </a:cxn>
                <a:cxn ang="f332">
                  <a:pos x="f570" y="f571"/>
                </a:cxn>
                <a:cxn ang="f332">
                  <a:pos x="f572" y="f573"/>
                </a:cxn>
                <a:cxn ang="f332">
                  <a:pos x="f574" y="f575"/>
                </a:cxn>
                <a:cxn ang="f332">
                  <a:pos x="f576" y="f577"/>
                </a:cxn>
                <a:cxn ang="f332">
                  <a:pos x="f578" y="f579"/>
                </a:cxn>
                <a:cxn ang="f332">
                  <a:pos x="f580" y="f581"/>
                </a:cxn>
                <a:cxn ang="f332">
                  <a:pos x="f582" y="f583"/>
                </a:cxn>
                <a:cxn ang="f332">
                  <a:pos x="f584" y="f585"/>
                </a:cxn>
                <a:cxn ang="f332">
                  <a:pos x="f586" y="f587"/>
                </a:cxn>
                <a:cxn ang="f332">
                  <a:pos x="f588" y="f589"/>
                </a:cxn>
                <a:cxn ang="f332">
                  <a:pos x="f590" y="f591"/>
                </a:cxn>
                <a:cxn ang="f332">
                  <a:pos x="f588" y="f589"/>
                </a:cxn>
                <a:cxn ang="f332">
                  <a:pos x="f592" y="f593"/>
                </a:cxn>
                <a:cxn ang="f332">
                  <a:pos x="f594" y="f581"/>
                </a:cxn>
                <a:cxn ang="f332">
                  <a:pos x="f595" y="f596"/>
                </a:cxn>
                <a:cxn ang="f332">
                  <a:pos x="f594" y="f581"/>
                </a:cxn>
                <a:cxn ang="f332">
                  <a:pos x="f597" y="f552"/>
                </a:cxn>
                <a:cxn ang="f332">
                  <a:pos x="f598" y="f599"/>
                </a:cxn>
                <a:cxn ang="f332">
                  <a:pos x="f600" y="f601"/>
                </a:cxn>
                <a:cxn ang="f332">
                  <a:pos x="f598" y="f599"/>
                </a:cxn>
                <a:cxn ang="f332">
                  <a:pos x="f602" y="f548"/>
                </a:cxn>
                <a:cxn ang="f332">
                  <a:pos x="f603" y="f604"/>
                </a:cxn>
                <a:cxn ang="f332">
                  <a:pos x="f605" y="f606"/>
                </a:cxn>
                <a:cxn ang="f332">
                  <a:pos x="f578" y="f604"/>
                </a:cxn>
                <a:cxn ang="f332">
                  <a:pos x="f597" y="f607"/>
                </a:cxn>
                <a:cxn ang="f332">
                  <a:pos x="f608" y="f604"/>
                </a:cxn>
                <a:cxn ang="f332">
                  <a:pos x="f609" y="f610"/>
                </a:cxn>
                <a:cxn ang="f332">
                  <a:pos x="f611" y="f612"/>
                </a:cxn>
                <a:cxn ang="f332">
                  <a:pos x="f613" y="f575"/>
                </a:cxn>
                <a:cxn ang="f332">
                  <a:pos x="f611" y="f612"/>
                </a:cxn>
                <a:cxn ang="f332">
                  <a:pos x="f614" y="f548"/>
                </a:cxn>
                <a:cxn ang="f332">
                  <a:pos x="f615" y="f616"/>
                </a:cxn>
                <a:cxn ang="f332">
                  <a:pos x="f617" y="f618"/>
                </a:cxn>
                <a:cxn ang="f332">
                  <a:pos x="f619" y="f620"/>
                </a:cxn>
                <a:cxn ang="f332">
                  <a:pos x="f621" y="f622"/>
                </a:cxn>
                <a:cxn ang="f332">
                  <a:pos x="f623" y="f624"/>
                </a:cxn>
                <a:cxn ang="f332">
                  <a:pos x="f625" y="f626"/>
                </a:cxn>
                <a:cxn ang="f332">
                  <a:pos x="f627" y="f628"/>
                </a:cxn>
                <a:cxn ang="f332">
                  <a:pos x="f629" y="f630"/>
                </a:cxn>
                <a:cxn ang="f332">
                  <a:pos x="f631" y="f632"/>
                </a:cxn>
                <a:cxn ang="f332">
                  <a:pos x="f592" y="f633"/>
                </a:cxn>
                <a:cxn ang="f332">
                  <a:pos x="f634" y="f635"/>
                </a:cxn>
                <a:cxn ang="f332">
                  <a:pos x="f636" y="f637"/>
                </a:cxn>
                <a:cxn ang="f332">
                  <a:pos x="f638" y="f639"/>
                </a:cxn>
                <a:cxn ang="f332">
                  <a:pos x="f597" y="f640"/>
                </a:cxn>
                <a:cxn ang="f332">
                  <a:pos x="f641" y="f642"/>
                </a:cxn>
                <a:cxn ang="f332">
                  <a:pos x="f643" y="f644"/>
                </a:cxn>
                <a:cxn ang="f332">
                  <a:pos x="f645" y="f646"/>
                </a:cxn>
                <a:cxn ang="f332">
                  <a:pos x="f586" y="f647"/>
                </a:cxn>
                <a:cxn ang="f332">
                  <a:pos x="f648" y="f649"/>
                </a:cxn>
              </a:cxnLst>
              <a:rect l="f543" t="f546" r="f544" b="f545"/>
              <a:pathLst>
                <a:path w="261" h="19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" y="f22"/>
                    <a:pt x="f23" y="f24"/>
                    <a:pt x="f23" y="f25"/>
                  </a:cubicBezTo>
                  <a:cubicBezTo>
                    <a:pt x="f26" y="f27"/>
                    <a:pt x="f28" y="f29"/>
                    <a:pt x="f18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1" y="f43"/>
                    <a:pt x="f41" y="f44"/>
                    <a:pt x="f16" y="f45"/>
                  </a:cubicBezTo>
                  <a:cubicBezTo>
                    <a:pt x="f16" y="f46"/>
                    <a:pt x="f47" y="f48"/>
                    <a:pt x="f47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2" y="f64"/>
                    <a:pt x="f65" y="f66"/>
                  </a:cubicBezTo>
                  <a:cubicBezTo>
                    <a:pt x="f67" y="f68"/>
                    <a:pt x="f67" y="f67"/>
                    <a:pt x="f62" y="f62"/>
                  </a:cubicBezTo>
                  <a:cubicBezTo>
                    <a:pt x="f67" y="f56"/>
                    <a:pt x="f68" y="f69"/>
                    <a:pt x="f70" y="f37"/>
                  </a:cubicBezTo>
                  <a:cubicBezTo>
                    <a:pt x="f71" y="f16"/>
                    <a:pt x="f62" y="f56"/>
                    <a:pt x="f62" y="f62"/>
                  </a:cubicBezTo>
                  <a:cubicBezTo>
                    <a:pt x="f71" y="f72"/>
                    <a:pt x="f50" y="f67"/>
                    <a:pt x="f39" y="f73"/>
                  </a:cubicBezTo>
                  <a:cubicBezTo>
                    <a:pt x="f39" y="f71"/>
                    <a:pt x="f39" y="f50"/>
                    <a:pt x="f39" y="f41"/>
                  </a:cubicBezTo>
                  <a:cubicBezTo>
                    <a:pt x="f31" y="f37"/>
                    <a:pt x="f74" y="f35"/>
                    <a:pt x="f20" y="f31"/>
                  </a:cubicBezTo>
                  <a:cubicBezTo>
                    <a:pt x="f20" y="f37"/>
                    <a:pt x="f75" y="f47"/>
                    <a:pt x="f75" y="f54"/>
                  </a:cubicBezTo>
                  <a:cubicBezTo>
                    <a:pt x="f76" y="f54"/>
                    <a:pt x="f77" y="f54"/>
                    <a:pt x="f78" y="f54"/>
                  </a:cubicBezTo>
                  <a:cubicBezTo>
                    <a:pt x="f79" y="f50"/>
                    <a:pt x="f79" y="f47"/>
                    <a:pt x="f79" y="f39"/>
                  </a:cubicBezTo>
                  <a:cubicBezTo>
                    <a:pt x="f80" y="f39"/>
                    <a:pt x="f81" y="f37"/>
                    <a:pt x="f82" y="f37"/>
                  </a:cubicBezTo>
                  <a:cubicBezTo>
                    <a:pt x="f82" y="f31"/>
                    <a:pt x="f82" y="f28"/>
                    <a:pt x="f82" y="f23"/>
                  </a:cubicBezTo>
                  <a:cubicBezTo>
                    <a:pt x="f83" y="f23"/>
                    <a:pt x="f84" y="f23"/>
                    <a:pt x="f85" y="f23"/>
                  </a:cubicBezTo>
                  <a:cubicBezTo>
                    <a:pt x="f85" y="f28"/>
                    <a:pt x="f86" y="f31"/>
                    <a:pt x="f86" y="f37"/>
                  </a:cubicBezTo>
                  <a:cubicBezTo>
                    <a:pt x="f87" y="f37"/>
                    <a:pt x="f88" y="f41"/>
                    <a:pt x="f89" y="f31"/>
                  </a:cubicBezTo>
                  <a:cubicBezTo>
                    <a:pt x="f90" y="f74"/>
                    <a:pt x="f91" y="f18"/>
                    <a:pt x="f92" y="f33"/>
                  </a:cubicBezTo>
                  <a:cubicBezTo>
                    <a:pt x="f93" y="f35"/>
                    <a:pt x="f94" y="f37"/>
                    <a:pt x="f95" y="f37"/>
                  </a:cubicBezTo>
                  <a:cubicBezTo>
                    <a:pt x="f96" y="f39"/>
                    <a:pt x="f97" y="f37"/>
                    <a:pt x="f98" y="f39"/>
                  </a:cubicBezTo>
                  <a:cubicBezTo>
                    <a:pt x="f99" y="f16"/>
                    <a:pt x="f99" y="f16"/>
                    <a:pt x="f100" y="f41"/>
                  </a:cubicBezTo>
                  <a:cubicBezTo>
                    <a:pt x="f101" y="f37"/>
                    <a:pt x="f102" y="f33"/>
                    <a:pt x="f103" y="f18"/>
                  </a:cubicBezTo>
                  <a:cubicBezTo>
                    <a:pt x="f104" y="f105"/>
                    <a:pt x="f6" y="f76"/>
                    <a:pt x="f104" y="f79"/>
                  </a:cubicBezTo>
                  <a:cubicBezTo>
                    <a:pt x="f104" y="f106"/>
                    <a:pt x="f104" y="f80"/>
                    <a:pt x="f104" y="f7"/>
                  </a:cubicBezTo>
                  <a:cubicBezTo>
                    <a:pt x="f18" y="f7"/>
                    <a:pt x="f48" y="f7"/>
                    <a:pt x="f107" y="f7"/>
                  </a:cubicBezTo>
                  <a:cubicBezTo>
                    <a:pt x="f5" y="f20"/>
                    <a:pt x="f108" y="f31"/>
                    <a:pt x="f15" y="f50"/>
                  </a:cubicBezTo>
                  <a:cubicBezTo>
                    <a:pt x="f19" y="f47"/>
                    <a:pt x="f21" y="f41"/>
                    <a:pt x="f109" y="f37"/>
                  </a:cubicBezTo>
                  <a:cubicBezTo>
                    <a:pt x="f24" y="f39"/>
                    <a:pt x="f25" y="f41"/>
                    <a:pt x="f110" y="f16"/>
                  </a:cubicBezTo>
                  <a:cubicBezTo>
                    <a:pt x="f111" y="f18"/>
                    <a:pt x="f111" y="f18"/>
                    <a:pt x="f112" y="f18"/>
                  </a:cubicBezTo>
                  <a:cubicBezTo>
                    <a:pt x="f36" y="f52"/>
                    <a:pt x="f113" y="f73"/>
                    <a:pt x="f114" y="f63"/>
                  </a:cubicBezTo>
                  <a:cubicBezTo>
                    <a:pt x="f114" y="f115"/>
                    <a:pt x="f113" y="f116"/>
                    <a:pt x="f113" y="f61"/>
                  </a:cubicBezTo>
                  <a:cubicBezTo>
                    <a:pt x="f113" y="f61"/>
                    <a:pt x="f114" y="f117"/>
                    <a:pt x="f118" y="f117"/>
                  </a:cubicBezTo>
                  <a:cubicBezTo>
                    <a:pt x="f119" y="f61"/>
                    <a:pt x="f42" y="f116"/>
                    <a:pt x="f120" y="f115"/>
                  </a:cubicBezTo>
                  <a:cubicBezTo>
                    <a:pt x="f44" y="f121"/>
                    <a:pt x="f122" y="f123"/>
                    <a:pt x="f124" y="f125"/>
                  </a:cubicBezTo>
                  <a:cubicBezTo>
                    <a:pt x="f126" y="f127"/>
                    <a:pt x="f124" y="f128"/>
                    <a:pt x="f129" y="f130"/>
                  </a:cubicBezTo>
                  <a:cubicBezTo>
                    <a:pt x="f131" y="f130"/>
                    <a:pt x="f132" y="f133"/>
                    <a:pt x="f134" y="f55"/>
                  </a:cubicBezTo>
                  <a:cubicBezTo>
                    <a:pt x="f135" y="f57"/>
                    <a:pt x="f136" y="f137"/>
                    <a:pt x="f40" y="f117"/>
                  </a:cubicBezTo>
                  <a:cubicBezTo>
                    <a:pt x="f138" y="f117"/>
                    <a:pt x="f139" y="f117"/>
                    <a:pt x="f118" y="f117"/>
                  </a:cubicBezTo>
                  <a:cubicBezTo>
                    <a:pt x="f140" y="f125"/>
                    <a:pt x="f119" y="f8"/>
                    <a:pt x="f136" y="f141"/>
                  </a:cubicBezTo>
                  <a:cubicBezTo>
                    <a:pt x="f134" y="f131"/>
                    <a:pt x="f43" y="f142"/>
                    <a:pt x="f129" y="f143"/>
                  </a:cubicBezTo>
                  <a:cubicBezTo>
                    <a:pt x="f120" y="f144"/>
                    <a:pt x="f48" y="f145"/>
                    <a:pt x="f46" y="f5"/>
                  </a:cubicBezTo>
                  <a:cubicBezTo>
                    <a:pt x="f146" y="f147"/>
                    <a:pt x="f148" y="f108"/>
                    <a:pt x="f149" y="f9"/>
                  </a:cubicBezTo>
                  <a:lnTo>
                    <a:pt x="f8" y="f9"/>
                  </a:lnTo>
                  <a:close/>
                  <a:moveTo>
                    <a:pt x="f61" y="f128"/>
                  </a:moveTo>
                  <a:cubicBezTo>
                    <a:pt x="f61" y="f150"/>
                    <a:pt x="f117" y="f151"/>
                    <a:pt x="f117" y="f53"/>
                  </a:cubicBezTo>
                  <a:cubicBezTo>
                    <a:pt x="f61" y="f152"/>
                    <a:pt x="f116" y="f148"/>
                    <a:pt x="f116" y="f153"/>
                  </a:cubicBezTo>
                  <a:cubicBezTo>
                    <a:pt x="f116" y="f146"/>
                    <a:pt x="f117" y="f49"/>
                    <a:pt x="f154" y="f49"/>
                  </a:cubicBezTo>
                  <a:cubicBezTo>
                    <a:pt x="f155" y="f48"/>
                    <a:pt x="f156" y="f141"/>
                    <a:pt x="f156" y="f146"/>
                  </a:cubicBezTo>
                  <a:cubicBezTo>
                    <a:pt x="f157" y="f51"/>
                    <a:pt x="f57" y="f158"/>
                    <a:pt x="f159" y="f150"/>
                  </a:cubicBezTo>
                  <a:cubicBezTo>
                    <a:pt x="f156" y="f130"/>
                    <a:pt x="f121" y="f130"/>
                    <a:pt x="f61" y="f128"/>
                  </a:cubicBezTo>
                  <a:cubicBezTo>
                    <a:pt x="f160" y="f133"/>
                    <a:pt x="f161" y="f162"/>
                    <a:pt x="f73" y="f127"/>
                  </a:cubicBezTo>
                  <a:cubicBezTo>
                    <a:pt x="f67" y="f151"/>
                    <a:pt x="f65" y="f152"/>
                    <a:pt x="f60" y="f163"/>
                  </a:cubicBezTo>
                  <a:cubicBezTo>
                    <a:pt x="f60" y="f164"/>
                    <a:pt x="f65" y="f141"/>
                    <a:pt x="f68" y="f165"/>
                  </a:cubicBezTo>
                  <a:cubicBezTo>
                    <a:pt x="f72" y="f165"/>
                    <a:pt x="f166" y="f164"/>
                    <a:pt x="f64" y="f167"/>
                  </a:cubicBezTo>
                  <a:cubicBezTo>
                    <a:pt x="f160" y="f168"/>
                    <a:pt x="f160" y="f158"/>
                    <a:pt x="f12" y="f151"/>
                  </a:cubicBezTo>
                  <a:cubicBezTo>
                    <a:pt x="f63" y="f169"/>
                    <a:pt x="f116" y="f150"/>
                    <a:pt x="f61" y="f128"/>
                  </a:cubicBezTo>
                  <a:close/>
                  <a:moveTo>
                    <a:pt x="f66" y="f30"/>
                  </a:moveTo>
                  <a:cubicBezTo>
                    <a:pt x="f65" y="f30"/>
                    <a:pt x="f14" y="f170"/>
                    <a:pt x="f47" y="f171"/>
                  </a:cubicBezTo>
                  <a:cubicBezTo>
                    <a:pt x="f16" y="f172"/>
                    <a:pt x="f41" y="f173"/>
                    <a:pt x="f39" y="f144"/>
                  </a:cubicBezTo>
                  <a:cubicBezTo>
                    <a:pt x="f37" y="f174"/>
                    <a:pt x="f39" y="f175"/>
                    <a:pt x="f69" y="f110"/>
                  </a:cubicBezTo>
                  <a:cubicBezTo>
                    <a:pt x="f14" y="f176"/>
                    <a:pt x="f58" y="f177"/>
                    <a:pt x="f58" y="f178"/>
                  </a:cubicBezTo>
                  <a:cubicBezTo>
                    <a:pt x="f60" y="f179"/>
                    <a:pt x="f62" y="f173"/>
                    <a:pt x="f65" y="f180"/>
                  </a:cubicBezTo>
                  <a:cubicBezTo>
                    <a:pt x="f65" y="f143"/>
                    <a:pt x="f73" y="f30"/>
                    <a:pt x="f66" y="f30"/>
                  </a:cubicBezTo>
                  <a:cubicBezTo>
                    <a:pt x="f72" y="f181"/>
                    <a:pt x="f70" y="f179"/>
                    <a:pt x="f73" y="f174"/>
                  </a:cubicBezTo>
                  <a:cubicBezTo>
                    <a:pt x="f67" y="f110"/>
                    <a:pt x="f68" y="f25"/>
                    <a:pt x="f161" y="f24"/>
                  </a:cubicBezTo>
                  <a:cubicBezTo>
                    <a:pt x="f182" y="f109"/>
                    <a:pt x="f63" y="f25"/>
                    <a:pt x="f63" y="f177"/>
                  </a:cubicBezTo>
                  <a:cubicBezTo>
                    <a:pt x="f115" y="f144"/>
                    <a:pt x="f61" y="f183"/>
                    <a:pt x="f117" y="f184"/>
                  </a:cubicBezTo>
                  <a:cubicBezTo>
                    <a:pt x="f63" y="f185"/>
                    <a:pt x="f182" y="f143"/>
                    <a:pt x="f66" y="f30"/>
                  </a:cubicBezTo>
                  <a:close/>
                  <a:moveTo>
                    <a:pt x="f152" y="f53"/>
                  </a:moveTo>
                  <a:cubicBezTo>
                    <a:pt x="f53" y="f186"/>
                    <a:pt x="f130" y="f151"/>
                    <a:pt x="f55" y="f169"/>
                  </a:cubicBezTo>
                  <a:cubicBezTo>
                    <a:pt x="f187" y="f188"/>
                    <a:pt x="f189" y="f163"/>
                    <a:pt x="f189" y="f165"/>
                  </a:cubicBezTo>
                  <a:cubicBezTo>
                    <a:pt x="f189" y="f190"/>
                    <a:pt x="f187" y="f46"/>
                    <a:pt x="f191" y="f46"/>
                  </a:cubicBezTo>
                  <a:cubicBezTo>
                    <a:pt x="f162" y="f46"/>
                    <a:pt x="f150" y="f48"/>
                    <a:pt x="f169" y="f190"/>
                  </a:cubicBezTo>
                  <a:cubicBezTo>
                    <a:pt x="f151" y="f164"/>
                    <a:pt x="f186" y="f51"/>
                    <a:pt x="f186" y="f152"/>
                  </a:cubicBezTo>
                  <a:cubicBezTo>
                    <a:pt x="f53" y="f8"/>
                    <a:pt x="f149" y="f53"/>
                    <a:pt x="f152" y="f53"/>
                  </a:cubicBezTo>
                  <a:cubicBezTo>
                    <a:pt x="f188" y="f192"/>
                    <a:pt x="f158" y="f193"/>
                    <a:pt x="f8" y="f141"/>
                  </a:cubicBezTo>
                  <a:cubicBezTo>
                    <a:pt x="f149" y="f45"/>
                    <a:pt x="f8" y="f124"/>
                    <a:pt x="f192" y="f122"/>
                  </a:cubicBezTo>
                  <a:cubicBezTo>
                    <a:pt x="f163" y="f44"/>
                    <a:pt x="f167" y="f126"/>
                    <a:pt x="f167" y="f49"/>
                  </a:cubicBezTo>
                  <a:cubicBezTo>
                    <a:pt x="f153" y="f153"/>
                    <a:pt x="f146" y="f168"/>
                    <a:pt x="f165" y="f8"/>
                  </a:cubicBezTo>
                  <a:cubicBezTo>
                    <a:pt x="f167" y="f149"/>
                    <a:pt x="f148" y="f149"/>
                    <a:pt x="f152" y="f53"/>
                  </a:cubicBezTo>
                  <a:close/>
                  <a:moveTo>
                    <a:pt x="f148" y="f183"/>
                  </a:moveTo>
                  <a:cubicBezTo>
                    <a:pt x="f188" y="f29"/>
                    <a:pt x="f186" y="f29"/>
                    <a:pt x="f133" y="f180"/>
                  </a:cubicBezTo>
                  <a:cubicBezTo>
                    <a:pt x="f162" y="f179"/>
                    <a:pt x="f127" y="f174"/>
                    <a:pt x="f55" y="f25"/>
                  </a:cubicBezTo>
                  <a:cubicBezTo>
                    <a:pt x="f55" y="f21"/>
                    <a:pt x="f127" y="f17"/>
                    <a:pt x="f128" y="f17"/>
                  </a:cubicBezTo>
                  <a:cubicBezTo>
                    <a:pt x="f169" y="f17"/>
                    <a:pt x="f53" y="f21"/>
                    <a:pt x="f53" y="f109"/>
                  </a:cubicBezTo>
                  <a:cubicBezTo>
                    <a:pt x="f8" y="f110"/>
                    <a:pt x="f158" y="f194"/>
                    <a:pt x="f158" y="f195"/>
                  </a:cubicBezTo>
                  <a:cubicBezTo>
                    <a:pt x="f188" y="f196"/>
                    <a:pt x="f152" y="f183"/>
                    <a:pt x="f148" y="f183"/>
                  </a:cubicBezTo>
                  <a:cubicBezTo>
                    <a:pt x="f168" y="f144"/>
                    <a:pt x="f197" y="f177"/>
                    <a:pt x="f192" y="f22"/>
                  </a:cubicBezTo>
                  <a:cubicBezTo>
                    <a:pt x="f152" y="f17"/>
                    <a:pt x="f197" y="f198"/>
                    <a:pt x="f51" y="f199"/>
                  </a:cubicBezTo>
                  <a:cubicBezTo>
                    <a:pt x="f164" y="f13"/>
                    <a:pt x="f146" y="f15"/>
                    <a:pt x="f165" y="f21"/>
                  </a:cubicBezTo>
                  <a:cubicBezTo>
                    <a:pt x="f141" y="f110"/>
                    <a:pt x="f190" y="f178"/>
                    <a:pt x="f48" y="f196"/>
                  </a:cubicBezTo>
                  <a:cubicBezTo>
                    <a:pt x="f165" y="f196"/>
                    <a:pt x="f167" y="f173"/>
                    <a:pt x="f148" y="f183"/>
                  </a:cubicBezTo>
                  <a:close/>
                  <a:moveTo>
                    <a:pt x="f44" y="f79"/>
                  </a:moveTo>
                  <a:cubicBezTo>
                    <a:pt x="f124" y="f200"/>
                    <a:pt x="f126" y="f74"/>
                    <a:pt x="f46" y="f39"/>
                  </a:cubicBezTo>
                  <a:cubicBezTo>
                    <a:pt x="f45" y="f50"/>
                    <a:pt x="f124" y="f56"/>
                    <a:pt x="f201" y="f14"/>
                  </a:cubicBezTo>
                  <a:cubicBezTo>
                    <a:pt x="f132" y="f71"/>
                    <a:pt x="f136" y="f54"/>
                    <a:pt x="f40" y="f16"/>
                  </a:cubicBezTo>
                  <a:cubicBezTo>
                    <a:pt x="f119" y="f18"/>
                    <a:pt x="f202" y="f75"/>
                    <a:pt x="f140" y="f79"/>
                  </a:cubicBezTo>
                  <a:cubicBezTo>
                    <a:pt x="f135" y="f79"/>
                    <a:pt x="f203" y="f79"/>
                    <a:pt x="f44" y="f79"/>
                  </a:cubicBezTo>
                  <a:close/>
                  <a:moveTo>
                    <a:pt x="f149" y="f79"/>
                  </a:moveTo>
                  <a:cubicBezTo>
                    <a:pt x="f53" y="f204"/>
                    <a:pt x="f186" y="f105"/>
                    <a:pt x="f151" y="f18"/>
                  </a:cubicBezTo>
                  <a:cubicBezTo>
                    <a:pt x="f169" y="f39"/>
                    <a:pt x="f186" y="f69"/>
                    <a:pt x="f188" y="f50"/>
                  </a:cubicBezTo>
                  <a:cubicBezTo>
                    <a:pt x="f148" y="f52"/>
                    <a:pt x="f193" y="f47"/>
                    <a:pt x="f167" y="f35"/>
                  </a:cubicBezTo>
                  <a:cubicBezTo>
                    <a:pt x="f164" y="f26"/>
                    <a:pt x="f146" y="f76"/>
                    <a:pt x="f165" y="f79"/>
                  </a:cubicBezTo>
                  <a:cubicBezTo>
                    <a:pt x="f163" y="f79"/>
                    <a:pt x="f192" y="f79"/>
                    <a:pt x="f149" y="f79"/>
                  </a:cubicBezTo>
                  <a:close/>
                  <a:moveTo>
                    <a:pt x="f121" y="f79"/>
                  </a:moveTo>
                  <a:cubicBezTo>
                    <a:pt x="f154" y="f205"/>
                    <a:pt x="f206" y="f200"/>
                    <a:pt x="f206" y="f105"/>
                  </a:cubicBezTo>
                  <a:cubicBezTo>
                    <a:pt x="f117" y="f18"/>
                    <a:pt x="f154" y="f37"/>
                    <a:pt x="f207" y="f39"/>
                  </a:cubicBezTo>
                  <a:cubicBezTo>
                    <a:pt x="f159" y="f41"/>
                    <a:pt x="f125" y="f35"/>
                    <a:pt x="f55" y="f74"/>
                  </a:cubicBezTo>
                  <a:cubicBezTo>
                    <a:pt x="f191" y="f20"/>
                    <a:pt x="f191" y="f204"/>
                    <a:pt x="f127" y="f79"/>
                  </a:cubicBezTo>
                  <a:cubicBezTo>
                    <a:pt x="f10" y="f79"/>
                    <a:pt x="f156" y="f79"/>
                    <a:pt x="f121" y="f79"/>
                  </a:cubicBezTo>
                  <a:close/>
                  <a:moveTo>
                    <a:pt x="f130" y="f166"/>
                  </a:moveTo>
                  <a:cubicBezTo>
                    <a:pt x="f130" y="f182"/>
                    <a:pt x="f130" y="f12"/>
                    <a:pt x="f128" y="f115"/>
                  </a:cubicBezTo>
                  <a:cubicBezTo>
                    <a:pt x="f128" y="f206"/>
                    <a:pt x="f133" y="f59"/>
                    <a:pt x="f162" y="f123"/>
                  </a:cubicBezTo>
                  <a:cubicBezTo>
                    <a:pt x="f127" y="f10"/>
                    <a:pt x="f162" y="f187"/>
                    <a:pt x="f169" y="f55"/>
                  </a:cubicBezTo>
                  <a:cubicBezTo>
                    <a:pt x="f149" y="f191"/>
                    <a:pt x="f158" y="f125"/>
                    <a:pt x="f158" y="f57"/>
                  </a:cubicBezTo>
                  <a:cubicBezTo>
                    <a:pt x="f188" y="f59"/>
                    <a:pt x="f192" y="f61"/>
                    <a:pt x="f197" y="f182"/>
                  </a:cubicBezTo>
                  <a:cubicBezTo>
                    <a:pt x="f158" y="f64"/>
                    <a:pt x="f186" y="f64"/>
                    <a:pt x="f130" y="f166"/>
                  </a:cubicBezTo>
                  <a:close/>
                  <a:moveTo>
                    <a:pt x="f59" y="f172"/>
                  </a:moveTo>
                  <a:cubicBezTo>
                    <a:pt x="f155" y="f196"/>
                    <a:pt x="f154" y="f27"/>
                    <a:pt x="f206" y="f175"/>
                  </a:cubicBezTo>
                  <a:cubicBezTo>
                    <a:pt x="f117" y="f24"/>
                    <a:pt x="f121" y="f21"/>
                    <a:pt x="f137" y="f21"/>
                  </a:cubicBezTo>
                  <a:cubicBezTo>
                    <a:pt x="f156" y="f21"/>
                    <a:pt x="f57" y="f24"/>
                    <a:pt x="f159" y="f176"/>
                  </a:cubicBezTo>
                  <a:cubicBezTo>
                    <a:pt x="f189" y="f194"/>
                    <a:pt x="f125" y="f208"/>
                    <a:pt x="f187" y="f180"/>
                  </a:cubicBezTo>
                  <a:cubicBezTo>
                    <a:pt x="f159" y="f209"/>
                    <a:pt x="f123" y="f172"/>
                    <a:pt x="f59" y="f172"/>
                  </a:cubicBezTo>
                  <a:close/>
                  <a:moveTo>
                    <a:pt x="f45" y="f158"/>
                  </a:moveTo>
                  <a:cubicBezTo>
                    <a:pt x="f49" y="f51"/>
                    <a:pt x="f190" y="f165"/>
                    <a:pt x="f141" y="f46"/>
                  </a:cubicBezTo>
                  <a:cubicBezTo>
                    <a:pt x="f141" y="f124"/>
                    <a:pt x="f48" y="f120"/>
                    <a:pt x="f46" y="f129"/>
                  </a:cubicBezTo>
                  <a:cubicBezTo>
                    <a:pt x="f126" y="f129"/>
                    <a:pt x="f120" y="f44"/>
                    <a:pt x="f129" y="f124"/>
                  </a:cubicBezTo>
                  <a:cubicBezTo>
                    <a:pt x="f43" y="f190"/>
                    <a:pt x="f203" y="f193"/>
                    <a:pt x="f131" y="f152"/>
                  </a:cubicBezTo>
                  <a:cubicBezTo>
                    <a:pt x="f129" y="f188"/>
                    <a:pt x="f122" y="f188"/>
                    <a:pt x="f45" y="f158"/>
                  </a:cubicBezTo>
                  <a:close/>
                  <a:moveTo>
                    <a:pt x="f186" y="f134"/>
                  </a:moveTo>
                  <a:cubicBezTo>
                    <a:pt x="f151" y="f138"/>
                    <a:pt x="f150" y="f113"/>
                    <a:pt x="f150" y="f210"/>
                  </a:cubicBezTo>
                  <a:cubicBezTo>
                    <a:pt x="f150" y="f211"/>
                    <a:pt x="f151" y="f212"/>
                    <a:pt x="f53" y="f171"/>
                  </a:cubicBezTo>
                  <a:cubicBezTo>
                    <a:pt x="f8" y="f171"/>
                    <a:pt x="f192" y="f213"/>
                    <a:pt x="f192" y="f211"/>
                  </a:cubicBezTo>
                  <a:cubicBezTo>
                    <a:pt x="f168" y="f214"/>
                    <a:pt x="f148" y="f139"/>
                    <a:pt x="f51" y="f135"/>
                  </a:cubicBezTo>
                  <a:cubicBezTo>
                    <a:pt x="f192" y="f135"/>
                    <a:pt x="f158" y="f134"/>
                    <a:pt x="f186" y="f134"/>
                  </a:cubicBezTo>
                  <a:close/>
                  <a:moveTo>
                    <a:pt x="f57" y="f131"/>
                  </a:moveTo>
                  <a:cubicBezTo>
                    <a:pt x="f157" y="f40"/>
                    <a:pt x="f123" y="f38"/>
                    <a:pt x="f207" y="f214"/>
                  </a:cubicBezTo>
                  <a:cubicBezTo>
                    <a:pt x="f207" y="f210"/>
                    <a:pt x="f123" y="f32"/>
                    <a:pt x="f159" y="f32"/>
                  </a:cubicBezTo>
                  <a:cubicBezTo>
                    <a:pt x="f187" y="f213"/>
                    <a:pt x="f191" y="f211"/>
                    <a:pt x="f127" y="f215"/>
                  </a:cubicBezTo>
                  <a:cubicBezTo>
                    <a:pt x="f162" y="f114"/>
                    <a:pt x="f133" y="f202"/>
                    <a:pt x="f128" y="f132"/>
                  </a:cubicBezTo>
                  <a:cubicBezTo>
                    <a:pt x="f191" y="f42"/>
                    <a:pt x="f125" y="f131"/>
                    <a:pt x="f57" y="f131"/>
                  </a:cubicBezTo>
                  <a:close/>
                  <a:moveTo>
                    <a:pt x="f164" y="f136"/>
                  </a:moveTo>
                  <a:cubicBezTo>
                    <a:pt x="f153" y="f38"/>
                    <a:pt x="f167" y="f112"/>
                    <a:pt x="f193" y="f32"/>
                  </a:cubicBezTo>
                  <a:cubicBezTo>
                    <a:pt x="f193" y="f212"/>
                    <a:pt x="f164" y="f30"/>
                    <a:pt x="f146" y="f143"/>
                  </a:cubicBezTo>
                  <a:cubicBezTo>
                    <a:pt x="f141" y="f143"/>
                    <a:pt x="f45" y="f170"/>
                    <a:pt x="f45" y="f212"/>
                  </a:cubicBezTo>
                  <a:cubicBezTo>
                    <a:pt x="f126" y="f34"/>
                    <a:pt x="f124" y="f114"/>
                    <a:pt x="f44" y="f119"/>
                  </a:cubicBezTo>
                  <a:cubicBezTo>
                    <a:pt x="f46" y="f119"/>
                    <a:pt x="f190" y="f40"/>
                    <a:pt x="f164" y="f136"/>
                  </a:cubicBezTo>
                  <a:close/>
                  <a:moveTo>
                    <a:pt x="f12" y="f201"/>
                  </a:moveTo>
                  <a:cubicBezTo>
                    <a:pt x="f160" y="f134"/>
                    <a:pt x="f64" y="f138"/>
                    <a:pt x="f64" y="f113"/>
                  </a:cubicBezTo>
                  <a:cubicBezTo>
                    <a:pt x="f64" y="f214"/>
                    <a:pt x="f160" y="f34"/>
                    <a:pt x="f63" y="f210"/>
                  </a:cubicBezTo>
                  <a:cubicBezTo>
                    <a:pt x="f61" y="f216"/>
                    <a:pt x="f154" y="f210"/>
                    <a:pt x="f154" y="f214"/>
                  </a:cubicBezTo>
                  <a:cubicBezTo>
                    <a:pt x="f121" y="f38"/>
                    <a:pt x="f59" y="f136"/>
                    <a:pt x="f137" y="f203"/>
                  </a:cubicBezTo>
                  <a:cubicBezTo>
                    <a:pt x="f154" y="f43"/>
                    <a:pt x="f61" y="f201"/>
                    <a:pt x="f12" y="f201"/>
                  </a:cubicBezTo>
                  <a:close/>
                  <a:moveTo>
                    <a:pt x="f71" y="f44"/>
                  </a:moveTo>
                  <a:cubicBezTo>
                    <a:pt x="f56" y="f42"/>
                    <a:pt x="f54" y="f119"/>
                    <a:pt x="f52" y="f118"/>
                  </a:cubicBezTo>
                  <a:cubicBezTo>
                    <a:pt x="f52" y="f113"/>
                    <a:pt x="f14" y="f112"/>
                    <a:pt x="f58" y="f112"/>
                  </a:cubicBezTo>
                  <a:cubicBezTo>
                    <a:pt x="f62" y="f112"/>
                    <a:pt x="f73" y="f36"/>
                    <a:pt x="f68" y="f113"/>
                  </a:cubicBezTo>
                  <a:cubicBezTo>
                    <a:pt x="f72" y="f138"/>
                    <a:pt x="f66" y="f132"/>
                    <a:pt x="f161" y="f129"/>
                  </a:cubicBezTo>
                  <a:cubicBezTo>
                    <a:pt x="f68" y="f120"/>
                    <a:pt x="f62" y="f44"/>
                    <a:pt x="f71" y="f44"/>
                  </a:cubicBezTo>
                  <a:close/>
                  <a:moveTo>
                    <a:pt x="f193" y="f160"/>
                  </a:moveTo>
                  <a:cubicBezTo>
                    <a:pt x="f51" y="f206"/>
                    <a:pt x="f148" y="f207"/>
                    <a:pt x="f168" y="f10"/>
                  </a:cubicBezTo>
                  <a:cubicBezTo>
                    <a:pt x="f168" y="f55"/>
                    <a:pt x="f148" y="f127"/>
                    <a:pt x="f167" y="f162"/>
                  </a:cubicBezTo>
                  <a:cubicBezTo>
                    <a:pt x="f165" y="f162"/>
                    <a:pt x="f190" y="f191"/>
                    <a:pt x="f190" y="f125"/>
                  </a:cubicBezTo>
                  <a:cubicBezTo>
                    <a:pt x="f48" y="f123"/>
                    <a:pt x="f45" y="f121"/>
                    <a:pt x="f46" y="f63"/>
                  </a:cubicBezTo>
                  <a:cubicBezTo>
                    <a:pt x="f190" y="f63"/>
                    <a:pt x="f146" y="f12"/>
                    <a:pt x="f193" y="f160"/>
                  </a:cubicBezTo>
                  <a:close/>
                  <a:moveTo>
                    <a:pt x="f207" y="f72"/>
                  </a:moveTo>
                  <a:cubicBezTo>
                    <a:pt x="f137" y="f12"/>
                    <a:pt x="f155" y="f154"/>
                    <a:pt x="f155" y="f156"/>
                  </a:cubicBezTo>
                  <a:cubicBezTo>
                    <a:pt x="f155" y="f157"/>
                    <a:pt x="f137" y="f10"/>
                    <a:pt x="f123" y="f189"/>
                  </a:cubicBezTo>
                  <a:cubicBezTo>
                    <a:pt x="f157" y="f189"/>
                    <a:pt x="f189" y="f159"/>
                    <a:pt x="f189" y="f157"/>
                  </a:cubicBezTo>
                  <a:cubicBezTo>
                    <a:pt x="f187" y="f155"/>
                    <a:pt x="f55" y="f115"/>
                    <a:pt x="f191" y="f161"/>
                  </a:cubicBezTo>
                  <a:cubicBezTo>
                    <a:pt x="f125" y="f161"/>
                    <a:pt x="f57" y="f66"/>
                    <a:pt x="f207" y="f72"/>
                  </a:cubicBezTo>
                  <a:close/>
                  <a:moveTo>
                    <a:pt x="f166" y="f73"/>
                  </a:moveTo>
                  <a:cubicBezTo>
                    <a:pt x="f161" y="f64"/>
                    <a:pt x="f72" y="f116"/>
                    <a:pt x="f72" y="f155"/>
                  </a:cubicBezTo>
                  <a:cubicBezTo>
                    <a:pt x="f72" y="f207"/>
                    <a:pt x="f161" y="f157"/>
                    <a:pt x="f64" y="f57"/>
                  </a:cubicBezTo>
                  <a:cubicBezTo>
                    <a:pt x="f12" y="f159"/>
                    <a:pt x="f116" y="f157"/>
                    <a:pt x="f61" y="f137"/>
                  </a:cubicBezTo>
                  <a:cubicBezTo>
                    <a:pt x="f117" y="f117"/>
                    <a:pt x="f206" y="f160"/>
                    <a:pt x="f154" y="f70"/>
                  </a:cubicBezTo>
                  <a:cubicBezTo>
                    <a:pt x="f116" y="f70"/>
                    <a:pt x="f12" y="f68"/>
                    <a:pt x="f166" y="f73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D800CD2-26F7-1AC9-7B44-9AD1161BA59A}"/>
                </a:ext>
              </a:extLst>
            </p:cNvPr>
            <p:cNvSpPr/>
            <p:nvPr/>
          </p:nvSpPr>
          <p:spPr>
            <a:xfrm>
              <a:off x="3222629" y="787398"/>
              <a:ext cx="585782" cy="3270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"/>
                <a:gd name="f7" fmla="val 38"/>
                <a:gd name="f8" fmla="val 6"/>
                <a:gd name="f9" fmla="val 29"/>
                <a:gd name="f10" fmla="val 4"/>
                <a:gd name="f11" fmla="val 28"/>
                <a:gd name="f12" fmla="val 2"/>
                <a:gd name="f13" fmla="val 27"/>
                <a:gd name="f14" fmla="val 1"/>
                <a:gd name="f15" fmla="val 18"/>
                <a:gd name="f16" fmla="val 3"/>
                <a:gd name="f17" fmla="val 10"/>
                <a:gd name="f18" fmla="val 26"/>
                <a:gd name="f19" fmla="val 47"/>
                <a:gd name="f20" fmla="val 7"/>
                <a:gd name="f21" fmla="val 11"/>
                <a:gd name="f22" fmla="val 67"/>
                <a:gd name="f23" fmla="val 20"/>
                <a:gd name="f24" fmla="val 65"/>
                <a:gd name="f25" fmla="val 63"/>
                <a:gd name="f26" fmla="val 58"/>
                <a:gd name="f27" fmla="val 54"/>
                <a:gd name="f28" fmla="val 37"/>
                <a:gd name="f29" fmla="val 49"/>
                <a:gd name="f30" fmla="val 36"/>
                <a:gd name="f31" fmla="val 31"/>
                <a:gd name="f32" fmla="val 50"/>
                <a:gd name="f33" fmla="val 51"/>
                <a:gd name="f34" fmla="val 22"/>
                <a:gd name="f35" fmla="val 16"/>
                <a:gd name="f36" fmla="val 15"/>
                <a:gd name="f37" fmla="val 42"/>
                <a:gd name="f38" fmla="val 14"/>
                <a:gd name="f39" fmla="val 40"/>
                <a:gd name="f40" fmla="val 39"/>
                <a:gd name="f41" fmla="val 25"/>
                <a:gd name="f42" fmla="val 34"/>
                <a:gd name="f43" fmla="val 33"/>
                <a:gd name="f44" fmla="val 32"/>
                <a:gd name="f45" fmla="val 23"/>
                <a:gd name="f46" fmla="val 19"/>
                <a:gd name="f47" fmla="val 17"/>
                <a:gd name="f48" fmla="val 13"/>
                <a:gd name="f49" fmla="val 21"/>
                <a:gd name="f50" fmla="val 8"/>
                <a:gd name="f51" fmla="val 5"/>
                <a:gd name="f52" fmla="+- 0 0 -90"/>
                <a:gd name="f53" fmla="*/ f3 1 68"/>
                <a:gd name="f54" fmla="*/ f4 1 38"/>
                <a:gd name="f55" fmla="val f5"/>
                <a:gd name="f56" fmla="val f6"/>
                <a:gd name="f57" fmla="val f7"/>
                <a:gd name="f58" fmla="*/ f52 f0 1"/>
                <a:gd name="f59" fmla="+- f57 0 f55"/>
                <a:gd name="f60" fmla="+- f56 0 f55"/>
                <a:gd name="f61" fmla="*/ f58 1 f2"/>
                <a:gd name="f62" fmla="*/ f60 1 68"/>
                <a:gd name="f63" fmla="*/ f59 1 38"/>
                <a:gd name="f64" fmla="*/ 6 f60 1"/>
                <a:gd name="f65" fmla="*/ 29 f59 1"/>
                <a:gd name="f66" fmla="*/ 0 f60 1"/>
                <a:gd name="f67" fmla="*/ 27 f59 1"/>
                <a:gd name="f68" fmla="*/ 4 f60 1"/>
                <a:gd name="f69" fmla="*/ 0 f59 1"/>
                <a:gd name="f70" fmla="*/ 68 f60 1"/>
                <a:gd name="f71" fmla="*/ 11 f59 1"/>
                <a:gd name="f72" fmla="*/ 63 f60 1"/>
                <a:gd name="f73" fmla="*/ 38 f59 1"/>
                <a:gd name="f74" fmla="*/ 49 f60 1"/>
                <a:gd name="f75" fmla="*/ 36 f59 1"/>
                <a:gd name="f76" fmla="*/ 51 f60 1"/>
                <a:gd name="f77" fmla="*/ 22 f59 1"/>
                <a:gd name="f78" fmla="*/ 47 f60 1"/>
                <a:gd name="f79" fmla="*/ 15 f59 1"/>
                <a:gd name="f80" fmla="*/ 39 f60 1"/>
                <a:gd name="f81" fmla="*/ 20 f59 1"/>
                <a:gd name="f82" fmla="*/ 37 f60 1"/>
                <a:gd name="f83" fmla="*/ 34 f59 1"/>
                <a:gd name="f84" fmla="*/ 25 f60 1"/>
                <a:gd name="f85" fmla="*/ 32 f59 1"/>
                <a:gd name="f86" fmla="*/ 28 f60 1"/>
                <a:gd name="f87" fmla="*/ 19 f59 1"/>
                <a:gd name="f88" fmla="*/ 23 f60 1"/>
                <a:gd name="f89" fmla="*/ 16 f60 1"/>
                <a:gd name="f90" fmla="*/ 16 f59 1"/>
                <a:gd name="f91" fmla="*/ 14 f60 1"/>
                <a:gd name="f92" fmla="*/ 5 f60 1"/>
                <a:gd name="f93" fmla="+- f61 0 f1"/>
                <a:gd name="f94" fmla="*/ f64 1 68"/>
                <a:gd name="f95" fmla="*/ f65 1 38"/>
                <a:gd name="f96" fmla="*/ f66 1 68"/>
                <a:gd name="f97" fmla="*/ f67 1 38"/>
                <a:gd name="f98" fmla="*/ f68 1 68"/>
                <a:gd name="f99" fmla="*/ f69 1 38"/>
                <a:gd name="f100" fmla="*/ f70 1 68"/>
                <a:gd name="f101" fmla="*/ f71 1 38"/>
                <a:gd name="f102" fmla="*/ f72 1 68"/>
                <a:gd name="f103" fmla="*/ f73 1 38"/>
                <a:gd name="f104" fmla="*/ f74 1 68"/>
                <a:gd name="f105" fmla="*/ f75 1 38"/>
                <a:gd name="f106" fmla="*/ f76 1 68"/>
                <a:gd name="f107" fmla="*/ f77 1 38"/>
                <a:gd name="f108" fmla="*/ f78 1 68"/>
                <a:gd name="f109" fmla="*/ f79 1 38"/>
                <a:gd name="f110" fmla="*/ f80 1 68"/>
                <a:gd name="f111" fmla="*/ f81 1 38"/>
                <a:gd name="f112" fmla="*/ f82 1 68"/>
                <a:gd name="f113" fmla="*/ f83 1 38"/>
                <a:gd name="f114" fmla="*/ f84 1 68"/>
                <a:gd name="f115" fmla="*/ f85 1 38"/>
                <a:gd name="f116" fmla="*/ f86 1 68"/>
                <a:gd name="f117" fmla="*/ f87 1 38"/>
                <a:gd name="f118" fmla="*/ f88 1 68"/>
                <a:gd name="f119" fmla="*/ f89 1 68"/>
                <a:gd name="f120" fmla="*/ f90 1 38"/>
                <a:gd name="f121" fmla="*/ f91 1 68"/>
                <a:gd name="f122" fmla="*/ f92 1 68"/>
                <a:gd name="f123" fmla="*/ 0 1 f62"/>
                <a:gd name="f124" fmla="*/ f56 1 f62"/>
                <a:gd name="f125" fmla="*/ 0 1 f63"/>
                <a:gd name="f126" fmla="*/ f57 1 f63"/>
                <a:gd name="f127" fmla="*/ f94 1 f62"/>
                <a:gd name="f128" fmla="*/ f95 1 f63"/>
                <a:gd name="f129" fmla="*/ f96 1 f62"/>
                <a:gd name="f130" fmla="*/ f97 1 f63"/>
                <a:gd name="f131" fmla="*/ f98 1 f62"/>
                <a:gd name="f132" fmla="*/ f99 1 f63"/>
                <a:gd name="f133" fmla="*/ f100 1 f62"/>
                <a:gd name="f134" fmla="*/ f101 1 f63"/>
                <a:gd name="f135" fmla="*/ f102 1 f62"/>
                <a:gd name="f136" fmla="*/ f103 1 f63"/>
                <a:gd name="f137" fmla="*/ f104 1 f62"/>
                <a:gd name="f138" fmla="*/ f105 1 f63"/>
                <a:gd name="f139" fmla="*/ f106 1 f62"/>
                <a:gd name="f140" fmla="*/ f107 1 f63"/>
                <a:gd name="f141" fmla="*/ f108 1 f62"/>
                <a:gd name="f142" fmla="*/ f109 1 f63"/>
                <a:gd name="f143" fmla="*/ f110 1 f62"/>
                <a:gd name="f144" fmla="*/ f111 1 f63"/>
                <a:gd name="f145" fmla="*/ f112 1 f62"/>
                <a:gd name="f146" fmla="*/ f113 1 f63"/>
                <a:gd name="f147" fmla="*/ f114 1 f62"/>
                <a:gd name="f148" fmla="*/ f115 1 f63"/>
                <a:gd name="f149" fmla="*/ f116 1 f62"/>
                <a:gd name="f150" fmla="*/ f117 1 f63"/>
                <a:gd name="f151" fmla="*/ f118 1 f62"/>
                <a:gd name="f152" fmla="*/ f119 1 f62"/>
                <a:gd name="f153" fmla="*/ f120 1 f63"/>
                <a:gd name="f154" fmla="*/ f121 1 f62"/>
                <a:gd name="f155" fmla="*/ f122 1 f62"/>
                <a:gd name="f156" fmla="*/ f123 f53 1"/>
                <a:gd name="f157" fmla="*/ f124 f53 1"/>
                <a:gd name="f158" fmla="*/ f126 f54 1"/>
                <a:gd name="f159" fmla="*/ f125 f54 1"/>
                <a:gd name="f160" fmla="*/ f127 f53 1"/>
                <a:gd name="f161" fmla="*/ f128 f54 1"/>
                <a:gd name="f162" fmla="*/ f129 f53 1"/>
                <a:gd name="f163" fmla="*/ f130 f54 1"/>
                <a:gd name="f164" fmla="*/ f131 f53 1"/>
                <a:gd name="f165" fmla="*/ f132 f54 1"/>
                <a:gd name="f166" fmla="*/ f133 f53 1"/>
                <a:gd name="f167" fmla="*/ f134 f54 1"/>
                <a:gd name="f168" fmla="*/ f135 f53 1"/>
                <a:gd name="f169" fmla="*/ f136 f54 1"/>
                <a:gd name="f170" fmla="*/ f137 f53 1"/>
                <a:gd name="f171" fmla="*/ f138 f54 1"/>
                <a:gd name="f172" fmla="*/ f139 f53 1"/>
                <a:gd name="f173" fmla="*/ f140 f54 1"/>
                <a:gd name="f174" fmla="*/ f141 f53 1"/>
                <a:gd name="f175" fmla="*/ f142 f54 1"/>
                <a:gd name="f176" fmla="*/ f143 f53 1"/>
                <a:gd name="f177" fmla="*/ f144 f54 1"/>
                <a:gd name="f178" fmla="*/ f145 f53 1"/>
                <a:gd name="f179" fmla="*/ f146 f54 1"/>
                <a:gd name="f180" fmla="*/ f147 f53 1"/>
                <a:gd name="f181" fmla="*/ f148 f54 1"/>
                <a:gd name="f182" fmla="*/ f149 f53 1"/>
                <a:gd name="f183" fmla="*/ f150 f54 1"/>
                <a:gd name="f184" fmla="*/ f151 f53 1"/>
                <a:gd name="f185" fmla="*/ f152 f53 1"/>
                <a:gd name="f186" fmla="*/ f153 f54 1"/>
                <a:gd name="f187" fmla="*/ f154 f53 1"/>
                <a:gd name="f188" fmla="*/ f155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3">
                  <a:pos x="f160" y="f161"/>
                </a:cxn>
                <a:cxn ang="f93">
                  <a:pos x="f162" y="f163"/>
                </a:cxn>
                <a:cxn ang="f93">
                  <a:pos x="f164" y="f165"/>
                </a:cxn>
                <a:cxn ang="f93">
                  <a:pos x="f166" y="f167"/>
                </a:cxn>
                <a:cxn ang="f93">
                  <a:pos x="f168" y="f169"/>
                </a:cxn>
                <a:cxn ang="f93">
                  <a:pos x="f170" y="f171"/>
                </a:cxn>
                <a:cxn ang="f93">
                  <a:pos x="f172" y="f173"/>
                </a:cxn>
                <a:cxn ang="f93">
                  <a:pos x="f174" y="f175"/>
                </a:cxn>
                <a:cxn ang="f93">
                  <a:pos x="f176" y="f177"/>
                </a:cxn>
                <a:cxn ang="f93">
                  <a:pos x="f178" y="f179"/>
                </a:cxn>
                <a:cxn ang="f93">
                  <a:pos x="f180" y="f181"/>
                </a:cxn>
                <a:cxn ang="f93">
                  <a:pos x="f182" y="f183"/>
                </a:cxn>
                <a:cxn ang="f93">
                  <a:pos x="f184" y="f167"/>
                </a:cxn>
                <a:cxn ang="f93">
                  <a:pos x="f185" y="f186"/>
                </a:cxn>
                <a:cxn ang="f93">
                  <a:pos x="f187" y="f161"/>
                </a:cxn>
                <a:cxn ang="f93">
                  <a:pos x="f188" y="f161"/>
                </a:cxn>
                <a:cxn ang="f93">
                  <a:pos x="f160" y="f161"/>
                </a:cxn>
              </a:cxnLst>
              <a:rect l="f156" t="f159" r="f157" b="f158"/>
              <a:pathLst>
                <a:path w="68" h="38">
                  <a:moveTo>
                    <a:pt x="f8" y="f9"/>
                  </a:moveTo>
                  <a:cubicBezTo>
                    <a:pt x="f10" y="f11"/>
                    <a:pt x="f12" y="f11"/>
                    <a:pt x="f5" y="f13"/>
                  </a:cubicBezTo>
                  <a:cubicBezTo>
                    <a:pt x="f14" y="f15"/>
                    <a:pt x="f16" y="f17"/>
                    <a:pt x="f10" y="f5"/>
                  </a:cubicBezTo>
                  <a:cubicBezTo>
                    <a:pt x="f18" y="f10"/>
                    <a:pt x="f19" y="f20"/>
                    <a:pt x="f6" y="f21"/>
                  </a:cubicBezTo>
                  <a:cubicBezTo>
                    <a:pt x="f22" y="f23"/>
                    <a:pt x="f24" y="f9"/>
                    <a:pt x="f25" y="f7"/>
                  </a:cubicBezTo>
                  <a:cubicBezTo>
                    <a:pt x="f26" y="f7"/>
                    <a:pt x="f27" y="f28"/>
                    <a:pt x="f29" y="f30"/>
                  </a:cubicBezTo>
                  <a:cubicBezTo>
                    <a:pt x="f29" y="f31"/>
                    <a:pt x="f32" y="f13"/>
                    <a:pt x="f33" y="f34"/>
                  </a:cubicBezTo>
                  <a:cubicBezTo>
                    <a:pt x="f33" y="f15"/>
                    <a:pt x="f32" y="f35"/>
                    <a:pt x="f19" y="f36"/>
                  </a:cubicBezTo>
                  <a:cubicBezTo>
                    <a:pt x="f37" y="f38"/>
                    <a:pt x="f39" y="f35"/>
                    <a:pt x="f40" y="f23"/>
                  </a:cubicBezTo>
                  <a:cubicBezTo>
                    <a:pt x="f40" y="f41"/>
                    <a:pt x="f7" y="f9"/>
                    <a:pt x="f28" y="f42"/>
                  </a:cubicBezTo>
                  <a:cubicBezTo>
                    <a:pt x="f43" y="f43"/>
                    <a:pt x="f9" y="f43"/>
                    <a:pt x="f41" y="f44"/>
                  </a:cubicBezTo>
                  <a:cubicBezTo>
                    <a:pt x="f18" y="f13"/>
                    <a:pt x="f13" y="f45"/>
                    <a:pt x="f11" y="f46"/>
                  </a:cubicBezTo>
                  <a:cubicBezTo>
                    <a:pt x="f9" y="f36"/>
                    <a:pt x="f13" y="f21"/>
                    <a:pt x="f45" y="f21"/>
                  </a:cubicBezTo>
                  <a:cubicBezTo>
                    <a:pt x="f46" y="f17"/>
                    <a:pt x="f47" y="f48"/>
                    <a:pt x="f35" y="f35"/>
                  </a:cubicBezTo>
                  <a:cubicBezTo>
                    <a:pt x="f35" y="f49"/>
                    <a:pt x="f36" y="f41"/>
                    <a:pt x="f38" y="f9"/>
                  </a:cubicBezTo>
                  <a:cubicBezTo>
                    <a:pt x="f21" y="f9"/>
                    <a:pt x="f50" y="f9"/>
                    <a:pt x="f51" y="f9"/>
                  </a:cubicBezTo>
                  <a:cubicBezTo>
                    <a:pt x="f51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306BAA8-D25A-53F6-C8E7-A8EC498E71FF}"/>
                </a:ext>
              </a:extLst>
            </p:cNvPr>
            <p:cNvSpPr/>
            <p:nvPr/>
          </p:nvSpPr>
          <p:spPr>
            <a:xfrm>
              <a:off x="3325809" y="468309"/>
              <a:ext cx="457200" cy="3889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"/>
                <a:gd name="f7" fmla="val 45"/>
                <a:gd name="f8" fmla="val 36"/>
                <a:gd name="f9" fmla="val 32"/>
                <a:gd name="f10" fmla="val 28"/>
                <a:gd name="f11" fmla="val 1"/>
                <a:gd name="f12" fmla="val 23"/>
                <a:gd name="f13" fmla="val 8"/>
                <a:gd name="f14" fmla="val 25"/>
                <a:gd name="f15" fmla="val 17"/>
                <a:gd name="f16" fmla="val 26"/>
                <a:gd name="f17" fmla="val 27"/>
                <a:gd name="f18" fmla="val 18"/>
                <a:gd name="f19" fmla="val 29"/>
                <a:gd name="f20" fmla="val 9"/>
                <a:gd name="f21" fmla="val 31"/>
                <a:gd name="f22" fmla="val 33"/>
                <a:gd name="f23" fmla="val 30"/>
                <a:gd name="f24" fmla="val 37"/>
                <a:gd name="f25" fmla="val 53"/>
                <a:gd name="f26" fmla="val 51"/>
                <a:gd name="f27" fmla="val 50"/>
                <a:gd name="f28" fmla="val 41"/>
                <a:gd name="f29" fmla="val 49"/>
                <a:gd name="f30" fmla="val 42"/>
                <a:gd name="f31" fmla="val 16"/>
                <a:gd name="f32" fmla="val 39"/>
                <a:gd name="f33" fmla="+- 0 0 -90"/>
                <a:gd name="f34" fmla="*/ f3 1 52"/>
                <a:gd name="f35" fmla="*/ f4 1 45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52"/>
                <a:gd name="f44" fmla="*/ f40 1 45"/>
                <a:gd name="f45" fmla="*/ 0 f41 1"/>
                <a:gd name="f46" fmla="*/ 36 f40 1"/>
                <a:gd name="f47" fmla="*/ 1 f41 1"/>
                <a:gd name="f48" fmla="*/ 23 f40 1"/>
                <a:gd name="f49" fmla="*/ 25 f41 1"/>
                <a:gd name="f50" fmla="*/ 27 f40 1"/>
                <a:gd name="f51" fmla="*/ 31 f41 1"/>
                <a:gd name="f52" fmla="*/ 0 f40 1"/>
                <a:gd name="f53" fmla="*/ 33 f41 1"/>
                <a:gd name="f54" fmla="*/ 1 f40 1"/>
                <a:gd name="f55" fmla="*/ 28 f41 1"/>
                <a:gd name="f56" fmla="*/ 28 f40 1"/>
                <a:gd name="f57" fmla="*/ 53 f41 1"/>
                <a:gd name="f58" fmla="*/ 33 f40 1"/>
                <a:gd name="f59" fmla="*/ 49 f41 1"/>
                <a:gd name="f60" fmla="*/ 45 f40 1"/>
                <a:gd name="f61" fmla="+- f42 0 f1"/>
                <a:gd name="f62" fmla="*/ f45 1 53"/>
                <a:gd name="f63" fmla="*/ f46 1 45"/>
                <a:gd name="f64" fmla="*/ f47 1 53"/>
                <a:gd name="f65" fmla="*/ f48 1 45"/>
                <a:gd name="f66" fmla="*/ f49 1 53"/>
                <a:gd name="f67" fmla="*/ f50 1 45"/>
                <a:gd name="f68" fmla="*/ f51 1 53"/>
                <a:gd name="f69" fmla="*/ f52 1 45"/>
                <a:gd name="f70" fmla="*/ f53 1 53"/>
                <a:gd name="f71" fmla="*/ f54 1 45"/>
                <a:gd name="f72" fmla="*/ f55 1 53"/>
                <a:gd name="f73" fmla="*/ f56 1 45"/>
                <a:gd name="f74" fmla="*/ f57 1 53"/>
                <a:gd name="f75" fmla="*/ f58 1 45"/>
                <a:gd name="f76" fmla="*/ f59 1 53"/>
                <a:gd name="f77" fmla="*/ f60 1 45"/>
                <a:gd name="f78" fmla="*/ 0 1 f43"/>
                <a:gd name="f79" fmla="*/ f37 1 f43"/>
                <a:gd name="f80" fmla="*/ 0 1 f44"/>
                <a:gd name="f81" fmla="*/ f38 1 f44"/>
                <a:gd name="f82" fmla="*/ f62 1 f43"/>
                <a:gd name="f83" fmla="*/ f63 1 f44"/>
                <a:gd name="f84" fmla="*/ f64 1 f43"/>
                <a:gd name="f85" fmla="*/ f65 1 f44"/>
                <a:gd name="f86" fmla="*/ f66 1 f43"/>
                <a:gd name="f87" fmla="*/ f67 1 f44"/>
                <a:gd name="f88" fmla="*/ f68 1 f43"/>
                <a:gd name="f89" fmla="*/ f69 1 f44"/>
                <a:gd name="f90" fmla="*/ f70 1 f43"/>
                <a:gd name="f91" fmla="*/ f71 1 f44"/>
                <a:gd name="f92" fmla="*/ f72 1 f43"/>
                <a:gd name="f93" fmla="*/ f73 1 f44"/>
                <a:gd name="f94" fmla="*/ f74 1 f43"/>
                <a:gd name="f95" fmla="*/ f75 1 f44"/>
                <a:gd name="f96" fmla="*/ f76 1 f43"/>
                <a:gd name="f97" fmla="*/ f77 1 f44"/>
                <a:gd name="f98" fmla="*/ f78 f34 1"/>
                <a:gd name="f99" fmla="*/ f79 f34 1"/>
                <a:gd name="f100" fmla="*/ f81 f35 1"/>
                <a:gd name="f101" fmla="*/ f80 f35 1"/>
                <a:gd name="f102" fmla="*/ f82 f34 1"/>
                <a:gd name="f103" fmla="*/ f83 f35 1"/>
                <a:gd name="f104" fmla="*/ f84 f34 1"/>
                <a:gd name="f105" fmla="*/ f85 f35 1"/>
                <a:gd name="f106" fmla="*/ f86 f34 1"/>
                <a:gd name="f107" fmla="*/ f87 f35 1"/>
                <a:gd name="f108" fmla="*/ f88 f34 1"/>
                <a:gd name="f109" fmla="*/ f89 f35 1"/>
                <a:gd name="f110" fmla="*/ f90 f34 1"/>
                <a:gd name="f111" fmla="*/ f91 f35 1"/>
                <a:gd name="f112" fmla="*/ f92 f34 1"/>
                <a:gd name="f113" fmla="*/ f93 f35 1"/>
                <a:gd name="f114" fmla="*/ f94 f34 1"/>
                <a:gd name="f115" fmla="*/ f95 f35 1"/>
                <a:gd name="f116" fmla="*/ f96 f34 1"/>
                <a:gd name="f117" fmla="*/ f9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102" y="f103"/>
                </a:cxn>
                <a:cxn ang="f61">
                  <a:pos x="f104" y="f105"/>
                </a:cxn>
                <a:cxn ang="f61">
                  <a:pos x="f106" y="f107"/>
                </a:cxn>
                <a:cxn ang="f61">
                  <a:pos x="f108" y="f109"/>
                </a:cxn>
                <a:cxn ang="f61">
                  <a:pos x="f110" y="f111"/>
                </a:cxn>
                <a:cxn ang="f61">
                  <a:pos x="f112" y="f113"/>
                </a:cxn>
                <a:cxn ang="f61">
                  <a:pos x="f114" y="f115"/>
                </a:cxn>
                <a:cxn ang="f61">
                  <a:pos x="f116" y="f117"/>
                </a:cxn>
                <a:cxn ang="f61">
                  <a:pos x="f102" y="f103"/>
                </a:cxn>
              </a:cxnLst>
              <a:rect l="f98" t="f101" r="f99" b="f100"/>
              <a:pathLst>
                <a:path w="52" h="45">
                  <a:moveTo>
                    <a:pt x="f5" y="f8"/>
                  </a:moveTo>
                  <a:cubicBezTo>
                    <a:pt x="f5" y="f9"/>
                    <a:pt x="f5" y="f10"/>
                    <a:pt x="f11" y="f12"/>
                  </a:cubicBezTo>
                  <a:cubicBezTo>
                    <a:pt x="f13" y="f14"/>
                    <a:pt x="f15" y="f16"/>
                    <a:pt x="f14" y="f17"/>
                  </a:cubicBezTo>
                  <a:cubicBezTo>
                    <a:pt x="f17" y="f18"/>
                    <a:pt x="f19" y="f20"/>
                    <a:pt x="f21" y="f5"/>
                  </a:cubicBezTo>
                  <a:cubicBezTo>
                    <a:pt x="f21" y="f5"/>
                    <a:pt x="f9" y="f5"/>
                    <a:pt x="f22" y="f11"/>
                  </a:cubicBezTo>
                  <a:cubicBezTo>
                    <a:pt x="f21" y="f20"/>
                    <a:pt x="f23" y="f18"/>
                    <a:pt x="f10" y="f10"/>
                  </a:cubicBezTo>
                  <a:cubicBezTo>
                    <a:pt x="f24" y="f19"/>
                    <a:pt x="f7" y="f21"/>
                    <a:pt x="f25" y="f22"/>
                  </a:cubicBezTo>
                  <a:cubicBezTo>
                    <a:pt x="f26" y="f24"/>
                    <a:pt x="f27" y="f28"/>
                    <a:pt x="f29" y="f7"/>
                  </a:cubicBezTo>
                  <a:cubicBezTo>
                    <a:pt x="f22" y="f30"/>
                    <a:pt x="f31" y="f32"/>
                    <a:pt x="f5" y="f8"/>
                  </a:cubicBezTo>
                  <a:close/>
                </a:path>
              </a:pathLst>
            </a:custGeom>
            <a:solidFill>
              <a:srgbClr val="00B05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" name="Forma libre: forma 19">
            <a:extLst>
              <a:ext uri="{FF2B5EF4-FFF2-40B4-BE49-F238E27FC236}">
                <a16:creationId xmlns:a16="http://schemas.microsoft.com/office/drawing/2014/main" id="{6A63C81E-650E-E90D-C9D7-2A5AB2C72523}"/>
              </a:ext>
            </a:extLst>
          </p:cNvPr>
          <p:cNvSpPr/>
          <p:nvPr/>
        </p:nvSpPr>
        <p:spPr>
          <a:xfrm>
            <a:off x="-16331" y="-32653"/>
            <a:ext cx="2302331" cy="12409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2329"/>
              <a:gd name="f7" fmla="val 1240971"/>
              <a:gd name="f8" fmla="val 16329"/>
              <a:gd name="f9" fmla="val 1110343"/>
              <a:gd name="f10" fmla="val 310243"/>
              <a:gd name="f11" fmla="val 522515"/>
              <a:gd name="f12" fmla="val 375557"/>
              <a:gd name="f13" fmla="val 16328"/>
              <a:gd name="f14" fmla="+- 0 0 -90"/>
              <a:gd name="f15" fmla="*/ f3 1 2302329"/>
              <a:gd name="f16" fmla="*/ f4 1 1240971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2302329"/>
              <a:gd name="f25" fmla="*/ f21 1 1240971"/>
              <a:gd name="f26" fmla="*/ 16329 f22 1"/>
              <a:gd name="f27" fmla="*/ 1110343 f21 1"/>
              <a:gd name="f28" fmla="*/ 310243 f22 1"/>
              <a:gd name="f29" fmla="*/ 1240971 f21 1"/>
              <a:gd name="f30" fmla="*/ 522515 f22 1"/>
              <a:gd name="f31" fmla="*/ 375557 f21 1"/>
              <a:gd name="f32" fmla="*/ 2302329 f22 1"/>
              <a:gd name="f33" fmla="*/ 0 f21 1"/>
              <a:gd name="f34" fmla="*/ 0 f22 1"/>
              <a:gd name="f35" fmla="*/ 16328 f21 1"/>
              <a:gd name="f36" fmla="+- f23 0 f1"/>
              <a:gd name="f37" fmla="*/ f26 1 2302329"/>
              <a:gd name="f38" fmla="*/ f27 1 1240971"/>
              <a:gd name="f39" fmla="*/ f28 1 2302329"/>
              <a:gd name="f40" fmla="*/ f29 1 1240971"/>
              <a:gd name="f41" fmla="*/ f30 1 2302329"/>
              <a:gd name="f42" fmla="*/ f31 1 1240971"/>
              <a:gd name="f43" fmla="*/ f32 1 2302329"/>
              <a:gd name="f44" fmla="*/ f33 1 1240971"/>
              <a:gd name="f45" fmla="*/ f34 1 2302329"/>
              <a:gd name="f46" fmla="*/ f35 1 1240971"/>
              <a:gd name="f47" fmla="*/ f17 1 f24"/>
              <a:gd name="f48" fmla="*/ f18 1 f24"/>
              <a:gd name="f49" fmla="*/ f17 1 f25"/>
              <a:gd name="f50" fmla="*/ f19 1 f25"/>
              <a:gd name="f51" fmla="*/ f37 1 f24"/>
              <a:gd name="f52" fmla="*/ f38 1 f25"/>
              <a:gd name="f53" fmla="*/ f39 1 f24"/>
              <a:gd name="f54" fmla="*/ f40 1 f25"/>
              <a:gd name="f55" fmla="*/ f41 1 f24"/>
              <a:gd name="f56" fmla="*/ f42 1 f25"/>
              <a:gd name="f57" fmla="*/ f43 1 f24"/>
              <a:gd name="f58" fmla="*/ f44 1 f25"/>
              <a:gd name="f59" fmla="*/ f45 1 f24"/>
              <a:gd name="f60" fmla="*/ f46 1 f25"/>
              <a:gd name="f61" fmla="*/ f47 f15 1"/>
              <a:gd name="f62" fmla="*/ f48 f15 1"/>
              <a:gd name="f63" fmla="*/ f50 f16 1"/>
              <a:gd name="f64" fmla="*/ f49 f16 1"/>
              <a:gd name="f65" fmla="*/ f51 f15 1"/>
              <a:gd name="f66" fmla="*/ f52 f16 1"/>
              <a:gd name="f67" fmla="*/ f53 f15 1"/>
              <a:gd name="f68" fmla="*/ f54 f16 1"/>
              <a:gd name="f69" fmla="*/ f55 f15 1"/>
              <a:gd name="f70" fmla="*/ f56 f16 1"/>
              <a:gd name="f71" fmla="*/ f57 f15 1"/>
              <a:gd name="f72" fmla="*/ f58 f16 1"/>
              <a:gd name="f73" fmla="*/ f59 f15 1"/>
              <a:gd name="f74" fmla="*/ f60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66"/>
              </a:cxn>
              <a:cxn ang="f36">
                <a:pos x="f67" y="f68"/>
              </a:cxn>
              <a:cxn ang="f36">
                <a:pos x="f69" y="f70"/>
              </a:cxn>
              <a:cxn ang="f36">
                <a:pos x="f71" y="f72"/>
              </a:cxn>
              <a:cxn ang="f36">
                <a:pos x="f73" y="f74"/>
              </a:cxn>
              <a:cxn ang="f36">
                <a:pos x="f65" y="f66"/>
              </a:cxn>
            </a:cxnLst>
            <a:rect l="f61" t="f64" r="f62" b="f63"/>
            <a:pathLst>
              <a:path w="2302329" h="1240971">
                <a:moveTo>
                  <a:pt x="f8" y="f9"/>
                </a:moveTo>
                <a:lnTo>
                  <a:pt x="f10" y="f7"/>
                </a:lnTo>
                <a:lnTo>
                  <a:pt x="f11" y="f12"/>
                </a:lnTo>
                <a:lnTo>
                  <a:pt x="f6" y="f5"/>
                </a:lnTo>
                <a:lnTo>
                  <a:pt x="f5" y="f13"/>
                </a:lnTo>
                <a:lnTo>
                  <a:pt x="f8" y="f9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4;p15">
            <a:extLst>
              <a:ext uri="{FF2B5EF4-FFF2-40B4-BE49-F238E27FC236}">
                <a16:creationId xmlns:a16="http://schemas.microsoft.com/office/drawing/2014/main" id="{14A2A4B4-4237-1BAA-F56C-A9470224C2C4}"/>
              </a:ext>
            </a:extLst>
          </p:cNvPr>
          <p:cNvSpPr/>
          <p:nvPr/>
        </p:nvSpPr>
        <p:spPr>
          <a:xfrm>
            <a:off x="-2496" y="0"/>
            <a:ext cx="7487198" cy="6858000"/>
          </a:xfrm>
          <a:prstGeom prst="rect">
            <a:avLst/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3" name="Google Shape;439;p44">
            <a:extLst>
              <a:ext uri="{FF2B5EF4-FFF2-40B4-BE49-F238E27FC236}">
                <a16:creationId xmlns:a16="http://schemas.microsoft.com/office/drawing/2014/main" id="{ABE2F3D8-389B-FF27-4A22-5A942A801621}"/>
              </a:ext>
            </a:extLst>
          </p:cNvPr>
          <p:cNvCxnSpPr/>
          <p:nvPr/>
        </p:nvCxnSpPr>
        <p:spPr>
          <a:xfrm>
            <a:off x="-19101" y="392497"/>
            <a:ext cx="2664798" cy="0"/>
          </a:xfrm>
          <a:prstGeom prst="straightConnector1">
            <a:avLst/>
          </a:prstGeom>
          <a:noFill/>
          <a:ln w="9528" cap="flat">
            <a:solidFill>
              <a:srgbClr val="FFFFFF"/>
            </a:solidFill>
            <a:prstDash val="solid"/>
            <a:round/>
          </a:ln>
        </p:spPr>
      </p:cxnSp>
      <p:sp>
        <p:nvSpPr>
          <p:cNvPr id="4" name="Google Shape;440;p44">
            <a:extLst>
              <a:ext uri="{FF2B5EF4-FFF2-40B4-BE49-F238E27FC236}">
                <a16:creationId xmlns:a16="http://schemas.microsoft.com/office/drawing/2014/main" id="{CF81973E-67C3-10AD-FCBC-5E990B77261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lIns="121898" tIns="121898" rIns="121898" bIns="121898"/>
          <a:lstStyle/>
          <a:p>
            <a:pPr lvl="0"/>
            <a:r>
              <a:rPr lang="en-US" b="1">
                <a:solidFill>
                  <a:srgbClr val="0B0B0D"/>
                </a:solidFill>
              </a:rPr>
              <a:t>Buyer persona profile</a:t>
            </a:r>
          </a:p>
        </p:txBody>
      </p:sp>
      <p:sp>
        <p:nvSpPr>
          <p:cNvPr id="5" name="Google Shape;448;p44">
            <a:extLst>
              <a:ext uri="{FF2B5EF4-FFF2-40B4-BE49-F238E27FC236}">
                <a16:creationId xmlns:a16="http://schemas.microsoft.com/office/drawing/2014/main" id="{5B453C54-87FF-E4E2-B11C-A83E47419DBE}"/>
              </a:ext>
            </a:extLst>
          </p:cNvPr>
          <p:cNvSpPr txBox="1"/>
          <p:nvPr/>
        </p:nvSpPr>
        <p:spPr>
          <a:xfrm>
            <a:off x="3943953" y="1565251"/>
            <a:ext cx="3207203" cy="479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9996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67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Wants privacy</a:t>
            </a:r>
          </a:p>
        </p:txBody>
      </p:sp>
      <p:sp>
        <p:nvSpPr>
          <p:cNvPr id="6" name="Google Shape;450;p44">
            <a:extLst>
              <a:ext uri="{FF2B5EF4-FFF2-40B4-BE49-F238E27FC236}">
                <a16:creationId xmlns:a16="http://schemas.microsoft.com/office/drawing/2014/main" id="{9007C2B5-2677-6CAD-0434-B4B2A280AD99}"/>
              </a:ext>
            </a:extLst>
          </p:cNvPr>
          <p:cNvSpPr txBox="1"/>
          <p:nvPr/>
        </p:nvSpPr>
        <p:spPr>
          <a:xfrm>
            <a:off x="953481" y="4172736"/>
            <a:ext cx="3207203" cy="4863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19996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67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Shopping Choices</a:t>
            </a:r>
          </a:p>
        </p:txBody>
      </p:sp>
      <p:sp>
        <p:nvSpPr>
          <p:cNvPr id="7" name="Google Shape;452;p44">
            <a:extLst>
              <a:ext uri="{FF2B5EF4-FFF2-40B4-BE49-F238E27FC236}">
                <a16:creationId xmlns:a16="http://schemas.microsoft.com/office/drawing/2014/main" id="{65B38E4F-2E36-873C-9C67-FE737C86ABAF}"/>
              </a:ext>
            </a:extLst>
          </p:cNvPr>
          <p:cNvSpPr txBox="1"/>
          <p:nvPr/>
        </p:nvSpPr>
        <p:spPr>
          <a:xfrm>
            <a:off x="1654204" y="4726954"/>
            <a:ext cx="1010402" cy="419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Online</a:t>
            </a:r>
          </a:p>
        </p:txBody>
      </p:sp>
      <p:sp>
        <p:nvSpPr>
          <p:cNvPr id="8" name="Google Shape;453;p44">
            <a:extLst>
              <a:ext uri="{FF2B5EF4-FFF2-40B4-BE49-F238E27FC236}">
                <a16:creationId xmlns:a16="http://schemas.microsoft.com/office/drawing/2014/main" id="{3CB6389C-76A1-4219-48E5-AAAB9FA5ACD1}"/>
              </a:ext>
            </a:extLst>
          </p:cNvPr>
          <p:cNvSpPr/>
          <p:nvPr/>
        </p:nvSpPr>
        <p:spPr>
          <a:xfrm flipH="1">
            <a:off x="2840510" y="4821018"/>
            <a:ext cx="3357201" cy="231196"/>
          </a:xfrm>
          <a:prstGeom prst="rect">
            <a:avLst/>
          </a:prstGeom>
          <a:noFill/>
          <a:ln w="19046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Google Shape;454;p44">
            <a:extLst>
              <a:ext uri="{FF2B5EF4-FFF2-40B4-BE49-F238E27FC236}">
                <a16:creationId xmlns:a16="http://schemas.microsoft.com/office/drawing/2014/main" id="{60DFC255-52E3-0C1B-F57F-C88C235FBF5B}"/>
              </a:ext>
            </a:extLst>
          </p:cNvPr>
          <p:cNvSpPr/>
          <p:nvPr/>
        </p:nvSpPr>
        <p:spPr>
          <a:xfrm flipH="1">
            <a:off x="2840428" y="4821000"/>
            <a:ext cx="1637196" cy="231196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Google Shape;455;p44">
            <a:extLst>
              <a:ext uri="{FF2B5EF4-FFF2-40B4-BE49-F238E27FC236}">
                <a16:creationId xmlns:a16="http://schemas.microsoft.com/office/drawing/2014/main" id="{A79760BC-B66E-57C2-E8D9-9E4A9A9F51B9}"/>
              </a:ext>
            </a:extLst>
          </p:cNvPr>
          <p:cNvSpPr/>
          <p:nvPr/>
        </p:nvSpPr>
        <p:spPr>
          <a:xfrm flipH="1">
            <a:off x="2829784" y="5840583"/>
            <a:ext cx="3357201" cy="231196"/>
          </a:xfrm>
          <a:prstGeom prst="rect">
            <a:avLst/>
          </a:prstGeom>
          <a:noFill/>
          <a:ln w="19046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Google Shape;456;p44">
            <a:extLst>
              <a:ext uri="{FF2B5EF4-FFF2-40B4-BE49-F238E27FC236}">
                <a16:creationId xmlns:a16="http://schemas.microsoft.com/office/drawing/2014/main" id="{E799D9D7-5FF3-D37B-552B-F7A26724BA3E}"/>
              </a:ext>
            </a:extLst>
          </p:cNvPr>
          <p:cNvSpPr/>
          <p:nvPr/>
        </p:nvSpPr>
        <p:spPr>
          <a:xfrm flipH="1">
            <a:off x="2828742" y="5840565"/>
            <a:ext cx="614001" cy="231196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Google Shape;457;p44">
            <a:extLst>
              <a:ext uri="{FF2B5EF4-FFF2-40B4-BE49-F238E27FC236}">
                <a16:creationId xmlns:a16="http://schemas.microsoft.com/office/drawing/2014/main" id="{F23F639C-AB4F-1296-D7EC-EA6789B2485A}"/>
              </a:ext>
            </a:extLst>
          </p:cNvPr>
          <p:cNvSpPr/>
          <p:nvPr/>
        </p:nvSpPr>
        <p:spPr>
          <a:xfrm flipH="1">
            <a:off x="2829839" y="5337700"/>
            <a:ext cx="3357201" cy="231196"/>
          </a:xfrm>
          <a:prstGeom prst="rect">
            <a:avLst/>
          </a:prstGeom>
          <a:noFill/>
          <a:ln w="19046" cap="flat">
            <a:solidFill>
              <a:srgbClr val="FFFFFF"/>
            </a:solidFill>
            <a:prstDash val="solid"/>
            <a:round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Google Shape;458;p44">
            <a:extLst>
              <a:ext uri="{FF2B5EF4-FFF2-40B4-BE49-F238E27FC236}">
                <a16:creationId xmlns:a16="http://schemas.microsoft.com/office/drawing/2014/main" id="{5FE31E80-4DBE-B5B2-0D82-674810D4E737}"/>
              </a:ext>
            </a:extLst>
          </p:cNvPr>
          <p:cNvSpPr/>
          <p:nvPr/>
        </p:nvSpPr>
        <p:spPr>
          <a:xfrm flipH="1">
            <a:off x="2829336" y="5337700"/>
            <a:ext cx="1066803" cy="231196"/>
          </a:xfrm>
          <a:prstGeom prst="rect">
            <a:avLst/>
          </a:pr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Google Shape;459;p44">
            <a:extLst>
              <a:ext uri="{FF2B5EF4-FFF2-40B4-BE49-F238E27FC236}">
                <a16:creationId xmlns:a16="http://schemas.microsoft.com/office/drawing/2014/main" id="{677FB711-426B-F66D-57C8-FA027336A063}"/>
              </a:ext>
            </a:extLst>
          </p:cNvPr>
          <p:cNvSpPr txBox="1"/>
          <p:nvPr/>
        </p:nvSpPr>
        <p:spPr>
          <a:xfrm>
            <a:off x="3743535" y="2366951"/>
            <a:ext cx="3207203" cy="19175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335987" marR="0" lvl="0" indent="-28652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Despite being red, Mars is a cold place</a:t>
            </a:r>
          </a:p>
          <a:p>
            <a:pPr marL="335987" marR="0" lvl="0" indent="-28652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Jupiter is the biggest planet of them all</a:t>
            </a:r>
          </a:p>
          <a:p>
            <a:pPr marL="335987" marR="0" lvl="0" indent="-28652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Venus is the second planet from the Sun</a:t>
            </a:r>
          </a:p>
        </p:txBody>
      </p:sp>
      <p:sp>
        <p:nvSpPr>
          <p:cNvPr id="15" name="Google Shape;463;p44">
            <a:extLst>
              <a:ext uri="{FF2B5EF4-FFF2-40B4-BE49-F238E27FC236}">
                <a16:creationId xmlns:a16="http://schemas.microsoft.com/office/drawing/2014/main" id="{945B5B7C-1490-1DF5-4DD6-DC6EB76A9B3E}"/>
              </a:ext>
            </a:extLst>
          </p:cNvPr>
          <p:cNvSpPr txBox="1"/>
          <p:nvPr/>
        </p:nvSpPr>
        <p:spPr>
          <a:xfrm>
            <a:off x="953481" y="4730154"/>
            <a:ext cx="769595" cy="419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43%</a:t>
            </a:r>
          </a:p>
        </p:txBody>
      </p:sp>
      <p:sp>
        <p:nvSpPr>
          <p:cNvPr id="16" name="Google Shape;464;p44">
            <a:extLst>
              <a:ext uri="{FF2B5EF4-FFF2-40B4-BE49-F238E27FC236}">
                <a16:creationId xmlns:a16="http://schemas.microsoft.com/office/drawing/2014/main" id="{9DA358D5-388F-EF70-7AC6-56A25609F816}"/>
              </a:ext>
            </a:extLst>
          </p:cNvPr>
          <p:cNvSpPr txBox="1"/>
          <p:nvPr/>
        </p:nvSpPr>
        <p:spPr>
          <a:xfrm>
            <a:off x="1643469" y="5243635"/>
            <a:ext cx="1010402" cy="419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Store</a:t>
            </a:r>
          </a:p>
        </p:txBody>
      </p:sp>
      <p:sp>
        <p:nvSpPr>
          <p:cNvPr id="17" name="Google Shape;465;p44">
            <a:extLst>
              <a:ext uri="{FF2B5EF4-FFF2-40B4-BE49-F238E27FC236}">
                <a16:creationId xmlns:a16="http://schemas.microsoft.com/office/drawing/2014/main" id="{4C9C8618-A657-C905-1513-54C8333C25B9}"/>
              </a:ext>
            </a:extLst>
          </p:cNvPr>
          <p:cNvSpPr txBox="1"/>
          <p:nvPr/>
        </p:nvSpPr>
        <p:spPr>
          <a:xfrm>
            <a:off x="953481" y="5253831"/>
            <a:ext cx="769595" cy="405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37%</a:t>
            </a:r>
          </a:p>
        </p:txBody>
      </p:sp>
      <p:sp>
        <p:nvSpPr>
          <p:cNvPr id="18" name="Google Shape;466;p44">
            <a:extLst>
              <a:ext uri="{FF2B5EF4-FFF2-40B4-BE49-F238E27FC236}">
                <a16:creationId xmlns:a16="http://schemas.microsoft.com/office/drawing/2014/main" id="{C0A27922-8A51-C4AB-DEFD-58E97E2912C0}"/>
              </a:ext>
            </a:extLst>
          </p:cNvPr>
          <p:cNvSpPr txBox="1"/>
          <p:nvPr/>
        </p:nvSpPr>
        <p:spPr>
          <a:xfrm>
            <a:off x="1643469" y="5746528"/>
            <a:ext cx="1010402" cy="419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Phone</a:t>
            </a:r>
          </a:p>
        </p:txBody>
      </p:sp>
      <p:sp>
        <p:nvSpPr>
          <p:cNvPr id="19" name="Google Shape;467;p44">
            <a:extLst>
              <a:ext uri="{FF2B5EF4-FFF2-40B4-BE49-F238E27FC236}">
                <a16:creationId xmlns:a16="http://schemas.microsoft.com/office/drawing/2014/main" id="{7CA601D9-C863-ED65-E00F-73114CFAD546}"/>
              </a:ext>
            </a:extLst>
          </p:cNvPr>
          <p:cNvSpPr txBox="1"/>
          <p:nvPr/>
        </p:nvSpPr>
        <p:spPr>
          <a:xfrm>
            <a:off x="953481" y="5763527"/>
            <a:ext cx="769595" cy="391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20%</a:t>
            </a:r>
          </a:p>
        </p:txBody>
      </p:sp>
      <p:pic>
        <p:nvPicPr>
          <p:cNvPr id="20" name="Google Shape;473;p44">
            <a:extLst>
              <a:ext uri="{FF2B5EF4-FFF2-40B4-BE49-F238E27FC236}">
                <a16:creationId xmlns:a16="http://schemas.microsoft.com/office/drawing/2014/main" id="{5EF64650-A546-CBB9-B40A-0E2C99639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45799" b="13382"/>
          <a:stretch>
            <a:fillRect/>
          </a:stretch>
        </p:blipFill>
        <p:spPr>
          <a:xfrm>
            <a:off x="953481" y="1534299"/>
            <a:ext cx="2737887" cy="24610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" descr="edificio de hormigón blanco bajo un cielo azul durante el día">
            <a:extLst>
              <a:ext uri="{FF2B5EF4-FFF2-40B4-BE49-F238E27FC236}">
                <a16:creationId xmlns:a16="http://schemas.microsoft.com/office/drawing/2014/main" id="{B7EC8B95-3E5C-9FCB-ACD5-23967D28A4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580"/>
          <a:stretch>
            <a:fillRect/>
          </a:stretch>
        </p:blipFill>
        <p:spPr>
          <a:xfrm flipH="1">
            <a:off x="7437400" y="0"/>
            <a:ext cx="4707303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8">
            <a:extLst>
              <a:ext uri="{FF2B5EF4-FFF2-40B4-BE49-F238E27FC236}">
                <a16:creationId xmlns:a16="http://schemas.microsoft.com/office/drawing/2014/main" id="{9CF01486-5B3B-890E-89ED-887E893AB945}"/>
              </a:ext>
            </a:extLst>
          </p:cNvPr>
          <p:cNvGrpSpPr/>
          <p:nvPr/>
        </p:nvGrpSpPr>
        <p:grpSpPr>
          <a:xfrm>
            <a:off x="6915799" y="1062359"/>
            <a:ext cx="4201704" cy="4733281"/>
            <a:chOff x="6915799" y="1062359"/>
            <a:chExt cx="4201704" cy="4733281"/>
          </a:xfrm>
        </p:grpSpPr>
        <p:grpSp>
          <p:nvGrpSpPr>
            <p:cNvPr id="3" name="Grupo 9">
              <a:extLst>
                <a:ext uri="{FF2B5EF4-FFF2-40B4-BE49-F238E27FC236}">
                  <a16:creationId xmlns:a16="http://schemas.microsoft.com/office/drawing/2014/main" id="{860A1B4D-24A2-DC77-BC91-D730486C92BD}"/>
                </a:ext>
              </a:extLst>
            </p:cNvPr>
            <p:cNvGrpSpPr/>
            <p:nvPr/>
          </p:nvGrpSpPr>
          <p:grpSpPr>
            <a:xfrm>
              <a:off x="6915799" y="1602623"/>
              <a:ext cx="4201704" cy="4193017"/>
              <a:chOff x="6915799" y="1602623"/>
              <a:chExt cx="4201704" cy="4193017"/>
            </a:xfrm>
          </p:grpSpPr>
          <p:sp>
            <p:nvSpPr>
              <p:cNvPr id="4" name="CuadroTexto 11">
                <a:extLst>
                  <a:ext uri="{FF2B5EF4-FFF2-40B4-BE49-F238E27FC236}">
                    <a16:creationId xmlns:a16="http://schemas.microsoft.com/office/drawing/2014/main" id="{2457C8A4-E6E9-1FB0-AA63-8258F8462584}"/>
                  </a:ext>
                </a:extLst>
              </p:cNvPr>
              <p:cNvSpPr txBox="1"/>
              <p:nvPr/>
            </p:nvSpPr>
            <p:spPr>
              <a:xfrm>
                <a:off x="6915799" y="2855863"/>
                <a:ext cx="4201704" cy="293977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285750" marR="0" lvl="0" indent="-285750" algn="l" defTabSz="914400" rtl="0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1200"/>
                  </a:spcAft>
                  <a:buSzPct val="100000"/>
                  <a:buFont typeface="Arial" pitchFamily="34"/>
                  <a:buChar char="•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600" b="0" i="0" u="none" strike="noStrike" kern="1200" cap="none" spc="0" baseline="0">
                    <a:solidFill>
                      <a:srgbClr val="454955"/>
                    </a:solidFill>
                    <a:uFillTx/>
                    <a:latin typeface="Arial" pitchFamily="34"/>
                    <a:ea typeface="Roboto" pitchFamily="2"/>
                    <a:cs typeface="Arial"/>
                  </a:rPr>
                  <a:t>There  must be an international political solution. </a:t>
                </a:r>
              </a:p>
              <a:p>
                <a:pPr marL="285750" marR="0" lvl="0" indent="-285750" algn="l" defTabSz="914400" rtl="0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1200"/>
                  </a:spcAft>
                  <a:buSzPct val="100000"/>
                  <a:buFont typeface="Arial" pitchFamily="34"/>
                  <a:buChar char="•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600" b="0" i="0" u="none" strike="noStrike" kern="1200" cap="none" spc="0" baseline="0">
                    <a:solidFill>
                      <a:srgbClr val="454955"/>
                    </a:solidFill>
                    <a:uFillTx/>
                    <a:latin typeface="Arial" pitchFamily="34"/>
                    <a:ea typeface="Roboto" pitchFamily="2"/>
                    <a:cs typeface="Arial"/>
                  </a:rPr>
                  <a:t>Funding for developing cheap and clean energy production must be increased</a:t>
                </a:r>
              </a:p>
              <a:p>
                <a:pPr marL="285750" marR="0" lvl="0" indent="-285750" algn="l" defTabSz="914400" rtl="0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1200"/>
                  </a:spcAft>
                  <a:buSzPct val="100000"/>
                  <a:buFont typeface="Arial" pitchFamily="34"/>
                  <a:buChar char="•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1600" b="0" i="0" u="none" strike="noStrike" kern="1200" cap="none" spc="0" baseline="0">
                    <a:solidFill>
                      <a:srgbClr val="454955"/>
                    </a:solidFill>
                    <a:uFillTx/>
                    <a:latin typeface="Arial" pitchFamily="34"/>
                    <a:ea typeface="Roboto" pitchFamily="2"/>
                    <a:cs typeface="Arial"/>
                  </a:rPr>
                  <a:t>We must not pin all our hopes on global politics and clean energy technology, so we must prepare for the worst and adapt</a:t>
                </a:r>
              </a:p>
            </p:txBody>
          </p:sp>
          <p:sp>
            <p:nvSpPr>
              <p:cNvPr id="5" name="CuadroTexto 12">
                <a:extLst>
                  <a:ext uri="{FF2B5EF4-FFF2-40B4-BE49-F238E27FC236}">
                    <a16:creationId xmlns:a16="http://schemas.microsoft.com/office/drawing/2014/main" id="{67CC8E63-C750-23E7-1CF1-1805ED684866}"/>
                  </a:ext>
                </a:extLst>
              </p:cNvPr>
              <p:cNvSpPr txBox="1"/>
              <p:nvPr/>
            </p:nvSpPr>
            <p:spPr>
              <a:xfrm>
                <a:off x="6915799" y="1602623"/>
                <a:ext cx="4201704" cy="1077218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ES" sz="3200" b="0" i="0" u="none" strike="noStrike" kern="1200" cap="none" spc="0" baseline="0">
                    <a:solidFill>
                      <a:srgbClr val="00B050"/>
                    </a:solidFill>
                    <a:uFillTx/>
                    <a:latin typeface="Oswald" pitchFamily="2"/>
                    <a:ea typeface="Arial"/>
                    <a:cs typeface="Arial"/>
                  </a:rPr>
                  <a:t>PROTECTING THE PLANET STARTS WITH YOU</a:t>
                </a:r>
              </a:p>
            </p:txBody>
          </p:sp>
        </p:grpSp>
        <p:sp>
          <p:nvSpPr>
            <p:cNvPr id="6" name="CuadroTexto 10">
              <a:extLst>
                <a:ext uri="{FF2B5EF4-FFF2-40B4-BE49-F238E27FC236}">
                  <a16:creationId xmlns:a16="http://schemas.microsoft.com/office/drawing/2014/main" id="{D9BCDB48-0AF6-ABD8-B5EA-13530DE82743}"/>
                </a:ext>
              </a:extLst>
            </p:cNvPr>
            <p:cNvSpPr txBox="1"/>
            <p:nvPr/>
          </p:nvSpPr>
          <p:spPr>
            <a:xfrm>
              <a:off x="6915799" y="1062359"/>
              <a:ext cx="2593302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1600" b="0" i="0" u="none" strike="noStrike" kern="1200" cap="none" spc="300" baseline="0">
                  <a:solidFill>
                    <a:srgbClr val="00B050"/>
                  </a:solidFill>
                  <a:uFillTx/>
                  <a:latin typeface="Oswald" pitchFamily="2"/>
                  <a:ea typeface="Arial"/>
                  <a:cs typeface="Arial"/>
                </a:rPr>
                <a:t>CONCLUSION</a:t>
              </a:r>
            </a:p>
          </p:txBody>
        </p:sp>
      </p:grpSp>
      <p:pic>
        <p:nvPicPr>
          <p:cNvPr id="7" name="Picture 2" descr="Edificio de hormigón gris bajo un cielo azul durante el día">
            <a:extLst>
              <a:ext uri="{FF2B5EF4-FFF2-40B4-BE49-F238E27FC236}">
                <a16:creationId xmlns:a16="http://schemas.microsoft.com/office/drawing/2014/main" id="{F358AECB-007D-8CA4-C59B-B8F938B8C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600"/>
          <a:stretch>
            <a:fillRect/>
          </a:stretch>
        </p:blipFill>
        <p:spPr>
          <a:xfrm flipH="1">
            <a:off x="0" y="0"/>
            <a:ext cx="6381753" cy="68580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8" name="Grupo 1">
            <a:extLst>
              <a:ext uri="{FF2B5EF4-FFF2-40B4-BE49-F238E27FC236}">
                <a16:creationId xmlns:a16="http://schemas.microsoft.com/office/drawing/2014/main" id="{7DFCDE16-E34D-D82C-AEDF-EBB5AF72D5D3}"/>
              </a:ext>
            </a:extLst>
          </p:cNvPr>
          <p:cNvGrpSpPr/>
          <p:nvPr/>
        </p:nvGrpSpPr>
        <p:grpSpPr>
          <a:xfrm>
            <a:off x="-30312" y="331204"/>
            <a:ext cx="11895392" cy="1167185"/>
            <a:chOff x="-30312" y="331204"/>
            <a:chExt cx="11895392" cy="1167185"/>
          </a:xfrm>
        </p:grpSpPr>
        <p:sp>
          <p:nvSpPr>
            <p:cNvPr id="9" name="Rectángulo 13">
              <a:extLst>
                <a:ext uri="{FF2B5EF4-FFF2-40B4-BE49-F238E27FC236}">
                  <a16:creationId xmlns:a16="http://schemas.microsoft.com/office/drawing/2014/main" id="{A4987FF6-2416-A62E-4763-D3F59D78862A}"/>
                </a:ext>
              </a:extLst>
            </p:cNvPr>
            <p:cNvSpPr/>
            <p:nvPr/>
          </p:nvSpPr>
          <p:spPr>
            <a:xfrm>
              <a:off x="-30312" y="1387537"/>
              <a:ext cx="11203228" cy="110852"/>
            </a:xfrm>
            <a:prstGeom prst="rect">
              <a:avLst/>
            </a:pr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7E82F39-80F7-BF18-3615-B0F6AD8323DC}"/>
                </a:ext>
              </a:extLst>
            </p:cNvPr>
            <p:cNvSpPr/>
            <p:nvPr/>
          </p:nvSpPr>
          <p:spPr>
            <a:xfrm>
              <a:off x="11009531" y="331204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26">
            <a:extLst>
              <a:ext uri="{FF2B5EF4-FFF2-40B4-BE49-F238E27FC236}">
                <a16:creationId xmlns:a16="http://schemas.microsoft.com/office/drawing/2014/main" id="{E821155D-450A-32AD-3DD6-4A4427BD2174}"/>
              </a:ext>
            </a:extLst>
          </p:cNvPr>
          <p:cNvSpPr/>
          <p:nvPr/>
        </p:nvSpPr>
        <p:spPr>
          <a:xfrm>
            <a:off x="-2496" y="0"/>
            <a:ext cx="6269483" cy="6858000"/>
          </a:xfrm>
          <a:prstGeom prst="rect">
            <a:avLst/>
          </a:prstGeom>
          <a:solidFill>
            <a:srgbClr val="00B050">
              <a:alpha val="80000"/>
            </a:srgbClr>
          </a:solidFill>
          <a:ln cap="flat">
            <a:noFill/>
            <a:prstDash val="solid"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879;p63">
            <a:extLst>
              <a:ext uri="{FF2B5EF4-FFF2-40B4-BE49-F238E27FC236}">
                <a16:creationId xmlns:a16="http://schemas.microsoft.com/office/drawing/2014/main" id="{137A04A9-546A-DE03-3980-C02B0B1B0C7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9106" y="3378008"/>
            <a:ext cx="4333158" cy="1134578"/>
          </a:xfrm>
        </p:spPr>
        <p:txBody>
          <a:bodyPr lIns="121898" tIns="121898" rIns="121898" bIns="121898" anchor="ctr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400" dirty="0" smtClean="0"/>
              <a:t>addyouremail@example.com </a:t>
            </a:r>
            <a:endParaRPr lang="da-DK" sz="24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400" dirty="0"/>
              <a:t>+91  620 421 838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400" dirty="0"/>
          </a:p>
        </p:txBody>
      </p:sp>
      <p:sp>
        <p:nvSpPr>
          <p:cNvPr id="4" name="Google Shape;880;p63">
            <a:extLst>
              <a:ext uri="{FF2B5EF4-FFF2-40B4-BE49-F238E27FC236}">
                <a16:creationId xmlns:a16="http://schemas.microsoft.com/office/drawing/2014/main" id="{72AD97D5-AAC5-5D6B-C7E3-B54FF107BC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769" y="688031"/>
            <a:ext cx="5712000" cy="1330397"/>
          </a:xfrm>
        </p:spPr>
        <p:txBody>
          <a:bodyPr lIns="121898" tIns="121898" rIns="121898" bIns="121898"/>
          <a:lstStyle/>
          <a:p>
            <a:pPr lvl="0"/>
            <a:r>
              <a:rPr lang="en-US" b="1">
                <a:solidFill>
                  <a:srgbClr val="FFFFFF"/>
                </a:solidFill>
                <a:latin typeface="Oswald" pitchFamily="2"/>
              </a:rPr>
              <a:t>Thanks</a:t>
            </a:r>
          </a:p>
        </p:txBody>
      </p:sp>
      <p:sp>
        <p:nvSpPr>
          <p:cNvPr id="5" name="Google Shape;881;p63">
            <a:extLst>
              <a:ext uri="{FF2B5EF4-FFF2-40B4-BE49-F238E27FC236}">
                <a16:creationId xmlns:a16="http://schemas.microsoft.com/office/drawing/2014/main" id="{36F2AEE3-3BB6-A1B1-6FB7-D950563ACA78}"/>
              </a:ext>
            </a:extLst>
          </p:cNvPr>
          <p:cNvSpPr txBox="1"/>
          <p:nvPr/>
        </p:nvSpPr>
        <p:spPr>
          <a:xfrm>
            <a:off x="809106" y="5732282"/>
            <a:ext cx="3999997" cy="5796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FFFFFF"/>
                </a:solidFill>
                <a:uFillTx/>
                <a:latin typeface="Work Sans"/>
                <a:ea typeface="Work Sans"/>
                <a:cs typeface="Work Sans"/>
              </a:rPr>
              <a:t>Free Template</a:t>
            </a:r>
          </a:p>
        </p:txBody>
      </p:sp>
      <p:grpSp>
        <p:nvGrpSpPr>
          <p:cNvPr id="6" name="Grupo 25">
            <a:extLst>
              <a:ext uri="{FF2B5EF4-FFF2-40B4-BE49-F238E27FC236}">
                <a16:creationId xmlns:a16="http://schemas.microsoft.com/office/drawing/2014/main" id="{78A7EDB6-BF44-4F16-9908-B7CA14F766DF}"/>
              </a:ext>
            </a:extLst>
          </p:cNvPr>
          <p:cNvGrpSpPr/>
          <p:nvPr/>
        </p:nvGrpSpPr>
        <p:grpSpPr>
          <a:xfrm>
            <a:off x="4055098" y="5898035"/>
            <a:ext cx="1660486" cy="461406"/>
            <a:chOff x="4055098" y="5898035"/>
            <a:chExt cx="1660486" cy="461406"/>
          </a:xfrm>
        </p:grpSpPr>
        <p:sp>
          <p:nvSpPr>
            <p:cNvPr id="7" name="Google Shape;882;p63">
              <a:extLst>
                <a:ext uri="{FF2B5EF4-FFF2-40B4-BE49-F238E27FC236}">
                  <a16:creationId xmlns:a16="http://schemas.microsoft.com/office/drawing/2014/main" id="{867F8321-424D-D73D-C603-52ABE4523301}"/>
                </a:ext>
              </a:extLst>
            </p:cNvPr>
            <p:cNvSpPr/>
            <p:nvPr/>
          </p:nvSpPr>
          <p:spPr>
            <a:xfrm>
              <a:off x="4055098" y="5898035"/>
              <a:ext cx="460903" cy="4614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60"/>
                <a:gd name="f4" fmla="val 10872"/>
                <a:gd name="f5" fmla="val 5430"/>
                <a:gd name="f6" fmla="val 1"/>
                <a:gd name="f7" fmla="val 3990"/>
                <a:gd name="f8" fmla="val 2608"/>
                <a:gd name="f9" fmla="val 560"/>
                <a:gd name="f10" fmla="val 1596"/>
                <a:gd name="f11" fmla="val 1584"/>
                <a:gd name="f12" fmla="val 561"/>
                <a:gd name="f13" fmla="val 2620"/>
                <a:gd name="f14" fmla="val 3989"/>
                <a:gd name="f15" fmla="val 6561"/>
                <a:gd name="f16" fmla="val 346"/>
                <a:gd name="f17" fmla="val 7645"/>
                <a:gd name="f18" fmla="val 1001"/>
                <a:gd name="f19" fmla="val 8573"/>
                <a:gd name="f20" fmla="val 1632"/>
                <a:gd name="f21" fmla="val 9466"/>
                <a:gd name="f22" fmla="val 2513"/>
                <a:gd name="f23" fmla="val 10145"/>
                <a:gd name="f24" fmla="val 3537"/>
                <a:gd name="f25" fmla="val 10538"/>
                <a:gd name="f26" fmla="val 3559"/>
                <a:gd name="f27" fmla="val 10544"/>
                <a:gd name="f28" fmla="val 3579"/>
                <a:gd name="f29" fmla="val 10547"/>
                <a:gd name="f30" fmla="val 3599"/>
                <a:gd name="f31" fmla="val 3656"/>
                <a:gd name="f32" fmla="val 3704"/>
                <a:gd name="f33" fmla="val 10522"/>
                <a:gd name="f34" fmla="val 3740"/>
                <a:gd name="f35" fmla="val 10478"/>
                <a:gd name="f36" fmla="val 3763"/>
                <a:gd name="f37" fmla="val 10443"/>
                <a:gd name="f38" fmla="val 10395"/>
                <a:gd name="f39" fmla="val 10371"/>
                <a:gd name="f40" fmla="val 7275"/>
                <a:gd name="f41" fmla="val 7180"/>
                <a:gd name="f42" fmla="val 3692"/>
                <a:gd name="f43" fmla="val 7097"/>
                <a:gd name="f44" fmla="val 3585"/>
                <a:gd name="f45" fmla="val 2156"/>
                <a:gd name="f46" fmla="val 5835"/>
                <a:gd name="f47" fmla="val 3680"/>
                <a:gd name="f48" fmla="val 5751"/>
                <a:gd name="f49" fmla="val 5656"/>
                <a:gd name="f50" fmla="val 3942"/>
                <a:gd name="f51" fmla="val 5180"/>
                <a:gd name="f52" fmla="val 2632"/>
                <a:gd name="f53" fmla="val 6799"/>
                <a:gd name="f54" fmla="val 7550"/>
                <a:gd name="f55" fmla="val 3894"/>
                <a:gd name="f56" fmla="val 6311"/>
                <a:gd name="f57" fmla="val 5883"/>
                <a:gd name="f58" fmla="val 4025"/>
                <a:gd name="f59" fmla="val 5561"/>
                <a:gd name="f60" fmla="val 4287"/>
                <a:gd name="f61" fmla="val 5228"/>
                <a:gd name="f62" fmla="val 4561"/>
                <a:gd name="f63" fmla="val 5025"/>
                <a:gd name="f64" fmla="val 4966"/>
                <a:gd name="f65" fmla="val 5740"/>
                <a:gd name="f66" fmla="val 5109"/>
                <a:gd name="f67" fmla="val 5204"/>
                <a:gd name="f68" fmla="val 5966"/>
                <a:gd name="f69" fmla="val 6061"/>
                <a:gd name="f70" fmla="val 5978"/>
                <a:gd name="f71" fmla="val 5478"/>
                <a:gd name="f72" fmla="val 5371"/>
                <a:gd name="f73" fmla="val 5418"/>
                <a:gd name="f74" fmla="val 4525"/>
                <a:gd name="f75" fmla="val 6145"/>
                <a:gd name="f76" fmla="val 4204"/>
                <a:gd name="f77" fmla="val 7704"/>
                <a:gd name="f78" fmla="val 7800"/>
                <a:gd name="f79" fmla="val 7883"/>
                <a:gd name="f80" fmla="val 4132"/>
                <a:gd name="f81" fmla="val 2418"/>
                <a:gd name="f82" fmla="val 2334"/>
                <a:gd name="f83" fmla="val 7811"/>
                <a:gd name="f84" fmla="val 2239"/>
                <a:gd name="f85" fmla="val 5121"/>
                <a:gd name="f86" fmla="val 2572"/>
                <a:gd name="f87" fmla="val 4466"/>
                <a:gd name="f88" fmla="val 3156"/>
                <a:gd name="f89" fmla="val 3799"/>
                <a:gd name="f90" fmla="val 3418"/>
                <a:gd name="f91" fmla="val 4549"/>
                <a:gd name="f92" fmla="val 5382"/>
                <a:gd name="f93" fmla="val 5442"/>
                <a:gd name="f94" fmla="val 1989"/>
                <a:gd name="f95" fmla="val 1906"/>
                <a:gd name="f96" fmla="val 1811"/>
                <a:gd name="f97" fmla="val 5513"/>
                <a:gd name="f98" fmla="val 5620"/>
                <a:gd name="f99" fmla="val 7228"/>
                <a:gd name="f100" fmla="val 7323"/>
                <a:gd name="f101" fmla="val 1894"/>
                <a:gd name="f102" fmla="val 7406"/>
                <a:gd name="f103" fmla="val 10085"/>
                <a:gd name="f104" fmla="val 1561"/>
                <a:gd name="f105" fmla="val 9300"/>
                <a:gd name="f106" fmla="val 7442"/>
                <a:gd name="f107" fmla="val 2596"/>
                <a:gd name="f108" fmla="val 322"/>
                <a:gd name="f109" fmla="val 8228"/>
                <a:gd name="f110" fmla="val 10526"/>
                <a:gd name="f111" fmla="val 8240"/>
                <a:gd name="f112" fmla="val 10502"/>
                <a:gd name="f113" fmla="val 7418"/>
                <a:gd name="f114" fmla="val 7728"/>
                <a:gd name="f115" fmla="val 7907"/>
                <a:gd name="f116" fmla="val 7347"/>
                <a:gd name="f117" fmla="val 7240"/>
                <a:gd name="f118" fmla="val 7823"/>
                <a:gd name="f119" fmla="val 6728"/>
                <a:gd name="f120" fmla="val 6633"/>
                <a:gd name="f121" fmla="val 6549"/>
                <a:gd name="f122" fmla="val 5549"/>
                <a:gd name="f123" fmla="val 6621"/>
                <a:gd name="f124" fmla="val 7561"/>
                <a:gd name="f125" fmla="val 7168"/>
                <a:gd name="f126" fmla="val 10693"/>
                <a:gd name="f127" fmla="val 10788"/>
                <a:gd name="f128" fmla="val 10859"/>
                <a:gd name="f129" fmla="val 5192"/>
                <a:gd name="f130" fmla="val 10871"/>
                <a:gd name="f131" fmla="val 6871"/>
                <a:gd name="f132" fmla="val 10312"/>
                <a:gd name="f133" fmla="val 9276"/>
                <a:gd name="f134" fmla="val 9288"/>
                <a:gd name="f135" fmla="val 10300"/>
                <a:gd name="f136" fmla="val 8252"/>
                <a:gd name="f137" fmla="val 6883"/>
                <a:gd name="f138" fmla="*/ f0 1 10860"/>
                <a:gd name="f139" fmla="*/ f1 1 10872"/>
                <a:gd name="f140" fmla="val f2"/>
                <a:gd name="f141" fmla="val f3"/>
                <a:gd name="f142" fmla="val f4"/>
                <a:gd name="f143" fmla="+- f142 0 f140"/>
                <a:gd name="f144" fmla="+- f141 0 f140"/>
                <a:gd name="f145" fmla="*/ f144 1 10860"/>
                <a:gd name="f146" fmla="*/ f143 1 10872"/>
                <a:gd name="f147" fmla="*/ f140 1 f145"/>
                <a:gd name="f148" fmla="*/ f141 1 f145"/>
                <a:gd name="f149" fmla="*/ f140 1 f146"/>
                <a:gd name="f150" fmla="*/ f142 1 f146"/>
                <a:gd name="f151" fmla="*/ f147 f138 1"/>
                <a:gd name="f152" fmla="*/ f148 f138 1"/>
                <a:gd name="f153" fmla="*/ f150 f139 1"/>
                <a:gd name="f154" fmla="*/ f149 f1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1" t="f154" r="f152" b="f153"/>
              <a:pathLst>
                <a:path w="10860" h="1087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5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cubicBezTo>
                    <a:pt x="f36" y="f37"/>
                    <a:pt x="f36" y="f38"/>
                    <a:pt x="f36" y="f39"/>
                  </a:cubicBezTo>
                  <a:lnTo>
                    <a:pt x="f36" y="f40"/>
                  </a:lnTo>
                  <a:cubicBezTo>
                    <a:pt x="f36" y="f41"/>
                    <a:pt x="f42" y="f43"/>
                    <a:pt x="f44" y="f43"/>
                  </a:cubicBezTo>
                  <a:lnTo>
                    <a:pt x="f45" y="f43"/>
                  </a:lnTo>
                  <a:lnTo>
                    <a:pt x="f45" y="f46"/>
                  </a:lnTo>
                  <a:lnTo>
                    <a:pt x="f44" y="f46"/>
                  </a:lnTo>
                  <a:cubicBezTo>
                    <a:pt x="f47" y="f46"/>
                    <a:pt x="f36" y="f48"/>
                    <a:pt x="f36" y="f49"/>
                  </a:cubicBezTo>
                  <a:lnTo>
                    <a:pt x="f36" y="f5"/>
                  </a:lnTo>
                  <a:cubicBezTo>
                    <a:pt x="f36" y="f50"/>
                    <a:pt x="f51" y="f52"/>
                    <a:pt x="f53" y="f52"/>
                  </a:cubicBezTo>
                  <a:lnTo>
                    <a:pt x="f54" y="f52"/>
                  </a:lnTo>
                  <a:lnTo>
                    <a:pt x="f54" y="f55"/>
                  </a:lnTo>
                  <a:lnTo>
                    <a:pt x="f53" y="f55"/>
                  </a:lnTo>
                  <a:cubicBezTo>
                    <a:pt x="f56" y="f55"/>
                    <a:pt x="f57" y="f58"/>
                    <a:pt x="f59" y="f60"/>
                  </a:cubicBezTo>
                  <a:cubicBezTo>
                    <a:pt x="f61" y="f62"/>
                    <a:pt x="f63" y="f64"/>
                    <a:pt x="f63" y="f5"/>
                  </a:cubicBezTo>
                  <a:lnTo>
                    <a:pt x="f63" y="f49"/>
                  </a:lnTo>
                  <a:cubicBezTo>
                    <a:pt x="f63" y="f65"/>
                    <a:pt x="f66" y="f46"/>
                    <a:pt x="f67" y="f46"/>
                  </a:cubicBezTo>
                  <a:lnTo>
                    <a:pt x="f57" y="f46"/>
                  </a:lnTo>
                  <a:cubicBezTo>
                    <a:pt x="f68" y="f46"/>
                    <a:pt x="f69" y="f48"/>
                    <a:pt x="f69" y="f49"/>
                  </a:cubicBezTo>
                  <a:cubicBezTo>
                    <a:pt x="f69" y="f59"/>
                    <a:pt x="f70" y="f71"/>
                    <a:pt x="f57" y="f71"/>
                  </a:cubicBezTo>
                  <a:lnTo>
                    <a:pt x="f72" y="f71"/>
                  </a:lnTo>
                  <a:lnTo>
                    <a:pt x="f72" y="f73"/>
                  </a:lnTo>
                  <a:cubicBezTo>
                    <a:pt x="f72" y="f74"/>
                    <a:pt x="f75" y="f76"/>
                    <a:pt x="f53" y="f76"/>
                  </a:cubicBezTo>
                  <a:lnTo>
                    <a:pt x="f77" y="f76"/>
                  </a:lnTo>
                  <a:cubicBezTo>
                    <a:pt x="f78" y="f76"/>
                    <a:pt x="f79" y="f80"/>
                    <a:pt x="f79" y="f58"/>
                  </a:cubicBezTo>
                  <a:lnTo>
                    <a:pt x="f79" y="f81"/>
                  </a:lnTo>
                  <a:cubicBezTo>
                    <a:pt x="f79" y="f82"/>
                    <a:pt x="f83" y="f84"/>
                    <a:pt x="f77" y="f84"/>
                  </a:cubicBezTo>
                  <a:lnTo>
                    <a:pt x="f53" y="f84"/>
                  </a:lnTo>
                  <a:cubicBezTo>
                    <a:pt x="f68" y="f84"/>
                    <a:pt x="f85" y="f86"/>
                    <a:pt x="f87" y="f88"/>
                  </a:cubicBezTo>
                  <a:cubicBezTo>
                    <a:pt x="f89" y="f36"/>
                    <a:pt x="f90" y="f91"/>
                    <a:pt x="f90" y="f92"/>
                  </a:cubicBezTo>
                  <a:lnTo>
                    <a:pt x="f90" y="f93"/>
                  </a:lnTo>
                  <a:lnTo>
                    <a:pt x="f94" y="f93"/>
                  </a:lnTo>
                  <a:cubicBezTo>
                    <a:pt x="f95" y="f93"/>
                    <a:pt x="f96" y="f97"/>
                    <a:pt x="f96" y="f98"/>
                  </a:cubicBezTo>
                  <a:lnTo>
                    <a:pt x="f96" y="f99"/>
                  </a:lnTo>
                  <a:cubicBezTo>
                    <a:pt x="f96" y="f100"/>
                    <a:pt x="f101" y="f102"/>
                    <a:pt x="f94" y="f102"/>
                  </a:cubicBezTo>
                  <a:lnTo>
                    <a:pt x="f90" y="f102"/>
                  </a:lnTo>
                  <a:lnTo>
                    <a:pt x="f90" y="f103"/>
                  </a:lnTo>
                  <a:cubicBezTo>
                    <a:pt x="f104" y="f105"/>
                    <a:pt x="f16" y="f106"/>
                    <a:pt x="f16" y="f73"/>
                  </a:cubicBezTo>
                  <a:cubicBezTo>
                    <a:pt x="f16" y="f107"/>
                    <a:pt x="f13" y="f108"/>
                    <a:pt x="f5" y="f108"/>
                  </a:cubicBezTo>
                  <a:cubicBezTo>
                    <a:pt x="f109" y="f108"/>
                    <a:pt x="f110" y="f13"/>
                    <a:pt x="f110" y="f73"/>
                  </a:cubicBezTo>
                  <a:cubicBezTo>
                    <a:pt x="f110" y="f109"/>
                    <a:pt x="f111" y="f112"/>
                    <a:pt x="f5" y="f112"/>
                  </a:cubicBezTo>
                  <a:lnTo>
                    <a:pt x="f72" y="f112"/>
                  </a:lnTo>
                  <a:lnTo>
                    <a:pt x="f72" y="f113"/>
                  </a:lnTo>
                  <a:lnTo>
                    <a:pt x="f114" y="f113"/>
                  </a:lnTo>
                  <a:cubicBezTo>
                    <a:pt x="f83" y="f113"/>
                    <a:pt x="f115" y="f116"/>
                    <a:pt x="f115" y="f117"/>
                  </a:cubicBezTo>
                  <a:lnTo>
                    <a:pt x="f115" y="f49"/>
                  </a:lnTo>
                  <a:cubicBezTo>
                    <a:pt x="f115" y="f59"/>
                    <a:pt x="f118" y="f71"/>
                    <a:pt x="f114" y="f71"/>
                  </a:cubicBezTo>
                  <a:lnTo>
                    <a:pt x="f119" y="f71"/>
                  </a:lnTo>
                  <a:cubicBezTo>
                    <a:pt x="f120" y="f71"/>
                    <a:pt x="f121" y="f122"/>
                    <a:pt x="f121" y="f49"/>
                  </a:cubicBezTo>
                  <a:cubicBezTo>
                    <a:pt x="f121" y="f65"/>
                    <a:pt x="f123" y="f46"/>
                    <a:pt x="f119" y="f46"/>
                  </a:cubicBezTo>
                  <a:lnTo>
                    <a:pt x="f124" y="f46"/>
                  </a:lnTo>
                  <a:lnTo>
                    <a:pt x="f124" y="f43"/>
                  </a:lnTo>
                  <a:lnTo>
                    <a:pt x="f67" y="f43"/>
                  </a:lnTo>
                  <a:cubicBezTo>
                    <a:pt x="f85" y="f43"/>
                    <a:pt x="f63" y="f125"/>
                    <a:pt x="f63" y="f40"/>
                  </a:cubicBezTo>
                  <a:lnTo>
                    <a:pt x="f63" y="f126"/>
                  </a:lnTo>
                  <a:cubicBezTo>
                    <a:pt x="f63" y="f127"/>
                    <a:pt x="f66" y="f128"/>
                    <a:pt x="f129" y="f130"/>
                  </a:cubicBezTo>
                  <a:lnTo>
                    <a:pt x="f5" y="f130"/>
                  </a:lnTo>
                  <a:cubicBezTo>
                    <a:pt x="f131" y="f130"/>
                    <a:pt x="f111" y="f132"/>
                    <a:pt x="f133" y="f134"/>
                  </a:cubicBezTo>
                  <a:cubicBezTo>
                    <a:pt x="f135" y="f136"/>
                    <a:pt x="f128" y="f137"/>
                    <a:pt x="f128" y="f93"/>
                  </a:cubicBezTo>
                  <a:cubicBezTo>
                    <a:pt x="f128" y="f14"/>
                    <a:pt x="f135" y="f13"/>
                    <a:pt x="f133" y="f11"/>
                  </a:cubicBezTo>
                  <a:cubicBezTo>
                    <a:pt x="f111" y="f9"/>
                    <a:pt x="f131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121898" tIns="121898" rIns="121898" bIns="121898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8" name="Google Shape;883;p63">
              <a:extLst>
                <a:ext uri="{FF2B5EF4-FFF2-40B4-BE49-F238E27FC236}">
                  <a16:creationId xmlns:a16="http://schemas.microsoft.com/office/drawing/2014/main" id="{B6A15A4A-D437-6984-44F2-779021327BC4}"/>
                </a:ext>
              </a:extLst>
            </p:cNvPr>
            <p:cNvGrpSpPr/>
            <p:nvPr/>
          </p:nvGrpSpPr>
          <p:grpSpPr>
            <a:xfrm>
              <a:off x="4654396" y="5898291"/>
              <a:ext cx="461406" cy="460903"/>
              <a:chOff x="4654396" y="5898291"/>
              <a:chExt cx="461406" cy="460903"/>
            </a:xfrm>
          </p:grpSpPr>
          <p:sp>
            <p:nvSpPr>
              <p:cNvPr id="9" name="Google Shape;884;p63">
                <a:extLst>
                  <a:ext uri="{FF2B5EF4-FFF2-40B4-BE49-F238E27FC236}">
                    <a16:creationId xmlns:a16="http://schemas.microsoft.com/office/drawing/2014/main" id="{DB830C37-A90E-18A8-E128-EFA69F4BFE4C}"/>
                  </a:ext>
                </a:extLst>
              </p:cNvPr>
              <p:cNvSpPr/>
              <p:nvPr/>
            </p:nvSpPr>
            <p:spPr>
              <a:xfrm>
                <a:off x="4654396" y="5898291"/>
                <a:ext cx="461406" cy="46090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872"/>
                  <a:gd name="f4" fmla="val 10860"/>
                  <a:gd name="f5" fmla="val 5418"/>
                  <a:gd name="f6" fmla="val 334"/>
                  <a:gd name="f7" fmla="val 8228"/>
                  <a:gd name="f8" fmla="val 10514"/>
                  <a:gd name="f9" fmla="val 2608"/>
                  <a:gd name="f10" fmla="val 5430"/>
                  <a:gd name="f11" fmla="val 8240"/>
                  <a:gd name="f12" fmla="val 1"/>
                  <a:gd name="f13" fmla="val 3989"/>
                  <a:gd name="f14" fmla="val 2620"/>
                  <a:gd name="f15" fmla="val 560"/>
                  <a:gd name="f16" fmla="val 1596"/>
                  <a:gd name="f17" fmla="val 1584"/>
                  <a:gd name="f18" fmla="val 572"/>
                  <a:gd name="f19" fmla="val 6871"/>
                  <a:gd name="f20" fmla="val 9264"/>
                  <a:gd name="f21" fmla="val 10300"/>
                  <a:gd name="f22" fmla="val 10859"/>
                  <a:gd name="f23" fmla="val 6883"/>
                  <a:gd name="f24" fmla="val 8252"/>
                  <a:gd name="f25" fmla="val 9276"/>
                  <a:gd name="f26" fmla="val 10871"/>
                  <a:gd name="f27" fmla="*/ f0 1 10872"/>
                  <a:gd name="f28" fmla="*/ f1 1 10860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10872"/>
                  <a:gd name="f35" fmla="*/ f32 1 10860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10872" h="10860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8"/>
                      <a:pt x="f5" y="f8"/>
                    </a:cubicBezTo>
                    <a:cubicBezTo>
                      <a:pt x="f9" y="f8"/>
                      <a:pt x="f6" y="f11"/>
                      <a:pt x="f6" y="f10"/>
                    </a:cubicBezTo>
                    <a:cubicBezTo>
                      <a:pt x="f6" y="f9"/>
                      <a:pt x="f9" y="f6"/>
                      <a:pt x="f5" y="f6"/>
                    </a:cubicBezTo>
                    <a:close/>
                    <a:moveTo>
                      <a:pt x="f10" y="f12"/>
                    </a:moveTo>
                    <a:cubicBezTo>
                      <a:pt x="f13" y="f12"/>
                      <a:pt x="f14" y="f15"/>
                      <a:pt x="f16" y="f17"/>
                    </a:cubicBezTo>
                    <a:cubicBezTo>
                      <a:pt x="f18" y="f14"/>
                      <a:pt x="f12" y="f13"/>
                      <a:pt x="f12" y="f10"/>
                    </a:cubicBezTo>
                    <a:cubicBezTo>
                      <a:pt x="f12" y="f19"/>
                      <a:pt x="f18" y="f11"/>
                      <a:pt x="f16" y="f20"/>
                    </a:cubicBezTo>
                    <a:cubicBezTo>
                      <a:pt x="f14" y="f21"/>
                      <a:pt x="f13" y="f22"/>
                      <a:pt x="f10" y="f22"/>
                    </a:cubicBezTo>
                    <a:cubicBezTo>
                      <a:pt x="f23" y="f22"/>
                      <a:pt x="f24" y="f21"/>
                      <a:pt x="f25" y="f20"/>
                    </a:cubicBezTo>
                    <a:cubicBezTo>
                      <a:pt x="f21" y="f11"/>
                      <a:pt x="f26" y="f19"/>
                      <a:pt x="f26" y="f10"/>
                    </a:cubicBezTo>
                    <a:cubicBezTo>
                      <a:pt x="f26" y="f13"/>
                      <a:pt x="f21" y="f14"/>
                      <a:pt x="f25" y="f17"/>
                    </a:cubicBezTo>
                    <a:cubicBezTo>
                      <a:pt x="f24" y="f15"/>
                      <a:pt x="f23" y="f12"/>
                      <a:pt x="f10" y="f12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" name="Google Shape;885;p63">
                <a:extLst>
                  <a:ext uri="{FF2B5EF4-FFF2-40B4-BE49-F238E27FC236}">
                    <a16:creationId xmlns:a16="http://schemas.microsoft.com/office/drawing/2014/main" id="{B21979AF-287A-03C4-05EE-65D57C88ED90}"/>
                  </a:ext>
                </a:extLst>
              </p:cNvPr>
              <p:cNvSpPr/>
              <p:nvPr/>
            </p:nvSpPr>
            <p:spPr>
              <a:xfrm>
                <a:off x="4740807" y="5985205"/>
                <a:ext cx="287066" cy="28706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764"/>
                  <a:gd name="f4" fmla="val 5335"/>
                  <a:gd name="f5" fmla="val 346"/>
                  <a:gd name="f6" fmla="val 5930"/>
                  <a:gd name="f7" fmla="val 6418"/>
                  <a:gd name="f8" fmla="val 834"/>
                  <a:gd name="f9" fmla="val 1429"/>
                  <a:gd name="f10" fmla="val 1"/>
                  <a:gd name="f11" fmla="val 644"/>
                  <a:gd name="f12" fmla="val 6120"/>
                  <a:gd name="f13" fmla="val 6763"/>
                  <a:gd name="f14" fmla="val 6121"/>
                  <a:gd name="f15" fmla="*/ f0 1 6764"/>
                  <a:gd name="f16" fmla="*/ f1 1 6764"/>
                  <a:gd name="f17" fmla="val f2"/>
                  <a:gd name="f18" fmla="val f3"/>
                  <a:gd name="f19" fmla="+- f18 0 f17"/>
                  <a:gd name="f20" fmla="*/ f19 1 6764"/>
                  <a:gd name="f21" fmla="*/ f17 1 f20"/>
                  <a:gd name="f22" fmla="*/ f18 1 f20"/>
                  <a:gd name="f23" fmla="*/ f21 f15 1"/>
                  <a:gd name="f24" fmla="*/ f22 f15 1"/>
                  <a:gd name="f25" fmla="*/ f22 f16 1"/>
                  <a:gd name="f26" fmla="*/ f21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6764" h="6764">
                    <a:moveTo>
                      <a:pt x="f4" y="f5"/>
                    </a:moveTo>
                    <a:cubicBezTo>
                      <a:pt x="f6" y="f5"/>
                      <a:pt x="f7" y="f8"/>
                      <a:pt x="f7" y="f9"/>
                    </a:cubicBezTo>
                    <a:lnTo>
                      <a:pt x="f7" y="f4"/>
                    </a:lnTo>
                    <a:cubicBezTo>
                      <a:pt x="f7" y="f6"/>
                      <a:pt x="f6" y="f7"/>
                      <a:pt x="f4" y="f7"/>
                    </a:cubicBezTo>
                    <a:lnTo>
                      <a:pt x="f9" y="f7"/>
                    </a:lnTo>
                    <a:cubicBezTo>
                      <a:pt x="f8" y="f7"/>
                      <a:pt x="f5" y="f6"/>
                      <a:pt x="f5" y="f4"/>
                    </a:cubicBezTo>
                    <a:lnTo>
                      <a:pt x="f5" y="f9"/>
                    </a:lnTo>
                    <a:cubicBezTo>
                      <a:pt x="f5" y="f8"/>
                      <a:pt x="f8" y="f5"/>
                      <a:pt x="f9" y="f5"/>
                    </a:cubicBezTo>
                    <a:close/>
                    <a:moveTo>
                      <a:pt x="f9" y="f10"/>
                    </a:moveTo>
                    <a:cubicBezTo>
                      <a:pt x="f11" y="f10"/>
                      <a:pt x="f10" y="f11"/>
                      <a:pt x="f10" y="f9"/>
                    </a:cubicBezTo>
                    <a:lnTo>
                      <a:pt x="f10" y="f4"/>
                    </a:lnTo>
                    <a:cubicBezTo>
                      <a:pt x="f10" y="f12"/>
                      <a:pt x="f11" y="f13"/>
                      <a:pt x="f9" y="f13"/>
                    </a:cubicBezTo>
                    <a:lnTo>
                      <a:pt x="f4" y="f13"/>
                    </a:lnTo>
                    <a:cubicBezTo>
                      <a:pt x="f14" y="f13"/>
                      <a:pt x="f13" y="f12"/>
                      <a:pt x="f13" y="f4"/>
                    </a:cubicBezTo>
                    <a:lnTo>
                      <a:pt x="f13" y="f9"/>
                    </a:lnTo>
                    <a:cubicBezTo>
                      <a:pt x="f13" y="f11"/>
                      <a:pt x="f14" y="f10"/>
                      <a:pt x="f4" y="f1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" name="Google Shape;886;p63">
                <a:extLst>
                  <a:ext uri="{FF2B5EF4-FFF2-40B4-BE49-F238E27FC236}">
                    <a16:creationId xmlns:a16="http://schemas.microsoft.com/office/drawing/2014/main" id="{1B9A0725-8691-C6C9-DD48-AEBEA9AFB099}"/>
                  </a:ext>
                </a:extLst>
              </p:cNvPr>
              <p:cNvSpPr/>
              <p:nvPr/>
            </p:nvSpPr>
            <p:spPr>
              <a:xfrm>
                <a:off x="4807558" y="6053364"/>
                <a:ext cx="153079" cy="15032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606"/>
                  <a:gd name="f4" fmla="val 3542"/>
                  <a:gd name="f5" fmla="val 1822"/>
                  <a:gd name="f6" fmla="val 812"/>
                  <a:gd name="f7" fmla="val 1"/>
                  <a:gd name="f8" fmla="val 851"/>
                  <a:gd name="f9" fmla="val 59"/>
                  <a:gd name="f10" fmla="val 1859"/>
                  <a:gd name="f11" fmla="val 95"/>
                  <a:gd name="f12" fmla="val 2776"/>
                  <a:gd name="f13" fmla="val 833"/>
                  <a:gd name="f14" fmla="val 3502"/>
                  <a:gd name="f15" fmla="val 1726"/>
                  <a:gd name="f16" fmla="val 3538"/>
                  <a:gd name="f17" fmla="val 1764"/>
                  <a:gd name="f18" fmla="val 3541"/>
                  <a:gd name="f19" fmla="val 1802"/>
                  <a:gd name="f20" fmla="val 1840"/>
                  <a:gd name="f21" fmla="val 2178"/>
                  <a:gd name="f22" fmla="val 2494"/>
                  <a:gd name="f23" fmla="val 3447"/>
                  <a:gd name="f24" fmla="val 2762"/>
                  <a:gd name="f25" fmla="val 3276"/>
                  <a:gd name="f26" fmla="val 2857"/>
                  <a:gd name="f27" fmla="val 3217"/>
                  <a:gd name="f28" fmla="val 2869"/>
                  <a:gd name="f29" fmla="val 3086"/>
                  <a:gd name="f30" fmla="val 2797"/>
                  <a:gd name="f31" fmla="val 3014"/>
                  <a:gd name="f32" fmla="val 2761"/>
                  <a:gd name="f33" fmla="val 2978"/>
                  <a:gd name="f34" fmla="val 2711"/>
                  <a:gd name="f35" fmla="val 2964"/>
                  <a:gd name="f36" fmla="val 2664"/>
                  <a:gd name="f37" fmla="val 2634"/>
                  <a:gd name="f38" fmla="val 2606"/>
                  <a:gd name="f39" fmla="val 2969"/>
                  <a:gd name="f40" fmla="val 2583"/>
                  <a:gd name="f41" fmla="val 2979"/>
                  <a:gd name="f42" fmla="val 2380"/>
                  <a:gd name="f43" fmla="val 3096"/>
                  <a:gd name="f44" fmla="val 2149"/>
                  <a:gd name="f45" fmla="val 3185"/>
                  <a:gd name="f46" fmla="val 1897"/>
                  <a:gd name="f47" fmla="val 1868"/>
                  <a:gd name="f48" fmla="val 1839"/>
                  <a:gd name="f49" fmla="val 3183"/>
                  <a:gd name="f50" fmla="val 1809"/>
                  <a:gd name="f51" fmla="val 3181"/>
                  <a:gd name="f52" fmla="val 1023"/>
                  <a:gd name="f53" fmla="val 3169"/>
                  <a:gd name="f54" fmla="val 380"/>
                  <a:gd name="f55" fmla="val 2514"/>
                  <a:gd name="f56" fmla="val 392"/>
                  <a:gd name="f57" fmla="val 1716"/>
                  <a:gd name="f58" fmla="val 426"/>
                  <a:gd name="f59" fmla="val 948"/>
                  <a:gd name="f60" fmla="val 1028"/>
                  <a:gd name="f61" fmla="val 330"/>
                  <a:gd name="f62" fmla="val 1792"/>
                  <a:gd name="f63" fmla="val 1833"/>
                  <a:gd name="f64" fmla="val 1874"/>
                  <a:gd name="f65" fmla="val 332"/>
                  <a:gd name="f66" fmla="val 1916"/>
                  <a:gd name="f67" fmla="val 335"/>
                  <a:gd name="f68" fmla="val 2619"/>
                  <a:gd name="f69" fmla="val 371"/>
                  <a:gd name="f70" fmla="val 3190"/>
                  <a:gd name="f71" fmla="val 943"/>
                  <a:gd name="f72" fmla="val 3250"/>
                  <a:gd name="f73" fmla="val 1633"/>
                  <a:gd name="f74" fmla="val 3285"/>
                  <a:gd name="f75" fmla="val 1919"/>
                  <a:gd name="f76" fmla="val 3214"/>
                  <a:gd name="f77" fmla="val 2193"/>
                  <a:gd name="f78" fmla="val 3095"/>
                  <a:gd name="f79" fmla="val 2431"/>
                  <a:gd name="f80" fmla="val 3059"/>
                  <a:gd name="f81" fmla="val 2490"/>
                  <a:gd name="f82" fmla="val 2574"/>
                  <a:gd name="f83" fmla="val 3119"/>
                  <a:gd name="f84" fmla="val 2633"/>
                  <a:gd name="f85" fmla="val 3149"/>
                  <a:gd name="f86" fmla="val 2663"/>
                  <a:gd name="f87" fmla="val 3191"/>
                  <a:gd name="f88" fmla="val 2678"/>
                  <a:gd name="f89" fmla="val 3234"/>
                  <a:gd name="f90" fmla="val 3295"/>
                  <a:gd name="f91" fmla="val 3358"/>
                  <a:gd name="f92" fmla="val 2648"/>
                  <a:gd name="f93" fmla="val 3393"/>
                  <a:gd name="f94" fmla="val 2586"/>
                  <a:gd name="f95" fmla="val 3536"/>
                  <a:gd name="f96" fmla="val 2324"/>
                  <a:gd name="f97" fmla="val 3607"/>
                  <a:gd name="f98" fmla="val 2014"/>
                  <a:gd name="f99" fmla="val 3583"/>
                  <a:gd name="f100" fmla="val 1669"/>
                  <a:gd name="f101" fmla="val 764"/>
                  <a:gd name="f102" fmla="val 50"/>
                  <a:gd name="f103" fmla="val 1904"/>
                  <a:gd name="f104" fmla="val 2"/>
                  <a:gd name="f105" fmla="val 1877"/>
                  <a:gd name="f106" fmla="val 1849"/>
                  <a:gd name="f107" fmla="*/ f0 1 3606"/>
                  <a:gd name="f108" fmla="*/ f1 1 3542"/>
                  <a:gd name="f109" fmla="val f2"/>
                  <a:gd name="f110" fmla="val f3"/>
                  <a:gd name="f111" fmla="val f4"/>
                  <a:gd name="f112" fmla="+- f111 0 f109"/>
                  <a:gd name="f113" fmla="+- f110 0 f109"/>
                  <a:gd name="f114" fmla="*/ f113 1 3606"/>
                  <a:gd name="f115" fmla="*/ f112 1 3542"/>
                  <a:gd name="f116" fmla="*/ f109 1 f114"/>
                  <a:gd name="f117" fmla="*/ f110 1 f114"/>
                  <a:gd name="f118" fmla="*/ f109 1 f115"/>
                  <a:gd name="f119" fmla="*/ f111 1 f115"/>
                  <a:gd name="f120" fmla="*/ f116 f107 1"/>
                  <a:gd name="f121" fmla="*/ f117 f107 1"/>
                  <a:gd name="f122" fmla="*/ f119 f108 1"/>
                  <a:gd name="f123" fmla="*/ f118 f10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20" t="f123" r="f121" b="f122"/>
                <a:pathLst>
                  <a:path w="3606" h="354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15" y="f16"/>
                    </a:cubicBez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23"/>
                      <a:pt x="f24" y="f25"/>
                    </a:cubicBezTo>
                    <a:cubicBezTo>
                      <a:pt x="f26" y="f27"/>
                      <a:pt x="f28" y="f29"/>
                      <a:pt x="f30" y="f31"/>
                    </a:cubicBez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9"/>
                      <a:pt x="f40" y="f41"/>
                    </a:cubicBezTo>
                    <a:cubicBezTo>
                      <a:pt x="f42" y="f43"/>
                      <a:pt x="f44" y="f45"/>
                      <a:pt x="f46" y="f45"/>
                    </a:cubicBezTo>
                    <a:cubicBezTo>
                      <a:pt x="f47" y="f45"/>
                      <a:pt x="f48" y="f49"/>
                      <a:pt x="f50" y="f51"/>
                    </a:cubicBezTo>
                    <a:cubicBezTo>
                      <a:pt x="f52" y="f53"/>
                      <a:pt x="f54" y="f55"/>
                      <a:pt x="f56" y="f57"/>
                    </a:cubicBezTo>
                    <a:cubicBezTo>
                      <a:pt x="f58" y="f59"/>
                      <a:pt x="f60" y="f61"/>
                      <a:pt x="f62" y="f61"/>
                    </a:cubicBezTo>
                    <a:cubicBezTo>
                      <a:pt x="f63" y="f61"/>
                      <a:pt x="f64" y="f65"/>
                      <a:pt x="f66" y="f67"/>
                    </a:cubicBezTo>
                    <a:cubicBezTo>
                      <a:pt x="f68" y="f69"/>
                      <a:pt x="f70" y="f71"/>
                      <a:pt x="f72" y="f73"/>
                    </a:cubicBezTo>
                    <a:cubicBezTo>
                      <a:pt x="f74" y="f75"/>
                      <a:pt x="f76" y="f77"/>
                      <a:pt x="f78" y="f79"/>
                    </a:cubicBezTo>
                    <a:cubicBezTo>
                      <a:pt x="f80" y="f81"/>
                      <a:pt x="f80" y="f82"/>
                      <a:pt x="f83" y="f84"/>
                    </a:cubicBezTo>
                    <a:cubicBezTo>
                      <a:pt x="f85" y="f86"/>
                      <a:pt x="f87" y="f88"/>
                      <a:pt x="f89" y="f88"/>
                    </a:cubicBezTo>
                    <a:cubicBezTo>
                      <a:pt x="f90" y="f88"/>
                      <a:pt x="f91" y="f92"/>
                      <a:pt x="f93" y="f94"/>
                    </a:cubicBezTo>
                    <a:cubicBezTo>
                      <a:pt x="f95" y="f96"/>
                      <a:pt x="f97" y="f98"/>
                      <a:pt x="f99" y="f100"/>
                    </a:cubicBezTo>
                    <a:cubicBezTo>
                      <a:pt x="f95" y="f101"/>
                      <a:pt x="f30" y="f102"/>
                      <a:pt x="f103" y="f104"/>
                    </a:cubicBezTo>
                    <a:cubicBezTo>
                      <a:pt x="f105" y="f7"/>
                      <a:pt x="f106" y="f2"/>
                      <a:pt x="f5" y="f2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" name="Google Shape;887;p63">
                <a:extLst>
                  <a:ext uri="{FF2B5EF4-FFF2-40B4-BE49-F238E27FC236}">
                    <a16:creationId xmlns:a16="http://schemas.microsoft.com/office/drawing/2014/main" id="{8112E0CF-4CFE-6C0C-2147-923C2A8CEDA1}"/>
                  </a:ext>
                </a:extLst>
              </p:cNvPr>
              <p:cNvSpPr/>
              <p:nvPr/>
            </p:nvSpPr>
            <p:spPr>
              <a:xfrm>
                <a:off x="4942432" y="6022082"/>
                <a:ext cx="39428" cy="3896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29"/>
                  <a:gd name="f4" fmla="val 918"/>
                  <a:gd name="f5" fmla="val 465"/>
                  <a:gd name="f6" fmla="val 1"/>
                  <a:gd name="f7" fmla="val 203"/>
                  <a:gd name="f8" fmla="val 453"/>
                  <a:gd name="f9" fmla="val 715"/>
                  <a:gd name="f10" fmla="*/ f0 1 929"/>
                  <a:gd name="f11" fmla="*/ f1 1 918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929"/>
                  <a:gd name="f18" fmla="*/ f15 1 918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929" h="918">
                    <a:moveTo>
                      <a:pt x="f5" y="f6"/>
                    </a:moveTo>
                    <a:cubicBezTo>
                      <a:pt x="f7" y="f6"/>
                      <a:pt x="f2" y="f7"/>
                      <a:pt x="f2" y="f8"/>
                    </a:cubicBezTo>
                    <a:cubicBezTo>
                      <a:pt x="f2" y="f9"/>
                      <a:pt x="f7" y="f4"/>
                      <a:pt x="f5" y="f4"/>
                    </a:cubicBezTo>
                    <a:cubicBezTo>
                      <a:pt x="f9" y="f4"/>
                      <a:pt x="f3" y="f9"/>
                      <a:pt x="f3" y="f8"/>
                    </a:cubicBezTo>
                    <a:cubicBezTo>
                      <a:pt x="f3" y="f7"/>
                      <a:pt x="f9" y="f6"/>
                      <a:pt x="f5" y="f6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3" name="Google Shape;888;p63">
              <a:extLst>
                <a:ext uri="{FF2B5EF4-FFF2-40B4-BE49-F238E27FC236}">
                  <a16:creationId xmlns:a16="http://schemas.microsoft.com/office/drawing/2014/main" id="{284E1545-81BD-F80D-717A-06030D9DF203}"/>
                </a:ext>
              </a:extLst>
            </p:cNvPr>
            <p:cNvGrpSpPr/>
            <p:nvPr/>
          </p:nvGrpSpPr>
          <p:grpSpPr>
            <a:xfrm>
              <a:off x="5254178" y="5898291"/>
              <a:ext cx="461406" cy="460903"/>
              <a:chOff x="5254178" y="5898291"/>
              <a:chExt cx="461406" cy="460903"/>
            </a:xfrm>
          </p:grpSpPr>
          <p:grpSp>
            <p:nvGrpSpPr>
              <p:cNvPr id="14" name="Google Shape;889;p63">
                <a:extLst>
                  <a:ext uri="{FF2B5EF4-FFF2-40B4-BE49-F238E27FC236}">
                    <a16:creationId xmlns:a16="http://schemas.microsoft.com/office/drawing/2014/main" id="{6E79FD68-A31D-139F-CD96-3E0DD93F04E2}"/>
                  </a:ext>
                </a:extLst>
              </p:cNvPr>
              <p:cNvGrpSpPr/>
              <p:nvPr/>
            </p:nvGrpSpPr>
            <p:grpSpPr>
              <a:xfrm>
                <a:off x="5348810" y="5974003"/>
                <a:ext cx="271823" cy="309205"/>
                <a:chOff x="5348810" y="5974003"/>
                <a:chExt cx="271823" cy="309205"/>
              </a:xfrm>
            </p:grpSpPr>
            <p:sp>
              <p:nvSpPr>
                <p:cNvPr id="15" name="Google Shape;890;p63">
                  <a:extLst>
                    <a:ext uri="{FF2B5EF4-FFF2-40B4-BE49-F238E27FC236}">
                      <a16:creationId xmlns:a16="http://schemas.microsoft.com/office/drawing/2014/main" id="{FA49B8A2-1B2A-2F0A-F682-8AAD65574117}"/>
                    </a:ext>
                  </a:extLst>
                </p:cNvPr>
                <p:cNvSpPr/>
                <p:nvPr/>
              </p:nvSpPr>
              <p:spPr>
                <a:xfrm>
                  <a:off x="5348810" y="6119247"/>
                  <a:ext cx="157852" cy="163961"/>
                </a:xfrm>
                <a:custGeom>
                  <a:avLst/>
                  <a:gdLst>
                    <a:gd name="f0" fmla="val w"/>
                    <a:gd name="f1" fmla="val h"/>
                    <a:gd name="f2" fmla="val 0"/>
                    <a:gd name="f3" fmla="val 106179"/>
                    <a:gd name="f4" fmla="val 110288"/>
                    <a:gd name="f5" fmla="val 19199"/>
                    <a:gd name="f6" fmla="val 1"/>
                    <a:gd name="f7" fmla="val 18076"/>
                    <a:gd name="f8" fmla="val 16954"/>
                    <a:gd name="f9" fmla="val 466"/>
                    <a:gd name="f10" fmla="val 16148"/>
                    <a:gd name="f11" fmla="val 1404"/>
                    <a:gd name="f12" fmla="val 5840"/>
                    <a:gd name="f13" fmla="val 13310"/>
                    <a:gd name="f14" fmla="val 28739"/>
                    <a:gd name="f15" fmla="val 33"/>
                    <a:gd name="f16" fmla="val 44494"/>
                    <a:gd name="f17" fmla="val 62077"/>
                    <a:gd name="f18" fmla="val 6916"/>
                    <a:gd name="f19" fmla="val 78582"/>
                    <a:gd name="f20" fmla="val 19442"/>
                    <a:gd name="f21" fmla="val 91010"/>
                    <a:gd name="f22" fmla="val 31968"/>
                    <a:gd name="f23" fmla="val 103439"/>
                    <a:gd name="f24" fmla="val 48572"/>
                    <a:gd name="f25" fmla="val 110289"/>
                    <a:gd name="f26" fmla="val 66252"/>
                    <a:gd name="f27" fmla="val 69546"/>
                    <a:gd name="f28" fmla="val 72939"/>
                    <a:gd name="f29" fmla="val 110060"/>
                    <a:gd name="f30" fmla="val 76201"/>
                    <a:gd name="f31" fmla="val 109571"/>
                    <a:gd name="f32" fmla="val 86248"/>
                    <a:gd name="f33" fmla="val 108071"/>
                    <a:gd name="f34" fmla="val 95675"/>
                    <a:gd name="f35" fmla="val 104352"/>
                    <a:gd name="f36" fmla="val 103895"/>
                    <a:gd name="f37" fmla="val 98643"/>
                    <a:gd name="f38" fmla="val 105983"/>
                    <a:gd name="f39" fmla="val 97208"/>
                    <a:gd name="f40" fmla="val 94272"/>
                    <a:gd name="f41" fmla="val 104417"/>
                    <a:gd name="f42" fmla="val 92478"/>
                    <a:gd name="f43" fmla="val 104384"/>
                    <a:gd name="f44" fmla="val 92348"/>
                    <a:gd name="f45" fmla="val 92315"/>
                    <a:gd name="f46" fmla="val 103555"/>
                    <a:gd name="f47" fmla="val 91537"/>
                    <a:gd name="f48" fmla="val 102517"/>
                    <a:gd name="f49" fmla="val 91128"/>
                    <a:gd name="f50" fmla="val 101470"/>
                    <a:gd name="f51" fmla="val 100673"/>
                    <a:gd name="f52" fmla="val 99870"/>
                    <a:gd name="f53" fmla="val 91365"/>
                    <a:gd name="f54" fmla="val 99165"/>
                    <a:gd name="f55" fmla="val 91859"/>
                    <a:gd name="f56" fmla="val 91956"/>
                    <a:gd name="f57" fmla="val 96849"/>
                    <a:gd name="f58" fmla="val 83769"/>
                    <a:gd name="f59" fmla="val 100111"/>
                    <a:gd name="f60" fmla="val 74994"/>
                    <a:gd name="f61" fmla="val 101416"/>
                    <a:gd name="f62" fmla="val 72091"/>
                    <a:gd name="f63" fmla="val 101808"/>
                    <a:gd name="f64" fmla="val 69155"/>
                    <a:gd name="f65" fmla="val 102069"/>
                    <a:gd name="f66" fmla="val 50757"/>
                    <a:gd name="f67" fmla="val 36176"/>
                    <a:gd name="f68" fmla="val 96066"/>
                    <a:gd name="f69" fmla="val 25216"/>
                    <a:gd name="f70" fmla="val 85171"/>
                    <a:gd name="f71" fmla="val 14256"/>
                    <a:gd name="f72" fmla="val 74309"/>
                    <a:gd name="f73" fmla="val 8221"/>
                    <a:gd name="f74" fmla="val 59826"/>
                    <a:gd name="f75" fmla="val 8188"/>
                    <a:gd name="f76" fmla="val 44462"/>
                    <a:gd name="f77" fmla="val 30664"/>
                    <a:gd name="f78" fmla="val 13277"/>
                    <a:gd name="f79" fmla="val 17126"/>
                    <a:gd name="f80" fmla="val 22313"/>
                    <a:gd name="f81" fmla="val 6721"/>
                    <a:gd name="f82" fmla="val 23650"/>
                    <a:gd name="f83" fmla="val 5188"/>
                    <a:gd name="f84" fmla="val 2904"/>
                    <a:gd name="f85" fmla="val 22248"/>
                    <a:gd name="f86" fmla="val 22215"/>
                    <a:gd name="f87" fmla="val 1338"/>
                    <a:gd name="f88" fmla="val 21407"/>
                    <a:gd name="f89" fmla="val 449"/>
                    <a:gd name="f90" fmla="val 20302"/>
                    <a:gd name="f91" fmla="*/ f0 1 106179"/>
                    <a:gd name="f92" fmla="*/ f1 1 110288"/>
                    <a:gd name="f93" fmla="val f2"/>
                    <a:gd name="f94" fmla="val f3"/>
                    <a:gd name="f95" fmla="val f4"/>
                    <a:gd name="f96" fmla="+- f95 0 f93"/>
                    <a:gd name="f97" fmla="+- f94 0 f93"/>
                    <a:gd name="f98" fmla="*/ f97 1 106179"/>
                    <a:gd name="f99" fmla="*/ f96 1 110288"/>
                    <a:gd name="f100" fmla="*/ f93 1 f98"/>
                    <a:gd name="f101" fmla="*/ f94 1 f98"/>
                    <a:gd name="f102" fmla="*/ f93 1 f99"/>
                    <a:gd name="f103" fmla="*/ f95 1 f99"/>
                    <a:gd name="f104" fmla="*/ f100 f91 1"/>
                    <a:gd name="f105" fmla="*/ f101 f91 1"/>
                    <a:gd name="f106" fmla="*/ f103 f92 1"/>
                    <a:gd name="f107" fmla="*/ f102 f9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104" t="f107" r="f105" b="f106"/>
                  <a:pathLst>
                    <a:path w="106179" h="110288">
                      <a:moveTo>
                        <a:pt x="f5" y="f6"/>
                      </a:moveTo>
                      <a:cubicBezTo>
                        <a:pt x="f7" y="f6"/>
                        <a:pt x="f8" y="f9"/>
                        <a:pt x="f10" y="f11"/>
                      </a:cubicBezTo>
                      <a:cubicBezTo>
                        <a:pt x="f12" y="f13"/>
                        <a:pt x="f6" y="f14"/>
                        <a:pt x="f15" y="f16"/>
                      </a:cubicBezTo>
                      <a:cubicBezTo>
                        <a:pt x="f15" y="f17"/>
                        <a:pt x="f18" y="f19"/>
                        <a:pt x="f20" y="f21"/>
                      </a:cubicBezTo>
                      <a:cubicBezTo>
                        <a:pt x="f22" y="f23"/>
                        <a:pt x="f24" y="f25"/>
                        <a:pt x="f26" y="f25"/>
                      </a:cubicBezTo>
                      <a:cubicBezTo>
                        <a:pt x="f27" y="f25"/>
                        <a:pt x="f28" y="f29"/>
                        <a:pt x="f30" y="f31"/>
                      </a:cubicBezTo>
                      <a:cubicBezTo>
                        <a:pt x="f32" y="f33"/>
                        <a:pt x="f34" y="f35"/>
                        <a:pt x="f36" y="f37"/>
                      </a:cubicBezTo>
                      <a:cubicBezTo>
                        <a:pt x="f38" y="f39"/>
                        <a:pt x="f3" y="f40"/>
                        <a:pt x="f41" y="f42"/>
                      </a:cubicBezTo>
                      <a:cubicBezTo>
                        <a:pt x="f43" y="f44"/>
                        <a:pt x="f43" y="f45"/>
                        <a:pt x="f35" y="f45"/>
                      </a:cubicBezTo>
                      <a:cubicBezTo>
                        <a:pt x="f46" y="f47"/>
                        <a:pt x="f48" y="f49"/>
                        <a:pt x="f50" y="f49"/>
                      </a:cubicBezTo>
                      <a:cubicBezTo>
                        <a:pt x="f51" y="f49"/>
                        <a:pt x="f52" y="f53"/>
                        <a:pt x="f54" y="f55"/>
                      </a:cubicBezTo>
                      <a:cubicBezTo>
                        <a:pt x="f56" y="f57"/>
                        <a:pt x="f58" y="f59"/>
                        <a:pt x="f60" y="f61"/>
                      </a:cubicBezTo>
                      <a:cubicBezTo>
                        <a:pt x="f62" y="f63"/>
                        <a:pt x="f64" y="f65"/>
                        <a:pt x="f26" y="f65"/>
                      </a:cubicBezTo>
                      <a:cubicBezTo>
                        <a:pt x="f66" y="f65"/>
                        <a:pt x="f67" y="f68"/>
                        <a:pt x="f69" y="f70"/>
                      </a:cubicBezTo>
                      <a:cubicBezTo>
                        <a:pt x="f71" y="f72"/>
                        <a:pt x="f73" y="f74"/>
                        <a:pt x="f75" y="f76"/>
                      </a:cubicBezTo>
                      <a:cubicBezTo>
                        <a:pt x="f75" y="f77"/>
                        <a:pt x="f78" y="f79"/>
                        <a:pt x="f80" y="f81"/>
                      </a:cubicBezTo>
                      <a:cubicBezTo>
                        <a:pt x="f82" y="f83"/>
                        <a:pt x="f82" y="f84"/>
                        <a:pt x="f85" y="f11"/>
                      </a:cubicBezTo>
                      <a:lnTo>
                        <a:pt x="f86" y="f87"/>
                      </a:lnTo>
                      <a:cubicBezTo>
                        <a:pt x="f88" y="f89"/>
                        <a:pt x="f90" y="f6"/>
                        <a:pt x="f5" y="f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121898" tIns="121898" rIns="121898" bIns="121898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PE" sz="2400" b="0" i="0" u="none" strike="noStrike" kern="1200" cap="none" spc="0" baseline="0">
                    <a:solidFill>
                      <a:srgbClr val="0D0A0B"/>
                    </a:solidFill>
                    <a:uFillTx/>
                    <a:latin typeface="Arial"/>
                    <a:ea typeface="Arial"/>
                    <a:cs typeface="Arial"/>
                  </a:endParaRPr>
                </a:p>
              </p:txBody>
            </p:sp>
            <p:sp>
              <p:nvSpPr>
                <p:cNvPr id="16" name="Google Shape;891;p63">
                  <a:extLst>
                    <a:ext uri="{FF2B5EF4-FFF2-40B4-BE49-F238E27FC236}">
                      <a16:creationId xmlns:a16="http://schemas.microsoft.com/office/drawing/2014/main" id="{D9AA6AED-EB0B-55C8-9D78-9269E0621CB0}"/>
                    </a:ext>
                  </a:extLst>
                </p:cNvPr>
                <p:cNvSpPr/>
                <p:nvPr/>
              </p:nvSpPr>
              <p:spPr>
                <a:xfrm>
                  <a:off x="5397017" y="5974003"/>
                  <a:ext cx="223616" cy="261070"/>
                </a:xfrm>
                <a:custGeom>
                  <a:avLst/>
                  <a:gdLst>
                    <a:gd name="f0" fmla="val 360"/>
                    <a:gd name="f1" fmla="val w"/>
                    <a:gd name="f2" fmla="val h"/>
                    <a:gd name="f3" fmla="val 0"/>
                    <a:gd name="f4" fmla="val 150412"/>
                    <a:gd name="f5" fmla="val 175609"/>
                    <a:gd name="f6" fmla="val 63610"/>
                    <a:gd name="f7" fmla="val 61359"/>
                    <a:gd name="f8" fmla="val 59532"/>
                    <a:gd name="f9" fmla="val 1827"/>
                    <a:gd name="f10" fmla="val 4078"/>
                    <a:gd name="f11" fmla="val 93228"/>
                    <a:gd name="f12" fmla="val 59467"/>
                    <a:gd name="f13" fmla="val 142060"/>
                    <a:gd name="f14" fmla="val 153020"/>
                    <a:gd name="f15" fmla="val 52421"/>
                    <a:gd name="f16" fmla="val 162741"/>
                    <a:gd name="f17" fmla="val 41950"/>
                    <a:gd name="f18" fmla="val 166199"/>
                    <a:gd name="f19" fmla="val 39320"/>
                    <a:gd name="f20" fmla="val 167047"/>
                    <a:gd name="f21" fmla="val 36616"/>
                    <a:gd name="f22" fmla="val 167503"/>
                    <a:gd name="f23" fmla="val 33881"/>
                    <a:gd name="f24" fmla="val 33462"/>
                    <a:gd name="f25" fmla="val 33042"/>
                    <a:gd name="f26" fmla="val 167493"/>
                    <a:gd name="f27" fmla="val 32621"/>
                    <a:gd name="f28" fmla="val 167471"/>
                    <a:gd name="f29" fmla="val 19181"/>
                    <a:gd name="f30" fmla="val 166818"/>
                    <a:gd name="f31" fmla="val 8515"/>
                    <a:gd name="f32" fmla="val 155793"/>
                    <a:gd name="f33" fmla="val 8319"/>
                    <a:gd name="f34" fmla="val 142419"/>
                    <a:gd name="f35" fmla="val 8221"/>
                    <a:gd name="f36" fmla="val 135569"/>
                    <a:gd name="f37" fmla="val 10798"/>
                    <a:gd name="f38" fmla="val 129143"/>
                    <a:gd name="f39" fmla="val 15593"/>
                    <a:gd name="f40" fmla="val 124250"/>
                    <a:gd name="f41" fmla="val 20454"/>
                    <a:gd name="f42" fmla="val 119291"/>
                    <a:gd name="f43" fmla="val 26978"/>
                    <a:gd name="f44" fmla="val 116584"/>
                    <a:gd name="f45" fmla="val 33926"/>
                    <a:gd name="f46" fmla="val 36633"/>
                    <a:gd name="f47" fmla="val 39373"/>
                    <a:gd name="f48" fmla="val 117041"/>
                    <a:gd name="f49" fmla="val 41983"/>
                    <a:gd name="f50" fmla="val 117889"/>
                    <a:gd name="f51" fmla="val 42399"/>
                    <a:gd name="f52" fmla="val 118019"/>
                    <a:gd name="f53" fmla="val 42825"/>
                    <a:gd name="f54" fmla="val 118082"/>
                    <a:gd name="f55" fmla="val 43246"/>
                    <a:gd name="f56" fmla="val 44409"/>
                    <a:gd name="f57" fmla="val 45540"/>
                    <a:gd name="f58" fmla="val 117600"/>
                    <a:gd name="f59" fmla="val 46354"/>
                    <a:gd name="f60" fmla="val 116714"/>
                    <a:gd name="f61" fmla="val 47006"/>
                    <a:gd name="f62" fmla="val 115931"/>
                    <a:gd name="f63" fmla="val 47332"/>
                    <a:gd name="f64" fmla="val 114920"/>
                    <a:gd name="f65" fmla="val 113909"/>
                    <a:gd name="f66" fmla="val 81028"/>
                    <a:gd name="f67" fmla="val 79038"/>
                    <a:gd name="f68" fmla="val 45865"/>
                    <a:gd name="f69" fmla="val 77277"/>
                    <a:gd name="f70" fmla="val 43875"/>
                    <a:gd name="f71" fmla="val 76983"/>
                    <a:gd name="f72" fmla="val 40547"/>
                    <a:gd name="f73" fmla="val 76494"/>
                    <a:gd name="f74" fmla="val 37220"/>
                    <a:gd name="f75" fmla="val 76233"/>
                    <a:gd name="f76" fmla="val 26651"/>
                    <a:gd name="f77" fmla="val 19638"/>
                    <a:gd name="f78" fmla="val 77407"/>
                    <a:gd name="f79" fmla="val 12984"/>
                    <a:gd name="f80" fmla="val 79593"/>
                    <a:gd name="f81" fmla="val 10831"/>
                    <a:gd name="f82" fmla="val 80311"/>
                    <a:gd name="f83" fmla="val 9820"/>
                    <a:gd name="f84" fmla="val 82724"/>
                    <a:gd name="f85" fmla="val 84780"/>
                    <a:gd name="f86" fmla="val 84812"/>
                    <a:gd name="f87" fmla="val 10961"/>
                    <a:gd name="f88" fmla="val 85008"/>
                    <a:gd name="f89" fmla="val 11092"/>
                    <a:gd name="f90" fmla="val 85269"/>
                    <a:gd name="f91" fmla="val 11157"/>
                    <a:gd name="f92" fmla="val 85465"/>
                    <a:gd name="f93" fmla="val 11790"/>
                    <a:gd name="f94" fmla="val 86730"/>
                    <a:gd name="f95" fmla="val 13091"/>
                    <a:gd name="f96" fmla="val 87485"/>
                    <a:gd name="f97" fmla="val 14435"/>
                    <a:gd name="f98" fmla="val 14823"/>
                    <a:gd name="f99" fmla="val 15214"/>
                    <a:gd name="f100" fmla="val 87423"/>
                    <a:gd name="f101" fmla="val 87291"/>
                    <a:gd name="f102" fmla="val 21400"/>
                    <a:gd name="f103" fmla="val 85367"/>
                    <a:gd name="f104" fmla="val 27565"/>
                    <a:gd name="f105" fmla="val 84388"/>
                    <a:gd name="f106" fmla="val 33860"/>
                    <a:gd name="f107" fmla="val 35622"/>
                    <a:gd name="f108" fmla="val 37383"/>
                    <a:gd name="f109" fmla="val 84486"/>
                    <a:gd name="f110" fmla="val 39145"/>
                    <a:gd name="f111" fmla="val 84649"/>
                    <a:gd name="f112" fmla="val 108853"/>
                    <a:gd name="f113" fmla="val 108592"/>
                    <a:gd name="f114" fmla="val 108462"/>
                    <a:gd name="f115" fmla="val 24727"/>
                    <a:gd name="f116" fmla="val 16180"/>
                    <a:gd name="f117" fmla="val 112050"/>
                    <a:gd name="f118" fmla="val 9787"/>
                    <a:gd name="f119" fmla="val 118541"/>
                    <a:gd name="f120" fmla="val 3426"/>
                    <a:gd name="f121" fmla="val 124967"/>
                    <a:gd name="f122" fmla="val 1"/>
                    <a:gd name="f123" fmla="val 133481"/>
                    <a:gd name="f124" fmla="val 99"/>
                    <a:gd name="f125" fmla="val 142549"/>
                    <a:gd name="f126" fmla="val 160197"/>
                    <a:gd name="f127" fmla="val 14452"/>
                    <a:gd name="f128" fmla="val 174712"/>
                    <a:gd name="f129" fmla="val 32164"/>
                    <a:gd name="f130" fmla="val 175561"/>
                    <a:gd name="f131" fmla="val 32758"/>
                    <a:gd name="f132" fmla="val 175593"/>
                    <a:gd name="f133" fmla="val 33351"/>
                    <a:gd name="f134" fmla="val 33941"/>
                    <a:gd name="f135" fmla="val 37530"/>
                    <a:gd name="f136" fmla="val 41044"/>
                    <a:gd name="f137" fmla="val 175018"/>
                    <a:gd name="f138" fmla="val 44462"/>
                    <a:gd name="f139" fmla="val 173897"/>
                    <a:gd name="f140" fmla="val 58325"/>
                    <a:gd name="f141" fmla="val 169330"/>
                    <a:gd name="f142" fmla="val 67622"/>
                    <a:gd name="f143" fmla="val 156543"/>
                    <a:gd name="f144" fmla="val 142027"/>
                    <a:gd name="f145" fmla="val 67687"/>
                    <a:gd name="f146" fmla="val 93163"/>
                    <a:gd name="f147" fmla="val 8155"/>
                    <a:gd name="f148" fmla="val 78321"/>
                    <a:gd name="f149" fmla="val 81697"/>
                    <a:gd name="f150" fmla="val 8133"/>
                    <a:gd name="f151" fmla="val 85305"/>
                    <a:gd name="f152" fmla="val 8095"/>
                    <a:gd name="f153" fmla="val 88344"/>
                    <a:gd name="f154" fmla="val 89709"/>
                    <a:gd name="f155" fmla="val 90960"/>
                    <a:gd name="f156" fmla="val 8103"/>
                    <a:gd name="f157" fmla="val 92022"/>
                    <a:gd name="f158" fmla="val 8123"/>
                    <a:gd name="f159" fmla="val 93098"/>
                    <a:gd name="f160" fmla="val 21073"/>
                    <a:gd name="f161" fmla="val 98643"/>
                    <a:gd name="f162" fmla="val 33110"/>
                    <a:gd name="f163" fmla="val 107973"/>
                    <a:gd name="f164" fmla="val 42374"/>
                    <a:gd name="f165" fmla="val 117269"/>
                    <a:gd name="f166" fmla="val 51573"/>
                    <a:gd name="f167" fmla="val 129339"/>
                    <a:gd name="f168" fmla="val 57053"/>
                    <a:gd name="f169" fmla="val 142256"/>
                    <a:gd name="f170" fmla="val 58031"/>
                    <a:gd name="f171" fmla="val 64131"/>
                    <a:gd name="f172" fmla="val 142289"/>
                    <a:gd name="f173" fmla="val 76005"/>
                    <a:gd name="f174" fmla="val 142354"/>
                    <a:gd name="f175" fmla="val 82333"/>
                    <a:gd name="f176" fmla="val 133155"/>
                    <a:gd name="f177" fmla="val 81876"/>
                    <a:gd name="f178" fmla="val 79821"/>
                    <a:gd name="f179" fmla="val 115769"/>
                    <a:gd name="f180" fmla="val 109506"/>
                    <a:gd name="f181" fmla="val 73624"/>
                    <a:gd name="f182" fmla="val 103700"/>
                    <a:gd name="f183" fmla="val 70198"/>
                    <a:gd name="f184" fmla="val 98350"/>
                    <a:gd name="f185" fmla="val 66088"/>
                    <a:gd name="f186" fmla="val 97610"/>
                    <a:gd name="f187" fmla="val 65524"/>
                    <a:gd name="f188" fmla="val 96719"/>
                    <a:gd name="f189" fmla="val 65238"/>
                    <a:gd name="f190" fmla="val 95830"/>
                    <a:gd name="f191" fmla="val 95229"/>
                    <a:gd name="f192" fmla="val 94629"/>
                    <a:gd name="f193" fmla="val 65369"/>
                    <a:gd name="f194" fmla="val 94077"/>
                    <a:gd name="f195" fmla="val 65632"/>
                    <a:gd name="f196" fmla="val 92674"/>
                    <a:gd name="f197" fmla="val 66284"/>
                    <a:gd name="f198" fmla="val 91793"/>
                    <a:gd name="f199" fmla="val 67752"/>
                    <a:gd name="f200" fmla="val 69318"/>
                    <a:gd name="f201" fmla="val 91956"/>
                    <a:gd name="f202" fmla="val 91891"/>
                    <a:gd name="f203" fmla="val 150443"/>
                    <a:gd name="f204" fmla="val 90195"/>
                    <a:gd name="f205" fmla="val 158272"/>
                    <a:gd name="f206" fmla="val 86966"/>
                    <a:gd name="f207" fmla="val 165514"/>
                    <a:gd name="f208" fmla="val 86150"/>
                    <a:gd name="f209" fmla="val 167308"/>
                    <a:gd name="f210" fmla="val 86802"/>
                    <a:gd name="f211" fmla="val 169428"/>
                    <a:gd name="f212" fmla="val 88433"/>
                    <a:gd name="f213" fmla="val 170472"/>
                    <a:gd name="f214" fmla="val 88466"/>
                    <a:gd name="f215" fmla="val 170505"/>
                    <a:gd name="f216" fmla="val 88531"/>
                    <a:gd name="f217" fmla="val 89214"/>
                    <a:gd name="f218" fmla="val 170960"/>
                    <a:gd name="f219" fmla="val 89984"/>
                    <a:gd name="f220" fmla="val 171174"/>
                    <a:gd name="f221" fmla="val 90744"/>
                    <a:gd name="f222" fmla="val 92271"/>
                    <a:gd name="f223" fmla="val 93760"/>
                    <a:gd name="f224" fmla="val 170311"/>
                    <a:gd name="f225" fmla="val 94436"/>
                    <a:gd name="f226" fmla="val 168808"/>
                    <a:gd name="f227" fmla="val 98089"/>
                    <a:gd name="f228" fmla="val 160555"/>
                    <a:gd name="f229" fmla="val 100046"/>
                    <a:gd name="f230" fmla="val 151650"/>
                    <a:gd name="f231" fmla="val 100111"/>
                    <a:gd name="f232" fmla="val 99850"/>
                    <a:gd name="f233" fmla="val 77049"/>
                    <a:gd name="f234" fmla="val 103895"/>
                    <a:gd name="f235" fmla="val 108071"/>
                    <a:gd name="f236" fmla="val 81844"/>
                    <a:gd name="f237" fmla="val 112474"/>
                    <a:gd name="f238" fmla="val 83670"/>
                    <a:gd name="f239" fmla="val 123206"/>
                    <a:gd name="f240" fmla="val 88205"/>
                    <a:gd name="f241" fmla="val 134591"/>
                    <a:gd name="f242" fmla="val 90521"/>
                    <a:gd name="f243" fmla="val 146301"/>
                    <a:gd name="f244" fmla="val 147410"/>
                    <a:gd name="f245" fmla="val 148454"/>
                    <a:gd name="f246" fmla="val 90097"/>
                    <a:gd name="f247" fmla="val 149237"/>
                    <a:gd name="f248" fmla="val 89346"/>
                    <a:gd name="f249" fmla="val 149987"/>
                    <a:gd name="f250" fmla="val 88563"/>
                    <a:gd name="f251" fmla="val 150411"/>
                    <a:gd name="f252" fmla="val 87552"/>
                    <a:gd name="f253" fmla="val 86443"/>
                    <a:gd name="f254" fmla="val 150379"/>
                    <a:gd name="f255" fmla="val 70231"/>
                    <a:gd name="f256" fmla="val 150313"/>
                    <a:gd name="f257" fmla="val 54345"/>
                    <a:gd name="f258" fmla="val 150281"/>
                    <a:gd name="f259" fmla="val 49974"/>
                    <a:gd name="f260" fmla="val 49942"/>
                    <a:gd name="f261" fmla="val 146236"/>
                    <a:gd name="f262" fmla="val 120955"/>
                    <a:gd name="f263" fmla="val 100177"/>
                    <a:gd name="f264" fmla="val 29358"/>
                    <a:gd name="f265" fmla="val 99981"/>
                    <a:gd name="f266" fmla="val 4045"/>
                    <a:gd name="f267" fmla="val 2121"/>
                    <a:gd name="f268" fmla="val 98546"/>
                    <a:gd name="f269" fmla="val 131"/>
                    <a:gd name="f270" fmla="val 95903"/>
                    <a:gd name="f271" fmla="*/ f1 1 150412"/>
                    <a:gd name="f272" fmla="*/ f2 1 175609"/>
                    <a:gd name="f273" fmla="val f3"/>
                    <a:gd name="f274" fmla="val f4"/>
                    <a:gd name="f275" fmla="val f5"/>
                    <a:gd name="f276" fmla="+- f275 0 f273"/>
                    <a:gd name="f277" fmla="+- f274 0 f273"/>
                    <a:gd name="f278" fmla="*/ f277 1 150412"/>
                    <a:gd name="f279" fmla="*/ f276 1 175609"/>
                    <a:gd name="f280" fmla="*/ f273 1 f278"/>
                    <a:gd name="f281" fmla="*/ f274 1 f278"/>
                    <a:gd name="f282" fmla="*/ f273 1 f279"/>
                    <a:gd name="f283" fmla="*/ f275 1 f279"/>
                    <a:gd name="f284" fmla="*/ f280 f271 1"/>
                    <a:gd name="f285" fmla="*/ f281 f271 1"/>
                    <a:gd name="f286" fmla="*/ f283 f272 1"/>
                    <a:gd name="f287" fmla="*/ f282 f27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</a:cxnLst>
                  <a:rect l="f284" t="f287" r="f285" b="f286"/>
                  <a:pathLst>
                    <a:path w="150412" h="175609">
                      <a:moveTo>
                        <a:pt x="f6" y="f3"/>
                      </a:moveTo>
                      <a:cubicBezTo>
                        <a:pt x="f7" y="f3"/>
                        <a:pt x="f8" y="f9"/>
                        <a:pt x="f8" y="f10"/>
                      </a:cubicBezTo>
                      <a:lnTo>
                        <a:pt x="f8" y="f11"/>
                      </a:lnTo>
                      <a:lnTo>
                        <a:pt x="f12" y="f13"/>
                      </a:lnTo>
                      <a:cubicBezTo>
                        <a:pt x="f12" y="f14"/>
                        <a:pt x="f15" y="f16"/>
                        <a:pt x="f17" y="f18"/>
                      </a:cubicBezTo>
                      <a:cubicBezTo>
                        <a:pt x="f19" y="f20"/>
                        <a:pt x="f21" y="f22"/>
                        <a:pt x="f23" y="f22"/>
                      </a:cubicBezTo>
                      <a:cubicBezTo>
                        <a:pt x="f24" y="f22"/>
                        <a:pt x="f25" y="f26"/>
                        <a:pt x="f27" y="f28"/>
                      </a:cubicBezTo>
                      <a:cubicBezTo>
                        <a:pt x="f29" y="f30"/>
                        <a:pt x="f31" y="f32"/>
                        <a:pt x="f33" y="f34"/>
                      </a:cubicBezTo>
                      <a:cubicBezTo>
                        <a:pt x="f35" y="f36"/>
                        <a:pt x="f37" y="f38"/>
                        <a:pt x="f39" y="f40"/>
                      </a:cubicBezTo>
                      <a:cubicBezTo>
                        <a:pt x="f41" y="f42"/>
                        <a:pt x="f43" y="f44"/>
                        <a:pt x="f45" y="f44"/>
                      </a:cubicBezTo>
                      <a:cubicBezTo>
                        <a:pt x="f46" y="f44"/>
                        <a:pt x="f47" y="f48"/>
                        <a:pt x="f49" y="f50"/>
                      </a:cubicBezTo>
                      <a:cubicBezTo>
                        <a:pt x="f51" y="f52"/>
                        <a:pt x="f53" y="f54"/>
                        <a:pt x="f55" y="f54"/>
                      </a:cubicBezTo>
                      <a:cubicBezTo>
                        <a:pt x="f56" y="f54"/>
                        <a:pt x="f57" y="f58"/>
                        <a:pt x="f59" y="f60"/>
                      </a:cubicBezTo>
                      <a:cubicBezTo>
                        <a:pt x="f61" y="f62"/>
                        <a:pt x="f63" y="f64"/>
                        <a:pt x="f63" y="f65"/>
                      </a:cubicBezTo>
                      <a:lnTo>
                        <a:pt x="f63" y="f66"/>
                      </a:lnTo>
                      <a:cubicBezTo>
                        <a:pt x="f63" y="f67"/>
                        <a:pt x="f68" y="f69"/>
                        <a:pt x="f70" y="f71"/>
                      </a:cubicBezTo>
                      <a:cubicBezTo>
                        <a:pt x="f72" y="f73"/>
                        <a:pt x="f74" y="f75"/>
                        <a:pt x="f45" y="f75"/>
                      </a:cubicBezTo>
                      <a:cubicBezTo>
                        <a:pt x="f76" y="f75"/>
                        <a:pt x="f77" y="f78"/>
                        <a:pt x="f79" y="f80"/>
                      </a:cubicBezTo>
                      <a:cubicBezTo>
                        <a:pt x="f81" y="f82"/>
                        <a:pt x="f83" y="f84"/>
                        <a:pt x="f81" y="f85"/>
                      </a:cubicBezTo>
                      <a:lnTo>
                        <a:pt x="f81" y="f86"/>
                      </a:lnTo>
                      <a:cubicBezTo>
                        <a:pt x="f87" y="f88"/>
                        <a:pt x="f89" y="f90"/>
                        <a:pt x="f91" y="f92"/>
                      </a:cubicBezTo>
                      <a:cubicBezTo>
                        <a:pt x="f93" y="f94"/>
                        <a:pt x="f95" y="f96"/>
                        <a:pt x="f97" y="f96"/>
                      </a:cubicBezTo>
                      <a:cubicBezTo>
                        <a:pt x="f98" y="f96"/>
                        <a:pt x="f99" y="f100"/>
                        <a:pt x="f39" y="f101"/>
                      </a:cubicBezTo>
                      <a:cubicBezTo>
                        <a:pt x="f102" y="f103"/>
                        <a:pt x="f104" y="f105"/>
                        <a:pt x="f106" y="f105"/>
                      </a:cubicBezTo>
                      <a:cubicBezTo>
                        <a:pt x="f107" y="f105"/>
                        <a:pt x="f108" y="f109"/>
                        <a:pt x="f110" y="f111"/>
                      </a:cubicBezTo>
                      <a:lnTo>
                        <a:pt x="f110" y="f112"/>
                      </a:lnTo>
                      <a:cubicBezTo>
                        <a:pt x="f108" y="f113"/>
                        <a:pt x="f107" y="f114"/>
                        <a:pt x="f106" y="f114"/>
                      </a:cubicBezTo>
                      <a:cubicBezTo>
                        <a:pt x="f115" y="f114"/>
                        <a:pt x="f116" y="f117"/>
                        <a:pt x="f118" y="f119"/>
                      </a:cubicBezTo>
                      <a:cubicBezTo>
                        <a:pt x="f120" y="f121"/>
                        <a:pt x="f122" y="f123"/>
                        <a:pt x="f124" y="f125"/>
                      </a:cubicBezTo>
                      <a:cubicBezTo>
                        <a:pt x="f0" y="f126"/>
                        <a:pt x="f127" y="f128"/>
                        <a:pt x="f129" y="f130"/>
                      </a:cubicBezTo>
                      <a:cubicBezTo>
                        <a:pt x="f131" y="f132"/>
                        <a:pt x="f133" y="f5"/>
                        <a:pt x="f134" y="f5"/>
                      </a:cubicBezTo>
                      <a:cubicBezTo>
                        <a:pt x="f135" y="f5"/>
                        <a:pt x="f136" y="f137"/>
                        <a:pt x="f138" y="f139"/>
                      </a:cubicBezTo>
                      <a:cubicBezTo>
                        <a:pt x="f140" y="f141"/>
                        <a:pt x="f142" y="f143"/>
                        <a:pt x="f142" y="f144"/>
                      </a:cubicBezTo>
                      <a:lnTo>
                        <a:pt x="f145" y="f146"/>
                      </a:lnTo>
                      <a:lnTo>
                        <a:pt x="f145" y="f147"/>
                      </a:lnTo>
                      <a:lnTo>
                        <a:pt x="f148" y="f147"/>
                      </a:lnTo>
                      <a:cubicBezTo>
                        <a:pt x="f149" y="f150"/>
                        <a:pt x="f151" y="f152"/>
                        <a:pt x="f153" y="f152"/>
                      </a:cubicBezTo>
                      <a:cubicBezTo>
                        <a:pt x="f154" y="f152"/>
                        <a:pt x="f155" y="f156"/>
                        <a:pt x="f157" y="f158"/>
                      </a:cubicBezTo>
                      <a:cubicBezTo>
                        <a:pt x="f159" y="f160"/>
                        <a:pt x="f161" y="f162"/>
                        <a:pt x="f163" y="f164"/>
                      </a:cubicBezTo>
                      <a:cubicBezTo>
                        <a:pt x="f165" y="f166"/>
                        <a:pt x="f167" y="f168"/>
                        <a:pt x="f169" y="f170"/>
                      </a:cubicBezTo>
                      <a:cubicBezTo>
                        <a:pt x="f169" y="f171"/>
                        <a:pt x="f172" y="f173"/>
                        <a:pt x="f174" y="f175"/>
                      </a:cubicBezTo>
                      <a:cubicBezTo>
                        <a:pt x="f176" y="f177"/>
                        <a:pt x="f40" y="f178"/>
                        <a:pt x="f179" y="f75"/>
                      </a:cubicBezTo>
                      <a:cubicBezTo>
                        <a:pt x="f180" y="f181"/>
                        <a:pt x="f182" y="f183"/>
                        <a:pt x="f184" y="f185"/>
                      </a:cubicBezTo>
                      <a:cubicBezTo>
                        <a:pt x="f186" y="f187"/>
                        <a:pt x="f188" y="f189"/>
                        <a:pt x="f190" y="f189"/>
                      </a:cubicBezTo>
                      <a:cubicBezTo>
                        <a:pt x="f191" y="f189"/>
                        <a:pt x="f192" y="f193"/>
                        <a:pt x="f194" y="f195"/>
                      </a:cubicBezTo>
                      <a:cubicBezTo>
                        <a:pt x="f196" y="f197"/>
                        <a:pt x="f198" y="f199"/>
                        <a:pt x="f198" y="f200"/>
                      </a:cubicBezTo>
                      <a:lnTo>
                        <a:pt x="f201" y="f174"/>
                      </a:lnTo>
                      <a:cubicBezTo>
                        <a:pt x="f202" y="f203"/>
                        <a:pt x="f204" y="f205"/>
                        <a:pt x="f206" y="f207"/>
                      </a:cubicBezTo>
                      <a:cubicBezTo>
                        <a:pt x="f208" y="f209"/>
                        <a:pt x="f210" y="f211"/>
                        <a:pt x="f212" y="f213"/>
                      </a:cubicBezTo>
                      <a:cubicBezTo>
                        <a:pt x="f214" y="f213"/>
                        <a:pt x="f214" y="f215"/>
                        <a:pt x="f216" y="f215"/>
                      </a:cubicBezTo>
                      <a:cubicBezTo>
                        <a:pt x="f217" y="f218"/>
                        <a:pt x="f219" y="f220"/>
                        <a:pt x="f221" y="f220"/>
                      </a:cubicBezTo>
                      <a:cubicBezTo>
                        <a:pt x="f222" y="f220"/>
                        <a:pt x="f223" y="f224"/>
                        <a:pt x="f225" y="f226"/>
                      </a:cubicBezTo>
                      <a:cubicBezTo>
                        <a:pt x="f227" y="f228"/>
                        <a:pt x="f229" y="f230"/>
                        <a:pt x="f231" y="f174"/>
                      </a:cubicBezTo>
                      <a:lnTo>
                        <a:pt x="f232" y="f233"/>
                      </a:lnTo>
                      <a:lnTo>
                        <a:pt x="f232" y="f233"/>
                      </a:lnTo>
                      <a:cubicBezTo>
                        <a:pt x="f234" y="f80"/>
                        <a:pt x="f235" y="f236"/>
                        <a:pt x="f237" y="f238"/>
                      </a:cubicBezTo>
                      <a:cubicBezTo>
                        <a:pt x="f239" y="f240"/>
                        <a:pt x="f241" y="f242"/>
                        <a:pt x="f243" y="f242"/>
                      </a:cubicBezTo>
                      <a:cubicBezTo>
                        <a:pt x="f244" y="f242"/>
                        <a:pt x="f245" y="f246"/>
                        <a:pt x="f247" y="f248"/>
                      </a:cubicBezTo>
                      <a:cubicBezTo>
                        <a:pt x="f249" y="f250"/>
                        <a:pt x="f251" y="f252"/>
                        <a:pt x="f251" y="f253"/>
                      </a:cubicBezTo>
                      <a:lnTo>
                        <a:pt x="f254" y="f255"/>
                      </a:lnTo>
                      <a:lnTo>
                        <a:pt x="f256" y="f257"/>
                      </a:lnTo>
                      <a:cubicBezTo>
                        <a:pt x="f258" y="f259"/>
                        <a:pt x="f243" y="f260"/>
                        <a:pt x="f261" y="f260"/>
                      </a:cubicBezTo>
                      <a:cubicBezTo>
                        <a:pt x="f262" y="f260"/>
                        <a:pt x="f263" y="f264"/>
                        <a:pt x="f265" y="f266"/>
                      </a:cubicBezTo>
                      <a:cubicBezTo>
                        <a:pt x="f265" y="f267"/>
                        <a:pt x="f268" y="f269"/>
                        <a:pt x="f270" y="f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121898" tIns="121898" rIns="121898" bIns="121898" anchor="ctr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PE" sz="2400" b="0" i="0" u="none" strike="noStrike" kern="1200" cap="none" spc="0" baseline="0">
                    <a:solidFill>
                      <a:srgbClr val="0D0A0B"/>
                    </a:solidFill>
                    <a:uFillTx/>
                    <a:latin typeface="Arial"/>
                    <a:ea typeface="Arial"/>
                    <a:cs typeface="Arial"/>
                  </a:endParaRPr>
                </a:p>
              </p:txBody>
            </p:sp>
          </p:grpSp>
          <p:sp>
            <p:nvSpPr>
              <p:cNvPr id="17" name="Google Shape;892;p63">
                <a:extLst>
                  <a:ext uri="{FF2B5EF4-FFF2-40B4-BE49-F238E27FC236}">
                    <a16:creationId xmlns:a16="http://schemas.microsoft.com/office/drawing/2014/main" id="{303F1990-A33C-6E5F-8838-2674A159B083}"/>
                  </a:ext>
                </a:extLst>
              </p:cNvPr>
              <p:cNvSpPr/>
              <p:nvPr/>
            </p:nvSpPr>
            <p:spPr>
              <a:xfrm>
                <a:off x="5254178" y="5898291"/>
                <a:ext cx="461406" cy="46090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872"/>
                  <a:gd name="f4" fmla="val 10860"/>
                  <a:gd name="f5" fmla="val 5418"/>
                  <a:gd name="f6" fmla="val 334"/>
                  <a:gd name="f7" fmla="val 8228"/>
                  <a:gd name="f8" fmla="val 10514"/>
                  <a:gd name="f9" fmla="val 2608"/>
                  <a:gd name="f10" fmla="val 5430"/>
                  <a:gd name="f11" fmla="val 8240"/>
                  <a:gd name="f12" fmla="val 1"/>
                  <a:gd name="f13" fmla="val 3989"/>
                  <a:gd name="f14" fmla="val 2620"/>
                  <a:gd name="f15" fmla="val 560"/>
                  <a:gd name="f16" fmla="val 1596"/>
                  <a:gd name="f17" fmla="val 1584"/>
                  <a:gd name="f18" fmla="val 572"/>
                  <a:gd name="f19" fmla="val 6871"/>
                  <a:gd name="f20" fmla="val 9264"/>
                  <a:gd name="f21" fmla="val 10300"/>
                  <a:gd name="f22" fmla="val 10859"/>
                  <a:gd name="f23" fmla="val 6883"/>
                  <a:gd name="f24" fmla="val 8252"/>
                  <a:gd name="f25" fmla="val 9276"/>
                  <a:gd name="f26" fmla="val 10871"/>
                  <a:gd name="f27" fmla="*/ f0 1 10872"/>
                  <a:gd name="f28" fmla="*/ f1 1 10860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10872"/>
                  <a:gd name="f35" fmla="*/ f32 1 10860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10872" h="10860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8"/>
                      <a:pt x="f5" y="f8"/>
                    </a:cubicBezTo>
                    <a:cubicBezTo>
                      <a:pt x="f9" y="f8"/>
                      <a:pt x="f6" y="f11"/>
                      <a:pt x="f6" y="f10"/>
                    </a:cubicBezTo>
                    <a:cubicBezTo>
                      <a:pt x="f6" y="f9"/>
                      <a:pt x="f9" y="f6"/>
                      <a:pt x="f5" y="f6"/>
                    </a:cubicBezTo>
                    <a:close/>
                    <a:moveTo>
                      <a:pt x="f10" y="f12"/>
                    </a:moveTo>
                    <a:cubicBezTo>
                      <a:pt x="f13" y="f12"/>
                      <a:pt x="f14" y="f15"/>
                      <a:pt x="f16" y="f17"/>
                    </a:cubicBezTo>
                    <a:cubicBezTo>
                      <a:pt x="f18" y="f14"/>
                      <a:pt x="f12" y="f13"/>
                      <a:pt x="f12" y="f10"/>
                    </a:cubicBezTo>
                    <a:cubicBezTo>
                      <a:pt x="f12" y="f19"/>
                      <a:pt x="f18" y="f11"/>
                      <a:pt x="f16" y="f20"/>
                    </a:cubicBezTo>
                    <a:cubicBezTo>
                      <a:pt x="f14" y="f21"/>
                      <a:pt x="f13" y="f22"/>
                      <a:pt x="f10" y="f22"/>
                    </a:cubicBezTo>
                    <a:cubicBezTo>
                      <a:pt x="f23" y="f22"/>
                      <a:pt x="f24" y="f21"/>
                      <a:pt x="f25" y="f20"/>
                    </a:cubicBezTo>
                    <a:cubicBezTo>
                      <a:pt x="f21" y="f11"/>
                      <a:pt x="f26" y="f19"/>
                      <a:pt x="f26" y="f10"/>
                    </a:cubicBezTo>
                    <a:cubicBezTo>
                      <a:pt x="f26" y="f13"/>
                      <a:pt x="f21" y="f14"/>
                      <a:pt x="f25" y="f17"/>
                    </a:cubicBezTo>
                    <a:cubicBezTo>
                      <a:pt x="f24" y="f15"/>
                      <a:pt x="f23" y="f12"/>
                      <a:pt x="f10" y="f12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18" name="Google Shape;879;p63">
            <a:extLst>
              <a:ext uri="{FF2B5EF4-FFF2-40B4-BE49-F238E27FC236}">
                <a16:creationId xmlns:a16="http://schemas.microsoft.com/office/drawing/2014/main" id="{BA3DE25D-4498-EDD8-995A-D4CE1CD4EA5E}"/>
              </a:ext>
            </a:extLst>
          </p:cNvPr>
          <p:cNvSpPr txBox="1"/>
          <p:nvPr/>
        </p:nvSpPr>
        <p:spPr>
          <a:xfrm>
            <a:off x="782644" y="2404259"/>
            <a:ext cx="3958154" cy="888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rPr>
              <a:t>Does anyone have any questions?</a:t>
            </a:r>
          </a:p>
        </p:txBody>
      </p:sp>
      <p:grpSp>
        <p:nvGrpSpPr>
          <p:cNvPr id="19" name="Grupo 24">
            <a:extLst>
              <a:ext uri="{FF2B5EF4-FFF2-40B4-BE49-F238E27FC236}">
                <a16:creationId xmlns:a16="http://schemas.microsoft.com/office/drawing/2014/main" id="{21AE6274-0D90-C256-2425-38DFAC0B7F1D}"/>
              </a:ext>
            </a:extLst>
          </p:cNvPr>
          <p:cNvGrpSpPr/>
          <p:nvPr/>
        </p:nvGrpSpPr>
        <p:grpSpPr>
          <a:xfrm>
            <a:off x="198296" y="5605345"/>
            <a:ext cx="11895384" cy="1167185"/>
            <a:chOff x="198296" y="5605345"/>
            <a:chExt cx="11895384" cy="1167185"/>
          </a:xfrm>
        </p:grpSpPr>
        <p:sp>
          <p:nvSpPr>
            <p:cNvPr id="20" name="Rectángulo 40">
              <a:extLst>
                <a:ext uri="{FF2B5EF4-FFF2-40B4-BE49-F238E27FC236}">
                  <a16:creationId xmlns:a16="http://schemas.microsoft.com/office/drawing/2014/main" id="{91A8CA53-FDE2-C7CC-27F8-83DD273C8288}"/>
                </a:ext>
              </a:extLst>
            </p:cNvPr>
            <p:cNvSpPr/>
            <p:nvPr/>
          </p:nvSpPr>
          <p:spPr>
            <a:xfrm>
              <a:off x="198296" y="6661678"/>
              <a:ext cx="11203228" cy="110852"/>
            </a:xfrm>
            <a:prstGeom prst="rect">
              <a:avLst/>
            </a:pr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BDBC82E0-BC76-C1EB-D54F-B60B625D3E43}"/>
                </a:ext>
              </a:extLst>
            </p:cNvPr>
            <p:cNvSpPr/>
            <p:nvPr/>
          </p:nvSpPr>
          <p:spPr>
            <a:xfrm>
              <a:off x="11238131" y="5605345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23">
            <a:extLst>
              <a:ext uri="{FF2B5EF4-FFF2-40B4-BE49-F238E27FC236}">
                <a16:creationId xmlns:a16="http://schemas.microsoft.com/office/drawing/2014/main" id="{68DE96DC-E6ED-C5EB-1A4C-67C48B252BD0}"/>
              </a:ext>
            </a:extLst>
          </p:cNvPr>
          <p:cNvGrpSpPr/>
          <p:nvPr/>
        </p:nvGrpSpPr>
        <p:grpSpPr>
          <a:xfrm>
            <a:off x="7156451" y="390521"/>
            <a:ext cx="4208462" cy="6300792"/>
            <a:chOff x="7156451" y="390521"/>
            <a:chExt cx="4208462" cy="6300792"/>
          </a:xfrm>
        </p:grpSpPr>
        <p:grpSp>
          <p:nvGrpSpPr>
            <p:cNvPr id="23" name="Google Shape;893;p63">
              <a:extLst>
                <a:ext uri="{FF2B5EF4-FFF2-40B4-BE49-F238E27FC236}">
                  <a16:creationId xmlns:a16="http://schemas.microsoft.com/office/drawing/2014/main" id="{F884F200-CA1D-0E45-9B16-F8E2E180F216}"/>
                </a:ext>
              </a:extLst>
            </p:cNvPr>
            <p:cNvGrpSpPr/>
            <p:nvPr/>
          </p:nvGrpSpPr>
          <p:grpSpPr>
            <a:xfrm>
              <a:off x="9734665" y="1012478"/>
              <a:ext cx="1503849" cy="1779504"/>
              <a:chOff x="9734665" y="1012478"/>
              <a:chExt cx="1503849" cy="1779504"/>
            </a:xfrm>
          </p:grpSpPr>
          <p:sp>
            <p:nvSpPr>
              <p:cNvPr id="24" name="Google Shape;894;p63">
                <a:extLst>
                  <a:ext uri="{FF2B5EF4-FFF2-40B4-BE49-F238E27FC236}">
                    <a16:creationId xmlns:a16="http://schemas.microsoft.com/office/drawing/2014/main" id="{23523F97-DF2D-0289-BFEC-A15DA3A2CFBC}"/>
                  </a:ext>
                </a:extLst>
              </p:cNvPr>
              <p:cNvSpPr/>
              <p:nvPr/>
            </p:nvSpPr>
            <p:spPr>
              <a:xfrm>
                <a:off x="9929661" y="1254474"/>
                <a:ext cx="399300" cy="27941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6995"/>
                  <a:gd name="f4" fmla="val 32885"/>
                  <a:gd name="f5" fmla="val 7824"/>
                  <a:gd name="f6" fmla="val 17596"/>
                  <a:gd name="f7" fmla="val 23505"/>
                  <a:gd name="f8" fmla="val 7890"/>
                  <a:gd name="f9" fmla="val 29463"/>
                  <a:gd name="f10" fmla="val 39252"/>
                  <a:gd name="f11" fmla="val 46994"/>
                  <a:gd name="f12" fmla="val 38941"/>
                  <a:gd name="f13" fmla="val 33261"/>
                  <a:gd name="f14" fmla="val 23898"/>
                  <a:gd name="f15" fmla="val 27614"/>
                  <a:gd name="f16" fmla="val 19446"/>
                  <a:gd name="f17" fmla="val 13815"/>
                  <a:gd name="f18" fmla="val 8119"/>
                  <a:gd name="f19" fmla="*/ f0 1 46995"/>
                  <a:gd name="f20" fmla="*/ f1 1 32885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46995"/>
                  <a:gd name="f27" fmla="*/ f24 1 32885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46995" h="32885">
                    <a:moveTo>
                      <a:pt x="f2" y="f2"/>
                    </a:moveTo>
                    <a:lnTo>
                      <a:pt x="f5" y="f4"/>
                    </a:lnTo>
                    <a:lnTo>
                      <a:pt x="f6" y="f4"/>
                    </a:lnTo>
                    <a:lnTo>
                      <a:pt x="f7" y="f8"/>
                    </a:lnTo>
                    <a:lnTo>
                      <a:pt x="f9" y="f4"/>
                    </a:lnTo>
                    <a:lnTo>
                      <a:pt x="f10" y="f4"/>
                    </a:lnTo>
                    <a:lnTo>
                      <a:pt x="f11" y="f2"/>
                    </a:lnTo>
                    <a:lnTo>
                      <a:pt x="f12" y="f2"/>
                    </a:lnTo>
                    <a:lnTo>
                      <a:pt x="f13" y="f14"/>
                    </a:lnTo>
                    <a:lnTo>
                      <a:pt x="f15" y="f2"/>
                    </a:lnTo>
                    <a:lnTo>
                      <a:pt x="f16" y="f2"/>
                    </a:lnTo>
                    <a:lnTo>
                      <a:pt x="f17" y="f14"/>
                    </a:lnTo>
                    <a:lnTo>
                      <a:pt x="f18" y="f2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5" name="Google Shape;895;p63">
                <a:extLst>
                  <a:ext uri="{FF2B5EF4-FFF2-40B4-BE49-F238E27FC236}">
                    <a16:creationId xmlns:a16="http://schemas.microsoft.com/office/drawing/2014/main" id="{37467F77-9BEB-5CDE-3263-717F7DBB3DB4}"/>
                  </a:ext>
                </a:extLst>
              </p:cNvPr>
              <p:cNvSpPr/>
              <p:nvPr/>
            </p:nvSpPr>
            <p:spPr>
              <a:xfrm>
                <a:off x="10702649" y="1931359"/>
                <a:ext cx="230035" cy="27942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074"/>
                  <a:gd name="f4" fmla="val 32886"/>
                  <a:gd name="f5" fmla="val 13177"/>
                  <a:gd name="f6" fmla="val 5763"/>
                  <a:gd name="f7" fmla="val 14519"/>
                  <a:gd name="f8" fmla="val 15517"/>
                  <a:gd name="f9" fmla="val 6074"/>
                  <a:gd name="f10" fmla="val 16221"/>
                  <a:gd name="f11" fmla="val 6663"/>
                  <a:gd name="f12" fmla="val 16909"/>
                  <a:gd name="f13" fmla="val 7252"/>
                  <a:gd name="f14" fmla="val 17252"/>
                  <a:gd name="f15" fmla="val 8120"/>
                  <a:gd name="f16" fmla="val 9249"/>
                  <a:gd name="f17" fmla="val 10395"/>
                  <a:gd name="f18" fmla="val 11262"/>
                  <a:gd name="f19" fmla="val 11852"/>
                  <a:gd name="f20" fmla="val 12441"/>
                  <a:gd name="f21" fmla="val 12719"/>
                  <a:gd name="f22" fmla="val 8479"/>
                  <a:gd name="f23" fmla="val 13455"/>
                  <a:gd name="f24" fmla="val 18497"/>
                  <a:gd name="f25" fmla="val 15174"/>
                  <a:gd name="f26" fmla="val 16467"/>
                  <a:gd name="f27" fmla="val 18857"/>
                  <a:gd name="f28" fmla="val 17318"/>
                  <a:gd name="f29" fmla="val 19578"/>
                  <a:gd name="f30" fmla="val 18169"/>
                  <a:gd name="f31" fmla="val 20282"/>
                  <a:gd name="f32" fmla="val 18595"/>
                  <a:gd name="f33" fmla="val 21345"/>
                  <a:gd name="f34" fmla="val 22770"/>
                  <a:gd name="f35" fmla="val 24226"/>
                  <a:gd name="f36" fmla="val 18153"/>
                  <a:gd name="f37" fmla="val 25307"/>
                  <a:gd name="f38" fmla="val 17302"/>
                  <a:gd name="f39" fmla="val 26027"/>
                  <a:gd name="f40" fmla="val 16450"/>
                  <a:gd name="f41" fmla="val 26747"/>
                  <a:gd name="f42" fmla="val 15157"/>
                  <a:gd name="f43" fmla="val 27107"/>
                  <a:gd name="f44" fmla="val 1"/>
                  <a:gd name="f45" fmla="val 32885"/>
                  <a:gd name="f46" fmla="val 14077"/>
                  <a:gd name="f47" fmla="val 18447"/>
                  <a:gd name="f48" fmla="val 21721"/>
                  <a:gd name="f49" fmla="val 32100"/>
                  <a:gd name="f50" fmla="val 23865"/>
                  <a:gd name="f51" fmla="val 30545"/>
                  <a:gd name="f52" fmla="val 25993"/>
                  <a:gd name="f53" fmla="val 28990"/>
                  <a:gd name="f54" fmla="val 26616"/>
                  <a:gd name="f55" fmla="val 23457"/>
                  <a:gd name="f56" fmla="val 21378"/>
                  <a:gd name="f57" fmla="val 26566"/>
                  <a:gd name="f58" fmla="val 19643"/>
                  <a:gd name="f59" fmla="val 25568"/>
                  <a:gd name="f60" fmla="val 18219"/>
                  <a:gd name="f61" fmla="val 24569"/>
                  <a:gd name="f62" fmla="val 16779"/>
                  <a:gd name="f63" fmla="val 23161"/>
                  <a:gd name="f64" fmla="val 15813"/>
                  <a:gd name="f65" fmla="val 15289"/>
                  <a:gd name="f66" fmla="val 22769"/>
                  <a:gd name="f67" fmla="val 14733"/>
                  <a:gd name="f68" fmla="val 13914"/>
                  <a:gd name="f69" fmla="val 24602"/>
                  <a:gd name="f70" fmla="val 12801"/>
                  <a:gd name="f71" fmla="val 25355"/>
                  <a:gd name="f72" fmla="val 11655"/>
                  <a:gd name="f73" fmla="val 25731"/>
                  <a:gd name="f74" fmla="val 10297"/>
                  <a:gd name="f75" fmla="val 8693"/>
                  <a:gd name="f76" fmla="val 5664"/>
                  <a:gd name="f77" fmla="val 24700"/>
                  <a:gd name="f78" fmla="val 3455"/>
                  <a:gd name="f79" fmla="val 22654"/>
                  <a:gd name="f80" fmla="val 2063"/>
                  <a:gd name="f81" fmla="val 20608"/>
                  <a:gd name="f82" fmla="val 688"/>
                  <a:gd name="f83" fmla="val 12735"/>
                  <a:gd name="f84" fmla="*/ f0 1 27074"/>
                  <a:gd name="f85" fmla="*/ f1 1 32886"/>
                  <a:gd name="f86" fmla="val f2"/>
                  <a:gd name="f87" fmla="val f3"/>
                  <a:gd name="f88" fmla="val f4"/>
                  <a:gd name="f89" fmla="+- f88 0 f86"/>
                  <a:gd name="f90" fmla="+- f87 0 f86"/>
                  <a:gd name="f91" fmla="*/ f90 1 27074"/>
                  <a:gd name="f92" fmla="*/ f89 1 32886"/>
                  <a:gd name="f93" fmla="*/ f86 1 f91"/>
                  <a:gd name="f94" fmla="*/ f87 1 f91"/>
                  <a:gd name="f95" fmla="*/ f86 1 f92"/>
                  <a:gd name="f96" fmla="*/ f88 1 f92"/>
                  <a:gd name="f97" fmla="*/ f93 f84 1"/>
                  <a:gd name="f98" fmla="*/ f94 f84 1"/>
                  <a:gd name="f99" fmla="*/ f96 f85 1"/>
                  <a:gd name="f100" fmla="*/ f95 f8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7" t="f100" r="f98" b="f99"/>
                <a:pathLst>
                  <a:path w="27074" h="32886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4" y="f15"/>
                      <a:pt x="f14" y="f16"/>
                    </a:cubicBezTo>
                    <a:cubicBezTo>
                      <a:pt x="f14" y="f17"/>
                      <a:pt x="f12" y="f18"/>
                      <a:pt x="f10" y="f19"/>
                    </a:cubicBezTo>
                    <a:cubicBezTo>
                      <a:pt x="f8" y="f20"/>
                      <a:pt x="f7" y="f21"/>
                      <a:pt x="f5" y="f21"/>
                    </a:cubicBezTo>
                    <a:lnTo>
                      <a:pt x="f22" y="f21"/>
                    </a:lnTo>
                    <a:lnTo>
                      <a:pt x="f22" y="f6"/>
                    </a:lnTo>
                    <a:close/>
                    <a:moveTo>
                      <a:pt x="f23" y="f24"/>
                    </a:moveTo>
                    <a:cubicBezTo>
                      <a:pt x="f25" y="f24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2" y="f34"/>
                    </a:cubicBezTo>
                    <a:cubicBezTo>
                      <a:pt x="f32" y="f35"/>
                      <a:pt x="f36" y="f37"/>
                      <a:pt x="f38" y="f39"/>
                    </a:cubicBezTo>
                    <a:cubicBezTo>
                      <a:pt x="f40" y="f41"/>
                      <a:pt x="f42" y="f43"/>
                      <a:pt x="f23" y="f43"/>
                    </a:cubicBezTo>
                    <a:lnTo>
                      <a:pt x="f22" y="f43"/>
                    </a:lnTo>
                    <a:lnTo>
                      <a:pt x="f22" y="f24"/>
                    </a:lnTo>
                    <a:close/>
                    <a:moveTo>
                      <a:pt x="f2" y="f44"/>
                    </a:moveTo>
                    <a:lnTo>
                      <a:pt x="f2" y="f45"/>
                    </a:lnTo>
                    <a:lnTo>
                      <a:pt x="f46" y="f45"/>
                    </a:lnTo>
                    <a:cubicBezTo>
                      <a:pt x="f47" y="f45"/>
                      <a:pt x="f48" y="f49"/>
                      <a:pt x="f50" y="f51"/>
                    </a:cubicBezTo>
                    <a:cubicBezTo>
                      <a:pt x="f52" y="f53"/>
                      <a:pt x="f3" y="f54"/>
                      <a:pt x="f3" y="f55"/>
                    </a:cubicBezTo>
                    <a:cubicBezTo>
                      <a:pt x="f3" y="f56"/>
                      <a:pt x="f57" y="f58"/>
                      <a:pt x="f59" y="f60"/>
                    </a:cubicBezTo>
                    <a:cubicBezTo>
                      <a:pt x="f61" y="f62"/>
                      <a:pt x="f63" y="f64"/>
                      <a:pt x="f33" y="f65"/>
                    </a:cubicBezTo>
                    <a:cubicBezTo>
                      <a:pt x="f66" y="f67"/>
                      <a:pt x="f50" y="f68"/>
                      <a:pt x="f69" y="f70"/>
                    </a:cubicBezTo>
                    <a:cubicBezTo>
                      <a:pt x="f71" y="f72"/>
                      <a:pt x="f73" y="f74"/>
                      <a:pt x="f73" y="f75"/>
                    </a:cubicBezTo>
                    <a:cubicBezTo>
                      <a:pt x="f73" y="f76"/>
                      <a:pt x="f77" y="f78"/>
                      <a:pt x="f79" y="f80"/>
                    </a:cubicBezTo>
                    <a:cubicBezTo>
                      <a:pt x="f81" y="f82"/>
                      <a:pt x="f38" y="f44"/>
                      <a:pt x="f83" y="f44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6" name="Google Shape;896;p63">
                <a:extLst>
                  <a:ext uri="{FF2B5EF4-FFF2-40B4-BE49-F238E27FC236}">
                    <a16:creationId xmlns:a16="http://schemas.microsoft.com/office/drawing/2014/main" id="{840F24A0-664F-2810-750A-03003468EBBE}"/>
                  </a:ext>
                </a:extLst>
              </p:cNvPr>
              <p:cNvSpPr/>
              <p:nvPr/>
            </p:nvSpPr>
            <p:spPr>
              <a:xfrm>
                <a:off x="9734665" y="1012478"/>
                <a:ext cx="1503849" cy="17795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76993"/>
                  <a:gd name="f4" fmla="val 209436"/>
                  <a:gd name="f5" fmla="val 163898"/>
                  <a:gd name="f6" fmla="val 3274"/>
                  <a:gd name="f7" fmla="val 90125"/>
                  <a:gd name="f8" fmla="val 47780"/>
                  <a:gd name="f9" fmla="val 173703"/>
                  <a:gd name="f10" fmla="val 33326"/>
                  <a:gd name="f11" fmla="val 82448"/>
                  <a:gd name="f12" fmla="val 51692"/>
                  <a:gd name="f13" fmla="val 170380"/>
                  <a:gd name="f14" fmla="val 86852"/>
                  <a:gd name="f15" fmla="val 83725"/>
                  <a:gd name="f16" fmla="val 3291"/>
                  <a:gd name="f17" fmla="val 37189"/>
                  <a:gd name="f18" fmla="val 67307"/>
                  <a:gd name="f19" fmla="val 145385"/>
                  <a:gd name="f20" fmla="val 94528"/>
                  <a:gd name="f21" fmla="val 71089"/>
                  <a:gd name="f22" fmla="val 151900"/>
                  <a:gd name="f23" fmla="val 86999"/>
                  <a:gd name="f24" fmla="val 173654"/>
                  <a:gd name="f25" fmla="val 76016"/>
                  <a:gd name="f26" fmla="val 173474"/>
                  <a:gd name="f27" fmla="val 65311"/>
                  <a:gd name="f28" fmla="val 171215"/>
                  <a:gd name="f29" fmla="val 55326"/>
                  <a:gd name="f30" fmla="val 166975"/>
                  <a:gd name="f31" fmla="val 45210"/>
                  <a:gd name="f32" fmla="val 162703"/>
                  <a:gd name="f33" fmla="val 36011"/>
                  <a:gd name="f34" fmla="val 156500"/>
                  <a:gd name="f35" fmla="val 28253"/>
                  <a:gd name="f36" fmla="val 148725"/>
                  <a:gd name="f37" fmla="val 20461"/>
                  <a:gd name="f38" fmla="val 140966"/>
                  <a:gd name="f39" fmla="val 14258"/>
                  <a:gd name="f40" fmla="val 131767"/>
                  <a:gd name="f41" fmla="val 9985"/>
                  <a:gd name="f42" fmla="val 121635"/>
                  <a:gd name="f43" fmla="val 5550"/>
                  <a:gd name="f44" fmla="val 111142"/>
                  <a:gd name="f45" fmla="val 99864"/>
                  <a:gd name="f46" fmla="val 88472"/>
                  <a:gd name="f47" fmla="val 173686"/>
                  <a:gd name="f48" fmla="val 173719"/>
                  <a:gd name="f49" fmla="val 171444"/>
                  <a:gd name="f50" fmla="val 167008"/>
                  <a:gd name="f51" fmla="val 162719"/>
                  <a:gd name="f52" fmla="val 156516"/>
                  <a:gd name="f53" fmla="val 148741"/>
                  <a:gd name="f54" fmla="val 140982"/>
                  <a:gd name="f55" fmla="val 131783"/>
                  <a:gd name="f56" fmla="val 121651"/>
                  <a:gd name="f57" fmla="val 166992"/>
                  <a:gd name="f58" fmla="val 111666"/>
                  <a:gd name="f59" fmla="val 100961"/>
                  <a:gd name="f60" fmla="val 173670"/>
                  <a:gd name="f61" fmla="val 17"/>
                  <a:gd name="f62" fmla="val 1"/>
                  <a:gd name="f63" fmla="val 100306"/>
                  <a:gd name="f64" fmla="val 2358"/>
                  <a:gd name="f65" fmla="val 112026"/>
                  <a:gd name="f66" fmla="val 6974"/>
                  <a:gd name="f67" fmla="val 122911"/>
                  <a:gd name="f68" fmla="val 11409"/>
                  <a:gd name="f69" fmla="val 133436"/>
                  <a:gd name="f70" fmla="val 17859"/>
                  <a:gd name="f71" fmla="val 142979"/>
                  <a:gd name="f72" fmla="val 25928"/>
                  <a:gd name="f73" fmla="val 151049"/>
                  <a:gd name="f74" fmla="val 33998"/>
                  <a:gd name="f75" fmla="val 159135"/>
                  <a:gd name="f76" fmla="val 43541"/>
                  <a:gd name="f77" fmla="val 165568"/>
                  <a:gd name="f78" fmla="val 54049"/>
                  <a:gd name="f79" fmla="val 170004"/>
                  <a:gd name="f80" fmla="val 64443"/>
                  <a:gd name="f81" fmla="val 174407"/>
                  <a:gd name="f82" fmla="val 75574"/>
                  <a:gd name="f83" fmla="val 176764"/>
                  <a:gd name="f84" fmla="val 176944"/>
                  <a:gd name="f85" fmla="val 209435"/>
                  <a:gd name="f86" fmla="val 101403"/>
                  <a:gd name="f87" fmla="val 176747"/>
                  <a:gd name="f88" fmla="val 112550"/>
                  <a:gd name="f89" fmla="val 174390"/>
                  <a:gd name="f90" fmla="val 122928"/>
                  <a:gd name="f91" fmla="val 142996"/>
                  <a:gd name="f92" fmla="val 159119"/>
                  <a:gd name="f93" fmla="val 170020"/>
                  <a:gd name="f94" fmla="val 174636"/>
                  <a:gd name="f95" fmla="val 100323"/>
                  <a:gd name="f96" fmla="val 176976"/>
                  <a:gd name="f97" fmla="val 88488"/>
                  <a:gd name="f98" fmla="*/ f0 1 176993"/>
                  <a:gd name="f99" fmla="*/ f1 1 209436"/>
                  <a:gd name="f100" fmla="val f2"/>
                  <a:gd name="f101" fmla="val f3"/>
                  <a:gd name="f102" fmla="val f4"/>
                  <a:gd name="f103" fmla="+- f102 0 f100"/>
                  <a:gd name="f104" fmla="+- f101 0 f100"/>
                  <a:gd name="f105" fmla="*/ f104 1 176993"/>
                  <a:gd name="f106" fmla="*/ f103 1 209436"/>
                  <a:gd name="f107" fmla="*/ f100 1 f105"/>
                  <a:gd name="f108" fmla="*/ f101 1 f105"/>
                  <a:gd name="f109" fmla="*/ f100 1 f106"/>
                  <a:gd name="f110" fmla="*/ f102 1 f106"/>
                  <a:gd name="f111" fmla="*/ f107 f98 1"/>
                  <a:gd name="f112" fmla="*/ f108 f98 1"/>
                  <a:gd name="f113" fmla="*/ f110 f99 1"/>
                  <a:gd name="f114" fmla="*/ f109 f9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1" t="f114" r="f112" b="f113"/>
                <a:pathLst>
                  <a:path w="176993" h="209436">
                    <a:moveTo>
                      <a:pt x="f5" y="f6"/>
                    </a:moveTo>
                    <a:lnTo>
                      <a:pt x="f7" y="f8"/>
                    </a:lnTo>
                    <a:lnTo>
                      <a:pt x="f7" y="f6"/>
                    </a:lnTo>
                    <a:close/>
                    <a:moveTo>
                      <a:pt x="f9" y="f6"/>
                    </a:moveTo>
                    <a:lnTo>
                      <a:pt x="f9" y="f10"/>
                    </a:lnTo>
                    <a:lnTo>
                      <a:pt x="f7" y="f11"/>
                    </a:lnTo>
                    <a:lnTo>
                      <a:pt x="f7" y="f12"/>
                    </a:lnTo>
                    <a:lnTo>
                      <a:pt x="f13" y="f6"/>
                    </a:lnTo>
                    <a:close/>
                    <a:moveTo>
                      <a:pt x="f14" y="f6"/>
                    </a:moveTo>
                    <a:lnTo>
                      <a:pt x="f14" y="f15"/>
                    </a:lnTo>
                    <a:lnTo>
                      <a:pt x="f16" y="f15"/>
                    </a:lnTo>
                    <a:lnTo>
                      <a:pt x="f16" y="f6"/>
                    </a:lnTo>
                    <a:close/>
                    <a:moveTo>
                      <a:pt x="f9" y="f17"/>
                    </a:moveTo>
                    <a:lnTo>
                      <a:pt x="f9" y="f18"/>
                    </a:lnTo>
                    <a:lnTo>
                      <a:pt x="f19" y="f15"/>
                    </a:lnTo>
                    <a:lnTo>
                      <a:pt x="f20" y="f15"/>
                    </a:lnTo>
                    <a:lnTo>
                      <a:pt x="f9" y="f17"/>
                    </a:lnTo>
                    <a:close/>
                    <a:moveTo>
                      <a:pt x="f9" y="f21"/>
                    </a:moveTo>
                    <a:lnTo>
                      <a:pt x="f9" y="f15"/>
                    </a:lnTo>
                    <a:lnTo>
                      <a:pt x="f22" y="f15"/>
                    </a:lnTo>
                    <a:lnTo>
                      <a:pt x="f9" y="f21"/>
                    </a:lnTo>
                    <a:close/>
                    <a:moveTo>
                      <a:pt x="f14" y="f23"/>
                    </a:moveTo>
                    <a:lnTo>
                      <a:pt x="f14" y="f24"/>
                    </a:lnTo>
                    <a:cubicBezTo>
                      <a:pt x="f25" y="f26"/>
                      <a:pt x="f27" y="f28"/>
                      <a:pt x="f29" y="f30"/>
                    </a:cubicBezTo>
                    <a:cubicBezTo>
                      <a:pt x="f31" y="f32"/>
                      <a:pt x="f33" y="f34"/>
                      <a:pt x="f35" y="f36"/>
                    </a:cubicBezTo>
                    <a:cubicBezTo>
                      <a:pt x="f37" y="f38"/>
                      <a:pt x="f39" y="f40"/>
                      <a:pt x="f41" y="f42"/>
                    </a:cubicBezTo>
                    <a:cubicBezTo>
                      <a:pt x="f43" y="f44"/>
                      <a:pt x="f6" y="f45"/>
                      <a:pt x="f16" y="f46"/>
                    </a:cubicBezTo>
                    <a:lnTo>
                      <a:pt x="f16" y="f23"/>
                    </a:lnTo>
                    <a:close/>
                    <a:moveTo>
                      <a:pt x="f47" y="f23"/>
                    </a:moveTo>
                    <a:lnTo>
                      <a:pt x="f47" y="f46"/>
                    </a:lnTo>
                    <a:cubicBezTo>
                      <a:pt x="f48" y="f45"/>
                      <a:pt x="f49" y="f44"/>
                      <a:pt x="f50" y="f42"/>
                    </a:cubicBezTo>
                    <a:cubicBezTo>
                      <a:pt x="f51" y="f40"/>
                      <a:pt x="f52" y="f38"/>
                      <a:pt x="f53" y="f36"/>
                    </a:cubicBezTo>
                    <a:cubicBezTo>
                      <a:pt x="f54" y="f34"/>
                      <a:pt x="f55" y="f32"/>
                      <a:pt x="f56" y="f57"/>
                    </a:cubicBezTo>
                    <a:cubicBezTo>
                      <a:pt x="f58" y="f28"/>
                      <a:pt x="f59" y="f26"/>
                      <a:pt x="f7" y="f60"/>
                    </a:cubicBezTo>
                    <a:lnTo>
                      <a:pt x="f7" y="f23"/>
                    </a:lnTo>
                    <a:close/>
                    <a:moveTo>
                      <a:pt x="f61" y="f2"/>
                    </a:moveTo>
                    <a:lnTo>
                      <a:pt x="f61" y="f46"/>
                    </a:lnTo>
                    <a:cubicBezTo>
                      <a:pt x="f62" y="f63"/>
                      <a:pt x="f64" y="f65"/>
                      <a:pt x="f66" y="f67"/>
                    </a:cubicBezTo>
                    <a:cubicBezTo>
                      <a:pt x="f68" y="f69"/>
                      <a:pt x="f70" y="f71"/>
                      <a:pt x="f72" y="f73"/>
                    </a:cubicBezTo>
                    <a:cubicBezTo>
                      <a:pt x="f74" y="f75"/>
                      <a:pt x="f76" y="f77"/>
                      <a:pt x="f78" y="f79"/>
                    </a:cubicBezTo>
                    <a:cubicBezTo>
                      <a:pt x="f80" y="f81"/>
                      <a:pt x="f82" y="f83"/>
                      <a:pt x="f14" y="f84"/>
                    </a:cubicBezTo>
                    <a:lnTo>
                      <a:pt x="f14" y="f85"/>
                    </a:lnTo>
                    <a:lnTo>
                      <a:pt x="f7" y="f85"/>
                    </a:lnTo>
                    <a:lnTo>
                      <a:pt x="f7" y="f84"/>
                    </a:lnTo>
                    <a:cubicBezTo>
                      <a:pt x="f86" y="f87"/>
                      <a:pt x="f88" y="f89"/>
                      <a:pt x="f90" y="f79"/>
                    </a:cubicBezTo>
                    <a:cubicBezTo>
                      <a:pt x="f69" y="f77"/>
                      <a:pt x="f91" y="f92"/>
                      <a:pt x="f73" y="f73"/>
                    </a:cubicBezTo>
                    <a:cubicBezTo>
                      <a:pt x="f75" y="f91"/>
                      <a:pt x="f77" y="f69"/>
                      <a:pt x="f93" y="f90"/>
                    </a:cubicBezTo>
                    <a:cubicBezTo>
                      <a:pt x="f94" y="f65"/>
                      <a:pt x="f3" y="f95"/>
                      <a:pt x="f96" y="f97"/>
                    </a:cubicBezTo>
                    <a:lnTo>
                      <a:pt x="f96" y="f2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7" name="Google Shape;897;p63">
                <a:extLst>
                  <a:ext uri="{FF2B5EF4-FFF2-40B4-BE49-F238E27FC236}">
                    <a16:creationId xmlns:a16="http://schemas.microsoft.com/office/drawing/2014/main" id="{045DBEBC-B9FA-09F0-0C2F-71EF04D77E3F}"/>
                  </a:ext>
                </a:extLst>
              </p:cNvPr>
              <p:cNvSpPr/>
              <p:nvPr/>
            </p:nvSpPr>
            <p:spPr>
              <a:xfrm>
                <a:off x="9994739" y="1885474"/>
                <a:ext cx="339498" cy="33948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9957"/>
                  <a:gd name="f4" fmla="val 39956"/>
                  <a:gd name="f5" fmla="val 19970"/>
                  <a:gd name="f6" fmla="val 1"/>
                  <a:gd name="f7" fmla="*/ f0 1 39957"/>
                  <a:gd name="f8" fmla="*/ f1 1 39956"/>
                  <a:gd name="f9" fmla="val f2"/>
                  <a:gd name="f10" fmla="val f3"/>
                  <a:gd name="f11" fmla="val f4"/>
                  <a:gd name="f12" fmla="+- f11 0 f9"/>
                  <a:gd name="f13" fmla="+- f10 0 f9"/>
                  <a:gd name="f14" fmla="*/ f13 1 39957"/>
                  <a:gd name="f15" fmla="*/ f12 1 39956"/>
                  <a:gd name="f16" fmla="*/ f9 1 f14"/>
                  <a:gd name="f17" fmla="*/ f10 1 f14"/>
                  <a:gd name="f18" fmla="*/ f9 1 f15"/>
                  <a:gd name="f19" fmla="*/ f11 1 f15"/>
                  <a:gd name="f20" fmla="*/ f16 f7 1"/>
                  <a:gd name="f21" fmla="*/ f17 f7 1"/>
                  <a:gd name="f22" fmla="*/ f19 f8 1"/>
                  <a:gd name="f23" fmla="*/ f18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0" t="f23" r="f21" b="f22"/>
                <a:pathLst>
                  <a:path w="39957" h="39956">
                    <a:moveTo>
                      <a:pt x="f5" y="f2"/>
                    </a:moveTo>
                    <a:lnTo>
                      <a:pt x="f6" y="f5"/>
                    </a:lnTo>
                    <a:lnTo>
                      <a:pt x="f5" y="f4"/>
                    </a:lnTo>
                    <a:lnTo>
                      <a:pt x="f4" y="f5"/>
                    </a:lnTo>
                    <a:lnTo>
                      <a:pt x="f5" y="f2"/>
                    </a:ln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121898" tIns="121898" rIns="121898" bIns="121898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2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D88DE728-4D0F-F1F9-EA16-44D4ABF96049}"/>
                </a:ext>
              </a:extLst>
            </p:cNvPr>
            <p:cNvSpPr/>
            <p:nvPr/>
          </p:nvSpPr>
          <p:spPr>
            <a:xfrm>
              <a:off x="8526459" y="390521"/>
              <a:ext cx="1311277" cy="5794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"/>
                <a:gd name="f7" fmla="val 96"/>
                <a:gd name="f8" fmla="val 11"/>
                <a:gd name="f9" fmla="val 12"/>
                <a:gd name="f10" fmla="val 13"/>
                <a:gd name="f11" fmla="val 15"/>
                <a:gd name="f12" fmla="val 18"/>
                <a:gd name="f13" fmla="val 1"/>
                <a:gd name="f14" fmla="val 21"/>
                <a:gd name="f15" fmla="val 2"/>
                <a:gd name="f16" fmla="val 24"/>
                <a:gd name="f17" fmla="val 49"/>
                <a:gd name="f18" fmla="val 6"/>
                <a:gd name="f19" fmla="val 75"/>
                <a:gd name="f20" fmla="val 10"/>
                <a:gd name="f21" fmla="val 100"/>
                <a:gd name="f22" fmla="val 14"/>
                <a:gd name="f23" fmla="val 112"/>
                <a:gd name="f24" fmla="val 123"/>
                <a:gd name="f25" fmla="val 19"/>
                <a:gd name="f26" fmla="val 135"/>
                <a:gd name="f27" fmla="val 150"/>
                <a:gd name="f28" fmla="val 23"/>
                <a:gd name="f29" fmla="val 166"/>
                <a:gd name="f30" fmla="val 182"/>
                <a:gd name="f31" fmla="val 26"/>
                <a:gd name="f32" fmla="val 193"/>
                <a:gd name="f33" fmla="val 29"/>
                <a:gd name="f34" fmla="val 205"/>
                <a:gd name="f35" fmla="val 31"/>
                <a:gd name="f36" fmla="val 217"/>
                <a:gd name="f37" fmla="val 33"/>
                <a:gd name="f38" fmla="val 38"/>
                <a:gd name="f39" fmla="val 43"/>
                <a:gd name="f40" fmla="val 215"/>
                <a:gd name="f41" fmla="val 48"/>
                <a:gd name="f42" fmla="val 213"/>
                <a:gd name="f43" fmla="val 64"/>
                <a:gd name="f44" fmla="val 211"/>
                <a:gd name="f45" fmla="val 80"/>
                <a:gd name="f46" fmla="val 208"/>
                <a:gd name="f47" fmla="val 149"/>
                <a:gd name="f48" fmla="val 87"/>
                <a:gd name="f49" fmla="val 90"/>
                <a:gd name="f50" fmla="val 77"/>
                <a:gd name="f51" fmla="val 68"/>
                <a:gd name="f52" fmla="val 67"/>
                <a:gd name="f53" fmla="val 17"/>
                <a:gd name="f54" fmla="val 66"/>
                <a:gd name="f55" fmla="val 63"/>
                <a:gd name="f56" fmla="val 3"/>
                <a:gd name="f57" fmla="val 47"/>
                <a:gd name="f58" fmla="val 45"/>
                <a:gd name="f59" fmla="val 4"/>
                <a:gd name="f60" fmla="val 41"/>
                <a:gd name="f61" fmla="val 27"/>
                <a:gd name="f62" fmla="val 8"/>
                <a:gd name="f63" fmla="+- 0 0 -90"/>
                <a:gd name="f64" fmla="*/ f3 1 216"/>
                <a:gd name="f65" fmla="*/ f4 1 96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16"/>
                <a:gd name="f74" fmla="*/ f70 1 96"/>
                <a:gd name="f75" fmla="*/ 11 f71 1"/>
                <a:gd name="f76" fmla="*/ 0 f70 1"/>
                <a:gd name="f77" fmla="*/ 15 f71 1"/>
                <a:gd name="f78" fmla="*/ 24 f71 1"/>
                <a:gd name="f79" fmla="*/ 2 f70 1"/>
                <a:gd name="f80" fmla="*/ 100 f71 1"/>
                <a:gd name="f81" fmla="*/ 14 f70 1"/>
                <a:gd name="f82" fmla="*/ 135 f71 1"/>
                <a:gd name="f83" fmla="*/ 19 f70 1"/>
                <a:gd name="f84" fmla="*/ 182 f71 1"/>
                <a:gd name="f85" fmla="*/ 26 f70 1"/>
                <a:gd name="f86" fmla="*/ 217 f71 1"/>
                <a:gd name="f87" fmla="*/ 33 f70 1"/>
                <a:gd name="f88" fmla="*/ 215 f71 1"/>
                <a:gd name="f89" fmla="*/ 48 f70 1"/>
                <a:gd name="f90" fmla="*/ 208 f71 1"/>
                <a:gd name="f91" fmla="*/ 96 f70 1"/>
                <a:gd name="f92" fmla="*/ 31 f71 1"/>
                <a:gd name="f93" fmla="*/ 68 f70 1"/>
                <a:gd name="f94" fmla="*/ 17 f71 1"/>
                <a:gd name="f95" fmla="*/ 66 f70 1"/>
                <a:gd name="f96" fmla="*/ 3 f71 1"/>
                <a:gd name="f97" fmla="*/ 47 f70 1"/>
                <a:gd name="f98" fmla="*/ 4 f71 1"/>
                <a:gd name="f99" fmla="*/ 41 f70 1"/>
                <a:gd name="f100" fmla="+- f72 0 f1"/>
                <a:gd name="f101" fmla="*/ f75 1 217"/>
                <a:gd name="f102" fmla="*/ f76 1 96"/>
                <a:gd name="f103" fmla="*/ f77 1 217"/>
                <a:gd name="f104" fmla="*/ f78 1 217"/>
                <a:gd name="f105" fmla="*/ f79 1 96"/>
                <a:gd name="f106" fmla="*/ f80 1 217"/>
                <a:gd name="f107" fmla="*/ f81 1 96"/>
                <a:gd name="f108" fmla="*/ f82 1 217"/>
                <a:gd name="f109" fmla="*/ f83 1 96"/>
                <a:gd name="f110" fmla="*/ f84 1 217"/>
                <a:gd name="f111" fmla="*/ f85 1 96"/>
                <a:gd name="f112" fmla="*/ f86 1 217"/>
                <a:gd name="f113" fmla="*/ f87 1 96"/>
                <a:gd name="f114" fmla="*/ f88 1 217"/>
                <a:gd name="f115" fmla="*/ f89 1 96"/>
                <a:gd name="f116" fmla="*/ f90 1 217"/>
                <a:gd name="f117" fmla="*/ f91 1 96"/>
                <a:gd name="f118" fmla="*/ f92 1 217"/>
                <a:gd name="f119" fmla="*/ f93 1 96"/>
                <a:gd name="f120" fmla="*/ f94 1 217"/>
                <a:gd name="f121" fmla="*/ f95 1 96"/>
                <a:gd name="f122" fmla="*/ f96 1 217"/>
                <a:gd name="f123" fmla="*/ f97 1 96"/>
                <a:gd name="f124" fmla="*/ f98 1 217"/>
                <a:gd name="f125" fmla="*/ f99 1 96"/>
                <a:gd name="f126" fmla="*/ 0 1 f73"/>
                <a:gd name="f127" fmla="*/ f67 1 f73"/>
                <a:gd name="f128" fmla="*/ 0 1 f74"/>
                <a:gd name="f129" fmla="*/ f68 1 f74"/>
                <a:gd name="f130" fmla="*/ f101 1 f73"/>
                <a:gd name="f131" fmla="*/ f102 1 f74"/>
                <a:gd name="f132" fmla="*/ f103 1 f73"/>
                <a:gd name="f133" fmla="*/ f104 1 f73"/>
                <a:gd name="f134" fmla="*/ f105 1 f74"/>
                <a:gd name="f135" fmla="*/ f106 1 f73"/>
                <a:gd name="f136" fmla="*/ f107 1 f74"/>
                <a:gd name="f137" fmla="*/ f108 1 f73"/>
                <a:gd name="f138" fmla="*/ f109 1 f74"/>
                <a:gd name="f139" fmla="*/ f110 1 f73"/>
                <a:gd name="f140" fmla="*/ f111 1 f74"/>
                <a:gd name="f141" fmla="*/ f112 1 f73"/>
                <a:gd name="f142" fmla="*/ f113 1 f74"/>
                <a:gd name="f143" fmla="*/ f114 1 f73"/>
                <a:gd name="f144" fmla="*/ f115 1 f74"/>
                <a:gd name="f145" fmla="*/ f116 1 f73"/>
                <a:gd name="f146" fmla="*/ f117 1 f74"/>
                <a:gd name="f147" fmla="*/ f118 1 f73"/>
                <a:gd name="f148" fmla="*/ f119 1 f74"/>
                <a:gd name="f149" fmla="*/ f120 1 f73"/>
                <a:gd name="f150" fmla="*/ f121 1 f74"/>
                <a:gd name="f151" fmla="*/ f122 1 f73"/>
                <a:gd name="f152" fmla="*/ f123 1 f74"/>
                <a:gd name="f153" fmla="*/ f124 1 f73"/>
                <a:gd name="f154" fmla="*/ f125 1 f74"/>
                <a:gd name="f155" fmla="*/ f126 f64 1"/>
                <a:gd name="f156" fmla="*/ f127 f64 1"/>
                <a:gd name="f157" fmla="*/ f129 f65 1"/>
                <a:gd name="f158" fmla="*/ f128 f65 1"/>
                <a:gd name="f159" fmla="*/ f130 f64 1"/>
                <a:gd name="f160" fmla="*/ f131 f65 1"/>
                <a:gd name="f161" fmla="*/ f132 f64 1"/>
                <a:gd name="f162" fmla="*/ f133 f64 1"/>
                <a:gd name="f163" fmla="*/ f134 f65 1"/>
                <a:gd name="f164" fmla="*/ f135 f64 1"/>
                <a:gd name="f165" fmla="*/ f136 f65 1"/>
                <a:gd name="f166" fmla="*/ f137 f64 1"/>
                <a:gd name="f167" fmla="*/ f138 f65 1"/>
                <a:gd name="f168" fmla="*/ f139 f64 1"/>
                <a:gd name="f169" fmla="*/ f140 f65 1"/>
                <a:gd name="f170" fmla="*/ f141 f64 1"/>
                <a:gd name="f171" fmla="*/ f142 f65 1"/>
                <a:gd name="f172" fmla="*/ f143 f64 1"/>
                <a:gd name="f173" fmla="*/ f144 f65 1"/>
                <a:gd name="f174" fmla="*/ f145 f64 1"/>
                <a:gd name="f175" fmla="*/ f146 f65 1"/>
                <a:gd name="f176" fmla="*/ f147 f64 1"/>
                <a:gd name="f177" fmla="*/ f148 f65 1"/>
                <a:gd name="f178" fmla="*/ f149 f64 1"/>
                <a:gd name="f179" fmla="*/ f150 f65 1"/>
                <a:gd name="f180" fmla="*/ f151 f64 1"/>
                <a:gd name="f181" fmla="*/ f152 f65 1"/>
                <a:gd name="f182" fmla="*/ f153 f64 1"/>
                <a:gd name="f183" fmla="*/ f154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9" y="f160"/>
                </a:cxn>
                <a:cxn ang="f100">
                  <a:pos x="f161" y="f160"/>
                </a:cxn>
                <a:cxn ang="f100">
                  <a:pos x="f162" y="f163"/>
                </a:cxn>
                <a:cxn ang="f100">
                  <a:pos x="f164" y="f165"/>
                </a:cxn>
                <a:cxn ang="f100">
                  <a:pos x="f166" y="f167"/>
                </a:cxn>
                <a:cxn ang="f100">
                  <a:pos x="f168" y="f169"/>
                </a:cxn>
                <a:cxn ang="f100">
                  <a:pos x="f170" y="f171"/>
                </a:cxn>
                <a:cxn ang="f100">
                  <a:pos x="f172" y="f173"/>
                </a:cxn>
                <a:cxn ang="f100">
                  <a:pos x="f174" y="f175"/>
                </a:cxn>
                <a:cxn ang="f100">
                  <a:pos x="f176" y="f177"/>
                </a:cxn>
                <a:cxn ang="f100">
                  <a:pos x="f178" y="f179"/>
                </a:cxn>
                <a:cxn ang="f100">
                  <a:pos x="f180" y="f181"/>
                </a:cxn>
                <a:cxn ang="f100">
                  <a:pos x="f182" y="f183"/>
                </a:cxn>
                <a:cxn ang="f100">
                  <a:pos x="f159" y="f160"/>
                </a:cxn>
              </a:cxnLst>
              <a:rect l="f155" t="f158" r="f156" b="f157"/>
              <a:pathLst>
                <a:path w="216" h="96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11"/>
                    <a:pt x="f24" y="f25"/>
                    <a:pt x="f26" y="f25"/>
                  </a:cubicBezTo>
                  <a:cubicBezTo>
                    <a:pt x="f27" y="f28"/>
                    <a:pt x="f29" y="f16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6" y="f38"/>
                    <a:pt x="f6" y="f39"/>
                    <a:pt x="f40" y="f41"/>
                  </a:cubicBezTo>
                  <a:cubicBezTo>
                    <a:pt x="f42" y="f43"/>
                    <a:pt x="f44" y="f45"/>
                    <a:pt x="f46" y="f7"/>
                  </a:cubicBezTo>
                  <a:cubicBezTo>
                    <a:pt x="f47" y="f48"/>
                    <a:pt x="f49" y="f50"/>
                    <a:pt x="f35" y="f51"/>
                  </a:cubicBezTo>
                  <a:cubicBezTo>
                    <a:pt x="f31" y="f52"/>
                    <a:pt x="f14" y="f52"/>
                    <a:pt x="f53" y="f54"/>
                  </a:cubicBezTo>
                  <a:cubicBezTo>
                    <a:pt x="f5" y="f55"/>
                    <a:pt x="f5" y="f55"/>
                    <a:pt x="f56" y="f57"/>
                  </a:cubicBezTo>
                  <a:cubicBezTo>
                    <a:pt x="f56" y="f58"/>
                    <a:pt x="f59" y="f39"/>
                    <a:pt x="f59" y="f60"/>
                  </a:cubicBezTo>
                  <a:cubicBezTo>
                    <a:pt x="f18" y="f61"/>
                    <a:pt x="f62" y="f22"/>
                    <a:pt x="f8" y="f5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1BFD4CB8-66C8-80F1-D76E-A70167D2704A}"/>
                </a:ext>
              </a:extLst>
            </p:cNvPr>
            <p:cNvSpPr/>
            <p:nvPr/>
          </p:nvSpPr>
          <p:spPr>
            <a:xfrm>
              <a:off x="8659816" y="800100"/>
              <a:ext cx="2590796" cy="20986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9"/>
                <a:gd name="f7" fmla="val 348"/>
                <a:gd name="f8" fmla="val 9"/>
                <a:gd name="f9" fmla="val 68"/>
                <a:gd name="f10" fmla="val 127"/>
                <a:gd name="f11" fmla="val 19"/>
                <a:gd name="f12" fmla="val 186"/>
                <a:gd name="f13" fmla="val 28"/>
                <a:gd name="f14" fmla="val 190"/>
                <a:gd name="f15" fmla="val 193"/>
                <a:gd name="f16" fmla="val 29"/>
                <a:gd name="f17" fmla="val 196"/>
                <a:gd name="f18" fmla="val 30"/>
                <a:gd name="f19" fmla="val 249"/>
                <a:gd name="f20" fmla="val 38"/>
                <a:gd name="f21" fmla="val 301"/>
                <a:gd name="f22" fmla="val 47"/>
                <a:gd name="f23" fmla="val 354"/>
                <a:gd name="f24" fmla="val 55"/>
                <a:gd name="f25" fmla="val 352"/>
                <a:gd name="f26" fmla="val 350"/>
                <a:gd name="f27" fmla="val 82"/>
                <a:gd name="f28" fmla="val 95"/>
                <a:gd name="f29" fmla="val 346"/>
                <a:gd name="f30" fmla="val 110"/>
                <a:gd name="f31" fmla="val 361"/>
                <a:gd name="f32" fmla="val 113"/>
                <a:gd name="f33" fmla="val 363"/>
                <a:gd name="f34" fmla="val 364"/>
                <a:gd name="f35" fmla="val 377"/>
                <a:gd name="f36" fmla="val 115"/>
                <a:gd name="f37" fmla="val 391"/>
                <a:gd name="f38" fmla="val 117"/>
                <a:gd name="f39" fmla="val 404"/>
                <a:gd name="f40" fmla="val 119"/>
                <a:gd name="f41" fmla="val 408"/>
                <a:gd name="f42" fmla="val 120"/>
                <a:gd name="f43" fmla="val 411"/>
                <a:gd name="f44" fmla="val 121"/>
                <a:gd name="f45" fmla="val 414"/>
                <a:gd name="f46" fmla="val 425"/>
                <a:gd name="f47" fmla="val 125"/>
                <a:gd name="f48" fmla="val 426"/>
                <a:gd name="f49" fmla="val 136"/>
                <a:gd name="f50" fmla="val 422"/>
                <a:gd name="f51" fmla="val 150"/>
                <a:gd name="f52" fmla="val 164"/>
                <a:gd name="f53" fmla="val 419"/>
                <a:gd name="f54" fmla="val 179"/>
                <a:gd name="f55" fmla="val 417"/>
                <a:gd name="f56" fmla="val 191"/>
                <a:gd name="f57" fmla="val 415"/>
                <a:gd name="f58" fmla="val 204"/>
                <a:gd name="f59" fmla="val 413"/>
                <a:gd name="f60" fmla="val 217"/>
                <a:gd name="f61" fmla="val 231"/>
                <a:gd name="f62" fmla="val 409"/>
                <a:gd name="f63" fmla="val 244"/>
                <a:gd name="f64" fmla="val 407"/>
                <a:gd name="f65" fmla="val 258"/>
                <a:gd name="f66" fmla="val 403"/>
                <a:gd name="f67" fmla="val 285"/>
                <a:gd name="f68" fmla="val 398"/>
                <a:gd name="f69" fmla="val 312"/>
                <a:gd name="f70" fmla="val 394"/>
                <a:gd name="f71" fmla="val 340"/>
                <a:gd name="f72" fmla="val 342"/>
                <a:gd name="f73" fmla="val 393"/>
                <a:gd name="f74" fmla="val 345"/>
                <a:gd name="f75" fmla="val 392"/>
                <a:gd name="f76" fmla="val 372"/>
                <a:gd name="f77" fmla="val 351"/>
                <a:gd name="f78" fmla="val 330"/>
                <a:gd name="f79" fmla="val 339"/>
                <a:gd name="f80" fmla="val 336"/>
                <a:gd name="f81" fmla="val 294"/>
                <a:gd name="f82" fmla="val 333"/>
                <a:gd name="f83" fmla="val 276"/>
                <a:gd name="f84" fmla="val 278"/>
                <a:gd name="f85" fmla="val 314"/>
                <a:gd name="f86" fmla="val 281"/>
                <a:gd name="f87" fmla="val 299"/>
                <a:gd name="f88" fmla="val 282"/>
                <a:gd name="f89" fmla="val 284"/>
                <a:gd name="f90" fmla="val 283"/>
                <a:gd name="f91" fmla="val 268"/>
                <a:gd name="f92" fmla="val 271"/>
                <a:gd name="f93" fmla="val 256"/>
                <a:gd name="f94" fmla="val 255"/>
                <a:gd name="f95" fmla="val 242"/>
                <a:gd name="f96" fmla="val 253"/>
                <a:gd name="f97" fmla="val 228"/>
                <a:gd name="f98" fmla="val 264"/>
                <a:gd name="f99" fmla="val 225"/>
                <a:gd name="f100" fmla="val 223"/>
                <a:gd name="f101" fmla="val 292"/>
                <a:gd name="f102" fmla="val 221"/>
                <a:gd name="f103" fmla="val 307"/>
                <a:gd name="f104" fmla="val 219"/>
                <a:gd name="f105" fmla="val 321"/>
                <a:gd name="f106" fmla="val 202"/>
                <a:gd name="f107" fmla="val 318"/>
                <a:gd name="f108" fmla="val 185"/>
                <a:gd name="f109" fmla="val 316"/>
                <a:gd name="f110" fmla="val 168"/>
                <a:gd name="f111" fmla="val 313"/>
                <a:gd name="f112" fmla="val 170"/>
                <a:gd name="f113" fmla="val 171"/>
                <a:gd name="f114" fmla="val 289"/>
                <a:gd name="f115" fmla="val 173"/>
                <a:gd name="f116" fmla="val 277"/>
                <a:gd name="f117" fmla="val 176"/>
                <a:gd name="f118" fmla="val 257"/>
                <a:gd name="f119" fmla="val 172"/>
                <a:gd name="f120" fmla="val 248"/>
                <a:gd name="f121" fmla="val 154"/>
                <a:gd name="f122" fmla="val 238"/>
                <a:gd name="f123" fmla="val 155"/>
                <a:gd name="f124" fmla="val 157"/>
                <a:gd name="f125" fmla="val 208"/>
                <a:gd name="f126" fmla="val 159"/>
                <a:gd name="f127" fmla="val 91"/>
                <a:gd name="f128" fmla="val 177"/>
                <a:gd name="f129" fmla="val 86"/>
                <a:gd name="f130" fmla="val 175"/>
                <a:gd name="f131" fmla="val 84"/>
                <a:gd name="f132" fmla="val 169"/>
                <a:gd name="f133" fmla="val 83"/>
                <a:gd name="f134" fmla="val 144"/>
                <a:gd name="f135" fmla="val 79"/>
                <a:gd name="f136" fmla="val 76"/>
                <a:gd name="f137" fmla="val 94"/>
                <a:gd name="f138" fmla="val 72"/>
                <a:gd name="f139" fmla="val 63"/>
                <a:gd name="f140" fmla="val 67"/>
                <a:gd name="f141" fmla="val 31"/>
                <a:gd name="f142" fmla="val 61"/>
                <a:gd name="f143" fmla="val 56"/>
                <a:gd name="f144" fmla="val 2"/>
                <a:gd name="f145" fmla="val 42"/>
                <a:gd name="f146" fmla="val 4"/>
                <a:gd name="f147" fmla="val 6"/>
                <a:gd name="f148" fmla="val 14"/>
                <a:gd name="f149" fmla="val 7"/>
                <a:gd name="f150" fmla="val 8"/>
                <a:gd name="f151" fmla="val 5"/>
                <a:gd name="f152" fmla="+- 0 0 -90"/>
                <a:gd name="f153" fmla="*/ f3 1 429"/>
                <a:gd name="f154" fmla="*/ f4 1 348"/>
                <a:gd name="f155" fmla="val f5"/>
                <a:gd name="f156" fmla="val f6"/>
                <a:gd name="f157" fmla="val f7"/>
                <a:gd name="f158" fmla="*/ f152 f0 1"/>
                <a:gd name="f159" fmla="+- f157 0 f155"/>
                <a:gd name="f160" fmla="+- f156 0 f155"/>
                <a:gd name="f161" fmla="*/ f158 1 f2"/>
                <a:gd name="f162" fmla="*/ f160 1 429"/>
                <a:gd name="f163" fmla="*/ f159 1 348"/>
                <a:gd name="f164" fmla="*/ 9 f160 1"/>
                <a:gd name="f165" fmla="*/ 0 f159 1"/>
                <a:gd name="f166" fmla="*/ 186 f160 1"/>
                <a:gd name="f167" fmla="*/ 28 f159 1"/>
                <a:gd name="f168" fmla="*/ 196 f160 1"/>
                <a:gd name="f169" fmla="*/ 30 f159 1"/>
                <a:gd name="f170" fmla="*/ 354 f160 1"/>
                <a:gd name="f171" fmla="*/ 55 f159 1"/>
                <a:gd name="f172" fmla="*/ 348 f160 1"/>
                <a:gd name="f173" fmla="*/ 95 f159 1"/>
                <a:gd name="f174" fmla="*/ 361 f160 1"/>
                <a:gd name="f175" fmla="*/ 113 f159 1"/>
                <a:gd name="f176" fmla="*/ 364 f160 1"/>
                <a:gd name="f177" fmla="*/ 404 f160 1"/>
                <a:gd name="f178" fmla="*/ 119 f159 1"/>
                <a:gd name="f179" fmla="*/ 414 f160 1"/>
                <a:gd name="f180" fmla="*/ 121 f159 1"/>
                <a:gd name="f181" fmla="*/ 426 f160 1"/>
                <a:gd name="f182" fmla="*/ 136 f159 1"/>
                <a:gd name="f183" fmla="*/ 419 f160 1"/>
                <a:gd name="f184" fmla="*/ 179 f159 1"/>
                <a:gd name="f185" fmla="*/ 413 f160 1"/>
                <a:gd name="f186" fmla="*/ 217 f159 1"/>
                <a:gd name="f187" fmla="*/ 407 f160 1"/>
                <a:gd name="f188" fmla="*/ 258 f159 1"/>
                <a:gd name="f189" fmla="*/ 394 f160 1"/>
                <a:gd name="f190" fmla="*/ 340 f159 1"/>
                <a:gd name="f191" fmla="*/ 392 f160 1"/>
                <a:gd name="f192" fmla="*/ 348 f159 1"/>
                <a:gd name="f193" fmla="*/ 330 f160 1"/>
                <a:gd name="f194" fmla="*/ 339 f159 1"/>
                <a:gd name="f195" fmla="*/ 276 f160 1"/>
                <a:gd name="f196" fmla="*/ 330 f159 1"/>
                <a:gd name="f197" fmla="*/ 282 f160 1"/>
                <a:gd name="f198" fmla="*/ 284 f159 1"/>
                <a:gd name="f199" fmla="*/ 255 f160 1"/>
                <a:gd name="f200" fmla="*/ 255 f159 1"/>
                <a:gd name="f201" fmla="*/ 225 f160 1"/>
                <a:gd name="f202" fmla="*/ 278 f159 1"/>
                <a:gd name="f203" fmla="*/ 219 f160 1"/>
                <a:gd name="f204" fmla="*/ 321 f159 1"/>
                <a:gd name="f205" fmla="*/ 168 f160 1"/>
                <a:gd name="f206" fmla="*/ 313 f159 1"/>
                <a:gd name="f207" fmla="*/ 173 f160 1"/>
                <a:gd name="f208" fmla="*/ 277 f159 1"/>
                <a:gd name="f209" fmla="*/ 154 f160 1"/>
                <a:gd name="f210" fmla="*/ 238 f159 1"/>
                <a:gd name="f211" fmla="*/ 159 f160 1"/>
                <a:gd name="f212" fmla="*/ 193 f159 1"/>
                <a:gd name="f213" fmla="*/ 176 f160 1"/>
                <a:gd name="f214" fmla="*/ 91 f159 1"/>
                <a:gd name="f215" fmla="*/ 169 f160 1"/>
                <a:gd name="f216" fmla="*/ 83 f159 1"/>
                <a:gd name="f217" fmla="*/ 94 f160 1"/>
                <a:gd name="f218" fmla="*/ 72 f159 1"/>
                <a:gd name="f219" fmla="*/ 0 f160 1"/>
                <a:gd name="f220" fmla="*/ 56 f159 1"/>
                <a:gd name="f221" fmla="*/ 6 f160 1"/>
                <a:gd name="f222" fmla="*/ 14 f159 1"/>
                <a:gd name="f223" fmla="+- f161 0 f1"/>
                <a:gd name="f224" fmla="*/ f164 1 429"/>
                <a:gd name="f225" fmla="*/ f165 1 348"/>
                <a:gd name="f226" fmla="*/ f166 1 429"/>
                <a:gd name="f227" fmla="*/ f167 1 348"/>
                <a:gd name="f228" fmla="*/ f168 1 429"/>
                <a:gd name="f229" fmla="*/ f169 1 348"/>
                <a:gd name="f230" fmla="*/ f170 1 429"/>
                <a:gd name="f231" fmla="*/ f171 1 348"/>
                <a:gd name="f232" fmla="*/ f172 1 429"/>
                <a:gd name="f233" fmla="*/ f173 1 348"/>
                <a:gd name="f234" fmla="*/ f174 1 429"/>
                <a:gd name="f235" fmla="*/ f175 1 348"/>
                <a:gd name="f236" fmla="*/ f176 1 429"/>
                <a:gd name="f237" fmla="*/ f177 1 429"/>
                <a:gd name="f238" fmla="*/ f178 1 348"/>
                <a:gd name="f239" fmla="*/ f179 1 429"/>
                <a:gd name="f240" fmla="*/ f180 1 348"/>
                <a:gd name="f241" fmla="*/ f181 1 429"/>
                <a:gd name="f242" fmla="*/ f182 1 348"/>
                <a:gd name="f243" fmla="*/ f183 1 429"/>
                <a:gd name="f244" fmla="*/ f184 1 348"/>
                <a:gd name="f245" fmla="*/ f185 1 429"/>
                <a:gd name="f246" fmla="*/ f186 1 348"/>
                <a:gd name="f247" fmla="*/ f187 1 429"/>
                <a:gd name="f248" fmla="*/ f188 1 348"/>
                <a:gd name="f249" fmla="*/ f189 1 429"/>
                <a:gd name="f250" fmla="*/ f190 1 348"/>
                <a:gd name="f251" fmla="*/ f191 1 429"/>
                <a:gd name="f252" fmla="*/ f192 1 348"/>
                <a:gd name="f253" fmla="*/ f193 1 429"/>
                <a:gd name="f254" fmla="*/ f194 1 348"/>
                <a:gd name="f255" fmla="*/ f195 1 429"/>
                <a:gd name="f256" fmla="*/ f196 1 348"/>
                <a:gd name="f257" fmla="*/ f197 1 429"/>
                <a:gd name="f258" fmla="*/ f198 1 348"/>
                <a:gd name="f259" fmla="*/ f199 1 429"/>
                <a:gd name="f260" fmla="*/ f200 1 348"/>
                <a:gd name="f261" fmla="*/ f201 1 429"/>
                <a:gd name="f262" fmla="*/ f202 1 348"/>
                <a:gd name="f263" fmla="*/ f203 1 429"/>
                <a:gd name="f264" fmla="*/ f204 1 348"/>
                <a:gd name="f265" fmla="*/ f205 1 429"/>
                <a:gd name="f266" fmla="*/ f206 1 348"/>
                <a:gd name="f267" fmla="*/ f207 1 429"/>
                <a:gd name="f268" fmla="*/ f208 1 348"/>
                <a:gd name="f269" fmla="*/ f209 1 429"/>
                <a:gd name="f270" fmla="*/ f210 1 348"/>
                <a:gd name="f271" fmla="*/ f211 1 429"/>
                <a:gd name="f272" fmla="*/ f212 1 348"/>
                <a:gd name="f273" fmla="*/ f213 1 429"/>
                <a:gd name="f274" fmla="*/ f214 1 348"/>
                <a:gd name="f275" fmla="*/ f215 1 429"/>
                <a:gd name="f276" fmla="*/ f216 1 348"/>
                <a:gd name="f277" fmla="*/ f217 1 429"/>
                <a:gd name="f278" fmla="*/ f218 1 348"/>
                <a:gd name="f279" fmla="*/ f219 1 429"/>
                <a:gd name="f280" fmla="*/ f220 1 348"/>
                <a:gd name="f281" fmla="*/ f221 1 429"/>
                <a:gd name="f282" fmla="*/ f222 1 348"/>
                <a:gd name="f283" fmla="*/ 0 1 f162"/>
                <a:gd name="f284" fmla="*/ f156 1 f162"/>
                <a:gd name="f285" fmla="*/ 0 1 f163"/>
                <a:gd name="f286" fmla="*/ f157 1 f163"/>
                <a:gd name="f287" fmla="*/ f224 1 f162"/>
                <a:gd name="f288" fmla="*/ f225 1 f163"/>
                <a:gd name="f289" fmla="*/ f226 1 f162"/>
                <a:gd name="f290" fmla="*/ f227 1 f163"/>
                <a:gd name="f291" fmla="*/ f228 1 f162"/>
                <a:gd name="f292" fmla="*/ f229 1 f163"/>
                <a:gd name="f293" fmla="*/ f230 1 f162"/>
                <a:gd name="f294" fmla="*/ f231 1 f163"/>
                <a:gd name="f295" fmla="*/ f232 1 f162"/>
                <a:gd name="f296" fmla="*/ f233 1 f163"/>
                <a:gd name="f297" fmla="*/ f234 1 f162"/>
                <a:gd name="f298" fmla="*/ f235 1 f163"/>
                <a:gd name="f299" fmla="*/ f236 1 f162"/>
                <a:gd name="f300" fmla="*/ f237 1 f162"/>
                <a:gd name="f301" fmla="*/ f238 1 f163"/>
                <a:gd name="f302" fmla="*/ f239 1 f162"/>
                <a:gd name="f303" fmla="*/ f240 1 f163"/>
                <a:gd name="f304" fmla="*/ f241 1 f162"/>
                <a:gd name="f305" fmla="*/ f242 1 f163"/>
                <a:gd name="f306" fmla="*/ f243 1 f162"/>
                <a:gd name="f307" fmla="*/ f244 1 f163"/>
                <a:gd name="f308" fmla="*/ f245 1 f162"/>
                <a:gd name="f309" fmla="*/ f246 1 f163"/>
                <a:gd name="f310" fmla="*/ f247 1 f162"/>
                <a:gd name="f311" fmla="*/ f248 1 f163"/>
                <a:gd name="f312" fmla="*/ f249 1 f162"/>
                <a:gd name="f313" fmla="*/ f250 1 f163"/>
                <a:gd name="f314" fmla="*/ f251 1 f162"/>
                <a:gd name="f315" fmla="*/ f252 1 f163"/>
                <a:gd name="f316" fmla="*/ f253 1 f162"/>
                <a:gd name="f317" fmla="*/ f254 1 f163"/>
                <a:gd name="f318" fmla="*/ f255 1 f162"/>
                <a:gd name="f319" fmla="*/ f256 1 f163"/>
                <a:gd name="f320" fmla="*/ f257 1 f162"/>
                <a:gd name="f321" fmla="*/ f258 1 f163"/>
                <a:gd name="f322" fmla="*/ f259 1 f162"/>
                <a:gd name="f323" fmla="*/ f260 1 f163"/>
                <a:gd name="f324" fmla="*/ f261 1 f162"/>
                <a:gd name="f325" fmla="*/ f262 1 f163"/>
                <a:gd name="f326" fmla="*/ f263 1 f162"/>
                <a:gd name="f327" fmla="*/ f264 1 f163"/>
                <a:gd name="f328" fmla="*/ f265 1 f162"/>
                <a:gd name="f329" fmla="*/ f266 1 f163"/>
                <a:gd name="f330" fmla="*/ f267 1 f162"/>
                <a:gd name="f331" fmla="*/ f268 1 f163"/>
                <a:gd name="f332" fmla="*/ f269 1 f162"/>
                <a:gd name="f333" fmla="*/ f270 1 f163"/>
                <a:gd name="f334" fmla="*/ f271 1 f162"/>
                <a:gd name="f335" fmla="*/ f272 1 f163"/>
                <a:gd name="f336" fmla="*/ f273 1 f162"/>
                <a:gd name="f337" fmla="*/ f274 1 f163"/>
                <a:gd name="f338" fmla="*/ f275 1 f162"/>
                <a:gd name="f339" fmla="*/ f276 1 f163"/>
                <a:gd name="f340" fmla="*/ f277 1 f162"/>
                <a:gd name="f341" fmla="*/ f278 1 f163"/>
                <a:gd name="f342" fmla="*/ f279 1 f162"/>
                <a:gd name="f343" fmla="*/ f280 1 f163"/>
                <a:gd name="f344" fmla="*/ f281 1 f162"/>
                <a:gd name="f345" fmla="*/ f282 1 f163"/>
                <a:gd name="f346" fmla="*/ f283 f153 1"/>
                <a:gd name="f347" fmla="*/ f284 f153 1"/>
                <a:gd name="f348" fmla="*/ f286 f154 1"/>
                <a:gd name="f349" fmla="*/ f285 f154 1"/>
                <a:gd name="f350" fmla="*/ f287 f153 1"/>
                <a:gd name="f351" fmla="*/ f288 f154 1"/>
                <a:gd name="f352" fmla="*/ f289 f153 1"/>
                <a:gd name="f353" fmla="*/ f290 f154 1"/>
                <a:gd name="f354" fmla="*/ f291 f153 1"/>
                <a:gd name="f355" fmla="*/ f292 f154 1"/>
                <a:gd name="f356" fmla="*/ f293 f153 1"/>
                <a:gd name="f357" fmla="*/ f294 f154 1"/>
                <a:gd name="f358" fmla="*/ f295 f153 1"/>
                <a:gd name="f359" fmla="*/ f296 f154 1"/>
                <a:gd name="f360" fmla="*/ f297 f153 1"/>
                <a:gd name="f361" fmla="*/ f298 f154 1"/>
                <a:gd name="f362" fmla="*/ f299 f153 1"/>
                <a:gd name="f363" fmla="*/ f300 f153 1"/>
                <a:gd name="f364" fmla="*/ f301 f154 1"/>
                <a:gd name="f365" fmla="*/ f302 f153 1"/>
                <a:gd name="f366" fmla="*/ f303 f154 1"/>
                <a:gd name="f367" fmla="*/ f304 f153 1"/>
                <a:gd name="f368" fmla="*/ f305 f154 1"/>
                <a:gd name="f369" fmla="*/ f306 f153 1"/>
                <a:gd name="f370" fmla="*/ f307 f154 1"/>
                <a:gd name="f371" fmla="*/ f308 f153 1"/>
                <a:gd name="f372" fmla="*/ f309 f154 1"/>
                <a:gd name="f373" fmla="*/ f310 f153 1"/>
                <a:gd name="f374" fmla="*/ f311 f154 1"/>
                <a:gd name="f375" fmla="*/ f312 f153 1"/>
                <a:gd name="f376" fmla="*/ f313 f154 1"/>
                <a:gd name="f377" fmla="*/ f314 f153 1"/>
                <a:gd name="f378" fmla="*/ f315 f154 1"/>
                <a:gd name="f379" fmla="*/ f316 f153 1"/>
                <a:gd name="f380" fmla="*/ f317 f154 1"/>
                <a:gd name="f381" fmla="*/ f318 f153 1"/>
                <a:gd name="f382" fmla="*/ f319 f154 1"/>
                <a:gd name="f383" fmla="*/ f320 f153 1"/>
                <a:gd name="f384" fmla="*/ f321 f154 1"/>
                <a:gd name="f385" fmla="*/ f322 f153 1"/>
                <a:gd name="f386" fmla="*/ f323 f154 1"/>
                <a:gd name="f387" fmla="*/ f324 f153 1"/>
                <a:gd name="f388" fmla="*/ f325 f154 1"/>
                <a:gd name="f389" fmla="*/ f326 f153 1"/>
                <a:gd name="f390" fmla="*/ f327 f154 1"/>
                <a:gd name="f391" fmla="*/ f328 f153 1"/>
                <a:gd name="f392" fmla="*/ f329 f154 1"/>
                <a:gd name="f393" fmla="*/ f330 f153 1"/>
                <a:gd name="f394" fmla="*/ f331 f154 1"/>
                <a:gd name="f395" fmla="*/ f332 f153 1"/>
                <a:gd name="f396" fmla="*/ f333 f154 1"/>
                <a:gd name="f397" fmla="*/ f334 f153 1"/>
                <a:gd name="f398" fmla="*/ f335 f154 1"/>
                <a:gd name="f399" fmla="*/ f336 f153 1"/>
                <a:gd name="f400" fmla="*/ f337 f154 1"/>
                <a:gd name="f401" fmla="*/ f338 f153 1"/>
                <a:gd name="f402" fmla="*/ f339 f154 1"/>
                <a:gd name="f403" fmla="*/ f340 f153 1"/>
                <a:gd name="f404" fmla="*/ f341 f154 1"/>
                <a:gd name="f405" fmla="*/ f342 f153 1"/>
                <a:gd name="f406" fmla="*/ f343 f154 1"/>
                <a:gd name="f407" fmla="*/ f344 f153 1"/>
                <a:gd name="f408" fmla="*/ f345 f1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3">
                  <a:pos x="f350" y="f351"/>
                </a:cxn>
                <a:cxn ang="f223">
                  <a:pos x="f352" y="f353"/>
                </a:cxn>
                <a:cxn ang="f223">
                  <a:pos x="f354" y="f355"/>
                </a:cxn>
                <a:cxn ang="f223">
                  <a:pos x="f356" y="f357"/>
                </a:cxn>
                <a:cxn ang="f223">
                  <a:pos x="f358" y="f359"/>
                </a:cxn>
                <a:cxn ang="f223">
                  <a:pos x="f360" y="f361"/>
                </a:cxn>
                <a:cxn ang="f223">
                  <a:pos x="f362" y="f361"/>
                </a:cxn>
                <a:cxn ang="f223">
                  <a:pos x="f363" y="f364"/>
                </a:cxn>
                <a:cxn ang="f223">
                  <a:pos x="f365" y="f366"/>
                </a:cxn>
                <a:cxn ang="f223">
                  <a:pos x="f367" y="f368"/>
                </a:cxn>
                <a:cxn ang="f223">
                  <a:pos x="f369" y="f370"/>
                </a:cxn>
                <a:cxn ang="f223">
                  <a:pos x="f371" y="f372"/>
                </a:cxn>
                <a:cxn ang="f223">
                  <a:pos x="f373" y="f374"/>
                </a:cxn>
                <a:cxn ang="f223">
                  <a:pos x="f375" y="f376"/>
                </a:cxn>
                <a:cxn ang="f223">
                  <a:pos x="f377" y="f378"/>
                </a:cxn>
                <a:cxn ang="f223">
                  <a:pos x="f379" y="f380"/>
                </a:cxn>
                <a:cxn ang="f223">
                  <a:pos x="f381" y="f382"/>
                </a:cxn>
                <a:cxn ang="f223">
                  <a:pos x="f383" y="f384"/>
                </a:cxn>
                <a:cxn ang="f223">
                  <a:pos x="f385" y="f386"/>
                </a:cxn>
                <a:cxn ang="f223">
                  <a:pos x="f387" y="f388"/>
                </a:cxn>
                <a:cxn ang="f223">
                  <a:pos x="f389" y="f390"/>
                </a:cxn>
                <a:cxn ang="f223">
                  <a:pos x="f391" y="f392"/>
                </a:cxn>
                <a:cxn ang="f223">
                  <a:pos x="f393" y="f394"/>
                </a:cxn>
                <a:cxn ang="f223">
                  <a:pos x="f395" y="f396"/>
                </a:cxn>
                <a:cxn ang="f223">
                  <a:pos x="f397" y="f398"/>
                </a:cxn>
                <a:cxn ang="f223">
                  <a:pos x="f399" y="f400"/>
                </a:cxn>
                <a:cxn ang="f223">
                  <a:pos x="f401" y="f402"/>
                </a:cxn>
                <a:cxn ang="f223">
                  <a:pos x="f403" y="f404"/>
                </a:cxn>
                <a:cxn ang="f223">
                  <a:pos x="f405" y="f406"/>
                </a:cxn>
                <a:cxn ang="f223">
                  <a:pos x="f407" y="f408"/>
                </a:cxn>
                <a:cxn ang="f223">
                  <a:pos x="f350" y="f351"/>
                </a:cxn>
              </a:cxnLst>
              <a:rect l="f346" t="f349" r="f347" b="f348"/>
              <a:pathLst>
                <a:path w="429" h="348">
                  <a:moveTo>
                    <a:pt x="f8" y="f5"/>
                  </a:moveTo>
                  <a:cubicBezTo>
                    <a:pt x="f9" y="f8"/>
                    <a:pt x="f10" y="f11"/>
                    <a:pt x="f12" y="f13"/>
                  </a:cubicBezTo>
                  <a:cubicBezTo>
                    <a:pt x="f14" y="f13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9"/>
                    <a:pt x="f26" y="f27"/>
                    <a:pt x="f7" y="f28"/>
                  </a:cubicBezTo>
                  <a:cubicBezTo>
                    <a:pt x="f29" y="f30"/>
                    <a:pt x="f29" y="f30"/>
                    <a:pt x="f31" y="f32"/>
                  </a:cubicBezTo>
                  <a:cubicBezTo>
                    <a:pt x="f31" y="f32"/>
                    <a:pt x="f33" y="f32"/>
                    <a:pt x="f34" y="f32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2"/>
                    <a:pt x="f6" y="f47"/>
                    <a:pt x="f48" y="f49"/>
                  </a:cubicBezTo>
                  <a:cubicBezTo>
                    <a:pt x="f50" y="f51"/>
                    <a:pt x="f50" y="f52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43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0" y="f72"/>
                    <a:pt x="f73" y="f74"/>
                    <a:pt x="f75" y="f7"/>
                  </a:cubicBezTo>
                  <a:cubicBezTo>
                    <a:pt x="f76" y="f74"/>
                    <a:pt x="f77" y="f72"/>
                    <a:pt x="f78" y="f79"/>
                  </a:cubicBezTo>
                  <a:cubicBezTo>
                    <a:pt x="f69" y="f80"/>
                    <a:pt x="f81" y="f82"/>
                    <a:pt x="f83" y="f78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4"/>
                  </a:cubicBezTo>
                  <a:cubicBezTo>
                    <a:pt x="f95" y="f96"/>
                    <a:pt x="f97" y="f98"/>
                    <a:pt x="f99" y="f84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110" y="f111"/>
                  </a:cubicBezTo>
                  <a:cubicBezTo>
                    <a:pt x="f112" y="f21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00"/>
                    <a:pt x="f124" y="f125"/>
                    <a:pt x="f126" y="f15"/>
                  </a:cubicBezTo>
                  <a:cubicBezTo>
                    <a:pt x="f52" y="f126"/>
                    <a:pt x="f112" y="f47"/>
                    <a:pt x="f117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40" y="f136"/>
                    <a:pt x="f137" y="f138"/>
                  </a:cubicBezTo>
                  <a:cubicBezTo>
                    <a:pt x="f139" y="f140"/>
                    <a:pt x="f141" y="f142"/>
                    <a:pt x="f5" y="f143"/>
                  </a:cubicBezTo>
                  <a:cubicBezTo>
                    <a:pt x="f144" y="f145"/>
                    <a:pt x="f146" y="f13"/>
                    <a:pt x="f147" y="f148"/>
                  </a:cubicBezTo>
                  <a:cubicBezTo>
                    <a:pt x="f149" y="f8"/>
                    <a:pt x="f150" y="f151"/>
                    <a:pt x="f8" y="f5"/>
                  </a:cubicBezTo>
                  <a:close/>
                </a:path>
              </a:pathLst>
            </a:custGeom>
            <a:solidFill>
              <a:srgbClr val="F9B55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A91B4069-7823-2483-963E-28971C44FA22}"/>
                </a:ext>
              </a:extLst>
            </p:cNvPr>
            <p:cNvSpPr/>
            <p:nvPr/>
          </p:nvSpPr>
          <p:spPr>
            <a:xfrm>
              <a:off x="9782178" y="588965"/>
              <a:ext cx="1292220" cy="5667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4"/>
                <a:gd name="f7" fmla="val 94"/>
                <a:gd name="f8" fmla="val 168"/>
                <a:gd name="f9" fmla="val 90"/>
                <a:gd name="f10" fmla="val 115"/>
                <a:gd name="f11" fmla="val 82"/>
                <a:gd name="f12" fmla="val 63"/>
                <a:gd name="f13" fmla="val 73"/>
                <a:gd name="f14" fmla="val 10"/>
                <a:gd name="f15" fmla="val 65"/>
                <a:gd name="f16" fmla="val 7"/>
                <a:gd name="f17" fmla="val 64"/>
                <a:gd name="f18" fmla="val 4"/>
                <a:gd name="f19" fmla="val 3"/>
                <a:gd name="f20" fmla="val 47"/>
                <a:gd name="f21" fmla="val 5"/>
                <a:gd name="f22" fmla="val 31"/>
                <a:gd name="f23" fmla="val 15"/>
                <a:gd name="f24" fmla="val 8"/>
                <a:gd name="f25" fmla="val 9"/>
                <a:gd name="f26" fmla="val 11"/>
                <a:gd name="f27" fmla="val 13"/>
                <a:gd name="f28" fmla="val 28"/>
                <a:gd name="f29" fmla="val 2"/>
                <a:gd name="f30" fmla="val 42"/>
                <a:gd name="f31" fmla="val 55"/>
                <a:gd name="f32" fmla="val 6"/>
                <a:gd name="f33" fmla="val 109"/>
                <a:gd name="f34" fmla="val 16"/>
                <a:gd name="f35" fmla="val 137"/>
                <a:gd name="f36" fmla="val 18"/>
                <a:gd name="f37" fmla="val 151"/>
                <a:gd name="f38" fmla="val 22"/>
                <a:gd name="f39" fmla="val 165"/>
                <a:gd name="f40" fmla="val 23"/>
                <a:gd name="f41" fmla="val 26"/>
                <a:gd name="f42" fmla="val 183"/>
                <a:gd name="f43" fmla="val 187"/>
                <a:gd name="f44" fmla="val 27"/>
                <a:gd name="f45" fmla="val 190"/>
                <a:gd name="f46" fmla="val 196"/>
                <a:gd name="f47" fmla="val 29"/>
                <a:gd name="f48" fmla="val 204"/>
                <a:gd name="f49" fmla="val 208"/>
                <a:gd name="f50" fmla="val 35"/>
                <a:gd name="f51" fmla="val 206"/>
                <a:gd name="f52" fmla="val 43"/>
                <a:gd name="f53" fmla="val 49"/>
                <a:gd name="f54" fmla="val 205"/>
                <a:gd name="f55" fmla="val 62"/>
                <a:gd name="f56" fmla="val 203"/>
                <a:gd name="f57" fmla="val 76"/>
                <a:gd name="f58" fmla="val 202"/>
                <a:gd name="f59" fmla="val 89"/>
                <a:gd name="f60" fmla="val 201"/>
                <a:gd name="f61" fmla="val 197"/>
                <a:gd name="f62" fmla="val 193"/>
                <a:gd name="f63" fmla="val 93"/>
                <a:gd name="f64" fmla="val 188"/>
                <a:gd name="f65" fmla="val 178"/>
                <a:gd name="f66" fmla="val 92"/>
                <a:gd name="f67" fmla="val 174"/>
                <a:gd name="f68" fmla="val 91"/>
                <a:gd name="f69" fmla="val 171"/>
                <a:gd name="f70" fmla="+- 0 0 -90"/>
                <a:gd name="f71" fmla="*/ f3 1 214"/>
                <a:gd name="f72" fmla="*/ f4 1 94"/>
                <a:gd name="f73" fmla="val f5"/>
                <a:gd name="f74" fmla="val f6"/>
                <a:gd name="f75" fmla="val f7"/>
                <a:gd name="f76" fmla="*/ f70 f0 1"/>
                <a:gd name="f77" fmla="+- f75 0 f73"/>
                <a:gd name="f78" fmla="+- f74 0 f73"/>
                <a:gd name="f79" fmla="*/ f76 1 f2"/>
                <a:gd name="f80" fmla="*/ f78 1 214"/>
                <a:gd name="f81" fmla="*/ f77 1 94"/>
                <a:gd name="f82" fmla="*/ 168 f78 1"/>
                <a:gd name="f83" fmla="*/ 90 f77 1"/>
                <a:gd name="f84" fmla="*/ 10 f78 1"/>
                <a:gd name="f85" fmla="*/ 65 f77 1"/>
                <a:gd name="f86" fmla="*/ 0 f78 1"/>
                <a:gd name="f87" fmla="*/ 63 f77 1"/>
                <a:gd name="f88" fmla="*/ 7 f78 1"/>
                <a:gd name="f89" fmla="*/ 15 f77 1"/>
                <a:gd name="f90" fmla="*/ 9 f78 1"/>
                <a:gd name="f91" fmla="*/ 0 f77 1"/>
                <a:gd name="f92" fmla="*/ 15 f78 1"/>
                <a:gd name="f93" fmla="*/ 55 f78 1"/>
                <a:gd name="f94" fmla="*/ 6 f77 1"/>
                <a:gd name="f95" fmla="*/ 137 f78 1"/>
                <a:gd name="f96" fmla="*/ 18 f77 1"/>
                <a:gd name="f97" fmla="*/ 180 f78 1"/>
                <a:gd name="f98" fmla="*/ 26 f77 1"/>
                <a:gd name="f99" fmla="*/ 190 f78 1"/>
                <a:gd name="f100" fmla="*/ 28 f77 1"/>
                <a:gd name="f101" fmla="*/ 208 f78 1"/>
                <a:gd name="f102" fmla="*/ 31 f77 1"/>
                <a:gd name="f103" fmla="*/ 49 f77 1"/>
                <a:gd name="f104" fmla="*/ 202 f78 1"/>
                <a:gd name="f105" fmla="*/ 89 f77 1"/>
                <a:gd name="f106" fmla="*/ 193 f78 1"/>
                <a:gd name="f107" fmla="*/ 93 f77 1"/>
                <a:gd name="f108" fmla="*/ 178 f78 1"/>
                <a:gd name="f109" fmla="*/ 92 f77 1"/>
                <a:gd name="f110" fmla="+- f79 0 f1"/>
                <a:gd name="f111" fmla="*/ f82 1 214"/>
                <a:gd name="f112" fmla="*/ f83 1 94"/>
                <a:gd name="f113" fmla="*/ f84 1 214"/>
                <a:gd name="f114" fmla="*/ f85 1 94"/>
                <a:gd name="f115" fmla="*/ f86 1 214"/>
                <a:gd name="f116" fmla="*/ f87 1 94"/>
                <a:gd name="f117" fmla="*/ f88 1 214"/>
                <a:gd name="f118" fmla="*/ f89 1 94"/>
                <a:gd name="f119" fmla="*/ f90 1 214"/>
                <a:gd name="f120" fmla="*/ f91 1 94"/>
                <a:gd name="f121" fmla="*/ f92 1 214"/>
                <a:gd name="f122" fmla="*/ f93 1 214"/>
                <a:gd name="f123" fmla="*/ f94 1 94"/>
                <a:gd name="f124" fmla="*/ f95 1 214"/>
                <a:gd name="f125" fmla="*/ f96 1 94"/>
                <a:gd name="f126" fmla="*/ f97 1 214"/>
                <a:gd name="f127" fmla="*/ f98 1 94"/>
                <a:gd name="f128" fmla="*/ f99 1 214"/>
                <a:gd name="f129" fmla="*/ f100 1 94"/>
                <a:gd name="f130" fmla="*/ f101 1 214"/>
                <a:gd name="f131" fmla="*/ f102 1 94"/>
                <a:gd name="f132" fmla="*/ f103 1 94"/>
                <a:gd name="f133" fmla="*/ f104 1 214"/>
                <a:gd name="f134" fmla="*/ f105 1 94"/>
                <a:gd name="f135" fmla="*/ f106 1 214"/>
                <a:gd name="f136" fmla="*/ f107 1 94"/>
                <a:gd name="f137" fmla="*/ f108 1 214"/>
                <a:gd name="f138" fmla="*/ f109 1 94"/>
                <a:gd name="f139" fmla="*/ 0 1 f80"/>
                <a:gd name="f140" fmla="*/ f74 1 f80"/>
                <a:gd name="f141" fmla="*/ 0 1 f81"/>
                <a:gd name="f142" fmla="*/ f75 1 f81"/>
                <a:gd name="f143" fmla="*/ f111 1 f80"/>
                <a:gd name="f144" fmla="*/ f112 1 f81"/>
                <a:gd name="f145" fmla="*/ f113 1 f80"/>
                <a:gd name="f146" fmla="*/ f114 1 f81"/>
                <a:gd name="f147" fmla="*/ f115 1 f80"/>
                <a:gd name="f148" fmla="*/ f116 1 f81"/>
                <a:gd name="f149" fmla="*/ f117 1 f80"/>
                <a:gd name="f150" fmla="*/ f118 1 f81"/>
                <a:gd name="f151" fmla="*/ f119 1 f80"/>
                <a:gd name="f152" fmla="*/ f120 1 f81"/>
                <a:gd name="f153" fmla="*/ f121 1 f80"/>
                <a:gd name="f154" fmla="*/ f122 1 f80"/>
                <a:gd name="f155" fmla="*/ f123 1 f81"/>
                <a:gd name="f156" fmla="*/ f124 1 f80"/>
                <a:gd name="f157" fmla="*/ f125 1 f81"/>
                <a:gd name="f158" fmla="*/ f126 1 f80"/>
                <a:gd name="f159" fmla="*/ f127 1 f81"/>
                <a:gd name="f160" fmla="*/ f128 1 f80"/>
                <a:gd name="f161" fmla="*/ f129 1 f81"/>
                <a:gd name="f162" fmla="*/ f130 1 f80"/>
                <a:gd name="f163" fmla="*/ f131 1 f81"/>
                <a:gd name="f164" fmla="*/ f132 1 f81"/>
                <a:gd name="f165" fmla="*/ f133 1 f80"/>
                <a:gd name="f166" fmla="*/ f134 1 f81"/>
                <a:gd name="f167" fmla="*/ f135 1 f80"/>
                <a:gd name="f168" fmla="*/ f136 1 f81"/>
                <a:gd name="f169" fmla="*/ f137 1 f80"/>
                <a:gd name="f170" fmla="*/ f138 1 f81"/>
                <a:gd name="f171" fmla="*/ f139 f71 1"/>
                <a:gd name="f172" fmla="*/ f140 f71 1"/>
                <a:gd name="f173" fmla="*/ f142 f72 1"/>
                <a:gd name="f174" fmla="*/ f141 f72 1"/>
                <a:gd name="f175" fmla="*/ f143 f71 1"/>
                <a:gd name="f176" fmla="*/ f144 f72 1"/>
                <a:gd name="f177" fmla="*/ f145 f71 1"/>
                <a:gd name="f178" fmla="*/ f146 f72 1"/>
                <a:gd name="f179" fmla="*/ f147 f71 1"/>
                <a:gd name="f180" fmla="*/ f148 f72 1"/>
                <a:gd name="f181" fmla="*/ f149 f71 1"/>
                <a:gd name="f182" fmla="*/ f150 f72 1"/>
                <a:gd name="f183" fmla="*/ f151 f71 1"/>
                <a:gd name="f184" fmla="*/ f152 f72 1"/>
                <a:gd name="f185" fmla="*/ f153 f71 1"/>
                <a:gd name="f186" fmla="*/ f154 f71 1"/>
                <a:gd name="f187" fmla="*/ f155 f72 1"/>
                <a:gd name="f188" fmla="*/ f156 f71 1"/>
                <a:gd name="f189" fmla="*/ f157 f72 1"/>
                <a:gd name="f190" fmla="*/ f158 f71 1"/>
                <a:gd name="f191" fmla="*/ f159 f72 1"/>
                <a:gd name="f192" fmla="*/ f160 f71 1"/>
                <a:gd name="f193" fmla="*/ f161 f72 1"/>
                <a:gd name="f194" fmla="*/ f162 f71 1"/>
                <a:gd name="f195" fmla="*/ f163 f72 1"/>
                <a:gd name="f196" fmla="*/ f164 f72 1"/>
                <a:gd name="f197" fmla="*/ f165 f71 1"/>
                <a:gd name="f198" fmla="*/ f166 f72 1"/>
                <a:gd name="f199" fmla="*/ f167 f71 1"/>
                <a:gd name="f200" fmla="*/ f168 f72 1"/>
                <a:gd name="f201" fmla="*/ f169 f71 1"/>
                <a:gd name="f202" fmla="*/ f170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0">
                  <a:pos x="f175" y="f176"/>
                </a:cxn>
                <a:cxn ang="f110">
                  <a:pos x="f177" y="f178"/>
                </a:cxn>
                <a:cxn ang="f110">
                  <a:pos x="f179" y="f180"/>
                </a:cxn>
                <a:cxn ang="f110">
                  <a:pos x="f181" y="f182"/>
                </a:cxn>
                <a:cxn ang="f110">
                  <a:pos x="f183" y="f184"/>
                </a:cxn>
                <a:cxn ang="f110">
                  <a:pos x="f185" y="f184"/>
                </a:cxn>
                <a:cxn ang="f110">
                  <a:pos x="f186" y="f187"/>
                </a:cxn>
                <a:cxn ang="f110">
                  <a:pos x="f188" y="f189"/>
                </a:cxn>
                <a:cxn ang="f110">
                  <a:pos x="f190" y="f191"/>
                </a:cxn>
                <a:cxn ang="f110">
                  <a:pos x="f192" y="f193"/>
                </a:cxn>
                <a:cxn ang="f110">
                  <a:pos x="f194" y="f195"/>
                </a:cxn>
                <a:cxn ang="f110">
                  <a:pos x="f194" y="f196"/>
                </a:cxn>
                <a:cxn ang="f110">
                  <a:pos x="f197" y="f198"/>
                </a:cxn>
                <a:cxn ang="f110">
                  <a:pos x="f199" y="f200"/>
                </a:cxn>
                <a:cxn ang="f110">
                  <a:pos x="f201" y="f202"/>
                </a:cxn>
                <a:cxn ang="f110">
                  <a:pos x="f175" y="f176"/>
                </a:cxn>
              </a:cxnLst>
              <a:rect l="f171" t="f174" r="f172" b="f173"/>
              <a:pathLst>
                <a:path w="214" h="9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2"/>
                    <a:pt x="f5" y="f12"/>
                  </a:cubicBezTo>
                  <a:cubicBezTo>
                    <a:pt x="f19" y="f20"/>
                    <a:pt x="f21" y="f22"/>
                    <a:pt x="f16" y="f23"/>
                  </a:cubicBezTo>
                  <a:cubicBezTo>
                    <a:pt x="f24" y="f14"/>
                    <a:pt x="f24" y="f21"/>
                    <a:pt x="f25" y="f5"/>
                  </a:cubicBezTo>
                  <a:cubicBezTo>
                    <a:pt x="f26" y="f5"/>
                    <a:pt x="f27" y="f5"/>
                    <a:pt x="f23" y="f5"/>
                  </a:cubicBezTo>
                  <a:cubicBezTo>
                    <a:pt x="f28" y="f29"/>
                    <a:pt x="f30" y="f21"/>
                    <a:pt x="f31" y="f32"/>
                  </a:cubicBezTo>
                  <a:cubicBezTo>
                    <a:pt x="f11" y="f26"/>
                    <a:pt x="f33" y="f34"/>
                    <a:pt x="f35" y="f36"/>
                  </a:cubicBezTo>
                  <a:cubicBezTo>
                    <a:pt x="f37" y="f38"/>
                    <a:pt x="f39" y="f40"/>
                    <a:pt x="f2" y="f41"/>
                  </a:cubicBezTo>
                  <a:cubicBezTo>
                    <a:pt x="f42" y="f41"/>
                    <a:pt x="f43" y="f44"/>
                    <a:pt x="f45" y="f28"/>
                  </a:cubicBezTo>
                  <a:cubicBezTo>
                    <a:pt x="f46" y="f47"/>
                    <a:pt x="f48" y="f28"/>
                    <a:pt x="f49" y="f22"/>
                  </a:cubicBezTo>
                  <a:cubicBezTo>
                    <a:pt x="f6" y="f50"/>
                    <a:pt x="f51" y="f52"/>
                    <a:pt x="f49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7"/>
                    <a:pt x="f61" y="f7"/>
                    <a:pt x="f62" y="f63"/>
                  </a:cubicBezTo>
                  <a:cubicBezTo>
                    <a:pt x="f64" y="f63"/>
                    <a:pt x="f42" y="f9"/>
                    <a:pt x="f65" y="f66"/>
                  </a:cubicBezTo>
                  <a:cubicBezTo>
                    <a:pt x="f67" y="f68"/>
                    <a:pt x="f69" y="f59"/>
                    <a:pt x="f8" y="f9"/>
                  </a:cubicBezTo>
                  <a:close/>
                </a:path>
              </a:pathLst>
            </a:custGeom>
            <a:solidFill>
              <a:srgbClr val="674D3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D521C3D6-1B66-7800-B944-76D5EB372E82}"/>
                </a:ext>
              </a:extLst>
            </p:cNvPr>
            <p:cNvSpPr/>
            <p:nvPr/>
          </p:nvSpPr>
          <p:spPr>
            <a:xfrm>
              <a:off x="8877296" y="5708654"/>
              <a:ext cx="1671642" cy="9826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7"/>
                <a:gd name="f7" fmla="val 163"/>
                <a:gd name="f8" fmla="val 205"/>
                <a:gd name="f9" fmla="val 161"/>
                <a:gd name="f10" fmla="val 192"/>
                <a:gd name="f11" fmla="val 178"/>
                <a:gd name="f12" fmla="val 165"/>
                <a:gd name="f13" fmla="val 151"/>
                <a:gd name="f14" fmla="val 137"/>
                <a:gd name="f15" fmla="val 124"/>
                <a:gd name="f16" fmla="val 110"/>
                <a:gd name="f17" fmla="val 97"/>
                <a:gd name="f18" fmla="val 83"/>
                <a:gd name="f19" fmla="val 70"/>
                <a:gd name="f20" fmla="val 56"/>
                <a:gd name="f21" fmla="val 42"/>
                <a:gd name="f22" fmla="val 29"/>
                <a:gd name="f23" fmla="val 15"/>
                <a:gd name="f24" fmla="val 2"/>
                <a:gd name="f25" fmla="val 1"/>
                <a:gd name="f26" fmla="val 3"/>
                <a:gd name="f27" fmla="val 127"/>
                <a:gd name="f28" fmla="val 10"/>
                <a:gd name="f29" fmla="val 93"/>
                <a:gd name="f30" fmla="val 59"/>
                <a:gd name="f31" fmla="val 18"/>
                <a:gd name="f32" fmla="val 40"/>
                <a:gd name="f33" fmla="val 21"/>
                <a:gd name="f34" fmla="val 20"/>
                <a:gd name="f35" fmla="val 24"/>
                <a:gd name="f36" fmla="val 34"/>
                <a:gd name="f37" fmla="val 45"/>
                <a:gd name="f38" fmla="val 4"/>
                <a:gd name="f39" fmla="val 55"/>
                <a:gd name="f40" fmla="val 5"/>
                <a:gd name="f41" fmla="val 105"/>
                <a:gd name="f42" fmla="val 13"/>
                <a:gd name="f43" fmla="val 154"/>
                <a:gd name="f44" fmla="val 204"/>
                <a:gd name="f45" fmla="val 228"/>
                <a:gd name="f46" fmla="val 33"/>
                <a:gd name="f47" fmla="val 253"/>
                <a:gd name="f48" fmla="val 37"/>
                <a:gd name="f49" fmla="val 41"/>
                <a:gd name="f50" fmla="val 276"/>
                <a:gd name="f51" fmla="val 46"/>
                <a:gd name="f52" fmla="val 50"/>
                <a:gd name="f53" fmla="val 275"/>
                <a:gd name="f54" fmla="val 273"/>
                <a:gd name="f55" fmla="val 69"/>
                <a:gd name="f56" fmla="val 271"/>
                <a:gd name="f57" fmla="val 82"/>
                <a:gd name="f58" fmla="val 269"/>
                <a:gd name="f59" fmla="val 96"/>
                <a:gd name="f60" fmla="val 267"/>
                <a:gd name="f61" fmla="val 265"/>
                <a:gd name="f62" fmla="val 123"/>
                <a:gd name="f63" fmla="val 263"/>
                <a:gd name="f64" fmla="val 262"/>
                <a:gd name="f65" fmla="val 140"/>
                <a:gd name="f66" fmla="val 260"/>
                <a:gd name="f67" fmla="val 144"/>
                <a:gd name="f68" fmla="val 147"/>
                <a:gd name="f69" fmla="val 157"/>
                <a:gd name="f70" fmla="val 257"/>
                <a:gd name="f71" fmla="val 246"/>
                <a:gd name="f72" fmla="val 232"/>
                <a:gd name="f73" fmla="val 219"/>
                <a:gd name="f74" fmla="+- 0 0 -90"/>
                <a:gd name="f75" fmla="*/ f3 1 277"/>
                <a:gd name="f76" fmla="*/ f4 1 163"/>
                <a:gd name="f77" fmla="val f5"/>
                <a:gd name="f78" fmla="val f6"/>
                <a:gd name="f79" fmla="val f7"/>
                <a:gd name="f80" fmla="*/ f74 f0 1"/>
                <a:gd name="f81" fmla="+- f79 0 f77"/>
                <a:gd name="f82" fmla="+- f78 0 f77"/>
                <a:gd name="f83" fmla="*/ f80 1 f2"/>
                <a:gd name="f84" fmla="*/ f82 1 277"/>
                <a:gd name="f85" fmla="*/ f81 1 163"/>
                <a:gd name="f86" fmla="*/ 205 f82 1"/>
                <a:gd name="f87" fmla="*/ 161 f81 1"/>
                <a:gd name="f88" fmla="*/ 165 f82 1"/>
                <a:gd name="f89" fmla="*/ 124 f82 1"/>
                <a:gd name="f90" fmla="*/ 83 f82 1"/>
                <a:gd name="f91" fmla="*/ 42 f82 1"/>
                <a:gd name="f92" fmla="*/ 2 f82 1"/>
                <a:gd name="f93" fmla="*/ 0 f82 1"/>
                <a:gd name="f94" fmla="*/ 15 f82 1"/>
                <a:gd name="f95" fmla="*/ 59 f81 1"/>
                <a:gd name="f96" fmla="*/ 24 f82 1"/>
                <a:gd name="f97" fmla="*/ 0 f81 1"/>
                <a:gd name="f98" fmla="*/ 55 f82 1"/>
                <a:gd name="f99" fmla="*/ 5 f81 1"/>
                <a:gd name="f100" fmla="*/ 204 f82 1"/>
                <a:gd name="f101" fmla="*/ 29 f81 1"/>
                <a:gd name="f102" fmla="*/ 277 f82 1"/>
                <a:gd name="f103" fmla="*/ 41 f81 1"/>
                <a:gd name="f104" fmla="*/ 275 f82 1"/>
                <a:gd name="f105" fmla="*/ 55 f81 1"/>
                <a:gd name="f106" fmla="*/ 269 f82 1"/>
                <a:gd name="f107" fmla="*/ 96 f81 1"/>
                <a:gd name="f108" fmla="*/ 263 f82 1"/>
                <a:gd name="f109" fmla="*/ 137 f81 1"/>
                <a:gd name="f110" fmla="*/ 260 f82 1"/>
                <a:gd name="f111" fmla="*/ 147 f81 1"/>
                <a:gd name="f112" fmla="*/ 246 f82 1"/>
                <a:gd name="f113" fmla="+- f83 0 f1"/>
                <a:gd name="f114" fmla="*/ f86 1 277"/>
                <a:gd name="f115" fmla="*/ f87 1 163"/>
                <a:gd name="f116" fmla="*/ f88 1 277"/>
                <a:gd name="f117" fmla="*/ f89 1 277"/>
                <a:gd name="f118" fmla="*/ f90 1 277"/>
                <a:gd name="f119" fmla="*/ f91 1 277"/>
                <a:gd name="f120" fmla="*/ f92 1 277"/>
                <a:gd name="f121" fmla="*/ f93 1 277"/>
                <a:gd name="f122" fmla="*/ f94 1 277"/>
                <a:gd name="f123" fmla="*/ f95 1 163"/>
                <a:gd name="f124" fmla="*/ f96 1 277"/>
                <a:gd name="f125" fmla="*/ f97 1 163"/>
                <a:gd name="f126" fmla="*/ f98 1 277"/>
                <a:gd name="f127" fmla="*/ f99 1 163"/>
                <a:gd name="f128" fmla="*/ f100 1 277"/>
                <a:gd name="f129" fmla="*/ f101 1 163"/>
                <a:gd name="f130" fmla="*/ f102 1 277"/>
                <a:gd name="f131" fmla="*/ f103 1 163"/>
                <a:gd name="f132" fmla="*/ f104 1 277"/>
                <a:gd name="f133" fmla="*/ f105 1 163"/>
                <a:gd name="f134" fmla="*/ f106 1 277"/>
                <a:gd name="f135" fmla="*/ f107 1 163"/>
                <a:gd name="f136" fmla="*/ f108 1 277"/>
                <a:gd name="f137" fmla="*/ f109 1 163"/>
                <a:gd name="f138" fmla="*/ f110 1 277"/>
                <a:gd name="f139" fmla="*/ f111 1 163"/>
                <a:gd name="f140" fmla="*/ f112 1 277"/>
                <a:gd name="f141" fmla="*/ 0 1 f84"/>
                <a:gd name="f142" fmla="*/ f78 1 f84"/>
                <a:gd name="f143" fmla="*/ 0 1 f85"/>
                <a:gd name="f144" fmla="*/ f79 1 f85"/>
                <a:gd name="f145" fmla="*/ f114 1 f84"/>
                <a:gd name="f146" fmla="*/ f115 1 f85"/>
                <a:gd name="f147" fmla="*/ f116 1 f84"/>
                <a:gd name="f148" fmla="*/ f117 1 f84"/>
                <a:gd name="f149" fmla="*/ f118 1 f84"/>
                <a:gd name="f150" fmla="*/ f119 1 f84"/>
                <a:gd name="f151" fmla="*/ f120 1 f84"/>
                <a:gd name="f152" fmla="*/ f121 1 f84"/>
                <a:gd name="f153" fmla="*/ f122 1 f84"/>
                <a:gd name="f154" fmla="*/ f123 1 f85"/>
                <a:gd name="f155" fmla="*/ f124 1 f84"/>
                <a:gd name="f156" fmla="*/ f125 1 f85"/>
                <a:gd name="f157" fmla="*/ f126 1 f84"/>
                <a:gd name="f158" fmla="*/ f127 1 f85"/>
                <a:gd name="f159" fmla="*/ f128 1 f84"/>
                <a:gd name="f160" fmla="*/ f129 1 f85"/>
                <a:gd name="f161" fmla="*/ f130 1 f84"/>
                <a:gd name="f162" fmla="*/ f131 1 f85"/>
                <a:gd name="f163" fmla="*/ f132 1 f84"/>
                <a:gd name="f164" fmla="*/ f133 1 f85"/>
                <a:gd name="f165" fmla="*/ f134 1 f84"/>
                <a:gd name="f166" fmla="*/ f135 1 f85"/>
                <a:gd name="f167" fmla="*/ f136 1 f84"/>
                <a:gd name="f168" fmla="*/ f137 1 f85"/>
                <a:gd name="f169" fmla="*/ f138 1 f84"/>
                <a:gd name="f170" fmla="*/ f139 1 f85"/>
                <a:gd name="f171" fmla="*/ f140 1 f84"/>
                <a:gd name="f172" fmla="*/ f141 f75 1"/>
                <a:gd name="f173" fmla="*/ f142 f75 1"/>
                <a:gd name="f174" fmla="*/ f144 f76 1"/>
                <a:gd name="f175" fmla="*/ f143 f76 1"/>
                <a:gd name="f176" fmla="*/ f145 f75 1"/>
                <a:gd name="f177" fmla="*/ f146 f76 1"/>
                <a:gd name="f178" fmla="*/ f147 f75 1"/>
                <a:gd name="f179" fmla="*/ f148 f75 1"/>
                <a:gd name="f180" fmla="*/ f149 f75 1"/>
                <a:gd name="f181" fmla="*/ f150 f75 1"/>
                <a:gd name="f182" fmla="*/ f151 f75 1"/>
                <a:gd name="f183" fmla="*/ f152 f75 1"/>
                <a:gd name="f184" fmla="*/ f153 f75 1"/>
                <a:gd name="f185" fmla="*/ f154 f76 1"/>
                <a:gd name="f186" fmla="*/ f155 f75 1"/>
                <a:gd name="f187" fmla="*/ f156 f76 1"/>
                <a:gd name="f188" fmla="*/ f157 f75 1"/>
                <a:gd name="f189" fmla="*/ f158 f76 1"/>
                <a:gd name="f190" fmla="*/ f159 f75 1"/>
                <a:gd name="f191" fmla="*/ f160 f76 1"/>
                <a:gd name="f192" fmla="*/ f161 f75 1"/>
                <a:gd name="f193" fmla="*/ f162 f76 1"/>
                <a:gd name="f194" fmla="*/ f163 f75 1"/>
                <a:gd name="f195" fmla="*/ f164 f76 1"/>
                <a:gd name="f196" fmla="*/ f165 f75 1"/>
                <a:gd name="f197" fmla="*/ f166 f76 1"/>
                <a:gd name="f198" fmla="*/ f167 f75 1"/>
                <a:gd name="f199" fmla="*/ f168 f76 1"/>
                <a:gd name="f200" fmla="*/ f169 f75 1"/>
                <a:gd name="f201" fmla="*/ f170 f76 1"/>
                <a:gd name="f202" fmla="*/ f171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3">
                  <a:pos x="f176" y="f177"/>
                </a:cxn>
                <a:cxn ang="f113">
                  <a:pos x="f178" y="f177"/>
                </a:cxn>
                <a:cxn ang="f113">
                  <a:pos x="f179" y="f177"/>
                </a:cxn>
                <a:cxn ang="f113">
                  <a:pos x="f180" y="f177"/>
                </a:cxn>
                <a:cxn ang="f113">
                  <a:pos x="f181" y="f177"/>
                </a:cxn>
                <a:cxn ang="f113">
                  <a:pos x="f182" y="f177"/>
                </a:cxn>
                <a:cxn ang="f113">
                  <a:pos x="f183" y="f177"/>
                </a:cxn>
                <a:cxn ang="f113">
                  <a:pos x="f184" y="f185"/>
                </a:cxn>
                <a:cxn ang="f113">
                  <a:pos x="f186" y="f187"/>
                </a:cxn>
                <a:cxn ang="f113">
                  <a:pos x="f188" y="f189"/>
                </a:cxn>
                <a:cxn ang="f113">
                  <a:pos x="f190" y="f191"/>
                </a:cxn>
                <a:cxn ang="f113">
                  <a:pos x="f192" y="f193"/>
                </a:cxn>
                <a:cxn ang="f113">
                  <a:pos x="f194" y="f195"/>
                </a:cxn>
                <a:cxn ang="f113">
                  <a:pos x="f196" y="f197"/>
                </a:cxn>
                <a:cxn ang="f113">
                  <a:pos x="f198" y="f199"/>
                </a:cxn>
                <a:cxn ang="f113">
                  <a:pos x="f200" y="f201"/>
                </a:cxn>
                <a:cxn ang="f113">
                  <a:pos x="f202" y="f177"/>
                </a:cxn>
                <a:cxn ang="f113">
                  <a:pos x="f176" y="f177"/>
                </a:cxn>
              </a:cxnLst>
              <a:rect l="f172" t="f175" r="f173" b="f174"/>
              <a:pathLst>
                <a:path w="277" h="163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3" y="f9"/>
                    <a:pt x="f14" y="f9"/>
                    <a:pt x="f15" y="f9"/>
                  </a:cubicBezTo>
                  <a:cubicBezTo>
                    <a:pt x="f16" y="f9"/>
                    <a:pt x="f17" y="f9"/>
                    <a:pt x="f18" y="f9"/>
                  </a:cubicBezTo>
                  <a:cubicBezTo>
                    <a:pt x="f19" y="f9"/>
                    <a:pt x="f20" y="f9"/>
                    <a:pt x="f21" y="f9"/>
                  </a:cubicBezTo>
                  <a:cubicBezTo>
                    <a:pt x="f22" y="f9"/>
                    <a:pt x="f23" y="f9"/>
                    <a:pt x="f24" y="f9"/>
                  </a:cubicBezTo>
                  <a:cubicBezTo>
                    <a:pt x="f25" y="f9"/>
                    <a:pt x="f5" y="f9"/>
                    <a:pt x="f5" y="f9"/>
                  </a:cubicBezTo>
                  <a:cubicBezTo>
                    <a:pt x="f26" y="f27"/>
                    <a:pt x="f28" y="f29"/>
                    <a:pt x="f23" y="f30"/>
                  </a:cubicBezTo>
                  <a:cubicBezTo>
                    <a:pt x="f31" y="f32"/>
                    <a:pt x="f33" y="f34"/>
                    <a:pt x="f35" y="f5"/>
                  </a:cubicBezTo>
                  <a:cubicBezTo>
                    <a:pt x="f36" y="f24"/>
                    <a:pt x="f37" y="f38"/>
                    <a:pt x="f39" y="f40"/>
                  </a:cubicBezTo>
                  <a:cubicBezTo>
                    <a:pt x="f41" y="f42"/>
                    <a:pt x="f43" y="f33"/>
                    <a:pt x="f44" y="f22"/>
                  </a:cubicBezTo>
                  <a:cubicBezTo>
                    <a:pt x="f45" y="f46"/>
                    <a:pt x="f47" y="f48"/>
                    <a:pt x="f6" y="f49"/>
                  </a:cubicBezTo>
                  <a:cubicBezTo>
                    <a:pt x="f50" y="f51"/>
                    <a:pt x="f50" y="f52"/>
                    <a:pt x="f53" y="f39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16"/>
                    <a:pt x="f61" y="f62"/>
                    <a:pt x="f63" y="f14"/>
                  </a:cubicBezTo>
                  <a:cubicBezTo>
                    <a:pt x="f64" y="f65"/>
                    <a:pt x="f66" y="f67"/>
                    <a:pt x="f66" y="f68"/>
                  </a:cubicBezTo>
                  <a:cubicBezTo>
                    <a:pt x="f66" y="f69"/>
                    <a:pt x="f70" y="f7"/>
                    <a:pt x="f71" y="f9"/>
                  </a:cubicBezTo>
                  <a:cubicBezTo>
                    <a:pt x="f72" y="f9"/>
                    <a:pt x="f73" y="f9"/>
                    <a:pt x="f8" y="f9"/>
                  </a:cubicBezTo>
                  <a:close/>
                </a:path>
              </a:pathLst>
            </a:custGeom>
            <a:solidFill>
              <a:srgbClr val="F9B55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75CE8161-2729-B02E-82A7-6564DDF72FB7}"/>
                </a:ext>
              </a:extLst>
            </p:cNvPr>
            <p:cNvSpPr/>
            <p:nvPr/>
          </p:nvSpPr>
          <p:spPr>
            <a:xfrm>
              <a:off x="7300917" y="5473698"/>
              <a:ext cx="1720845" cy="12049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5"/>
                <a:gd name="f7" fmla="val 200"/>
                <a:gd name="f8" fmla="val 39"/>
                <a:gd name="f9" fmla="val 282"/>
                <a:gd name="f10" fmla="val 59"/>
                <a:gd name="f11" fmla="val 279"/>
                <a:gd name="f12" fmla="val 79"/>
                <a:gd name="f13" fmla="val 276"/>
                <a:gd name="f14" fmla="val 98"/>
                <a:gd name="f15" fmla="val 271"/>
                <a:gd name="f16" fmla="val 132"/>
                <a:gd name="f17" fmla="val 264"/>
                <a:gd name="f18" fmla="val 166"/>
                <a:gd name="f19" fmla="val 261"/>
                <a:gd name="f20" fmla="val 248"/>
                <a:gd name="f21" fmla="val 235"/>
                <a:gd name="f22" fmla="val 222"/>
                <a:gd name="f23" fmla="val 208"/>
                <a:gd name="f24" fmla="val 195"/>
                <a:gd name="f25" fmla="val 181"/>
                <a:gd name="f26" fmla="val 168"/>
                <a:gd name="f27" fmla="val 154"/>
                <a:gd name="f28" fmla="val 140"/>
                <a:gd name="f29" fmla="val 127"/>
                <a:gd name="f30" fmla="val 113"/>
                <a:gd name="f31" fmla="val 100"/>
                <a:gd name="f32" fmla="val 86"/>
                <a:gd name="f33" fmla="val 72"/>
                <a:gd name="f34" fmla="val 45"/>
                <a:gd name="f35" fmla="val 32"/>
                <a:gd name="f36" fmla="val 18"/>
                <a:gd name="f37" fmla="val 2"/>
                <a:gd name="f38" fmla="val 182"/>
                <a:gd name="f39" fmla="val 178"/>
                <a:gd name="f40" fmla="val 176"/>
                <a:gd name="f41" fmla="val 5"/>
                <a:gd name="f42" fmla="val 164"/>
                <a:gd name="f43" fmla="val 7"/>
                <a:gd name="f44" fmla="val 151"/>
                <a:gd name="f45" fmla="val 8"/>
                <a:gd name="f46" fmla="val 139"/>
                <a:gd name="f47" fmla="val 12"/>
                <a:gd name="f48" fmla="val 124"/>
                <a:gd name="f49" fmla="val 13"/>
                <a:gd name="f50" fmla="val 109"/>
                <a:gd name="f51" fmla="val 15"/>
                <a:gd name="f52" fmla="val 95"/>
                <a:gd name="f53" fmla="val 20"/>
                <a:gd name="f54" fmla="val 70"/>
                <a:gd name="f55" fmla="val 24"/>
                <a:gd name="f56" fmla="val 46"/>
                <a:gd name="f57" fmla="val 26"/>
                <a:gd name="f58" fmla="val 21"/>
                <a:gd name="f59" fmla="val 27"/>
                <a:gd name="f60" fmla="val 19"/>
                <a:gd name="f61" fmla="val 28"/>
                <a:gd name="f62" fmla="val 16"/>
                <a:gd name="f63" fmla="val 29"/>
                <a:gd name="f64" fmla="val 10"/>
                <a:gd name="f65" fmla="val 30"/>
                <a:gd name="f66" fmla="val 31"/>
                <a:gd name="f67" fmla="val 149"/>
                <a:gd name="f68" fmla="val 194"/>
                <a:gd name="f69" fmla="val 25"/>
                <a:gd name="f70" fmla="val 240"/>
                <a:gd name="f71" fmla="+- 0 0 -90"/>
                <a:gd name="f72" fmla="*/ f3 1 285"/>
                <a:gd name="f73" fmla="*/ f4 1 200"/>
                <a:gd name="f74" fmla="val f5"/>
                <a:gd name="f75" fmla="val f6"/>
                <a:gd name="f76" fmla="val f7"/>
                <a:gd name="f77" fmla="*/ f71 f0 1"/>
                <a:gd name="f78" fmla="+- f76 0 f74"/>
                <a:gd name="f79" fmla="+- f75 0 f74"/>
                <a:gd name="f80" fmla="*/ f77 1 f2"/>
                <a:gd name="f81" fmla="*/ f79 1 285"/>
                <a:gd name="f82" fmla="*/ f78 1 200"/>
                <a:gd name="f83" fmla="*/ 285 f79 1"/>
                <a:gd name="f84" fmla="*/ 39 f78 1"/>
                <a:gd name="f85" fmla="*/ 276 f79 1"/>
                <a:gd name="f86" fmla="*/ 98 f78 1"/>
                <a:gd name="f87" fmla="*/ 261 f79 1"/>
                <a:gd name="f88" fmla="*/ 200 f78 1"/>
                <a:gd name="f89" fmla="*/ 222 f79 1"/>
                <a:gd name="f90" fmla="*/ 181 f79 1"/>
                <a:gd name="f91" fmla="*/ 140 f79 1"/>
                <a:gd name="f92" fmla="*/ 100 f79 1"/>
                <a:gd name="f93" fmla="*/ 59 f79 1"/>
                <a:gd name="f94" fmla="*/ 18 f79 1"/>
                <a:gd name="f95" fmla="*/ 2 f79 1"/>
                <a:gd name="f96" fmla="*/ 182 f78 1"/>
                <a:gd name="f97" fmla="*/ 176 f78 1"/>
                <a:gd name="f98" fmla="*/ 8 f79 1"/>
                <a:gd name="f99" fmla="*/ 139 f78 1"/>
                <a:gd name="f100" fmla="*/ 15 f79 1"/>
                <a:gd name="f101" fmla="*/ 95 f78 1"/>
                <a:gd name="f102" fmla="*/ 26 f79 1"/>
                <a:gd name="f103" fmla="*/ 21 f78 1"/>
                <a:gd name="f104" fmla="*/ 27 f79 1"/>
                <a:gd name="f105" fmla="*/ 19 f78 1"/>
                <a:gd name="f106" fmla="*/ 28 f79 1"/>
                <a:gd name="f107" fmla="*/ 15 f78 1"/>
                <a:gd name="f108" fmla="*/ 31 f79 1"/>
                <a:gd name="f109" fmla="*/ 0 f78 1"/>
                <a:gd name="f110" fmla="*/ 149 f79 1"/>
                <a:gd name="f111" fmla="*/ 18 f78 1"/>
                <a:gd name="f112" fmla="+- f80 0 f1"/>
                <a:gd name="f113" fmla="*/ f83 1 285"/>
                <a:gd name="f114" fmla="*/ f84 1 200"/>
                <a:gd name="f115" fmla="*/ f85 1 285"/>
                <a:gd name="f116" fmla="*/ f86 1 200"/>
                <a:gd name="f117" fmla="*/ f87 1 285"/>
                <a:gd name="f118" fmla="*/ f88 1 200"/>
                <a:gd name="f119" fmla="*/ f89 1 285"/>
                <a:gd name="f120" fmla="*/ f90 1 285"/>
                <a:gd name="f121" fmla="*/ f91 1 285"/>
                <a:gd name="f122" fmla="*/ f92 1 285"/>
                <a:gd name="f123" fmla="*/ f93 1 285"/>
                <a:gd name="f124" fmla="*/ f94 1 285"/>
                <a:gd name="f125" fmla="*/ f95 1 285"/>
                <a:gd name="f126" fmla="*/ f96 1 200"/>
                <a:gd name="f127" fmla="*/ f97 1 200"/>
                <a:gd name="f128" fmla="*/ f98 1 285"/>
                <a:gd name="f129" fmla="*/ f99 1 200"/>
                <a:gd name="f130" fmla="*/ f100 1 285"/>
                <a:gd name="f131" fmla="*/ f101 1 200"/>
                <a:gd name="f132" fmla="*/ f102 1 285"/>
                <a:gd name="f133" fmla="*/ f103 1 200"/>
                <a:gd name="f134" fmla="*/ f104 1 285"/>
                <a:gd name="f135" fmla="*/ f105 1 200"/>
                <a:gd name="f136" fmla="*/ f106 1 285"/>
                <a:gd name="f137" fmla="*/ f107 1 200"/>
                <a:gd name="f138" fmla="*/ f108 1 285"/>
                <a:gd name="f139" fmla="*/ f109 1 200"/>
                <a:gd name="f140" fmla="*/ f110 1 285"/>
                <a:gd name="f141" fmla="*/ f111 1 200"/>
                <a:gd name="f142" fmla="*/ 0 1 f81"/>
                <a:gd name="f143" fmla="*/ f75 1 f81"/>
                <a:gd name="f144" fmla="*/ 0 1 f82"/>
                <a:gd name="f145" fmla="*/ f76 1 f82"/>
                <a:gd name="f146" fmla="*/ f113 1 f81"/>
                <a:gd name="f147" fmla="*/ f114 1 f82"/>
                <a:gd name="f148" fmla="*/ f115 1 f81"/>
                <a:gd name="f149" fmla="*/ f116 1 f82"/>
                <a:gd name="f150" fmla="*/ f117 1 f81"/>
                <a:gd name="f151" fmla="*/ f118 1 f82"/>
                <a:gd name="f152" fmla="*/ f119 1 f81"/>
                <a:gd name="f153" fmla="*/ f120 1 f81"/>
                <a:gd name="f154" fmla="*/ f121 1 f81"/>
                <a:gd name="f155" fmla="*/ f122 1 f81"/>
                <a:gd name="f156" fmla="*/ f123 1 f81"/>
                <a:gd name="f157" fmla="*/ f124 1 f81"/>
                <a:gd name="f158" fmla="*/ f125 1 f81"/>
                <a:gd name="f159" fmla="*/ f126 1 f82"/>
                <a:gd name="f160" fmla="*/ f127 1 f82"/>
                <a:gd name="f161" fmla="*/ f128 1 f81"/>
                <a:gd name="f162" fmla="*/ f129 1 f82"/>
                <a:gd name="f163" fmla="*/ f130 1 f81"/>
                <a:gd name="f164" fmla="*/ f131 1 f82"/>
                <a:gd name="f165" fmla="*/ f132 1 f81"/>
                <a:gd name="f166" fmla="*/ f133 1 f82"/>
                <a:gd name="f167" fmla="*/ f134 1 f81"/>
                <a:gd name="f168" fmla="*/ f135 1 f82"/>
                <a:gd name="f169" fmla="*/ f136 1 f81"/>
                <a:gd name="f170" fmla="*/ f137 1 f82"/>
                <a:gd name="f171" fmla="*/ f138 1 f81"/>
                <a:gd name="f172" fmla="*/ f139 1 f82"/>
                <a:gd name="f173" fmla="*/ f140 1 f81"/>
                <a:gd name="f174" fmla="*/ f141 1 f82"/>
                <a:gd name="f175" fmla="*/ f142 f72 1"/>
                <a:gd name="f176" fmla="*/ f143 f72 1"/>
                <a:gd name="f177" fmla="*/ f145 f73 1"/>
                <a:gd name="f178" fmla="*/ f144 f73 1"/>
                <a:gd name="f179" fmla="*/ f146 f72 1"/>
                <a:gd name="f180" fmla="*/ f147 f73 1"/>
                <a:gd name="f181" fmla="*/ f148 f72 1"/>
                <a:gd name="f182" fmla="*/ f149 f73 1"/>
                <a:gd name="f183" fmla="*/ f150 f72 1"/>
                <a:gd name="f184" fmla="*/ f151 f73 1"/>
                <a:gd name="f185" fmla="*/ f152 f72 1"/>
                <a:gd name="f186" fmla="*/ f153 f72 1"/>
                <a:gd name="f187" fmla="*/ f154 f72 1"/>
                <a:gd name="f188" fmla="*/ f155 f72 1"/>
                <a:gd name="f189" fmla="*/ f156 f72 1"/>
                <a:gd name="f190" fmla="*/ f157 f72 1"/>
                <a:gd name="f191" fmla="*/ f158 f72 1"/>
                <a:gd name="f192" fmla="*/ f159 f73 1"/>
                <a:gd name="f193" fmla="*/ f160 f73 1"/>
                <a:gd name="f194" fmla="*/ f161 f72 1"/>
                <a:gd name="f195" fmla="*/ f162 f73 1"/>
                <a:gd name="f196" fmla="*/ f163 f72 1"/>
                <a:gd name="f197" fmla="*/ f164 f73 1"/>
                <a:gd name="f198" fmla="*/ f165 f72 1"/>
                <a:gd name="f199" fmla="*/ f166 f73 1"/>
                <a:gd name="f200" fmla="*/ f167 f72 1"/>
                <a:gd name="f201" fmla="*/ f168 f73 1"/>
                <a:gd name="f202" fmla="*/ f169 f72 1"/>
                <a:gd name="f203" fmla="*/ f170 f73 1"/>
                <a:gd name="f204" fmla="*/ f171 f72 1"/>
                <a:gd name="f205" fmla="*/ f172 f73 1"/>
                <a:gd name="f206" fmla="*/ f173 f72 1"/>
                <a:gd name="f207" fmla="*/ f174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79" y="f180"/>
                </a:cxn>
                <a:cxn ang="f112">
                  <a:pos x="f181" y="f182"/>
                </a:cxn>
                <a:cxn ang="f112">
                  <a:pos x="f183" y="f184"/>
                </a:cxn>
                <a:cxn ang="f112">
                  <a:pos x="f185" y="f184"/>
                </a:cxn>
                <a:cxn ang="f112">
                  <a:pos x="f186" y="f184"/>
                </a:cxn>
                <a:cxn ang="f112">
                  <a:pos x="f187" y="f184"/>
                </a:cxn>
                <a:cxn ang="f112">
                  <a:pos x="f188" y="f184"/>
                </a:cxn>
                <a:cxn ang="f112">
                  <a:pos x="f189" y="f184"/>
                </a:cxn>
                <a:cxn ang="f112">
                  <a:pos x="f190" y="f184"/>
                </a:cxn>
                <a:cxn ang="f112">
                  <a:pos x="f191" y="f192"/>
                </a:cxn>
                <a:cxn ang="f112">
                  <a:pos x="f191" y="f193"/>
                </a:cxn>
                <a:cxn ang="f112">
                  <a:pos x="f194" y="f195"/>
                </a:cxn>
                <a:cxn ang="f112">
                  <a:pos x="f196" y="f197"/>
                </a:cxn>
                <a:cxn ang="f112">
                  <a:pos x="f198" y="f199"/>
                </a:cxn>
                <a:cxn ang="f112">
                  <a:pos x="f200" y="f201"/>
                </a:cxn>
                <a:cxn ang="f112">
                  <a:pos x="f202" y="f203"/>
                </a:cxn>
                <a:cxn ang="f112">
                  <a:pos x="f204" y="f205"/>
                </a:cxn>
                <a:cxn ang="f112">
                  <a:pos x="f206" y="f207"/>
                </a:cxn>
                <a:cxn ang="f112">
                  <a:pos x="f179" y="f180"/>
                </a:cxn>
              </a:cxnLst>
              <a:rect l="f175" t="f178" r="f176" b="f177"/>
              <a:pathLst>
                <a:path w="285" h="200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25" y="f7"/>
                  </a:cubicBezTo>
                  <a:cubicBezTo>
                    <a:pt x="f26" y="f7"/>
                    <a:pt x="f27" y="f7"/>
                    <a:pt x="f28" y="f7"/>
                  </a:cubicBezTo>
                  <a:cubicBezTo>
                    <a:pt x="f29" y="f7"/>
                    <a:pt x="f30" y="f7"/>
                    <a:pt x="f31" y="f7"/>
                  </a:cubicBezTo>
                  <a:cubicBezTo>
                    <a:pt x="f32" y="f7"/>
                    <a:pt x="f33" y="f7"/>
                    <a:pt x="f10" y="f7"/>
                  </a:cubicBezTo>
                  <a:cubicBezTo>
                    <a:pt x="f34" y="f7"/>
                    <a:pt x="f35" y="f7"/>
                    <a:pt x="f36" y="f7"/>
                  </a:cubicBezTo>
                  <a:cubicBezTo>
                    <a:pt x="f5" y="f7"/>
                    <a:pt x="f5" y="f7"/>
                    <a:pt x="f37" y="f38"/>
                  </a:cubicBezTo>
                  <a:cubicBezTo>
                    <a:pt x="f37" y="f2"/>
                    <a:pt x="f37" y="f39"/>
                    <a:pt x="f37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53"/>
                    <a:pt x="f59" y="f53"/>
                    <a:pt x="f59" y="f60"/>
                  </a:cubicBezTo>
                  <a:cubicBezTo>
                    <a:pt x="f59" y="f36"/>
                    <a:pt x="f61" y="f62"/>
                    <a:pt x="f61" y="f51"/>
                  </a:cubicBezTo>
                  <a:cubicBezTo>
                    <a:pt x="f63" y="f64"/>
                    <a:pt x="f65" y="f41"/>
                    <a:pt x="f66" y="f5"/>
                  </a:cubicBezTo>
                  <a:cubicBezTo>
                    <a:pt x="f54" y="f41"/>
                    <a:pt x="f50" y="f47"/>
                    <a:pt x="f67" y="f36"/>
                  </a:cubicBezTo>
                  <a:cubicBezTo>
                    <a:pt x="f68" y="f69"/>
                    <a:pt x="f70" y="f35"/>
                    <a:pt x="f6" y="f8"/>
                  </a:cubicBezTo>
                  <a:close/>
                </a:path>
              </a:pathLst>
            </a:custGeom>
            <a:solidFill>
              <a:srgbClr val="FBC27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0323E261-F653-7F9C-7FBA-3E22AC5F3E6F}"/>
                </a:ext>
              </a:extLst>
            </p:cNvPr>
            <p:cNvSpPr/>
            <p:nvPr/>
          </p:nvSpPr>
          <p:spPr>
            <a:xfrm>
              <a:off x="7959723" y="1065211"/>
              <a:ext cx="1768477" cy="15747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3"/>
                <a:gd name="f7" fmla="val 261"/>
                <a:gd name="f8" fmla="val 116"/>
                <a:gd name="f9" fmla="val 12"/>
                <a:gd name="f10" fmla="val 147"/>
                <a:gd name="f11" fmla="val 17"/>
                <a:gd name="f12" fmla="val 179"/>
                <a:gd name="f13" fmla="val 23"/>
                <a:gd name="f14" fmla="val 210"/>
                <a:gd name="f15" fmla="val 28"/>
                <a:gd name="f16" fmla="val 235"/>
                <a:gd name="f17" fmla="val 32"/>
                <a:gd name="f18" fmla="val 260"/>
                <a:gd name="f19" fmla="val 35"/>
                <a:gd name="f20" fmla="val 285"/>
                <a:gd name="f21" fmla="val 39"/>
                <a:gd name="f22" fmla="val 291"/>
                <a:gd name="f23" fmla="val 40"/>
                <a:gd name="f24" fmla="val 42"/>
                <a:gd name="f25" fmla="val 292"/>
                <a:gd name="f26" fmla="val 47"/>
                <a:gd name="f27" fmla="val 286"/>
                <a:gd name="f28" fmla="val 81"/>
                <a:gd name="f29" fmla="val 280"/>
                <a:gd name="f30" fmla="val 115"/>
                <a:gd name="f31" fmla="val 275"/>
                <a:gd name="f32" fmla="val 149"/>
                <a:gd name="f33" fmla="val 273"/>
                <a:gd name="f34" fmla="val 164"/>
                <a:gd name="f35" fmla="val 271"/>
                <a:gd name="f36" fmla="val 270"/>
                <a:gd name="f37" fmla="val 194"/>
                <a:gd name="f38" fmla="val 245"/>
                <a:gd name="f39" fmla="val 193"/>
                <a:gd name="f40" fmla="val 237"/>
                <a:gd name="f41" fmla="val 199"/>
                <a:gd name="f42" fmla="val 232"/>
                <a:gd name="f43" fmla="val 224"/>
                <a:gd name="f44" fmla="val 230"/>
                <a:gd name="f45" fmla="val 234"/>
                <a:gd name="f46" fmla="val 229"/>
                <a:gd name="f47" fmla="val 244"/>
                <a:gd name="f48" fmla="val 227"/>
                <a:gd name="f49" fmla="val 255"/>
                <a:gd name="f50" fmla="val 258"/>
                <a:gd name="f51" fmla="val 226"/>
                <a:gd name="f52" fmla="val 221"/>
                <a:gd name="f53" fmla="val 208"/>
                <a:gd name="f54" fmla="val 257"/>
                <a:gd name="f55" fmla="val 253"/>
                <a:gd name="f56" fmla="val 175"/>
                <a:gd name="f57" fmla="val 174"/>
                <a:gd name="f58" fmla="val 251"/>
                <a:gd name="f59" fmla="val 246"/>
                <a:gd name="f60" fmla="val 178"/>
                <a:gd name="f61" fmla="val 222"/>
                <a:gd name="f62" fmla="val 181"/>
                <a:gd name="f63" fmla="val 184"/>
                <a:gd name="f64" fmla="val 158"/>
                <a:gd name="f65" fmla="val 176"/>
                <a:gd name="f66" fmla="val 143"/>
                <a:gd name="f67" fmla="val 173"/>
                <a:gd name="f68" fmla="val 128"/>
                <a:gd name="f69" fmla="val 183"/>
                <a:gd name="f70" fmla="val 125"/>
                <a:gd name="f71" fmla="val 122"/>
                <a:gd name="f72" fmla="val 120"/>
                <a:gd name="f73" fmla="val 119"/>
                <a:gd name="f74" fmla="val 242"/>
                <a:gd name="f75" fmla="val 107"/>
                <a:gd name="f76" fmla="val 100"/>
                <a:gd name="f77" fmla="val 241"/>
                <a:gd name="f78" fmla="val 93"/>
                <a:gd name="f79" fmla="val 240"/>
                <a:gd name="f80" fmla="val 85"/>
                <a:gd name="f81" fmla="val 239"/>
                <a:gd name="f82" fmla="val 57"/>
                <a:gd name="f83" fmla="val 29"/>
                <a:gd name="f84" fmla="val 225"/>
                <a:gd name="f85" fmla="val 1"/>
                <a:gd name="f86" fmla="val 2"/>
                <a:gd name="f87" fmla="val 218"/>
                <a:gd name="f88" fmla="val 214"/>
                <a:gd name="f89" fmla="val 4"/>
                <a:gd name="f90" fmla="val 201"/>
                <a:gd name="f91" fmla="val 6"/>
                <a:gd name="f92" fmla="val 187"/>
                <a:gd name="f93" fmla="val 8"/>
                <a:gd name="f94" fmla="val 11"/>
                <a:gd name="f95" fmla="val 160"/>
                <a:gd name="f96" fmla="val 13"/>
                <a:gd name="f97" fmla="val 146"/>
                <a:gd name="f98" fmla="val 15"/>
                <a:gd name="f99" fmla="val 133"/>
                <a:gd name="f100" fmla="val 19"/>
                <a:gd name="f101" fmla="val 105"/>
                <a:gd name="f102" fmla="val 21"/>
                <a:gd name="f103" fmla="val 92"/>
                <a:gd name="f104" fmla="val 24"/>
                <a:gd name="f105" fmla="val 79"/>
                <a:gd name="f106" fmla="val 26"/>
                <a:gd name="f107" fmla="val 65"/>
                <a:gd name="f108" fmla="val 27"/>
                <a:gd name="f109" fmla="val 51"/>
                <a:gd name="f110" fmla="val 30"/>
                <a:gd name="f111" fmla="val 36"/>
                <a:gd name="f112" fmla="val 33"/>
                <a:gd name="f113" fmla="val 38"/>
                <a:gd name="f114" fmla="val 43"/>
                <a:gd name="f115" fmla="val 53"/>
                <a:gd name="f116" fmla="val 62"/>
                <a:gd name="f117" fmla="val 3"/>
                <a:gd name="f118" fmla="val 72"/>
                <a:gd name="f119" fmla="val 5"/>
                <a:gd name="f120" fmla="val 84"/>
                <a:gd name="f121" fmla="val 96"/>
                <a:gd name="f122" fmla="val 10"/>
                <a:gd name="f123" fmla="val 109"/>
                <a:gd name="f124" fmla="val 111"/>
                <a:gd name="f125" fmla="val 113"/>
                <a:gd name="f126" fmla="+- 0 0 -90"/>
                <a:gd name="f127" fmla="*/ f3 1 293"/>
                <a:gd name="f128" fmla="*/ f4 1 261"/>
                <a:gd name="f129" fmla="val f5"/>
                <a:gd name="f130" fmla="val f6"/>
                <a:gd name="f131" fmla="val f7"/>
                <a:gd name="f132" fmla="*/ f126 f0 1"/>
                <a:gd name="f133" fmla="+- f131 0 f129"/>
                <a:gd name="f134" fmla="+- f130 0 f129"/>
                <a:gd name="f135" fmla="*/ f132 1 f2"/>
                <a:gd name="f136" fmla="*/ f134 1 293"/>
                <a:gd name="f137" fmla="*/ f133 1 261"/>
                <a:gd name="f138" fmla="*/ 116 f134 1"/>
                <a:gd name="f139" fmla="*/ 12 f133 1"/>
                <a:gd name="f140" fmla="*/ 210 f134 1"/>
                <a:gd name="f141" fmla="*/ 28 f133 1"/>
                <a:gd name="f142" fmla="*/ 285 f134 1"/>
                <a:gd name="f143" fmla="*/ 39 f133 1"/>
                <a:gd name="f144" fmla="*/ 292 f134 1"/>
                <a:gd name="f145" fmla="*/ 47 f133 1"/>
                <a:gd name="f146" fmla="*/ 275 f134 1"/>
                <a:gd name="f147" fmla="*/ 149 f133 1"/>
                <a:gd name="f148" fmla="*/ 270 f134 1"/>
                <a:gd name="f149" fmla="*/ 194 f133 1"/>
                <a:gd name="f150" fmla="*/ 232 f134 1"/>
                <a:gd name="f151" fmla="*/ 224 f133 1"/>
                <a:gd name="f152" fmla="*/ 227 f134 1"/>
                <a:gd name="f153" fmla="*/ 255 f133 1"/>
                <a:gd name="f154" fmla="*/ 221 f134 1"/>
                <a:gd name="f155" fmla="*/ 260 f133 1"/>
                <a:gd name="f156" fmla="*/ 180 f134 1"/>
                <a:gd name="f157" fmla="*/ 253 f133 1"/>
                <a:gd name="f158" fmla="*/ 175 f134 1"/>
                <a:gd name="f159" fmla="*/ 246 f133 1"/>
                <a:gd name="f160" fmla="*/ 181 f134 1"/>
                <a:gd name="f161" fmla="*/ 210 f133 1"/>
                <a:gd name="f162" fmla="*/ 158 f134 1"/>
                <a:gd name="f163" fmla="*/ 176 f133 1"/>
                <a:gd name="f164" fmla="*/ 125 f134 1"/>
                <a:gd name="f165" fmla="*/ 199 f133 1"/>
                <a:gd name="f166" fmla="*/ 119 f134 1"/>
                <a:gd name="f167" fmla="*/ 234 f133 1"/>
                <a:gd name="f168" fmla="*/ 107 f134 1"/>
                <a:gd name="f169" fmla="*/ 242 f133 1"/>
                <a:gd name="f170" fmla="*/ 85 f134 1"/>
                <a:gd name="f171" fmla="*/ 239 f133 1"/>
                <a:gd name="f172" fmla="*/ 0 f134 1"/>
                <a:gd name="f173" fmla="*/ 225 f133 1"/>
                <a:gd name="f174" fmla="*/ 2 f134 1"/>
                <a:gd name="f175" fmla="*/ 214 f133 1"/>
                <a:gd name="f176" fmla="*/ 8 f134 1"/>
                <a:gd name="f177" fmla="*/ 173 f133 1"/>
                <a:gd name="f178" fmla="*/ 15 f134 1"/>
                <a:gd name="f179" fmla="*/ 133 f133 1"/>
                <a:gd name="f180" fmla="*/ 21 f134 1"/>
                <a:gd name="f181" fmla="*/ 92 f133 1"/>
                <a:gd name="f182" fmla="*/ 27 f134 1"/>
                <a:gd name="f183" fmla="*/ 51 f133 1"/>
                <a:gd name="f184" fmla="*/ 35 f134 1"/>
                <a:gd name="f185" fmla="*/ 6 f133 1"/>
                <a:gd name="f186" fmla="*/ 43 f134 1"/>
                <a:gd name="f187" fmla="*/ 1 f133 1"/>
                <a:gd name="f188" fmla="*/ 72 f134 1"/>
                <a:gd name="f189" fmla="*/ 5 f133 1"/>
                <a:gd name="f190" fmla="*/ 109 f134 1"/>
                <a:gd name="f191" fmla="*/ 11 f133 1"/>
                <a:gd name="f192" fmla="+- f135 0 f1"/>
                <a:gd name="f193" fmla="*/ f138 1 293"/>
                <a:gd name="f194" fmla="*/ f139 1 261"/>
                <a:gd name="f195" fmla="*/ f140 1 293"/>
                <a:gd name="f196" fmla="*/ f141 1 261"/>
                <a:gd name="f197" fmla="*/ f142 1 293"/>
                <a:gd name="f198" fmla="*/ f143 1 261"/>
                <a:gd name="f199" fmla="*/ f144 1 293"/>
                <a:gd name="f200" fmla="*/ f145 1 261"/>
                <a:gd name="f201" fmla="*/ f146 1 293"/>
                <a:gd name="f202" fmla="*/ f147 1 261"/>
                <a:gd name="f203" fmla="*/ f148 1 293"/>
                <a:gd name="f204" fmla="*/ f149 1 261"/>
                <a:gd name="f205" fmla="*/ f150 1 293"/>
                <a:gd name="f206" fmla="*/ f151 1 261"/>
                <a:gd name="f207" fmla="*/ f152 1 293"/>
                <a:gd name="f208" fmla="*/ f153 1 261"/>
                <a:gd name="f209" fmla="*/ f154 1 293"/>
                <a:gd name="f210" fmla="*/ f155 1 261"/>
                <a:gd name="f211" fmla="*/ f156 1 293"/>
                <a:gd name="f212" fmla="*/ f157 1 261"/>
                <a:gd name="f213" fmla="*/ f158 1 293"/>
                <a:gd name="f214" fmla="*/ f159 1 261"/>
                <a:gd name="f215" fmla="*/ f160 1 293"/>
                <a:gd name="f216" fmla="*/ f161 1 261"/>
                <a:gd name="f217" fmla="*/ f162 1 293"/>
                <a:gd name="f218" fmla="*/ f163 1 261"/>
                <a:gd name="f219" fmla="*/ f164 1 293"/>
                <a:gd name="f220" fmla="*/ f165 1 261"/>
                <a:gd name="f221" fmla="*/ f166 1 293"/>
                <a:gd name="f222" fmla="*/ f167 1 261"/>
                <a:gd name="f223" fmla="*/ f168 1 293"/>
                <a:gd name="f224" fmla="*/ f169 1 261"/>
                <a:gd name="f225" fmla="*/ f170 1 293"/>
                <a:gd name="f226" fmla="*/ f171 1 261"/>
                <a:gd name="f227" fmla="*/ f172 1 293"/>
                <a:gd name="f228" fmla="*/ f173 1 261"/>
                <a:gd name="f229" fmla="*/ f174 1 293"/>
                <a:gd name="f230" fmla="*/ f175 1 261"/>
                <a:gd name="f231" fmla="*/ f176 1 293"/>
                <a:gd name="f232" fmla="*/ f177 1 261"/>
                <a:gd name="f233" fmla="*/ f178 1 293"/>
                <a:gd name="f234" fmla="*/ f179 1 261"/>
                <a:gd name="f235" fmla="*/ f180 1 293"/>
                <a:gd name="f236" fmla="*/ f181 1 261"/>
                <a:gd name="f237" fmla="*/ f182 1 293"/>
                <a:gd name="f238" fmla="*/ f183 1 261"/>
                <a:gd name="f239" fmla="*/ f184 1 293"/>
                <a:gd name="f240" fmla="*/ f185 1 261"/>
                <a:gd name="f241" fmla="*/ f186 1 293"/>
                <a:gd name="f242" fmla="*/ f187 1 261"/>
                <a:gd name="f243" fmla="*/ f188 1 293"/>
                <a:gd name="f244" fmla="*/ f189 1 261"/>
                <a:gd name="f245" fmla="*/ f190 1 293"/>
                <a:gd name="f246" fmla="*/ f191 1 261"/>
                <a:gd name="f247" fmla="*/ 0 1 f136"/>
                <a:gd name="f248" fmla="*/ f130 1 f136"/>
                <a:gd name="f249" fmla="*/ 0 1 f137"/>
                <a:gd name="f250" fmla="*/ f131 1 f137"/>
                <a:gd name="f251" fmla="*/ f193 1 f136"/>
                <a:gd name="f252" fmla="*/ f194 1 f137"/>
                <a:gd name="f253" fmla="*/ f195 1 f136"/>
                <a:gd name="f254" fmla="*/ f196 1 f137"/>
                <a:gd name="f255" fmla="*/ f197 1 f136"/>
                <a:gd name="f256" fmla="*/ f198 1 f137"/>
                <a:gd name="f257" fmla="*/ f199 1 f136"/>
                <a:gd name="f258" fmla="*/ f200 1 f137"/>
                <a:gd name="f259" fmla="*/ f201 1 f136"/>
                <a:gd name="f260" fmla="*/ f202 1 f137"/>
                <a:gd name="f261" fmla="*/ f203 1 f136"/>
                <a:gd name="f262" fmla="*/ f204 1 f137"/>
                <a:gd name="f263" fmla="*/ f205 1 f136"/>
                <a:gd name="f264" fmla="*/ f206 1 f137"/>
                <a:gd name="f265" fmla="*/ f207 1 f136"/>
                <a:gd name="f266" fmla="*/ f208 1 f137"/>
                <a:gd name="f267" fmla="*/ f209 1 f136"/>
                <a:gd name="f268" fmla="*/ f210 1 f137"/>
                <a:gd name="f269" fmla="*/ f211 1 f136"/>
                <a:gd name="f270" fmla="*/ f212 1 f137"/>
                <a:gd name="f271" fmla="*/ f213 1 f136"/>
                <a:gd name="f272" fmla="*/ f214 1 f137"/>
                <a:gd name="f273" fmla="*/ f215 1 f136"/>
                <a:gd name="f274" fmla="*/ f216 1 f137"/>
                <a:gd name="f275" fmla="*/ f217 1 f136"/>
                <a:gd name="f276" fmla="*/ f218 1 f137"/>
                <a:gd name="f277" fmla="*/ f219 1 f136"/>
                <a:gd name="f278" fmla="*/ f220 1 f137"/>
                <a:gd name="f279" fmla="*/ f221 1 f136"/>
                <a:gd name="f280" fmla="*/ f222 1 f137"/>
                <a:gd name="f281" fmla="*/ f223 1 f136"/>
                <a:gd name="f282" fmla="*/ f224 1 f137"/>
                <a:gd name="f283" fmla="*/ f225 1 f136"/>
                <a:gd name="f284" fmla="*/ f226 1 f137"/>
                <a:gd name="f285" fmla="*/ f227 1 f136"/>
                <a:gd name="f286" fmla="*/ f228 1 f137"/>
                <a:gd name="f287" fmla="*/ f229 1 f136"/>
                <a:gd name="f288" fmla="*/ f230 1 f137"/>
                <a:gd name="f289" fmla="*/ f231 1 f136"/>
                <a:gd name="f290" fmla="*/ f232 1 f137"/>
                <a:gd name="f291" fmla="*/ f233 1 f136"/>
                <a:gd name="f292" fmla="*/ f234 1 f137"/>
                <a:gd name="f293" fmla="*/ f235 1 f136"/>
                <a:gd name="f294" fmla="*/ f236 1 f137"/>
                <a:gd name="f295" fmla="*/ f237 1 f136"/>
                <a:gd name="f296" fmla="*/ f238 1 f137"/>
                <a:gd name="f297" fmla="*/ f239 1 f136"/>
                <a:gd name="f298" fmla="*/ f240 1 f137"/>
                <a:gd name="f299" fmla="*/ f241 1 f136"/>
                <a:gd name="f300" fmla="*/ f242 1 f137"/>
                <a:gd name="f301" fmla="*/ f243 1 f136"/>
                <a:gd name="f302" fmla="*/ f244 1 f137"/>
                <a:gd name="f303" fmla="*/ f245 1 f136"/>
                <a:gd name="f304" fmla="*/ f246 1 f137"/>
                <a:gd name="f305" fmla="*/ f247 f127 1"/>
                <a:gd name="f306" fmla="*/ f248 f127 1"/>
                <a:gd name="f307" fmla="*/ f250 f128 1"/>
                <a:gd name="f308" fmla="*/ f249 f128 1"/>
                <a:gd name="f309" fmla="*/ f251 f127 1"/>
                <a:gd name="f310" fmla="*/ f252 f128 1"/>
                <a:gd name="f311" fmla="*/ f253 f127 1"/>
                <a:gd name="f312" fmla="*/ f254 f128 1"/>
                <a:gd name="f313" fmla="*/ f255 f127 1"/>
                <a:gd name="f314" fmla="*/ f256 f128 1"/>
                <a:gd name="f315" fmla="*/ f257 f127 1"/>
                <a:gd name="f316" fmla="*/ f258 f128 1"/>
                <a:gd name="f317" fmla="*/ f259 f127 1"/>
                <a:gd name="f318" fmla="*/ f260 f128 1"/>
                <a:gd name="f319" fmla="*/ f261 f127 1"/>
                <a:gd name="f320" fmla="*/ f262 f128 1"/>
                <a:gd name="f321" fmla="*/ f263 f127 1"/>
                <a:gd name="f322" fmla="*/ f264 f128 1"/>
                <a:gd name="f323" fmla="*/ f265 f127 1"/>
                <a:gd name="f324" fmla="*/ f266 f128 1"/>
                <a:gd name="f325" fmla="*/ f267 f127 1"/>
                <a:gd name="f326" fmla="*/ f268 f128 1"/>
                <a:gd name="f327" fmla="*/ f269 f127 1"/>
                <a:gd name="f328" fmla="*/ f270 f128 1"/>
                <a:gd name="f329" fmla="*/ f271 f127 1"/>
                <a:gd name="f330" fmla="*/ f272 f128 1"/>
                <a:gd name="f331" fmla="*/ f273 f127 1"/>
                <a:gd name="f332" fmla="*/ f274 f128 1"/>
                <a:gd name="f333" fmla="*/ f275 f127 1"/>
                <a:gd name="f334" fmla="*/ f276 f128 1"/>
                <a:gd name="f335" fmla="*/ f277 f127 1"/>
                <a:gd name="f336" fmla="*/ f278 f128 1"/>
                <a:gd name="f337" fmla="*/ f279 f127 1"/>
                <a:gd name="f338" fmla="*/ f280 f128 1"/>
                <a:gd name="f339" fmla="*/ f281 f127 1"/>
                <a:gd name="f340" fmla="*/ f282 f128 1"/>
                <a:gd name="f341" fmla="*/ f283 f127 1"/>
                <a:gd name="f342" fmla="*/ f284 f128 1"/>
                <a:gd name="f343" fmla="*/ f285 f127 1"/>
                <a:gd name="f344" fmla="*/ f286 f128 1"/>
                <a:gd name="f345" fmla="*/ f287 f127 1"/>
                <a:gd name="f346" fmla="*/ f288 f128 1"/>
                <a:gd name="f347" fmla="*/ f289 f127 1"/>
                <a:gd name="f348" fmla="*/ f290 f128 1"/>
                <a:gd name="f349" fmla="*/ f291 f127 1"/>
                <a:gd name="f350" fmla="*/ f292 f128 1"/>
                <a:gd name="f351" fmla="*/ f293 f127 1"/>
                <a:gd name="f352" fmla="*/ f294 f128 1"/>
                <a:gd name="f353" fmla="*/ f295 f127 1"/>
                <a:gd name="f354" fmla="*/ f296 f128 1"/>
                <a:gd name="f355" fmla="*/ f297 f127 1"/>
                <a:gd name="f356" fmla="*/ f298 f128 1"/>
                <a:gd name="f357" fmla="*/ f299 f127 1"/>
                <a:gd name="f358" fmla="*/ f300 f128 1"/>
                <a:gd name="f359" fmla="*/ f301 f127 1"/>
                <a:gd name="f360" fmla="*/ f302 f128 1"/>
                <a:gd name="f361" fmla="*/ f303 f127 1"/>
                <a:gd name="f362" fmla="*/ f304 f1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309" y="f310"/>
                </a:cxn>
                <a:cxn ang="f192">
                  <a:pos x="f311" y="f312"/>
                </a:cxn>
                <a:cxn ang="f192">
                  <a:pos x="f313" y="f314"/>
                </a:cxn>
                <a:cxn ang="f192">
                  <a:pos x="f315" y="f316"/>
                </a:cxn>
                <a:cxn ang="f192">
                  <a:pos x="f317" y="f318"/>
                </a:cxn>
                <a:cxn ang="f192">
                  <a:pos x="f319" y="f320"/>
                </a:cxn>
                <a:cxn ang="f192">
                  <a:pos x="f321" y="f322"/>
                </a:cxn>
                <a:cxn ang="f192">
                  <a:pos x="f323" y="f324"/>
                </a:cxn>
                <a:cxn ang="f192">
                  <a:pos x="f325" y="f326"/>
                </a:cxn>
                <a:cxn ang="f192">
                  <a:pos x="f327" y="f328"/>
                </a:cxn>
                <a:cxn ang="f192">
                  <a:pos x="f329" y="f330"/>
                </a:cxn>
                <a:cxn ang="f192">
                  <a:pos x="f331" y="f332"/>
                </a:cxn>
                <a:cxn ang="f192">
                  <a:pos x="f333" y="f334"/>
                </a:cxn>
                <a:cxn ang="f192">
                  <a:pos x="f335" y="f336"/>
                </a:cxn>
                <a:cxn ang="f192">
                  <a:pos x="f337" y="f338"/>
                </a:cxn>
                <a:cxn ang="f192">
                  <a:pos x="f339" y="f340"/>
                </a:cxn>
                <a:cxn ang="f192">
                  <a:pos x="f341" y="f342"/>
                </a:cxn>
                <a:cxn ang="f192">
                  <a:pos x="f343" y="f344"/>
                </a:cxn>
                <a:cxn ang="f192">
                  <a:pos x="f345" y="f346"/>
                </a:cxn>
                <a:cxn ang="f192">
                  <a:pos x="f347" y="f348"/>
                </a:cxn>
                <a:cxn ang="f192">
                  <a:pos x="f349" y="f350"/>
                </a:cxn>
                <a:cxn ang="f192">
                  <a:pos x="f351" y="f352"/>
                </a:cxn>
                <a:cxn ang="f192">
                  <a:pos x="f353" y="f354"/>
                </a:cxn>
                <a:cxn ang="f192">
                  <a:pos x="f355" y="f356"/>
                </a:cxn>
                <a:cxn ang="f192">
                  <a:pos x="f357" y="f358"/>
                </a:cxn>
                <a:cxn ang="f192">
                  <a:pos x="f359" y="f360"/>
                </a:cxn>
                <a:cxn ang="f192">
                  <a:pos x="f361" y="f362"/>
                </a:cxn>
                <a:cxn ang="f192">
                  <a:pos x="f309" y="f310"/>
                </a:cxn>
              </a:cxnLst>
              <a:rect l="f305" t="f308" r="f306" b="f307"/>
              <a:pathLst>
                <a:path w="293" h="26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6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12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48" y="f50"/>
                    <a:pt x="f51" y="f7"/>
                    <a:pt x="f52" y="f18"/>
                  </a:cubicBezTo>
                  <a:cubicBezTo>
                    <a:pt x="f53" y="f54"/>
                    <a:pt x="f37" y="f49"/>
                    <a:pt x="f2" y="f55"/>
                  </a:cubicBezTo>
                  <a:cubicBezTo>
                    <a:pt x="f56" y="f55"/>
                    <a:pt x="f57" y="f58"/>
                    <a:pt x="f56" y="f59"/>
                  </a:cubicBezTo>
                  <a:cubicBezTo>
                    <a:pt x="f60" y="f45"/>
                    <a:pt x="f12" y="f61"/>
                    <a:pt x="f62" y="f14"/>
                  </a:cubicBezTo>
                  <a:cubicBezTo>
                    <a:pt x="f63" y="f39"/>
                    <a:pt x="f57" y="f12"/>
                    <a:pt x="f64" y="f65"/>
                  </a:cubicBezTo>
                  <a:cubicBezTo>
                    <a:pt x="f66" y="f67"/>
                    <a:pt x="f68" y="f69"/>
                    <a:pt x="f70" y="f41"/>
                  </a:cubicBezTo>
                  <a:cubicBezTo>
                    <a:pt x="f71" y="f14"/>
                    <a:pt x="f72" y="f61"/>
                    <a:pt x="f73" y="f45"/>
                  </a:cubicBezTo>
                  <a:cubicBezTo>
                    <a:pt x="f73" y="f74"/>
                    <a:pt x="f30" y="f47"/>
                    <a:pt x="f75" y="f74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45"/>
                    <a:pt x="f83" y="f46"/>
                    <a:pt x="f5" y="f84"/>
                  </a:cubicBezTo>
                  <a:cubicBezTo>
                    <a:pt x="f85" y="f52"/>
                    <a:pt x="f86" y="f87"/>
                    <a:pt x="f86" y="f88"/>
                  </a:cubicBezTo>
                  <a:cubicBezTo>
                    <a:pt x="f89" y="f90"/>
                    <a:pt x="f91" y="f92"/>
                    <a:pt x="f93" y="f67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1" y="f73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02"/>
                    <a:pt x="f19" y="f91"/>
                  </a:cubicBezTo>
                  <a:cubicBezTo>
                    <a:pt x="f111" y="f85"/>
                    <a:pt x="f113" y="f5"/>
                    <a:pt x="f114" y="f85"/>
                  </a:cubicBezTo>
                  <a:cubicBezTo>
                    <a:pt x="f115" y="f86"/>
                    <a:pt x="f116" y="f117"/>
                    <a:pt x="f118" y="f119"/>
                  </a:cubicBezTo>
                  <a:cubicBezTo>
                    <a:pt x="f120" y="f93"/>
                    <a:pt x="f121" y="f122"/>
                    <a:pt x="f123" y="f94"/>
                  </a:cubicBezTo>
                  <a:cubicBezTo>
                    <a:pt x="f124" y="f96"/>
                    <a:pt x="f125" y="f9"/>
                    <a:pt x="f8" y="f9"/>
                  </a:cubicBezTo>
                  <a:close/>
                </a:path>
              </a:pathLst>
            </a:custGeom>
            <a:solidFill>
              <a:srgbClr val="FBC27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ACB343D6-2EA2-20E5-E6EB-033153C10CD2}"/>
                </a:ext>
              </a:extLst>
            </p:cNvPr>
            <p:cNvSpPr/>
            <p:nvPr/>
          </p:nvSpPr>
          <p:spPr>
            <a:xfrm>
              <a:off x="7572374" y="2109785"/>
              <a:ext cx="2149470" cy="9398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6"/>
                <a:gd name="f7" fmla="val 156"/>
                <a:gd name="f8" fmla="val 64"/>
                <a:gd name="f9" fmla="val 52"/>
                <a:gd name="f10" fmla="val 93"/>
                <a:gd name="f11" fmla="val 56"/>
                <a:gd name="f12" fmla="val 121"/>
                <a:gd name="f13" fmla="val 61"/>
                <a:gd name="f14" fmla="val 149"/>
                <a:gd name="f15" fmla="val 66"/>
                <a:gd name="f16" fmla="val 157"/>
                <a:gd name="f17" fmla="val 67"/>
                <a:gd name="f18" fmla="val 164"/>
                <a:gd name="f19" fmla="val 68"/>
                <a:gd name="f20" fmla="val 171"/>
                <a:gd name="f21" fmla="val 69"/>
                <a:gd name="f22" fmla="val 179"/>
                <a:gd name="f23" fmla="val 71"/>
                <a:gd name="f24" fmla="val 183"/>
                <a:gd name="f25" fmla="val 184"/>
                <a:gd name="f26" fmla="val 49"/>
                <a:gd name="f27" fmla="val 186"/>
                <a:gd name="f28" fmla="val 37"/>
                <a:gd name="f29" fmla="val 189"/>
                <a:gd name="f30" fmla="val 26"/>
                <a:gd name="f31" fmla="val 192"/>
                <a:gd name="f32" fmla="val 10"/>
                <a:gd name="f33" fmla="val 207"/>
                <a:gd name="f34" fmla="val 222"/>
                <a:gd name="f35" fmla="val 3"/>
                <a:gd name="f36" fmla="val 238"/>
                <a:gd name="f37" fmla="val 6"/>
                <a:gd name="f38" fmla="val 248"/>
                <a:gd name="f39" fmla="val 20"/>
                <a:gd name="f40" fmla="val 245"/>
                <a:gd name="f41" fmla="val 243"/>
                <a:gd name="f42" fmla="val 242"/>
                <a:gd name="f43" fmla="val 239"/>
                <a:gd name="f44" fmla="val 73"/>
                <a:gd name="f45" fmla="val 78"/>
                <a:gd name="f46" fmla="val 80"/>
                <a:gd name="f47" fmla="val 244"/>
                <a:gd name="f48" fmla="val 258"/>
                <a:gd name="f49" fmla="val 82"/>
                <a:gd name="f50" fmla="val 272"/>
                <a:gd name="f51" fmla="val 84"/>
                <a:gd name="f52" fmla="val 285"/>
                <a:gd name="f53" fmla="val 87"/>
                <a:gd name="f54" fmla="val 290"/>
                <a:gd name="f55" fmla="val 88"/>
                <a:gd name="f56" fmla="val 291"/>
                <a:gd name="f57" fmla="val 85"/>
                <a:gd name="f58" fmla="val 293"/>
                <a:gd name="f59" fmla="val 294"/>
                <a:gd name="f60" fmla="val 296"/>
                <a:gd name="f61" fmla="val 51"/>
                <a:gd name="f62" fmla="val 301"/>
                <a:gd name="f63" fmla="val 309"/>
                <a:gd name="f64" fmla="val 334"/>
                <a:gd name="f65" fmla="val 21"/>
                <a:gd name="f66" fmla="val 352"/>
                <a:gd name="f67" fmla="val 31"/>
                <a:gd name="f68" fmla="val 40"/>
                <a:gd name="f69" fmla="val 353"/>
                <a:gd name="f70" fmla="val 60"/>
                <a:gd name="f71" fmla="val 351"/>
                <a:gd name="f72" fmla="val 72"/>
                <a:gd name="f73" fmla="val 350"/>
                <a:gd name="f74" fmla="val 348"/>
                <a:gd name="f75" fmla="val 96"/>
                <a:gd name="f76" fmla="val 341"/>
                <a:gd name="f77" fmla="val 95"/>
                <a:gd name="f78" fmla="val 94"/>
                <a:gd name="f79" fmla="val 327"/>
                <a:gd name="f80" fmla="val 323"/>
                <a:gd name="f81" fmla="val 92"/>
                <a:gd name="f82" fmla="val 320"/>
                <a:gd name="f83" fmla="val 97"/>
                <a:gd name="f84" fmla="val 317"/>
                <a:gd name="f85" fmla="val 117"/>
                <a:gd name="f86" fmla="val 314"/>
                <a:gd name="f87" fmla="val 136"/>
                <a:gd name="f88" fmla="val 311"/>
                <a:gd name="f89" fmla="val 155"/>
                <a:gd name="f90" fmla="val 310"/>
                <a:gd name="f91" fmla="val 305"/>
                <a:gd name="f92" fmla="val 154"/>
                <a:gd name="f93" fmla="val 153"/>
                <a:gd name="f94" fmla="val 250"/>
                <a:gd name="f95" fmla="val 146"/>
                <a:gd name="f96" fmla="val 204"/>
                <a:gd name="f97" fmla="val 139"/>
                <a:gd name="f98" fmla="val 131"/>
                <a:gd name="f99" fmla="val 123"/>
                <a:gd name="f100" fmla="val 126"/>
                <a:gd name="f101" fmla="val 89"/>
                <a:gd name="f102" fmla="val 55"/>
                <a:gd name="f103" fmla="val 116"/>
                <a:gd name="f104" fmla="val 41"/>
                <a:gd name="f105" fmla="val 113"/>
                <a:gd name="f106" fmla="val 28"/>
                <a:gd name="f107" fmla="val 111"/>
                <a:gd name="f108" fmla="val 14"/>
                <a:gd name="f109" fmla="val 109"/>
                <a:gd name="f110" fmla="val 107"/>
                <a:gd name="f111" fmla="val 86"/>
                <a:gd name="f112" fmla="val 4"/>
                <a:gd name="f113" fmla="val 8"/>
                <a:gd name="f114" fmla="val 47"/>
                <a:gd name="f115" fmla="val 44"/>
                <a:gd name="f116" fmla="val 27"/>
                <a:gd name="f117" fmla="val 46"/>
                <a:gd name="f118" fmla="val 48"/>
                <a:gd name="f119" fmla="val 58"/>
                <a:gd name="f120" fmla="+- 0 0 -90"/>
                <a:gd name="f121" fmla="*/ f3 1 356"/>
                <a:gd name="f122" fmla="*/ f4 1 156"/>
                <a:gd name="f123" fmla="val f5"/>
                <a:gd name="f124" fmla="val f6"/>
                <a:gd name="f125" fmla="val f7"/>
                <a:gd name="f126" fmla="*/ f120 f0 1"/>
                <a:gd name="f127" fmla="+- f125 0 f123"/>
                <a:gd name="f128" fmla="+- f124 0 f123"/>
                <a:gd name="f129" fmla="*/ f126 1 f2"/>
                <a:gd name="f130" fmla="*/ f128 1 356"/>
                <a:gd name="f131" fmla="*/ f127 1 156"/>
                <a:gd name="f132" fmla="*/ 64 f128 1"/>
                <a:gd name="f133" fmla="*/ 52 f127 1"/>
                <a:gd name="f134" fmla="*/ 149 f128 1"/>
                <a:gd name="f135" fmla="*/ 66 f127 1"/>
                <a:gd name="f136" fmla="*/ 171 f128 1"/>
                <a:gd name="f137" fmla="*/ 69 f127 1"/>
                <a:gd name="f138" fmla="*/ 183 f128 1"/>
                <a:gd name="f139" fmla="*/ 61 f127 1"/>
                <a:gd name="f140" fmla="*/ 189 f128 1"/>
                <a:gd name="f141" fmla="*/ 26 f127 1"/>
                <a:gd name="f142" fmla="*/ 222 f128 1"/>
                <a:gd name="f143" fmla="*/ 3 f127 1"/>
                <a:gd name="f144" fmla="*/ 245 f128 1"/>
                <a:gd name="f145" fmla="*/ 37 f127 1"/>
                <a:gd name="f146" fmla="*/ 239 f128 1"/>
                <a:gd name="f147" fmla="*/ 73 f127 1"/>
                <a:gd name="f148" fmla="*/ 244 f128 1"/>
                <a:gd name="f149" fmla="*/ 80 f127 1"/>
                <a:gd name="f150" fmla="*/ 285 f128 1"/>
                <a:gd name="f151" fmla="*/ 87 f127 1"/>
                <a:gd name="f152" fmla="*/ 291 f128 1"/>
                <a:gd name="f153" fmla="*/ 82 f127 1"/>
                <a:gd name="f154" fmla="*/ 296 f128 1"/>
                <a:gd name="f155" fmla="*/ 51 f127 1"/>
                <a:gd name="f156" fmla="*/ 334 f128 1"/>
                <a:gd name="f157" fmla="*/ 21 f127 1"/>
                <a:gd name="f158" fmla="*/ 353 f128 1"/>
                <a:gd name="f159" fmla="*/ 60 f127 1"/>
                <a:gd name="f160" fmla="*/ 348 f128 1"/>
                <a:gd name="f161" fmla="*/ 96 f127 1"/>
                <a:gd name="f162" fmla="*/ 327 f128 1"/>
                <a:gd name="f163" fmla="*/ 93 f127 1"/>
                <a:gd name="f164" fmla="*/ 320 f128 1"/>
                <a:gd name="f165" fmla="*/ 97 f127 1"/>
                <a:gd name="f166" fmla="*/ 311 f128 1"/>
                <a:gd name="f167" fmla="*/ 155 f127 1"/>
                <a:gd name="f168" fmla="*/ 309 f128 1"/>
                <a:gd name="f169" fmla="*/ 156 f127 1"/>
                <a:gd name="f170" fmla="*/ 153 f127 1"/>
                <a:gd name="f171" fmla="*/ 157 f128 1"/>
                <a:gd name="f172" fmla="*/ 131 f127 1"/>
                <a:gd name="f173" fmla="*/ 55 f128 1"/>
                <a:gd name="f174" fmla="*/ 116 f127 1"/>
                <a:gd name="f175" fmla="*/ 14 f128 1"/>
                <a:gd name="f176" fmla="*/ 109 f127 1"/>
                <a:gd name="f177" fmla="*/ 3 f128 1"/>
                <a:gd name="f178" fmla="*/ 4 f128 1"/>
                <a:gd name="f179" fmla="*/ 10 f128 1"/>
                <a:gd name="f180" fmla="*/ 49 f127 1"/>
                <a:gd name="f181" fmla="*/ 44 f127 1"/>
                <a:gd name="f182" fmla="+- f129 0 f1"/>
                <a:gd name="f183" fmla="*/ f132 1 356"/>
                <a:gd name="f184" fmla="*/ f133 1 156"/>
                <a:gd name="f185" fmla="*/ f134 1 356"/>
                <a:gd name="f186" fmla="*/ f135 1 156"/>
                <a:gd name="f187" fmla="*/ f136 1 356"/>
                <a:gd name="f188" fmla="*/ f137 1 156"/>
                <a:gd name="f189" fmla="*/ f138 1 356"/>
                <a:gd name="f190" fmla="*/ f139 1 156"/>
                <a:gd name="f191" fmla="*/ f140 1 356"/>
                <a:gd name="f192" fmla="*/ f141 1 156"/>
                <a:gd name="f193" fmla="*/ f142 1 356"/>
                <a:gd name="f194" fmla="*/ f143 1 156"/>
                <a:gd name="f195" fmla="*/ f144 1 356"/>
                <a:gd name="f196" fmla="*/ f145 1 156"/>
                <a:gd name="f197" fmla="*/ f146 1 356"/>
                <a:gd name="f198" fmla="*/ f147 1 156"/>
                <a:gd name="f199" fmla="*/ f148 1 356"/>
                <a:gd name="f200" fmla="*/ f149 1 156"/>
                <a:gd name="f201" fmla="*/ f150 1 356"/>
                <a:gd name="f202" fmla="*/ f151 1 156"/>
                <a:gd name="f203" fmla="*/ f152 1 356"/>
                <a:gd name="f204" fmla="*/ f153 1 156"/>
                <a:gd name="f205" fmla="*/ f154 1 356"/>
                <a:gd name="f206" fmla="*/ f155 1 156"/>
                <a:gd name="f207" fmla="*/ f156 1 356"/>
                <a:gd name="f208" fmla="*/ f157 1 156"/>
                <a:gd name="f209" fmla="*/ f158 1 356"/>
                <a:gd name="f210" fmla="*/ f159 1 156"/>
                <a:gd name="f211" fmla="*/ f160 1 356"/>
                <a:gd name="f212" fmla="*/ f161 1 156"/>
                <a:gd name="f213" fmla="*/ f162 1 356"/>
                <a:gd name="f214" fmla="*/ f163 1 156"/>
                <a:gd name="f215" fmla="*/ f164 1 356"/>
                <a:gd name="f216" fmla="*/ f165 1 156"/>
                <a:gd name="f217" fmla="*/ f166 1 356"/>
                <a:gd name="f218" fmla="*/ f167 1 156"/>
                <a:gd name="f219" fmla="*/ f168 1 356"/>
                <a:gd name="f220" fmla="*/ f169 1 156"/>
                <a:gd name="f221" fmla="*/ f170 1 156"/>
                <a:gd name="f222" fmla="*/ f171 1 356"/>
                <a:gd name="f223" fmla="*/ f172 1 156"/>
                <a:gd name="f224" fmla="*/ f173 1 356"/>
                <a:gd name="f225" fmla="*/ f174 1 156"/>
                <a:gd name="f226" fmla="*/ f175 1 356"/>
                <a:gd name="f227" fmla="*/ f176 1 156"/>
                <a:gd name="f228" fmla="*/ f177 1 356"/>
                <a:gd name="f229" fmla="*/ f178 1 356"/>
                <a:gd name="f230" fmla="*/ f179 1 356"/>
                <a:gd name="f231" fmla="*/ f180 1 156"/>
                <a:gd name="f232" fmla="*/ f181 1 156"/>
                <a:gd name="f233" fmla="*/ 0 1 f130"/>
                <a:gd name="f234" fmla="*/ f124 1 f130"/>
                <a:gd name="f235" fmla="*/ 0 1 f131"/>
                <a:gd name="f236" fmla="*/ f125 1 f131"/>
                <a:gd name="f237" fmla="*/ f183 1 f130"/>
                <a:gd name="f238" fmla="*/ f184 1 f131"/>
                <a:gd name="f239" fmla="*/ f185 1 f130"/>
                <a:gd name="f240" fmla="*/ f186 1 f131"/>
                <a:gd name="f241" fmla="*/ f187 1 f130"/>
                <a:gd name="f242" fmla="*/ f188 1 f131"/>
                <a:gd name="f243" fmla="*/ f189 1 f130"/>
                <a:gd name="f244" fmla="*/ f190 1 f131"/>
                <a:gd name="f245" fmla="*/ f191 1 f130"/>
                <a:gd name="f246" fmla="*/ f192 1 f131"/>
                <a:gd name="f247" fmla="*/ f193 1 f130"/>
                <a:gd name="f248" fmla="*/ f194 1 f131"/>
                <a:gd name="f249" fmla="*/ f195 1 f130"/>
                <a:gd name="f250" fmla="*/ f196 1 f131"/>
                <a:gd name="f251" fmla="*/ f197 1 f130"/>
                <a:gd name="f252" fmla="*/ f198 1 f131"/>
                <a:gd name="f253" fmla="*/ f199 1 f130"/>
                <a:gd name="f254" fmla="*/ f200 1 f131"/>
                <a:gd name="f255" fmla="*/ f201 1 f130"/>
                <a:gd name="f256" fmla="*/ f202 1 f131"/>
                <a:gd name="f257" fmla="*/ f203 1 f130"/>
                <a:gd name="f258" fmla="*/ f204 1 f131"/>
                <a:gd name="f259" fmla="*/ f205 1 f130"/>
                <a:gd name="f260" fmla="*/ f206 1 f131"/>
                <a:gd name="f261" fmla="*/ f207 1 f130"/>
                <a:gd name="f262" fmla="*/ f208 1 f131"/>
                <a:gd name="f263" fmla="*/ f209 1 f130"/>
                <a:gd name="f264" fmla="*/ f210 1 f131"/>
                <a:gd name="f265" fmla="*/ f211 1 f130"/>
                <a:gd name="f266" fmla="*/ f212 1 f131"/>
                <a:gd name="f267" fmla="*/ f213 1 f130"/>
                <a:gd name="f268" fmla="*/ f214 1 f131"/>
                <a:gd name="f269" fmla="*/ f215 1 f130"/>
                <a:gd name="f270" fmla="*/ f216 1 f131"/>
                <a:gd name="f271" fmla="*/ f217 1 f130"/>
                <a:gd name="f272" fmla="*/ f218 1 f131"/>
                <a:gd name="f273" fmla="*/ f219 1 f130"/>
                <a:gd name="f274" fmla="*/ f220 1 f131"/>
                <a:gd name="f275" fmla="*/ f221 1 f131"/>
                <a:gd name="f276" fmla="*/ f222 1 f130"/>
                <a:gd name="f277" fmla="*/ f223 1 f131"/>
                <a:gd name="f278" fmla="*/ f224 1 f130"/>
                <a:gd name="f279" fmla="*/ f225 1 f131"/>
                <a:gd name="f280" fmla="*/ f226 1 f130"/>
                <a:gd name="f281" fmla="*/ f227 1 f131"/>
                <a:gd name="f282" fmla="*/ f228 1 f130"/>
                <a:gd name="f283" fmla="*/ f229 1 f130"/>
                <a:gd name="f284" fmla="*/ f230 1 f130"/>
                <a:gd name="f285" fmla="*/ f231 1 f131"/>
                <a:gd name="f286" fmla="*/ f232 1 f131"/>
                <a:gd name="f287" fmla="*/ f233 f121 1"/>
                <a:gd name="f288" fmla="*/ f234 f121 1"/>
                <a:gd name="f289" fmla="*/ f236 f122 1"/>
                <a:gd name="f290" fmla="*/ f235 f122 1"/>
                <a:gd name="f291" fmla="*/ f237 f121 1"/>
                <a:gd name="f292" fmla="*/ f238 f122 1"/>
                <a:gd name="f293" fmla="*/ f239 f121 1"/>
                <a:gd name="f294" fmla="*/ f240 f122 1"/>
                <a:gd name="f295" fmla="*/ f241 f121 1"/>
                <a:gd name="f296" fmla="*/ f242 f122 1"/>
                <a:gd name="f297" fmla="*/ f243 f121 1"/>
                <a:gd name="f298" fmla="*/ f244 f122 1"/>
                <a:gd name="f299" fmla="*/ f245 f121 1"/>
                <a:gd name="f300" fmla="*/ f246 f122 1"/>
                <a:gd name="f301" fmla="*/ f247 f121 1"/>
                <a:gd name="f302" fmla="*/ f248 f122 1"/>
                <a:gd name="f303" fmla="*/ f249 f121 1"/>
                <a:gd name="f304" fmla="*/ f250 f122 1"/>
                <a:gd name="f305" fmla="*/ f251 f121 1"/>
                <a:gd name="f306" fmla="*/ f252 f122 1"/>
                <a:gd name="f307" fmla="*/ f253 f121 1"/>
                <a:gd name="f308" fmla="*/ f254 f122 1"/>
                <a:gd name="f309" fmla="*/ f255 f121 1"/>
                <a:gd name="f310" fmla="*/ f256 f122 1"/>
                <a:gd name="f311" fmla="*/ f257 f121 1"/>
                <a:gd name="f312" fmla="*/ f258 f122 1"/>
                <a:gd name="f313" fmla="*/ f259 f121 1"/>
                <a:gd name="f314" fmla="*/ f260 f122 1"/>
                <a:gd name="f315" fmla="*/ f261 f121 1"/>
                <a:gd name="f316" fmla="*/ f262 f122 1"/>
                <a:gd name="f317" fmla="*/ f263 f121 1"/>
                <a:gd name="f318" fmla="*/ f264 f122 1"/>
                <a:gd name="f319" fmla="*/ f265 f121 1"/>
                <a:gd name="f320" fmla="*/ f266 f122 1"/>
                <a:gd name="f321" fmla="*/ f267 f121 1"/>
                <a:gd name="f322" fmla="*/ f268 f122 1"/>
                <a:gd name="f323" fmla="*/ f269 f121 1"/>
                <a:gd name="f324" fmla="*/ f270 f122 1"/>
                <a:gd name="f325" fmla="*/ f271 f121 1"/>
                <a:gd name="f326" fmla="*/ f272 f122 1"/>
                <a:gd name="f327" fmla="*/ f273 f121 1"/>
                <a:gd name="f328" fmla="*/ f274 f122 1"/>
                <a:gd name="f329" fmla="*/ f275 f122 1"/>
                <a:gd name="f330" fmla="*/ f276 f121 1"/>
                <a:gd name="f331" fmla="*/ f277 f122 1"/>
                <a:gd name="f332" fmla="*/ f278 f121 1"/>
                <a:gd name="f333" fmla="*/ f279 f122 1"/>
                <a:gd name="f334" fmla="*/ f280 f121 1"/>
                <a:gd name="f335" fmla="*/ f281 f122 1"/>
                <a:gd name="f336" fmla="*/ f282 f121 1"/>
                <a:gd name="f337" fmla="*/ f283 f121 1"/>
                <a:gd name="f338" fmla="*/ f284 f121 1"/>
                <a:gd name="f339" fmla="*/ f285 f122 1"/>
                <a:gd name="f340" fmla="*/ f286 f1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2">
                  <a:pos x="f291" y="f292"/>
                </a:cxn>
                <a:cxn ang="f182">
                  <a:pos x="f293" y="f294"/>
                </a:cxn>
                <a:cxn ang="f182">
                  <a:pos x="f295" y="f296"/>
                </a:cxn>
                <a:cxn ang="f182">
                  <a:pos x="f297" y="f298"/>
                </a:cxn>
                <a:cxn ang="f182">
                  <a:pos x="f299" y="f300"/>
                </a:cxn>
                <a:cxn ang="f182">
                  <a:pos x="f301" y="f302"/>
                </a:cxn>
                <a:cxn ang="f182">
                  <a:pos x="f303" y="f304"/>
                </a:cxn>
                <a:cxn ang="f182">
                  <a:pos x="f305" y="f306"/>
                </a:cxn>
                <a:cxn ang="f182">
                  <a:pos x="f307" y="f308"/>
                </a:cxn>
                <a:cxn ang="f182">
                  <a:pos x="f309" y="f310"/>
                </a:cxn>
                <a:cxn ang="f182">
                  <a:pos x="f311" y="f312"/>
                </a:cxn>
                <a:cxn ang="f182">
                  <a:pos x="f313" y="f314"/>
                </a:cxn>
                <a:cxn ang="f182">
                  <a:pos x="f315" y="f316"/>
                </a:cxn>
                <a:cxn ang="f182">
                  <a:pos x="f317" y="f318"/>
                </a:cxn>
                <a:cxn ang="f182">
                  <a:pos x="f319" y="f320"/>
                </a:cxn>
                <a:cxn ang="f182">
                  <a:pos x="f321" y="f322"/>
                </a:cxn>
                <a:cxn ang="f182">
                  <a:pos x="f323" y="f324"/>
                </a:cxn>
                <a:cxn ang="f182">
                  <a:pos x="f325" y="f326"/>
                </a:cxn>
                <a:cxn ang="f182">
                  <a:pos x="f327" y="f328"/>
                </a:cxn>
                <a:cxn ang="f182">
                  <a:pos x="f313" y="f329"/>
                </a:cxn>
                <a:cxn ang="f182">
                  <a:pos x="f330" y="f331"/>
                </a:cxn>
                <a:cxn ang="f182">
                  <a:pos x="f332" y="f333"/>
                </a:cxn>
                <a:cxn ang="f182">
                  <a:pos x="f334" y="f335"/>
                </a:cxn>
                <a:cxn ang="f182">
                  <a:pos x="f336" y="f322"/>
                </a:cxn>
                <a:cxn ang="f182">
                  <a:pos x="f337" y="f312"/>
                </a:cxn>
                <a:cxn ang="f182">
                  <a:pos x="f338" y="f339"/>
                </a:cxn>
                <a:cxn ang="f182">
                  <a:pos x="f334" y="f340"/>
                </a:cxn>
                <a:cxn ang="f182">
                  <a:pos x="f332" y="f314"/>
                </a:cxn>
                <a:cxn ang="f182">
                  <a:pos x="f291" y="f292"/>
                </a:cxn>
              </a:cxnLst>
              <a:rect l="f287" t="f290" r="f288" b="f289"/>
              <a:pathLst>
                <a:path w="356" h="15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1"/>
                    <a:pt x="f24" y="f13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5"/>
                    <a:pt x="f34" y="f35"/>
                  </a:cubicBezTo>
                  <a:cubicBezTo>
                    <a:pt x="f36" y="f37"/>
                    <a:pt x="f38" y="f39"/>
                    <a:pt x="f40" y="f28"/>
                  </a:cubicBezTo>
                  <a:cubicBezTo>
                    <a:pt x="f41" y="f26"/>
                    <a:pt x="f42" y="f13"/>
                    <a:pt x="f43" y="f44"/>
                  </a:cubicBezTo>
                  <a:cubicBezTo>
                    <a:pt x="f36" y="f45"/>
                    <a:pt x="f43" y="f46"/>
                    <a:pt x="f47" y="f46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6" y="f49"/>
                  </a:cubicBezTo>
                  <a:cubicBezTo>
                    <a:pt x="f58" y="f23"/>
                    <a:pt x="f59" y="f13"/>
                    <a:pt x="f60" y="f61"/>
                  </a:cubicBezTo>
                  <a:cubicBezTo>
                    <a:pt x="f62" y="f30"/>
                    <a:pt x="f63" y="f39"/>
                    <a:pt x="f64" y="f65"/>
                  </a:cubicBezTo>
                  <a:cubicBezTo>
                    <a:pt x="f66" y="f67"/>
                    <a:pt x="f6" y="f68"/>
                    <a:pt x="f69" y="f70"/>
                  </a:cubicBezTo>
                  <a:cubicBezTo>
                    <a:pt x="f71" y="f72"/>
                    <a:pt x="f73" y="f51"/>
                    <a:pt x="f74" y="f75"/>
                  </a:cubicBezTo>
                  <a:cubicBezTo>
                    <a:pt x="f76" y="f77"/>
                    <a:pt x="f64" y="f78"/>
                    <a:pt x="f79" y="f10"/>
                  </a:cubicBezTo>
                  <a:cubicBezTo>
                    <a:pt x="f80" y="f81"/>
                    <a:pt x="f82" y="f10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88" y="f89"/>
                    <a:pt x="f90" y="f89"/>
                    <a:pt x="f63" y="f7"/>
                  </a:cubicBezTo>
                  <a:cubicBezTo>
                    <a:pt x="f91" y="f89"/>
                    <a:pt x="f62" y="f92"/>
                    <a:pt x="f60" y="f93"/>
                  </a:cubicBezTo>
                  <a:cubicBezTo>
                    <a:pt x="f94" y="f95"/>
                    <a:pt x="f96" y="f97"/>
                    <a:pt x="f16" y="f98"/>
                  </a:cubicBezTo>
                  <a:cubicBezTo>
                    <a:pt x="f99" y="f100"/>
                    <a:pt x="f101" y="f12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5" y="f110"/>
                    <a:pt x="f5" y="f110"/>
                    <a:pt x="f35" y="f10"/>
                  </a:cubicBezTo>
                  <a:cubicBezTo>
                    <a:pt x="f35" y="f101"/>
                    <a:pt x="f35" y="f111"/>
                    <a:pt x="f112" y="f49"/>
                  </a:cubicBezTo>
                  <a:cubicBezTo>
                    <a:pt x="f37" y="f23"/>
                    <a:pt x="f113" y="f70"/>
                    <a:pt x="f32" y="f26"/>
                  </a:cubicBezTo>
                  <a:cubicBezTo>
                    <a:pt x="f32" y="f114"/>
                    <a:pt x="f32" y="f115"/>
                    <a:pt x="f108" y="f115"/>
                  </a:cubicBezTo>
                  <a:cubicBezTo>
                    <a:pt x="f116" y="f117"/>
                    <a:pt x="f104" y="f118"/>
                    <a:pt x="f102" y="f61"/>
                  </a:cubicBezTo>
                  <a:cubicBezTo>
                    <a:pt x="f119" y="f61"/>
                    <a:pt x="f13" y="f61"/>
                    <a:pt x="f8" y="f9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C7B7E34F-9385-A557-7DAE-8D59D6FA3DE3}"/>
                </a:ext>
              </a:extLst>
            </p:cNvPr>
            <p:cNvSpPr/>
            <p:nvPr/>
          </p:nvSpPr>
          <p:spPr>
            <a:xfrm>
              <a:off x="9450388" y="2663820"/>
              <a:ext cx="1914525" cy="6746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7"/>
                <a:gd name="f7" fmla="val 112"/>
                <a:gd name="f8" fmla="val 63"/>
                <a:gd name="f9" fmla="val 3"/>
                <a:gd name="f10" fmla="val 44"/>
                <a:gd name="f11" fmla="val 6"/>
                <a:gd name="f12" fmla="val 25"/>
                <a:gd name="f13" fmla="val 9"/>
                <a:gd name="f14" fmla="val 5"/>
                <a:gd name="f15" fmla="val 1"/>
                <a:gd name="f16" fmla="val 12"/>
                <a:gd name="f17" fmla="val 16"/>
                <a:gd name="f18" fmla="val 23"/>
                <a:gd name="f19" fmla="val 2"/>
                <a:gd name="f20" fmla="val 30"/>
                <a:gd name="f21" fmla="val 37"/>
                <a:gd name="f22" fmla="val 4"/>
                <a:gd name="f23" fmla="val 54"/>
                <a:gd name="f24" fmla="val 7"/>
                <a:gd name="f25" fmla="val 71"/>
                <a:gd name="f26" fmla="val 88"/>
                <a:gd name="f27" fmla="val 107"/>
                <a:gd name="f28" fmla="val 15"/>
                <a:gd name="f29" fmla="val 125"/>
                <a:gd name="f30" fmla="val 20"/>
                <a:gd name="f31" fmla="val 145"/>
                <a:gd name="f32" fmla="val 21"/>
                <a:gd name="f33" fmla="val 163"/>
                <a:gd name="f34" fmla="val 24"/>
                <a:gd name="f35" fmla="val 181"/>
                <a:gd name="f36" fmla="val 27"/>
                <a:gd name="f37" fmla="val 199"/>
                <a:gd name="f38" fmla="val 220"/>
                <a:gd name="f39" fmla="val 33"/>
                <a:gd name="f40" fmla="val 241"/>
                <a:gd name="f41" fmla="val 36"/>
                <a:gd name="f42" fmla="val 261"/>
                <a:gd name="f43" fmla="val 39"/>
                <a:gd name="f44" fmla="val 265"/>
                <a:gd name="f45" fmla="val 41"/>
                <a:gd name="f46" fmla="val 269"/>
                <a:gd name="f47" fmla="val 273"/>
                <a:gd name="f48" fmla="val 287"/>
                <a:gd name="f49" fmla="val 300"/>
                <a:gd name="f50" fmla="val 46"/>
                <a:gd name="f51" fmla="val 314"/>
                <a:gd name="f52" fmla="val 47"/>
                <a:gd name="f53" fmla="val 55"/>
                <a:gd name="f54" fmla="val 312"/>
                <a:gd name="f55" fmla="val 73"/>
                <a:gd name="f56" fmla="val 75"/>
                <a:gd name="f57" fmla="val 77"/>
                <a:gd name="f58" fmla="val 310"/>
                <a:gd name="f59" fmla="val 89"/>
                <a:gd name="f60" fmla="val 307"/>
                <a:gd name="f61" fmla="val 100"/>
                <a:gd name="f62" fmla="val 305"/>
                <a:gd name="f63" fmla="val 109"/>
                <a:gd name="f64" fmla="val 251"/>
                <a:gd name="f65" fmla="val 104"/>
                <a:gd name="f66" fmla="val 242"/>
                <a:gd name="f67" fmla="val 232"/>
                <a:gd name="f68" fmla="val 222"/>
                <a:gd name="f69" fmla="val 99"/>
                <a:gd name="f70" fmla="val 168"/>
                <a:gd name="f71" fmla="val 90"/>
                <a:gd name="f72" fmla="val 113"/>
                <a:gd name="f73" fmla="val 82"/>
                <a:gd name="f74" fmla="val 59"/>
                <a:gd name="f75" fmla="val 70"/>
                <a:gd name="f76" fmla="val 67"/>
                <a:gd name="f77" fmla="+- 0 0 -90"/>
                <a:gd name="f78" fmla="*/ f3 1 317"/>
                <a:gd name="f79" fmla="*/ f4 1 112"/>
                <a:gd name="f80" fmla="val f5"/>
                <a:gd name="f81" fmla="val f6"/>
                <a:gd name="f82" fmla="val f7"/>
                <a:gd name="f83" fmla="*/ f77 f0 1"/>
                <a:gd name="f84" fmla="+- f82 0 f80"/>
                <a:gd name="f85" fmla="+- f81 0 f80"/>
                <a:gd name="f86" fmla="*/ f83 1 f2"/>
                <a:gd name="f87" fmla="*/ f85 1 317"/>
                <a:gd name="f88" fmla="*/ f84 1 112"/>
                <a:gd name="f89" fmla="*/ 0 f85 1"/>
                <a:gd name="f90" fmla="*/ 63 f84 1"/>
                <a:gd name="f91" fmla="*/ 9 f85 1"/>
                <a:gd name="f92" fmla="*/ 5 f84 1"/>
                <a:gd name="f93" fmla="*/ 16 f85 1"/>
                <a:gd name="f94" fmla="*/ 1 f84 1"/>
                <a:gd name="f95" fmla="*/ 37 f85 1"/>
                <a:gd name="f96" fmla="*/ 4 f84 1"/>
                <a:gd name="f97" fmla="*/ 88 f85 1"/>
                <a:gd name="f98" fmla="*/ 12 f84 1"/>
                <a:gd name="f99" fmla="*/ 145 f85 1"/>
                <a:gd name="f100" fmla="*/ 21 f84 1"/>
                <a:gd name="f101" fmla="*/ 199 f85 1"/>
                <a:gd name="f102" fmla="*/ 30 f84 1"/>
                <a:gd name="f103" fmla="*/ 261 f85 1"/>
                <a:gd name="f104" fmla="*/ 39 f84 1"/>
                <a:gd name="f105" fmla="*/ 273 f85 1"/>
                <a:gd name="f106" fmla="*/ 41 f84 1"/>
                <a:gd name="f107" fmla="*/ 314 f85 1"/>
                <a:gd name="f108" fmla="*/ 47 f84 1"/>
                <a:gd name="f109" fmla="*/ 312 f85 1"/>
                <a:gd name="f110" fmla="*/ 71 f84 1"/>
                <a:gd name="f111" fmla="*/ 77 f84 1"/>
                <a:gd name="f112" fmla="*/ 305 f85 1"/>
                <a:gd name="f113" fmla="*/ 112 f84 1"/>
                <a:gd name="f114" fmla="*/ 251 f85 1"/>
                <a:gd name="f115" fmla="*/ 104 f84 1"/>
                <a:gd name="f116" fmla="*/ 222 f85 1"/>
                <a:gd name="f117" fmla="*/ 99 f84 1"/>
                <a:gd name="f118" fmla="*/ 59 f85 1"/>
                <a:gd name="f119" fmla="*/ 73 f84 1"/>
                <a:gd name="f120" fmla="+- f86 0 f1"/>
                <a:gd name="f121" fmla="*/ f89 1 317"/>
                <a:gd name="f122" fmla="*/ f90 1 112"/>
                <a:gd name="f123" fmla="*/ f91 1 317"/>
                <a:gd name="f124" fmla="*/ f92 1 112"/>
                <a:gd name="f125" fmla="*/ f93 1 317"/>
                <a:gd name="f126" fmla="*/ f94 1 112"/>
                <a:gd name="f127" fmla="*/ f95 1 317"/>
                <a:gd name="f128" fmla="*/ f96 1 112"/>
                <a:gd name="f129" fmla="*/ f97 1 317"/>
                <a:gd name="f130" fmla="*/ f98 1 112"/>
                <a:gd name="f131" fmla="*/ f99 1 317"/>
                <a:gd name="f132" fmla="*/ f100 1 112"/>
                <a:gd name="f133" fmla="*/ f101 1 317"/>
                <a:gd name="f134" fmla="*/ f102 1 112"/>
                <a:gd name="f135" fmla="*/ f103 1 317"/>
                <a:gd name="f136" fmla="*/ f104 1 112"/>
                <a:gd name="f137" fmla="*/ f105 1 317"/>
                <a:gd name="f138" fmla="*/ f106 1 112"/>
                <a:gd name="f139" fmla="*/ f107 1 317"/>
                <a:gd name="f140" fmla="*/ f108 1 112"/>
                <a:gd name="f141" fmla="*/ f109 1 317"/>
                <a:gd name="f142" fmla="*/ f110 1 112"/>
                <a:gd name="f143" fmla="*/ f111 1 112"/>
                <a:gd name="f144" fmla="*/ f112 1 317"/>
                <a:gd name="f145" fmla="*/ f113 1 112"/>
                <a:gd name="f146" fmla="*/ f114 1 317"/>
                <a:gd name="f147" fmla="*/ f115 1 112"/>
                <a:gd name="f148" fmla="*/ f116 1 317"/>
                <a:gd name="f149" fmla="*/ f117 1 112"/>
                <a:gd name="f150" fmla="*/ f118 1 317"/>
                <a:gd name="f151" fmla="*/ f119 1 112"/>
                <a:gd name="f152" fmla="*/ 0 1 f87"/>
                <a:gd name="f153" fmla="*/ f81 1 f87"/>
                <a:gd name="f154" fmla="*/ 0 1 f88"/>
                <a:gd name="f155" fmla="*/ f82 1 f88"/>
                <a:gd name="f156" fmla="*/ f121 1 f87"/>
                <a:gd name="f157" fmla="*/ f122 1 f88"/>
                <a:gd name="f158" fmla="*/ f123 1 f87"/>
                <a:gd name="f159" fmla="*/ f124 1 f88"/>
                <a:gd name="f160" fmla="*/ f125 1 f87"/>
                <a:gd name="f161" fmla="*/ f126 1 f88"/>
                <a:gd name="f162" fmla="*/ f127 1 f87"/>
                <a:gd name="f163" fmla="*/ f128 1 f88"/>
                <a:gd name="f164" fmla="*/ f129 1 f87"/>
                <a:gd name="f165" fmla="*/ f130 1 f88"/>
                <a:gd name="f166" fmla="*/ f131 1 f87"/>
                <a:gd name="f167" fmla="*/ f132 1 f88"/>
                <a:gd name="f168" fmla="*/ f133 1 f87"/>
                <a:gd name="f169" fmla="*/ f134 1 f88"/>
                <a:gd name="f170" fmla="*/ f135 1 f87"/>
                <a:gd name="f171" fmla="*/ f136 1 f88"/>
                <a:gd name="f172" fmla="*/ f137 1 f87"/>
                <a:gd name="f173" fmla="*/ f138 1 f88"/>
                <a:gd name="f174" fmla="*/ f139 1 f87"/>
                <a:gd name="f175" fmla="*/ f140 1 f88"/>
                <a:gd name="f176" fmla="*/ f141 1 f87"/>
                <a:gd name="f177" fmla="*/ f142 1 f88"/>
                <a:gd name="f178" fmla="*/ f143 1 f88"/>
                <a:gd name="f179" fmla="*/ f144 1 f87"/>
                <a:gd name="f180" fmla="*/ f145 1 f88"/>
                <a:gd name="f181" fmla="*/ f146 1 f87"/>
                <a:gd name="f182" fmla="*/ f147 1 f88"/>
                <a:gd name="f183" fmla="*/ f148 1 f87"/>
                <a:gd name="f184" fmla="*/ f149 1 f88"/>
                <a:gd name="f185" fmla="*/ f150 1 f87"/>
                <a:gd name="f186" fmla="*/ f151 1 f88"/>
                <a:gd name="f187" fmla="*/ f152 f78 1"/>
                <a:gd name="f188" fmla="*/ f153 f78 1"/>
                <a:gd name="f189" fmla="*/ f155 f79 1"/>
                <a:gd name="f190" fmla="*/ f154 f79 1"/>
                <a:gd name="f191" fmla="*/ f156 f78 1"/>
                <a:gd name="f192" fmla="*/ f157 f79 1"/>
                <a:gd name="f193" fmla="*/ f158 f78 1"/>
                <a:gd name="f194" fmla="*/ f159 f79 1"/>
                <a:gd name="f195" fmla="*/ f160 f78 1"/>
                <a:gd name="f196" fmla="*/ f161 f79 1"/>
                <a:gd name="f197" fmla="*/ f162 f78 1"/>
                <a:gd name="f198" fmla="*/ f163 f79 1"/>
                <a:gd name="f199" fmla="*/ f164 f78 1"/>
                <a:gd name="f200" fmla="*/ f165 f79 1"/>
                <a:gd name="f201" fmla="*/ f166 f78 1"/>
                <a:gd name="f202" fmla="*/ f167 f79 1"/>
                <a:gd name="f203" fmla="*/ f168 f78 1"/>
                <a:gd name="f204" fmla="*/ f169 f79 1"/>
                <a:gd name="f205" fmla="*/ f170 f78 1"/>
                <a:gd name="f206" fmla="*/ f171 f79 1"/>
                <a:gd name="f207" fmla="*/ f172 f78 1"/>
                <a:gd name="f208" fmla="*/ f173 f79 1"/>
                <a:gd name="f209" fmla="*/ f174 f78 1"/>
                <a:gd name="f210" fmla="*/ f175 f79 1"/>
                <a:gd name="f211" fmla="*/ f176 f78 1"/>
                <a:gd name="f212" fmla="*/ f177 f79 1"/>
                <a:gd name="f213" fmla="*/ f178 f79 1"/>
                <a:gd name="f214" fmla="*/ f179 f78 1"/>
                <a:gd name="f215" fmla="*/ f180 f79 1"/>
                <a:gd name="f216" fmla="*/ f181 f78 1"/>
                <a:gd name="f217" fmla="*/ f182 f79 1"/>
                <a:gd name="f218" fmla="*/ f183 f78 1"/>
                <a:gd name="f219" fmla="*/ f184 f79 1"/>
                <a:gd name="f220" fmla="*/ f185 f78 1"/>
                <a:gd name="f221" fmla="*/ f186 f7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0">
                  <a:pos x="f191" y="f192"/>
                </a:cxn>
                <a:cxn ang="f120">
                  <a:pos x="f193" y="f194"/>
                </a:cxn>
                <a:cxn ang="f120">
                  <a:pos x="f195" y="f196"/>
                </a:cxn>
                <a:cxn ang="f120">
                  <a:pos x="f197" y="f198"/>
                </a:cxn>
                <a:cxn ang="f120">
                  <a:pos x="f199" y="f200"/>
                </a:cxn>
                <a:cxn ang="f120">
                  <a:pos x="f201" y="f202"/>
                </a:cxn>
                <a:cxn ang="f120">
                  <a:pos x="f203" y="f204"/>
                </a:cxn>
                <a:cxn ang="f120">
                  <a:pos x="f205" y="f206"/>
                </a:cxn>
                <a:cxn ang="f120">
                  <a:pos x="f207" y="f208"/>
                </a:cxn>
                <a:cxn ang="f120">
                  <a:pos x="f209" y="f210"/>
                </a:cxn>
                <a:cxn ang="f120">
                  <a:pos x="f211" y="f212"/>
                </a:cxn>
                <a:cxn ang="f120">
                  <a:pos x="f211" y="f213"/>
                </a:cxn>
                <a:cxn ang="f120">
                  <a:pos x="f214" y="f215"/>
                </a:cxn>
                <a:cxn ang="f120">
                  <a:pos x="f216" y="f217"/>
                </a:cxn>
                <a:cxn ang="f120">
                  <a:pos x="f218" y="f219"/>
                </a:cxn>
                <a:cxn ang="f120">
                  <a:pos x="f220" y="f221"/>
                </a:cxn>
                <a:cxn ang="f120">
                  <a:pos x="f191" y="f192"/>
                </a:cxn>
              </a:cxnLst>
              <a:rect l="f187" t="f190" r="f188" b="f189"/>
              <a:pathLst>
                <a:path w="317" h="112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3" y="f15"/>
                    <a:pt x="f16" y="f5"/>
                    <a:pt x="f17" y="f15"/>
                  </a:cubicBezTo>
                  <a:cubicBezTo>
                    <a:pt x="f18" y="f19"/>
                    <a:pt x="f20" y="f9"/>
                    <a:pt x="f21" y="f22"/>
                  </a:cubicBezTo>
                  <a:cubicBezTo>
                    <a:pt x="f23" y="f24"/>
                    <a:pt x="f25" y="f13"/>
                    <a:pt x="f26" y="f1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20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5"/>
                    <a:pt x="f47" y="f45"/>
                  </a:cubicBezTo>
                  <a:cubicBezTo>
                    <a:pt x="f48" y="f10"/>
                    <a:pt x="f49" y="f50"/>
                    <a:pt x="f51" y="f52"/>
                  </a:cubicBezTo>
                  <a:cubicBezTo>
                    <a:pt x="f6" y="f53"/>
                    <a:pt x="f54" y="f8"/>
                    <a:pt x="f54" y="f25"/>
                  </a:cubicBezTo>
                  <a:cubicBezTo>
                    <a:pt x="f54" y="f55"/>
                    <a:pt x="f54" y="f56"/>
                    <a:pt x="f54" y="f57"/>
                  </a:cubicBezTo>
                  <a:cubicBezTo>
                    <a:pt x="f58" y="f59"/>
                    <a:pt x="f60" y="f61"/>
                    <a:pt x="f62" y="f7"/>
                  </a:cubicBezTo>
                  <a:cubicBezTo>
                    <a:pt x="f48" y="f63"/>
                    <a:pt x="f46" y="f27"/>
                    <a:pt x="f64" y="f65"/>
                  </a:cubicBezTo>
                  <a:cubicBezTo>
                    <a:pt x="f66" y="f61"/>
                    <a:pt x="f67" y="f61"/>
                    <a:pt x="f68" y="f69"/>
                  </a:cubicBezTo>
                  <a:cubicBezTo>
                    <a:pt x="f70" y="f71"/>
                    <a:pt x="f72" y="f73"/>
                    <a:pt x="f74" y="f55"/>
                  </a:cubicBezTo>
                  <a:cubicBezTo>
                    <a:pt x="f43" y="f75"/>
                    <a:pt x="f30" y="f76"/>
                    <a:pt x="f5" y="f8"/>
                  </a:cubicBezTo>
                  <a:close/>
                </a:path>
              </a:pathLst>
            </a:custGeom>
            <a:solidFill>
              <a:srgbClr val="674D3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6593C437-6515-78C1-1279-95A87BC8984C}"/>
                </a:ext>
              </a:extLst>
            </p:cNvPr>
            <p:cNvSpPr/>
            <p:nvPr/>
          </p:nvSpPr>
          <p:spPr>
            <a:xfrm>
              <a:off x="9982203" y="2325684"/>
              <a:ext cx="385767" cy="4651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4"/>
                <a:gd name="f7" fmla="val 77"/>
                <a:gd name="f8" fmla="val 57"/>
                <a:gd name="f9" fmla="val 37"/>
                <a:gd name="f10" fmla="val 76"/>
                <a:gd name="f11" fmla="val 19"/>
                <a:gd name="f12" fmla="val 71"/>
                <a:gd name="f13" fmla="val 68"/>
                <a:gd name="f14" fmla="val 2"/>
                <a:gd name="f15" fmla="val 54"/>
                <a:gd name="f16" fmla="val 4"/>
                <a:gd name="f17" fmla="val 39"/>
                <a:gd name="f18" fmla="val 6"/>
                <a:gd name="f19" fmla="val 25"/>
                <a:gd name="f20" fmla="val 9"/>
                <a:gd name="f21" fmla="val 11"/>
                <a:gd name="f22" fmla="val 23"/>
                <a:gd name="f23" fmla="val 36"/>
                <a:gd name="f24" fmla="val 52"/>
                <a:gd name="f25" fmla="val 3"/>
                <a:gd name="f26" fmla="val 15"/>
                <a:gd name="f27" fmla="val 63"/>
                <a:gd name="f28" fmla="val 31"/>
                <a:gd name="f29" fmla="val 62"/>
                <a:gd name="f30" fmla="val 46"/>
                <a:gd name="f31" fmla="val 59"/>
                <a:gd name="f32" fmla="val 61"/>
                <a:gd name="f33" fmla="+- 0 0 -90"/>
                <a:gd name="f34" fmla="*/ f3 1 64"/>
                <a:gd name="f35" fmla="*/ f4 1 77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64"/>
                <a:gd name="f44" fmla="*/ f40 1 77"/>
                <a:gd name="f45" fmla="*/ 57 f41 1"/>
                <a:gd name="f46" fmla="*/ 77 f40 1"/>
                <a:gd name="f47" fmla="*/ 0 f41 1"/>
                <a:gd name="f48" fmla="*/ 68 f40 1"/>
                <a:gd name="f49" fmla="*/ 6 f41 1"/>
                <a:gd name="f50" fmla="*/ 25 f40 1"/>
                <a:gd name="f51" fmla="*/ 36 f41 1"/>
                <a:gd name="f52" fmla="*/ 2 f40 1"/>
                <a:gd name="f53" fmla="*/ 63 f41 1"/>
                <a:gd name="f54" fmla="*/ 31 f40 1"/>
                <a:gd name="f55" fmla="+- f42 0 f1"/>
                <a:gd name="f56" fmla="*/ f45 1 64"/>
                <a:gd name="f57" fmla="*/ f46 1 77"/>
                <a:gd name="f58" fmla="*/ f47 1 64"/>
                <a:gd name="f59" fmla="*/ f48 1 77"/>
                <a:gd name="f60" fmla="*/ f49 1 64"/>
                <a:gd name="f61" fmla="*/ f50 1 77"/>
                <a:gd name="f62" fmla="*/ f51 1 64"/>
                <a:gd name="f63" fmla="*/ f52 1 77"/>
                <a:gd name="f64" fmla="*/ f53 1 64"/>
                <a:gd name="f65" fmla="*/ f54 1 77"/>
                <a:gd name="f66" fmla="*/ 0 1 f43"/>
                <a:gd name="f67" fmla="*/ f37 1 f43"/>
                <a:gd name="f68" fmla="*/ 0 1 f44"/>
                <a:gd name="f69" fmla="*/ f38 1 f44"/>
                <a:gd name="f70" fmla="*/ f56 1 f43"/>
                <a:gd name="f71" fmla="*/ f57 1 f44"/>
                <a:gd name="f72" fmla="*/ f58 1 f43"/>
                <a:gd name="f73" fmla="*/ f59 1 f44"/>
                <a:gd name="f74" fmla="*/ f60 1 f43"/>
                <a:gd name="f75" fmla="*/ f61 1 f44"/>
                <a:gd name="f76" fmla="*/ f62 1 f43"/>
                <a:gd name="f77" fmla="*/ f63 1 f44"/>
                <a:gd name="f78" fmla="*/ f64 1 f43"/>
                <a:gd name="f79" fmla="*/ f65 1 f44"/>
                <a:gd name="f80" fmla="*/ f66 f34 1"/>
                <a:gd name="f81" fmla="*/ f67 f34 1"/>
                <a:gd name="f82" fmla="*/ f69 f35 1"/>
                <a:gd name="f83" fmla="*/ f68 f35 1"/>
                <a:gd name="f84" fmla="*/ f70 f34 1"/>
                <a:gd name="f85" fmla="*/ f71 f35 1"/>
                <a:gd name="f86" fmla="*/ f72 f34 1"/>
                <a:gd name="f87" fmla="*/ f73 f35 1"/>
                <a:gd name="f88" fmla="*/ f74 f34 1"/>
                <a:gd name="f89" fmla="*/ f75 f35 1"/>
                <a:gd name="f90" fmla="*/ f76 f34 1"/>
                <a:gd name="f91" fmla="*/ f77 f35 1"/>
                <a:gd name="f92" fmla="*/ f78 f34 1"/>
                <a:gd name="f93" fmla="*/ f79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5">
                  <a:pos x="f84" y="f85"/>
                </a:cxn>
                <a:cxn ang="f55">
                  <a:pos x="f86" y="f87"/>
                </a:cxn>
                <a:cxn ang="f55">
                  <a:pos x="f88" y="f89"/>
                </a:cxn>
                <a:cxn ang="f55">
                  <a:pos x="f90" y="f91"/>
                </a:cxn>
                <a:cxn ang="f55">
                  <a:pos x="f92" y="f93"/>
                </a:cxn>
                <a:cxn ang="f55">
                  <a:pos x="f84" y="f85"/>
                </a:cxn>
              </a:cxnLst>
              <a:rect l="f80" t="f83" r="f81" b="f82"/>
              <a:pathLst>
                <a:path w="64" h="77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5"/>
                    <a:pt x="f23" y="f14"/>
                  </a:cubicBezTo>
                  <a:cubicBezTo>
                    <a:pt x="f24" y="f25"/>
                    <a:pt x="f6" y="f26"/>
                    <a:pt x="f27" y="f28"/>
                  </a:cubicBezTo>
                  <a:cubicBezTo>
                    <a:pt x="f29" y="f30"/>
                    <a:pt x="f31" y="f32"/>
                    <a:pt x="f8" y="f7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E8BD1B70-D71D-84E9-62C0-9E8872879B84}"/>
                </a:ext>
              </a:extLst>
            </p:cNvPr>
            <p:cNvSpPr/>
            <p:nvPr/>
          </p:nvSpPr>
          <p:spPr>
            <a:xfrm>
              <a:off x="9021763" y="5310185"/>
              <a:ext cx="1914525" cy="6937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7"/>
                <a:gd name="f7" fmla="val 115"/>
                <a:gd name="f8" fmla="val 253"/>
                <a:gd name="f9" fmla="val 107"/>
                <a:gd name="f10" fmla="val 229"/>
                <a:gd name="f11" fmla="val 103"/>
                <a:gd name="f12" fmla="val 204"/>
                <a:gd name="f13" fmla="val 99"/>
                <a:gd name="f14" fmla="val 95"/>
                <a:gd name="f15" fmla="val 130"/>
                <a:gd name="f16" fmla="val 87"/>
                <a:gd name="f17" fmla="val 81"/>
                <a:gd name="f18" fmla="val 79"/>
                <a:gd name="f19" fmla="val 31"/>
                <a:gd name="f20" fmla="val 71"/>
                <a:gd name="f21" fmla="val 21"/>
                <a:gd name="f22" fmla="val 70"/>
                <a:gd name="f23" fmla="val 10"/>
                <a:gd name="f24" fmla="val 68"/>
                <a:gd name="f25" fmla="val 66"/>
                <a:gd name="f26" fmla="val 1"/>
                <a:gd name="f27" fmla="val 65"/>
                <a:gd name="f28" fmla="val 2"/>
                <a:gd name="f29" fmla="val 63"/>
                <a:gd name="f30" fmla="val 62"/>
                <a:gd name="f31" fmla="val 46"/>
                <a:gd name="f32" fmla="val 7"/>
                <a:gd name="f33" fmla="val 8"/>
                <a:gd name="f34" fmla="val 15"/>
                <a:gd name="f35" fmla="val 9"/>
                <a:gd name="f36" fmla="val 22"/>
                <a:gd name="f37" fmla="val 5"/>
                <a:gd name="f38" fmla="val 27"/>
                <a:gd name="f39" fmla="val 34"/>
                <a:gd name="f40" fmla="val 41"/>
                <a:gd name="f41" fmla="val 58"/>
                <a:gd name="f42" fmla="val 75"/>
                <a:gd name="f43" fmla="val 13"/>
                <a:gd name="f44" fmla="val 92"/>
                <a:gd name="f45" fmla="val 110"/>
                <a:gd name="f46" fmla="val 19"/>
                <a:gd name="f47" fmla="val 129"/>
                <a:gd name="f48" fmla="val 23"/>
                <a:gd name="f49" fmla="val 148"/>
                <a:gd name="f50" fmla="val 24"/>
                <a:gd name="f51" fmla="val 166"/>
                <a:gd name="f52" fmla="val 28"/>
                <a:gd name="f53" fmla="val 184"/>
                <a:gd name="f54" fmla="val 30"/>
                <a:gd name="f55" fmla="val 202"/>
                <a:gd name="f56" fmla="val 33"/>
                <a:gd name="f57" fmla="val 222"/>
                <a:gd name="f58" fmla="val 36"/>
                <a:gd name="f59" fmla="val 243"/>
                <a:gd name="f60" fmla="val 40"/>
                <a:gd name="f61" fmla="val 263"/>
                <a:gd name="f62" fmla="val 42"/>
                <a:gd name="f63" fmla="val 279"/>
                <a:gd name="f64" fmla="val 44"/>
                <a:gd name="f65" fmla="val 295"/>
                <a:gd name="f66" fmla="val 47"/>
                <a:gd name="f67" fmla="val 311"/>
                <a:gd name="f68" fmla="val 50"/>
                <a:gd name="f69" fmla="val 316"/>
                <a:gd name="f70" fmla="val 51"/>
                <a:gd name="f71" fmla="val 52"/>
                <a:gd name="f72" fmla="val 57"/>
                <a:gd name="f73" fmla="val 315"/>
                <a:gd name="f74" fmla="val 314"/>
                <a:gd name="f75" fmla="val 73"/>
                <a:gd name="f76" fmla="val 313"/>
                <a:gd name="f77" fmla="val 80"/>
                <a:gd name="f78" fmla="val 88"/>
                <a:gd name="f79" fmla="val 309"/>
                <a:gd name="f80" fmla="val 308"/>
                <a:gd name="f81" fmla="val 113"/>
                <a:gd name="f82" fmla="val 304"/>
                <a:gd name="f83" fmla="val 290"/>
                <a:gd name="f84" fmla="val 111"/>
                <a:gd name="f85" fmla="val 277"/>
                <a:gd name="f86" fmla="val 108"/>
                <a:gd name="f87" fmla="val 260"/>
                <a:gd name="f88" fmla="val 256"/>
                <a:gd name="f89" fmla="+- 0 0 -90"/>
                <a:gd name="f90" fmla="*/ f3 1 317"/>
                <a:gd name="f91" fmla="*/ f4 1 115"/>
                <a:gd name="f92" fmla="val f5"/>
                <a:gd name="f93" fmla="val f6"/>
                <a:gd name="f94" fmla="val f7"/>
                <a:gd name="f95" fmla="*/ f89 f0 1"/>
                <a:gd name="f96" fmla="+- f94 0 f92"/>
                <a:gd name="f97" fmla="+- f93 0 f92"/>
                <a:gd name="f98" fmla="*/ f95 1 f2"/>
                <a:gd name="f99" fmla="*/ f97 1 317"/>
                <a:gd name="f100" fmla="*/ f96 1 115"/>
                <a:gd name="f101" fmla="*/ 253 f97 1"/>
                <a:gd name="f102" fmla="*/ 107 f96 1"/>
                <a:gd name="f103" fmla="*/ 180 f97 1"/>
                <a:gd name="f104" fmla="*/ 95 f96 1"/>
                <a:gd name="f105" fmla="*/ 31 f97 1"/>
                <a:gd name="f106" fmla="*/ 71 f96 1"/>
                <a:gd name="f107" fmla="*/ 0 f97 1"/>
                <a:gd name="f108" fmla="*/ 66 f96 1"/>
                <a:gd name="f109" fmla="*/ 2 f97 1"/>
                <a:gd name="f110" fmla="*/ 62 f96 1"/>
                <a:gd name="f111" fmla="*/ 8 f97 1"/>
                <a:gd name="f112" fmla="*/ 15 f96 1"/>
                <a:gd name="f113" fmla="*/ 22 f97 1"/>
                <a:gd name="f114" fmla="*/ 5 f96 1"/>
                <a:gd name="f115" fmla="*/ 41 f97 1"/>
                <a:gd name="f116" fmla="*/ 7 f96 1"/>
                <a:gd name="f117" fmla="*/ 92 f97 1"/>
                <a:gd name="f118" fmla="*/ 148 f97 1"/>
                <a:gd name="f119" fmla="*/ 24 f96 1"/>
                <a:gd name="f120" fmla="*/ 202 f97 1"/>
                <a:gd name="f121" fmla="*/ 33 f96 1"/>
                <a:gd name="f122" fmla="*/ 263 f97 1"/>
                <a:gd name="f123" fmla="*/ 42 f96 1"/>
                <a:gd name="f124" fmla="*/ 311 f97 1"/>
                <a:gd name="f125" fmla="*/ 50 f96 1"/>
                <a:gd name="f126" fmla="*/ 316 f97 1"/>
                <a:gd name="f127" fmla="*/ 57 f96 1"/>
                <a:gd name="f128" fmla="*/ 313 f97 1"/>
                <a:gd name="f129" fmla="*/ 80 f96 1"/>
                <a:gd name="f130" fmla="*/ 309 f97 1"/>
                <a:gd name="f131" fmla="*/ 103 f96 1"/>
                <a:gd name="f132" fmla="*/ 304 f97 1"/>
                <a:gd name="f133" fmla="*/ 115 f96 1"/>
                <a:gd name="f134" fmla="*/ 108 f96 1"/>
                <a:gd name="f135" fmla="+- f98 0 f1"/>
                <a:gd name="f136" fmla="*/ f101 1 317"/>
                <a:gd name="f137" fmla="*/ f102 1 115"/>
                <a:gd name="f138" fmla="*/ f103 1 317"/>
                <a:gd name="f139" fmla="*/ f104 1 115"/>
                <a:gd name="f140" fmla="*/ f105 1 317"/>
                <a:gd name="f141" fmla="*/ f106 1 115"/>
                <a:gd name="f142" fmla="*/ f107 1 317"/>
                <a:gd name="f143" fmla="*/ f108 1 115"/>
                <a:gd name="f144" fmla="*/ f109 1 317"/>
                <a:gd name="f145" fmla="*/ f110 1 115"/>
                <a:gd name="f146" fmla="*/ f111 1 317"/>
                <a:gd name="f147" fmla="*/ f112 1 115"/>
                <a:gd name="f148" fmla="*/ f113 1 317"/>
                <a:gd name="f149" fmla="*/ f114 1 115"/>
                <a:gd name="f150" fmla="*/ f115 1 317"/>
                <a:gd name="f151" fmla="*/ f116 1 115"/>
                <a:gd name="f152" fmla="*/ f117 1 317"/>
                <a:gd name="f153" fmla="*/ f118 1 317"/>
                <a:gd name="f154" fmla="*/ f119 1 115"/>
                <a:gd name="f155" fmla="*/ f120 1 317"/>
                <a:gd name="f156" fmla="*/ f121 1 115"/>
                <a:gd name="f157" fmla="*/ f122 1 317"/>
                <a:gd name="f158" fmla="*/ f123 1 115"/>
                <a:gd name="f159" fmla="*/ f124 1 317"/>
                <a:gd name="f160" fmla="*/ f125 1 115"/>
                <a:gd name="f161" fmla="*/ f126 1 317"/>
                <a:gd name="f162" fmla="*/ f127 1 115"/>
                <a:gd name="f163" fmla="*/ f128 1 317"/>
                <a:gd name="f164" fmla="*/ f129 1 115"/>
                <a:gd name="f165" fmla="*/ f130 1 317"/>
                <a:gd name="f166" fmla="*/ f131 1 115"/>
                <a:gd name="f167" fmla="*/ f132 1 317"/>
                <a:gd name="f168" fmla="*/ f133 1 115"/>
                <a:gd name="f169" fmla="*/ f134 1 115"/>
                <a:gd name="f170" fmla="*/ 0 1 f99"/>
                <a:gd name="f171" fmla="*/ f93 1 f99"/>
                <a:gd name="f172" fmla="*/ 0 1 f100"/>
                <a:gd name="f173" fmla="*/ f94 1 f100"/>
                <a:gd name="f174" fmla="*/ f136 1 f99"/>
                <a:gd name="f175" fmla="*/ f137 1 f100"/>
                <a:gd name="f176" fmla="*/ f138 1 f99"/>
                <a:gd name="f177" fmla="*/ f139 1 f100"/>
                <a:gd name="f178" fmla="*/ f140 1 f99"/>
                <a:gd name="f179" fmla="*/ f141 1 f100"/>
                <a:gd name="f180" fmla="*/ f142 1 f99"/>
                <a:gd name="f181" fmla="*/ f143 1 f100"/>
                <a:gd name="f182" fmla="*/ f144 1 f99"/>
                <a:gd name="f183" fmla="*/ f145 1 f100"/>
                <a:gd name="f184" fmla="*/ f146 1 f99"/>
                <a:gd name="f185" fmla="*/ f147 1 f100"/>
                <a:gd name="f186" fmla="*/ f148 1 f99"/>
                <a:gd name="f187" fmla="*/ f149 1 f100"/>
                <a:gd name="f188" fmla="*/ f150 1 f99"/>
                <a:gd name="f189" fmla="*/ f151 1 f100"/>
                <a:gd name="f190" fmla="*/ f152 1 f99"/>
                <a:gd name="f191" fmla="*/ f153 1 f99"/>
                <a:gd name="f192" fmla="*/ f154 1 f100"/>
                <a:gd name="f193" fmla="*/ f155 1 f99"/>
                <a:gd name="f194" fmla="*/ f156 1 f100"/>
                <a:gd name="f195" fmla="*/ f157 1 f99"/>
                <a:gd name="f196" fmla="*/ f158 1 f100"/>
                <a:gd name="f197" fmla="*/ f159 1 f99"/>
                <a:gd name="f198" fmla="*/ f160 1 f100"/>
                <a:gd name="f199" fmla="*/ f161 1 f99"/>
                <a:gd name="f200" fmla="*/ f162 1 f100"/>
                <a:gd name="f201" fmla="*/ f163 1 f99"/>
                <a:gd name="f202" fmla="*/ f164 1 f100"/>
                <a:gd name="f203" fmla="*/ f165 1 f99"/>
                <a:gd name="f204" fmla="*/ f166 1 f100"/>
                <a:gd name="f205" fmla="*/ f167 1 f99"/>
                <a:gd name="f206" fmla="*/ f168 1 f100"/>
                <a:gd name="f207" fmla="*/ f169 1 f100"/>
                <a:gd name="f208" fmla="*/ f170 f90 1"/>
                <a:gd name="f209" fmla="*/ f171 f90 1"/>
                <a:gd name="f210" fmla="*/ f173 f91 1"/>
                <a:gd name="f211" fmla="*/ f172 f91 1"/>
                <a:gd name="f212" fmla="*/ f174 f90 1"/>
                <a:gd name="f213" fmla="*/ f175 f91 1"/>
                <a:gd name="f214" fmla="*/ f176 f90 1"/>
                <a:gd name="f215" fmla="*/ f177 f91 1"/>
                <a:gd name="f216" fmla="*/ f178 f90 1"/>
                <a:gd name="f217" fmla="*/ f179 f91 1"/>
                <a:gd name="f218" fmla="*/ f180 f90 1"/>
                <a:gd name="f219" fmla="*/ f181 f91 1"/>
                <a:gd name="f220" fmla="*/ f182 f90 1"/>
                <a:gd name="f221" fmla="*/ f183 f91 1"/>
                <a:gd name="f222" fmla="*/ f184 f90 1"/>
                <a:gd name="f223" fmla="*/ f185 f91 1"/>
                <a:gd name="f224" fmla="*/ f186 f90 1"/>
                <a:gd name="f225" fmla="*/ f187 f91 1"/>
                <a:gd name="f226" fmla="*/ f188 f90 1"/>
                <a:gd name="f227" fmla="*/ f189 f91 1"/>
                <a:gd name="f228" fmla="*/ f190 f90 1"/>
                <a:gd name="f229" fmla="*/ f191 f90 1"/>
                <a:gd name="f230" fmla="*/ f192 f91 1"/>
                <a:gd name="f231" fmla="*/ f193 f90 1"/>
                <a:gd name="f232" fmla="*/ f194 f91 1"/>
                <a:gd name="f233" fmla="*/ f195 f90 1"/>
                <a:gd name="f234" fmla="*/ f196 f91 1"/>
                <a:gd name="f235" fmla="*/ f197 f90 1"/>
                <a:gd name="f236" fmla="*/ f198 f91 1"/>
                <a:gd name="f237" fmla="*/ f199 f90 1"/>
                <a:gd name="f238" fmla="*/ f200 f91 1"/>
                <a:gd name="f239" fmla="*/ f201 f90 1"/>
                <a:gd name="f240" fmla="*/ f202 f91 1"/>
                <a:gd name="f241" fmla="*/ f203 f90 1"/>
                <a:gd name="f242" fmla="*/ f204 f91 1"/>
                <a:gd name="f243" fmla="*/ f205 f90 1"/>
                <a:gd name="f244" fmla="*/ f206 f91 1"/>
                <a:gd name="f245" fmla="*/ f207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5">
                  <a:pos x="f212" y="f213"/>
                </a:cxn>
                <a:cxn ang="f135">
                  <a:pos x="f214" y="f215"/>
                </a:cxn>
                <a:cxn ang="f135">
                  <a:pos x="f216" y="f217"/>
                </a:cxn>
                <a:cxn ang="f135">
                  <a:pos x="f218" y="f219"/>
                </a:cxn>
                <a:cxn ang="f135">
                  <a:pos x="f218" y="f219"/>
                </a:cxn>
                <a:cxn ang="f135">
                  <a:pos x="f220" y="f221"/>
                </a:cxn>
                <a:cxn ang="f135">
                  <a:pos x="f222" y="f223"/>
                </a:cxn>
                <a:cxn ang="f135">
                  <a:pos x="f224" y="f225"/>
                </a:cxn>
                <a:cxn ang="f135">
                  <a:pos x="f226" y="f227"/>
                </a:cxn>
                <a:cxn ang="f135">
                  <a:pos x="f228" y="f223"/>
                </a:cxn>
                <a:cxn ang="f135">
                  <a:pos x="f229" y="f230"/>
                </a:cxn>
                <a:cxn ang="f135">
                  <a:pos x="f231" y="f232"/>
                </a:cxn>
                <a:cxn ang="f135">
                  <a:pos x="f233" y="f234"/>
                </a:cxn>
                <a:cxn ang="f135">
                  <a:pos x="f235" y="f236"/>
                </a:cxn>
                <a:cxn ang="f135">
                  <a:pos x="f237" y="f238"/>
                </a:cxn>
                <a:cxn ang="f135">
                  <a:pos x="f239" y="f240"/>
                </a:cxn>
                <a:cxn ang="f135">
                  <a:pos x="f241" y="f242"/>
                </a:cxn>
                <a:cxn ang="f135">
                  <a:pos x="f243" y="f244"/>
                </a:cxn>
                <a:cxn ang="f135">
                  <a:pos x="f233" y="f245"/>
                </a:cxn>
                <a:cxn ang="f135">
                  <a:pos x="f212" y="f213"/>
                </a:cxn>
              </a:cxnLst>
              <a:rect l="f208" t="f211" r="f209" b="f210"/>
              <a:pathLst>
                <a:path w="317" h="115">
                  <a:moveTo>
                    <a:pt x="f8" y="f9"/>
                  </a:moveTo>
                  <a:cubicBezTo>
                    <a:pt x="f10" y="f11"/>
                    <a:pt x="f12" y="f13"/>
                    <a:pt x="f2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5" y="f25"/>
                  </a:cubicBezTo>
                  <a:cubicBezTo>
                    <a:pt x="f5" y="f25"/>
                    <a:pt x="f5" y="f25"/>
                    <a:pt x="f5" y="f25"/>
                  </a:cubicBezTo>
                  <a:cubicBezTo>
                    <a:pt x="f26" y="f27"/>
                    <a:pt x="f28" y="f29"/>
                    <a:pt x="f28" y="f30"/>
                  </a:cubicBezTo>
                  <a:cubicBezTo>
                    <a:pt x="f28" y="f31"/>
                    <a:pt x="f32" y="f19"/>
                    <a:pt x="f33" y="f34"/>
                  </a:cubicBezTo>
                  <a:cubicBezTo>
                    <a:pt x="f35" y="f33"/>
                    <a:pt x="f23" y="f5"/>
                    <a:pt x="f36" y="f37"/>
                  </a:cubicBezTo>
                  <a:cubicBezTo>
                    <a:pt x="f38" y="f32"/>
                    <a:pt x="f39" y="f33"/>
                    <a:pt x="f40" y="f32"/>
                  </a:cubicBezTo>
                  <a:cubicBezTo>
                    <a:pt x="f41" y="f23"/>
                    <a:pt x="f42" y="f43"/>
                    <a:pt x="f44" y="f3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6" y="f71"/>
                    <a:pt x="f69" y="f72"/>
                  </a:cubicBezTo>
                  <a:cubicBezTo>
                    <a:pt x="f73" y="f27"/>
                    <a:pt x="f74" y="f75"/>
                    <a:pt x="f76" y="f77"/>
                  </a:cubicBezTo>
                  <a:cubicBezTo>
                    <a:pt x="f67" y="f78"/>
                    <a:pt x="f67" y="f14"/>
                    <a:pt x="f79" y="f11"/>
                  </a:cubicBezTo>
                  <a:cubicBezTo>
                    <a:pt x="f80" y="f9"/>
                    <a:pt x="f67" y="f81"/>
                    <a:pt x="f82" y="f7"/>
                  </a:cubicBezTo>
                  <a:cubicBezTo>
                    <a:pt x="f83" y="f84"/>
                    <a:pt x="f85" y="f45"/>
                    <a:pt x="f61" y="f86"/>
                  </a:cubicBezTo>
                  <a:cubicBezTo>
                    <a:pt x="f87" y="f86"/>
                    <a:pt x="f88" y="f9"/>
                    <a:pt x="f8" y="f9"/>
                  </a:cubicBezTo>
                  <a:close/>
                </a:path>
              </a:pathLst>
            </a:custGeom>
            <a:solidFill>
              <a:srgbClr val="674D3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BC763EEC-5187-BD2B-87BD-D8A84FA82E09}"/>
                </a:ext>
              </a:extLst>
            </p:cNvPr>
            <p:cNvSpPr/>
            <p:nvPr/>
          </p:nvSpPr>
          <p:spPr>
            <a:xfrm>
              <a:off x="7156451" y="4786317"/>
              <a:ext cx="2162171" cy="9223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8"/>
                <a:gd name="f7" fmla="val 153"/>
                <a:gd name="f8" fmla="val 350"/>
                <a:gd name="f9" fmla="val 94"/>
                <a:gd name="f10" fmla="val 343"/>
                <a:gd name="f11" fmla="val 95"/>
                <a:gd name="f12" fmla="val 336"/>
                <a:gd name="f13" fmla="val 331"/>
                <a:gd name="f14" fmla="val 92"/>
                <a:gd name="f15" fmla="val 319"/>
                <a:gd name="f16" fmla="val 87"/>
                <a:gd name="f17" fmla="val 318"/>
                <a:gd name="f18" fmla="val 317"/>
                <a:gd name="f19" fmla="val 102"/>
                <a:gd name="f20" fmla="val 316"/>
                <a:gd name="f21" fmla="val 118"/>
                <a:gd name="f22" fmla="val 311"/>
                <a:gd name="f23" fmla="val 133"/>
                <a:gd name="f24" fmla="val 149"/>
                <a:gd name="f25" fmla="val 150"/>
                <a:gd name="f26" fmla="val 310"/>
                <a:gd name="f27" fmla="val 152"/>
                <a:gd name="f28" fmla="val 309"/>
                <a:gd name="f29" fmla="val 264"/>
                <a:gd name="f30" fmla="val 146"/>
                <a:gd name="f31" fmla="val 218"/>
                <a:gd name="f32" fmla="val 139"/>
                <a:gd name="f33" fmla="val 173"/>
                <a:gd name="f34" fmla="val 132"/>
                <a:gd name="f35" fmla="val 126"/>
                <a:gd name="f36" fmla="val 119"/>
                <a:gd name="f37" fmla="val 55"/>
                <a:gd name="f38" fmla="val 114"/>
                <a:gd name="f39" fmla="val 51"/>
                <a:gd name="f40" fmla="val 112"/>
                <a:gd name="f41" fmla="val 46"/>
                <a:gd name="f42" fmla="val 113"/>
                <a:gd name="f43" fmla="val 42"/>
                <a:gd name="f44" fmla="val 30"/>
                <a:gd name="f45" fmla="val 109"/>
                <a:gd name="f46" fmla="val 17"/>
                <a:gd name="f47" fmla="val 107"/>
                <a:gd name="f48" fmla="val 4"/>
                <a:gd name="f49" fmla="val 106"/>
                <a:gd name="f50" fmla="val 103"/>
                <a:gd name="f51" fmla="val 1"/>
                <a:gd name="f52" fmla="val 99"/>
                <a:gd name="f53" fmla="val 2"/>
                <a:gd name="f54" fmla="val 96"/>
                <a:gd name="f55" fmla="val 88"/>
                <a:gd name="f56" fmla="val 3"/>
                <a:gd name="f57" fmla="val 84"/>
                <a:gd name="f58" fmla="val 83"/>
                <a:gd name="f59" fmla="val 81"/>
                <a:gd name="f60" fmla="val 80"/>
                <a:gd name="f61" fmla="val 7"/>
                <a:gd name="f62" fmla="val 69"/>
                <a:gd name="f63" fmla="val 8"/>
                <a:gd name="f64" fmla="val 57"/>
                <a:gd name="f65" fmla="val 9"/>
                <a:gd name="f66" fmla="val 45"/>
                <a:gd name="f67" fmla="val 11"/>
                <a:gd name="f68" fmla="val 41"/>
                <a:gd name="f69" fmla="val 14"/>
                <a:gd name="f70" fmla="val 43"/>
                <a:gd name="f71" fmla="val 25"/>
                <a:gd name="f72" fmla="val 44"/>
                <a:gd name="f73" fmla="val 34"/>
                <a:gd name="f74" fmla="val 49"/>
                <a:gd name="f75" fmla="val 48"/>
                <a:gd name="f76" fmla="val 50"/>
                <a:gd name="f77" fmla="val 64"/>
                <a:gd name="f78" fmla="val 53"/>
                <a:gd name="f79" fmla="val 74"/>
                <a:gd name="f80" fmla="val 78"/>
                <a:gd name="f81" fmla="val 52"/>
                <a:gd name="f82" fmla="val 110"/>
                <a:gd name="f83" fmla="val 58"/>
                <a:gd name="f84" fmla="val 142"/>
                <a:gd name="f85" fmla="val 62"/>
                <a:gd name="f86" fmla="val 68"/>
                <a:gd name="f87" fmla="val 181"/>
                <a:gd name="f88" fmla="val 184"/>
                <a:gd name="f89" fmla="val 67"/>
                <a:gd name="f90" fmla="val 185"/>
                <a:gd name="f91" fmla="val 59"/>
                <a:gd name="f92" fmla="val 186"/>
                <a:gd name="f93" fmla="val 47"/>
                <a:gd name="f94" fmla="val 188"/>
                <a:gd name="f95" fmla="val 35"/>
                <a:gd name="f96" fmla="val 191"/>
                <a:gd name="f97" fmla="val 24"/>
                <a:gd name="f98" fmla="val 194"/>
                <a:gd name="f99" fmla="val 209"/>
                <a:gd name="f100" fmla="val 224"/>
                <a:gd name="f101" fmla="val 238"/>
                <a:gd name="f102" fmla="val 5"/>
                <a:gd name="f103" fmla="val 249"/>
                <a:gd name="f104" fmla="val 19"/>
                <a:gd name="f105" fmla="val 247"/>
                <a:gd name="f106" fmla="val 245"/>
                <a:gd name="f107" fmla="val 244"/>
                <a:gd name="f108" fmla="val 241"/>
                <a:gd name="f109" fmla="val 70"/>
                <a:gd name="f110" fmla="val 240"/>
                <a:gd name="f111" fmla="val 77"/>
                <a:gd name="f112" fmla="val 242"/>
                <a:gd name="f113" fmla="val 248"/>
                <a:gd name="f114" fmla="val 79"/>
                <a:gd name="f115" fmla="val 261"/>
                <a:gd name="f116" fmla="val 274"/>
                <a:gd name="f117" fmla="val 287"/>
                <a:gd name="f118" fmla="val 85"/>
                <a:gd name="f119" fmla="val 292"/>
                <a:gd name="f120" fmla="val 86"/>
                <a:gd name="f121" fmla="val 293"/>
                <a:gd name="f122" fmla="val 295"/>
                <a:gd name="f123" fmla="val 296"/>
                <a:gd name="f124" fmla="val 298"/>
                <a:gd name="f125" fmla="val 302"/>
                <a:gd name="f126" fmla="val 27"/>
                <a:gd name="f127" fmla="val 21"/>
                <a:gd name="f128" fmla="val 352"/>
                <a:gd name="f129" fmla="val 37"/>
                <a:gd name="f130" fmla="val 354"/>
                <a:gd name="f131" fmla="val 71"/>
                <a:gd name="f132" fmla="val 351"/>
                <a:gd name="f133" fmla="+- 0 0 -90"/>
                <a:gd name="f134" fmla="*/ f3 1 358"/>
                <a:gd name="f135" fmla="*/ f4 1 153"/>
                <a:gd name="f136" fmla="val f5"/>
                <a:gd name="f137" fmla="val f6"/>
                <a:gd name="f138" fmla="val f7"/>
                <a:gd name="f139" fmla="*/ f133 f0 1"/>
                <a:gd name="f140" fmla="+- f138 0 f136"/>
                <a:gd name="f141" fmla="+- f137 0 f136"/>
                <a:gd name="f142" fmla="*/ f139 1 f2"/>
                <a:gd name="f143" fmla="*/ f141 1 358"/>
                <a:gd name="f144" fmla="*/ f140 1 153"/>
                <a:gd name="f145" fmla="*/ 350 f141 1"/>
                <a:gd name="f146" fmla="*/ 94 f140 1"/>
                <a:gd name="f147" fmla="*/ 331 f141 1"/>
                <a:gd name="f148" fmla="*/ 92 f140 1"/>
                <a:gd name="f149" fmla="*/ 317 f141 1"/>
                <a:gd name="f150" fmla="*/ 102 f140 1"/>
                <a:gd name="f151" fmla="*/ 311 f141 1"/>
                <a:gd name="f152" fmla="*/ 149 f140 1"/>
                <a:gd name="f153" fmla="*/ 309 f141 1"/>
                <a:gd name="f154" fmla="*/ 153 f140 1"/>
                <a:gd name="f155" fmla="*/ 173 f141 1"/>
                <a:gd name="f156" fmla="*/ 132 f140 1"/>
                <a:gd name="f157" fmla="*/ 55 f141 1"/>
                <a:gd name="f158" fmla="*/ 114 f140 1"/>
                <a:gd name="f159" fmla="*/ 42 f141 1"/>
                <a:gd name="f160" fmla="*/ 112 f140 1"/>
                <a:gd name="f161" fmla="*/ 4 f141 1"/>
                <a:gd name="f162" fmla="*/ 106 f140 1"/>
                <a:gd name="f163" fmla="*/ 2 f141 1"/>
                <a:gd name="f164" fmla="*/ 96 f140 1"/>
                <a:gd name="f165" fmla="*/ 3 f141 1"/>
                <a:gd name="f166" fmla="*/ 84 f140 1"/>
                <a:gd name="f167" fmla="*/ 80 f140 1"/>
                <a:gd name="f168" fmla="*/ 9 f141 1"/>
                <a:gd name="f169" fmla="*/ 45 f140 1"/>
                <a:gd name="f170" fmla="*/ 17 f141 1"/>
                <a:gd name="f171" fmla="*/ 43 f140 1"/>
                <a:gd name="f172" fmla="*/ 46 f140 1"/>
                <a:gd name="f173" fmla="*/ 64 f141 1"/>
                <a:gd name="f174" fmla="*/ 50 f140 1"/>
                <a:gd name="f175" fmla="*/ 78 f141 1"/>
                <a:gd name="f176" fmla="*/ 52 f140 1"/>
                <a:gd name="f177" fmla="*/ 68 f140 1"/>
                <a:gd name="f178" fmla="*/ 185 f141 1"/>
                <a:gd name="f179" fmla="*/ 59 f140 1"/>
                <a:gd name="f180" fmla="*/ 191 f141 1"/>
                <a:gd name="f181" fmla="*/ 24 f140 1"/>
                <a:gd name="f182" fmla="*/ 224 f141 1"/>
                <a:gd name="f183" fmla="*/ 3 f140 1"/>
                <a:gd name="f184" fmla="*/ 247 f141 1"/>
                <a:gd name="f185" fmla="*/ 34 f140 1"/>
                <a:gd name="f186" fmla="*/ 241 f141 1"/>
                <a:gd name="f187" fmla="*/ 70 f140 1"/>
                <a:gd name="f188" fmla="*/ 248 f141 1"/>
                <a:gd name="f189" fmla="*/ 79 f140 1"/>
                <a:gd name="f190" fmla="*/ 287 f141 1"/>
                <a:gd name="f191" fmla="*/ 85 f140 1"/>
                <a:gd name="f192" fmla="*/ 293 f141 1"/>
                <a:gd name="f193" fmla="*/ 298 f141 1"/>
                <a:gd name="f194" fmla="*/ 48 f140 1"/>
                <a:gd name="f195" fmla="*/ 19 f140 1"/>
                <a:gd name="f196" fmla="*/ 354 f141 1"/>
                <a:gd name="f197" fmla="+- f142 0 f1"/>
                <a:gd name="f198" fmla="*/ f145 1 358"/>
                <a:gd name="f199" fmla="*/ f146 1 153"/>
                <a:gd name="f200" fmla="*/ f147 1 358"/>
                <a:gd name="f201" fmla="*/ f148 1 153"/>
                <a:gd name="f202" fmla="*/ f149 1 358"/>
                <a:gd name="f203" fmla="*/ f150 1 153"/>
                <a:gd name="f204" fmla="*/ f151 1 358"/>
                <a:gd name="f205" fmla="*/ f152 1 153"/>
                <a:gd name="f206" fmla="*/ f153 1 358"/>
                <a:gd name="f207" fmla="*/ f154 1 153"/>
                <a:gd name="f208" fmla="*/ f155 1 358"/>
                <a:gd name="f209" fmla="*/ f156 1 153"/>
                <a:gd name="f210" fmla="*/ f157 1 358"/>
                <a:gd name="f211" fmla="*/ f158 1 153"/>
                <a:gd name="f212" fmla="*/ f159 1 358"/>
                <a:gd name="f213" fmla="*/ f160 1 153"/>
                <a:gd name="f214" fmla="*/ f161 1 358"/>
                <a:gd name="f215" fmla="*/ f162 1 153"/>
                <a:gd name="f216" fmla="*/ f163 1 358"/>
                <a:gd name="f217" fmla="*/ f164 1 153"/>
                <a:gd name="f218" fmla="*/ f165 1 358"/>
                <a:gd name="f219" fmla="*/ f166 1 153"/>
                <a:gd name="f220" fmla="*/ f167 1 153"/>
                <a:gd name="f221" fmla="*/ f168 1 358"/>
                <a:gd name="f222" fmla="*/ f169 1 153"/>
                <a:gd name="f223" fmla="*/ f170 1 358"/>
                <a:gd name="f224" fmla="*/ f171 1 153"/>
                <a:gd name="f225" fmla="*/ f172 1 153"/>
                <a:gd name="f226" fmla="*/ f173 1 358"/>
                <a:gd name="f227" fmla="*/ f174 1 153"/>
                <a:gd name="f228" fmla="*/ f175 1 358"/>
                <a:gd name="f229" fmla="*/ f176 1 153"/>
                <a:gd name="f230" fmla="*/ f177 1 153"/>
                <a:gd name="f231" fmla="*/ f178 1 358"/>
                <a:gd name="f232" fmla="*/ f179 1 153"/>
                <a:gd name="f233" fmla="*/ f180 1 358"/>
                <a:gd name="f234" fmla="*/ f181 1 153"/>
                <a:gd name="f235" fmla="*/ f182 1 358"/>
                <a:gd name="f236" fmla="*/ f183 1 153"/>
                <a:gd name="f237" fmla="*/ f184 1 358"/>
                <a:gd name="f238" fmla="*/ f185 1 153"/>
                <a:gd name="f239" fmla="*/ f186 1 358"/>
                <a:gd name="f240" fmla="*/ f187 1 153"/>
                <a:gd name="f241" fmla="*/ f188 1 358"/>
                <a:gd name="f242" fmla="*/ f189 1 153"/>
                <a:gd name="f243" fmla="*/ f190 1 358"/>
                <a:gd name="f244" fmla="*/ f191 1 153"/>
                <a:gd name="f245" fmla="*/ f192 1 358"/>
                <a:gd name="f246" fmla="*/ f193 1 358"/>
                <a:gd name="f247" fmla="*/ f194 1 153"/>
                <a:gd name="f248" fmla="*/ f195 1 153"/>
                <a:gd name="f249" fmla="*/ f196 1 358"/>
                <a:gd name="f250" fmla="*/ 0 1 f143"/>
                <a:gd name="f251" fmla="*/ f137 1 f143"/>
                <a:gd name="f252" fmla="*/ 0 1 f144"/>
                <a:gd name="f253" fmla="*/ f138 1 f144"/>
                <a:gd name="f254" fmla="*/ f198 1 f143"/>
                <a:gd name="f255" fmla="*/ f199 1 f144"/>
                <a:gd name="f256" fmla="*/ f200 1 f143"/>
                <a:gd name="f257" fmla="*/ f201 1 f144"/>
                <a:gd name="f258" fmla="*/ f202 1 f143"/>
                <a:gd name="f259" fmla="*/ f203 1 f144"/>
                <a:gd name="f260" fmla="*/ f204 1 f143"/>
                <a:gd name="f261" fmla="*/ f205 1 f144"/>
                <a:gd name="f262" fmla="*/ f206 1 f143"/>
                <a:gd name="f263" fmla="*/ f207 1 f144"/>
                <a:gd name="f264" fmla="*/ f208 1 f143"/>
                <a:gd name="f265" fmla="*/ f209 1 f144"/>
                <a:gd name="f266" fmla="*/ f210 1 f143"/>
                <a:gd name="f267" fmla="*/ f211 1 f144"/>
                <a:gd name="f268" fmla="*/ f212 1 f143"/>
                <a:gd name="f269" fmla="*/ f213 1 f144"/>
                <a:gd name="f270" fmla="*/ f214 1 f143"/>
                <a:gd name="f271" fmla="*/ f215 1 f144"/>
                <a:gd name="f272" fmla="*/ f216 1 f143"/>
                <a:gd name="f273" fmla="*/ f217 1 f144"/>
                <a:gd name="f274" fmla="*/ f218 1 f143"/>
                <a:gd name="f275" fmla="*/ f219 1 f144"/>
                <a:gd name="f276" fmla="*/ f220 1 f144"/>
                <a:gd name="f277" fmla="*/ f221 1 f143"/>
                <a:gd name="f278" fmla="*/ f222 1 f144"/>
                <a:gd name="f279" fmla="*/ f223 1 f143"/>
                <a:gd name="f280" fmla="*/ f224 1 f144"/>
                <a:gd name="f281" fmla="*/ f225 1 f144"/>
                <a:gd name="f282" fmla="*/ f226 1 f143"/>
                <a:gd name="f283" fmla="*/ f227 1 f144"/>
                <a:gd name="f284" fmla="*/ f228 1 f143"/>
                <a:gd name="f285" fmla="*/ f229 1 f144"/>
                <a:gd name="f286" fmla="*/ f230 1 f144"/>
                <a:gd name="f287" fmla="*/ f231 1 f143"/>
                <a:gd name="f288" fmla="*/ f232 1 f144"/>
                <a:gd name="f289" fmla="*/ f233 1 f143"/>
                <a:gd name="f290" fmla="*/ f234 1 f144"/>
                <a:gd name="f291" fmla="*/ f235 1 f143"/>
                <a:gd name="f292" fmla="*/ f236 1 f144"/>
                <a:gd name="f293" fmla="*/ f237 1 f143"/>
                <a:gd name="f294" fmla="*/ f238 1 f144"/>
                <a:gd name="f295" fmla="*/ f239 1 f143"/>
                <a:gd name="f296" fmla="*/ f240 1 f144"/>
                <a:gd name="f297" fmla="*/ f241 1 f143"/>
                <a:gd name="f298" fmla="*/ f242 1 f144"/>
                <a:gd name="f299" fmla="*/ f243 1 f143"/>
                <a:gd name="f300" fmla="*/ f244 1 f144"/>
                <a:gd name="f301" fmla="*/ f245 1 f143"/>
                <a:gd name="f302" fmla="*/ f246 1 f143"/>
                <a:gd name="f303" fmla="*/ f247 1 f144"/>
                <a:gd name="f304" fmla="*/ f248 1 f144"/>
                <a:gd name="f305" fmla="*/ f249 1 f143"/>
                <a:gd name="f306" fmla="*/ f250 f134 1"/>
                <a:gd name="f307" fmla="*/ f251 f134 1"/>
                <a:gd name="f308" fmla="*/ f253 f135 1"/>
                <a:gd name="f309" fmla="*/ f252 f135 1"/>
                <a:gd name="f310" fmla="*/ f254 f134 1"/>
                <a:gd name="f311" fmla="*/ f255 f135 1"/>
                <a:gd name="f312" fmla="*/ f256 f134 1"/>
                <a:gd name="f313" fmla="*/ f257 f135 1"/>
                <a:gd name="f314" fmla="*/ f258 f134 1"/>
                <a:gd name="f315" fmla="*/ f259 f135 1"/>
                <a:gd name="f316" fmla="*/ f260 f134 1"/>
                <a:gd name="f317" fmla="*/ f261 f135 1"/>
                <a:gd name="f318" fmla="*/ f262 f134 1"/>
                <a:gd name="f319" fmla="*/ f263 f135 1"/>
                <a:gd name="f320" fmla="*/ f264 f134 1"/>
                <a:gd name="f321" fmla="*/ f265 f135 1"/>
                <a:gd name="f322" fmla="*/ f266 f134 1"/>
                <a:gd name="f323" fmla="*/ f267 f135 1"/>
                <a:gd name="f324" fmla="*/ f268 f134 1"/>
                <a:gd name="f325" fmla="*/ f269 f135 1"/>
                <a:gd name="f326" fmla="*/ f270 f134 1"/>
                <a:gd name="f327" fmla="*/ f271 f135 1"/>
                <a:gd name="f328" fmla="*/ f272 f134 1"/>
                <a:gd name="f329" fmla="*/ f273 f135 1"/>
                <a:gd name="f330" fmla="*/ f274 f134 1"/>
                <a:gd name="f331" fmla="*/ f275 f135 1"/>
                <a:gd name="f332" fmla="*/ f276 f135 1"/>
                <a:gd name="f333" fmla="*/ f277 f134 1"/>
                <a:gd name="f334" fmla="*/ f278 f135 1"/>
                <a:gd name="f335" fmla="*/ f279 f134 1"/>
                <a:gd name="f336" fmla="*/ f280 f135 1"/>
                <a:gd name="f337" fmla="*/ f281 f135 1"/>
                <a:gd name="f338" fmla="*/ f282 f134 1"/>
                <a:gd name="f339" fmla="*/ f283 f135 1"/>
                <a:gd name="f340" fmla="*/ f284 f134 1"/>
                <a:gd name="f341" fmla="*/ f285 f135 1"/>
                <a:gd name="f342" fmla="*/ f286 f135 1"/>
                <a:gd name="f343" fmla="*/ f287 f134 1"/>
                <a:gd name="f344" fmla="*/ f288 f135 1"/>
                <a:gd name="f345" fmla="*/ f289 f134 1"/>
                <a:gd name="f346" fmla="*/ f290 f135 1"/>
                <a:gd name="f347" fmla="*/ f291 f134 1"/>
                <a:gd name="f348" fmla="*/ f292 f135 1"/>
                <a:gd name="f349" fmla="*/ f293 f134 1"/>
                <a:gd name="f350" fmla="*/ f294 f135 1"/>
                <a:gd name="f351" fmla="*/ f295 f134 1"/>
                <a:gd name="f352" fmla="*/ f296 f135 1"/>
                <a:gd name="f353" fmla="*/ f297 f134 1"/>
                <a:gd name="f354" fmla="*/ f298 f135 1"/>
                <a:gd name="f355" fmla="*/ f299 f134 1"/>
                <a:gd name="f356" fmla="*/ f300 f135 1"/>
                <a:gd name="f357" fmla="*/ f301 f134 1"/>
                <a:gd name="f358" fmla="*/ f302 f134 1"/>
                <a:gd name="f359" fmla="*/ f303 f135 1"/>
                <a:gd name="f360" fmla="*/ f304 f135 1"/>
                <a:gd name="f361" fmla="*/ f305 f1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7">
                  <a:pos x="f310" y="f311"/>
                </a:cxn>
                <a:cxn ang="f197">
                  <a:pos x="f312" y="f313"/>
                </a:cxn>
                <a:cxn ang="f197">
                  <a:pos x="f314" y="f315"/>
                </a:cxn>
                <a:cxn ang="f197">
                  <a:pos x="f316" y="f317"/>
                </a:cxn>
                <a:cxn ang="f197">
                  <a:pos x="f318" y="f319"/>
                </a:cxn>
                <a:cxn ang="f197">
                  <a:pos x="f320" y="f321"/>
                </a:cxn>
                <a:cxn ang="f197">
                  <a:pos x="f322" y="f323"/>
                </a:cxn>
                <a:cxn ang="f197">
                  <a:pos x="f324" y="f325"/>
                </a:cxn>
                <a:cxn ang="f197">
                  <a:pos x="f326" y="f327"/>
                </a:cxn>
                <a:cxn ang="f197">
                  <a:pos x="f328" y="f329"/>
                </a:cxn>
                <a:cxn ang="f197">
                  <a:pos x="f330" y="f331"/>
                </a:cxn>
                <a:cxn ang="f197">
                  <a:pos x="f330" y="f332"/>
                </a:cxn>
                <a:cxn ang="f197">
                  <a:pos x="f333" y="f334"/>
                </a:cxn>
                <a:cxn ang="f197">
                  <a:pos x="f335" y="f336"/>
                </a:cxn>
                <a:cxn ang="f197">
                  <a:pos x="f324" y="f337"/>
                </a:cxn>
                <a:cxn ang="f197">
                  <a:pos x="f338" y="f339"/>
                </a:cxn>
                <a:cxn ang="f197">
                  <a:pos x="f340" y="f341"/>
                </a:cxn>
                <a:cxn ang="f197">
                  <a:pos x="f320" y="f342"/>
                </a:cxn>
                <a:cxn ang="f197">
                  <a:pos x="f343" y="f344"/>
                </a:cxn>
                <a:cxn ang="f197">
                  <a:pos x="f345" y="f346"/>
                </a:cxn>
                <a:cxn ang="f197">
                  <a:pos x="f347" y="f348"/>
                </a:cxn>
                <a:cxn ang="f197">
                  <a:pos x="f349" y="f350"/>
                </a:cxn>
                <a:cxn ang="f197">
                  <a:pos x="f351" y="f352"/>
                </a:cxn>
                <a:cxn ang="f197">
                  <a:pos x="f353" y="f354"/>
                </a:cxn>
                <a:cxn ang="f197">
                  <a:pos x="f355" y="f356"/>
                </a:cxn>
                <a:cxn ang="f197">
                  <a:pos x="f357" y="f332"/>
                </a:cxn>
                <a:cxn ang="f197">
                  <a:pos x="f358" y="f359"/>
                </a:cxn>
                <a:cxn ang="f197">
                  <a:pos x="f312" y="f360"/>
                </a:cxn>
                <a:cxn ang="f197">
                  <a:pos x="f361" y="f344"/>
                </a:cxn>
                <a:cxn ang="f197">
                  <a:pos x="f310" y="f311"/>
                </a:cxn>
              </a:cxnLst>
              <a:rect l="f306" t="f309" r="f307" b="f308"/>
              <a:pathLst>
                <a:path w="358" h="153">
                  <a:moveTo>
                    <a:pt x="f8" y="f9"/>
                  </a:moveTo>
                  <a:cubicBezTo>
                    <a:pt x="f10" y="f11"/>
                    <a:pt x="f12" y="f9"/>
                    <a:pt x="f13" y="f14"/>
                  </a:cubicBezTo>
                  <a:cubicBezTo>
                    <a:pt x="f15" y="f16"/>
                    <a:pt x="f17" y="f11"/>
                    <a:pt x="f18" y="f19"/>
                  </a:cubicBez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7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3" y="f35"/>
                    <a:pt x="f9" y="f36"/>
                    <a:pt x="f37" y="f38"/>
                  </a:cubicBezTo>
                  <a:cubicBezTo>
                    <a:pt x="f39" y="f40"/>
                    <a:pt x="f41" y="f42"/>
                    <a:pt x="f43" y="f40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" y="f50"/>
                    <a:pt x="f51" y="f52"/>
                    <a:pt x="f53" y="f54"/>
                  </a:cubicBezTo>
                  <a:cubicBezTo>
                    <a:pt x="f53" y="f14"/>
                    <a:pt x="f48" y="f55"/>
                    <a:pt x="f56" y="f57"/>
                  </a:cubicBezTo>
                  <a:cubicBezTo>
                    <a:pt x="f56" y="f58"/>
                    <a:pt x="f56" y="f59"/>
                    <a:pt x="f56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46" y="f70"/>
                  </a:cubicBezTo>
                  <a:cubicBezTo>
                    <a:pt x="f71" y="f72"/>
                    <a:pt x="f73" y="f66"/>
                    <a:pt x="f43" y="f41"/>
                  </a:cubicBezTo>
                  <a:cubicBezTo>
                    <a:pt x="f74" y="f75"/>
                    <a:pt x="f64" y="f76"/>
                    <a:pt x="f77" y="f76"/>
                  </a:cubicBezTo>
                  <a:cubicBezTo>
                    <a:pt x="f62" y="f78"/>
                    <a:pt x="f79" y="f39"/>
                    <a:pt x="f80" y="f81"/>
                  </a:cubicBezTo>
                  <a:cubicBezTo>
                    <a:pt x="f82" y="f83"/>
                    <a:pt x="f84" y="f85"/>
                    <a:pt x="f33" y="f86"/>
                  </a:cubicBezTo>
                  <a:cubicBezTo>
                    <a:pt x="f87" y="f62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65"/>
                    <a:pt x="f99" y="f5"/>
                    <a:pt x="f100" y="f56"/>
                  </a:cubicBezTo>
                  <a:cubicBezTo>
                    <a:pt x="f101" y="f102"/>
                    <a:pt x="f103" y="f104"/>
                    <a:pt x="f105" y="f73"/>
                  </a:cubicBezTo>
                  <a:cubicBezTo>
                    <a:pt x="f106" y="f41"/>
                    <a:pt x="f107" y="f83"/>
                    <a:pt x="f108" y="f109"/>
                  </a:cubicBezTo>
                  <a:cubicBezTo>
                    <a:pt x="f110" y="f111"/>
                    <a:pt x="f112" y="f80"/>
                    <a:pt x="f113" y="f114"/>
                  </a:cubicBezTo>
                  <a:cubicBezTo>
                    <a:pt x="f115" y="f59"/>
                    <a:pt x="f116" y="f58"/>
                    <a:pt x="f117" y="f118"/>
                  </a:cubicBezTo>
                  <a:cubicBezTo>
                    <a:pt x="f119" y="f120"/>
                    <a:pt x="f119" y="f57"/>
                    <a:pt x="f121" y="f60"/>
                  </a:cubicBezTo>
                  <a:cubicBezTo>
                    <a:pt x="f122" y="f62"/>
                    <a:pt x="f123" y="f91"/>
                    <a:pt x="f124" y="f75"/>
                  </a:cubicBezTo>
                  <a:cubicBezTo>
                    <a:pt x="f125" y="f126"/>
                    <a:pt x="f26" y="f127"/>
                    <a:pt x="f13" y="f104"/>
                  </a:cubicBezTo>
                  <a:cubicBezTo>
                    <a:pt x="f128" y="f126"/>
                    <a:pt x="f6" y="f129"/>
                    <a:pt x="f130" y="f91"/>
                  </a:cubicBezTo>
                  <a:cubicBezTo>
                    <a:pt x="f128" y="f131"/>
                    <a:pt x="f132" y="f58"/>
                    <a:pt x="f8" y="f9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4125CC5E-CA49-C07F-4C08-9FF834AD33AD}"/>
                </a:ext>
              </a:extLst>
            </p:cNvPr>
            <p:cNvSpPr/>
            <p:nvPr/>
          </p:nvSpPr>
          <p:spPr>
            <a:xfrm>
              <a:off x="7754934" y="2808286"/>
              <a:ext cx="1684333" cy="11636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9"/>
                <a:gd name="f7" fmla="val 193"/>
                <a:gd name="f8" fmla="val 25"/>
                <a:gd name="f9" fmla="val 59"/>
                <a:gd name="f10" fmla="val 5"/>
                <a:gd name="f11" fmla="val 93"/>
                <a:gd name="f12" fmla="val 10"/>
                <a:gd name="f13" fmla="val 127"/>
                <a:gd name="f14" fmla="val 15"/>
                <a:gd name="f15" fmla="val 174"/>
                <a:gd name="f16" fmla="val 23"/>
                <a:gd name="f17" fmla="val 220"/>
                <a:gd name="f18" fmla="val 30"/>
                <a:gd name="f19" fmla="val 266"/>
                <a:gd name="f20" fmla="val 37"/>
                <a:gd name="f21" fmla="val 271"/>
                <a:gd name="f22" fmla="val 38"/>
                <a:gd name="f23" fmla="val 275"/>
                <a:gd name="f24" fmla="val 39"/>
                <a:gd name="f25" fmla="val 40"/>
                <a:gd name="f26" fmla="val 45"/>
                <a:gd name="f27" fmla="val 50"/>
                <a:gd name="f28" fmla="val 278"/>
                <a:gd name="f29" fmla="val 56"/>
                <a:gd name="f30" fmla="val 274"/>
                <a:gd name="f31" fmla="val 80"/>
                <a:gd name="f32" fmla="val 104"/>
                <a:gd name="f33" fmla="val 267"/>
                <a:gd name="f34" fmla="val 128"/>
                <a:gd name="f35" fmla="val 247"/>
                <a:gd name="f36" fmla="val 126"/>
                <a:gd name="f37" fmla="val 234"/>
                <a:gd name="f38" fmla="val 136"/>
                <a:gd name="f39" fmla="val 231"/>
                <a:gd name="f40" fmla="val 156"/>
                <a:gd name="f41" fmla="val 229"/>
                <a:gd name="f42" fmla="val 165"/>
                <a:gd name="f43" fmla="val 227"/>
                <a:gd name="f44" fmla="val 175"/>
                <a:gd name="f45" fmla="val 226"/>
                <a:gd name="f46" fmla="val 185"/>
                <a:gd name="f47" fmla="val 191"/>
                <a:gd name="f48" fmla="val 223"/>
                <a:gd name="f49" fmla="val 217"/>
                <a:gd name="f50" fmla="val 205"/>
                <a:gd name="f51" fmla="val 189"/>
                <a:gd name="f52" fmla="val 187"/>
                <a:gd name="f53" fmla="val 181"/>
                <a:gd name="f54" fmla="val 186"/>
                <a:gd name="f55" fmla="val 173"/>
                <a:gd name="f56" fmla="val 182"/>
                <a:gd name="f57" fmla="val 176"/>
                <a:gd name="f58" fmla="val 164"/>
                <a:gd name="f59" fmla="val 178"/>
                <a:gd name="f60" fmla="val 152"/>
                <a:gd name="f61" fmla="val 179"/>
                <a:gd name="f62" fmla="val 141"/>
                <a:gd name="f63" fmla="val 125"/>
                <a:gd name="f64" fmla="val 170"/>
                <a:gd name="f65" fmla="val 112"/>
                <a:gd name="f66" fmla="val 155"/>
                <a:gd name="f67" fmla="val 110"/>
                <a:gd name="f68" fmla="val 138"/>
                <a:gd name="f69" fmla="val 109"/>
                <a:gd name="f70" fmla="val 118"/>
                <a:gd name="f71" fmla="val 123"/>
                <a:gd name="f72" fmla="val 135"/>
                <a:gd name="f73" fmla="val 120"/>
                <a:gd name="f74" fmla="val 147"/>
                <a:gd name="f75" fmla="val 158"/>
                <a:gd name="f76" fmla="val 117"/>
                <a:gd name="f77" fmla="val 116"/>
                <a:gd name="f78" fmla="val 115"/>
                <a:gd name="f79" fmla="val 73"/>
                <a:gd name="f80" fmla="val 169"/>
                <a:gd name="f81" fmla="val 163"/>
                <a:gd name="f82" fmla="val 157"/>
                <a:gd name="f83" fmla="val 1"/>
                <a:gd name="f84" fmla="val 148"/>
                <a:gd name="f85" fmla="val 3"/>
                <a:gd name="f86" fmla="val 4"/>
                <a:gd name="f87" fmla="val 129"/>
                <a:gd name="f88" fmla="val 6"/>
                <a:gd name="f89" fmla="val 9"/>
                <a:gd name="f90" fmla="val 102"/>
                <a:gd name="f91" fmla="val 88"/>
                <a:gd name="f92" fmla="val 13"/>
                <a:gd name="f93" fmla="val 75"/>
                <a:gd name="f94" fmla="val 16"/>
                <a:gd name="f95" fmla="val 61"/>
                <a:gd name="f96" fmla="val 47"/>
                <a:gd name="f97" fmla="val 20"/>
                <a:gd name="f98" fmla="val 34"/>
                <a:gd name="f99" fmla="val 22"/>
                <a:gd name="f100" fmla="val 7"/>
                <a:gd name="f101" fmla="val 24"/>
                <a:gd name="f102" fmla="val 2"/>
                <a:gd name="f103" fmla="+- 0 0 -90"/>
                <a:gd name="f104" fmla="*/ f3 1 279"/>
                <a:gd name="f105" fmla="*/ f4 1 193"/>
                <a:gd name="f106" fmla="val f5"/>
                <a:gd name="f107" fmla="val f6"/>
                <a:gd name="f108" fmla="val f7"/>
                <a:gd name="f109" fmla="*/ f103 f0 1"/>
                <a:gd name="f110" fmla="+- f108 0 f106"/>
                <a:gd name="f111" fmla="+- f107 0 f106"/>
                <a:gd name="f112" fmla="*/ f109 1 f2"/>
                <a:gd name="f113" fmla="*/ f111 1 279"/>
                <a:gd name="f114" fmla="*/ f110 1 193"/>
                <a:gd name="f115" fmla="*/ 25 f111 1"/>
                <a:gd name="f116" fmla="*/ 0 f110 1"/>
                <a:gd name="f117" fmla="*/ 127 f111 1"/>
                <a:gd name="f118" fmla="*/ 15 f110 1"/>
                <a:gd name="f119" fmla="*/ 266 f111 1"/>
                <a:gd name="f120" fmla="*/ 37 f110 1"/>
                <a:gd name="f121" fmla="*/ 279 f111 1"/>
                <a:gd name="f122" fmla="*/ 40 f110 1"/>
                <a:gd name="f123" fmla="*/ 278 f111 1"/>
                <a:gd name="f124" fmla="*/ 56 f110 1"/>
                <a:gd name="f125" fmla="*/ 267 f111 1"/>
                <a:gd name="f126" fmla="*/ 128 f110 1"/>
                <a:gd name="f127" fmla="*/ 231 f111 1"/>
                <a:gd name="f128" fmla="*/ 156 f110 1"/>
                <a:gd name="f129" fmla="*/ 226 f111 1"/>
                <a:gd name="f130" fmla="*/ 185 f110 1"/>
                <a:gd name="f131" fmla="*/ 217 f111 1"/>
                <a:gd name="f132" fmla="*/ 191 f110 1"/>
                <a:gd name="f133" fmla="*/ 181 f111 1"/>
                <a:gd name="f134" fmla="*/ 186 f110 1"/>
                <a:gd name="f135" fmla="*/ 174 f111 1"/>
                <a:gd name="f136" fmla="*/ 176 f110 1"/>
                <a:gd name="f137" fmla="*/ 179 f111 1"/>
                <a:gd name="f138" fmla="*/ 141 f110 1"/>
                <a:gd name="f139" fmla="*/ 155 f111 1"/>
                <a:gd name="f140" fmla="*/ 110 f110 1"/>
                <a:gd name="f141" fmla="*/ 123 f111 1"/>
                <a:gd name="f142" fmla="*/ 135 f110 1"/>
                <a:gd name="f143" fmla="*/ 117 f111 1"/>
                <a:gd name="f144" fmla="*/ 170 f110 1"/>
                <a:gd name="f145" fmla="*/ 110 f111 1"/>
                <a:gd name="f146" fmla="*/ 175 f110 1"/>
                <a:gd name="f147" fmla="*/ 0 f111 1"/>
                <a:gd name="f148" fmla="*/ 157 f110 1"/>
                <a:gd name="f149" fmla="*/ 4 f111 1"/>
                <a:gd name="f150" fmla="*/ 129 f110 1"/>
                <a:gd name="f151" fmla="*/ 10 f111 1"/>
                <a:gd name="f152" fmla="*/ 88 f110 1"/>
                <a:gd name="f153" fmla="*/ 16 f111 1"/>
                <a:gd name="f154" fmla="*/ 47 f110 1"/>
                <a:gd name="f155" fmla="*/ 23 f111 1"/>
                <a:gd name="f156" fmla="*/ 7 f110 1"/>
                <a:gd name="f157" fmla="+- f112 0 f1"/>
                <a:gd name="f158" fmla="*/ f115 1 279"/>
                <a:gd name="f159" fmla="*/ f116 1 193"/>
                <a:gd name="f160" fmla="*/ f117 1 279"/>
                <a:gd name="f161" fmla="*/ f118 1 193"/>
                <a:gd name="f162" fmla="*/ f119 1 279"/>
                <a:gd name="f163" fmla="*/ f120 1 193"/>
                <a:gd name="f164" fmla="*/ f121 1 279"/>
                <a:gd name="f165" fmla="*/ f122 1 193"/>
                <a:gd name="f166" fmla="*/ f123 1 279"/>
                <a:gd name="f167" fmla="*/ f124 1 193"/>
                <a:gd name="f168" fmla="*/ f125 1 279"/>
                <a:gd name="f169" fmla="*/ f126 1 193"/>
                <a:gd name="f170" fmla="*/ f127 1 279"/>
                <a:gd name="f171" fmla="*/ f128 1 193"/>
                <a:gd name="f172" fmla="*/ f129 1 279"/>
                <a:gd name="f173" fmla="*/ f130 1 193"/>
                <a:gd name="f174" fmla="*/ f131 1 279"/>
                <a:gd name="f175" fmla="*/ f132 1 193"/>
                <a:gd name="f176" fmla="*/ f133 1 279"/>
                <a:gd name="f177" fmla="*/ f134 1 193"/>
                <a:gd name="f178" fmla="*/ f135 1 279"/>
                <a:gd name="f179" fmla="*/ f136 1 193"/>
                <a:gd name="f180" fmla="*/ f137 1 279"/>
                <a:gd name="f181" fmla="*/ f138 1 193"/>
                <a:gd name="f182" fmla="*/ f139 1 279"/>
                <a:gd name="f183" fmla="*/ f140 1 193"/>
                <a:gd name="f184" fmla="*/ f141 1 279"/>
                <a:gd name="f185" fmla="*/ f142 1 193"/>
                <a:gd name="f186" fmla="*/ f143 1 279"/>
                <a:gd name="f187" fmla="*/ f144 1 193"/>
                <a:gd name="f188" fmla="*/ f145 1 279"/>
                <a:gd name="f189" fmla="*/ f146 1 193"/>
                <a:gd name="f190" fmla="*/ f147 1 279"/>
                <a:gd name="f191" fmla="*/ f148 1 193"/>
                <a:gd name="f192" fmla="*/ f149 1 279"/>
                <a:gd name="f193" fmla="*/ f150 1 193"/>
                <a:gd name="f194" fmla="*/ f151 1 279"/>
                <a:gd name="f195" fmla="*/ f152 1 193"/>
                <a:gd name="f196" fmla="*/ f153 1 279"/>
                <a:gd name="f197" fmla="*/ f154 1 193"/>
                <a:gd name="f198" fmla="*/ f155 1 279"/>
                <a:gd name="f199" fmla="*/ f156 1 193"/>
                <a:gd name="f200" fmla="*/ 0 1 f113"/>
                <a:gd name="f201" fmla="*/ f107 1 f113"/>
                <a:gd name="f202" fmla="*/ 0 1 f114"/>
                <a:gd name="f203" fmla="*/ f108 1 f114"/>
                <a:gd name="f204" fmla="*/ f158 1 f113"/>
                <a:gd name="f205" fmla="*/ f159 1 f114"/>
                <a:gd name="f206" fmla="*/ f160 1 f113"/>
                <a:gd name="f207" fmla="*/ f161 1 f114"/>
                <a:gd name="f208" fmla="*/ f162 1 f113"/>
                <a:gd name="f209" fmla="*/ f163 1 f114"/>
                <a:gd name="f210" fmla="*/ f164 1 f113"/>
                <a:gd name="f211" fmla="*/ f165 1 f114"/>
                <a:gd name="f212" fmla="*/ f166 1 f113"/>
                <a:gd name="f213" fmla="*/ f167 1 f114"/>
                <a:gd name="f214" fmla="*/ f168 1 f113"/>
                <a:gd name="f215" fmla="*/ f169 1 f114"/>
                <a:gd name="f216" fmla="*/ f170 1 f113"/>
                <a:gd name="f217" fmla="*/ f171 1 f114"/>
                <a:gd name="f218" fmla="*/ f172 1 f113"/>
                <a:gd name="f219" fmla="*/ f173 1 f114"/>
                <a:gd name="f220" fmla="*/ f174 1 f113"/>
                <a:gd name="f221" fmla="*/ f175 1 f114"/>
                <a:gd name="f222" fmla="*/ f176 1 f113"/>
                <a:gd name="f223" fmla="*/ f177 1 f114"/>
                <a:gd name="f224" fmla="*/ f178 1 f113"/>
                <a:gd name="f225" fmla="*/ f179 1 f114"/>
                <a:gd name="f226" fmla="*/ f180 1 f113"/>
                <a:gd name="f227" fmla="*/ f181 1 f114"/>
                <a:gd name="f228" fmla="*/ f182 1 f113"/>
                <a:gd name="f229" fmla="*/ f183 1 f114"/>
                <a:gd name="f230" fmla="*/ f184 1 f113"/>
                <a:gd name="f231" fmla="*/ f185 1 f114"/>
                <a:gd name="f232" fmla="*/ f186 1 f113"/>
                <a:gd name="f233" fmla="*/ f187 1 f114"/>
                <a:gd name="f234" fmla="*/ f188 1 f113"/>
                <a:gd name="f235" fmla="*/ f189 1 f114"/>
                <a:gd name="f236" fmla="*/ f190 1 f113"/>
                <a:gd name="f237" fmla="*/ f191 1 f114"/>
                <a:gd name="f238" fmla="*/ f192 1 f113"/>
                <a:gd name="f239" fmla="*/ f193 1 f114"/>
                <a:gd name="f240" fmla="*/ f194 1 f113"/>
                <a:gd name="f241" fmla="*/ f195 1 f114"/>
                <a:gd name="f242" fmla="*/ f196 1 f113"/>
                <a:gd name="f243" fmla="*/ f197 1 f114"/>
                <a:gd name="f244" fmla="*/ f198 1 f113"/>
                <a:gd name="f245" fmla="*/ f199 1 f114"/>
                <a:gd name="f246" fmla="*/ f200 f104 1"/>
                <a:gd name="f247" fmla="*/ f201 f104 1"/>
                <a:gd name="f248" fmla="*/ f203 f105 1"/>
                <a:gd name="f249" fmla="*/ f202 f105 1"/>
                <a:gd name="f250" fmla="*/ f204 f104 1"/>
                <a:gd name="f251" fmla="*/ f205 f105 1"/>
                <a:gd name="f252" fmla="*/ f206 f104 1"/>
                <a:gd name="f253" fmla="*/ f207 f105 1"/>
                <a:gd name="f254" fmla="*/ f208 f104 1"/>
                <a:gd name="f255" fmla="*/ f209 f105 1"/>
                <a:gd name="f256" fmla="*/ f210 f104 1"/>
                <a:gd name="f257" fmla="*/ f211 f105 1"/>
                <a:gd name="f258" fmla="*/ f212 f104 1"/>
                <a:gd name="f259" fmla="*/ f213 f105 1"/>
                <a:gd name="f260" fmla="*/ f214 f104 1"/>
                <a:gd name="f261" fmla="*/ f215 f105 1"/>
                <a:gd name="f262" fmla="*/ f216 f104 1"/>
                <a:gd name="f263" fmla="*/ f217 f105 1"/>
                <a:gd name="f264" fmla="*/ f218 f104 1"/>
                <a:gd name="f265" fmla="*/ f219 f105 1"/>
                <a:gd name="f266" fmla="*/ f220 f104 1"/>
                <a:gd name="f267" fmla="*/ f221 f105 1"/>
                <a:gd name="f268" fmla="*/ f222 f104 1"/>
                <a:gd name="f269" fmla="*/ f223 f105 1"/>
                <a:gd name="f270" fmla="*/ f224 f104 1"/>
                <a:gd name="f271" fmla="*/ f225 f105 1"/>
                <a:gd name="f272" fmla="*/ f226 f104 1"/>
                <a:gd name="f273" fmla="*/ f227 f105 1"/>
                <a:gd name="f274" fmla="*/ f228 f104 1"/>
                <a:gd name="f275" fmla="*/ f229 f105 1"/>
                <a:gd name="f276" fmla="*/ f230 f104 1"/>
                <a:gd name="f277" fmla="*/ f231 f105 1"/>
                <a:gd name="f278" fmla="*/ f232 f104 1"/>
                <a:gd name="f279" fmla="*/ f233 f105 1"/>
                <a:gd name="f280" fmla="*/ f234 f104 1"/>
                <a:gd name="f281" fmla="*/ f235 f105 1"/>
                <a:gd name="f282" fmla="*/ f236 f104 1"/>
                <a:gd name="f283" fmla="*/ f237 f105 1"/>
                <a:gd name="f284" fmla="*/ f238 f104 1"/>
                <a:gd name="f285" fmla="*/ f239 f105 1"/>
                <a:gd name="f286" fmla="*/ f240 f104 1"/>
                <a:gd name="f287" fmla="*/ f241 f105 1"/>
                <a:gd name="f288" fmla="*/ f242 f104 1"/>
                <a:gd name="f289" fmla="*/ f243 f105 1"/>
                <a:gd name="f290" fmla="*/ f244 f104 1"/>
                <a:gd name="f291" fmla="*/ f245 f1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7">
                  <a:pos x="f250" y="f251"/>
                </a:cxn>
                <a:cxn ang="f157">
                  <a:pos x="f252" y="f253"/>
                </a:cxn>
                <a:cxn ang="f157">
                  <a:pos x="f254" y="f255"/>
                </a:cxn>
                <a:cxn ang="f157">
                  <a:pos x="f256" y="f257"/>
                </a:cxn>
                <a:cxn ang="f157">
                  <a:pos x="f258" y="f259"/>
                </a:cxn>
                <a:cxn ang="f157">
                  <a:pos x="f260" y="f261"/>
                </a:cxn>
                <a:cxn ang="f157">
                  <a:pos x="f262" y="f263"/>
                </a:cxn>
                <a:cxn ang="f157">
                  <a:pos x="f264" y="f265"/>
                </a:cxn>
                <a:cxn ang="f157">
                  <a:pos x="f266" y="f267"/>
                </a:cxn>
                <a:cxn ang="f157">
                  <a:pos x="f268" y="f269"/>
                </a:cxn>
                <a:cxn ang="f157">
                  <a:pos x="f270" y="f271"/>
                </a:cxn>
                <a:cxn ang="f157">
                  <a:pos x="f272" y="f273"/>
                </a:cxn>
                <a:cxn ang="f157">
                  <a:pos x="f274" y="f275"/>
                </a:cxn>
                <a:cxn ang="f157">
                  <a:pos x="f276" y="f277"/>
                </a:cxn>
                <a:cxn ang="f157">
                  <a:pos x="f278" y="f279"/>
                </a:cxn>
                <a:cxn ang="f157">
                  <a:pos x="f280" y="f281"/>
                </a:cxn>
                <a:cxn ang="f157">
                  <a:pos x="f282" y="f283"/>
                </a:cxn>
                <a:cxn ang="f157">
                  <a:pos x="f284" y="f285"/>
                </a:cxn>
                <a:cxn ang="f157">
                  <a:pos x="f286" y="f287"/>
                </a:cxn>
                <a:cxn ang="f157">
                  <a:pos x="f288" y="f289"/>
                </a:cxn>
                <a:cxn ang="f157">
                  <a:pos x="f290" y="f291"/>
                </a:cxn>
                <a:cxn ang="f157">
                  <a:pos x="f250" y="f251"/>
                </a:cxn>
              </a:cxnLst>
              <a:rect l="f246" t="f249" r="f247" b="f248"/>
              <a:pathLst>
                <a:path w="279" h="193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6" y="f25"/>
                  </a:cubicBezTo>
                  <a:cubicBezTo>
                    <a:pt x="f6" y="f26"/>
                    <a:pt x="f6" y="f27"/>
                    <a:pt x="f28" y="f29"/>
                  </a:cubicBezTo>
                  <a:cubicBezTo>
                    <a:pt x="f30" y="f31"/>
                    <a:pt x="f2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5" y="f47"/>
                    <a:pt x="f48" y="f7"/>
                    <a:pt x="f49" y="f47"/>
                  </a:cubicBezTo>
                  <a:cubicBezTo>
                    <a:pt x="f50" y="f51"/>
                    <a:pt x="f7" y="f52"/>
                    <a:pt x="f53" y="f54"/>
                  </a:cubicBezTo>
                  <a:cubicBezTo>
                    <a:pt x="f15" y="f46"/>
                    <a:pt x="f55" y="f56"/>
                    <a:pt x="f15" y="f57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2" y="f63"/>
                    <a:pt x="f64" y="f65"/>
                    <a:pt x="f66" y="f67"/>
                  </a:cubicBezTo>
                  <a:cubicBezTo>
                    <a:pt x="f68" y="f69"/>
                    <a:pt x="f36" y="f70"/>
                    <a:pt x="f71" y="f72"/>
                  </a:cubicBezTo>
                  <a:cubicBezTo>
                    <a:pt x="f73" y="f74"/>
                    <a:pt x="f70" y="f75"/>
                    <a:pt x="f76" y="f64"/>
                  </a:cubicBezTo>
                  <a:cubicBezTo>
                    <a:pt x="f77" y="f15"/>
                    <a:pt x="f78" y="f44"/>
                    <a:pt x="f67" y="f44"/>
                  </a:cubicBezTo>
                  <a:cubicBezTo>
                    <a:pt x="f79" y="f80"/>
                    <a:pt x="f20" y="f81"/>
                    <a:pt x="f5" y="f82"/>
                  </a:cubicBezTo>
                  <a:cubicBezTo>
                    <a:pt x="f83" y="f84"/>
                    <a:pt x="f85" y="f68"/>
                    <a:pt x="f86" y="f87"/>
                  </a:cubicBezTo>
                  <a:cubicBezTo>
                    <a:pt x="f88" y="f78"/>
                    <a:pt x="f89" y="f90"/>
                    <a:pt x="f12" y="f91"/>
                  </a:cubicBezTo>
                  <a:cubicBezTo>
                    <a:pt x="f92" y="f93"/>
                    <a:pt x="f94" y="f95"/>
                    <a:pt x="f94" y="f96"/>
                  </a:cubicBezTo>
                  <a:cubicBezTo>
                    <a:pt x="f97" y="f98"/>
                    <a:pt x="f99" y="f97"/>
                    <a:pt x="f16" y="f100"/>
                  </a:cubicBezTo>
                  <a:cubicBezTo>
                    <a:pt x="f8" y="f10"/>
                    <a:pt x="f101" y="f102"/>
                    <a:pt x="f8" y="f5"/>
                  </a:cubicBezTo>
                  <a:close/>
                </a:path>
              </a:pathLst>
            </a:custGeom>
            <a:solidFill>
              <a:srgbClr val="FBC27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4D23DAEF-DEAE-5599-0C50-388F8332F556}"/>
                </a:ext>
              </a:extLst>
            </p:cNvPr>
            <p:cNvSpPr/>
            <p:nvPr/>
          </p:nvSpPr>
          <p:spPr>
            <a:xfrm>
              <a:off x="9366254" y="3043242"/>
              <a:ext cx="1600200" cy="11874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5"/>
                <a:gd name="f7" fmla="val 197"/>
                <a:gd name="f8" fmla="val 89"/>
                <a:gd name="f9" fmla="val 4"/>
                <a:gd name="f10" fmla="val 65"/>
                <a:gd name="f11" fmla="val 7"/>
                <a:gd name="f12" fmla="val 41"/>
                <a:gd name="f13" fmla="val 11"/>
                <a:gd name="f14" fmla="val 17"/>
                <a:gd name="f15" fmla="val 12"/>
                <a:gd name="f16" fmla="val 6"/>
                <a:gd name="f17" fmla="val 1"/>
                <a:gd name="f18" fmla="val 13"/>
                <a:gd name="f19" fmla="val 14"/>
                <a:gd name="f20" fmla="val 34"/>
                <a:gd name="f21" fmla="val 53"/>
                <a:gd name="f22" fmla="val 73"/>
                <a:gd name="f23" fmla="val 10"/>
                <a:gd name="f24" fmla="val 127"/>
                <a:gd name="f25" fmla="val 19"/>
                <a:gd name="f26" fmla="val 182"/>
                <a:gd name="f27" fmla="val 27"/>
                <a:gd name="f28" fmla="val 236"/>
                <a:gd name="f29" fmla="val 36"/>
                <a:gd name="f30" fmla="val 246"/>
                <a:gd name="f31" fmla="val 37"/>
                <a:gd name="f32" fmla="val 256"/>
                <a:gd name="f33" fmla="val 44"/>
                <a:gd name="f34" fmla="val 46"/>
                <a:gd name="f35" fmla="val 49"/>
                <a:gd name="f36" fmla="val 261"/>
                <a:gd name="f37" fmla="val 62"/>
                <a:gd name="f38" fmla="val 259"/>
                <a:gd name="f39" fmla="val 76"/>
                <a:gd name="f40" fmla="val 258"/>
                <a:gd name="f41" fmla="val 90"/>
                <a:gd name="f42" fmla="val 255"/>
                <a:gd name="f43" fmla="val 103"/>
                <a:gd name="f44" fmla="val 254"/>
                <a:gd name="f45" fmla="val 117"/>
                <a:gd name="f46" fmla="val 252"/>
                <a:gd name="f47" fmla="val 130"/>
                <a:gd name="f48" fmla="val 248"/>
                <a:gd name="f49" fmla="val 153"/>
                <a:gd name="f50" fmla="val 244"/>
                <a:gd name="f51" fmla="val 175"/>
                <a:gd name="f52" fmla="val 241"/>
                <a:gd name="f53" fmla="val 202"/>
                <a:gd name="f54" fmla="val 191"/>
                <a:gd name="f55" fmla="val 163"/>
                <a:gd name="f56" fmla="val 185"/>
                <a:gd name="f57" fmla="val 124"/>
                <a:gd name="f58" fmla="val 179"/>
                <a:gd name="f59" fmla="val 123"/>
                <a:gd name="f60" fmla="val 165"/>
                <a:gd name="f61" fmla="val 128"/>
                <a:gd name="f62" fmla="val 152"/>
                <a:gd name="f63" fmla="val 129"/>
                <a:gd name="f64" fmla="val 138"/>
                <a:gd name="f65" fmla="val 120"/>
                <a:gd name="f66" fmla="val 109"/>
                <a:gd name="f67" fmla="val 104"/>
                <a:gd name="f68" fmla="val 106"/>
                <a:gd name="f69" fmla="val 114"/>
                <a:gd name="f70" fmla="val 70"/>
                <a:gd name="f71" fmla="val 143"/>
                <a:gd name="f72" fmla="val 68"/>
                <a:gd name="f73" fmla="val 156"/>
                <a:gd name="f74" fmla="val 67"/>
                <a:gd name="f75" fmla="val 169"/>
                <a:gd name="f76" fmla="val 168"/>
                <a:gd name="f77" fmla="val 32"/>
                <a:gd name="f78" fmla="val 161"/>
                <a:gd name="f79" fmla="val 16"/>
                <a:gd name="f80" fmla="val 148"/>
                <a:gd name="f81" fmla="val 135"/>
                <a:gd name="f82" fmla="val 20"/>
                <a:gd name="f83" fmla="val 122"/>
                <a:gd name="f84" fmla="val 22"/>
                <a:gd name="f85" fmla="val 96"/>
                <a:gd name="f86" fmla="+- 0 0 -90"/>
                <a:gd name="f87" fmla="*/ f3 1 265"/>
                <a:gd name="f88" fmla="*/ f4 1 197"/>
                <a:gd name="f89" fmla="val f5"/>
                <a:gd name="f90" fmla="val f6"/>
                <a:gd name="f91" fmla="val f7"/>
                <a:gd name="f92" fmla="*/ f86 f0 1"/>
                <a:gd name="f93" fmla="+- f91 0 f89"/>
                <a:gd name="f94" fmla="+- f90 0 f89"/>
                <a:gd name="f95" fmla="*/ f92 1 f2"/>
                <a:gd name="f96" fmla="*/ f94 1 265"/>
                <a:gd name="f97" fmla="*/ f93 1 197"/>
                <a:gd name="f98" fmla="*/ 0 f94 1"/>
                <a:gd name="f99" fmla="*/ 89 f93 1"/>
                <a:gd name="f100" fmla="*/ 11 f94 1"/>
                <a:gd name="f101" fmla="*/ 17 f93 1"/>
                <a:gd name="f102" fmla="*/ 12 f94 1"/>
                <a:gd name="f103" fmla="*/ 1 f93 1"/>
                <a:gd name="f104" fmla="*/ 14 f94 1"/>
                <a:gd name="f105" fmla="*/ 0 f93 1"/>
                <a:gd name="f106" fmla="*/ 73 f94 1"/>
                <a:gd name="f107" fmla="*/ 10 f93 1"/>
                <a:gd name="f108" fmla="*/ 236 f94 1"/>
                <a:gd name="f109" fmla="*/ 36 f93 1"/>
                <a:gd name="f110" fmla="*/ 265 f94 1"/>
                <a:gd name="f111" fmla="*/ 41 f93 1"/>
                <a:gd name="f112" fmla="*/ 49 f93 1"/>
                <a:gd name="f113" fmla="*/ 258 f94 1"/>
                <a:gd name="f114" fmla="*/ 90 f93 1"/>
                <a:gd name="f115" fmla="*/ 252 f94 1"/>
                <a:gd name="f116" fmla="*/ 130 f93 1"/>
                <a:gd name="f117" fmla="*/ 241 f94 1"/>
                <a:gd name="f118" fmla="*/ 197 f93 1"/>
                <a:gd name="f119" fmla="*/ 124 f94 1"/>
                <a:gd name="f120" fmla="*/ 179 f93 1"/>
                <a:gd name="f121" fmla="*/ 129 f94 1"/>
                <a:gd name="f122" fmla="*/ 138 f93 1"/>
                <a:gd name="f123" fmla="*/ 104 f94 1"/>
                <a:gd name="f124" fmla="*/ 106 f93 1"/>
                <a:gd name="f125" fmla="*/ 67 f94 1"/>
                <a:gd name="f126" fmla="*/ 169 f93 1"/>
                <a:gd name="f127" fmla="*/ 161 f93 1"/>
                <a:gd name="f128" fmla="*/ 20 f94 1"/>
                <a:gd name="f129" fmla="*/ 122 f93 1"/>
                <a:gd name="f130" fmla="+- f95 0 f1"/>
                <a:gd name="f131" fmla="*/ f98 1 265"/>
                <a:gd name="f132" fmla="*/ f99 1 197"/>
                <a:gd name="f133" fmla="*/ f100 1 265"/>
                <a:gd name="f134" fmla="*/ f101 1 197"/>
                <a:gd name="f135" fmla="*/ f102 1 265"/>
                <a:gd name="f136" fmla="*/ f103 1 197"/>
                <a:gd name="f137" fmla="*/ f104 1 265"/>
                <a:gd name="f138" fmla="*/ f105 1 197"/>
                <a:gd name="f139" fmla="*/ f106 1 265"/>
                <a:gd name="f140" fmla="*/ f107 1 197"/>
                <a:gd name="f141" fmla="*/ f108 1 265"/>
                <a:gd name="f142" fmla="*/ f109 1 197"/>
                <a:gd name="f143" fmla="*/ f110 1 265"/>
                <a:gd name="f144" fmla="*/ f111 1 197"/>
                <a:gd name="f145" fmla="*/ f112 1 197"/>
                <a:gd name="f146" fmla="*/ f113 1 265"/>
                <a:gd name="f147" fmla="*/ f114 1 197"/>
                <a:gd name="f148" fmla="*/ f115 1 265"/>
                <a:gd name="f149" fmla="*/ f116 1 197"/>
                <a:gd name="f150" fmla="*/ f117 1 265"/>
                <a:gd name="f151" fmla="*/ f118 1 197"/>
                <a:gd name="f152" fmla="*/ f119 1 265"/>
                <a:gd name="f153" fmla="*/ f120 1 197"/>
                <a:gd name="f154" fmla="*/ f121 1 265"/>
                <a:gd name="f155" fmla="*/ f122 1 197"/>
                <a:gd name="f156" fmla="*/ f123 1 265"/>
                <a:gd name="f157" fmla="*/ f124 1 197"/>
                <a:gd name="f158" fmla="*/ f125 1 265"/>
                <a:gd name="f159" fmla="*/ f126 1 197"/>
                <a:gd name="f160" fmla="*/ f127 1 197"/>
                <a:gd name="f161" fmla="*/ f128 1 265"/>
                <a:gd name="f162" fmla="*/ f129 1 197"/>
                <a:gd name="f163" fmla="*/ 0 1 f96"/>
                <a:gd name="f164" fmla="*/ f90 1 f96"/>
                <a:gd name="f165" fmla="*/ 0 1 f97"/>
                <a:gd name="f166" fmla="*/ f91 1 f97"/>
                <a:gd name="f167" fmla="*/ f131 1 f96"/>
                <a:gd name="f168" fmla="*/ f132 1 f97"/>
                <a:gd name="f169" fmla="*/ f133 1 f96"/>
                <a:gd name="f170" fmla="*/ f134 1 f97"/>
                <a:gd name="f171" fmla="*/ f135 1 f96"/>
                <a:gd name="f172" fmla="*/ f136 1 f97"/>
                <a:gd name="f173" fmla="*/ f137 1 f96"/>
                <a:gd name="f174" fmla="*/ f138 1 f97"/>
                <a:gd name="f175" fmla="*/ f139 1 f96"/>
                <a:gd name="f176" fmla="*/ f140 1 f97"/>
                <a:gd name="f177" fmla="*/ f141 1 f96"/>
                <a:gd name="f178" fmla="*/ f142 1 f97"/>
                <a:gd name="f179" fmla="*/ f143 1 f96"/>
                <a:gd name="f180" fmla="*/ f144 1 f97"/>
                <a:gd name="f181" fmla="*/ f145 1 f97"/>
                <a:gd name="f182" fmla="*/ f146 1 f96"/>
                <a:gd name="f183" fmla="*/ f147 1 f97"/>
                <a:gd name="f184" fmla="*/ f148 1 f96"/>
                <a:gd name="f185" fmla="*/ f149 1 f97"/>
                <a:gd name="f186" fmla="*/ f150 1 f96"/>
                <a:gd name="f187" fmla="*/ f151 1 f97"/>
                <a:gd name="f188" fmla="*/ f152 1 f96"/>
                <a:gd name="f189" fmla="*/ f153 1 f97"/>
                <a:gd name="f190" fmla="*/ f154 1 f96"/>
                <a:gd name="f191" fmla="*/ f155 1 f97"/>
                <a:gd name="f192" fmla="*/ f156 1 f96"/>
                <a:gd name="f193" fmla="*/ f157 1 f97"/>
                <a:gd name="f194" fmla="*/ f158 1 f96"/>
                <a:gd name="f195" fmla="*/ f159 1 f97"/>
                <a:gd name="f196" fmla="*/ f160 1 f97"/>
                <a:gd name="f197" fmla="*/ f161 1 f96"/>
                <a:gd name="f198" fmla="*/ f162 1 f97"/>
                <a:gd name="f199" fmla="*/ f163 f87 1"/>
                <a:gd name="f200" fmla="*/ f164 f87 1"/>
                <a:gd name="f201" fmla="*/ f166 f88 1"/>
                <a:gd name="f202" fmla="*/ f165 f88 1"/>
                <a:gd name="f203" fmla="*/ f167 f87 1"/>
                <a:gd name="f204" fmla="*/ f168 f88 1"/>
                <a:gd name="f205" fmla="*/ f169 f87 1"/>
                <a:gd name="f206" fmla="*/ f170 f88 1"/>
                <a:gd name="f207" fmla="*/ f171 f87 1"/>
                <a:gd name="f208" fmla="*/ f172 f88 1"/>
                <a:gd name="f209" fmla="*/ f173 f87 1"/>
                <a:gd name="f210" fmla="*/ f174 f88 1"/>
                <a:gd name="f211" fmla="*/ f175 f87 1"/>
                <a:gd name="f212" fmla="*/ f176 f88 1"/>
                <a:gd name="f213" fmla="*/ f177 f87 1"/>
                <a:gd name="f214" fmla="*/ f178 f88 1"/>
                <a:gd name="f215" fmla="*/ f179 f87 1"/>
                <a:gd name="f216" fmla="*/ f180 f88 1"/>
                <a:gd name="f217" fmla="*/ f181 f88 1"/>
                <a:gd name="f218" fmla="*/ f182 f87 1"/>
                <a:gd name="f219" fmla="*/ f183 f88 1"/>
                <a:gd name="f220" fmla="*/ f184 f87 1"/>
                <a:gd name="f221" fmla="*/ f185 f88 1"/>
                <a:gd name="f222" fmla="*/ f186 f87 1"/>
                <a:gd name="f223" fmla="*/ f187 f88 1"/>
                <a:gd name="f224" fmla="*/ f188 f87 1"/>
                <a:gd name="f225" fmla="*/ f189 f88 1"/>
                <a:gd name="f226" fmla="*/ f190 f87 1"/>
                <a:gd name="f227" fmla="*/ f191 f88 1"/>
                <a:gd name="f228" fmla="*/ f192 f87 1"/>
                <a:gd name="f229" fmla="*/ f193 f88 1"/>
                <a:gd name="f230" fmla="*/ f194 f87 1"/>
                <a:gd name="f231" fmla="*/ f195 f88 1"/>
                <a:gd name="f232" fmla="*/ f196 f88 1"/>
                <a:gd name="f233" fmla="*/ f197 f87 1"/>
                <a:gd name="f234" fmla="*/ f198 f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0">
                  <a:pos x="f203" y="f204"/>
                </a:cxn>
                <a:cxn ang="f130">
                  <a:pos x="f205" y="f206"/>
                </a:cxn>
                <a:cxn ang="f130">
                  <a:pos x="f207" y="f208"/>
                </a:cxn>
                <a:cxn ang="f130">
                  <a:pos x="f209" y="f210"/>
                </a:cxn>
                <a:cxn ang="f130">
                  <a:pos x="f211" y="f212"/>
                </a:cxn>
                <a:cxn ang="f130">
                  <a:pos x="f213" y="f214"/>
                </a:cxn>
                <a:cxn ang="f130">
                  <a:pos x="f215" y="f216"/>
                </a:cxn>
                <a:cxn ang="f130">
                  <a:pos x="f215" y="f217"/>
                </a:cxn>
                <a:cxn ang="f130">
                  <a:pos x="f218" y="f219"/>
                </a:cxn>
                <a:cxn ang="f130">
                  <a:pos x="f220" y="f221"/>
                </a:cxn>
                <a:cxn ang="f130">
                  <a:pos x="f222" y="f223"/>
                </a:cxn>
                <a:cxn ang="f130">
                  <a:pos x="f224" y="f225"/>
                </a:cxn>
                <a:cxn ang="f130">
                  <a:pos x="f226" y="f227"/>
                </a:cxn>
                <a:cxn ang="f130">
                  <a:pos x="f228" y="f229"/>
                </a:cxn>
                <a:cxn ang="f130">
                  <a:pos x="f211" y="f221"/>
                </a:cxn>
                <a:cxn ang="f130">
                  <a:pos x="f230" y="f231"/>
                </a:cxn>
                <a:cxn ang="f130">
                  <a:pos x="f209" y="f232"/>
                </a:cxn>
                <a:cxn ang="f130">
                  <a:pos x="f233" y="f234"/>
                </a:cxn>
                <a:cxn ang="f130">
                  <a:pos x="f203" y="f204"/>
                </a:cxn>
              </a:cxnLst>
              <a:rect l="f199" t="f202" r="f200" b="f201"/>
              <a:pathLst>
                <a:path w="265" h="197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3"/>
                    <a:pt x="f15" y="f16"/>
                    <a:pt x="f15" y="f17"/>
                  </a:cubicBezTo>
                  <a:cubicBezTo>
                    <a:pt x="f18" y="f5"/>
                    <a:pt x="f19" y="f5"/>
                    <a:pt x="f19" y="f5"/>
                  </a:cubicBezTo>
                  <a:cubicBezTo>
                    <a:pt x="f20" y="f9"/>
                    <a:pt x="f21" y="f1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1"/>
                    <a:pt x="f6" y="f12"/>
                  </a:cubicBezTo>
                  <a:cubicBezTo>
                    <a:pt x="f6" y="f33"/>
                    <a:pt x="f6" y="f34"/>
                    <a:pt x="f6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7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3" y="f65"/>
                    <a:pt x="f65" y="f66"/>
                    <a:pt x="f67" y="f68"/>
                  </a:cubicBezTo>
                  <a:cubicBezTo>
                    <a:pt x="f41" y="f67"/>
                    <a:pt x="f39" y="f69"/>
                    <a:pt x="f22" y="f47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35" y="f76"/>
                    <a:pt x="f77" y="f60"/>
                    <a:pt x="f19" y="f78"/>
                  </a:cubicBezTo>
                  <a:cubicBezTo>
                    <a:pt x="f79" y="f80"/>
                    <a:pt x="f25" y="f81"/>
                    <a:pt x="f82" y="f83"/>
                  </a:cubicBezTo>
                  <a:cubicBezTo>
                    <a:pt x="f84" y="f67"/>
                    <a:pt x="f14" y="f85"/>
                    <a:pt x="f5" y="f8"/>
                  </a:cubicBezTo>
                  <a:close/>
                </a:path>
              </a:pathLst>
            </a:custGeom>
            <a:solidFill>
              <a:srgbClr val="F9B55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31108653-8F79-66FC-0CA2-745F292E76ED}"/>
                </a:ext>
              </a:extLst>
            </p:cNvPr>
            <p:cNvSpPr/>
            <p:nvPr/>
          </p:nvSpPr>
          <p:spPr>
            <a:xfrm>
              <a:off x="9155109" y="4381503"/>
              <a:ext cx="1600200" cy="11826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5"/>
                <a:gd name="f7" fmla="val 196"/>
                <a:gd name="f8" fmla="val 19"/>
                <a:gd name="f9" fmla="val 161"/>
                <a:gd name="f10" fmla="val 20"/>
                <a:gd name="f11" fmla="val 150"/>
                <a:gd name="f12" fmla="val 21"/>
                <a:gd name="f13" fmla="val 138"/>
                <a:gd name="f14" fmla="val 23"/>
                <a:gd name="f15" fmla="val 126"/>
                <a:gd name="f16" fmla="val 27"/>
                <a:gd name="f17" fmla="val 104"/>
                <a:gd name="f18" fmla="val 94"/>
                <a:gd name="f19" fmla="val 86"/>
                <a:gd name="f20" fmla="val 79"/>
                <a:gd name="f21" fmla="val 2"/>
                <a:gd name="f22" fmla="val 71"/>
                <a:gd name="f23" fmla="val 3"/>
                <a:gd name="f24" fmla="val 64"/>
                <a:gd name="f25" fmla="val 7"/>
                <a:gd name="f26" fmla="val 42"/>
                <a:gd name="f27" fmla="val 10"/>
                <a:gd name="f28" fmla="val 13"/>
                <a:gd name="f29" fmla="val 14"/>
                <a:gd name="f30" fmla="val 15"/>
                <a:gd name="f31" fmla="val 98"/>
                <a:gd name="f32" fmla="val 182"/>
                <a:gd name="f33" fmla="val 26"/>
                <a:gd name="f34" fmla="val 39"/>
                <a:gd name="f35" fmla="val 264"/>
                <a:gd name="f36" fmla="val 50"/>
                <a:gd name="f37" fmla="val 263"/>
                <a:gd name="f38" fmla="val 61"/>
                <a:gd name="f39" fmla="val 261"/>
                <a:gd name="f40" fmla="val 72"/>
                <a:gd name="f41" fmla="val 258"/>
                <a:gd name="f42" fmla="val 85"/>
                <a:gd name="f43" fmla="val 256"/>
                <a:gd name="f44" fmla="val 255"/>
                <a:gd name="f45" fmla="val 112"/>
                <a:gd name="f46" fmla="val 252"/>
                <a:gd name="f47" fmla="val 250"/>
                <a:gd name="f48" fmla="val 139"/>
                <a:gd name="f49" fmla="val 249"/>
                <a:gd name="f50" fmla="val 153"/>
                <a:gd name="f51" fmla="val 245"/>
                <a:gd name="f52" fmla="val 167"/>
                <a:gd name="f53" fmla="val 244"/>
                <a:gd name="f54" fmla="val 181"/>
                <a:gd name="f55" fmla="val 241"/>
                <a:gd name="f56" fmla="val 221"/>
                <a:gd name="f57" fmla="val 194"/>
                <a:gd name="f58" fmla="val 200"/>
                <a:gd name="f59" fmla="val 190"/>
                <a:gd name="f60" fmla="val 187"/>
                <a:gd name="f61" fmla="val 162"/>
                <a:gd name="f62" fmla="val 184"/>
                <a:gd name="f63" fmla="val 144"/>
                <a:gd name="f64" fmla="val 178"/>
                <a:gd name="f65" fmla="val 128"/>
                <a:gd name="f66" fmla="val 165"/>
                <a:gd name="f67" fmla="val 131"/>
                <a:gd name="f68" fmla="val 152"/>
                <a:gd name="f69" fmla="val 132"/>
                <a:gd name="f70" fmla="val 140"/>
                <a:gd name="f71" fmla="val 135"/>
                <a:gd name="f72" fmla="val 122"/>
                <a:gd name="f73" fmla="val 125"/>
                <a:gd name="f74" fmla="val 107"/>
                <a:gd name="f75" fmla="val 108"/>
                <a:gd name="f76" fmla="val 102"/>
                <a:gd name="f77" fmla="val 113"/>
                <a:gd name="f78" fmla="val 76"/>
                <a:gd name="f79" fmla="val 74"/>
                <a:gd name="f80" fmla="val 142"/>
                <a:gd name="f81" fmla="val 155"/>
                <a:gd name="f82" fmla="val 70"/>
                <a:gd name="f83" fmla="val 169"/>
                <a:gd name="f84" fmla="val 53"/>
                <a:gd name="f85" fmla="val 36"/>
                <a:gd name="f86" fmla="val 164"/>
                <a:gd name="f87" fmla="+- 0 0 -90"/>
                <a:gd name="f88" fmla="*/ f3 1 265"/>
                <a:gd name="f89" fmla="*/ f4 1 196"/>
                <a:gd name="f90" fmla="val f5"/>
                <a:gd name="f91" fmla="val f6"/>
                <a:gd name="f92" fmla="val f7"/>
                <a:gd name="f93" fmla="*/ f87 f0 1"/>
                <a:gd name="f94" fmla="+- f92 0 f90"/>
                <a:gd name="f95" fmla="+- f91 0 f90"/>
                <a:gd name="f96" fmla="*/ f93 1 f2"/>
                <a:gd name="f97" fmla="*/ f95 1 265"/>
                <a:gd name="f98" fmla="*/ f94 1 196"/>
                <a:gd name="f99" fmla="*/ 19 f95 1"/>
                <a:gd name="f100" fmla="*/ 161 f94 1"/>
                <a:gd name="f101" fmla="*/ 23 f95 1"/>
                <a:gd name="f102" fmla="*/ 126 f94 1"/>
                <a:gd name="f103" fmla="*/ 0 f95 1"/>
                <a:gd name="f104" fmla="*/ 86 f94 1"/>
                <a:gd name="f105" fmla="*/ 3 f95 1"/>
                <a:gd name="f106" fmla="*/ 64 f94 1"/>
                <a:gd name="f107" fmla="*/ 13 f95 1"/>
                <a:gd name="f108" fmla="*/ 0 f94 1"/>
                <a:gd name="f109" fmla="*/ 15 f95 1"/>
                <a:gd name="f110" fmla="*/ 265 f95 1"/>
                <a:gd name="f111" fmla="*/ 39 f94 1"/>
                <a:gd name="f112" fmla="*/ 261 f95 1"/>
                <a:gd name="f113" fmla="*/ 72 f94 1"/>
                <a:gd name="f114" fmla="*/ 255 f95 1"/>
                <a:gd name="f115" fmla="*/ 112 f94 1"/>
                <a:gd name="f116" fmla="*/ 249 f95 1"/>
                <a:gd name="f117" fmla="*/ 153 f94 1"/>
                <a:gd name="f118" fmla="*/ 241 f95 1"/>
                <a:gd name="f119" fmla="*/ 196 f94 1"/>
                <a:gd name="f120" fmla="*/ 180 f95 1"/>
                <a:gd name="f121" fmla="*/ 187 f94 1"/>
                <a:gd name="f122" fmla="*/ 126 f95 1"/>
                <a:gd name="f123" fmla="*/ 178 f94 1"/>
                <a:gd name="f124" fmla="*/ 132 f95 1"/>
                <a:gd name="f125" fmla="*/ 140 f94 1"/>
                <a:gd name="f126" fmla="*/ 108 f95 1"/>
                <a:gd name="f127" fmla="*/ 104 f94 1"/>
                <a:gd name="f128" fmla="*/ 76 f95 1"/>
                <a:gd name="f129" fmla="*/ 128 f94 1"/>
                <a:gd name="f130" fmla="*/ 70 f95 1"/>
                <a:gd name="f131" fmla="*/ 169 f94 1"/>
                <a:gd name="f132" fmla="+- f96 0 f1"/>
                <a:gd name="f133" fmla="*/ f99 1 265"/>
                <a:gd name="f134" fmla="*/ f100 1 196"/>
                <a:gd name="f135" fmla="*/ f101 1 265"/>
                <a:gd name="f136" fmla="*/ f102 1 196"/>
                <a:gd name="f137" fmla="*/ f103 1 265"/>
                <a:gd name="f138" fmla="*/ f104 1 196"/>
                <a:gd name="f139" fmla="*/ f105 1 265"/>
                <a:gd name="f140" fmla="*/ f106 1 196"/>
                <a:gd name="f141" fmla="*/ f107 1 265"/>
                <a:gd name="f142" fmla="*/ f108 1 196"/>
                <a:gd name="f143" fmla="*/ f109 1 265"/>
                <a:gd name="f144" fmla="*/ f110 1 265"/>
                <a:gd name="f145" fmla="*/ f111 1 196"/>
                <a:gd name="f146" fmla="*/ f112 1 265"/>
                <a:gd name="f147" fmla="*/ f113 1 196"/>
                <a:gd name="f148" fmla="*/ f114 1 265"/>
                <a:gd name="f149" fmla="*/ f115 1 196"/>
                <a:gd name="f150" fmla="*/ f116 1 265"/>
                <a:gd name="f151" fmla="*/ f117 1 196"/>
                <a:gd name="f152" fmla="*/ f118 1 265"/>
                <a:gd name="f153" fmla="*/ f119 1 196"/>
                <a:gd name="f154" fmla="*/ f120 1 265"/>
                <a:gd name="f155" fmla="*/ f121 1 196"/>
                <a:gd name="f156" fmla="*/ f122 1 265"/>
                <a:gd name="f157" fmla="*/ f123 1 196"/>
                <a:gd name="f158" fmla="*/ f124 1 265"/>
                <a:gd name="f159" fmla="*/ f125 1 196"/>
                <a:gd name="f160" fmla="*/ f126 1 265"/>
                <a:gd name="f161" fmla="*/ f127 1 196"/>
                <a:gd name="f162" fmla="*/ f128 1 265"/>
                <a:gd name="f163" fmla="*/ f129 1 196"/>
                <a:gd name="f164" fmla="*/ f130 1 265"/>
                <a:gd name="f165" fmla="*/ f131 1 196"/>
                <a:gd name="f166" fmla="*/ 0 1 f97"/>
                <a:gd name="f167" fmla="*/ f91 1 f97"/>
                <a:gd name="f168" fmla="*/ 0 1 f98"/>
                <a:gd name="f169" fmla="*/ f92 1 f98"/>
                <a:gd name="f170" fmla="*/ f133 1 f97"/>
                <a:gd name="f171" fmla="*/ f134 1 f98"/>
                <a:gd name="f172" fmla="*/ f135 1 f97"/>
                <a:gd name="f173" fmla="*/ f136 1 f98"/>
                <a:gd name="f174" fmla="*/ f137 1 f97"/>
                <a:gd name="f175" fmla="*/ f138 1 f98"/>
                <a:gd name="f176" fmla="*/ f139 1 f97"/>
                <a:gd name="f177" fmla="*/ f140 1 f98"/>
                <a:gd name="f178" fmla="*/ f141 1 f97"/>
                <a:gd name="f179" fmla="*/ f142 1 f98"/>
                <a:gd name="f180" fmla="*/ f143 1 f97"/>
                <a:gd name="f181" fmla="*/ f144 1 f97"/>
                <a:gd name="f182" fmla="*/ f145 1 f98"/>
                <a:gd name="f183" fmla="*/ f146 1 f97"/>
                <a:gd name="f184" fmla="*/ f147 1 f98"/>
                <a:gd name="f185" fmla="*/ f148 1 f97"/>
                <a:gd name="f186" fmla="*/ f149 1 f98"/>
                <a:gd name="f187" fmla="*/ f150 1 f97"/>
                <a:gd name="f188" fmla="*/ f151 1 f98"/>
                <a:gd name="f189" fmla="*/ f152 1 f97"/>
                <a:gd name="f190" fmla="*/ f153 1 f98"/>
                <a:gd name="f191" fmla="*/ f154 1 f97"/>
                <a:gd name="f192" fmla="*/ f155 1 f98"/>
                <a:gd name="f193" fmla="*/ f156 1 f97"/>
                <a:gd name="f194" fmla="*/ f157 1 f98"/>
                <a:gd name="f195" fmla="*/ f158 1 f97"/>
                <a:gd name="f196" fmla="*/ f159 1 f98"/>
                <a:gd name="f197" fmla="*/ f160 1 f97"/>
                <a:gd name="f198" fmla="*/ f161 1 f98"/>
                <a:gd name="f199" fmla="*/ f162 1 f97"/>
                <a:gd name="f200" fmla="*/ f163 1 f98"/>
                <a:gd name="f201" fmla="*/ f164 1 f97"/>
                <a:gd name="f202" fmla="*/ f165 1 f98"/>
                <a:gd name="f203" fmla="*/ f166 f88 1"/>
                <a:gd name="f204" fmla="*/ f167 f88 1"/>
                <a:gd name="f205" fmla="*/ f169 f89 1"/>
                <a:gd name="f206" fmla="*/ f168 f89 1"/>
                <a:gd name="f207" fmla="*/ f170 f88 1"/>
                <a:gd name="f208" fmla="*/ f171 f89 1"/>
                <a:gd name="f209" fmla="*/ f172 f88 1"/>
                <a:gd name="f210" fmla="*/ f173 f89 1"/>
                <a:gd name="f211" fmla="*/ f174 f88 1"/>
                <a:gd name="f212" fmla="*/ f175 f89 1"/>
                <a:gd name="f213" fmla="*/ f176 f88 1"/>
                <a:gd name="f214" fmla="*/ f177 f89 1"/>
                <a:gd name="f215" fmla="*/ f178 f88 1"/>
                <a:gd name="f216" fmla="*/ f179 f89 1"/>
                <a:gd name="f217" fmla="*/ f180 f88 1"/>
                <a:gd name="f218" fmla="*/ f181 f88 1"/>
                <a:gd name="f219" fmla="*/ f182 f89 1"/>
                <a:gd name="f220" fmla="*/ f183 f88 1"/>
                <a:gd name="f221" fmla="*/ f184 f89 1"/>
                <a:gd name="f222" fmla="*/ f185 f88 1"/>
                <a:gd name="f223" fmla="*/ f186 f89 1"/>
                <a:gd name="f224" fmla="*/ f187 f88 1"/>
                <a:gd name="f225" fmla="*/ f188 f89 1"/>
                <a:gd name="f226" fmla="*/ f189 f88 1"/>
                <a:gd name="f227" fmla="*/ f190 f89 1"/>
                <a:gd name="f228" fmla="*/ f191 f88 1"/>
                <a:gd name="f229" fmla="*/ f192 f89 1"/>
                <a:gd name="f230" fmla="*/ f193 f88 1"/>
                <a:gd name="f231" fmla="*/ f194 f89 1"/>
                <a:gd name="f232" fmla="*/ f195 f88 1"/>
                <a:gd name="f233" fmla="*/ f196 f89 1"/>
                <a:gd name="f234" fmla="*/ f197 f88 1"/>
                <a:gd name="f235" fmla="*/ f198 f89 1"/>
                <a:gd name="f236" fmla="*/ f199 f88 1"/>
                <a:gd name="f237" fmla="*/ f200 f89 1"/>
                <a:gd name="f238" fmla="*/ f201 f88 1"/>
                <a:gd name="f239" fmla="*/ f202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2">
                  <a:pos x="f207" y="f208"/>
                </a:cxn>
                <a:cxn ang="f132">
                  <a:pos x="f209" y="f210"/>
                </a:cxn>
                <a:cxn ang="f132">
                  <a:pos x="f211" y="f212"/>
                </a:cxn>
                <a:cxn ang="f132">
                  <a:pos x="f213" y="f214"/>
                </a:cxn>
                <a:cxn ang="f132">
                  <a:pos x="f215" y="f216"/>
                </a:cxn>
                <a:cxn ang="f132">
                  <a:pos x="f217" y="f216"/>
                </a:cxn>
                <a:cxn ang="f132">
                  <a:pos x="f218" y="f219"/>
                </a:cxn>
                <a:cxn ang="f132">
                  <a:pos x="f220" y="f221"/>
                </a:cxn>
                <a:cxn ang="f132">
                  <a:pos x="f222" y="f223"/>
                </a:cxn>
                <a:cxn ang="f132">
                  <a:pos x="f224" y="f225"/>
                </a:cxn>
                <a:cxn ang="f132">
                  <a:pos x="f226" y="f227"/>
                </a:cxn>
                <a:cxn ang="f132">
                  <a:pos x="f228" y="f229"/>
                </a:cxn>
                <a:cxn ang="f132">
                  <a:pos x="f230" y="f231"/>
                </a:cxn>
                <a:cxn ang="f132">
                  <a:pos x="f232" y="f233"/>
                </a:cxn>
                <a:cxn ang="f132">
                  <a:pos x="f234" y="f235"/>
                </a:cxn>
                <a:cxn ang="f132">
                  <a:pos x="f236" y="f237"/>
                </a:cxn>
                <a:cxn ang="f132">
                  <a:pos x="f238" y="f239"/>
                </a:cxn>
                <a:cxn ang="f132">
                  <a:pos x="f207" y="f208"/>
                </a:cxn>
              </a:cxnLst>
              <a:rect l="f203" t="f206" r="f204" b="f205"/>
              <a:pathLst>
                <a:path w="265" h="19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2" y="f18"/>
                    <a:pt x="f5" y="f19"/>
                  </a:cubicBezTo>
                  <a:cubicBezTo>
                    <a:pt x="f5" y="f20"/>
                    <a:pt x="f21" y="f22"/>
                    <a:pt x="f23" y="f24"/>
                  </a:cubicBezTo>
                  <a:cubicBezTo>
                    <a:pt x="f25" y="f26"/>
                    <a:pt x="f27" y="f12"/>
                    <a:pt x="f28" y="f5"/>
                  </a:cubicBezTo>
                  <a:cubicBezTo>
                    <a:pt x="f28" y="f5"/>
                    <a:pt x="f29" y="f5"/>
                    <a:pt x="f30" y="f5"/>
                  </a:cubicBezTo>
                  <a:cubicBezTo>
                    <a:pt x="f31" y="f28"/>
                    <a:pt x="f32" y="f33"/>
                    <a:pt x="f6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31"/>
                    <a:pt x="f44" y="f45"/>
                  </a:cubicBezTo>
                  <a:cubicBezTo>
                    <a:pt x="f46" y="f15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7"/>
                  </a:cubicBezTo>
                  <a:cubicBezTo>
                    <a:pt x="f56" y="f57"/>
                    <a:pt x="f58" y="f59"/>
                    <a:pt x="f2" y="f60"/>
                  </a:cubicBezTo>
                  <a:cubicBezTo>
                    <a:pt x="f61" y="f62"/>
                    <a:pt x="f63" y="f32"/>
                    <a:pt x="f15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17"/>
                  </a:cubicBezTo>
                  <a:cubicBezTo>
                    <a:pt x="f18" y="f76"/>
                    <a:pt x="f20" y="f77"/>
                    <a:pt x="f78" y="f65"/>
                  </a:cubicBezTo>
                  <a:cubicBezTo>
                    <a:pt x="f79" y="f80"/>
                    <a:pt x="f40" y="f81"/>
                    <a:pt x="f82" y="f83"/>
                  </a:cubicBezTo>
                  <a:cubicBezTo>
                    <a:pt x="f84" y="f52"/>
                    <a:pt x="f85" y="f86"/>
                    <a:pt x="f8" y="f9"/>
                  </a:cubicBezTo>
                  <a:close/>
                </a:path>
              </a:pathLst>
            </a:custGeom>
            <a:solidFill>
              <a:srgbClr val="F9B55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27431EC6-995A-7766-CDF9-76AD910227EF}"/>
                </a:ext>
              </a:extLst>
            </p:cNvPr>
            <p:cNvSpPr/>
            <p:nvPr/>
          </p:nvSpPr>
          <p:spPr>
            <a:xfrm>
              <a:off x="9577389" y="4997452"/>
              <a:ext cx="392113" cy="457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"/>
                <a:gd name="f7" fmla="val 76"/>
                <a:gd name="f8" fmla="val 67"/>
                <a:gd name="f9" fmla="val 2"/>
                <a:gd name="f10" fmla="val 53"/>
                <a:gd name="f11" fmla="val 4"/>
                <a:gd name="f12" fmla="val 40"/>
                <a:gd name="f13" fmla="val 6"/>
                <a:gd name="f14" fmla="val 26"/>
                <a:gd name="f15" fmla="val 9"/>
                <a:gd name="f16" fmla="val 11"/>
                <a:gd name="f17" fmla="val 24"/>
                <a:gd name="f18" fmla="val 38"/>
                <a:gd name="f19" fmla="val 55"/>
                <a:gd name="f20" fmla="val 5"/>
                <a:gd name="f21" fmla="val 20"/>
                <a:gd name="f22" fmla="val 62"/>
                <a:gd name="f23" fmla="val 61"/>
                <a:gd name="f24" fmla="val 50"/>
                <a:gd name="f25" fmla="val 58"/>
                <a:gd name="f26" fmla="val 63"/>
                <a:gd name="f27" fmla="val 56"/>
                <a:gd name="f28" fmla="val 37"/>
                <a:gd name="f29" fmla="val 75"/>
                <a:gd name="f30" fmla="val 18"/>
                <a:gd name="f31" fmla="val 71"/>
                <a:gd name="f32" fmla="+- 0 0 -90"/>
                <a:gd name="f33" fmla="*/ f3 1 65"/>
                <a:gd name="f34" fmla="*/ f4 1 76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65"/>
                <a:gd name="f43" fmla="*/ f39 1 76"/>
                <a:gd name="f44" fmla="*/ 0 f40 1"/>
                <a:gd name="f45" fmla="*/ 67 f39 1"/>
                <a:gd name="f46" fmla="*/ 6 f40 1"/>
                <a:gd name="f47" fmla="*/ 26 f39 1"/>
                <a:gd name="f48" fmla="*/ 38 f40 1"/>
                <a:gd name="f49" fmla="*/ 2 f39 1"/>
                <a:gd name="f50" fmla="*/ 62 f40 1"/>
                <a:gd name="f51" fmla="*/ 38 f39 1"/>
                <a:gd name="f52" fmla="*/ 56 f40 1"/>
                <a:gd name="f53" fmla="*/ 76 f39 1"/>
                <a:gd name="f54" fmla="+- f41 0 f1"/>
                <a:gd name="f55" fmla="*/ f44 1 65"/>
                <a:gd name="f56" fmla="*/ f45 1 76"/>
                <a:gd name="f57" fmla="*/ f46 1 65"/>
                <a:gd name="f58" fmla="*/ f47 1 76"/>
                <a:gd name="f59" fmla="*/ f48 1 65"/>
                <a:gd name="f60" fmla="*/ f49 1 76"/>
                <a:gd name="f61" fmla="*/ f50 1 65"/>
                <a:gd name="f62" fmla="*/ f51 1 76"/>
                <a:gd name="f63" fmla="*/ f52 1 65"/>
                <a:gd name="f64" fmla="*/ f53 1 76"/>
                <a:gd name="f65" fmla="*/ 0 1 f42"/>
                <a:gd name="f66" fmla="*/ f36 1 f42"/>
                <a:gd name="f67" fmla="*/ 0 1 f43"/>
                <a:gd name="f68" fmla="*/ f37 1 f43"/>
                <a:gd name="f69" fmla="*/ f55 1 f42"/>
                <a:gd name="f70" fmla="*/ f56 1 f43"/>
                <a:gd name="f71" fmla="*/ f57 1 f42"/>
                <a:gd name="f72" fmla="*/ f58 1 f43"/>
                <a:gd name="f73" fmla="*/ f59 1 f42"/>
                <a:gd name="f74" fmla="*/ f60 1 f43"/>
                <a:gd name="f75" fmla="*/ f61 1 f42"/>
                <a:gd name="f76" fmla="*/ f62 1 f43"/>
                <a:gd name="f77" fmla="*/ f63 1 f42"/>
                <a:gd name="f78" fmla="*/ f64 1 f43"/>
                <a:gd name="f79" fmla="*/ f65 f33 1"/>
                <a:gd name="f80" fmla="*/ f66 f33 1"/>
                <a:gd name="f81" fmla="*/ f68 f34 1"/>
                <a:gd name="f82" fmla="*/ f67 f34 1"/>
                <a:gd name="f83" fmla="*/ f69 f33 1"/>
                <a:gd name="f84" fmla="*/ f70 f34 1"/>
                <a:gd name="f85" fmla="*/ f71 f33 1"/>
                <a:gd name="f86" fmla="*/ f72 f34 1"/>
                <a:gd name="f87" fmla="*/ f73 f33 1"/>
                <a:gd name="f88" fmla="*/ f74 f34 1"/>
                <a:gd name="f89" fmla="*/ f75 f33 1"/>
                <a:gd name="f90" fmla="*/ f76 f34 1"/>
                <a:gd name="f91" fmla="*/ f77 f33 1"/>
                <a:gd name="f92" fmla="*/ f78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4">
                  <a:pos x="f83" y="f84"/>
                </a:cxn>
                <a:cxn ang="f54">
                  <a:pos x="f85" y="f86"/>
                </a:cxn>
                <a:cxn ang="f54">
                  <a:pos x="f87" y="f88"/>
                </a:cxn>
                <a:cxn ang="f54">
                  <a:pos x="f89" y="f90"/>
                </a:cxn>
                <a:cxn ang="f54">
                  <a:pos x="f91" y="f92"/>
                </a:cxn>
                <a:cxn ang="f54">
                  <a:pos x="f83" y="f84"/>
                </a:cxn>
              </a:cxnLst>
              <a:rect l="f79" t="f82" r="f80" b="f81"/>
              <a:pathLst>
                <a:path w="65" h="76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5"/>
                    <a:pt x="f18" y="f9"/>
                  </a:cubicBezTo>
                  <a:cubicBezTo>
                    <a:pt x="f19" y="f20"/>
                    <a:pt x="f6" y="f21"/>
                    <a:pt x="f22" y="f18"/>
                  </a:cubicBezTo>
                  <a:cubicBezTo>
                    <a:pt x="f23" y="f24"/>
                    <a:pt x="f25" y="f26"/>
                    <a:pt x="f27" y="f7"/>
                  </a:cubicBezTo>
                  <a:cubicBezTo>
                    <a:pt x="f28" y="f29"/>
                    <a:pt x="f30" y="f31"/>
                    <a:pt x="f5" y="f8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22C68201-E2D9-ED50-900B-20CEF425BE62}"/>
                </a:ext>
              </a:extLst>
            </p:cNvPr>
            <p:cNvSpPr/>
            <p:nvPr/>
          </p:nvSpPr>
          <p:spPr>
            <a:xfrm>
              <a:off x="7542208" y="4140202"/>
              <a:ext cx="1690689" cy="11636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0"/>
                <a:gd name="f7" fmla="val 193"/>
                <a:gd name="f8" fmla="val 40"/>
                <a:gd name="f9" fmla="val 277"/>
                <a:gd name="f10" fmla="val 61"/>
                <a:gd name="f11" fmla="val 274"/>
                <a:gd name="f12" fmla="val 82"/>
                <a:gd name="f13" fmla="val 270"/>
                <a:gd name="f14" fmla="val 104"/>
                <a:gd name="f15" fmla="val 269"/>
                <a:gd name="f16" fmla="val 111"/>
                <a:gd name="f17" fmla="val 267"/>
                <a:gd name="f18" fmla="val 119"/>
                <a:gd name="f19" fmla="val 126"/>
                <a:gd name="f20" fmla="val 246"/>
                <a:gd name="f21" fmla="val 128"/>
                <a:gd name="f22" fmla="val 238"/>
                <a:gd name="f23" fmla="val 134"/>
                <a:gd name="f24" fmla="val 234"/>
                <a:gd name="f25" fmla="val 155"/>
                <a:gd name="f26" fmla="val 232"/>
                <a:gd name="f27" fmla="val 166"/>
                <a:gd name="f28" fmla="val 231"/>
                <a:gd name="f29" fmla="val 176"/>
                <a:gd name="f30" fmla="val 229"/>
                <a:gd name="f31" fmla="val 187"/>
                <a:gd name="f32" fmla="val 228"/>
                <a:gd name="f33" fmla="val 191"/>
                <a:gd name="f34" fmla="val 223"/>
                <a:gd name="f35" fmla="val 192"/>
                <a:gd name="f36" fmla="val 210"/>
                <a:gd name="f37" fmla="val 190"/>
                <a:gd name="f38" fmla="val 197"/>
                <a:gd name="f39" fmla="val 188"/>
                <a:gd name="f40" fmla="val 184"/>
                <a:gd name="f41" fmla="val 186"/>
                <a:gd name="f42" fmla="val 178"/>
                <a:gd name="f43" fmla="val 185"/>
                <a:gd name="f44" fmla="val 177"/>
                <a:gd name="f45" fmla="val 165"/>
                <a:gd name="f46" fmla="val 181"/>
                <a:gd name="f47" fmla="val 153"/>
                <a:gd name="f48" fmla="val 183"/>
                <a:gd name="f49" fmla="val 141"/>
                <a:gd name="f50" fmla="val 174"/>
                <a:gd name="f51" fmla="val 112"/>
                <a:gd name="f52" fmla="val 160"/>
                <a:gd name="f53" fmla="val 110"/>
                <a:gd name="f54" fmla="val 145"/>
                <a:gd name="f55" fmla="val 107"/>
                <a:gd name="f56" fmla="val 130"/>
                <a:gd name="f57" fmla="val 116"/>
                <a:gd name="f58" fmla="val 127"/>
                <a:gd name="f59" fmla="val 131"/>
                <a:gd name="f60" fmla="val 124"/>
                <a:gd name="f61" fmla="val 142"/>
                <a:gd name="f62" fmla="val 122"/>
                <a:gd name="f63" fmla="val 154"/>
                <a:gd name="f64" fmla="val 121"/>
                <a:gd name="f65" fmla="val 120"/>
                <a:gd name="f66" fmla="val 117"/>
                <a:gd name="f67" fmla="val 109"/>
                <a:gd name="f68" fmla="val 175"/>
                <a:gd name="f69" fmla="val 78"/>
                <a:gd name="f70" fmla="val 169"/>
                <a:gd name="f71" fmla="val 46"/>
                <a:gd name="f72" fmla="val 14"/>
                <a:gd name="f73" fmla="val 159"/>
                <a:gd name="f74" fmla="val 10"/>
                <a:gd name="f75" fmla="val 158"/>
                <a:gd name="f76" fmla="val 5"/>
                <a:gd name="f77" fmla="val 157"/>
                <a:gd name="f78" fmla="val 2"/>
                <a:gd name="f79" fmla="val 6"/>
                <a:gd name="f80" fmla="val 7"/>
                <a:gd name="f81" fmla="val 98"/>
                <a:gd name="f82" fmla="val 12"/>
                <a:gd name="f83" fmla="val 85"/>
                <a:gd name="f84" fmla="val 13"/>
                <a:gd name="f85" fmla="val 71"/>
                <a:gd name="f86" fmla="val 19"/>
                <a:gd name="f87" fmla="val 47"/>
                <a:gd name="f88" fmla="val 21"/>
                <a:gd name="f89" fmla="val 23"/>
                <a:gd name="f90" fmla="val 25"/>
                <a:gd name="f91" fmla="val 27"/>
                <a:gd name="f92" fmla="val 28"/>
                <a:gd name="f93" fmla="val 30"/>
                <a:gd name="f94" fmla="val 94"/>
                <a:gd name="f95" fmla="val 20"/>
                <a:gd name="f96" fmla="val 242"/>
                <a:gd name="f97" fmla="val 33"/>
                <a:gd name="f98" fmla="val 261"/>
                <a:gd name="f99" fmla="val 35"/>
                <a:gd name="f100" fmla="+- 0 0 -90"/>
                <a:gd name="f101" fmla="*/ f3 1 280"/>
                <a:gd name="f102" fmla="*/ f4 1 193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280"/>
                <a:gd name="f111" fmla="*/ f107 1 193"/>
                <a:gd name="f112" fmla="*/ 280 f108 1"/>
                <a:gd name="f113" fmla="*/ 40 f107 1"/>
                <a:gd name="f114" fmla="*/ 270 f108 1"/>
                <a:gd name="f115" fmla="*/ 104 f107 1"/>
                <a:gd name="f116" fmla="*/ 267 f108 1"/>
                <a:gd name="f117" fmla="*/ 126 f107 1"/>
                <a:gd name="f118" fmla="*/ 234 f108 1"/>
                <a:gd name="f119" fmla="*/ 155 f107 1"/>
                <a:gd name="f120" fmla="*/ 229 f108 1"/>
                <a:gd name="f121" fmla="*/ 187 f107 1"/>
                <a:gd name="f122" fmla="*/ 223 f108 1"/>
                <a:gd name="f123" fmla="*/ 192 f107 1"/>
                <a:gd name="f124" fmla="*/ 184 f108 1"/>
                <a:gd name="f125" fmla="*/ 186 f107 1"/>
                <a:gd name="f126" fmla="*/ 177 f108 1"/>
                <a:gd name="f127" fmla="*/ 177 f107 1"/>
                <a:gd name="f128" fmla="*/ 183 f108 1"/>
                <a:gd name="f129" fmla="*/ 141 f107 1"/>
                <a:gd name="f130" fmla="*/ 160 f108 1"/>
                <a:gd name="f131" fmla="*/ 110 f107 1"/>
                <a:gd name="f132" fmla="*/ 127 f108 1"/>
                <a:gd name="f133" fmla="*/ 131 f107 1"/>
                <a:gd name="f134" fmla="*/ 121 f108 1"/>
                <a:gd name="f135" fmla="*/ 166 f107 1"/>
                <a:gd name="f136" fmla="*/ 109 f108 1"/>
                <a:gd name="f137" fmla="*/ 175 f107 1"/>
                <a:gd name="f138" fmla="*/ 14 f108 1"/>
                <a:gd name="f139" fmla="*/ 159 f107 1"/>
                <a:gd name="f140" fmla="*/ 0 f108 1"/>
                <a:gd name="f141" fmla="*/ 157 f107 1"/>
                <a:gd name="f142" fmla="*/ 7 f108 1"/>
                <a:gd name="f143" fmla="*/ 111 f107 1"/>
                <a:gd name="f144" fmla="*/ 13 f108 1"/>
                <a:gd name="f145" fmla="*/ 71 f107 1"/>
                <a:gd name="f146" fmla="*/ 25 f108 1"/>
                <a:gd name="f147" fmla="*/ 0 f107 1"/>
                <a:gd name="f148" fmla="*/ 30 f108 1"/>
                <a:gd name="f149" fmla="*/ 30 f107 1"/>
                <a:gd name="f150" fmla="+- f109 0 f1"/>
                <a:gd name="f151" fmla="*/ f112 1 280"/>
                <a:gd name="f152" fmla="*/ f113 1 193"/>
                <a:gd name="f153" fmla="*/ f114 1 280"/>
                <a:gd name="f154" fmla="*/ f115 1 193"/>
                <a:gd name="f155" fmla="*/ f116 1 280"/>
                <a:gd name="f156" fmla="*/ f117 1 193"/>
                <a:gd name="f157" fmla="*/ f118 1 280"/>
                <a:gd name="f158" fmla="*/ f119 1 193"/>
                <a:gd name="f159" fmla="*/ f120 1 280"/>
                <a:gd name="f160" fmla="*/ f121 1 193"/>
                <a:gd name="f161" fmla="*/ f122 1 280"/>
                <a:gd name="f162" fmla="*/ f123 1 193"/>
                <a:gd name="f163" fmla="*/ f124 1 280"/>
                <a:gd name="f164" fmla="*/ f125 1 193"/>
                <a:gd name="f165" fmla="*/ f126 1 280"/>
                <a:gd name="f166" fmla="*/ f127 1 193"/>
                <a:gd name="f167" fmla="*/ f128 1 280"/>
                <a:gd name="f168" fmla="*/ f129 1 193"/>
                <a:gd name="f169" fmla="*/ f130 1 280"/>
                <a:gd name="f170" fmla="*/ f131 1 193"/>
                <a:gd name="f171" fmla="*/ f132 1 280"/>
                <a:gd name="f172" fmla="*/ f133 1 193"/>
                <a:gd name="f173" fmla="*/ f134 1 280"/>
                <a:gd name="f174" fmla="*/ f135 1 193"/>
                <a:gd name="f175" fmla="*/ f136 1 280"/>
                <a:gd name="f176" fmla="*/ f137 1 193"/>
                <a:gd name="f177" fmla="*/ f138 1 280"/>
                <a:gd name="f178" fmla="*/ f139 1 193"/>
                <a:gd name="f179" fmla="*/ f140 1 280"/>
                <a:gd name="f180" fmla="*/ f141 1 193"/>
                <a:gd name="f181" fmla="*/ f142 1 280"/>
                <a:gd name="f182" fmla="*/ f143 1 193"/>
                <a:gd name="f183" fmla="*/ f144 1 280"/>
                <a:gd name="f184" fmla="*/ f145 1 193"/>
                <a:gd name="f185" fmla="*/ f146 1 280"/>
                <a:gd name="f186" fmla="*/ f147 1 193"/>
                <a:gd name="f187" fmla="*/ f148 1 280"/>
                <a:gd name="f188" fmla="*/ f149 1 193"/>
                <a:gd name="f189" fmla="*/ 0 1 f110"/>
                <a:gd name="f190" fmla="*/ f104 1 f110"/>
                <a:gd name="f191" fmla="*/ 0 1 f111"/>
                <a:gd name="f192" fmla="*/ f105 1 f111"/>
                <a:gd name="f193" fmla="*/ f151 1 f110"/>
                <a:gd name="f194" fmla="*/ f152 1 f111"/>
                <a:gd name="f195" fmla="*/ f153 1 f110"/>
                <a:gd name="f196" fmla="*/ f154 1 f111"/>
                <a:gd name="f197" fmla="*/ f155 1 f110"/>
                <a:gd name="f198" fmla="*/ f156 1 f111"/>
                <a:gd name="f199" fmla="*/ f157 1 f110"/>
                <a:gd name="f200" fmla="*/ f158 1 f111"/>
                <a:gd name="f201" fmla="*/ f159 1 f110"/>
                <a:gd name="f202" fmla="*/ f160 1 f111"/>
                <a:gd name="f203" fmla="*/ f161 1 f110"/>
                <a:gd name="f204" fmla="*/ f162 1 f111"/>
                <a:gd name="f205" fmla="*/ f163 1 f110"/>
                <a:gd name="f206" fmla="*/ f164 1 f111"/>
                <a:gd name="f207" fmla="*/ f165 1 f110"/>
                <a:gd name="f208" fmla="*/ f166 1 f111"/>
                <a:gd name="f209" fmla="*/ f167 1 f110"/>
                <a:gd name="f210" fmla="*/ f168 1 f111"/>
                <a:gd name="f211" fmla="*/ f169 1 f110"/>
                <a:gd name="f212" fmla="*/ f170 1 f111"/>
                <a:gd name="f213" fmla="*/ f171 1 f110"/>
                <a:gd name="f214" fmla="*/ f172 1 f111"/>
                <a:gd name="f215" fmla="*/ f173 1 f110"/>
                <a:gd name="f216" fmla="*/ f174 1 f111"/>
                <a:gd name="f217" fmla="*/ f175 1 f110"/>
                <a:gd name="f218" fmla="*/ f176 1 f111"/>
                <a:gd name="f219" fmla="*/ f177 1 f110"/>
                <a:gd name="f220" fmla="*/ f178 1 f111"/>
                <a:gd name="f221" fmla="*/ f179 1 f110"/>
                <a:gd name="f222" fmla="*/ f180 1 f111"/>
                <a:gd name="f223" fmla="*/ f181 1 f110"/>
                <a:gd name="f224" fmla="*/ f182 1 f111"/>
                <a:gd name="f225" fmla="*/ f183 1 f110"/>
                <a:gd name="f226" fmla="*/ f184 1 f111"/>
                <a:gd name="f227" fmla="*/ f185 1 f110"/>
                <a:gd name="f228" fmla="*/ f186 1 f111"/>
                <a:gd name="f229" fmla="*/ f187 1 f110"/>
                <a:gd name="f230" fmla="*/ f188 1 f111"/>
                <a:gd name="f231" fmla="*/ f189 f101 1"/>
                <a:gd name="f232" fmla="*/ f190 f101 1"/>
                <a:gd name="f233" fmla="*/ f192 f102 1"/>
                <a:gd name="f234" fmla="*/ f191 f102 1"/>
                <a:gd name="f235" fmla="*/ f193 f101 1"/>
                <a:gd name="f236" fmla="*/ f194 f102 1"/>
                <a:gd name="f237" fmla="*/ f195 f101 1"/>
                <a:gd name="f238" fmla="*/ f196 f102 1"/>
                <a:gd name="f239" fmla="*/ f197 f101 1"/>
                <a:gd name="f240" fmla="*/ f198 f102 1"/>
                <a:gd name="f241" fmla="*/ f199 f101 1"/>
                <a:gd name="f242" fmla="*/ f200 f102 1"/>
                <a:gd name="f243" fmla="*/ f201 f101 1"/>
                <a:gd name="f244" fmla="*/ f202 f102 1"/>
                <a:gd name="f245" fmla="*/ f203 f101 1"/>
                <a:gd name="f246" fmla="*/ f204 f102 1"/>
                <a:gd name="f247" fmla="*/ f205 f101 1"/>
                <a:gd name="f248" fmla="*/ f206 f102 1"/>
                <a:gd name="f249" fmla="*/ f207 f101 1"/>
                <a:gd name="f250" fmla="*/ f208 f102 1"/>
                <a:gd name="f251" fmla="*/ f209 f101 1"/>
                <a:gd name="f252" fmla="*/ f210 f102 1"/>
                <a:gd name="f253" fmla="*/ f211 f101 1"/>
                <a:gd name="f254" fmla="*/ f212 f102 1"/>
                <a:gd name="f255" fmla="*/ f213 f101 1"/>
                <a:gd name="f256" fmla="*/ f214 f102 1"/>
                <a:gd name="f257" fmla="*/ f215 f101 1"/>
                <a:gd name="f258" fmla="*/ f216 f102 1"/>
                <a:gd name="f259" fmla="*/ f217 f101 1"/>
                <a:gd name="f260" fmla="*/ f218 f102 1"/>
                <a:gd name="f261" fmla="*/ f219 f101 1"/>
                <a:gd name="f262" fmla="*/ f220 f102 1"/>
                <a:gd name="f263" fmla="*/ f221 f101 1"/>
                <a:gd name="f264" fmla="*/ f222 f102 1"/>
                <a:gd name="f265" fmla="*/ f223 f101 1"/>
                <a:gd name="f266" fmla="*/ f224 f102 1"/>
                <a:gd name="f267" fmla="*/ f225 f101 1"/>
                <a:gd name="f268" fmla="*/ f226 f102 1"/>
                <a:gd name="f269" fmla="*/ f227 f101 1"/>
                <a:gd name="f270" fmla="*/ f228 f102 1"/>
                <a:gd name="f271" fmla="*/ f229 f101 1"/>
                <a:gd name="f272" fmla="*/ f230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0">
                  <a:pos x="f235" y="f236"/>
                </a:cxn>
                <a:cxn ang="f150">
                  <a:pos x="f237" y="f238"/>
                </a:cxn>
                <a:cxn ang="f150">
                  <a:pos x="f239" y="f240"/>
                </a:cxn>
                <a:cxn ang="f150">
                  <a:pos x="f241" y="f242"/>
                </a:cxn>
                <a:cxn ang="f150">
                  <a:pos x="f243" y="f244"/>
                </a:cxn>
                <a:cxn ang="f150">
                  <a:pos x="f245" y="f246"/>
                </a:cxn>
                <a:cxn ang="f150">
                  <a:pos x="f247" y="f248"/>
                </a:cxn>
                <a:cxn ang="f150">
                  <a:pos x="f249" y="f250"/>
                </a:cxn>
                <a:cxn ang="f150">
                  <a:pos x="f251" y="f252"/>
                </a:cxn>
                <a:cxn ang="f150">
                  <a:pos x="f253" y="f254"/>
                </a:cxn>
                <a:cxn ang="f150">
                  <a:pos x="f255" y="f256"/>
                </a:cxn>
                <a:cxn ang="f150">
                  <a:pos x="f257" y="f258"/>
                </a:cxn>
                <a:cxn ang="f150">
                  <a:pos x="f259" y="f260"/>
                </a:cxn>
                <a:cxn ang="f150">
                  <a:pos x="f261" y="f262"/>
                </a:cxn>
                <a:cxn ang="f150">
                  <a:pos x="f263" y="f264"/>
                </a:cxn>
                <a:cxn ang="f150">
                  <a:pos x="f265" y="f266"/>
                </a:cxn>
                <a:cxn ang="f150">
                  <a:pos x="f267" y="f268"/>
                </a:cxn>
                <a:cxn ang="f150">
                  <a:pos x="f269" y="f270"/>
                </a:cxn>
                <a:cxn ang="f150">
                  <a:pos x="f271" y="f270"/>
                </a:cxn>
                <a:cxn ang="f150">
                  <a:pos x="f245" y="f272"/>
                </a:cxn>
                <a:cxn ang="f150">
                  <a:pos x="f235" y="f236"/>
                </a:cxn>
              </a:cxnLst>
              <a:rect l="f231" t="f234" r="f232" b="f233"/>
              <a:pathLst>
                <a:path w="280" h="193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7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2" y="f7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29" y="f40"/>
                    <a:pt x="f44" y="f44"/>
                  </a:cubicBezTo>
                  <a:cubicBezTo>
                    <a:pt x="f2" y="f45"/>
                    <a:pt x="f46" y="f47"/>
                    <a:pt x="f48" y="f49"/>
                  </a:cubicBezTo>
                  <a:cubicBezTo>
                    <a:pt x="f43" y="f1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27"/>
                  </a:cubicBezTo>
                  <a:cubicBezTo>
                    <a:pt x="f65" y="f50"/>
                    <a:pt x="f66" y="f29"/>
                    <a:pt x="f67" y="f68"/>
                  </a:cubicBezTo>
                  <a:cubicBezTo>
                    <a:pt x="f69" y="f70"/>
                    <a:pt x="f71" y="f45"/>
                    <a:pt x="f72" y="f73"/>
                  </a:cubicBezTo>
                  <a:cubicBezTo>
                    <a:pt x="f74" y="f75"/>
                    <a:pt x="f76" y="f52"/>
                    <a:pt x="f5" y="f77"/>
                  </a:cubicBezTo>
                  <a:cubicBezTo>
                    <a:pt x="f78" y="f61"/>
                    <a:pt x="f79" y="f58"/>
                    <a:pt x="f80" y="f16"/>
                  </a:cubicBezTo>
                  <a:cubicBezTo>
                    <a:pt x="f74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5"/>
                  </a:cubicBezTo>
                  <a:cubicBezTo>
                    <a:pt x="f91" y="f5"/>
                    <a:pt x="f92" y="f5"/>
                    <a:pt x="f93" y="f5"/>
                  </a:cubicBezTo>
                  <a:cubicBezTo>
                    <a:pt x="f94" y="f74"/>
                    <a:pt x="f73" y="f95"/>
                    <a:pt x="f34" y="f93"/>
                  </a:cubicBezTo>
                  <a:cubicBezTo>
                    <a:pt x="f96" y="f97"/>
                    <a:pt x="f98" y="f99"/>
                    <a:pt x="f6" y="f8"/>
                  </a:cubicBezTo>
                  <a:close/>
                </a:path>
              </a:pathLst>
            </a:custGeom>
            <a:solidFill>
              <a:srgbClr val="FBC27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B04966F7-BC28-EAFD-AAB5-DDA27603A8D2}"/>
                </a:ext>
              </a:extLst>
            </p:cNvPr>
            <p:cNvSpPr/>
            <p:nvPr/>
          </p:nvSpPr>
          <p:spPr>
            <a:xfrm>
              <a:off x="7367585" y="3465511"/>
              <a:ext cx="2132015" cy="9159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"/>
                <a:gd name="f7" fmla="val 152"/>
                <a:gd name="f8" fmla="val 309"/>
                <a:gd name="f9" fmla="val 290"/>
                <a:gd name="f10" fmla="val 147"/>
                <a:gd name="f11" fmla="val 271"/>
                <a:gd name="f12" fmla="val 145"/>
                <a:gd name="f13" fmla="val 252"/>
                <a:gd name="f14" fmla="val 142"/>
                <a:gd name="f15" fmla="val 188"/>
                <a:gd name="f16" fmla="val 132"/>
                <a:gd name="f17" fmla="val 123"/>
                <a:gd name="f18" fmla="val 122"/>
                <a:gd name="f19" fmla="val 59"/>
                <a:gd name="f20" fmla="val 112"/>
                <a:gd name="f21" fmla="val 57"/>
                <a:gd name="f22" fmla="val 56"/>
                <a:gd name="f23" fmla="val 54"/>
                <a:gd name="f24" fmla="val 52"/>
                <a:gd name="f25" fmla="val 50"/>
                <a:gd name="f26" fmla="val 111"/>
                <a:gd name="f27" fmla="val 48"/>
                <a:gd name="f28" fmla="val 35"/>
                <a:gd name="f29" fmla="val 108"/>
                <a:gd name="f30" fmla="val 21"/>
                <a:gd name="f31" fmla="val 106"/>
                <a:gd name="f32" fmla="val 7"/>
                <a:gd name="f33" fmla="val 104"/>
                <a:gd name="f34" fmla="val 2"/>
                <a:gd name="f35" fmla="val 101"/>
                <a:gd name="f36" fmla="val 1"/>
                <a:gd name="f37" fmla="val 95"/>
                <a:gd name="f38" fmla="val 3"/>
                <a:gd name="f39" fmla="val 84"/>
                <a:gd name="f40" fmla="val 4"/>
                <a:gd name="f41" fmla="val 72"/>
                <a:gd name="f42" fmla="val 6"/>
                <a:gd name="f43" fmla="val 61"/>
                <a:gd name="f44" fmla="val 55"/>
                <a:gd name="f45" fmla="val 8"/>
                <a:gd name="f46" fmla="val 9"/>
                <a:gd name="f47" fmla="val 44"/>
                <a:gd name="f48" fmla="val 10"/>
                <a:gd name="f49" fmla="val 38"/>
                <a:gd name="f50" fmla="val 14"/>
                <a:gd name="f51" fmla="val 41"/>
                <a:gd name="f52" fmla="val 17"/>
                <a:gd name="f53" fmla="val 27"/>
                <a:gd name="f54" fmla="val 42"/>
                <a:gd name="f55" fmla="val 36"/>
                <a:gd name="f56" fmla="val 45"/>
                <a:gd name="f57" fmla="val 51"/>
                <a:gd name="f58" fmla="val 46"/>
                <a:gd name="f59" fmla="val 58"/>
                <a:gd name="f60" fmla="val 47"/>
                <a:gd name="f61" fmla="val 64"/>
                <a:gd name="f62" fmla="val 137"/>
                <a:gd name="f63" fmla="val 60"/>
                <a:gd name="f64" fmla="val 174"/>
                <a:gd name="f65" fmla="val 66"/>
                <a:gd name="f66" fmla="val 179"/>
                <a:gd name="f67" fmla="val 65"/>
                <a:gd name="f68" fmla="val 181"/>
                <a:gd name="f69" fmla="val 182"/>
                <a:gd name="f70" fmla="val 49"/>
                <a:gd name="f71" fmla="val 184"/>
                <a:gd name="f72" fmla="val 187"/>
                <a:gd name="f73" fmla="val 26"/>
                <a:gd name="f74" fmla="val 190"/>
                <a:gd name="f75" fmla="val 202"/>
                <a:gd name="f76" fmla="val 219"/>
                <a:gd name="f77" fmla="val 234"/>
                <a:gd name="f78" fmla="val 244"/>
                <a:gd name="f79" fmla="val 16"/>
                <a:gd name="f80" fmla="val 243"/>
                <a:gd name="f81" fmla="val 32"/>
                <a:gd name="f82" fmla="val 242"/>
                <a:gd name="f83" fmla="val 43"/>
                <a:gd name="f84" fmla="val 240"/>
                <a:gd name="f85" fmla="val 238"/>
                <a:gd name="f86" fmla="val 67"/>
                <a:gd name="f87" fmla="val 237"/>
                <a:gd name="f88" fmla="val 73"/>
                <a:gd name="f89" fmla="val 76"/>
                <a:gd name="f90" fmla="val 245"/>
                <a:gd name="f91" fmla="val 77"/>
                <a:gd name="f92" fmla="val 257"/>
                <a:gd name="f93" fmla="val 78"/>
                <a:gd name="f94" fmla="val 269"/>
                <a:gd name="f95" fmla="val 80"/>
                <a:gd name="f96" fmla="val 281"/>
                <a:gd name="f97" fmla="val 82"/>
                <a:gd name="f98" fmla="val 287"/>
                <a:gd name="f99" fmla="val 291"/>
                <a:gd name="f100" fmla="val 293"/>
                <a:gd name="f101" fmla="val 295"/>
                <a:gd name="f102" fmla="val 298"/>
                <a:gd name="f103" fmla="val 311"/>
                <a:gd name="f104" fmla="val 331"/>
                <a:gd name="f105" fmla="val 19"/>
                <a:gd name="f106" fmla="val 348"/>
                <a:gd name="f107" fmla="val 34"/>
                <a:gd name="f108" fmla="val 351"/>
                <a:gd name="f109" fmla="val 350"/>
                <a:gd name="f110" fmla="val 347"/>
                <a:gd name="f111" fmla="val 345"/>
                <a:gd name="f112" fmla="val 91"/>
                <a:gd name="f113" fmla="val 339"/>
                <a:gd name="f114" fmla="val 333"/>
                <a:gd name="f115" fmla="val 327"/>
                <a:gd name="f116" fmla="val 89"/>
                <a:gd name="f117" fmla="val 324"/>
                <a:gd name="f118" fmla="val 320"/>
                <a:gd name="f119" fmla="val 88"/>
                <a:gd name="f120" fmla="val 319"/>
                <a:gd name="f121" fmla="val 93"/>
                <a:gd name="f122" fmla="val 317"/>
                <a:gd name="f123" fmla="val 113"/>
                <a:gd name="f124" fmla="val 310"/>
                <a:gd name="f125" fmla="+- 0 0 -90"/>
                <a:gd name="f126" fmla="*/ f3 1 353"/>
                <a:gd name="f127" fmla="*/ f4 1 152"/>
                <a:gd name="f128" fmla="val f5"/>
                <a:gd name="f129" fmla="val f6"/>
                <a:gd name="f130" fmla="val f7"/>
                <a:gd name="f131" fmla="*/ f125 f0 1"/>
                <a:gd name="f132" fmla="+- f130 0 f128"/>
                <a:gd name="f133" fmla="+- f129 0 f128"/>
                <a:gd name="f134" fmla="*/ f131 1 f2"/>
                <a:gd name="f135" fmla="*/ f133 1 353"/>
                <a:gd name="f136" fmla="*/ f132 1 152"/>
                <a:gd name="f137" fmla="*/ 309 f133 1"/>
                <a:gd name="f138" fmla="*/ 152 f132 1"/>
                <a:gd name="f139" fmla="*/ 252 f133 1"/>
                <a:gd name="f140" fmla="*/ 142 f132 1"/>
                <a:gd name="f141" fmla="*/ 59 f133 1"/>
                <a:gd name="f142" fmla="*/ 112 f132 1"/>
                <a:gd name="f143" fmla="*/ 54 f133 1"/>
                <a:gd name="f144" fmla="*/ 48 f133 1"/>
                <a:gd name="f145" fmla="*/ 111 f132 1"/>
                <a:gd name="f146" fmla="*/ 7 f133 1"/>
                <a:gd name="f147" fmla="*/ 104 f132 1"/>
                <a:gd name="f148" fmla="*/ 1 f133 1"/>
                <a:gd name="f149" fmla="*/ 95 f132 1"/>
                <a:gd name="f150" fmla="*/ 6 f133 1"/>
                <a:gd name="f151" fmla="*/ 61 f132 1"/>
                <a:gd name="f152" fmla="*/ 9 f133 1"/>
                <a:gd name="f153" fmla="*/ 44 f132 1"/>
                <a:gd name="f154" fmla="*/ 17 f133 1"/>
                <a:gd name="f155" fmla="*/ 41 f132 1"/>
                <a:gd name="f156" fmla="*/ 45 f133 1"/>
                <a:gd name="f157" fmla="*/ 45 f132 1"/>
                <a:gd name="f158" fmla="*/ 64 f133 1"/>
                <a:gd name="f159" fmla="*/ 48 f132 1"/>
                <a:gd name="f160" fmla="*/ 174 f133 1"/>
                <a:gd name="f161" fmla="*/ 66 f132 1"/>
                <a:gd name="f162" fmla="*/ 181 f133 1"/>
                <a:gd name="f163" fmla="*/ 187 f133 1"/>
                <a:gd name="f164" fmla="*/ 26 f132 1"/>
                <a:gd name="f165" fmla="*/ 219 f133 1"/>
                <a:gd name="f166" fmla="*/ 1 f132 1"/>
                <a:gd name="f167" fmla="*/ 243 f133 1"/>
                <a:gd name="f168" fmla="*/ 32 f132 1"/>
                <a:gd name="f169" fmla="*/ 238 f133 1"/>
                <a:gd name="f170" fmla="*/ 67 f132 1"/>
                <a:gd name="f171" fmla="*/ 245 f133 1"/>
                <a:gd name="f172" fmla="*/ 77 f132 1"/>
                <a:gd name="f173" fmla="*/ 281 f133 1"/>
                <a:gd name="f174" fmla="*/ 82 f132 1"/>
                <a:gd name="f175" fmla="*/ 290 f133 1"/>
                <a:gd name="f176" fmla="*/ 76 f132 1"/>
                <a:gd name="f177" fmla="*/ 295 f133 1"/>
                <a:gd name="f178" fmla="*/ 47 f132 1"/>
                <a:gd name="f179" fmla="*/ 331 f133 1"/>
                <a:gd name="f180" fmla="*/ 19 f132 1"/>
                <a:gd name="f181" fmla="*/ 351 f133 1"/>
                <a:gd name="f182" fmla="*/ 52 f132 1"/>
                <a:gd name="f183" fmla="*/ 345 f133 1"/>
                <a:gd name="f184" fmla="*/ 91 f132 1"/>
                <a:gd name="f185" fmla="*/ 327 f133 1"/>
                <a:gd name="f186" fmla="*/ 89 f132 1"/>
                <a:gd name="f187" fmla="*/ 319 f133 1"/>
                <a:gd name="f188" fmla="*/ 93 f132 1"/>
                <a:gd name="f189" fmla="*/ 311 f133 1"/>
                <a:gd name="f190" fmla="+- f134 0 f1"/>
                <a:gd name="f191" fmla="*/ f137 1 353"/>
                <a:gd name="f192" fmla="*/ f138 1 152"/>
                <a:gd name="f193" fmla="*/ f139 1 353"/>
                <a:gd name="f194" fmla="*/ f140 1 152"/>
                <a:gd name="f195" fmla="*/ f141 1 353"/>
                <a:gd name="f196" fmla="*/ f142 1 152"/>
                <a:gd name="f197" fmla="*/ f143 1 353"/>
                <a:gd name="f198" fmla="*/ f144 1 353"/>
                <a:gd name="f199" fmla="*/ f145 1 152"/>
                <a:gd name="f200" fmla="*/ f146 1 353"/>
                <a:gd name="f201" fmla="*/ f147 1 152"/>
                <a:gd name="f202" fmla="*/ f148 1 353"/>
                <a:gd name="f203" fmla="*/ f149 1 152"/>
                <a:gd name="f204" fmla="*/ f150 1 353"/>
                <a:gd name="f205" fmla="*/ f151 1 152"/>
                <a:gd name="f206" fmla="*/ f152 1 353"/>
                <a:gd name="f207" fmla="*/ f153 1 152"/>
                <a:gd name="f208" fmla="*/ f154 1 353"/>
                <a:gd name="f209" fmla="*/ f155 1 152"/>
                <a:gd name="f210" fmla="*/ f156 1 353"/>
                <a:gd name="f211" fmla="*/ f157 1 152"/>
                <a:gd name="f212" fmla="*/ f158 1 353"/>
                <a:gd name="f213" fmla="*/ f159 1 152"/>
                <a:gd name="f214" fmla="*/ f160 1 353"/>
                <a:gd name="f215" fmla="*/ f161 1 152"/>
                <a:gd name="f216" fmla="*/ f162 1 353"/>
                <a:gd name="f217" fmla="*/ f163 1 353"/>
                <a:gd name="f218" fmla="*/ f164 1 152"/>
                <a:gd name="f219" fmla="*/ f165 1 353"/>
                <a:gd name="f220" fmla="*/ f166 1 152"/>
                <a:gd name="f221" fmla="*/ f167 1 353"/>
                <a:gd name="f222" fmla="*/ f168 1 152"/>
                <a:gd name="f223" fmla="*/ f169 1 353"/>
                <a:gd name="f224" fmla="*/ f170 1 152"/>
                <a:gd name="f225" fmla="*/ f171 1 353"/>
                <a:gd name="f226" fmla="*/ f172 1 152"/>
                <a:gd name="f227" fmla="*/ f173 1 353"/>
                <a:gd name="f228" fmla="*/ f174 1 152"/>
                <a:gd name="f229" fmla="*/ f175 1 353"/>
                <a:gd name="f230" fmla="*/ f176 1 152"/>
                <a:gd name="f231" fmla="*/ f177 1 353"/>
                <a:gd name="f232" fmla="*/ f178 1 152"/>
                <a:gd name="f233" fmla="*/ f179 1 353"/>
                <a:gd name="f234" fmla="*/ f180 1 152"/>
                <a:gd name="f235" fmla="*/ f181 1 353"/>
                <a:gd name="f236" fmla="*/ f182 1 152"/>
                <a:gd name="f237" fmla="*/ f183 1 353"/>
                <a:gd name="f238" fmla="*/ f184 1 152"/>
                <a:gd name="f239" fmla="*/ f185 1 353"/>
                <a:gd name="f240" fmla="*/ f186 1 152"/>
                <a:gd name="f241" fmla="*/ f187 1 353"/>
                <a:gd name="f242" fmla="*/ f188 1 152"/>
                <a:gd name="f243" fmla="*/ f189 1 353"/>
                <a:gd name="f244" fmla="*/ 0 1 f135"/>
                <a:gd name="f245" fmla="*/ f129 1 f135"/>
                <a:gd name="f246" fmla="*/ 0 1 f136"/>
                <a:gd name="f247" fmla="*/ f130 1 f136"/>
                <a:gd name="f248" fmla="*/ f191 1 f135"/>
                <a:gd name="f249" fmla="*/ f192 1 f136"/>
                <a:gd name="f250" fmla="*/ f193 1 f135"/>
                <a:gd name="f251" fmla="*/ f194 1 f136"/>
                <a:gd name="f252" fmla="*/ f195 1 f135"/>
                <a:gd name="f253" fmla="*/ f196 1 f136"/>
                <a:gd name="f254" fmla="*/ f197 1 f135"/>
                <a:gd name="f255" fmla="*/ f198 1 f135"/>
                <a:gd name="f256" fmla="*/ f199 1 f136"/>
                <a:gd name="f257" fmla="*/ f200 1 f135"/>
                <a:gd name="f258" fmla="*/ f201 1 f136"/>
                <a:gd name="f259" fmla="*/ f202 1 f135"/>
                <a:gd name="f260" fmla="*/ f203 1 f136"/>
                <a:gd name="f261" fmla="*/ f204 1 f135"/>
                <a:gd name="f262" fmla="*/ f205 1 f136"/>
                <a:gd name="f263" fmla="*/ f206 1 f135"/>
                <a:gd name="f264" fmla="*/ f207 1 f136"/>
                <a:gd name="f265" fmla="*/ f208 1 f135"/>
                <a:gd name="f266" fmla="*/ f209 1 f136"/>
                <a:gd name="f267" fmla="*/ f210 1 f135"/>
                <a:gd name="f268" fmla="*/ f211 1 f136"/>
                <a:gd name="f269" fmla="*/ f212 1 f135"/>
                <a:gd name="f270" fmla="*/ f213 1 f136"/>
                <a:gd name="f271" fmla="*/ f214 1 f135"/>
                <a:gd name="f272" fmla="*/ f215 1 f136"/>
                <a:gd name="f273" fmla="*/ f216 1 f135"/>
                <a:gd name="f274" fmla="*/ f217 1 f135"/>
                <a:gd name="f275" fmla="*/ f218 1 f136"/>
                <a:gd name="f276" fmla="*/ f219 1 f135"/>
                <a:gd name="f277" fmla="*/ f220 1 f136"/>
                <a:gd name="f278" fmla="*/ f221 1 f135"/>
                <a:gd name="f279" fmla="*/ f222 1 f136"/>
                <a:gd name="f280" fmla="*/ f223 1 f135"/>
                <a:gd name="f281" fmla="*/ f224 1 f136"/>
                <a:gd name="f282" fmla="*/ f225 1 f135"/>
                <a:gd name="f283" fmla="*/ f226 1 f136"/>
                <a:gd name="f284" fmla="*/ f227 1 f135"/>
                <a:gd name="f285" fmla="*/ f228 1 f136"/>
                <a:gd name="f286" fmla="*/ f229 1 f135"/>
                <a:gd name="f287" fmla="*/ f230 1 f136"/>
                <a:gd name="f288" fmla="*/ f231 1 f135"/>
                <a:gd name="f289" fmla="*/ f232 1 f136"/>
                <a:gd name="f290" fmla="*/ f233 1 f135"/>
                <a:gd name="f291" fmla="*/ f234 1 f136"/>
                <a:gd name="f292" fmla="*/ f235 1 f135"/>
                <a:gd name="f293" fmla="*/ f236 1 f136"/>
                <a:gd name="f294" fmla="*/ f237 1 f135"/>
                <a:gd name="f295" fmla="*/ f238 1 f136"/>
                <a:gd name="f296" fmla="*/ f239 1 f135"/>
                <a:gd name="f297" fmla="*/ f240 1 f136"/>
                <a:gd name="f298" fmla="*/ f241 1 f135"/>
                <a:gd name="f299" fmla="*/ f242 1 f136"/>
                <a:gd name="f300" fmla="*/ f243 1 f135"/>
                <a:gd name="f301" fmla="*/ f244 f126 1"/>
                <a:gd name="f302" fmla="*/ f245 f126 1"/>
                <a:gd name="f303" fmla="*/ f247 f127 1"/>
                <a:gd name="f304" fmla="*/ f246 f127 1"/>
                <a:gd name="f305" fmla="*/ f248 f126 1"/>
                <a:gd name="f306" fmla="*/ f249 f127 1"/>
                <a:gd name="f307" fmla="*/ f250 f126 1"/>
                <a:gd name="f308" fmla="*/ f251 f127 1"/>
                <a:gd name="f309" fmla="*/ f252 f126 1"/>
                <a:gd name="f310" fmla="*/ f253 f127 1"/>
                <a:gd name="f311" fmla="*/ f254 f126 1"/>
                <a:gd name="f312" fmla="*/ f255 f126 1"/>
                <a:gd name="f313" fmla="*/ f256 f127 1"/>
                <a:gd name="f314" fmla="*/ f257 f126 1"/>
                <a:gd name="f315" fmla="*/ f258 f127 1"/>
                <a:gd name="f316" fmla="*/ f259 f126 1"/>
                <a:gd name="f317" fmla="*/ f260 f127 1"/>
                <a:gd name="f318" fmla="*/ f261 f126 1"/>
                <a:gd name="f319" fmla="*/ f262 f127 1"/>
                <a:gd name="f320" fmla="*/ f263 f126 1"/>
                <a:gd name="f321" fmla="*/ f264 f127 1"/>
                <a:gd name="f322" fmla="*/ f265 f126 1"/>
                <a:gd name="f323" fmla="*/ f266 f127 1"/>
                <a:gd name="f324" fmla="*/ f267 f126 1"/>
                <a:gd name="f325" fmla="*/ f268 f127 1"/>
                <a:gd name="f326" fmla="*/ f269 f126 1"/>
                <a:gd name="f327" fmla="*/ f270 f127 1"/>
                <a:gd name="f328" fmla="*/ f271 f126 1"/>
                <a:gd name="f329" fmla="*/ f272 f127 1"/>
                <a:gd name="f330" fmla="*/ f273 f126 1"/>
                <a:gd name="f331" fmla="*/ f274 f126 1"/>
                <a:gd name="f332" fmla="*/ f275 f127 1"/>
                <a:gd name="f333" fmla="*/ f276 f126 1"/>
                <a:gd name="f334" fmla="*/ f277 f127 1"/>
                <a:gd name="f335" fmla="*/ f278 f126 1"/>
                <a:gd name="f336" fmla="*/ f279 f127 1"/>
                <a:gd name="f337" fmla="*/ f280 f126 1"/>
                <a:gd name="f338" fmla="*/ f281 f127 1"/>
                <a:gd name="f339" fmla="*/ f282 f126 1"/>
                <a:gd name="f340" fmla="*/ f283 f127 1"/>
                <a:gd name="f341" fmla="*/ f284 f126 1"/>
                <a:gd name="f342" fmla="*/ f285 f127 1"/>
                <a:gd name="f343" fmla="*/ f286 f126 1"/>
                <a:gd name="f344" fmla="*/ f287 f127 1"/>
                <a:gd name="f345" fmla="*/ f288 f126 1"/>
                <a:gd name="f346" fmla="*/ f289 f127 1"/>
                <a:gd name="f347" fmla="*/ f290 f126 1"/>
                <a:gd name="f348" fmla="*/ f291 f127 1"/>
                <a:gd name="f349" fmla="*/ f292 f126 1"/>
                <a:gd name="f350" fmla="*/ f293 f127 1"/>
                <a:gd name="f351" fmla="*/ f294 f126 1"/>
                <a:gd name="f352" fmla="*/ f295 f127 1"/>
                <a:gd name="f353" fmla="*/ f296 f126 1"/>
                <a:gd name="f354" fmla="*/ f297 f127 1"/>
                <a:gd name="f355" fmla="*/ f298 f126 1"/>
                <a:gd name="f356" fmla="*/ f299 f127 1"/>
                <a:gd name="f357" fmla="*/ f300 f1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0">
                  <a:pos x="f305" y="f306"/>
                </a:cxn>
                <a:cxn ang="f190">
                  <a:pos x="f307" y="f308"/>
                </a:cxn>
                <a:cxn ang="f190">
                  <a:pos x="f309" y="f310"/>
                </a:cxn>
                <a:cxn ang="f190">
                  <a:pos x="f311" y="f310"/>
                </a:cxn>
                <a:cxn ang="f190">
                  <a:pos x="f312" y="f313"/>
                </a:cxn>
                <a:cxn ang="f190">
                  <a:pos x="f314" y="f315"/>
                </a:cxn>
                <a:cxn ang="f190">
                  <a:pos x="f316" y="f317"/>
                </a:cxn>
                <a:cxn ang="f190">
                  <a:pos x="f318" y="f319"/>
                </a:cxn>
                <a:cxn ang="f190">
                  <a:pos x="f320" y="f321"/>
                </a:cxn>
                <a:cxn ang="f190">
                  <a:pos x="f322" y="f323"/>
                </a:cxn>
                <a:cxn ang="f190">
                  <a:pos x="f324" y="f325"/>
                </a:cxn>
                <a:cxn ang="f190">
                  <a:pos x="f326" y="f327"/>
                </a:cxn>
                <a:cxn ang="f190">
                  <a:pos x="f328" y="f329"/>
                </a:cxn>
                <a:cxn ang="f190">
                  <a:pos x="f330" y="f319"/>
                </a:cxn>
                <a:cxn ang="f190">
                  <a:pos x="f331" y="f332"/>
                </a:cxn>
                <a:cxn ang="f190">
                  <a:pos x="f333" y="f334"/>
                </a:cxn>
                <a:cxn ang="f190">
                  <a:pos x="f335" y="f336"/>
                </a:cxn>
                <a:cxn ang="f190">
                  <a:pos x="f337" y="f338"/>
                </a:cxn>
                <a:cxn ang="f190">
                  <a:pos x="f339" y="f340"/>
                </a:cxn>
                <a:cxn ang="f190">
                  <a:pos x="f341" y="f342"/>
                </a:cxn>
                <a:cxn ang="f190">
                  <a:pos x="f343" y="f344"/>
                </a:cxn>
                <a:cxn ang="f190">
                  <a:pos x="f345" y="f346"/>
                </a:cxn>
                <a:cxn ang="f190">
                  <a:pos x="f347" y="f348"/>
                </a:cxn>
                <a:cxn ang="f190">
                  <a:pos x="f349" y="f350"/>
                </a:cxn>
                <a:cxn ang="f190">
                  <a:pos x="f351" y="f352"/>
                </a:cxn>
                <a:cxn ang="f190">
                  <a:pos x="f353" y="f354"/>
                </a:cxn>
                <a:cxn ang="f190">
                  <a:pos x="f355" y="f356"/>
                </a:cxn>
                <a:cxn ang="f190">
                  <a:pos x="f357" y="f306"/>
                </a:cxn>
                <a:cxn ang="f190">
                  <a:pos x="f305" y="f306"/>
                </a:cxn>
              </a:cxnLst>
              <a:rect l="f301" t="f304" r="f302" b="f303"/>
              <a:pathLst>
                <a:path w="353" h="152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0"/>
                    <a:pt x="f22" y="f20"/>
                    <a:pt x="f23" y="f20"/>
                  </a:cubicBezTo>
                  <a:cubicBezTo>
                    <a:pt x="f24" y="f20"/>
                    <a:pt x="f25" y="f26"/>
                    <a:pt x="f27" y="f26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3"/>
                    <a:pt x="f5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32" y="f44"/>
                    <a:pt x="f45" y="f25"/>
                    <a:pt x="f46" y="f47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4"/>
                    <a:pt x="f55" y="f47"/>
                    <a:pt x="f56" y="f56"/>
                  </a:cubicBezTo>
                  <a:cubicBezTo>
                    <a:pt x="f57" y="f58"/>
                    <a:pt x="f59" y="f60"/>
                    <a:pt x="f61" y="f27"/>
                  </a:cubicBezTo>
                  <a:cubicBezTo>
                    <a:pt x="f35" y="f23"/>
                    <a:pt x="f62" y="f63"/>
                    <a:pt x="f64" y="f65"/>
                  </a:cubicBezTo>
                  <a:cubicBezTo>
                    <a:pt x="f66" y="f65"/>
                    <a:pt x="f2" y="f67"/>
                    <a:pt x="f68" y="f43"/>
                  </a:cubicBezTo>
                  <a:cubicBezTo>
                    <a:pt x="f69" y="f70"/>
                    <a:pt x="f71" y="f49"/>
                    <a:pt x="f72" y="f73"/>
                  </a:cubicBezTo>
                  <a:cubicBezTo>
                    <a:pt x="f74" y="f46"/>
                    <a:pt x="f75" y="f5"/>
                    <a:pt x="f76" y="f36"/>
                  </a:cubicBezTo>
                  <a:cubicBezTo>
                    <a:pt x="f77" y="f38"/>
                    <a:pt x="f78" y="f79"/>
                    <a:pt x="f80" y="f81"/>
                  </a:cubicBezTo>
                  <a:cubicBezTo>
                    <a:pt x="f82" y="f83"/>
                    <a:pt x="f84" y="f44"/>
                    <a:pt x="f85" y="f86"/>
                  </a:cubicBezTo>
                  <a:cubicBezTo>
                    <a:pt x="f87" y="f88"/>
                    <a:pt x="f85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39"/>
                    <a:pt x="f9" y="f97"/>
                    <a:pt x="f9" y="f89"/>
                  </a:cubicBezTo>
                  <a:cubicBezTo>
                    <a:pt x="f99" y="f65"/>
                    <a:pt x="f100" y="f22"/>
                    <a:pt x="f101" y="f60"/>
                  </a:cubicBezTo>
                  <a:cubicBezTo>
                    <a:pt x="f102" y="f53"/>
                    <a:pt x="f103" y="f52"/>
                    <a:pt x="f104" y="f105"/>
                  </a:cubicBezTo>
                  <a:cubicBezTo>
                    <a:pt x="f106" y="f73"/>
                    <a:pt x="f6" y="f107"/>
                    <a:pt x="f108" y="f24"/>
                  </a:cubicBezTo>
                  <a:cubicBezTo>
                    <a:pt x="f109" y="f67"/>
                    <a:pt x="f110" y="f93"/>
                    <a:pt x="f111" y="f112"/>
                  </a:cubicBezTo>
                  <a:cubicBezTo>
                    <a:pt x="f113" y="f112"/>
                    <a:pt x="f114" y="f112"/>
                    <a:pt x="f115" y="f116"/>
                  </a:cubicBezTo>
                  <a:cubicBezTo>
                    <a:pt x="f117" y="f116"/>
                    <a:pt x="f118" y="f119"/>
                    <a:pt x="f120" y="f121"/>
                  </a:cubicBezTo>
                  <a:cubicBezTo>
                    <a:pt x="f122" y="f123"/>
                    <a:pt x="f103" y="f16"/>
                    <a:pt x="f103" y="f7"/>
                  </a:cubicBezTo>
                  <a:cubicBezTo>
                    <a:pt x="f124" y="f7"/>
                    <a:pt x="f8" y="f7"/>
                    <a:pt x="f8" y="f7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AB1F96E3-3E69-55D3-7A75-545801609879}"/>
                </a:ext>
              </a:extLst>
            </p:cNvPr>
            <p:cNvSpPr/>
            <p:nvPr/>
          </p:nvSpPr>
          <p:spPr>
            <a:xfrm>
              <a:off x="9245598" y="3995735"/>
              <a:ext cx="1908179" cy="681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6"/>
                <a:gd name="f7" fmla="val 113"/>
                <a:gd name="f8" fmla="val 64"/>
                <a:gd name="f9" fmla="val 44"/>
                <a:gd name="f10" fmla="val 6"/>
                <a:gd name="f11" fmla="val 25"/>
                <a:gd name="f12" fmla="val 8"/>
                <a:gd name="f13" fmla="val 5"/>
                <a:gd name="f14" fmla="val 9"/>
                <a:gd name="f15" fmla="val 13"/>
                <a:gd name="f16" fmla="val 1"/>
                <a:gd name="f17" fmla="val 16"/>
                <a:gd name="f18" fmla="val 22"/>
                <a:gd name="f19" fmla="val 3"/>
                <a:gd name="f20" fmla="val 28"/>
                <a:gd name="f21" fmla="val 34"/>
                <a:gd name="f22" fmla="val 52"/>
                <a:gd name="f23" fmla="val 7"/>
                <a:gd name="f24" fmla="val 69"/>
                <a:gd name="f25" fmla="val 10"/>
                <a:gd name="f26" fmla="val 87"/>
                <a:gd name="f27" fmla="val 11"/>
                <a:gd name="f28" fmla="val 88"/>
                <a:gd name="f29" fmla="val 90"/>
                <a:gd name="f30" fmla="val 91"/>
                <a:gd name="f31" fmla="val 109"/>
                <a:gd name="f32" fmla="val 127"/>
                <a:gd name="f33" fmla="val 19"/>
                <a:gd name="f34" fmla="val 144"/>
                <a:gd name="f35" fmla="val 21"/>
                <a:gd name="f36" fmla="val 183"/>
                <a:gd name="f37" fmla="val 27"/>
                <a:gd name="f38" fmla="val 222"/>
                <a:gd name="f39" fmla="val 33"/>
                <a:gd name="f40" fmla="val 261"/>
                <a:gd name="f41" fmla="val 39"/>
                <a:gd name="f42" fmla="val 263"/>
                <a:gd name="f43" fmla="val 265"/>
                <a:gd name="f44" fmla="val 40"/>
                <a:gd name="f45" fmla="val 267"/>
                <a:gd name="f46" fmla="val 280"/>
                <a:gd name="f47" fmla="val 43"/>
                <a:gd name="f48" fmla="val 294"/>
                <a:gd name="f49" fmla="val 45"/>
                <a:gd name="f50" fmla="val 307"/>
                <a:gd name="f51" fmla="val 46"/>
                <a:gd name="f52" fmla="val 310"/>
                <a:gd name="f53" fmla="val 48"/>
                <a:gd name="f54" fmla="val 47"/>
                <a:gd name="f55" fmla="val 314"/>
                <a:gd name="f56" fmla="val 53"/>
                <a:gd name="f57" fmla="val 54"/>
                <a:gd name="f58" fmla="val 55"/>
                <a:gd name="f59" fmla="val 56"/>
                <a:gd name="f60" fmla="val 312"/>
                <a:gd name="f61" fmla="val 67"/>
                <a:gd name="f62" fmla="val 311"/>
                <a:gd name="f63" fmla="val 79"/>
                <a:gd name="f64" fmla="val 309"/>
                <a:gd name="f65" fmla="val 306"/>
                <a:gd name="f66" fmla="val 95"/>
                <a:gd name="f67" fmla="val 101"/>
                <a:gd name="f68" fmla="val 107"/>
                <a:gd name="f69" fmla="val 305"/>
                <a:gd name="f70" fmla="val 301"/>
                <a:gd name="f71" fmla="val 111"/>
                <a:gd name="f72" fmla="val 297"/>
                <a:gd name="f73" fmla="val 287"/>
                <a:gd name="f74" fmla="val 277"/>
                <a:gd name="f75" fmla="val 108"/>
                <a:gd name="f76" fmla="val 106"/>
                <a:gd name="f77" fmla="val 105"/>
                <a:gd name="f78" fmla="val 256"/>
                <a:gd name="f79" fmla="val 104"/>
                <a:gd name="f80" fmla="val 250"/>
                <a:gd name="f81" fmla="val 103"/>
                <a:gd name="f82" fmla="val 167"/>
                <a:gd name="f83" fmla="val 83"/>
                <a:gd name="f84" fmla="val 77"/>
                <a:gd name="f85" fmla="+- 0 0 -90"/>
                <a:gd name="f86" fmla="*/ f3 1 316"/>
                <a:gd name="f87" fmla="*/ f4 1 113"/>
                <a:gd name="f88" fmla="val f5"/>
                <a:gd name="f89" fmla="val f6"/>
                <a:gd name="f90" fmla="val f7"/>
                <a:gd name="f91" fmla="*/ f85 f0 1"/>
                <a:gd name="f92" fmla="+- f90 0 f88"/>
                <a:gd name="f93" fmla="+- f89 0 f88"/>
                <a:gd name="f94" fmla="*/ f91 1 f2"/>
                <a:gd name="f95" fmla="*/ f93 1 316"/>
                <a:gd name="f96" fmla="*/ f92 1 113"/>
                <a:gd name="f97" fmla="*/ 0 f93 1"/>
                <a:gd name="f98" fmla="*/ 64 f92 1"/>
                <a:gd name="f99" fmla="*/ 8 f93 1"/>
                <a:gd name="f100" fmla="*/ 5 f92 1"/>
                <a:gd name="f101" fmla="*/ 16 f93 1"/>
                <a:gd name="f102" fmla="*/ 1 f92 1"/>
                <a:gd name="f103" fmla="*/ 34 f93 1"/>
                <a:gd name="f104" fmla="*/ 3 f92 1"/>
                <a:gd name="f105" fmla="*/ 87 f93 1"/>
                <a:gd name="f106" fmla="*/ 11 f92 1"/>
                <a:gd name="f107" fmla="*/ 91 f93 1"/>
                <a:gd name="f108" fmla="*/ 13 f92 1"/>
                <a:gd name="f109" fmla="*/ 144 f93 1"/>
                <a:gd name="f110" fmla="*/ 21 f92 1"/>
                <a:gd name="f111" fmla="*/ 261 f93 1"/>
                <a:gd name="f112" fmla="*/ 39 f92 1"/>
                <a:gd name="f113" fmla="*/ 267 f93 1"/>
                <a:gd name="f114" fmla="*/ 40 f92 1"/>
                <a:gd name="f115" fmla="*/ 307 f93 1"/>
                <a:gd name="f116" fmla="*/ 46 f92 1"/>
                <a:gd name="f117" fmla="*/ 314 f93 1"/>
                <a:gd name="f118" fmla="*/ 53 f92 1"/>
                <a:gd name="f119" fmla="*/ 56 f92 1"/>
                <a:gd name="f120" fmla="*/ 309 f93 1"/>
                <a:gd name="f121" fmla="*/ 90 f92 1"/>
                <a:gd name="f122" fmla="*/ 306 f93 1"/>
                <a:gd name="f123" fmla="*/ 107 f92 1"/>
                <a:gd name="f124" fmla="*/ 297 f93 1"/>
                <a:gd name="f125" fmla="*/ 111 f92 1"/>
                <a:gd name="f126" fmla="*/ 106 f92 1"/>
                <a:gd name="f127" fmla="*/ 250 f93 1"/>
                <a:gd name="f128" fmla="*/ 103 f92 1"/>
                <a:gd name="f129" fmla="+- f94 0 f1"/>
                <a:gd name="f130" fmla="*/ f97 1 316"/>
                <a:gd name="f131" fmla="*/ f98 1 113"/>
                <a:gd name="f132" fmla="*/ f99 1 316"/>
                <a:gd name="f133" fmla="*/ f100 1 113"/>
                <a:gd name="f134" fmla="*/ f101 1 316"/>
                <a:gd name="f135" fmla="*/ f102 1 113"/>
                <a:gd name="f136" fmla="*/ f103 1 316"/>
                <a:gd name="f137" fmla="*/ f104 1 113"/>
                <a:gd name="f138" fmla="*/ f105 1 316"/>
                <a:gd name="f139" fmla="*/ f106 1 113"/>
                <a:gd name="f140" fmla="*/ f107 1 316"/>
                <a:gd name="f141" fmla="*/ f108 1 113"/>
                <a:gd name="f142" fmla="*/ f109 1 316"/>
                <a:gd name="f143" fmla="*/ f110 1 113"/>
                <a:gd name="f144" fmla="*/ f111 1 316"/>
                <a:gd name="f145" fmla="*/ f112 1 113"/>
                <a:gd name="f146" fmla="*/ f113 1 316"/>
                <a:gd name="f147" fmla="*/ f114 1 113"/>
                <a:gd name="f148" fmla="*/ f115 1 316"/>
                <a:gd name="f149" fmla="*/ f116 1 113"/>
                <a:gd name="f150" fmla="*/ f117 1 316"/>
                <a:gd name="f151" fmla="*/ f118 1 113"/>
                <a:gd name="f152" fmla="*/ f119 1 113"/>
                <a:gd name="f153" fmla="*/ f120 1 316"/>
                <a:gd name="f154" fmla="*/ f121 1 113"/>
                <a:gd name="f155" fmla="*/ f122 1 316"/>
                <a:gd name="f156" fmla="*/ f123 1 113"/>
                <a:gd name="f157" fmla="*/ f124 1 316"/>
                <a:gd name="f158" fmla="*/ f125 1 113"/>
                <a:gd name="f159" fmla="*/ f126 1 113"/>
                <a:gd name="f160" fmla="*/ f127 1 316"/>
                <a:gd name="f161" fmla="*/ f128 1 113"/>
                <a:gd name="f162" fmla="*/ 0 1 f95"/>
                <a:gd name="f163" fmla="*/ f89 1 f95"/>
                <a:gd name="f164" fmla="*/ 0 1 f96"/>
                <a:gd name="f165" fmla="*/ f90 1 f96"/>
                <a:gd name="f166" fmla="*/ f130 1 f95"/>
                <a:gd name="f167" fmla="*/ f131 1 f96"/>
                <a:gd name="f168" fmla="*/ f132 1 f95"/>
                <a:gd name="f169" fmla="*/ f133 1 f96"/>
                <a:gd name="f170" fmla="*/ f134 1 f95"/>
                <a:gd name="f171" fmla="*/ f135 1 f96"/>
                <a:gd name="f172" fmla="*/ f136 1 f95"/>
                <a:gd name="f173" fmla="*/ f137 1 f96"/>
                <a:gd name="f174" fmla="*/ f138 1 f95"/>
                <a:gd name="f175" fmla="*/ f139 1 f96"/>
                <a:gd name="f176" fmla="*/ f140 1 f95"/>
                <a:gd name="f177" fmla="*/ f141 1 f96"/>
                <a:gd name="f178" fmla="*/ f142 1 f95"/>
                <a:gd name="f179" fmla="*/ f143 1 f96"/>
                <a:gd name="f180" fmla="*/ f144 1 f95"/>
                <a:gd name="f181" fmla="*/ f145 1 f96"/>
                <a:gd name="f182" fmla="*/ f146 1 f95"/>
                <a:gd name="f183" fmla="*/ f147 1 f96"/>
                <a:gd name="f184" fmla="*/ f148 1 f95"/>
                <a:gd name="f185" fmla="*/ f149 1 f96"/>
                <a:gd name="f186" fmla="*/ f150 1 f95"/>
                <a:gd name="f187" fmla="*/ f151 1 f96"/>
                <a:gd name="f188" fmla="*/ f152 1 f96"/>
                <a:gd name="f189" fmla="*/ f153 1 f95"/>
                <a:gd name="f190" fmla="*/ f154 1 f96"/>
                <a:gd name="f191" fmla="*/ f155 1 f95"/>
                <a:gd name="f192" fmla="*/ f156 1 f96"/>
                <a:gd name="f193" fmla="*/ f157 1 f95"/>
                <a:gd name="f194" fmla="*/ f158 1 f96"/>
                <a:gd name="f195" fmla="*/ f159 1 f96"/>
                <a:gd name="f196" fmla="*/ f160 1 f95"/>
                <a:gd name="f197" fmla="*/ f161 1 f96"/>
                <a:gd name="f198" fmla="*/ f162 f86 1"/>
                <a:gd name="f199" fmla="*/ f163 f86 1"/>
                <a:gd name="f200" fmla="*/ f165 f87 1"/>
                <a:gd name="f201" fmla="*/ f164 f87 1"/>
                <a:gd name="f202" fmla="*/ f166 f86 1"/>
                <a:gd name="f203" fmla="*/ f167 f87 1"/>
                <a:gd name="f204" fmla="*/ f168 f86 1"/>
                <a:gd name="f205" fmla="*/ f169 f87 1"/>
                <a:gd name="f206" fmla="*/ f170 f86 1"/>
                <a:gd name="f207" fmla="*/ f171 f87 1"/>
                <a:gd name="f208" fmla="*/ f172 f86 1"/>
                <a:gd name="f209" fmla="*/ f173 f87 1"/>
                <a:gd name="f210" fmla="*/ f174 f86 1"/>
                <a:gd name="f211" fmla="*/ f175 f87 1"/>
                <a:gd name="f212" fmla="*/ f176 f86 1"/>
                <a:gd name="f213" fmla="*/ f177 f87 1"/>
                <a:gd name="f214" fmla="*/ f178 f86 1"/>
                <a:gd name="f215" fmla="*/ f179 f87 1"/>
                <a:gd name="f216" fmla="*/ f180 f86 1"/>
                <a:gd name="f217" fmla="*/ f181 f87 1"/>
                <a:gd name="f218" fmla="*/ f182 f86 1"/>
                <a:gd name="f219" fmla="*/ f183 f87 1"/>
                <a:gd name="f220" fmla="*/ f184 f86 1"/>
                <a:gd name="f221" fmla="*/ f185 f87 1"/>
                <a:gd name="f222" fmla="*/ f186 f86 1"/>
                <a:gd name="f223" fmla="*/ f187 f87 1"/>
                <a:gd name="f224" fmla="*/ f188 f87 1"/>
                <a:gd name="f225" fmla="*/ f189 f86 1"/>
                <a:gd name="f226" fmla="*/ f190 f87 1"/>
                <a:gd name="f227" fmla="*/ f191 f86 1"/>
                <a:gd name="f228" fmla="*/ f192 f87 1"/>
                <a:gd name="f229" fmla="*/ f193 f86 1"/>
                <a:gd name="f230" fmla="*/ f194 f87 1"/>
                <a:gd name="f231" fmla="*/ f195 f87 1"/>
                <a:gd name="f232" fmla="*/ f196 f86 1"/>
                <a:gd name="f233" fmla="*/ f197 f8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9">
                  <a:pos x="f202" y="f203"/>
                </a:cxn>
                <a:cxn ang="f129">
                  <a:pos x="f204" y="f205"/>
                </a:cxn>
                <a:cxn ang="f129">
                  <a:pos x="f206" y="f207"/>
                </a:cxn>
                <a:cxn ang="f129">
                  <a:pos x="f208" y="f209"/>
                </a:cxn>
                <a:cxn ang="f129">
                  <a:pos x="f210" y="f211"/>
                </a:cxn>
                <a:cxn ang="f129">
                  <a:pos x="f212" y="f213"/>
                </a:cxn>
                <a:cxn ang="f129">
                  <a:pos x="f214" y="f215"/>
                </a:cxn>
                <a:cxn ang="f129">
                  <a:pos x="f216" y="f217"/>
                </a:cxn>
                <a:cxn ang="f129">
                  <a:pos x="f218" y="f219"/>
                </a:cxn>
                <a:cxn ang="f129">
                  <a:pos x="f220" y="f221"/>
                </a:cxn>
                <a:cxn ang="f129">
                  <a:pos x="f222" y="f223"/>
                </a:cxn>
                <a:cxn ang="f129">
                  <a:pos x="f222" y="f223"/>
                </a:cxn>
                <a:cxn ang="f129">
                  <a:pos x="f222" y="f224"/>
                </a:cxn>
                <a:cxn ang="f129">
                  <a:pos x="f225" y="f226"/>
                </a:cxn>
                <a:cxn ang="f129">
                  <a:pos x="f227" y="f228"/>
                </a:cxn>
                <a:cxn ang="f129">
                  <a:pos x="f229" y="f230"/>
                </a:cxn>
                <a:cxn ang="f129">
                  <a:pos x="f218" y="f231"/>
                </a:cxn>
                <a:cxn ang="f129">
                  <a:pos x="f232" y="f233"/>
                </a:cxn>
                <a:cxn ang="f129">
                  <a:pos x="f202" y="f203"/>
                </a:cxn>
              </a:cxnLst>
              <a:rect l="f198" t="f201" r="f199" b="f200"/>
              <a:pathLst>
                <a:path w="316" h="113">
                  <a:moveTo>
                    <a:pt x="f5" y="f8"/>
                  </a:moveTo>
                  <a:cubicBezTo>
                    <a:pt x="f5" y="f9"/>
                    <a:pt x="f10" y="f11"/>
                    <a:pt x="f12" y="f13"/>
                  </a:cubicBezTo>
                  <a:cubicBezTo>
                    <a:pt x="f14" y="f5"/>
                    <a:pt x="f15" y="f16"/>
                    <a:pt x="f17" y="f16"/>
                  </a:cubicBezTo>
                  <a:cubicBezTo>
                    <a:pt x="f18" y="f19"/>
                    <a:pt x="f20" y="f19"/>
                    <a:pt x="f21" y="f19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15"/>
                    <a:pt x="f29" y="f15"/>
                    <a:pt x="f30" y="f15"/>
                  </a:cubicBezTo>
                  <a:cubicBezTo>
                    <a:pt x="f31" y="f17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1"/>
                    <a:pt x="f43" y="f44"/>
                    <a:pt x="f45" y="f44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6" y="f54"/>
                    <a:pt x="f55" y="f56"/>
                  </a:cubicBezTo>
                  <a:cubicBezTo>
                    <a:pt x="f55" y="f56"/>
                    <a:pt x="f55" y="f56"/>
                    <a:pt x="f55" y="f56"/>
                  </a:cubicBezTo>
                  <a:cubicBezTo>
                    <a:pt x="f55" y="f57"/>
                    <a:pt x="f55" y="f58"/>
                    <a:pt x="f55" y="f59"/>
                  </a:cubicBezTo>
                  <a:cubicBezTo>
                    <a:pt x="f60" y="f61"/>
                    <a:pt x="f62" y="f63"/>
                    <a:pt x="f64" y="f29"/>
                  </a:cubicBezTo>
                  <a:cubicBezTo>
                    <a:pt x="f65" y="f66"/>
                    <a:pt x="f50" y="f67"/>
                    <a:pt x="f65" y="f68"/>
                  </a:cubicBezTo>
                  <a:cubicBezTo>
                    <a:pt x="f69" y="f7"/>
                    <a:pt x="f70" y="f71"/>
                    <a:pt x="f72" y="f71"/>
                  </a:cubicBezTo>
                  <a:cubicBezTo>
                    <a:pt x="f73" y="f31"/>
                    <a:pt x="f74" y="f75"/>
                    <a:pt x="f45" y="f76"/>
                  </a:cubicBezTo>
                  <a:cubicBezTo>
                    <a:pt x="f40" y="f77"/>
                    <a:pt x="f78" y="f79"/>
                    <a:pt x="f80" y="f81"/>
                  </a:cubicBezTo>
                  <a:cubicBezTo>
                    <a:pt x="f82" y="f29"/>
                    <a:pt x="f83" y="f84"/>
                    <a:pt x="f5" y="f8"/>
                  </a:cubicBezTo>
                  <a:close/>
                </a:path>
              </a:pathLst>
            </a:custGeom>
            <a:solidFill>
              <a:srgbClr val="674D3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9D073BD4-3436-952A-7CD7-191F2825A07D}"/>
                </a:ext>
              </a:extLst>
            </p:cNvPr>
            <p:cNvSpPr/>
            <p:nvPr/>
          </p:nvSpPr>
          <p:spPr>
            <a:xfrm>
              <a:off x="9771058" y="3670301"/>
              <a:ext cx="374647" cy="4524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2"/>
                <a:gd name="f7" fmla="val 75"/>
                <a:gd name="f8" fmla="val 57"/>
                <a:gd name="f9" fmla="val 40"/>
                <a:gd name="f10" fmla="val 73"/>
                <a:gd name="f11" fmla="val 22"/>
                <a:gd name="f12" fmla="val 70"/>
                <a:gd name="f13" fmla="val 4"/>
                <a:gd name="f14" fmla="val 67"/>
                <a:gd name="f15" fmla="val 3"/>
                <a:gd name="f16" fmla="val 1"/>
                <a:gd name="f17" fmla="val 65"/>
                <a:gd name="f18" fmla="val 52"/>
                <a:gd name="f19" fmla="val 39"/>
                <a:gd name="f20" fmla="val 6"/>
                <a:gd name="f21" fmla="val 26"/>
                <a:gd name="f22" fmla="val 9"/>
                <a:gd name="f23" fmla="val 10"/>
                <a:gd name="f24" fmla="val 23"/>
                <a:gd name="f25" fmla="val 37"/>
                <a:gd name="f26" fmla="val 2"/>
                <a:gd name="f27" fmla="val 53"/>
                <a:gd name="f28" fmla="val 5"/>
                <a:gd name="f29" fmla="val 16"/>
                <a:gd name="f30" fmla="val 34"/>
                <a:gd name="f31" fmla="val 61"/>
                <a:gd name="f32" fmla="val 48"/>
                <a:gd name="f33" fmla="val 56"/>
                <a:gd name="f34" fmla="+- 0 0 -90"/>
                <a:gd name="f35" fmla="*/ f3 1 62"/>
                <a:gd name="f36" fmla="*/ f4 1 75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62"/>
                <a:gd name="f45" fmla="*/ f41 1 75"/>
                <a:gd name="f46" fmla="*/ 57 f42 1"/>
                <a:gd name="f47" fmla="*/ 75 f41 1"/>
                <a:gd name="f48" fmla="*/ 4 f42 1"/>
                <a:gd name="f49" fmla="*/ 67 f41 1"/>
                <a:gd name="f50" fmla="*/ 0 f42 1"/>
                <a:gd name="f51" fmla="*/ 65 f41 1"/>
                <a:gd name="f52" fmla="*/ 6 f42 1"/>
                <a:gd name="f53" fmla="*/ 26 f41 1"/>
                <a:gd name="f54" fmla="*/ 37 f42 1"/>
                <a:gd name="f55" fmla="*/ 2 f41 1"/>
                <a:gd name="f56" fmla="*/ 62 f42 1"/>
                <a:gd name="f57" fmla="*/ 34 f41 1"/>
                <a:gd name="f58" fmla="+- f43 0 f1"/>
                <a:gd name="f59" fmla="*/ f46 1 62"/>
                <a:gd name="f60" fmla="*/ f47 1 75"/>
                <a:gd name="f61" fmla="*/ f48 1 62"/>
                <a:gd name="f62" fmla="*/ f49 1 75"/>
                <a:gd name="f63" fmla="*/ f50 1 62"/>
                <a:gd name="f64" fmla="*/ f51 1 75"/>
                <a:gd name="f65" fmla="*/ f52 1 62"/>
                <a:gd name="f66" fmla="*/ f53 1 75"/>
                <a:gd name="f67" fmla="*/ f54 1 62"/>
                <a:gd name="f68" fmla="*/ f55 1 75"/>
                <a:gd name="f69" fmla="*/ f56 1 62"/>
                <a:gd name="f70" fmla="*/ f57 1 75"/>
                <a:gd name="f71" fmla="*/ 0 1 f44"/>
                <a:gd name="f72" fmla="*/ f38 1 f44"/>
                <a:gd name="f73" fmla="*/ 0 1 f45"/>
                <a:gd name="f74" fmla="*/ f39 1 f45"/>
                <a:gd name="f75" fmla="*/ f59 1 f44"/>
                <a:gd name="f76" fmla="*/ f60 1 f45"/>
                <a:gd name="f77" fmla="*/ f61 1 f44"/>
                <a:gd name="f78" fmla="*/ f62 1 f45"/>
                <a:gd name="f79" fmla="*/ f63 1 f44"/>
                <a:gd name="f80" fmla="*/ f64 1 f45"/>
                <a:gd name="f81" fmla="*/ f65 1 f44"/>
                <a:gd name="f82" fmla="*/ f66 1 f45"/>
                <a:gd name="f83" fmla="*/ f67 1 f44"/>
                <a:gd name="f84" fmla="*/ f68 1 f45"/>
                <a:gd name="f85" fmla="*/ f69 1 f44"/>
                <a:gd name="f86" fmla="*/ f70 1 f45"/>
                <a:gd name="f87" fmla="*/ f71 f35 1"/>
                <a:gd name="f88" fmla="*/ f72 f35 1"/>
                <a:gd name="f89" fmla="*/ f74 f36 1"/>
                <a:gd name="f90" fmla="*/ f73 f36 1"/>
                <a:gd name="f91" fmla="*/ f75 f35 1"/>
                <a:gd name="f92" fmla="*/ f76 f36 1"/>
                <a:gd name="f93" fmla="*/ f77 f35 1"/>
                <a:gd name="f94" fmla="*/ f78 f36 1"/>
                <a:gd name="f95" fmla="*/ f79 f35 1"/>
                <a:gd name="f96" fmla="*/ f80 f36 1"/>
                <a:gd name="f97" fmla="*/ f81 f35 1"/>
                <a:gd name="f98" fmla="*/ f82 f36 1"/>
                <a:gd name="f99" fmla="*/ f83 f35 1"/>
                <a:gd name="f100" fmla="*/ f84 f36 1"/>
                <a:gd name="f101" fmla="*/ f85 f35 1"/>
                <a:gd name="f102" fmla="*/ f8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">
                  <a:pos x="f91" y="f92"/>
                </a:cxn>
                <a:cxn ang="f58">
                  <a:pos x="f93" y="f94"/>
                </a:cxn>
                <a:cxn ang="f58">
                  <a:pos x="f95" y="f96"/>
                </a:cxn>
                <a:cxn ang="f58">
                  <a:pos x="f97" y="f98"/>
                </a:cxn>
                <a:cxn ang="f58">
                  <a:pos x="f99" y="f100"/>
                </a:cxn>
                <a:cxn ang="f58">
                  <a:pos x="f101" y="f102"/>
                </a:cxn>
                <a:cxn ang="f58">
                  <a:pos x="f91" y="f92"/>
                </a:cxn>
              </a:cxnLst>
              <a:rect l="f87" t="f90" r="f88" b="f89"/>
              <a:pathLst>
                <a:path w="62" h="75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4"/>
                    <a:pt x="f16" y="f14"/>
                    <a:pt x="f5" y="f17"/>
                  </a:cubicBezTo>
                  <a:cubicBezTo>
                    <a:pt x="f16" y="f18"/>
                    <a:pt x="f15" y="f19"/>
                    <a:pt x="f20" y="f21"/>
                  </a:cubicBezTo>
                  <a:cubicBezTo>
                    <a:pt x="f22" y="f23"/>
                    <a:pt x="f24" y="f5"/>
                    <a:pt x="f25" y="f26"/>
                  </a:cubicBezTo>
                  <a:cubicBezTo>
                    <a:pt x="f27" y="f28"/>
                    <a:pt x="f6" y="f29"/>
                    <a:pt x="f6" y="f30"/>
                  </a:cubicBezTo>
                  <a:cubicBezTo>
                    <a:pt x="f31" y="f32"/>
                    <a:pt x="f33" y="f31"/>
                    <a:pt x="f8" y="f7"/>
                  </a:cubicBezTo>
                  <a:close/>
                </a:path>
              </a:pathLst>
            </a:custGeom>
            <a:solidFill>
              <a:srgbClr val="8C69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4">
            <a:extLst>
              <a:ext uri="{FF2B5EF4-FFF2-40B4-BE49-F238E27FC236}">
                <a16:creationId xmlns:a16="http://schemas.microsoft.com/office/drawing/2014/main" id="{762D35EC-0498-2ED7-019D-4060ECBF0B2F}"/>
              </a:ext>
            </a:extLst>
          </p:cNvPr>
          <p:cNvSpPr/>
          <p:nvPr/>
        </p:nvSpPr>
        <p:spPr>
          <a:xfrm>
            <a:off x="5571302" y="6235842"/>
            <a:ext cx="4207794" cy="30777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270;p42">
            <a:extLst>
              <a:ext uri="{FF2B5EF4-FFF2-40B4-BE49-F238E27FC236}">
                <a16:creationId xmlns:a16="http://schemas.microsoft.com/office/drawing/2014/main" id="{AAB385FB-ACAC-C263-9C52-8D85BADD3CC6}"/>
              </a:ext>
            </a:extLst>
          </p:cNvPr>
          <p:cNvSpPr txBox="1"/>
          <p:nvPr/>
        </p:nvSpPr>
        <p:spPr>
          <a:xfrm>
            <a:off x="1169901" y="1991023"/>
            <a:ext cx="5543549" cy="565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133" b="0" i="0" u="none" strike="noStrike" kern="1200" cap="none" spc="0" baseline="0" dirty="0">
                <a:solidFill>
                  <a:srgbClr val="FF0000"/>
                </a:solidFill>
                <a:uFillTx/>
                <a:latin typeface="Arial"/>
                <a:ea typeface="Rubik"/>
                <a:cs typeface="Arial" pitchFamily="34"/>
              </a:rPr>
              <a:t>ELABORADO POR  </a:t>
            </a:r>
            <a:r>
              <a:rPr lang="es-PE" sz="2133" b="0" i="0" u="none" strike="noStrike" kern="1200" cap="none" spc="0" baseline="0" dirty="0">
                <a:solidFill>
                  <a:srgbClr val="FF0000"/>
                </a:solidFill>
                <a:uFillTx/>
                <a:latin typeface="Arial"/>
                <a:ea typeface="Montserrat"/>
                <a:cs typeface="Arial" pitchFamily="34"/>
              </a:rPr>
              <a:t>: </a:t>
            </a:r>
            <a:r>
              <a:rPr lang="es-PE" sz="2133" b="0" i="0" u="none" strike="noStrike" kern="1200" cap="none" spc="0" baseline="0" dirty="0" smtClean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rPr>
              <a:t/>
            </a:r>
            <a:br>
              <a:rPr lang="es-PE" sz="2133" b="0" i="0" u="none" strike="noStrike" kern="1200" cap="none" spc="0" baseline="0" dirty="0" smtClean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rPr>
            </a:br>
            <a:r>
              <a:rPr lang="es-PE" sz="2133" b="0" i="0" u="none" strike="noStrike" kern="1200" cap="none" spc="0" baseline="0" dirty="0" smtClean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rPr>
              <a:t>plantillaspowerpoint.org</a:t>
            </a:r>
            <a:endParaRPr lang="es-PE" sz="2133" b="0" i="0" u="none" strike="noStrike" kern="1200" cap="none" spc="0" baseline="0" dirty="0">
              <a:solidFill>
                <a:srgbClr val="33C073"/>
              </a:solidFill>
              <a:uFillTx/>
              <a:latin typeface="Arial"/>
              <a:ea typeface="Montserrat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133" b="1" i="0" u="none" strike="noStrike" kern="1200" cap="none" spc="0" baseline="0" dirty="0">
              <a:solidFill>
                <a:srgbClr val="02FFB3"/>
              </a:solidFill>
              <a:uFillTx/>
              <a:latin typeface="Arial"/>
              <a:ea typeface="Rubik"/>
              <a:cs typeface="Arial" pitchFamily="34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8824F3C-4F18-A1B5-541F-3F3E1DB34E4D}"/>
              </a:ext>
            </a:extLst>
          </p:cNvPr>
          <p:cNvGrpSpPr/>
          <p:nvPr/>
        </p:nvGrpSpPr>
        <p:grpSpPr>
          <a:xfrm>
            <a:off x="1169901" y="2996872"/>
            <a:ext cx="3985576" cy="2126072"/>
            <a:chOff x="1169901" y="2996872"/>
            <a:chExt cx="3985576" cy="2126072"/>
          </a:xfrm>
        </p:grpSpPr>
        <p:sp>
          <p:nvSpPr>
            <p:cNvPr id="5" name="Google Shape;272;p42">
              <a:extLst>
                <a:ext uri="{FF2B5EF4-FFF2-40B4-BE49-F238E27FC236}">
                  <a16:creationId xmlns:a16="http://schemas.microsoft.com/office/drawing/2014/main" id="{E4580461-DC87-609F-38F3-3DCF3E776FF2}"/>
                </a:ext>
              </a:extLst>
            </p:cNvPr>
            <p:cNvSpPr txBox="1"/>
            <p:nvPr/>
          </p:nvSpPr>
          <p:spPr>
            <a:xfrm>
              <a:off x="1169901" y="2996872"/>
              <a:ext cx="2822798" cy="41159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121898" tIns="121898" rIns="121898" bIns="121898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2133" b="0" i="0" u="none" strike="noStrike" kern="1200" cap="none" spc="0" baseline="0">
                  <a:solidFill>
                    <a:srgbClr val="FF0000"/>
                  </a:solidFill>
                  <a:uFillTx/>
                  <a:latin typeface="Arial"/>
                  <a:ea typeface="Rubik"/>
                  <a:cs typeface="Arial" pitchFamily="34"/>
                </a:rPr>
                <a:t>IMAGES :</a:t>
              </a:r>
            </a:p>
          </p:txBody>
        </p:sp>
        <p:sp>
          <p:nvSpPr>
            <p:cNvPr id="6" name="Google Shape;273;p42">
              <a:extLst>
                <a:ext uri="{FF2B5EF4-FFF2-40B4-BE49-F238E27FC236}">
                  <a16:creationId xmlns:a16="http://schemas.microsoft.com/office/drawing/2014/main" id="{0BEE056E-9FB7-E775-43C3-310ECBF318F6}"/>
                </a:ext>
              </a:extLst>
            </p:cNvPr>
            <p:cNvSpPr txBox="1"/>
            <p:nvPr/>
          </p:nvSpPr>
          <p:spPr>
            <a:xfrm>
              <a:off x="1169901" y="3408371"/>
              <a:ext cx="3985576" cy="1714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121898" tIns="121898" rIns="121898" bIns="121898" anchor="t" anchorCtr="0" compatLnSpc="1">
              <a:noAutofit/>
            </a:bodyPr>
            <a:lstStyle/>
            <a:p>
              <a:pPr marL="380957" marR="0" lvl="0" indent="-380957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2000" b="0" i="0" u="none" strike="noStrike" kern="1200" cap="none" spc="0" baseline="0">
                  <a:solidFill>
                    <a:srgbClr val="33C073"/>
                  </a:solidFill>
                  <a:uFillTx/>
                  <a:latin typeface="Arial"/>
                  <a:ea typeface="Montserrat"/>
                  <a:cs typeface="Arial" pitchFamily="34"/>
                </a:rPr>
                <a:t>unsplash.com</a:t>
              </a:r>
            </a:p>
            <a:p>
              <a:pPr marL="380984" marR="0" lvl="0" indent="-380984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2000" b="0" i="0" u="none" strike="noStrike" kern="1200" cap="none" spc="0" baseline="0">
                  <a:solidFill>
                    <a:srgbClr val="33C073"/>
                  </a:solidFill>
                  <a:uFillTx/>
                  <a:latin typeface="Arial"/>
                  <a:ea typeface="Montserrat"/>
                  <a:cs typeface="Arial" pitchFamily="34"/>
                </a:rPr>
                <a:t>pixabay.com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2000" b="0" i="0" u="none" strike="noStrike" kern="1200" cap="none" spc="0" baseline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endParaRPr>
            </a:p>
          </p:txBody>
        </p:sp>
      </p:grpSp>
      <p:sp>
        <p:nvSpPr>
          <p:cNvPr id="7" name="Google Shape;274;p42">
            <a:extLst>
              <a:ext uri="{FF2B5EF4-FFF2-40B4-BE49-F238E27FC236}">
                <a16:creationId xmlns:a16="http://schemas.microsoft.com/office/drawing/2014/main" id="{FF69DDBA-6AEE-73E0-D9B3-1EA4DE02E6F3}"/>
              </a:ext>
            </a:extLst>
          </p:cNvPr>
          <p:cNvSpPr txBox="1"/>
          <p:nvPr/>
        </p:nvSpPr>
        <p:spPr>
          <a:xfrm>
            <a:off x="1169901" y="4622721"/>
            <a:ext cx="2822798" cy="411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0" i="0" u="none" strike="noStrike" kern="1200" cap="none" spc="0" baseline="0">
                <a:solidFill>
                  <a:srgbClr val="FF0000"/>
                </a:solidFill>
                <a:uFillTx/>
                <a:latin typeface="Arial"/>
                <a:ea typeface="Rubik"/>
                <a:cs typeface="Arial" pitchFamily="34"/>
              </a:rPr>
              <a:t>FONTS :</a:t>
            </a:r>
          </a:p>
        </p:txBody>
      </p:sp>
      <p:sp>
        <p:nvSpPr>
          <p:cNvPr id="8" name="Google Shape;275;p42">
            <a:extLst>
              <a:ext uri="{FF2B5EF4-FFF2-40B4-BE49-F238E27FC236}">
                <a16:creationId xmlns:a16="http://schemas.microsoft.com/office/drawing/2014/main" id="{260F9980-56F5-E689-3888-ADF658B2A928}"/>
              </a:ext>
            </a:extLst>
          </p:cNvPr>
          <p:cNvSpPr txBox="1"/>
          <p:nvPr/>
        </p:nvSpPr>
        <p:spPr>
          <a:xfrm>
            <a:off x="1169901" y="5034220"/>
            <a:ext cx="3527169" cy="9127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380957" marR="0" lvl="0" indent="-38095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0" i="0" u="none" strike="noStrike" kern="1200" cap="none" spc="0" baseline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rPr>
              <a:t>Bebas Neue</a:t>
            </a:r>
          </a:p>
          <a:p>
            <a:pPr marL="380957" marR="0" lvl="0" indent="-38095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0" i="0" u="none" strike="noStrike" kern="1200" cap="none" spc="0" baseline="0">
                <a:solidFill>
                  <a:srgbClr val="33C073"/>
                </a:solidFill>
                <a:uFillTx/>
                <a:latin typeface="Arial"/>
                <a:ea typeface="Montserrat"/>
                <a:cs typeface="Arial" pitchFamily="34"/>
              </a:rPr>
              <a:t>Work Sans</a:t>
            </a:r>
          </a:p>
        </p:txBody>
      </p:sp>
      <p:sp>
        <p:nvSpPr>
          <p:cNvPr id="13" name="Google Shape;263;p42">
            <a:extLst>
              <a:ext uri="{FF2B5EF4-FFF2-40B4-BE49-F238E27FC236}">
                <a16:creationId xmlns:a16="http://schemas.microsoft.com/office/drawing/2014/main" id="{D9C2492B-0724-C92F-6C72-A670B824CE5B}"/>
              </a:ext>
            </a:extLst>
          </p:cNvPr>
          <p:cNvSpPr txBox="1"/>
          <p:nvPr/>
        </p:nvSpPr>
        <p:spPr>
          <a:xfrm>
            <a:off x="3338044" y="483187"/>
            <a:ext cx="5424403" cy="7635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5867" b="0" i="0" u="none" strike="noStrike" kern="1200" cap="none" spc="0" baseline="0">
                <a:solidFill>
                  <a:srgbClr val="FF0000"/>
                </a:solidFill>
                <a:uFillTx/>
                <a:latin typeface="Oswald" pitchFamily="2"/>
                <a:ea typeface="DM Sans"/>
                <a:cs typeface="Rubik"/>
              </a:rPr>
              <a:t>FUENTE</a:t>
            </a:r>
          </a:p>
        </p:txBody>
      </p:sp>
      <p:grpSp>
        <p:nvGrpSpPr>
          <p:cNvPr id="14" name="Grupo 1">
            <a:extLst>
              <a:ext uri="{FF2B5EF4-FFF2-40B4-BE49-F238E27FC236}">
                <a16:creationId xmlns:a16="http://schemas.microsoft.com/office/drawing/2014/main" id="{63EBA1B1-4925-1C55-10B7-3036208BF4B8}"/>
              </a:ext>
            </a:extLst>
          </p:cNvPr>
          <p:cNvGrpSpPr/>
          <p:nvPr/>
        </p:nvGrpSpPr>
        <p:grpSpPr>
          <a:xfrm>
            <a:off x="-30312" y="331204"/>
            <a:ext cx="11895392" cy="1167185"/>
            <a:chOff x="-30312" y="331204"/>
            <a:chExt cx="11895392" cy="1167185"/>
          </a:xfrm>
        </p:grpSpPr>
        <p:sp>
          <p:nvSpPr>
            <p:cNvPr id="15" name="Rectángulo 29">
              <a:extLst>
                <a:ext uri="{FF2B5EF4-FFF2-40B4-BE49-F238E27FC236}">
                  <a16:creationId xmlns:a16="http://schemas.microsoft.com/office/drawing/2014/main" id="{672C1DFA-385F-A8DF-780B-E28FC22741E2}"/>
                </a:ext>
              </a:extLst>
            </p:cNvPr>
            <p:cNvSpPr/>
            <p:nvPr/>
          </p:nvSpPr>
          <p:spPr>
            <a:xfrm>
              <a:off x="-30312" y="1387537"/>
              <a:ext cx="11203228" cy="110852"/>
            </a:xfrm>
            <a:prstGeom prst="rect">
              <a:avLst/>
            </a:pr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2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27FD2AF2-1AB3-E6E5-5DB4-FFB4FA155E93}"/>
                </a:ext>
              </a:extLst>
            </p:cNvPr>
            <p:cNvSpPr/>
            <p:nvPr/>
          </p:nvSpPr>
          <p:spPr>
            <a:xfrm>
              <a:off x="11009531" y="331204"/>
              <a:ext cx="855549" cy="11664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5"/>
                <a:gd name="f7" fmla="val 239"/>
                <a:gd name="f8" fmla="val 146"/>
                <a:gd name="f9" fmla="val 233"/>
                <a:gd name="f10" fmla="val 155"/>
                <a:gd name="f11" fmla="val 164"/>
                <a:gd name="f12" fmla="val 172"/>
                <a:gd name="f13" fmla="val 236"/>
                <a:gd name="f14" fmla="val 171"/>
                <a:gd name="f15" fmla="val 237"/>
                <a:gd name="f16" fmla="val 170"/>
                <a:gd name="f17" fmla="val 169"/>
                <a:gd name="f18" fmla="val 168"/>
                <a:gd name="f19" fmla="val 166"/>
                <a:gd name="f20" fmla="val 113"/>
                <a:gd name="f21" fmla="val 59"/>
                <a:gd name="f22" fmla="val 5"/>
                <a:gd name="f23" fmla="val 4"/>
                <a:gd name="f24" fmla="val 3"/>
                <a:gd name="f25" fmla="val 2"/>
                <a:gd name="f26" fmla="val 235"/>
                <a:gd name="f27" fmla="val 6"/>
                <a:gd name="f28" fmla="val 14"/>
                <a:gd name="f29" fmla="val 23"/>
                <a:gd name="f30" fmla="val 32"/>
                <a:gd name="f31" fmla="val 35"/>
                <a:gd name="f32" fmla="val 214"/>
                <a:gd name="f33" fmla="val 38"/>
                <a:gd name="f34" fmla="val 195"/>
                <a:gd name="f35" fmla="val 41"/>
                <a:gd name="f36" fmla="val 177"/>
                <a:gd name="f37" fmla="val 42"/>
                <a:gd name="f38" fmla="val 174"/>
                <a:gd name="f39" fmla="val 43"/>
                <a:gd name="f40" fmla="val 163"/>
                <a:gd name="f41" fmla="val 157"/>
                <a:gd name="f42" fmla="val 51"/>
                <a:gd name="f43" fmla="val 160"/>
                <a:gd name="f44" fmla="val 60"/>
                <a:gd name="f45" fmla="val 106"/>
                <a:gd name="f46" fmla="val 69"/>
                <a:gd name="f47" fmla="val 54"/>
                <a:gd name="f48" fmla="val 77"/>
                <a:gd name="f49" fmla="val 110"/>
                <a:gd name="f50" fmla="val 142"/>
                <a:gd name="f51" fmla="val 10"/>
                <a:gd name="f52" fmla="val 15"/>
                <a:gd name="f53" fmla="val 49"/>
                <a:gd name="f54" fmla="val 81"/>
                <a:gd name="f55" fmla="val 158"/>
                <a:gd name="f56" fmla="val 131"/>
                <a:gd name="f57" fmla="val 152"/>
                <a:gd name="f58" fmla="val 150"/>
                <a:gd name="f59" fmla="val 149"/>
                <a:gd name="f60" fmla="val 147"/>
                <a:gd name="f61" fmla="val 176"/>
                <a:gd name="f62" fmla="val 153"/>
                <a:gd name="f63" fmla="val 178"/>
                <a:gd name="f64" fmla="val 154"/>
                <a:gd name="f65" fmla="val 183"/>
                <a:gd name="f66" fmla="val 185"/>
                <a:gd name="f67" fmla="val 151"/>
                <a:gd name="f68" fmla="val 201"/>
                <a:gd name="f69" fmla="val 216"/>
                <a:gd name="f70" fmla="val 232"/>
                <a:gd name="f71" fmla="val 63"/>
                <a:gd name="f72" fmla="val 65"/>
                <a:gd name="f73" fmla="val 200"/>
                <a:gd name="f74" fmla="val 67"/>
                <a:gd name="f75" fmla="val 184"/>
                <a:gd name="f76" fmla="val 68"/>
                <a:gd name="f77" fmla="val 56"/>
                <a:gd name="f78" fmla="val 52"/>
                <a:gd name="f79" fmla="val 48"/>
                <a:gd name="f80" fmla="val 181"/>
                <a:gd name="f81" fmla="val 182"/>
                <a:gd name="f82" fmla="val 45"/>
                <a:gd name="f83" fmla="val 198"/>
                <a:gd name="f84" fmla="val 215"/>
                <a:gd name="f85" fmla="val 40"/>
                <a:gd name="f86" fmla="val 47"/>
                <a:gd name="f87" fmla="val 53"/>
                <a:gd name="f88" fmla="val 85"/>
                <a:gd name="f89" fmla="val 88"/>
                <a:gd name="f90" fmla="val 217"/>
                <a:gd name="f91" fmla="val 91"/>
                <a:gd name="f92" fmla="val 202"/>
                <a:gd name="f93" fmla="val 92"/>
                <a:gd name="f94" fmla="val 187"/>
                <a:gd name="f95" fmla="val 93"/>
                <a:gd name="f96" fmla="val 173"/>
                <a:gd name="f97" fmla="val 78"/>
                <a:gd name="f98" fmla="val 75"/>
                <a:gd name="f99" fmla="val 74"/>
                <a:gd name="f100" fmla="val 71"/>
                <a:gd name="f101" fmla="val 199"/>
                <a:gd name="f102" fmla="val 72"/>
                <a:gd name="f103" fmla="val 79"/>
                <a:gd name="f104" fmla="val 98"/>
                <a:gd name="f105" fmla="val 104"/>
                <a:gd name="f106" fmla="val 111"/>
                <a:gd name="f107" fmla="val 112"/>
                <a:gd name="f108" fmla="val 224"/>
                <a:gd name="f109" fmla="val 114"/>
                <a:gd name="f110" fmla="val 218"/>
                <a:gd name="f111" fmla="val 115"/>
                <a:gd name="f112" fmla="val 211"/>
                <a:gd name="f113" fmla="val 116"/>
                <a:gd name="f114" fmla="val 203"/>
                <a:gd name="f115" fmla="val 117"/>
                <a:gd name="f116" fmla="val 188"/>
                <a:gd name="f117" fmla="val 107"/>
                <a:gd name="f118" fmla="val 103"/>
                <a:gd name="f119" fmla="val 100"/>
                <a:gd name="f120" fmla="val 99"/>
                <a:gd name="f121" fmla="val 186"/>
                <a:gd name="f122" fmla="val 189"/>
                <a:gd name="f123" fmla="val 96"/>
                <a:gd name="f124" fmla="val 122"/>
                <a:gd name="f125" fmla="val 127"/>
                <a:gd name="f126" fmla="val 132"/>
                <a:gd name="f127" fmla="val 134"/>
                <a:gd name="f128" fmla="val 136"/>
                <a:gd name="f129" fmla="val 231"/>
                <a:gd name="f130" fmla="val 137"/>
                <a:gd name="f131" fmla="val 229"/>
                <a:gd name="f132" fmla="val 139"/>
                <a:gd name="f133" fmla="val 141"/>
                <a:gd name="f134" fmla="val 206"/>
                <a:gd name="f135" fmla="val 194"/>
                <a:gd name="f136" fmla="val 190"/>
                <a:gd name="f137" fmla="val 135"/>
                <a:gd name="f138" fmla="val 125"/>
                <a:gd name="f139" fmla="val 124"/>
                <a:gd name="f140" fmla="val 191"/>
                <a:gd name="f141" fmla="val 120"/>
                <a:gd name="f142" fmla="val 204"/>
                <a:gd name="f143" fmla="val 118"/>
                <a:gd name="f144" fmla="val 119"/>
                <a:gd name="f145" fmla="val 89"/>
                <a:gd name="f146" fmla="val 148"/>
                <a:gd name="f147" fmla="val 87"/>
                <a:gd name="f148" fmla="val 94"/>
                <a:gd name="f149" fmla="val 165"/>
                <a:gd name="f150" fmla="val 126"/>
                <a:gd name="f151" fmla="val 128"/>
                <a:gd name="f152" fmla="val 156"/>
                <a:gd name="f153" fmla="val 130"/>
                <a:gd name="f154" fmla="val 144"/>
                <a:gd name="f155" fmla="val 129"/>
                <a:gd name="f156" fmla="val 123"/>
                <a:gd name="f157" fmla="val 121"/>
                <a:gd name="f158" fmla="val 70"/>
                <a:gd name="f159" fmla="val 83"/>
                <a:gd name="f160" fmla="val 11"/>
                <a:gd name="f161" fmla="val 24"/>
                <a:gd name="f162" fmla="val 109"/>
                <a:gd name="f163" fmla="val 105"/>
                <a:gd name="f164" fmla="val 55"/>
                <a:gd name="f165" fmla="val 57"/>
                <a:gd name="f166" fmla="val 27"/>
                <a:gd name="f167" fmla="val 97"/>
                <a:gd name="f168" fmla="val 102"/>
                <a:gd name="f169" fmla="val 39"/>
                <a:gd name="f170" fmla="val 9"/>
                <a:gd name="f171" fmla="val 22"/>
                <a:gd name="f172" fmla="val 95"/>
                <a:gd name="f173" fmla="val 84"/>
                <a:gd name="f174" fmla="val 133"/>
                <a:gd name="f175" fmla="val 86"/>
                <a:gd name="f176" fmla="val 73"/>
                <a:gd name="f177" fmla="val 161"/>
                <a:gd name="f178" fmla="val 162"/>
                <a:gd name="f179" fmla="val 80"/>
                <a:gd name="f180" fmla="val 62"/>
                <a:gd name="f181" fmla="val 36"/>
                <a:gd name="f182" fmla="val 19"/>
                <a:gd name="f183" fmla="val 16"/>
                <a:gd name="f184" fmla="val 18"/>
                <a:gd name="f185" fmla="val 20"/>
                <a:gd name="f186" fmla="val 138"/>
                <a:gd name="f187" fmla="val 61"/>
                <a:gd name="f188" fmla="val 140"/>
                <a:gd name="f189" fmla="val 12"/>
                <a:gd name="f190" fmla="val 29"/>
                <a:gd name="f191" fmla="val 58"/>
                <a:gd name="f192" fmla="val 167"/>
                <a:gd name="f193" fmla="val 101"/>
                <a:gd name="f194" fmla="val 82"/>
                <a:gd name="f195" fmla="val 108"/>
                <a:gd name="f196" fmla="val 145"/>
                <a:gd name="f197" fmla="val 76"/>
                <a:gd name="f198" fmla="val 90"/>
                <a:gd name="f199" fmla="val 143"/>
                <a:gd name="f200" fmla="val 159"/>
                <a:gd name="f201" fmla="val 33"/>
                <a:gd name="f202" fmla="val 46"/>
                <a:gd name="f203" fmla="val 8"/>
                <a:gd name="f204" fmla="val 37"/>
                <a:gd name="f205" fmla="val 64"/>
                <a:gd name="f206" fmla="val 66"/>
                <a:gd name="f207" fmla="val 50"/>
                <a:gd name="f208" fmla="val 21"/>
                <a:gd name="f209" fmla="+- 0 0 -90"/>
                <a:gd name="f210" fmla="*/ f3 1 175"/>
                <a:gd name="f211" fmla="*/ f4 1 239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175"/>
                <a:gd name="f220" fmla="*/ f216 1 239"/>
                <a:gd name="f221" fmla="*/ 170 f217 1"/>
                <a:gd name="f222" fmla="*/ 239 f216 1"/>
                <a:gd name="f223" fmla="*/ 0 f217 1"/>
                <a:gd name="f224" fmla="*/ 236 f216 1"/>
                <a:gd name="f225" fmla="*/ 41 f217 1"/>
                <a:gd name="f226" fmla="*/ 177 f216 1"/>
                <a:gd name="f227" fmla="*/ 77 f217 1"/>
                <a:gd name="f228" fmla="*/ 0 f216 1"/>
                <a:gd name="f229" fmla="*/ 149 f217 1"/>
                <a:gd name="f230" fmla="*/ 168 f216 1"/>
                <a:gd name="f231" fmla="*/ 146 f217 1"/>
                <a:gd name="f232" fmla="*/ 233 f216 1"/>
                <a:gd name="f233" fmla="*/ 60 f217 1"/>
                <a:gd name="f234" fmla="*/ 169 f216 1"/>
                <a:gd name="f235" fmla="*/ 40 f217 1"/>
                <a:gd name="f236" fmla="*/ 232 f216 1"/>
                <a:gd name="f237" fmla="*/ 92 f217 1"/>
                <a:gd name="f238" fmla="*/ 187 f216 1"/>
                <a:gd name="f239" fmla="*/ 65 f217 1"/>
                <a:gd name="f240" fmla="*/ 111 f217 1"/>
                <a:gd name="f241" fmla="*/ 110 f217 1"/>
                <a:gd name="f242" fmla="*/ 91 f217 1"/>
                <a:gd name="f243" fmla="*/ 137 f217 1"/>
                <a:gd name="f244" fmla="*/ 229 f216 1"/>
                <a:gd name="f245" fmla="*/ 124 f217 1"/>
                <a:gd name="f246" fmla="*/ 191 f216 1"/>
                <a:gd name="f247" fmla="*/ 87 f217 1"/>
                <a:gd name="f248" fmla="*/ 164 f216 1"/>
                <a:gd name="f249" fmla="*/ 126 f217 1"/>
                <a:gd name="f250" fmla="*/ 170 f216 1"/>
                <a:gd name="f251" fmla="*/ 123 f217 1"/>
                <a:gd name="f252" fmla="*/ 129 f216 1"/>
                <a:gd name="f253" fmla="*/ 70 f216 1"/>
                <a:gd name="f254" fmla="*/ 116 f217 1"/>
                <a:gd name="f255" fmla="*/ 57 f216 1"/>
                <a:gd name="f256" fmla="*/ 112 f216 1"/>
                <a:gd name="f257" fmla="*/ 102 f217 1"/>
                <a:gd name="f258" fmla="*/ 55 f216 1"/>
                <a:gd name="f259" fmla="*/ 73 f217 1"/>
                <a:gd name="f260" fmla="*/ 161 f216 1"/>
                <a:gd name="f261" fmla="*/ 24 f216 1"/>
                <a:gd name="f262" fmla="*/ 134 f217 1"/>
                <a:gd name="f263" fmla="*/ 60 f216 1"/>
                <a:gd name="f264" fmla="*/ 121 f217 1"/>
                <a:gd name="f265" fmla="*/ 58 f216 1"/>
                <a:gd name="f266" fmla="*/ 113 f217 1"/>
                <a:gd name="f267" fmla="*/ 167 f216 1"/>
                <a:gd name="f268" fmla="*/ 128 f216 1"/>
                <a:gd name="f269" fmla="*/ 93 f217 1"/>
                <a:gd name="f270" fmla="*/ 109 f216 1"/>
                <a:gd name="f271" fmla="*/ 109 f217 1"/>
                <a:gd name="f272" fmla="*/ 65 f216 1"/>
                <a:gd name="f273" fmla="*/ 106 f217 1"/>
                <a:gd name="f274" fmla="*/ 111 f216 1"/>
                <a:gd name="f275" fmla="*/ 145 f217 1"/>
                <a:gd name="f276" fmla="*/ 147 f217 1"/>
                <a:gd name="f277" fmla="*/ 72 f216 1"/>
                <a:gd name="f278" fmla="*/ 81 f217 1"/>
                <a:gd name="f279" fmla="*/ 63 f216 1"/>
                <a:gd name="f280" fmla="*/ 80 f217 1"/>
                <a:gd name="f281" fmla="*/ 103 f216 1"/>
                <a:gd name="f282" fmla="*/ 136 f217 1"/>
                <a:gd name="f283" fmla="*/ 174 f216 1"/>
                <a:gd name="f284" fmla="*/ 130 f217 1"/>
                <a:gd name="f285" fmla="*/ 115 f216 1"/>
                <a:gd name="f286" fmla="*/ 72 f217 1"/>
                <a:gd name="f287" fmla="*/ 156 f216 1"/>
                <a:gd name="f288" fmla="*/ 160 f217 1"/>
                <a:gd name="f289" fmla="*/ 19 f216 1"/>
                <a:gd name="f290" fmla="*/ 148 f217 1"/>
                <a:gd name="f291" fmla="*/ 59 f216 1"/>
                <a:gd name="f292" fmla="*/ 96 f217 1"/>
                <a:gd name="f293" fmla="*/ 8 f216 1"/>
                <a:gd name="f294" fmla="*/ 88 f217 1"/>
                <a:gd name="f295" fmla="*/ 51 f216 1"/>
                <a:gd name="f296" fmla="*/ 66 f217 1"/>
                <a:gd name="f297" fmla="*/ 105 f216 1"/>
                <a:gd name="f298" fmla="*/ 153 f217 1"/>
                <a:gd name="f299" fmla="*/ 127 f216 1"/>
                <a:gd name="f300" fmla="*/ 57 f217 1"/>
                <a:gd name="f301" fmla="*/ 158 f216 1"/>
                <a:gd name="f302" fmla="*/ 74 f217 1"/>
                <a:gd name="f303" fmla="*/ 45 f216 1"/>
                <a:gd name="f304" fmla="*/ 163 f217 1"/>
                <a:gd name="f305" fmla="*/ 150 f217 1"/>
                <a:gd name="f306" fmla="*/ 118 f216 1"/>
                <a:gd name="f307" fmla="*/ 157 f217 1"/>
                <a:gd name="f308" fmla="*/ 75 f216 1"/>
                <a:gd name="f309" fmla="+- f218 0 f1"/>
                <a:gd name="f310" fmla="*/ f221 1 175"/>
                <a:gd name="f311" fmla="*/ f222 1 239"/>
                <a:gd name="f312" fmla="*/ f223 1 175"/>
                <a:gd name="f313" fmla="*/ f224 1 239"/>
                <a:gd name="f314" fmla="*/ f225 1 175"/>
                <a:gd name="f315" fmla="*/ f226 1 239"/>
                <a:gd name="f316" fmla="*/ f227 1 175"/>
                <a:gd name="f317" fmla="*/ f228 1 239"/>
                <a:gd name="f318" fmla="*/ f229 1 175"/>
                <a:gd name="f319" fmla="*/ f230 1 239"/>
                <a:gd name="f320" fmla="*/ f231 1 175"/>
                <a:gd name="f321" fmla="*/ f232 1 239"/>
                <a:gd name="f322" fmla="*/ f233 1 175"/>
                <a:gd name="f323" fmla="*/ f234 1 239"/>
                <a:gd name="f324" fmla="*/ f235 1 175"/>
                <a:gd name="f325" fmla="*/ f236 1 239"/>
                <a:gd name="f326" fmla="*/ f237 1 175"/>
                <a:gd name="f327" fmla="*/ f238 1 239"/>
                <a:gd name="f328" fmla="*/ f239 1 175"/>
                <a:gd name="f329" fmla="*/ f240 1 175"/>
                <a:gd name="f330" fmla="*/ f241 1 175"/>
                <a:gd name="f331" fmla="*/ f242 1 175"/>
                <a:gd name="f332" fmla="*/ f243 1 175"/>
                <a:gd name="f333" fmla="*/ f244 1 239"/>
                <a:gd name="f334" fmla="*/ f245 1 175"/>
                <a:gd name="f335" fmla="*/ f246 1 239"/>
                <a:gd name="f336" fmla="*/ f247 1 175"/>
                <a:gd name="f337" fmla="*/ f248 1 239"/>
                <a:gd name="f338" fmla="*/ f249 1 175"/>
                <a:gd name="f339" fmla="*/ f250 1 239"/>
                <a:gd name="f340" fmla="*/ f251 1 175"/>
                <a:gd name="f341" fmla="*/ f252 1 239"/>
                <a:gd name="f342" fmla="*/ f253 1 239"/>
                <a:gd name="f343" fmla="*/ f254 1 175"/>
                <a:gd name="f344" fmla="*/ f255 1 239"/>
                <a:gd name="f345" fmla="*/ f256 1 239"/>
                <a:gd name="f346" fmla="*/ f257 1 175"/>
                <a:gd name="f347" fmla="*/ f258 1 239"/>
                <a:gd name="f348" fmla="*/ f259 1 175"/>
                <a:gd name="f349" fmla="*/ f260 1 239"/>
                <a:gd name="f350" fmla="*/ f261 1 239"/>
                <a:gd name="f351" fmla="*/ f262 1 175"/>
                <a:gd name="f352" fmla="*/ f263 1 239"/>
                <a:gd name="f353" fmla="*/ f264 1 175"/>
                <a:gd name="f354" fmla="*/ f265 1 239"/>
                <a:gd name="f355" fmla="*/ f266 1 175"/>
                <a:gd name="f356" fmla="*/ f267 1 239"/>
                <a:gd name="f357" fmla="*/ f268 1 239"/>
                <a:gd name="f358" fmla="*/ f269 1 175"/>
                <a:gd name="f359" fmla="*/ f270 1 239"/>
                <a:gd name="f360" fmla="*/ f271 1 175"/>
                <a:gd name="f361" fmla="*/ f272 1 239"/>
                <a:gd name="f362" fmla="*/ f273 1 175"/>
                <a:gd name="f363" fmla="*/ f274 1 239"/>
                <a:gd name="f364" fmla="*/ f275 1 175"/>
                <a:gd name="f365" fmla="*/ f276 1 175"/>
                <a:gd name="f366" fmla="*/ f277 1 239"/>
                <a:gd name="f367" fmla="*/ f278 1 175"/>
                <a:gd name="f368" fmla="*/ f279 1 239"/>
                <a:gd name="f369" fmla="*/ f280 1 175"/>
                <a:gd name="f370" fmla="*/ f281 1 239"/>
                <a:gd name="f371" fmla="*/ f282 1 175"/>
                <a:gd name="f372" fmla="*/ f283 1 239"/>
                <a:gd name="f373" fmla="*/ f284 1 175"/>
                <a:gd name="f374" fmla="*/ f285 1 239"/>
                <a:gd name="f375" fmla="*/ f286 1 175"/>
                <a:gd name="f376" fmla="*/ f287 1 239"/>
                <a:gd name="f377" fmla="*/ f288 1 175"/>
                <a:gd name="f378" fmla="*/ f289 1 239"/>
                <a:gd name="f379" fmla="*/ f290 1 175"/>
                <a:gd name="f380" fmla="*/ f291 1 239"/>
                <a:gd name="f381" fmla="*/ f292 1 175"/>
                <a:gd name="f382" fmla="*/ f293 1 239"/>
                <a:gd name="f383" fmla="*/ f294 1 175"/>
                <a:gd name="f384" fmla="*/ f295 1 239"/>
                <a:gd name="f385" fmla="*/ f296 1 175"/>
                <a:gd name="f386" fmla="*/ f297 1 239"/>
                <a:gd name="f387" fmla="*/ f298 1 175"/>
                <a:gd name="f388" fmla="*/ f299 1 239"/>
                <a:gd name="f389" fmla="*/ f300 1 175"/>
                <a:gd name="f390" fmla="*/ f301 1 239"/>
                <a:gd name="f391" fmla="*/ f302 1 175"/>
                <a:gd name="f392" fmla="*/ f303 1 239"/>
                <a:gd name="f393" fmla="*/ f304 1 175"/>
                <a:gd name="f394" fmla="*/ f305 1 175"/>
                <a:gd name="f395" fmla="*/ f306 1 239"/>
                <a:gd name="f396" fmla="*/ f307 1 175"/>
                <a:gd name="f397" fmla="*/ f308 1 239"/>
                <a:gd name="f398" fmla="*/ 0 1 f219"/>
                <a:gd name="f399" fmla="*/ f213 1 f219"/>
                <a:gd name="f400" fmla="*/ 0 1 f220"/>
                <a:gd name="f401" fmla="*/ f214 1 f220"/>
                <a:gd name="f402" fmla="*/ f310 1 f219"/>
                <a:gd name="f403" fmla="*/ f311 1 f220"/>
                <a:gd name="f404" fmla="*/ f312 1 f219"/>
                <a:gd name="f405" fmla="*/ f313 1 f220"/>
                <a:gd name="f406" fmla="*/ f314 1 f219"/>
                <a:gd name="f407" fmla="*/ f315 1 f220"/>
                <a:gd name="f408" fmla="*/ f316 1 f219"/>
                <a:gd name="f409" fmla="*/ f317 1 f220"/>
                <a:gd name="f410" fmla="*/ f318 1 f219"/>
                <a:gd name="f411" fmla="*/ f319 1 f220"/>
                <a:gd name="f412" fmla="*/ f320 1 f219"/>
                <a:gd name="f413" fmla="*/ f321 1 f220"/>
                <a:gd name="f414" fmla="*/ f322 1 f219"/>
                <a:gd name="f415" fmla="*/ f323 1 f220"/>
                <a:gd name="f416" fmla="*/ f324 1 f219"/>
                <a:gd name="f417" fmla="*/ f325 1 f220"/>
                <a:gd name="f418" fmla="*/ f326 1 f219"/>
                <a:gd name="f419" fmla="*/ f327 1 f220"/>
                <a:gd name="f420" fmla="*/ f328 1 f219"/>
                <a:gd name="f421" fmla="*/ f329 1 f219"/>
                <a:gd name="f422" fmla="*/ f330 1 f219"/>
                <a:gd name="f423" fmla="*/ f331 1 f219"/>
                <a:gd name="f424" fmla="*/ f332 1 f219"/>
                <a:gd name="f425" fmla="*/ f333 1 f220"/>
                <a:gd name="f426" fmla="*/ f334 1 f219"/>
                <a:gd name="f427" fmla="*/ f335 1 f220"/>
                <a:gd name="f428" fmla="*/ f336 1 f219"/>
                <a:gd name="f429" fmla="*/ f337 1 f220"/>
                <a:gd name="f430" fmla="*/ f338 1 f219"/>
                <a:gd name="f431" fmla="*/ f339 1 f220"/>
                <a:gd name="f432" fmla="*/ f340 1 f219"/>
                <a:gd name="f433" fmla="*/ f341 1 f220"/>
                <a:gd name="f434" fmla="*/ f342 1 f220"/>
                <a:gd name="f435" fmla="*/ f343 1 f219"/>
                <a:gd name="f436" fmla="*/ f344 1 f220"/>
                <a:gd name="f437" fmla="*/ f345 1 f220"/>
                <a:gd name="f438" fmla="*/ f346 1 f219"/>
                <a:gd name="f439" fmla="*/ f347 1 f220"/>
                <a:gd name="f440" fmla="*/ f348 1 f219"/>
                <a:gd name="f441" fmla="*/ f349 1 f220"/>
                <a:gd name="f442" fmla="*/ f350 1 f220"/>
                <a:gd name="f443" fmla="*/ f351 1 f219"/>
                <a:gd name="f444" fmla="*/ f352 1 f220"/>
                <a:gd name="f445" fmla="*/ f353 1 f219"/>
                <a:gd name="f446" fmla="*/ f354 1 f220"/>
                <a:gd name="f447" fmla="*/ f355 1 f219"/>
                <a:gd name="f448" fmla="*/ f356 1 f220"/>
                <a:gd name="f449" fmla="*/ f357 1 f220"/>
                <a:gd name="f450" fmla="*/ f358 1 f219"/>
                <a:gd name="f451" fmla="*/ f359 1 f220"/>
                <a:gd name="f452" fmla="*/ f360 1 f219"/>
                <a:gd name="f453" fmla="*/ f361 1 f220"/>
                <a:gd name="f454" fmla="*/ f362 1 f219"/>
                <a:gd name="f455" fmla="*/ f363 1 f220"/>
                <a:gd name="f456" fmla="*/ f364 1 f219"/>
                <a:gd name="f457" fmla="*/ f365 1 f219"/>
                <a:gd name="f458" fmla="*/ f366 1 f220"/>
                <a:gd name="f459" fmla="*/ f367 1 f219"/>
                <a:gd name="f460" fmla="*/ f368 1 f220"/>
                <a:gd name="f461" fmla="*/ f369 1 f219"/>
                <a:gd name="f462" fmla="*/ f370 1 f220"/>
                <a:gd name="f463" fmla="*/ f371 1 f219"/>
                <a:gd name="f464" fmla="*/ f372 1 f220"/>
                <a:gd name="f465" fmla="*/ f373 1 f219"/>
                <a:gd name="f466" fmla="*/ f374 1 f220"/>
                <a:gd name="f467" fmla="*/ f375 1 f219"/>
                <a:gd name="f468" fmla="*/ f376 1 f220"/>
                <a:gd name="f469" fmla="*/ f377 1 f219"/>
                <a:gd name="f470" fmla="*/ f378 1 f220"/>
                <a:gd name="f471" fmla="*/ f379 1 f219"/>
                <a:gd name="f472" fmla="*/ f380 1 f220"/>
                <a:gd name="f473" fmla="*/ f381 1 f219"/>
                <a:gd name="f474" fmla="*/ f382 1 f220"/>
                <a:gd name="f475" fmla="*/ f383 1 f219"/>
                <a:gd name="f476" fmla="*/ f384 1 f220"/>
                <a:gd name="f477" fmla="*/ f385 1 f219"/>
                <a:gd name="f478" fmla="*/ f386 1 f220"/>
                <a:gd name="f479" fmla="*/ f387 1 f219"/>
                <a:gd name="f480" fmla="*/ f388 1 f220"/>
                <a:gd name="f481" fmla="*/ f389 1 f219"/>
                <a:gd name="f482" fmla="*/ f390 1 f220"/>
                <a:gd name="f483" fmla="*/ f391 1 f219"/>
                <a:gd name="f484" fmla="*/ f392 1 f220"/>
                <a:gd name="f485" fmla="*/ f393 1 f219"/>
                <a:gd name="f486" fmla="*/ f394 1 f219"/>
                <a:gd name="f487" fmla="*/ f395 1 f220"/>
                <a:gd name="f488" fmla="*/ f396 1 f219"/>
                <a:gd name="f489" fmla="*/ f397 1 f220"/>
                <a:gd name="f490" fmla="*/ f398 f210 1"/>
                <a:gd name="f491" fmla="*/ f399 f210 1"/>
                <a:gd name="f492" fmla="*/ f401 f211 1"/>
                <a:gd name="f493" fmla="*/ f400 f211 1"/>
                <a:gd name="f494" fmla="*/ f402 f210 1"/>
                <a:gd name="f495" fmla="*/ f403 f211 1"/>
                <a:gd name="f496" fmla="*/ f404 f210 1"/>
                <a:gd name="f497" fmla="*/ f405 f211 1"/>
                <a:gd name="f498" fmla="*/ f406 f210 1"/>
                <a:gd name="f499" fmla="*/ f407 f211 1"/>
                <a:gd name="f500" fmla="*/ f408 f210 1"/>
                <a:gd name="f501" fmla="*/ f409 f211 1"/>
                <a:gd name="f502" fmla="*/ f410 f210 1"/>
                <a:gd name="f503" fmla="*/ f411 f211 1"/>
                <a:gd name="f504" fmla="*/ f412 f210 1"/>
                <a:gd name="f505" fmla="*/ f413 f211 1"/>
                <a:gd name="f506" fmla="*/ f414 f210 1"/>
                <a:gd name="f507" fmla="*/ f415 f211 1"/>
                <a:gd name="f508" fmla="*/ f416 f210 1"/>
                <a:gd name="f509" fmla="*/ f417 f211 1"/>
                <a:gd name="f510" fmla="*/ f418 f210 1"/>
                <a:gd name="f511" fmla="*/ f419 f211 1"/>
                <a:gd name="f512" fmla="*/ f420 f210 1"/>
                <a:gd name="f513" fmla="*/ f421 f210 1"/>
                <a:gd name="f514" fmla="*/ f422 f210 1"/>
                <a:gd name="f515" fmla="*/ f423 f210 1"/>
                <a:gd name="f516" fmla="*/ f424 f210 1"/>
                <a:gd name="f517" fmla="*/ f425 f211 1"/>
                <a:gd name="f518" fmla="*/ f426 f210 1"/>
                <a:gd name="f519" fmla="*/ f427 f211 1"/>
                <a:gd name="f520" fmla="*/ f428 f210 1"/>
                <a:gd name="f521" fmla="*/ f429 f211 1"/>
                <a:gd name="f522" fmla="*/ f430 f210 1"/>
                <a:gd name="f523" fmla="*/ f431 f211 1"/>
                <a:gd name="f524" fmla="*/ f432 f210 1"/>
                <a:gd name="f525" fmla="*/ f433 f211 1"/>
                <a:gd name="f526" fmla="*/ f434 f211 1"/>
                <a:gd name="f527" fmla="*/ f435 f210 1"/>
                <a:gd name="f528" fmla="*/ f436 f211 1"/>
                <a:gd name="f529" fmla="*/ f437 f211 1"/>
                <a:gd name="f530" fmla="*/ f438 f210 1"/>
                <a:gd name="f531" fmla="*/ f439 f211 1"/>
                <a:gd name="f532" fmla="*/ f440 f210 1"/>
                <a:gd name="f533" fmla="*/ f441 f211 1"/>
                <a:gd name="f534" fmla="*/ f442 f211 1"/>
                <a:gd name="f535" fmla="*/ f443 f210 1"/>
                <a:gd name="f536" fmla="*/ f444 f211 1"/>
                <a:gd name="f537" fmla="*/ f445 f210 1"/>
                <a:gd name="f538" fmla="*/ f446 f211 1"/>
                <a:gd name="f539" fmla="*/ f447 f210 1"/>
                <a:gd name="f540" fmla="*/ f448 f211 1"/>
                <a:gd name="f541" fmla="*/ f449 f211 1"/>
                <a:gd name="f542" fmla="*/ f450 f210 1"/>
                <a:gd name="f543" fmla="*/ f451 f211 1"/>
                <a:gd name="f544" fmla="*/ f452 f210 1"/>
                <a:gd name="f545" fmla="*/ f453 f211 1"/>
                <a:gd name="f546" fmla="*/ f454 f210 1"/>
                <a:gd name="f547" fmla="*/ f455 f211 1"/>
                <a:gd name="f548" fmla="*/ f456 f210 1"/>
                <a:gd name="f549" fmla="*/ f457 f210 1"/>
                <a:gd name="f550" fmla="*/ f458 f211 1"/>
                <a:gd name="f551" fmla="*/ f459 f210 1"/>
                <a:gd name="f552" fmla="*/ f460 f211 1"/>
                <a:gd name="f553" fmla="*/ f461 f210 1"/>
                <a:gd name="f554" fmla="*/ f462 f211 1"/>
                <a:gd name="f555" fmla="*/ f463 f210 1"/>
                <a:gd name="f556" fmla="*/ f464 f211 1"/>
                <a:gd name="f557" fmla="*/ f465 f210 1"/>
                <a:gd name="f558" fmla="*/ f466 f211 1"/>
                <a:gd name="f559" fmla="*/ f467 f210 1"/>
                <a:gd name="f560" fmla="*/ f468 f211 1"/>
                <a:gd name="f561" fmla="*/ f469 f210 1"/>
                <a:gd name="f562" fmla="*/ f470 f211 1"/>
                <a:gd name="f563" fmla="*/ f471 f210 1"/>
                <a:gd name="f564" fmla="*/ f472 f211 1"/>
                <a:gd name="f565" fmla="*/ f473 f210 1"/>
                <a:gd name="f566" fmla="*/ f474 f211 1"/>
                <a:gd name="f567" fmla="*/ f475 f210 1"/>
                <a:gd name="f568" fmla="*/ f476 f211 1"/>
                <a:gd name="f569" fmla="*/ f477 f210 1"/>
                <a:gd name="f570" fmla="*/ f478 f211 1"/>
                <a:gd name="f571" fmla="*/ f479 f210 1"/>
                <a:gd name="f572" fmla="*/ f480 f211 1"/>
                <a:gd name="f573" fmla="*/ f481 f210 1"/>
                <a:gd name="f574" fmla="*/ f482 f211 1"/>
                <a:gd name="f575" fmla="*/ f483 f210 1"/>
                <a:gd name="f576" fmla="*/ f484 f211 1"/>
                <a:gd name="f577" fmla="*/ f485 f210 1"/>
                <a:gd name="f578" fmla="*/ f486 f210 1"/>
                <a:gd name="f579" fmla="*/ f487 f211 1"/>
                <a:gd name="f580" fmla="*/ f488 f210 1"/>
                <a:gd name="f581" fmla="*/ f489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11"/>
                </a:cxn>
                <a:cxn ang="f309">
                  <a:pos x="f512" y="f509"/>
                </a:cxn>
                <a:cxn ang="f309">
                  <a:pos x="f513" y="f509"/>
                </a:cxn>
                <a:cxn ang="f309">
                  <a:pos x="f514" y="f499"/>
                </a:cxn>
                <a:cxn ang="f309">
                  <a:pos x="f515" y="f509"/>
                </a:cxn>
                <a:cxn ang="f309">
                  <a:pos x="f516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4" y="f525"/>
                </a:cxn>
                <a:cxn ang="f309">
                  <a:pos x="f516" y="f526"/>
                </a:cxn>
                <a:cxn ang="f309">
                  <a:pos x="f516" y="f526"/>
                </a:cxn>
                <a:cxn ang="f309">
                  <a:pos x="f527" y="f528"/>
                </a:cxn>
                <a:cxn ang="f309">
                  <a:pos x="f513" y="f529"/>
                </a:cxn>
                <a:cxn ang="f309">
                  <a:pos x="f530" y="f531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02" y="f534"/>
                </a:cxn>
                <a:cxn ang="f309">
                  <a:pos x="f535" y="f536"/>
                </a:cxn>
                <a:cxn ang="f309">
                  <a:pos x="f537" y="f538"/>
                </a:cxn>
                <a:cxn ang="f309">
                  <a:pos x="f539" y="f540"/>
                </a:cxn>
                <a:cxn ang="f309">
                  <a:pos x="f514" y="f541"/>
                </a:cxn>
                <a:cxn ang="f309">
                  <a:pos x="f542" y="f543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46" y="f547"/>
                </a:cxn>
                <a:cxn ang="f309">
                  <a:pos x="f548" y="f529"/>
                </a:cxn>
                <a:cxn ang="f309">
                  <a:pos x="f549" y="f550"/>
                </a:cxn>
                <a:cxn ang="f309">
                  <a:pos x="f551" y="f552"/>
                </a:cxn>
                <a:cxn ang="f309">
                  <a:pos x="f553" y="f554"/>
                </a:cxn>
                <a:cxn ang="f309">
                  <a:pos x="f555" y="f556"/>
                </a:cxn>
                <a:cxn ang="f309">
                  <a:pos x="f557" y="f503"/>
                </a:cxn>
                <a:cxn ang="f309">
                  <a:pos x="f532" y="f558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4"/>
                </a:cxn>
                <a:cxn ang="f309">
                  <a:pos x="f565" y="f566"/>
                </a:cxn>
                <a:cxn ang="f309">
                  <a:pos x="f567" y="f568"/>
                </a:cxn>
                <a:cxn ang="f309">
                  <a:pos x="f569" y="f570"/>
                </a:cxn>
                <a:cxn ang="f309">
                  <a:pos x="f571" y="f572"/>
                </a:cxn>
                <a:cxn ang="f309">
                  <a:pos x="f573" y="f574"/>
                </a:cxn>
                <a:cxn ang="f309">
                  <a:pos x="f575" y="f568"/>
                </a:cxn>
                <a:cxn ang="f309">
                  <a:pos x="f532" y="f576"/>
                </a:cxn>
                <a:cxn ang="f309">
                  <a:pos x="f577" y="f545"/>
                </a:cxn>
                <a:cxn ang="f309">
                  <a:pos x="f578" y="f579"/>
                </a:cxn>
                <a:cxn ang="f309">
                  <a:pos x="f580" y="f581"/>
                </a:cxn>
              </a:cxnLst>
              <a:rect l="f490" t="f493" r="f491" b="f492"/>
              <a:pathLst>
                <a:path w="175" h="239">
                  <a:moveTo>
                    <a:pt x="f8" y="f9"/>
                  </a:moveTo>
                  <a:cubicBezTo>
                    <a:pt x="f10" y="f9"/>
                    <a:pt x="f11" y="f9"/>
                    <a:pt x="f6" y="f9"/>
                  </a:cubicBezTo>
                  <a:cubicBezTo>
                    <a:pt x="f12" y="f13"/>
                    <a:pt x="f14" y="f15"/>
                    <a:pt x="f16" y="f7"/>
                  </a:cubicBezTo>
                  <a:cubicBezTo>
                    <a:pt x="f17" y="f7"/>
                    <a:pt x="f18" y="f7"/>
                    <a:pt x="f19" y="f7"/>
                  </a:cubicBezTo>
                  <a:cubicBezTo>
                    <a:pt x="f20" y="f7"/>
                    <a:pt x="f21" y="f7"/>
                    <a:pt x="f22" y="f7"/>
                  </a:cubicBezTo>
                  <a:cubicBezTo>
                    <a:pt x="f23" y="f7"/>
                    <a:pt x="f24" y="f7"/>
                    <a:pt x="f5" y="f13"/>
                  </a:cubicBezTo>
                  <a:cubicBezTo>
                    <a:pt x="f25" y="f26"/>
                    <a:pt x="f23" y="f9"/>
                    <a:pt x="f27" y="f9"/>
                  </a:cubicBezTo>
                  <a:cubicBezTo>
                    <a:pt x="f28" y="f9"/>
                    <a:pt x="f29" y="f9"/>
                    <a:pt x="f30" y="f9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14"/>
                    <a:pt x="f39" y="f18"/>
                  </a:cubicBezTo>
                  <a:cubicBezTo>
                    <a:pt x="f39" y="f40"/>
                    <a:pt x="f39" y="f41"/>
                    <a:pt x="f42" y="f43"/>
                  </a:cubicBezTo>
                  <a:cubicBezTo>
                    <a:pt x="f44" y="f45"/>
                    <a:pt x="f46" y="f47"/>
                    <a:pt x="f48" y="f5"/>
                  </a:cubicBezTo>
                  <a:cubicBezTo>
                    <a:pt x="f49" y="f22"/>
                    <a:pt x="f50" y="f51"/>
                    <a:pt x="f38" y="f52"/>
                  </a:cubicBezTo>
                  <a:cubicBezTo>
                    <a:pt x="f17" y="f53"/>
                    <a:pt x="f11" y="f54"/>
                    <a:pt x="f55" y="f20"/>
                  </a:cubicBezTo>
                  <a:cubicBezTo>
                    <a:pt x="f10" y="f56"/>
                    <a:pt x="f57" y="f58"/>
                    <a:pt x="f59" y="f18"/>
                  </a:cubicBezTo>
                  <a:cubicBezTo>
                    <a:pt x="f59" y="f12"/>
                    <a:pt x="f60" y="f61"/>
                    <a:pt x="f62" y="f63"/>
                  </a:cubicBezTo>
                  <a:cubicBezTo>
                    <a:pt x="f64" y="f63"/>
                    <a:pt x="f64" y="f65"/>
                    <a:pt x="f64" y="f66"/>
                  </a:cubicBezTo>
                  <a:cubicBezTo>
                    <a:pt x="f67" y="f68"/>
                    <a:pt x="f59" y="f69"/>
                    <a:pt x="f8" y="f9"/>
                  </a:cubicBezTo>
                  <a:close/>
                  <a:moveTo>
                    <a:pt x="f44" y="f70"/>
                  </a:moveTo>
                  <a:cubicBezTo>
                    <a:pt x="f71" y="f69"/>
                    <a:pt x="f72" y="f73"/>
                    <a:pt x="f74" y="f75"/>
                  </a:cubicBezTo>
                  <a:cubicBezTo>
                    <a:pt x="f76" y="f63"/>
                    <a:pt x="f74" y="f17"/>
                    <a:pt x="f44" y="f17"/>
                  </a:cubicBezTo>
                  <a:cubicBezTo>
                    <a:pt x="f77" y="f17"/>
                    <a:pt x="f78" y="f36"/>
                    <a:pt x="f79" y="f80"/>
                  </a:cubicBezTo>
                  <a:cubicBezTo>
                    <a:pt x="f79" y="f80"/>
                    <a:pt x="f79" y="f80"/>
                    <a:pt x="f79" y="f81"/>
                  </a:cubicBezTo>
                  <a:cubicBezTo>
                    <a:pt x="f82" y="f83"/>
                    <a:pt x="f39" y="f84"/>
                    <a:pt x="f85" y="f70"/>
                  </a:cubicBezTo>
                  <a:cubicBezTo>
                    <a:pt x="f86" y="f70"/>
                    <a:pt x="f87" y="f70"/>
                    <a:pt x="f44" y="f70"/>
                  </a:cubicBezTo>
                  <a:close/>
                  <a:moveTo>
                    <a:pt x="f88" y="f70"/>
                  </a:moveTo>
                  <a:cubicBezTo>
                    <a:pt x="f89" y="f90"/>
                    <a:pt x="f91" y="f92"/>
                    <a:pt x="f93" y="f94"/>
                  </a:cubicBezTo>
                  <a:cubicBezTo>
                    <a:pt x="f95" y="f81"/>
                    <a:pt x="f93" y="f6"/>
                    <a:pt x="f88" y="f96"/>
                  </a:cubicBezTo>
                  <a:cubicBezTo>
                    <a:pt x="f97" y="f12"/>
                    <a:pt x="f98" y="f63"/>
                    <a:pt x="f99" y="f65"/>
                  </a:cubicBezTo>
                  <a:cubicBezTo>
                    <a:pt x="f100" y="f101"/>
                    <a:pt x="f76" y="f69"/>
                    <a:pt x="f72" y="f70"/>
                  </a:cubicBezTo>
                  <a:cubicBezTo>
                    <a:pt x="f102" y="f70"/>
                    <a:pt x="f103" y="f70"/>
                    <a:pt x="f88" y="f70"/>
                  </a:cubicBezTo>
                  <a:close/>
                  <a:moveTo>
                    <a:pt x="f91" y="f70"/>
                  </a:moveTo>
                  <a:cubicBezTo>
                    <a:pt x="f104" y="f70"/>
                    <a:pt x="f105" y="f70"/>
                    <a:pt x="f106" y="f70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34"/>
                    <a:pt x="f115" y="f116"/>
                  </a:cubicBezTo>
                  <a:cubicBezTo>
                    <a:pt x="f113" y="f75"/>
                    <a:pt x="f107" y="f80"/>
                    <a:pt x="f49" y="f36"/>
                  </a:cubicBezTo>
                  <a:cubicBezTo>
                    <a:pt x="f117" y="f2"/>
                    <a:pt x="f118" y="f81"/>
                    <a:pt x="f119" y="f66"/>
                  </a:cubicBezTo>
                  <a:cubicBezTo>
                    <a:pt x="f120" y="f121"/>
                    <a:pt x="f104" y="f94"/>
                    <a:pt x="f104" y="f122"/>
                  </a:cubicBezTo>
                  <a:cubicBezTo>
                    <a:pt x="f123" y="f114"/>
                    <a:pt x="f95" y="f90"/>
                    <a:pt x="f91" y="f70"/>
                  </a:cubicBezTo>
                  <a:close/>
                  <a:moveTo>
                    <a:pt x="f113" y="f9"/>
                  </a:moveTo>
                  <a:cubicBezTo>
                    <a:pt x="f124" y="f9"/>
                    <a:pt x="f125" y="f9"/>
                    <a:pt x="f126" y="f9"/>
                  </a:cubicBezTo>
                  <a:cubicBezTo>
                    <a:pt x="f127" y="f70"/>
                    <a:pt x="f128" y="f129"/>
                    <a:pt x="f130" y="f131"/>
                  </a:cubicBezTo>
                  <a:cubicBezTo>
                    <a:pt x="f132" y="f90"/>
                    <a:pt x="f133" y="f134"/>
                    <a:pt x="f50" y="f135"/>
                  </a:cubicBezTo>
                  <a:cubicBezTo>
                    <a:pt x="f50" y="f136"/>
                    <a:pt x="f130" y="f66"/>
                    <a:pt x="f137" y="f80"/>
                  </a:cubicBezTo>
                  <a:cubicBezTo>
                    <a:pt x="f56" y="f75"/>
                    <a:pt x="f138" y="f94"/>
                    <a:pt x="f139" y="f140"/>
                  </a:cubicBezTo>
                  <a:cubicBezTo>
                    <a:pt x="f141" y="f142"/>
                    <a:pt x="f143" y="f110"/>
                    <a:pt x="f113" y="f9"/>
                  </a:cubicBezTo>
                  <a:close/>
                  <a:moveTo>
                    <a:pt x="f119" y="f144"/>
                  </a:moveTo>
                  <a:cubicBezTo>
                    <a:pt x="f145" y="f126"/>
                    <a:pt x="f93" y="f146"/>
                    <a:pt x="f147" y="f11"/>
                  </a:cubicBezTo>
                  <a:cubicBezTo>
                    <a:pt x="f91" y="f11"/>
                    <a:pt x="f148" y="f149"/>
                    <a:pt x="f104" y="f149"/>
                  </a:cubicBezTo>
                  <a:cubicBezTo>
                    <a:pt x="f104" y="f59"/>
                    <a:pt x="f45" y="f137"/>
                    <a:pt x="f119" y="f144"/>
                  </a:cubicBezTo>
                  <a:close/>
                  <a:moveTo>
                    <a:pt x="f150" y="f16"/>
                  </a:moveTo>
                  <a:cubicBezTo>
                    <a:pt x="f151" y="f152"/>
                    <a:pt x="f153" y="f154"/>
                    <a:pt x="f126" y="f56"/>
                  </a:cubicBezTo>
                  <a:cubicBezTo>
                    <a:pt x="f126" y="f155"/>
                    <a:pt x="f155" y="f150"/>
                    <a:pt x="f151" y="f139"/>
                  </a:cubicBezTo>
                  <a:cubicBezTo>
                    <a:pt x="f125" y="f150"/>
                    <a:pt x="f139" y="f125"/>
                    <a:pt x="f156" y="f155"/>
                  </a:cubicBezTo>
                  <a:cubicBezTo>
                    <a:pt x="f157" y="f50"/>
                    <a:pt x="f143" y="f10"/>
                    <a:pt x="f113" y="f18"/>
                  </a:cubicBezTo>
                  <a:cubicBezTo>
                    <a:pt x="f141" y="f17"/>
                    <a:pt x="f156" y="f17"/>
                    <a:pt x="f150" y="f16"/>
                  </a:cubicBezTo>
                  <a:close/>
                  <a:moveTo>
                    <a:pt x="f130" y="f158"/>
                  </a:moveTo>
                  <a:cubicBezTo>
                    <a:pt x="f125" y="f159"/>
                    <a:pt x="f155" y="f120"/>
                    <a:pt x="f138" y="f111"/>
                  </a:cubicBezTo>
                  <a:cubicBezTo>
                    <a:pt x="f155" y="f111"/>
                    <a:pt x="f126" y="f111"/>
                    <a:pt x="f137" y="f111"/>
                  </a:cubicBezTo>
                  <a:cubicBezTo>
                    <a:pt x="f128" y="f120"/>
                    <a:pt x="f154" y="f88"/>
                    <a:pt x="f130" y="f158"/>
                  </a:cubicBezTo>
                  <a:close/>
                  <a:moveTo>
                    <a:pt x="f143" y="f160"/>
                  </a:moveTo>
                  <a:cubicBezTo>
                    <a:pt x="f117" y="f161"/>
                    <a:pt x="f162" y="f85"/>
                    <a:pt x="f163" y="f164"/>
                  </a:cubicBezTo>
                  <a:cubicBezTo>
                    <a:pt x="f162" y="f77"/>
                    <a:pt x="f107" y="f77"/>
                    <a:pt x="f113" y="f165"/>
                  </a:cubicBezTo>
                  <a:cubicBezTo>
                    <a:pt x="f113" y="f35"/>
                    <a:pt x="f156" y="f166"/>
                    <a:pt x="f143" y="f160"/>
                  </a:cubicBezTo>
                  <a:close/>
                  <a:moveTo>
                    <a:pt x="f139" y="f76"/>
                  </a:moveTo>
                  <a:cubicBezTo>
                    <a:pt x="f20" y="f54"/>
                    <a:pt x="f111" y="f167"/>
                    <a:pt x="f106" y="f107"/>
                  </a:cubicBezTo>
                  <a:cubicBezTo>
                    <a:pt x="f111" y="f107"/>
                    <a:pt x="f143" y="f20"/>
                    <a:pt x="f124" y="f109"/>
                  </a:cubicBezTo>
                  <a:cubicBezTo>
                    <a:pt x="f156" y="f104"/>
                    <a:pt x="f155" y="f159"/>
                    <a:pt x="f139" y="f76"/>
                  </a:cubicBezTo>
                  <a:close/>
                  <a:moveTo>
                    <a:pt x="f168" y="f164"/>
                  </a:moveTo>
                  <a:cubicBezTo>
                    <a:pt x="f168" y="f169"/>
                    <a:pt x="f49" y="f161"/>
                    <a:pt x="f105" y="f170"/>
                  </a:cubicBezTo>
                  <a:cubicBezTo>
                    <a:pt x="f95" y="f171"/>
                    <a:pt x="f172" y="f33"/>
                    <a:pt x="f93" y="f87"/>
                  </a:cubicBezTo>
                  <a:cubicBezTo>
                    <a:pt x="f172" y="f47"/>
                    <a:pt x="f104" y="f47"/>
                    <a:pt x="f168" y="f164"/>
                  </a:cubicBezTo>
                  <a:close/>
                  <a:moveTo>
                    <a:pt x="f173" y="f40"/>
                  </a:moveTo>
                  <a:cubicBezTo>
                    <a:pt x="f88" y="f60"/>
                    <a:pt x="f95" y="f174"/>
                    <a:pt x="f175" y="f115"/>
                  </a:cubicBezTo>
                  <a:cubicBezTo>
                    <a:pt x="f98" y="f153"/>
                    <a:pt x="f97" y="f8"/>
                    <a:pt x="f176" y="f177"/>
                  </a:cubicBezTo>
                  <a:cubicBezTo>
                    <a:pt x="f48" y="f178"/>
                    <a:pt x="f179" y="f178"/>
                    <a:pt x="f173" y="f40"/>
                  </a:cubicBezTo>
                  <a:close/>
                  <a:moveTo>
                    <a:pt x="f154" y="f180"/>
                  </a:moveTo>
                  <a:cubicBezTo>
                    <a:pt x="f8" y="f53"/>
                    <a:pt x="f146" y="f181"/>
                    <a:pt x="f59" y="f161"/>
                  </a:cubicBezTo>
                  <a:cubicBezTo>
                    <a:pt x="f58" y="f171"/>
                    <a:pt x="f60" y="f182"/>
                    <a:pt x="f8" y="f183"/>
                  </a:cubicBezTo>
                  <a:cubicBezTo>
                    <a:pt x="f154" y="f184"/>
                    <a:pt x="f133" y="f185"/>
                    <a:pt x="f133" y="f171"/>
                  </a:cubicBezTo>
                  <a:cubicBezTo>
                    <a:pt x="f186" y="f31"/>
                    <a:pt x="f128" y="f86"/>
                    <a:pt x="f127" y="f44"/>
                  </a:cubicBezTo>
                  <a:cubicBezTo>
                    <a:pt x="f130" y="f187"/>
                    <a:pt x="f188" y="f187"/>
                    <a:pt x="f154" y="f180"/>
                  </a:cubicBezTo>
                  <a:close/>
                  <a:moveTo>
                    <a:pt x="f127" y="f189"/>
                  </a:moveTo>
                  <a:cubicBezTo>
                    <a:pt x="f150" y="f184"/>
                    <a:pt x="f156" y="f190"/>
                    <a:pt x="f157" y="f191"/>
                  </a:cubicBezTo>
                  <a:cubicBezTo>
                    <a:pt x="f139" y="f191"/>
                    <a:pt x="f125" y="f21"/>
                    <a:pt x="f56" y="f21"/>
                  </a:cubicBezTo>
                  <a:cubicBezTo>
                    <a:pt x="f56" y="f39"/>
                    <a:pt x="f132" y="f190"/>
                    <a:pt x="f127" y="f189"/>
                  </a:cubicBezTo>
                  <a:close/>
                  <a:moveTo>
                    <a:pt x="f20" y="f192"/>
                  </a:moveTo>
                  <a:cubicBezTo>
                    <a:pt x="f111" y="f64"/>
                    <a:pt x="f115" y="f133"/>
                    <a:pt x="f143" y="f155"/>
                  </a:cubicBezTo>
                  <a:cubicBezTo>
                    <a:pt x="f143" y="f125"/>
                    <a:pt x="f113" y="f139"/>
                    <a:pt x="f111" y="f124"/>
                  </a:cubicBezTo>
                  <a:cubicBezTo>
                    <a:pt x="f20" y="f139"/>
                    <a:pt x="f49" y="f138"/>
                    <a:pt x="f49" y="f151"/>
                  </a:cubicBezTo>
                  <a:cubicBezTo>
                    <a:pt x="f117" y="f188"/>
                    <a:pt x="f163" y="f62"/>
                    <a:pt x="f168" y="f19"/>
                  </a:cubicBezTo>
                  <a:cubicBezTo>
                    <a:pt x="f45" y="f19"/>
                    <a:pt x="f162" y="f192"/>
                    <a:pt x="f20" y="f192"/>
                  </a:cubicBezTo>
                  <a:close/>
                  <a:moveTo>
                    <a:pt x="f95" y="f162"/>
                  </a:moveTo>
                  <a:cubicBezTo>
                    <a:pt x="f148" y="f95"/>
                    <a:pt x="f193" y="f97"/>
                    <a:pt x="f172" y="f71"/>
                  </a:cubicBezTo>
                  <a:cubicBezTo>
                    <a:pt x="f173" y="f98"/>
                    <a:pt x="f147" y="f93"/>
                    <a:pt x="f194" y="f117"/>
                  </a:cubicBezTo>
                  <a:cubicBezTo>
                    <a:pt x="f175" y="f195"/>
                    <a:pt x="f145" y="f195"/>
                    <a:pt x="f95" y="f162"/>
                  </a:cubicBezTo>
                  <a:close/>
                  <a:moveTo>
                    <a:pt x="f45" y="f106"/>
                  </a:moveTo>
                  <a:cubicBezTo>
                    <a:pt x="f195" y="f104"/>
                    <a:pt x="f49" y="f175"/>
                    <a:pt x="f107" y="f99"/>
                  </a:cubicBezTo>
                  <a:cubicBezTo>
                    <a:pt x="f107" y="f100"/>
                    <a:pt x="f49" y="f76"/>
                    <a:pt x="f162" y="f72"/>
                  </a:cubicBezTo>
                  <a:cubicBezTo>
                    <a:pt x="f117" y="f76"/>
                    <a:pt x="f118" y="f158"/>
                    <a:pt x="f118" y="f176"/>
                  </a:cubicBezTo>
                  <a:cubicBezTo>
                    <a:pt x="f119" y="f88"/>
                    <a:pt x="f104" y="f167"/>
                    <a:pt x="f123" y="f49"/>
                  </a:cubicBezTo>
                  <a:cubicBezTo>
                    <a:pt x="f120" y="f49"/>
                    <a:pt x="f168" y="f49"/>
                    <a:pt x="f45" y="f106"/>
                  </a:cubicBezTo>
                  <a:close/>
                  <a:moveTo>
                    <a:pt x="f186" y="f113"/>
                  </a:moveTo>
                  <a:cubicBezTo>
                    <a:pt x="f132" y="f113"/>
                    <a:pt x="f188" y="f115"/>
                    <a:pt x="f133" y="f143"/>
                  </a:cubicBezTo>
                  <a:cubicBezTo>
                    <a:pt x="f50" y="f113"/>
                    <a:pt x="f196" y="f109"/>
                    <a:pt x="f196" y="f107"/>
                  </a:cubicBezTo>
                  <a:cubicBezTo>
                    <a:pt x="f60" y="f45"/>
                    <a:pt x="f146" y="f120"/>
                    <a:pt x="f59" y="f95"/>
                  </a:cubicBezTo>
                  <a:cubicBezTo>
                    <a:pt x="f58" y="f175"/>
                    <a:pt x="f58" y="f103"/>
                    <a:pt x="f67" y="f102"/>
                  </a:cubicBezTo>
                  <a:cubicBezTo>
                    <a:pt x="f59" y="f102"/>
                    <a:pt x="f146" y="f102"/>
                    <a:pt x="f60" y="f102"/>
                  </a:cubicBezTo>
                  <a:cubicBezTo>
                    <a:pt x="f133" y="f175"/>
                    <a:pt x="f133" y="f193"/>
                    <a:pt x="f186" y="f113"/>
                  </a:cubicBezTo>
                  <a:close/>
                  <a:moveTo>
                    <a:pt x="f175" y="f21"/>
                  </a:moveTo>
                  <a:cubicBezTo>
                    <a:pt x="f159" y="f180"/>
                    <a:pt x="f194" y="f180"/>
                    <a:pt x="f54" y="f71"/>
                  </a:cubicBezTo>
                  <a:cubicBezTo>
                    <a:pt x="f103" y="f197"/>
                    <a:pt x="f197" y="f198"/>
                    <a:pt x="f99" y="f118"/>
                  </a:cubicBezTo>
                  <a:cubicBezTo>
                    <a:pt x="f99" y="f105"/>
                    <a:pt x="f197" y="f163"/>
                    <a:pt x="f48" y="f117"/>
                  </a:cubicBezTo>
                  <a:cubicBezTo>
                    <a:pt x="f97" y="f163"/>
                    <a:pt x="f179" y="f105"/>
                    <a:pt x="f179" y="f118"/>
                  </a:cubicBezTo>
                  <a:cubicBezTo>
                    <a:pt x="f194" y="f95"/>
                    <a:pt x="f173" y="f159"/>
                    <a:pt x="f175" y="f176"/>
                  </a:cubicBezTo>
                  <a:cubicBezTo>
                    <a:pt x="f175" y="f46"/>
                    <a:pt x="f175" y="f72"/>
                    <a:pt x="f175" y="f21"/>
                  </a:cubicBezTo>
                  <a:close/>
                  <a:moveTo>
                    <a:pt x="f128" y="f38"/>
                  </a:moveTo>
                  <a:cubicBezTo>
                    <a:pt x="f130" y="f152"/>
                    <a:pt x="f199" y="f50"/>
                    <a:pt x="f188" y="f150"/>
                  </a:cubicBezTo>
                  <a:cubicBezTo>
                    <a:pt x="f186" y="f150"/>
                    <a:pt x="f130" y="f125"/>
                    <a:pt x="f130" y="f151"/>
                  </a:cubicBezTo>
                  <a:cubicBezTo>
                    <a:pt x="f137" y="f133"/>
                    <a:pt x="f126" y="f10"/>
                    <a:pt x="f153" y="f18"/>
                  </a:cubicBezTo>
                  <a:cubicBezTo>
                    <a:pt x="f155" y="f17"/>
                    <a:pt x="f174" y="f14"/>
                    <a:pt x="f128" y="f38"/>
                  </a:cubicBezTo>
                  <a:close/>
                  <a:moveTo>
                    <a:pt x="f48" y="f113"/>
                  </a:moveTo>
                  <a:cubicBezTo>
                    <a:pt x="f197" y="f113"/>
                    <a:pt x="f98" y="f113"/>
                    <a:pt x="f176" y="f111"/>
                  </a:cubicBezTo>
                  <a:cubicBezTo>
                    <a:pt x="f76" y="f155"/>
                    <a:pt x="f74" y="f154"/>
                    <a:pt x="f72" y="f55"/>
                  </a:cubicBezTo>
                  <a:cubicBezTo>
                    <a:pt x="f72" y="f200"/>
                    <a:pt x="f76" y="f177"/>
                    <a:pt x="f46" y="f43"/>
                  </a:cubicBezTo>
                  <a:cubicBezTo>
                    <a:pt x="f158" y="f43"/>
                    <a:pt x="f100" y="f55"/>
                    <a:pt x="f102" y="f152"/>
                  </a:cubicBezTo>
                  <a:cubicBezTo>
                    <a:pt x="f176" y="f146"/>
                    <a:pt x="f99" y="f133"/>
                    <a:pt x="f98" y="f174"/>
                  </a:cubicBezTo>
                  <a:cubicBezTo>
                    <a:pt x="f197" y="f125"/>
                    <a:pt x="f48" y="f157"/>
                    <a:pt x="f48" y="f113"/>
                  </a:cubicBezTo>
                  <a:close/>
                  <a:moveTo>
                    <a:pt x="f43" y="f182"/>
                  </a:moveTo>
                  <a:cubicBezTo>
                    <a:pt x="f200" y="f184"/>
                    <a:pt x="f55" y="f184"/>
                    <a:pt x="f41" y="f184"/>
                  </a:cubicBezTo>
                  <a:cubicBezTo>
                    <a:pt x="f152" y="f182"/>
                    <a:pt x="f10" y="f182"/>
                    <a:pt x="f10" y="f185"/>
                  </a:cubicBezTo>
                  <a:cubicBezTo>
                    <a:pt x="f57" y="f201"/>
                    <a:pt x="f58" y="f202"/>
                    <a:pt x="f146" y="f21"/>
                  </a:cubicBezTo>
                  <a:cubicBezTo>
                    <a:pt x="f60" y="f44"/>
                    <a:pt x="f58" y="f180"/>
                    <a:pt x="f64" y="f72"/>
                  </a:cubicBezTo>
                  <a:cubicBezTo>
                    <a:pt x="f152" y="f79"/>
                    <a:pt x="f55" y="f201"/>
                    <a:pt x="f43" y="f182"/>
                  </a:cubicBezTo>
                  <a:close/>
                  <a:moveTo>
                    <a:pt x="f123" y="f203"/>
                  </a:moveTo>
                  <a:cubicBezTo>
                    <a:pt x="f172" y="f203"/>
                    <a:pt x="f148" y="f203"/>
                    <a:pt x="f95" y="f203"/>
                  </a:cubicBezTo>
                  <a:cubicBezTo>
                    <a:pt x="f89" y="f189"/>
                    <a:pt x="f194" y="f169"/>
                    <a:pt x="f159" y="f78"/>
                  </a:cubicBezTo>
                  <a:cubicBezTo>
                    <a:pt x="f88" y="f78"/>
                    <a:pt x="f89" y="f78"/>
                    <a:pt x="f89" y="f42"/>
                  </a:cubicBezTo>
                  <a:cubicBezTo>
                    <a:pt x="f91" y="f204"/>
                    <a:pt x="f95" y="f29"/>
                    <a:pt x="f123" y="f203"/>
                  </a:cubicBezTo>
                  <a:close/>
                  <a:moveTo>
                    <a:pt x="f102" y="f44"/>
                  </a:moveTo>
                  <a:cubicBezTo>
                    <a:pt x="f76" y="f98"/>
                    <a:pt x="f205" y="f145"/>
                    <a:pt x="f206" y="f163"/>
                  </a:cubicBezTo>
                  <a:cubicBezTo>
                    <a:pt x="f158" y="f198"/>
                    <a:pt x="f98" y="f197"/>
                    <a:pt x="f102" y="f44"/>
                  </a:cubicBezTo>
                  <a:close/>
                  <a:moveTo>
                    <a:pt x="f196" y="f6"/>
                  </a:moveTo>
                  <a:cubicBezTo>
                    <a:pt x="f146" y="f55"/>
                    <a:pt x="f58" y="f154"/>
                    <a:pt x="f62" y="f125"/>
                  </a:cubicBezTo>
                  <a:cubicBezTo>
                    <a:pt x="f196" y="f128"/>
                    <a:pt x="f188" y="f18"/>
                    <a:pt x="f196" y="f6"/>
                  </a:cubicBezTo>
                  <a:close/>
                  <a:moveTo>
                    <a:pt x="f164" y="f55"/>
                  </a:moveTo>
                  <a:cubicBezTo>
                    <a:pt x="f164" y="f55"/>
                    <a:pt x="f77" y="f55"/>
                    <a:pt x="f165" y="f55"/>
                  </a:cubicBezTo>
                  <a:cubicBezTo>
                    <a:pt x="f180" y="f57"/>
                    <a:pt x="f206" y="f141"/>
                    <a:pt x="f180" y="f20"/>
                  </a:cubicBezTo>
                  <a:cubicBezTo>
                    <a:pt x="f21" y="f155"/>
                    <a:pt x="f165" y="f199"/>
                    <a:pt x="f164" y="f55"/>
                  </a:cubicBezTo>
                  <a:close/>
                  <a:moveTo>
                    <a:pt x="f99" y="f42"/>
                  </a:moveTo>
                  <a:cubicBezTo>
                    <a:pt x="f98" y="f42"/>
                    <a:pt x="f197" y="f207"/>
                    <a:pt x="f48" y="f207"/>
                  </a:cubicBezTo>
                  <a:cubicBezTo>
                    <a:pt x="f97" y="f181"/>
                    <a:pt x="f173" y="f208"/>
                    <a:pt x="f179" y="f27"/>
                  </a:cubicBezTo>
                  <a:cubicBezTo>
                    <a:pt x="f48" y="f182"/>
                    <a:pt x="f98" y="f30"/>
                    <a:pt x="f176" y="f82"/>
                  </a:cubicBezTo>
                  <a:cubicBezTo>
                    <a:pt x="f102" y="f86"/>
                    <a:pt x="f99" y="f53"/>
                    <a:pt x="f99" y="f42"/>
                  </a:cubicBezTo>
                  <a:close/>
                  <a:moveTo>
                    <a:pt x="f177" y="f205"/>
                  </a:moveTo>
                  <a:cubicBezTo>
                    <a:pt x="f178" y="f205"/>
                    <a:pt x="f178" y="f205"/>
                    <a:pt x="f40" y="f72"/>
                  </a:cubicBezTo>
                  <a:cubicBezTo>
                    <a:pt x="f19" y="f207"/>
                    <a:pt x="f18" y="f31"/>
                    <a:pt x="f14" y="f184"/>
                  </a:cubicBezTo>
                  <a:cubicBezTo>
                    <a:pt x="f11" y="f166"/>
                    <a:pt x="f55" y="f77"/>
                    <a:pt x="f177" y="f205"/>
                  </a:cubicBezTo>
                  <a:close/>
                  <a:moveTo>
                    <a:pt x="f58" y="f143"/>
                  </a:moveTo>
                  <a:cubicBezTo>
                    <a:pt x="f67" y="f143"/>
                    <a:pt x="f62" y="f144"/>
                    <a:pt x="f64" y="f144"/>
                  </a:cubicBezTo>
                  <a:cubicBezTo>
                    <a:pt x="f41" y="f105"/>
                    <a:pt x="f200" y="f198"/>
                    <a:pt x="f178" y="f98"/>
                  </a:cubicBezTo>
                  <a:cubicBezTo>
                    <a:pt x="f43" y="f98"/>
                    <a:pt x="f200" y="f98"/>
                    <a:pt x="f41" y="f98"/>
                  </a:cubicBezTo>
                  <a:cubicBezTo>
                    <a:pt x="f10" y="f145"/>
                    <a:pt x="f57" y="f105"/>
                    <a:pt x="f58" y="f143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" name="Grupo 55">
            <a:extLst>
              <a:ext uri="{FF2B5EF4-FFF2-40B4-BE49-F238E27FC236}">
                <a16:creationId xmlns:a16="http://schemas.microsoft.com/office/drawing/2014/main" id="{BF25907D-CDF3-F3BD-C436-47D6AAA5CAF3}"/>
              </a:ext>
            </a:extLst>
          </p:cNvPr>
          <p:cNvGrpSpPr/>
          <p:nvPr/>
        </p:nvGrpSpPr>
        <p:grpSpPr>
          <a:xfrm>
            <a:off x="5906292" y="2503837"/>
            <a:ext cx="3640134" cy="3719514"/>
            <a:chOff x="5906292" y="2503837"/>
            <a:chExt cx="3640134" cy="3719514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FA5165B0-8A2B-DDE1-5170-523836B4B4AC}"/>
                </a:ext>
              </a:extLst>
            </p:cNvPr>
            <p:cNvSpPr/>
            <p:nvPr/>
          </p:nvSpPr>
          <p:spPr>
            <a:xfrm>
              <a:off x="7227097" y="2797524"/>
              <a:ext cx="982659" cy="7477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4"/>
                <a:gd name="f7" fmla="val 102"/>
                <a:gd name="f8" fmla="val 101"/>
                <a:gd name="f9" fmla="val 123"/>
                <a:gd name="f10" fmla="val 114"/>
                <a:gd name="f11" fmla="val 90"/>
                <a:gd name="f12" fmla="val 80"/>
                <a:gd name="f13" fmla="val 70"/>
                <a:gd name="f14" fmla="val 100"/>
                <a:gd name="f15" fmla="val 47"/>
                <a:gd name="f16" fmla="val 86"/>
                <a:gd name="f17" fmla="val 33"/>
                <a:gd name="f18" fmla="val 67"/>
                <a:gd name="f19" fmla="val 34"/>
                <a:gd name="f20" fmla="val 48"/>
                <a:gd name="f21" fmla="val 35"/>
                <a:gd name="f22" fmla="val 69"/>
                <a:gd name="f23" fmla="val 79"/>
                <a:gd name="f24" fmla="val 89"/>
                <a:gd name="f25" fmla="val 27"/>
                <a:gd name="f26" fmla="val 22"/>
                <a:gd name="f27" fmla="val 17"/>
                <a:gd name="f28" fmla="val 12"/>
                <a:gd name="f29" fmla="val 7"/>
                <a:gd name="f30" fmla="val 45"/>
                <a:gd name="f31" fmla="val 68"/>
                <a:gd name="f32" fmla="+- 0 0 -90"/>
                <a:gd name="f33" fmla="*/ f3 1 134"/>
                <a:gd name="f34" fmla="*/ f4 1 102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134"/>
                <a:gd name="f43" fmla="*/ f39 1 102"/>
                <a:gd name="f44" fmla="*/ 134 f40 1"/>
                <a:gd name="f45" fmla="*/ 101 f39 1"/>
                <a:gd name="f46" fmla="*/ 102 f40 1"/>
                <a:gd name="f47" fmla="*/ 70 f39 1"/>
                <a:gd name="f48" fmla="*/ 67 f40 1"/>
                <a:gd name="f49" fmla="*/ 34 f39 1"/>
                <a:gd name="f50" fmla="*/ 34 f40 1"/>
                <a:gd name="f51" fmla="*/ 69 f39 1"/>
                <a:gd name="f52" fmla="*/ 100 f39 1"/>
                <a:gd name="f53" fmla="*/ 17 f40 1"/>
                <a:gd name="f54" fmla="*/ 102 f39 1"/>
                <a:gd name="f55" fmla="*/ 0 f40 1"/>
                <a:gd name="f56" fmla="*/ 0 f39 1"/>
                <a:gd name="f57" fmla="+- f41 0 f1"/>
                <a:gd name="f58" fmla="*/ f44 1 134"/>
                <a:gd name="f59" fmla="*/ f45 1 102"/>
                <a:gd name="f60" fmla="*/ f46 1 134"/>
                <a:gd name="f61" fmla="*/ f47 1 102"/>
                <a:gd name="f62" fmla="*/ f48 1 134"/>
                <a:gd name="f63" fmla="*/ f49 1 102"/>
                <a:gd name="f64" fmla="*/ f50 1 134"/>
                <a:gd name="f65" fmla="*/ f51 1 102"/>
                <a:gd name="f66" fmla="*/ f52 1 102"/>
                <a:gd name="f67" fmla="*/ f53 1 134"/>
                <a:gd name="f68" fmla="*/ f54 1 102"/>
                <a:gd name="f69" fmla="*/ f55 1 134"/>
                <a:gd name="f70" fmla="*/ f56 1 102"/>
                <a:gd name="f71" fmla="*/ 0 1 f42"/>
                <a:gd name="f72" fmla="*/ f36 1 f42"/>
                <a:gd name="f73" fmla="*/ 0 1 f43"/>
                <a:gd name="f74" fmla="*/ f37 1 f43"/>
                <a:gd name="f75" fmla="*/ f58 1 f42"/>
                <a:gd name="f76" fmla="*/ f59 1 f43"/>
                <a:gd name="f77" fmla="*/ f60 1 f42"/>
                <a:gd name="f78" fmla="*/ f61 1 f43"/>
                <a:gd name="f79" fmla="*/ f62 1 f42"/>
                <a:gd name="f80" fmla="*/ f63 1 f43"/>
                <a:gd name="f81" fmla="*/ f64 1 f42"/>
                <a:gd name="f82" fmla="*/ f65 1 f43"/>
                <a:gd name="f83" fmla="*/ f66 1 f43"/>
                <a:gd name="f84" fmla="*/ f67 1 f42"/>
                <a:gd name="f85" fmla="*/ f68 1 f43"/>
                <a:gd name="f86" fmla="*/ f69 1 f42"/>
                <a:gd name="f87" fmla="*/ f70 1 f43"/>
                <a:gd name="f88" fmla="*/ f71 f33 1"/>
                <a:gd name="f89" fmla="*/ f72 f33 1"/>
                <a:gd name="f90" fmla="*/ f74 f34 1"/>
                <a:gd name="f91" fmla="*/ f73 f34 1"/>
                <a:gd name="f92" fmla="*/ f75 f33 1"/>
                <a:gd name="f93" fmla="*/ f76 f34 1"/>
                <a:gd name="f94" fmla="*/ f77 f33 1"/>
                <a:gd name="f95" fmla="*/ f78 f34 1"/>
                <a:gd name="f96" fmla="*/ f79 f33 1"/>
                <a:gd name="f97" fmla="*/ f80 f34 1"/>
                <a:gd name="f98" fmla="*/ f81 f33 1"/>
                <a:gd name="f99" fmla="*/ f82 f34 1"/>
                <a:gd name="f100" fmla="*/ f83 f34 1"/>
                <a:gd name="f101" fmla="*/ f84 f33 1"/>
                <a:gd name="f102" fmla="*/ f85 f34 1"/>
                <a:gd name="f103" fmla="*/ f86 f33 1"/>
                <a:gd name="f104" fmla="*/ f87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92" y="f93"/>
                </a:cxn>
                <a:cxn ang="f57">
                  <a:pos x="f94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8" y="f99"/>
                </a:cxn>
                <a:cxn ang="f57">
                  <a:pos x="f98" y="f100"/>
                </a:cxn>
                <a:cxn ang="f57">
                  <a:pos x="f101" y="f102"/>
                </a:cxn>
                <a:cxn ang="f57">
                  <a:pos x="f103" y="f102"/>
                </a:cxn>
                <a:cxn ang="f57">
                  <a:pos x="f103" y="f104"/>
                </a:cxn>
                <a:cxn ang="f57">
                  <a:pos x="f92" y="f104"/>
                </a:cxn>
                <a:cxn ang="f57">
                  <a:pos x="f92" y="f93"/>
                </a:cxn>
              </a:cxnLst>
              <a:rect l="f88" t="f91" r="f89" b="f90"/>
              <a:pathLst>
                <a:path w="134" h="102">
                  <a:moveTo>
                    <a:pt x="f6" y="f8"/>
                  </a:moveTo>
                  <a:cubicBezTo>
                    <a:pt x="f9" y="f8"/>
                    <a:pt x="f10" y="f8"/>
                    <a:pt x="f7" y="f8"/>
                  </a:cubicBezTo>
                  <a:cubicBezTo>
                    <a:pt x="f7" y="f11"/>
                    <a:pt x="f7" y="f12"/>
                    <a:pt x="f7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19"/>
                    <a:pt x="f21" y="f20"/>
                    <a:pt x="f19" y="f22"/>
                  </a:cubicBezTo>
                  <a:cubicBezTo>
                    <a:pt x="f17" y="f23"/>
                    <a:pt x="f19" y="f24"/>
                    <a:pt x="f19" y="f14"/>
                  </a:cubicBezTo>
                  <a:cubicBezTo>
                    <a:pt x="f25" y="f8"/>
                    <a:pt x="f26" y="f7"/>
                    <a:pt x="f27" y="f7"/>
                  </a:cubicBezTo>
                  <a:cubicBezTo>
                    <a:pt x="f28" y="f7"/>
                    <a:pt x="f29" y="f7"/>
                    <a:pt x="f5" y="f7"/>
                  </a:cubicBezTo>
                  <a:cubicBezTo>
                    <a:pt x="f5" y="f18"/>
                    <a:pt x="f5" y="f19"/>
                    <a:pt x="f5" y="f5"/>
                  </a:cubicBezTo>
                  <a:cubicBezTo>
                    <a:pt x="f30" y="f5"/>
                    <a:pt x="f11" y="f5"/>
                    <a:pt x="f6" y="f5"/>
                  </a:cubicBezTo>
                  <a:cubicBezTo>
                    <a:pt x="f6" y="f19"/>
                    <a:pt x="f6" y="f31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3C06F2D-177B-923A-F6DE-2EA2D921E728}"/>
                </a:ext>
              </a:extLst>
            </p:cNvPr>
            <p:cNvSpPr/>
            <p:nvPr/>
          </p:nvSpPr>
          <p:spPr>
            <a:xfrm>
              <a:off x="6911181" y="3934178"/>
              <a:ext cx="1628775" cy="5127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1"/>
                <a:gd name="f7" fmla="val 70"/>
                <a:gd name="f8" fmla="val 222"/>
                <a:gd name="f9" fmla="val 22"/>
                <a:gd name="f10" fmla="val 43"/>
                <a:gd name="f11" fmla="val 64"/>
                <a:gd name="f12" fmla="val 210"/>
                <a:gd name="f13" fmla="val 204"/>
                <a:gd name="f14" fmla="val 67"/>
                <a:gd name="f15" fmla="val 205"/>
                <a:gd name="f16" fmla="val 54"/>
                <a:gd name="f17" fmla="val 50"/>
                <a:gd name="f18" fmla="val 46"/>
                <a:gd name="f19" fmla="val 42"/>
                <a:gd name="f20" fmla="val 203"/>
                <a:gd name="f21" fmla="val 26"/>
                <a:gd name="f22" fmla="val 195"/>
                <a:gd name="f23" fmla="val 16"/>
                <a:gd name="f24" fmla="val 179"/>
                <a:gd name="f25" fmla="val 163"/>
                <a:gd name="f26" fmla="val 154"/>
                <a:gd name="f27" fmla="val 27"/>
                <a:gd name="f28" fmla="val 44"/>
                <a:gd name="f29" fmla="val 51"/>
                <a:gd name="f30" fmla="val 58"/>
                <a:gd name="f31" fmla="val 65"/>
                <a:gd name="f32" fmla="val 140"/>
                <a:gd name="f33" fmla="val 135"/>
                <a:gd name="f34" fmla="val 66"/>
                <a:gd name="f35" fmla="val 136"/>
                <a:gd name="f36" fmla="val 53"/>
                <a:gd name="f37" fmla="val 47"/>
                <a:gd name="f38" fmla="val 137"/>
                <a:gd name="f39" fmla="val 40"/>
                <a:gd name="f40" fmla="val 37"/>
                <a:gd name="f41" fmla="val 128"/>
                <a:gd name="f42" fmla="val 29"/>
                <a:gd name="f43" fmla="val 119"/>
                <a:gd name="f44" fmla="val 17"/>
                <a:gd name="f45" fmla="val 112"/>
                <a:gd name="f46" fmla="val 103"/>
                <a:gd name="f47" fmla="val 18"/>
                <a:gd name="f48" fmla="val 94"/>
                <a:gd name="f49" fmla="val 86"/>
                <a:gd name="f50" fmla="val 84"/>
                <a:gd name="f51" fmla="val 85"/>
                <a:gd name="f52" fmla="val 87"/>
                <a:gd name="f53" fmla="val 81"/>
                <a:gd name="f54" fmla="val 69"/>
                <a:gd name="f55" fmla="val 52"/>
                <a:gd name="f56" fmla="val 56"/>
                <a:gd name="f57" fmla="val 13"/>
                <a:gd name="f58" fmla="val 61"/>
                <a:gd name="f59" fmla="val 9"/>
                <a:gd name="f60" fmla="val 5"/>
                <a:gd name="f61" fmla="val 3"/>
                <a:gd name="f62" fmla="val 68"/>
                <a:gd name="f63" fmla="val 1"/>
                <a:gd name="f64" fmla="val 23"/>
                <a:gd name="f65" fmla="val 73"/>
                <a:gd name="f66" fmla="val 147"/>
                <a:gd name="f67" fmla="+- 0 0 -90"/>
                <a:gd name="f68" fmla="*/ f3 1 221"/>
                <a:gd name="f69" fmla="*/ f4 1 70"/>
                <a:gd name="f70" fmla="val f5"/>
                <a:gd name="f71" fmla="val f6"/>
                <a:gd name="f72" fmla="val f7"/>
                <a:gd name="f73" fmla="*/ f67 f0 1"/>
                <a:gd name="f74" fmla="+- f72 0 f70"/>
                <a:gd name="f75" fmla="+- f71 0 f70"/>
                <a:gd name="f76" fmla="*/ f73 1 f2"/>
                <a:gd name="f77" fmla="*/ f75 1 221"/>
                <a:gd name="f78" fmla="*/ f74 1 70"/>
                <a:gd name="f79" fmla="*/ 222 f75 1"/>
                <a:gd name="f80" fmla="*/ 0 f74 1"/>
                <a:gd name="f81" fmla="*/ 64 f74 1"/>
                <a:gd name="f82" fmla="*/ 205 f75 1"/>
                <a:gd name="f83" fmla="*/ 54 f74 1"/>
                <a:gd name="f84" fmla="*/ 42 f74 1"/>
                <a:gd name="f85" fmla="*/ 179 f75 1"/>
                <a:gd name="f86" fmla="*/ 16 f74 1"/>
                <a:gd name="f87" fmla="*/ 154 f75 1"/>
                <a:gd name="f88" fmla="*/ 44 f74 1"/>
                <a:gd name="f89" fmla="*/ 65 f74 1"/>
                <a:gd name="f90" fmla="*/ 136 f75 1"/>
                <a:gd name="f91" fmla="*/ 53 f74 1"/>
                <a:gd name="f92" fmla="*/ 135 f75 1"/>
                <a:gd name="f93" fmla="*/ 37 f74 1"/>
                <a:gd name="f94" fmla="*/ 112 f75 1"/>
                <a:gd name="f95" fmla="*/ 17 f74 1"/>
                <a:gd name="f96" fmla="*/ 86 f75 1"/>
                <a:gd name="f97" fmla="*/ 67 f75 1"/>
                <a:gd name="f98" fmla="*/ 43 f74 1"/>
                <a:gd name="f99" fmla="*/ 42 f75 1"/>
                <a:gd name="f100" fmla="*/ 17 f75 1"/>
                <a:gd name="f101" fmla="*/ 16 f75 1"/>
                <a:gd name="f102" fmla="*/ 56 f74 1"/>
                <a:gd name="f103" fmla="*/ 5 f75 1"/>
                <a:gd name="f104" fmla="*/ 69 f74 1"/>
                <a:gd name="f105" fmla="*/ 0 f75 1"/>
                <a:gd name="f106" fmla="+- f76 0 f1"/>
                <a:gd name="f107" fmla="*/ f79 1 222"/>
                <a:gd name="f108" fmla="*/ f80 1 70"/>
                <a:gd name="f109" fmla="*/ f81 1 70"/>
                <a:gd name="f110" fmla="*/ f82 1 222"/>
                <a:gd name="f111" fmla="*/ f83 1 70"/>
                <a:gd name="f112" fmla="*/ f84 1 70"/>
                <a:gd name="f113" fmla="*/ f85 1 222"/>
                <a:gd name="f114" fmla="*/ f86 1 70"/>
                <a:gd name="f115" fmla="*/ f87 1 222"/>
                <a:gd name="f116" fmla="*/ f88 1 70"/>
                <a:gd name="f117" fmla="*/ f89 1 70"/>
                <a:gd name="f118" fmla="*/ f90 1 222"/>
                <a:gd name="f119" fmla="*/ f91 1 70"/>
                <a:gd name="f120" fmla="*/ f92 1 222"/>
                <a:gd name="f121" fmla="*/ f93 1 70"/>
                <a:gd name="f122" fmla="*/ f94 1 222"/>
                <a:gd name="f123" fmla="*/ f95 1 70"/>
                <a:gd name="f124" fmla="*/ f96 1 222"/>
                <a:gd name="f125" fmla="*/ f97 1 222"/>
                <a:gd name="f126" fmla="*/ f98 1 70"/>
                <a:gd name="f127" fmla="*/ f99 1 222"/>
                <a:gd name="f128" fmla="*/ f100 1 222"/>
                <a:gd name="f129" fmla="*/ f101 1 222"/>
                <a:gd name="f130" fmla="*/ f102 1 70"/>
                <a:gd name="f131" fmla="*/ f103 1 222"/>
                <a:gd name="f132" fmla="*/ f104 1 70"/>
                <a:gd name="f133" fmla="*/ f105 1 222"/>
                <a:gd name="f134" fmla="*/ 0 1 f77"/>
                <a:gd name="f135" fmla="*/ f71 1 f77"/>
                <a:gd name="f136" fmla="*/ 0 1 f78"/>
                <a:gd name="f137" fmla="*/ f72 1 f78"/>
                <a:gd name="f138" fmla="*/ f107 1 f77"/>
                <a:gd name="f139" fmla="*/ f108 1 f78"/>
                <a:gd name="f140" fmla="*/ f109 1 f78"/>
                <a:gd name="f141" fmla="*/ f110 1 f77"/>
                <a:gd name="f142" fmla="*/ f111 1 f78"/>
                <a:gd name="f143" fmla="*/ f112 1 f78"/>
                <a:gd name="f144" fmla="*/ f113 1 f77"/>
                <a:gd name="f145" fmla="*/ f114 1 f78"/>
                <a:gd name="f146" fmla="*/ f115 1 f77"/>
                <a:gd name="f147" fmla="*/ f116 1 f78"/>
                <a:gd name="f148" fmla="*/ f117 1 f78"/>
                <a:gd name="f149" fmla="*/ f118 1 f77"/>
                <a:gd name="f150" fmla="*/ f119 1 f78"/>
                <a:gd name="f151" fmla="*/ f120 1 f77"/>
                <a:gd name="f152" fmla="*/ f121 1 f78"/>
                <a:gd name="f153" fmla="*/ f122 1 f77"/>
                <a:gd name="f154" fmla="*/ f123 1 f78"/>
                <a:gd name="f155" fmla="*/ f124 1 f77"/>
                <a:gd name="f156" fmla="*/ f125 1 f77"/>
                <a:gd name="f157" fmla="*/ f126 1 f78"/>
                <a:gd name="f158" fmla="*/ f127 1 f77"/>
                <a:gd name="f159" fmla="*/ f128 1 f77"/>
                <a:gd name="f160" fmla="*/ f129 1 f77"/>
                <a:gd name="f161" fmla="*/ f130 1 f78"/>
                <a:gd name="f162" fmla="*/ f131 1 f77"/>
                <a:gd name="f163" fmla="*/ f132 1 f78"/>
                <a:gd name="f164" fmla="*/ f133 1 f77"/>
                <a:gd name="f165" fmla="*/ f134 f68 1"/>
                <a:gd name="f166" fmla="*/ f135 f68 1"/>
                <a:gd name="f167" fmla="*/ f137 f69 1"/>
                <a:gd name="f168" fmla="*/ f136 f69 1"/>
                <a:gd name="f169" fmla="*/ f138 f68 1"/>
                <a:gd name="f170" fmla="*/ f139 f69 1"/>
                <a:gd name="f171" fmla="*/ f140 f69 1"/>
                <a:gd name="f172" fmla="*/ f141 f68 1"/>
                <a:gd name="f173" fmla="*/ f142 f69 1"/>
                <a:gd name="f174" fmla="*/ f143 f69 1"/>
                <a:gd name="f175" fmla="*/ f144 f68 1"/>
                <a:gd name="f176" fmla="*/ f145 f69 1"/>
                <a:gd name="f177" fmla="*/ f146 f68 1"/>
                <a:gd name="f178" fmla="*/ f147 f69 1"/>
                <a:gd name="f179" fmla="*/ f148 f69 1"/>
                <a:gd name="f180" fmla="*/ f149 f68 1"/>
                <a:gd name="f181" fmla="*/ f150 f69 1"/>
                <a:gd name="f182" fmla="*/ f151 f68 1"/>
                <a:gd name="f183" fmla="*/ f152 f69 1"/>
                <a:gd name="f184" fmla="*/ f153 f68 1"/>
                <a:gd name="f185" fmla="*/ f154 f69 1"/>
                <a:gd name="f186" fmla="*/ f155 f68 1"/>
                <a:gd name="f187" fmla="*/ f156 f68 1"/>
                <a:gd name="f188" fmla="*/ f157 f69 1"/>
                <a:gd name="f189" fmla="*/ f158 f68 1"/>
                <a:gd name="f190" fmla="*/ f159 f68 1"/>
                <a:gd name="f191" fmla="*/ f160 f68 1"/>
                <a:gd name="f192" fmla="*/ f161 f69 1"/>
                <a:gd name="f193" fmla="*/ f162 f68 1"/>
                <a:gd name="f194" fmla="*/ f163 f69 1"/>
                <a:gd name="f195" fmla="*/ f164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6">
                  <a:pos x="f169" y="f170"/>
                </a:cxn>
                <a:cxn ang="f106">
                  <a:pos x="f169" y="f171"/>
                </a:cxn>
                <a:cxn ang="f106">
                  <a:pos x="f172" y="f173"/>
                </a:cxn>
                <a:cxn ang="f106">
                  <a:pos x="f172" y="f174"/>
                </a:cxn>
                <a:cxn ang="f106">
                  <a:pos x="f175" y="f176"/>
                </a:cxn>
                <a:cxn ang="f106">
                  <a:pos x="f177" y="f178"/>
                </a:cxn>
                <a:cxn ang="f106">
                  <a:pos x="f177" y="f179"/>
                </a:cxn>
                <a:cxn ang="f106">
                  <a:pos x="f180" y="f181"/>
                </a:cxn>
                <a:cxn ang="f106">
                  <a:pos x="f182" y="f183"/>
                </a:cxn>
                <a:cxn ang="f106">
                  <a:pos x="f184" y="f185"/>
                </a:cxn>
                <a:cxn ang="f106">
                  <a:pos x="f186" y="f183"/>
                </a:cxn>
                <a:cxn ang="f106">
                  <a:pos x="f186" y="f181"/>
                </a:cxn>
                <a:cxn ang="f106">
                  <a:pos x="f187" y="f179"/>
                </a:cxn>
                <a:cxn ang="f106">
                  <a:pos x="f187" y="f188"/>
                </a:cxn>
                <a:cxn ang="f106">
                  <a:pos x="f189" y="f176"/>
                </a:cxn>
                <a:cxn ang="f106">
                  <a:pos x="f190" y="f174"/>
                </a:cxn>
                <a:cxn ang="f106">
                  <a:pos x="f191" y="f192"/>
                </a:cxn>
                <a:cxn ang="f106">
                  <a:pos x="f193" y="f194"/>
                </a:cxn>
                <a:cxn ang="f106">
                  <a:pos x="f195" y="f179"/>
                </a:cxn>
                <a:cxn ang="f106">
                  <a:pos x="f195" y="f170"/>
                </a:cxn>
                <a:cxn ang="f106">
                  <a:pos x="f169" y="f170"/>
                </a:cxn>
              </a:cxnLst>
              <a:rect l="f165" t="f168" r="f166" b="f167"/>
              <a:pathLst>
                <a:path w="221" h="70">
                  <a:moveTo>
                    <a:pt x="f8" y="f5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12" y="f7"/>
                    <a:pt x="f13" y="f14"/>
                    <a:pt x="f15" y="f16"/>
                  </a:cubicBezTo>
                  <a:cubicBezTo>
                    <a:pt x="f15" y="f17"/>
                    <a:pt x="f15" y="f18"/>
                    <a:pt x="f15" y="f19"/>
                  </a:cubicBez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26" y="f28"/>
                  </a:cubicBezTo>
                  <a:cubicBezTo>
                    <a:pt x="f26" y="f29"/>
                    <a:pt x="f26" y="f30"/>
                    <a:pt x="f26" y="f31"/>
                  </a:cubicBezTo>
                  <a:cubicBezTo>
                    <a:pt x="f32" y="f7"/>
                    <a:pt x="f33" y="f34"/>
                    <a:pt x="f35" y="f36"/>
                  </a:cubicBezTo>
                  <a:cubicBezTo>
                    <a:pt x="f35" y="f37"/>
                    <a:pt x="f38" y="f39"/>
                    <a:pt x="f33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7"/>
                    <a:pt x="f48" y="f42"/>
                    <a:pt x="f49" y="f40"/>
                  </a:cubicBezTo>
                  <a:cubicBezTo>
                    <a:pt x="f50" y="f39"/>
                    <a:pt x="f51" y="f37"/>
                    <a:pt x="f49" y="f36"/>
                  </a:cubicBezTo>
                  <a:cubicBezTo>
                    <a:pt x="f52" y="f34"/>
                    <a:pt x="f53" y="f54"/>
                    <a:pt x="f14" y="f31"/>
                  </a:cubicBezTo>
                  <a:cubicBezTo>
                    <a:pt x="f14" y="f30"/>
                    <a:pt x="f14" y="f29"/>
                    <a:pt x="f14" y="f10"/>
                  </a:cubicBezTo>
                  <a:cubicBezTo>
                    <a:pt x="f14" y="f27"/>
                    <a:pt x="f30" y="f23"/>
                    <a:pt x="f19" y="f23"/>
                  </a:cubicBezTo>
                  <a:cubicBezTo>
                    <a:pt x="f21" y="f23"/>
                    <a:pt x="f47" y="f21"/>
                    <a:pt x="f44" y="f19"/>
                  </a:cubicBezTo>
                  <a:cubicBezTo>
                    <a:pt x="f23" y="f18"/>
                    <a:pt x="f47" y="f55"/>
                    <a:pt x="f23" y="f56"/>
                  </a:cubicBezTo>
                  <a:cubicBezTo>
                    <a:pt x="f57" y="f58"/>
                    <a:pt x="f59" y="f11"/>
                    <a:pt x="f60" y="f54"/>
                  </a:cubicBezTo>
                  <a:cubicBezTo>
                    <a:pt x="f61" y="f62"/>
                    <a:pt x="f63" y="f34"/>
                    <a:pt x="f5" y="f31"/>
                  </a:cubicBezTo>
                  <a:cubicBezTo>
                    <a:pt x="f5" y="f28"/>
                    <a:pt x="f5" y="f64"/>
                    <a:pt x="f5" y="f5"/>
                  </a:cubicBezTo>
                  <a:cubicBezTo>
                    <a:pt x="f65" y="f5"/>
                    <a:pt x="f66" y="f5"/>
                    <a:pt x="f8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622F25A8-2458-29E7-83D6-E12845279C6A}"/>
                </a:ext>
              </a:extLst>
            </p:cNvPr>
            <p:cNvSpPr/>
            <p:nvPr/>
          </p:nvSpPr>
          <p:spPr>
            <a:xfrm>
              <a:off x="6896889" y="4813648"/>
              <a:ext cx="1651004" cy="528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5"/>
                <a:gd name="f7" fmla="val 72"/>
                <a:gd name="f8" fmla="val 207"/>
                <a:gd name="f9" fmla="val 57"/>
                <a:gd name="f10" fmla="val 50"/>
                <a:gd name="f11" fmla="val 43"/>
                <a:gd name="f12" fmla="val 206"/>
                <a:gd name="f13" fmla="val 26"/>
                <a:gd name="f14" fmla="val 197"/>
                <a:gd name="f15" fmla="val 16"/>
                <a:gd name="f16" fmla="val 164"/>
                <a:gd name="f17" fmla="val 17"/>
                <a:gd name="f18" fmla="val 156"/>
                <a:gd name="f19" fmla="val 28"/>
                <a:gd name="f20" fmla="val 45"/>
                <a:gd name="f21" fmla="val 55"/>
                <a:gd name="f22" fmla="val 162"/>
                <a:gd name="f23" fmla="val 71"/>
                <a:gd name="f24" fmla="val 139"/>
                <a:gd name="f25" fmla="val 65"/>
                <a:gd name="f26" fmla="val 136"/>
                <a:gd name="f27" fmla="val 46"/>
                <a:gd name="f28" fmla="val 144"/>
                <a:gd name="f29" fmla="val 19"/>
                <a:gd name="f30" fmla="val 113"/>
                <a:gd name="f31" fmla="val 96"/>
                <a:gd name="f32" fmla="val 15"/>
                <a:gd name="f33" fmla="val 90"/>
                <a:gd name="f34" fmla="val 86"/>
                <a:gd name="f35" fmla="val 76"/>
                <a:gd name="f36" fmla="val 68"/>
                <a:gd name="f37" fmla="val 70"/>
                <a:gd name="f38" fmla="val 69"/>
                <a:gd name="f39" fmla="val 54"/>
                <a:gd name="f40" fmla="val 49"/>
                <a:gd name="f41" fmla="val 42"/>
                <a:gd name="f42" fmla="val 39"/>
                <a:gd name="f43" fmla="val 62"/>
                <a:gd name="f44" fmla="val 30"/>
                <a:gd name="f45" fmla="val 44"/>
                <a:gd name="f46" fmla="val 32"/>
                <a:gd name="f47" fmla="val 14"/>
                <a:gd name="f48" fmla="val 22"/>
                <a:gd name="f49" fmla="val 23"/>
                <a:gd name="f50" fmla="val 37"/>
                <a:gd name="f51" fmla="val 18"/>
                <a:gd name="f52" fmla="val 9"/>
                <a:gd name="f53" fmla="val 2"/>
                <a:gd name="f54" fmla="val 61"/>
                <a:gd name="f55" fmla="val 1"/>
                <a:gd name="f56" fmla="val 38"/>
                <a:gd name="f57" fmla="val 20"/>
                <a:gd name="f58" fmla="val 75"/>
                <a:gd name="f59" fmla="val 148"/>
                <a:gd name="f60" fmla="val 224"/>
                <a:gd name="f61" fmla="val 59"/>
                <a:gd name="f62" fmla="val 215"/>
                <a:gd name="f63" fmla="+- 0 0 -90"/>
                <a:gd name="f64" fmla="*/ f3 1 225"/>
                <a:gd name="f65" fmla="*/ f4 1 72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25"/>
                <a:gd name="f74" fmla="*/ f70 1 72"/>
                <a:gd name="f75" fmla="*/ 207 f71 1"/>
                <a:gd name="f76" fmla="*/ 72 f70 1"/>
                <a:gd name="f77" fmla="*/ 43 f70 1"/>
                <a:gd name="f78" fmla="*/ 180 f71 1"/>
                <a:gd name="f79" fmla="*/ 16 f70 1"/>
                <a:gd name="f80" fmla="*/ 156 f71 1"/>
                <a:gd name="f81" fmla="*/ 45 f70 1"/>
                <a:gd name="f82" fmla="*/ 139 f71 1"/>
                <a:gd name="f83" fmla="*/ 65 f70 1"/>
                <a:gd name="f84" fmla="*/ 113 f71 1"/>
                <a:gd name="f85" fmla="*/ 86 f71 1"/>
                <a:gd name="f86" fmla="*/ 69 f71 1"/>
                <a:gd name="f87" fmla="*/ 54 f70 1"/>
                <a:gd name="f88" fmla="*/ 68 f71 1"/>
                <a:gd name="f89" fmla="*/ 39 f70 1"/>
                <a:gd name="f90" fmla="*/ 44 f71 1"/>
                <a:gd name="f91" fmla="*/ 17 f70 1"/>
                <a:gd name="f92" fmla="*/ 19 f71 1"/>
                <a:gd name="f93" fmla="*/ 37 f70 1"/>
                <a:gd name="f94" fmla="*/ 17 f71 1"/>
                <a:gd name="f95" fmla="*/ 1 f71 1"/>
                <a:gd name="f96" fmla="*/ 57 f70 1"/>
                <a:gd name="f97" fmla="*/ 0 f70 1"/>
                <a:gd name="f98" fmla="*/ 224 f71 1"/>
                <a:gd name="f99" fmla="*/ 59 f70 1"/>
                <a:gd name="f100" fmla="+- f72 0 f1"/>
                <a:gd name="f101" fmla="*/ f75 1 225"/>
                <a:gd name="f102" fmla="*/ f76 1 72"/>
                <a:gd name="f103" fmla="*/ f77 1 72"/>
                <a:gd name="f104" fmla="*/ f78 1 225"/>
                <a:gd name="f105" fmla="*/ f79 1 72"/>
                <a:gd name="f106" fmla="*/ f80 1 225"/>
                <a:gd name="f107" fmla="*/ f81 1 72"/>
                <a:gd name="f108" fmla="*/ f82 1 225"/>
                <a:gd name="f109" fmla="*/ f83 1 72"/>
                <a:gd name="f110" fmla="*/ f84 1 225"/>
                <a:gd name="f111" fmla="*/ f85 1 225"/>
                <a:gd name="f112" fmla="*/ f86 1 225"/>
                <a:gd name="f113" fmla="*/ f87 1 72"/>
                <a:gd name="f114" fmla="*/ f88 1 225"/>
                <a:gd name="f115" fmla="*/ f89 1 72"/>
                <a:gd name="f116" fmla="*/ f90 1 225"/>
                <a:gd name="f117" fmla="*/ f91 1 72"/>
                <a:gd name="f118" fmla="*/ f92 1 225"/>
                <a:gd name="f119" fmla="*/ f93 1 72"/>
                <a:gd name="f120" fmla="*/ f94 1 225"/>
                <a:gd name="f121" fmla="*/ f95 1 225"/>
                <a:gd name="f122" fmla="*/ f96 1 72"/>
                <a:gd name="f123" fmla="*/ f97 1 72"/>
                <a:gd name="f124" fmla="*/ f98 1 225"/>
                <a:gd name="f125" fmla="*/ f99 1 72"/>
                <a:gd name="f126" fmla="*/ 0 1 f73"/>
                <a:gd name="f127" fmla="*/ f67 1 f73"/>
                <a:gd name="f128" fmla="*/ 0 1 f74"/>
                <a:gd name="f129" fmla="*/ f68 1 f74"/>
                <a:gd name="f130" fmla="*/ f101 1 f73"/>
                <a:gd name="f131" fmla="*/ f102 1 f74"/>
                <a:gd name="f132" fmla="*/ f103 1 f74"/>
                <a:gd name="f133" fmla="*/ f104 1 f73"/>
                <a:gd name="f134" fmla="*/ f105 1 f74"/>
                <a:gd name="f135" fmla="*/ f106 1 f73"/>
                <a:gd name="f136" fmla="*/ f107 1 f74"/>
                <a:gd name="f137" fmla="*/ f108 1 f73"/>
                <a:gd name="f138" fmla="*/ f109 1 f74"/>
                <a:gd name="f139" fmla="*/ f110 1 f73"/>
                <a:gd name="f140" fmla="*/ f111 1 f73"/>
                <a:gd name="f141" fmla="*/ f112 1 f73"/>
                <a:gd name="f142" fmla="*/ f113 1 f74"/>
                <a:gd name="f143" fmla="*/ f114 1 f73"/>
                <a:gd name="f144" fmla="*/ f115 1 f74"/>
                <a:gd name="f145" fmla="*/ f116 1 f73"/>
                <a:gd name="f146" fmla="*/ f117 1 f74"/>
                <a:gd name="f147" fmla="*/ f118 1 f73"/>
                <a:gd name="f148" fmla="*/ f119 1 f74"/>
                <a:gd name="f149" fmla="*/ f120 1 f73"/>
                <a:gd name="f150" fmla="*/ f121 1 f73"/>
                <a:gd name="f151" fmla="*/ f122 1 f74"/>
                <a:gd name="f152" fmla="*/ f123 1 f74"/>
                <a:gd name="f153" fmla="*/ f124 1 f73"/>
                <a:gd name="f154" fmla="*/ f125 1 f74"/>
                <a:gd name="f155" fmla="*/ f126 f64 1"/>
                <a:gd name="f156" fmla="*/ f127 f64 1"/>
                <a:gd name="f157" fmla="*/ f129 f65 1"/>
                <a:gd name="f158" fmla="*/ f128 f65 1"/>
                <a:gd name="f159" fmla="*/ f130 f64 1"/>
                <a:gd name="f160" fmla="*/ f131 f65 1"/>
                <a:gd name="f161" fmla="*/ f132 f65 1"/>
                <a:gd name="f162" fmla="*/ f133 f64 1"/>
                <a:gd name="f163" fmla="*/ f134 f65 1"/>
                <a:gd name="f164" fmla="*/ f135 f64 1"/>
                <a:gd name="f165" fmla="*/ f136 f65 1"/>
                <a:gd name="f166" fmla="*/ f137 f64 1"/>
                <a:gd name="f167" fmla="*/ f138 f65 1"/>
                <a:gd name="f168" fmla="*/ f139 f64 1"/>
                <a:gd name="f169" fmla="*/ f140 f64 1"/>
                <a:gd name="f170" fmla="*/ f141 f64 1"/>
                <a:gd name="f171" fmla="*/ f142 f65 1"/>
                <a:gd name="f172" fmla="*/ f143 f64 1"/>
                <a:gd name="f173" fmla="*/ f144 f65 1"/>
                <a:gd name="f174" fmla="*/ f145 f64 1"/>
                <a:gd name="f175" fmla="*/ f146 f65 1"/>
                <a:gd name="f176" fmla="*/ f147 f64 1"/>
                <a:gd name="f177" fmla="*/ f148 f65 1"/>
                <a:gd name="f178" fmla="*/ f149 f64 1"/>
                <a:gd name="f179" fmla="*/ f150 f64 1"/>
                <a:gd name="f180" fmla="*/ f151 f65 1"/>
                <a:gd name="f181" fmla="*/ f152 f65 1"/>
                <a:gd name="f182" fmla="*/ f153 f64 1"/>
                <a:gd name="f183" fmla="*/ f154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9" y="f160"/>
                </a:cxn>
                <a:cxn ang="f100">
                  <a:pos x="f159" y="f161"/>
                </a:cxn>
                <a:cxn ang="f100">
                  <a:pos x="f162" y="f163"/>
                </a:cxn>
                <a:cxn ang="f100">
                  <a:pos x="f164" y="f165"/>
                </a:cxn>
                <a:cxn ang="f100">
                  <a:pos x="f166" y="f167"/>
                </a:cxn>
                <a:cxn ang="f100">
                  <a:pos x="f168" y="f163"/>
                </a:cxn>
                <a:cxn ang="f100">
                  <a:pos x="f169" y="f167"/>
                </a:cxn>
                <a:cxn ang="f100">
                  <a:pos x="f170" y="f171"/>
                </a:cxn>
                <a:cxn ang="f100">
                  <a:pos x="f172" y="f173"/>
                </a:cxn>
                <a:cxn ang="f100">
                  <a:pos x="f174" y="f175"/>
                </a:cxn>
                <a:cxn ang="f100">
                  <a:pos x="f176" y="f177"/>
                </a:cxn>
                <a:cxn ang="f100">
                  <a:pos x="f178" y="f160"/>
                </a:cxn>
                <a:cxn ang="f100">
                  <a:pos x="f179" y="f180"/>
                </a:cxn>
                <a:cxn ang="f100">
                  <a:pos x="f179" y="f181"/>
                </a:cxn>
                <a:cxn ang="f100">
                  <a:pos x="f182" y="f181"/>
                </a:cxn>
                <a:cxn ang="f100">
                  <a:pos x="f182" y="f183"/>
                </a:cxn>
                <a:cxn ang="f100">
                  <a:pos x="f159" y="f160"/>
                </a:cxn>
              </a:cxnLst>
              <a:rect l="f155" t="f158" r="f156" b="f157"/>
              <a:pathLst>
                <a:path w="225" h="72">
                  <a:moveTo>
                    <a:pt x="f8" y="f7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12" y="f13"/>
                    <a:pt x="f14" y="f15"/>
                    <a:pt x="f2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15"/>
                  </a:cubicBezTo>
                  <a:cubicBezTo>
                    <a:pt x="f31" y="f32"/>
                    <a:pt x="f33" y="f13"/>
                    <a:pt x="f34" y="f25"/>
                  </a:cubicBezTo>
                  <a:cubicBezTo>
                    <a:pt x="f35" y="f36"/>
                    <a:pt x="f36" y="f37"/>
                    <a:pt x="f38" y="f39"/>
                  </a:cubicBezTo>
                  <a:cubicBezTo>
                    <a:pt x="f38" y="f40"/>
                    <a:pt x="f23" y="f41"/>
                    <a:pt x="f36" y="f42"/>
                  </a:cubicBezTo>
                  <a:cubicBezTo>
                    <a:pt x="f43" y="f44"/>
                    <a:pt x="f39" y="f29"/>
                    <a:pt x="f45" y="f17"/>
                  </a:cubicBezTo>
                  <a:cubicBezTo>
                    <a:pt x="f46" y="f47"/>
                    <a:pt x="f48" y="f49"/>
                    <a:pt x="f29" y="f50"/>
                  </a:cubicBezTo>
                  <a:cubicBezTo>
                    <a:pt x="f51" y="f27"/>
                    <a:pt x="f51" y="f21"/>
                    <a:pt x="f17" y="f7"/>
                  </a:cubicBezTo>
                  <a:cubicBezTo>
                    <a:pt x="f52" y="f25"/>
                    <a:pt x="f53" y="f54"/>
                    <a:pt x="f55" y="f9"/>
                  </a:cubicBezTo>
                  <a:cubicBezTo>
                    <a:pt x="f5" y="f56"/>
                    <a:pt x="f55" y="f57"/>
                    <a:pt x="f55" y="f5"/>
                  </a:cubicBezTo>
                  <a:cubicBezTo>
                    <a:pt x="f58" y="f5"/>
                    <a:pt x="f59" y="f5"/>
                    <a:pt x="f60" y="f5"/>
                  </a:cubicBezTo>
                  <a:cubicBezTo>
                    <a:pt x="f60" y="f29"/>
                    <a:pt x="f6" y="f42"/>
                    <a:pt x="f60" y="f61"/>
                  </a:cubicBezTo>
                  <a:cubicBezTo>
                    <a:pt x="f60" y="f43"/>
                    <a:pt x="f62" y="f25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0FBBFF9E-F17A-AEFF-D9C1-481E7097EB2B}"/>
                </a:ext>
              </a:extLst>
            </p:cNvPr>
            <p:cNvSpPr/>
            <p:nvPr/>
          </p:nvSpPr>
          <p:spPr>
            <a:xfrm>
              <a:off x="6911181" y="5694709"/>
              <a:ext cx="1622429" cy="528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1"/>
                <a:gd name="f7" fmla="val 72"/>
                <a:gd name="f8" fmla="val 147"/>
                <a:gd name="f9" fmla="val 69"/>
                <a:gd name="f10" fmla="val 143"/>
                <a:gd name="f11" fmla="val 64"/>
                <a:gd name="f12" fmla="val 139"/>
                <a:gd name="f13" fmla="val 60"/>
                <a:gd name="f14" fmla="val 136"/>
                <a:gd name="f15" fmla="val 54"/>
                <a:gd name="f16" fmla="val 134"/>
                <a:gd name="f17" fmla="val 51"/>
                <a:gd name="f18" fmla="val 47"/>
                <a:gd name="f19" fmla="val 43"/>
                <a:gd name="f20" fmla="val 135"/>
                <a:gd name="f21" fmla="val 26"/>
                <a:gd name="f22" fmla="val 124"/>
                <a:gd name="f23" fmla="val 15"/>
                <a:gd name="f24" fmla="val 109"/>
                <a:gd name="f25" fmla="val 16"/>
                <a:gd name="f26" fmla="val 93"/>
                <a:gd name="f27" fmla="val 18"/>
                <a:gd name="f28" fmla="val 86"/>
                <a:gd name="f29" fmla="val 28"/>
                <a:gd name="f30" fmla="val 85"/>
                <a:gd name="f31" fmla="val 45"/>
                <a:gd name="f32" fmla="val 55"/>
                <a:gd name="f33" fmla="val 91"/>
                <a:gd name="f34" fmla="val 67"/>
                <a:gd name="f35" fmla="val 65"/>
                <a:gd name="f36" fmla="val 58"/>
                <a:gd name="f37" fmla="val 59"/>
                <a:gd name="f38" fmla="val 17"/>
                <a:gd name="f39" fmla="val 44"/>
                <a:gd name="f40" fmla="val 27"/>
                <a:gd name="f41" fmla="val 42"/>
                <a:gd name="f42" fmla="val 46"/>
                <a:gd name="f43" fmla="val 50"/>
                <a:gd name="f44" fmla="val 66"/>
                <a:gd name="f45" fmla="val 12"/>
                <a:gd name="f46" fmla="val 70"/>
                <a:gd name="f47" fmla="val 23"/>
                <a:gd name="f48" fmla="val 73"/>
                <a:gd name="f49" fmla="val 22"/>
                <a:gd name="f50" fmla="val 213"/>
                <a:gd name="f51" fmla="val 68"/>
                <a:gd name="f52" fmla="val 205"/>
                <a:gd name="f53" fmla="val 56"/>
                <a:gd name="f54" fmla="val 204"/>
                <a:gd name="f55" fmla="val 38"/>
                <a:gd name="f56" fmla="val 201"/>
                <a:gd name="f57" fmla="val 191"/>
                <a:gd name="f58" fmla="val 177"/>
                <a:gd name="f59" fmla="val 164"/>
                <a:gd name="f60" fmla="val 155"/>
                <a:gd name="f61" fmla="val 154"/>
                <a:gd name="f62" fmla="val 40"/>
                <a:gd name="f63" fmla="val 48"/>
                <a:gd name="f64" fmla="val 152"/>
                <a:gd name="f65" fmla="val 150"/>
                <a:gd name="f66" fmla="+- 0 0 -90"/>
                <a:gd name="f67" fmla="*/ f3 1 221"/>
                <a:gd name="f68" fmla="*/ f4 1 72"/>
                <a:gd name="f69" fmla="val f5"/>
                <a:gd name="f70" fmla="val f6"/>
                <a:gd name="f71" fmla="val f7"/>
                <a:gd name="f72" fmla="*/ f66 f0 1"/>
                <a:gd name="f73" fmla="+- f71 0 f69"/>
                <a:gd name="f74" fmla="+- f70 0 f69"/>
                <a:gd name="f75" fmla="*/ f72 1 f2"/>
                <a:gd name="f76" fmla="*/ f74 1 221"/>
                <a:gd name="f77" fmla="*/ f73 1 72"/>
                <a:gd name="f78" fmla="*/ 147 f74 1"/>
                <a:gd name="f79" fmla="*/ 69 f73 1"/>
                <a:gd name="f80" fmla="*/ 136 f74 1"/>
                <a:gd name="f81" fmla="*/ 54 f73 1"/>
                <a:gd name="f82" fmla="*/ 43 f73 1"/>
                <a:gd name="f83" fmla="*/ 109 f74 1"/>
                <a:gd name="f84" fmla="*/ 16 f73 1"/>
                <a:gd name="f85" fmla="*/ 85 f74 1"/>
                <a:gd name="f86" fmla="*/ 45 f73 1"/>
                <a:gd name="f87" fmla="*/ 67 f74 1"/>
                <a:gd name="f88" fmla="*/ 65 f73 1"/>
                <a:gd name="f89" fmla="*/ 44 f74 1"/>
                <a:gd name="f90" fmla="*/ 17 f74 1"/>
                <a:gd name="f91" fmla="*/ 42 f73 1"/>
                <a:gd name="f92" fmla="*/ 16 f74 1"/>
                <a:gd name="f93" fmla="*/ 0 f74 1"/>
                <a:gd name="f94" fmla="*/ 0 f73 1"/>
                <a:gd name="f95" fmla="*/ 221 f74 1"/>
                <a:gd name="f96" fmla="*/ 205 f74 1"/>
                <a:gd name="f97" fmla="*/ 56 f73 1"/>
                <a:gd name="f98" fmla="*/ 204 f74 1"/>
                <a:gd name="f99" fmla="*/ 38 f73 1"/>
                <a:gd name="f100" fmla="*/ 177 f74 1"/>
                <a:gd name="f101" fmla="*/ 154 f74 1"/>
                <a:gd name="f102" fmla="*/ 40 f73 1"/>
                <a:gd name="f103" fmla="*/ 64 f73 1"/>
                <a:gd name="f104" fmla="+- f75 0 f1"/>
                <a:gd name="f105" fmla="*/ f78 1 221"/>
                <a:gd name="f106" fmla="*/ f79 1 72"/>
                <a:gd name="f107" fmla="*/ f80 1 221"/>
                <a:gd name="f108" fmla="*/ f81 1 72"/>
                <a:gd name="f109" fmla="*/ f82 1 72"/>
                <a:gd name="f110" fmla="*/ f83 1 221"/>
                <a:gd name="f111" fmla="*/ f84 1 72"/>
                <a:gd name="f112" fmla="*/ f85 1 221"/>
                <a:gd name="f113" fmla="*/ f86 1 72"/>
                <a:gd name="f114" fmla="*/ f87 1 221"/>
                <a:gd name="f115" fmla="*/ f88 1 72"/>
                <a:gd name="f116" fmla="*/ f89 1 221"/>
                <a:gd name="f117" fmla="*/ f90 1 221"/>
                <a:gd name="f118" fmla="*/ f91 1 72"/>
                <a:gd name="f119" fmla="*/ f92 1 221"/>
                <a:gd name="f120" fmla="*/ f93 1 221"/>
                <a:gd name="f121" fmla="*/ f94 1 72"/>
                <a:gd name="f122" fmla="*/ f95 1 221"/>
                <a:gd name="f123" fmla="*/ f96 1 221"/>
                <a:gd name="f124" fmla="*/ f97 1 72"/>
                <a:gd name="f125" fmla="*/ f98 1 221"/>
                <a:gd name="f126" fmla="*/ f99 1 72"/>
                <a:gd name="f127" fmla="*/ f100 1 221"/>
                <a:gd name="f128" fmla="*/ f101 1 221"/>
                <a:gd name="f129" fmla="*/ f102 1 72"/>
                <a:gd name="f130" fmla="*/ f103 1 72"/>
                <a:gd name="f131" fmla="*/ 0 1 f76"/>
                <a:gd name="f132" fmla="*/ f70 1 f76"/>
                <a:gd name="f133" fmla="*/ 0 1 f77"/>
                <a:gd name="f134" fmla="*/ f71 1 f77"/>
                <a:gd name="f135" fmla="*/ f105 1 f76"/>
                <a:gd name="f136" fmla="*/ f106 1 f77"/>
                <a:gd name="f137" fmla="*/ f107 1 f76"/>
                <a:gd name="f138" fmla="*/ f108 1 f77"/>
                <a:gd name="f139" fmla="*/ f109 1 f77"/>
                <a:gd name="f140" fmla="*/ f110 1 f76"/>
                <a:gd name="f141" fmla="*/ f111 1 f77"/>
                <a:gd name="f142" fmla="*/ f112 1 f76"/>
                <a:gd name="f143" fmla="*/ f113 1 f77"/>
                <a:gd name="f144" fmla="*/ f114 1 f76"/>
                <a:gd name="f145" fmla="*/ f115 1 f77"/>
                <a:gd name="f146" fmla="*/ f116 1 f76"/>
                <a:gd name="f147" fmla="*/ f117 1 f76"/>
                <a:gd name="f148" fmla="*/ f118 1 f77"/>
                <a:gd name="f149" fmla="*/ f119 1 f76"/>
                <a:gd name="f150" fmla="*/ f120 1 f76"/>
                <a:gd name="f151" fmla="*/ f121 1 f77"/>
                <a:gd name="f152" fmla="*/ f122 1 f76"/>
                <a:gd name="f153" fmla="*/ f123 1 f76"/>
                <a:gd name="f154" fmla="*/ f124 1 f77"/>
                <a:gd name="f155" fmla="*/ f125 1 f76"/>
                <a:gd name="f156" fmla="*/ f126 1 f77"/>
                <a:gd name="f157" fmla="*/ f127 1 f76"/>
                <a:gd name="f158" fmla="*/ f128 1 f76"/>
                <a:gd name="f159" fmla="*/ f129 1 f77"/>
                <a:gd name="f160" fmla="*/ f130 1 f77"/>
                <a:gd name="f161" fmla="*/ f131 f67 1"/>
                <a:gd name="f162" fmla="*/ f132 f67 1"/>
                <a:gd name="f163" fmla="*/ f134 f68 1"/>
                <a:gd name="f164" fmla="*/ f133 f68 1"/>
                <a:gd name="f165" fmla="*/ f135 f67 1"/>
                <a:gd name="f166" fmla="*/ f136 f68 1"/>
                <a:gd name="f167" fmla="*/ f137 f67 1"/>
                <a:gd name="f168" fmla="*/ f138 f68 1"/>
                <a:gd name="f169" fmla="*/ f139 f68 1"/>
                <a:gd name="f170" fmla="*/ f140 f67 1"/>
                <a:gd name="f171" fmla="*/ f141 f68 1"/>
                <a:gd name="f172" fmla="*/ f142 f67 1"/>
                <a:gd name="f173" fmla="*/ f143 f68 1"/>
                <a:gd name="f174" fmla="*/ f144 f67 1"/>
                <a:gd name="f175" fmla="*/ f145 f68 1"/>
                <a:gd name="f176" fmla="*/ f146 f67 1"/>
                <a:gd name="f177" fmla="*/ f147 f67 1"/>
                <a:gd name="f178" fmla="*/ f148 f68 1"/>
                <a:gd name="f179" fmla="*/ f149 f67 1"/>
                <a:gd name="f180" fmla="*/ f150 f67 1"/>
                <a:gd name="f181" fmla="*/ f151 f68 1"/>
                <a:gd name="f182" fmla="*/ f152 f67 1"/>
                <a:gd name="f183" fmla="*/ f153 f67 1"/>
                <a:gd name="f184" fmla="*/ f154 f68 1"/>
                <a:gd name="f185" fmla="*/ f155 f67 1"/>
                <a:gd name="f186" fmla="*/ f156 f68 1"/>
                <a:gd name="f187" fmla="*/ f157 f67 1"/>
                <a:gd name="f188" fmla="*/ f158 f67 1"/>
                <a:gd name="f189" fmla="*/ f159 f68 1"/>
                <a:gd name="f190" fmla="*/ f160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4">
                  <a:pos x="f165" y="f166"/>
                </a:cxn>
                <a:cxn ang="f104">
                  <a:pos x="f167" y="f168"/>
                </a:cxn>
                <a:cxn ang="f104">
                  <a:pos x="f167" y="f169"/>
                </a:cxn>
                <a:cxn ang="f104">
                  <a:pos x="f170" y="f171"/>
                </a:cxn>
                <a:cxn ang="f104">
                  <a:pos x="f172" y="f173"/>
                </a:cxn>
                <a:cxn ang="f104">
                  <a:pos x="f174" y="f175"/>
                </a:cxn>
                <a:cxn ang="f104">
                  <a:pos x="f174" y="f169"/>
                </a:cxn>
                <a:cxn ang="f104">
                  <a:pos x="f176" y="f171"/>
                </a:cxn>
                <a:cxn ang="f104">
                  <a:pos x="f177" y="f178"/>
                </a:cxn>
                <a:cxn ang="f104">
                  <a:pos x="f179" y="f168"/>
                </a:cxn>
                <a:cxn ang="f104">
                  <a:pos x="f180" y="f175"/>
                </a:cxn>
                <a:cxn ang="f104">
                  <a:pos x="f180" y="f181"/>
                </a:cxn>
                <a:cxn ang="f104">
                  <a:pos x="f182" y="f181"/>
                </a:cxn>
                <a:cxn ang="f104">
                  <a:pos x="f182" y="f175"/>
                </a:cxn>
                <a:cxn ang="f104">
                  <a:pos x="f183" y="f184"/>
                </a:cxn>
                <a:cxn ang="f104">
                  <a:pos x="f185" y="f186"/>
                </a:cxn>
                <a:cxn ang="f104">
                  <a:pos x="f187" y="f171"/>
                </a:cxn>
                <a:cxn ang="f104">
                  <a:pos x="f188" y="f189"/>
                </a:cxn>
                <a:cxn ang="f104">
                  <a:pos x="f188" y="f190"/>
                </a:cxn>
                <a:cxn ang="f104">
                  <a:pos x="f165" y="f166"/>
                </a:cxn>
              </a:cxnLst>
              <a:rect l="f161" t="f164" r="f162" b="f163"/>
              <a:pathLst>
                <a:path w="221" h="7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4" y="f18"/>
                    <a:pt x="f14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0" y="f32"/>
                    <a:pt x="f33" y="f7"/>
                    <a:pt x="f34" y="f35"/>
                  </a:cubicBezTo>
                  <a:cubicBezTo>
                    <a:pt x="f34" y="f36"/>
                    <a:pt x="f34" y="f17"/>
                    <a:pt x="f34" y="f19"/>
                  </a:cubicBezTo>
                  <a:cubicBezTo>
                    <a:pt x="f34" y="f29"/>
                    <a:pt x="f37" y="f38"/>
                    <a:pt x="f39" y="f25"/>
                  </a:cubicBezTo>
                  <a:cubicBezTo>
                    <a:pt x="f40" y="f23"/>
                    <a:pt x="f27" y="f21"/>
                    <a:pt x="f38" y="f41"/>
                  </a:cubicBezTo>
                  <a:cubicBezTo>
                    <a:pt x="f25" y="f42"/>
                    <a:pt x="f25" y="f43"/>
                    <a:pt x="f25" y="f15"/>
                  </a:cubicBezTo>
                  <a:cubicBezTo>
                    <a:pt x="f38" y="f44"/>
                    <a:pt x="f45" y="f46"/>
                    <a:pt x="f5" y="f35"/>
                  </a:cubicBezTo>
                  <a:cubicBezTo>
                    <a:pt x="f5" y="f39"/>
                    <a:pt x="f5" y="f47"/>
                    <a:pt x="f5" y="f5"/>
                  </a:cubicBezTo>
                  <a:cubicBezTo>
                    <a:pt x="f48" y="f5"/>
                    <a:pt x="f8" y="f5"/>
                    <a:pt x="f6" y="f5"/>
                  </a:cubicBezTo>
                  <a:cubicBezTo>
                    <a:pt x="f6" y="f49"/>
                    <a:pt x="f6" y="f19"/>
                    <a:pt x="f6" y="f35"/>
                  </a:cubicBezTo>
                  <a:cubicBezTo>
                    <a:pt x="f50" y="f51"/>
                    <a:pt x="f52" y="f46"/>
                    <a:pt x="f52" y="f53"/>
                  </a:cubicBezTo>
                  <a:cubicBezTo>
                    <a:pt x="f52" y="f43"/>
                    <a:pt x="f52" y="f39"/>
                    <a:pt x="f54" y="f55"/>
                  </a:cubicBezTo>
                  <a:cubicBezTo>
                    <a:pt x="f56" y="f47"/>
                    <a:pt x="f57" y="f23"/>
                    <a:pt x="f58" y="f25"/>
                  </a:cubicBezTo>
                  <a:cubicBezTo>
                    <a:pt x="f59" y="f38"/>
                    <a:pt x="f60" y="f21"/>
                    <a:pt x="f61" y="f62"/>
                  </a:cubicBezTo>
                  <a:cubicBezTo>
                    <a:pt x="f61" y="f63"/>
                    <a:pt x="f61" y="f53"/>
                    <a:pt x="f61" y="f11"/>
                  </a:cubicBezTo>
                  <a:cubicBezTo>
                    <a:pt x="f64" y="f44"/>
                    <a:pt x="f65" y="f34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EE72A77B-6B1A-18F0-253A-6812EDA4307B}"/>
                </a:ext>
              </a:extLst>
            </p:cNvPr>
            <p:cNvSpPr/>
            <p:nvPr/>
          </p:nvSpPr>
          <p:spPr>
            <a:xfrm>
              <a:off x="5906292" y="2503837"/>
              <a:ext cx="865186" cy="5508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75"/>
                <a:gd name="f8" fmla="val 59"/>
                <a:gd name="f9" fmla="val 70"/>
                <a:gd name="f10" fmla="val 45"/>
                <a:gd name="f11" fmla="val 71"/>
                <a:gd name="f12" fmla="val 30"/>
                <a:gd name="f13" fmla="val 74"/>
                <a:gd name="f14" fmla="val 15"/>
                <a:gd name="f15" fmla="val 73"/>
                <a:gd name="f16" fmla="val 10"/>
                <a:gd name="f17" fmla="val 1"/>
                <a:gd name="f18" fmla="val 65"/>
                <a:gd name="f19" fmla="val 60"/>
                <a:gd name="f20" fmla="val 54"/>
                <a:gd name="f21" fmla="val 5"/>
                <a:gd name="f22" fmla="val 47"/>
                <a:gd name="f23" fmla="val 41"/>
                <a:gd name="f24" fmla="val 34"/>
                <a:gd name="f25" fmla="val 24"/>
                <a:gd name="f26" fmla="val 29"/>
                <a:gd name="f27" fmla="val 22"/>
                <a:gd name="f28" fmla="val 44"/>
                <a:gd name="f29" fmla="val 89"/>
                <a:gd name="f30" fmla="val 94"/>
                <a:gd name="f31" fmla="val 103"/>
                <a:gd name="f32" fmla="val 108"/>
                <a:gd name="f33" fmla="val 113"/>
                <a:gd name="f34" fmla="val 61"/>
                <a:gd name="f35" fmla="val 117"/>
                <a:gd name="f36" fmla="val 72"/>
                <a:gd name="f37" fmla="val 102"/>
                <a:gd name="f38" fmla="val 95"/>
                <a:gd name="f39" fmla="val 88"/>
                <a:gd name="f40" fmla="val 67"/>
                <a:gd name="f41" fmla="val 80"/>
                <a:gd name="f42" fmla="val 68"/>
                <a:gd name="f43" fmla="+- 0 0 -90"/>
                <a:gd name="f44" fmla="*/ f3 1 118"/>
                <a:gd name="f45" fmla="*/ f4 1 75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118"/>
                <a:gd name="f54" fmla="*/ f50 1 75"/>
                <a:gd name="f55" fmla="*/ 59 f51 1"/>
                <a:gd name="f56" fmla="*/ 70 f50 1"/>
                <a:gd name="f57" fmla="*/ 15 f51 1"/>
                <a:gd name="f58" fmla="*/ 73 f50 1"/>
                <a:gd name="f59" fmla="*/ 1 f51 1"/>
                <a:gd name="f60" fmla="*/ 60 f50 1"/>
                <a:gd name="f61" fmla="*/ 10 f51 1"/>
                <a:gd name="f62" fmla="*/ 41 f50 1"/>
                <a:gd name="f63" fmla="*/ 29 f51 1"/>
                <a:gd name="f64" fmla="*/ 22 f50 1"/>
                <a:gd name="f65" fmla="*/ 89 f51 1"/>
                <a:gd name="f66" fmla="*/ 108 f51 1"/>
                <a:gd name="f67" fmla="*/ 118 f51 1"/>
                <a:gd name="f68" fmla="*/ 61 f50 1"/>
                <a:gd name="f69" fmla="*/ 102 f51 1"/>
                <a:gd name="f70" fmla="*/ 80 f51 1"/>
                <a:gd name="f71" fmla="*/ 67 f50 1"/>
                <a:gd name="f72" fmla="*/ 60 f51 1"/>
                <a:gd name="f73" fmla="*/ 75 f50 1"/>
                <a:gd name="f74" fmla="+- f52 0 f1"/>
                <a:gd name="f75" fmla="*/ f55 1 118"/>
                <a:gd name="f76" fmla="*/ f56 1 75"/>
                <a:gd name="f77" fmla="*/ f57 1 118"/>
                <a:gd name="f78" fmla="*/ f58 1 75"/>
                <a:gd name="f79" fmla="*/ f59 1 118"/>
                <a:gd name="f80" fmla="*/ f60 1 75"/>
                <a:gd name="f81" fmla="*/ f61 1 118"/>
                <a:gd name="f82" fmla="*/ f62 1 75"/>
                <a:gd name="f83" fmla="*/ f63 1 118"/>
                <a:gd name="f84" fmla="*/ f64 1 75"/>
                <a:gd name="f85" fmla="*/ f65 1 118"/>
                <a:gd name="f86" fmla="*/ f66 1 118"/>
                <a:gd name="f87" fmla="*/ f67 1 118"/>
                <a:gd name="f88" fmla="*/ f68 1 75"/>
                <a:gd name="f89" fmla="*/ f69 1 118"/>
                <a:gd name="f90" fmla="*/ f70 1 118"/>
                <a:gd name="f91" fmla="*/ f71 1 75"/>
                <a:gd name="f92" fmla="*/ f72 1 118"/>
                <a:gd name="f93" fmla="*/ f73 1 75"/>
                <a:gd name="f94" fmla="*/ 0 1 f53"/>
                <a:gd name="f95" fmla="*/ f47 1 f53"/>
                <a:gd name="f96" fmla="*/ 0 1 f54"/>
                <a:gd name="f97" fmla="*/ f48 1 f54"/>
                <a:gd name="f98" fmla="*/ f75 1 f53"/>
                <a:gd name="f99" fmla="*/ f76 1 f54"/>
                <a:gd name="f100" fmla="*/ f77 1 f53"/>
                <a:gd name="f101" fmla="*/ f78 1 f54"/>
                <a:gd name="f102" fmla="*/ f79 1 f53"/>
                <a:gd name="f103" fmla="*/ f80 1 f54"/>
                <a:gd name="f104" fmla="*/ f81 1 f53"/>
                <a:gd name="f105" fmla="*/ f82 1 f54"/>
                <a:gd name="f106" fmla="*/ f83 1 f53"/>
                <a:gd name="f107" fmla="*/ f84 1 f54"/>
                <a:gd name="f108" fmla="*/ f85 1 f53"/>
                <a:gd name="f109" fmla="*/ f86 1 f53"/>
                <a:gd name="f110" fmla="*/ f87 1 f53"/>
                <a:gd name="f111" fmla="*/ f88 1 f54"/>
                <a:gd name="f112" fmla="*/ f89 1 f53"/>
                <a:gd name="f113" fmla="*/ f90 1 f53"/>
                <a:gd name="f114" fmla="*/ f91 1 f54"/>
                <a:gd name="f115" fmla="*/ f92 1 f53"/>
                <a:gd name="f116" fmla="*/ f93 1 f54"/>
                <a:gd name="f117" fmla="*/ f94 f44 1"/>
                <a:gd name="f118" fmla="*/ f95 f44 1"/>
                <a:gd name="f119" fmla="*/ f97 f45 1"/>
                <a:gd name="f120" fmla="*/ f96 f45 1"/>
                <a:gd name="f121" fmla="*/ f98 f44 1"/>
                <a:gd name="f122" fmla="*/ f99 f45 1"/>
                <a:gd name="f123" fmla="*/ f100 f44 1"/>
                <a:gd name="f124" fmla="*/ f101 f45 1"/>
                <a:gd name="f125" fmla="*/ f102 f44 1"/>
                <a:gd name="f126" fmla="*/ f103 f45 1"/>
                <a:gd name="f127" fmla="*/ f104 f44 1"/>
                <a:gd name="f128" fmla="*/ f105 f45 1"/>
                <a:gd name="f129" fmla="*/ f106 f44 1"/>
                <a:gd name="f130" fmla="*/ f107 f45 1"/>
                <a:gd name="f131" fmla="*/ f108 f44 1"/>
                <a:gd name="f132" fmla="*/ f109 f44 1"/>
                <a:gd name="f133" fmla="*/ f110 f44 1"/>
                <a:gd name="f134" fmla="*/ f111 f45 1"/>
                <a:gd name="f135" fmla="*/ f112 f44 1"/>
                <a:gd name="f136" fmla="*/ f113 f44 1"/>
                <a:gd name="f137" fmla="*/ f114 f45 1"/>
                <a:gd name="f138" fmla="*/ f115 f44 1"/>
                <a:gd name="f139" fmla="*/ f116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21" y="f122"/>
                </a:cxn>
                <a:cxn ang="f74">
                  <a:pos x="f123" y="f124"/>
                </a:cxn>
                <a:cxn ang="f74">
                  <a:pos x="f125" y="f126"/>
                </a:cxn>
                <a:cxn ang="f74">
                  <a:pos x="f127" y="f128"/>
                </a:cxn>
                <a:cxn ang="f74">
                  <a:pos x="f129" y="f130"/>
                </a:cxn>
                <a:cxn ang="f74">
                  <a:pos x="f131" y="f130"/>
                </a:cxn>
                <a:cxn ang="f74">
                  <a:pos x="f132" y="f128"/>
                </a:cxn>
                <a:cxn ang="f74">
                  <a:pos x="f133" y="f134"/>
                </a:cxn>
                <a:cxn ang="f74">
                  <a:pos x="f135" y="f124"/>
                </a:cxn>
                <a:cxn ang="f74">
                  <a:pos x="f136" y="f137"/>
                </a:cxn>
                <a:cxn ang="f74">
                  <a:pos x="f138" y="f139"/>
                </a:cxn>
                <a:cxn ang="f74">
                  <a:pos x="f121" y="f122"/>
                </a:cxn>
              </a:cxnLst>
              <a:rect l="f117" t="f120" r="f118" b="f119"/>
              <a:pathLst>
                <a:path w="118" h="7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5"/>
                    <a:pt x="f17" y="f18"/>
                    <a:pt x="f17" y="f19"/>
                  </a:cubicBezTo>
                  <a:cubicBezTo>
                    <a:pt x="f5" y="f20"/>
                    <a:pt x="f21" y="f22"/>
                    <a:pt x="f16" y="f23"/>
                  </a:cubicBezTo>
                  <a:cubicBezTo>
                    <a:pt x="f14" y="f24"/>
                    <a:pt x="f25" y="f26"/>
                    <a:pt x="f26" y="f27"/>
                  </a:cubicBezTo>
                  <a:cubicBezTo>
                    <a:pt x="f28" y="f5"/>
                    <a:pt x="f13" y="f5"/>
                    <a:pt x="f29" y="f27"/>
                  </a:cubicBezTo>
                  <a:cubicBezTo>
                    <a:pt x="f30" y="f26"/>
                    <a:pt x="f31" y="f24"/>
                    <a:pt x="f32" y="f23"/>
                  </a:cubicBezTo>
                  <a:cubicBezTo>
                    <a:pt x="f33" y="f22"/>
                    <a:pt x="f6" y="f20"/>
                    <a:pt x="f6" y="f34"/>
                  </a:cubicBezTo>
                  <a:cubicBezTo>
                    <a:pt x="f35" y="f18"/>
                    <a:pt x="f32" y="f36"/>
                    <a:pt x="f37" y="f15"/>
                  </a:cubicBezTo>
                  <a:cubicBezTo>
                    <a:pt x="f38" y="f13"/>
                    <a:pt x="f39" y="f40"/>
                    <a:pt x="f41" y="f40"/>
                  </a:cubicBezTo>
                  <a:cubicBezTo>
                    <a:pt x="f13" y="f42"/>
                    <a:pt x="f40" y="f36"/>
                    <a:pt x="f19" y="f7"/>
                  </a:cubicBezTo>
                  <a:cubicBezTo>
                    <a:pt x="f19" y="f15"/>
                    <a:pt x="f19" y="f11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D52C6CF1-26F9-20C8-5D3F-39C5775187D4}"/>
                </a:ext>
              </a:extLst>
            </p:cNvPr>
            <p:cNvSpPr/>
            <p:nvPr/>
          </p:nvSpPr>
          <p:spPr>
            <a:xfrm>
              <a:off x="8673303" y="2518120"/>
              <a:ext cx="873123" cy="528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9"/>
                <a:gd name="f7" fmla="val 72"/>
                <a:gd name="f8" fmla="val 57"/>
                <a:gd name="f9" fmla="val 68"/>
                <a:gd name="f10" fmla="val 5"/>
                <a:gd name="f11" fmla="val 77"/>
                <a:gd name="f12" fmla="val 7"/>
                <a:gd name="f13" fmla="val 82"/>
                <a:gd name="f14" fmla="val 13"/>
                <a:gd name="f15" fmla="val 92"/>
                <a:gd name="f16" fmla="val 24"/>
                <a:gd name="f17" fmla="val 97"/>
                <a:gd name="f18" fmla="val 38"/>
                <a:gd name="f19" fmla="val 114"/>
                <a:gd name="f20" fmla="val 43"/>
                <a:gd name="f21" fmla="val 116"/>
                <a:gd name="f22" fmla="val 44"/>
                <a:gd name="f23" fmla="val 58"/>
                <a:gd name="f24" fmla="val 62"/>
                <a:gd name="f25" fmla="val 113"/>
                <a:gd name="f26" fmla="val 67"/>
                <a:gd name="f27" fmla="val 101"/>
                <a:gd name="f28" fmla="val 70"/>
                <a:gd name="f29" fmla="val 86"/>
                <a:gd name="f30" fmla="val 63"/>
                <a:gd name="f31" fmla="val 78"/>
                <a:gd name="f32" fmla="val 66"/>
                <a:gd name="f33" fmla="val 55"/>
                <a:gd name="f34" fmla="val 48"/>
                <a:gd name="f35" fmla="val 40"/>
                <a:gd name="f36" fmla="val 31"/>
                <a:gd name="f37" fmla="val 71"/>
                <a:gd name="f38" fmla="val 23"/>
                <a:gd name="f39" fmla="val 16"/>
                <a:gd name="f40" fmla="val 69"/>
                <a:gd name="f41" fmla="val 2"/>
                <a:gd name="f42" fmla="val 61"/>
                <a:gd name="f43" fmla="val 4"/>
                <a:gd name="f44" fmla="val 42"/>
                <a:gd name="f45" fmla="val 8"/>
                <a:gd name="f46" fmla="val 41"/>
                <a:gd name="f47" fmla="val 20"/>
                <a:gd name="f48" fmla="val 36"/>
                <a:gd name="f49" fmla="val 25"/>
                <a:gd name="f50" fmla="val 28"/>
                <a:gd name="f51" fmla="val 19"/>
                <a:gd name="f52" fmla="val 37"/>
                <a:gd name="f53" fmla="val 10"/>
                <a:gd name="f54" fmla="val 6"/>
                <a:gd name="f55" fmla="+- 0 0 -90"/>
                <a:gd name="f56" fmla="*/ f3 1 119"/>
                <a:gd name="f57" fmla="*/ f4 1 72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119"/>
                <a:gd name="f66" fmla="*/ f62 1 72"/>
                <a:gd name="f67" fmla="*/ 57 f63 1"/>
                <a:gd name="f68" fmla="*/ 0 f62 1"/>
                <a:gd name="f69" fmla="*/ 82 f63 1"/>
                <a:gd name="f70" fmla="*/ 13 f62 1"/>
                <a:gd name="f71" fmla="*/ 114 f63 1"/>
                <a:gd name="f72" fmla="*/ 43 f62 1"/>
                <a:gd name="f73" fmla="*/ 116 f63 1"/>
                <a:gd name="f74" fmla="*/ 62 f62 1"/>
                <a:gd name="f75" fmla="*/ 97 f63 1"/>
                <a:gd name="f76" fmla="*/ 70 f62 1"/>
                <a:gd name="f77" fmla="*/ 68 f63 1"/>
                <a:gd name="f78" fmla="*/ 48 f63 1"/>
                <a:gd name="f79" fmla="*/ 23 f63 1"/>
                <a:gd name="f80" fmla="*/ 2 f63 1"/>
                <a:gd name="f81" fmla="*/ 61 f62 1"/>
                <a:gd name="f82" fmla="*/ 8 f63 1"/>
                <a:gd name="f83" fmla="*/ 41 f62 1"/>
                <a:gd name="f84" fmla="*/ 31 f63 1"/>
                <a:gd name="f85" fmla="*/ 19 f62 1"/>
                <a:gd name="f86" fmla="+- f64 0 f1"/>
                <a:gd name="f87" fmla="*/ f67 1 119"/>
                <a:gd name="f88" fmla="*/ f68 1 72"/>
                <a:gd name="f89" fmla="*/ f69 1 119"/>
                <a:gd name="f90" fmla="*/ f70 1 72"/>
                <a:gd name="f91" fmla="*/ f71 1 119"/>
                <a:gd name="f92" fmla="*/ f72 1 72"/>
                <a:gd name="f93" fmla="*/ f73 1 119"/>
                <a:gd name="f94" fmla="*/ f74 1 72"/>
                <a:gd name="f95" fmla="*/ f75 1 119"/>
                <a:gd name="f96" fmla="*/ f76 1 72"/>
                <a:gd name="f97" fmla="*/ f77 1 119"/>
                <a:gd name="f98" fmla="*/ f78 1 119"/>
                <a:gd name="f99" fmla="*/ f79 1 119"/>
                <a:gd name="f100" fmla="*/ f80 1 119"/>
                <a:gd name="f101" fmla="*/ f81 1 72"/>
                <a:gd name="f102" fmla="*/ f82 1 119"/>
                <a:gd name="f103" fmla="*/ f83 1 72"/>
                <a:gd name="f104" fmla="*/ f84 1 119"/>
                <a:gd name="f105" fmla="*/ f85 1 72"/>
                <a:gd name="f106" fmla="*/ 0 1 f65"/>
                <a:gd name="f107" fmla="*/ f59 1 f65"/>
                <a:gd name="f108" fmla="*/ 0 1 f66"/>
                <a:gd name="f109" fmla="*/ f60 1 f66"/>
                <a:gd name="f110" fmla="*/ f87 1 f65"/>
                <a:gd name="f111" fmla="*/ f88 1 f66"/>
                <a:gd name="f112" fmla="*/ f89 1 f65"/>
                <a:gd name="f113" fmla="*/ f90 1 f66"/>
                <a:gd name="f114" fmla="*/ f91 1 f65"/>
                <a:gd name="f115" fmla="*/ f92 1 f66"/>
                <a:gd name="f116" fmla="*/ f93 1 f65"/>
                <a:gd name="f117" fmla="*/ f94 1 f66"/>
                <a:gd name="f118" fmla="*/ f95 1 f65"/>
                <a:gd name="f119" fmla="*/ f96 1 f66"/>
                <a:gd name="f120" fmla="*/ f97 1 f65"/>
                <a:gd name="f121" fmla="*/ f98 1 f65"/>
                <a:gd name="f122" fmla="*/ f99 1 f65"/>
                <a:gd name="f123" fmla="*/ f100 1 f65"/>
                <a:gd name="f124" fmla="*/ f101 1 f66"/>
                <a:gd name="f125" fmla="*/ f102 1 f65"/>
                <a:gd name="f126" fmla="*/ f103 1 f66"/>
                <a:gd name="f127" fmla="*/ f104 1 f65"/>
                <a:gd name="f128" fmla="*/ f105 1 f66"/>
                <a:gd name="f129" fmla="*/ f106 f56 1"/>
                <a:gd name="f130" fmla="*/ f107 f56 1"/>
                <a:gd name="f131" fmla="*/ f109 f57 1"/>
                <a:gd name="f132" fmla="*/ f108 f57 1"/>
                <a:gd name="f133" fmla="*/ f110 f56 1"/>
                <a:gd name="f134" fmla="*/ f111 f57 1"/>
                <a:gd name="f135" fmla="*/ f112 f56 1"/>
                <a:gd name="f136" fmla="*/ f113 f57 1"/>
                <a:gd name="f137" fmla="*/ f114 f56 1"/>
                <a:gd name="f138" fmla="*/ f115 f57 1"/>
                <a:gd name="f139" fmla="*/ f116 f56 1"/>
                <a:gd name="f140" fmla="*/ f117 f57 1"/>
                <a:gd name="f141" fmla="*/ f118 f56 1"/>
                <a:gd name="f142" fmla="*/ f119 f57 1"/>
                <a:gd name="f143" fmla="*/ f120 f56 1"/>
                <a:gd name="f144" fmla="*/ f121 f56 1"/>
                <a:gd name="f145" fmla="*/ f122 f56 1"/>
                <a:gd name="f146" fmla="*/ f123 f56 1"/>
                <a:gd name="f147" fmla="*/ f124 f57 1"/>
                <a:gd name="f148" fmla="*/ f125 f56 1"/>
                <a:gd name="f149" fmla="*/ f126 f57 1"/>
                <a:gd name="f150" fmla="*/ f127 f56 1"/>
                <a:gd name="f151" fmla="*/ f128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6">
                  <a:pos x="f133" y="f134"/>
                </a:cxn>
                <a:cxn ang="f86">
                  <a:pos x="f135" y="f136"/>
                </a:cxn>
                <a:cxn ang="f86">
                  <a:pos x="f137" y="f138"/>
                </a:cxn>
                <a:cxn ang="f86">
                  <a:pos x="f139" y="f140"/>
                </a:cxn>
                <a:cxn ang="f86">
                  <a:pos x="f141" y="f142"/>
                </a:cxn>
                <a:cxn ang="f86">
                  <a:pos x="f143" y="f142"/>
                </a:cxn>
                <a:cxn ang="f86">
                  <a:pos x="f144" y="f142"/>
                </a:cxn>
                <a:cxn ang="f86">
                  <a:pos x="f145" y="f142"/>
                </a:cxn>
                <a:cxn ang="f86">
                  <a:pos x="f146" y="f147"/>
                </a:cxn>
                <a:cxn ang="f86">
                  <a:pos x="f148" y="f149"/>
                </a:cxn>
                <a:cxn ang="f86">
                  <a:pos x="f150" y="f151"/>
                </a:cxn>
                <a:cxn ang="f86">
                  <a:pos x="f133" y="f134"/>
                </a:cxn>
              </a:cxnLst>
              <a:rect l="f129" t="f132" r="f130" b="f131"/>
              <a:pathLst>
                <a:path w="119" h="72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6" y="f23"/>
                    <a:pt x="f21" y="f24"/>
                  </a:cubicBezTo>
                  <a:cubicBezTo>
                    <a:pt x="f25" y="f26"/>
                    <a:pt x="f27" y="f7"/>
                    <a:pt x="f17" y="f28"/>
                  </a:cubicBezTo>
                  <a:cubicBezTo>
                    <a:pt x="f29" y="f30"/>
                    <a:pt x="f31" y="f32"/>
                    <a:pt x="f9" y="f28"/>
                  </a:cubicBezTo>
                  <a:cubicBezTo>
                    <a:pt x="f24" y="f7"/>
                    <a:pt x="f33" y="f28"/>
                    <a:pt x="f34" y="f28"/>
                  </a:cubicBezTo>
                  <a:cubicBezTo>
                    <a:pt x="f35" y="f28"/>
                    <a:pt x="f36" y="f37"/>
                    <a:pt x="f38" y="f28"/>
                  </a:cubicBezTo>
                  <a:cubicBezTo>
                    <a:pt x="f39" y="f40"/>
                    <a:pt x="f10" y="f26"/>
                    <a:pt x="f41" y="f42"/>
                  </a:cubicBezTo>
                  <a:cubicBezTo>
                    <a:pt x="f5" y="f8"/>
                    <a:pt x="f43" y="f44"/>
                    <a:pt x="f45" y="f46"/>
                  </a:cubicBezTo>
                  <a:cubicBezTo>
                    <a:pt x="f47" y="f48"/>
                    <a:pt x="f49" y="f50"/>
                    <a:pt x="f36" y="f51"/>
                  </a:cubicBezTo>
                  <a:cubicBezTo>
                    <a:pt x="f52" y="f53"/>
                    <a:pt x="f34" y="f54"/>
                    <a:pt x="f8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383EEFA-D5E5-3CC4-627A-67CEB2136F10}"/>
                </a:ext>
              </a:extLst>
            </p:cNvPr>
            <p:cNvSpPr/>
            <p:nvPr/>
          </p:nvSpPr>
          <p:spPr>
            <a:xfrm>
              <a:off x="6787353" y="3670648"/>
              <a:ext cx="1878013" cy="1317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6"/>
                <a:gd name="f7" fmla="val 18"/>
                <a:gd name="f8" fmla="val 126"/>
                <a:gd name="f9" fmla="val 90"/>
                <a:gd name="f10" fmla="val 53"/>
                <a:gd name="f11" fmla="val 17"/>
                <a:gd name="f12" fmla="val 11"/>
                <a:gd name="f13" fmla="val 5"/>
                <a:gd name="f14" fmla="val 12"/>
                <a:gd name="f15" fmla="val 9"/>
                <a:gd name="f16" fmla="val 6"/>
                <a:gd name="f17" fmla="val 91"/>
                <a:gd name="f18" fmla="val 165"/>
                <a:gd name="f19" fmla="val 239"/>
                <a:gd name="f20" fmla="val 244"/>
                <a:gd name="f21" fmla="val 250"/>
                <a:gd name="f22" fmla="val 238"/>
                <a:gd name="f23" fmla="val 201"/>
                <a:gd name="f24" fmla="val 164"/>
                <a:gd name="f25" fmla="+- 0 0 -90"/>
                <a:gd name="f26" fmla="*/ f3 1 256"/>
                <a:gd name="f27" fmla="*/ f4 1 18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256"/>
                <a:gd name="f36" fmla="*/ f32 1 18"/>
                <a:gd name="f37" fmla="*/ 126 f33 1"/>
                <a:gd name="f38" fmla="*/ 18 f32 1"/>
                <a:gd name="f39" fmla="*/ 17 f33 1"/>
                <a:gd name="f40" fmla="*/ 0 f33 1"/>
                <a:gd name="f41" fmla="*/ 9 f32 1"/>
                <a:gd name="f42" fmla="*/ 0 f32 1"/>
                <a:gd name="f43" fmla="*/ 239 f33 1"/>
                <a:gd name="f44" fmla="*/ 256 f33 1"/>
                <a:gd name="f45" fmla="*/ 238 f33 1"/>
                <a:gd name="f46" fmla="+- f34 0 f1"/>
                <a:gd name="f47" fmla="*/ f37 1 256"/>
                <a:gd name="f48" fmla="*/ f38 1 18"/>
                <a:gd name="f49" fmla="*/ f39 1 256"/>
                <a:gd name="f50" fmla="*/ f40 1 256"/>
                <a:gd name="f51" fmla="*/ f41 1 18"/>
                <a:gd name="f52" fmla="*/ f42 1 18"/>
                <a:gd name="f53" fmla="*/ f43 1 256"/>
                <a:gd name="f54" fmla="*/ f44 1 256"/>
                <a:gd name="f55" fmla="*/ f45 1 256"/>
                <a:gd name="f56" fmla="*/ 0 1 f35"/>
                <a:gd name="f57" fmla="*/ f29 1 f35"/>
                <a:gd name="f58" fmla="*/ 0 1 f36"/>
                <a:gd name="f59" fmla="*/ f30 1 f36"/>
                <a:gd name="f60" fmla="*/ f47 1 f35"/>
                <a:gd name="f61" fmla="*/ f48 1 f36"/>
                <a:gd name="f62" fmla="*/ f49 1 f35"/>
                <a:gd name="f63" fmla="*/ f50 1 f35"/>
                <a:gd name="f64" fmla="*/ f51 1 f36"/>
                <a:gd name="f65" fmla="*/ f52 1 f36"/>
                <a:gd name="f66" fmla="*/ f53 1 f35"/>
                <a:gd name="f67" fmla="*/ f54 1 f35"/>
                <a:gd name="f68" fmla="*/ f55 1 f35"/>
                <a:gd name="f69" fmla="*/ f56 f26 1"/>
                <a:gd name="f70" fmla="*/ f57 f26 1"/>
                <a:gd name="f71" fmla="*/ f59 f27 1"/>
                <a:gd name="f72" fmla="*/ f58 f27 1"/>
                <a:gd name="f73" fmla="*/ f60 f26 1"/>
                <a:gd name="f74" fmla="*/ f61 f27 1"/>
                <a:gd name="f75" fmla="*/ f62 f26 1"/>
                <a:gd name="f76" fmla="*/ f63 f26 1"/>
                <a:gd name="f77" fmla="*/ f64 f27 1"/>
                <a:gd name="f78" fmla="*/ f65 f27 1"/>
                <a:gd name="f79" fmla="*/ f66 f26 1"/>
                <a:gd name="f80" fmla="*/ f67 f26 1"/>
                <a:gd name="f81" fmla="*/ f68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3" y="f74"/>
                </a:cxn>
                <a:cxn ang="f46">
                  <a:pos x="f75" y="f74"/>
                </a:cxn>
                <a:cxn ang="f46">
                  <a:pos x="f76" y="f77"/>
                </a:cxn>
                <a:cxn ang="f46">
                  <a:pos x="f75" y="f78"/>
                </a:cxn>
                <a:cxn ang="f46">
                  <a:pos x="f79" y="f78"/>
                </a:cxn>
                <a:cxn ang="f46">
                  <a:pos x="f80" y="f77"/>
                </a:cxn>
                <a:cxn ang="f46">
                  <a:pos x="f81" y="f74"/>
                </a:cxn>
                <a:cxn ang="f46">
                  <a:pos x="f73" y="f74"/>
                </a:cxn>
              </a:cxnLst>
              <a:rect l="f69" t="f72" r="f70" b="f71"/>
              <a:pathLst>
                <a:path w="256" h="18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11"/>
                    <a:pt x="f13" y="f14"/>
                    <a:pt x="f5" y="f15"/>
                  </a:cubicBezTo>
                  <a:cubicBezTo>
                    <a:pt x="f13" y="f16"/>
                    <a:pt x="f12" y="f5"/>
                    <a:pt x="f11" y="f5"/>
                  </a:cubicBezTo>
                  <a:cubicBezTo>
                    <a:pt x="f17" y="f5"/>
                    <a:pt x="f18" y="f5"/>
                    <a:pt x="f19" y="f5"/>
                  </a:cubicBezTo>
                  <a:cubicBezTo>
                    <a:pt x="f20" y="f5"/>
                    <a:pt x="f21" y="f16"/>
                    <a:pt x="f6" y="f15"/>
                  </a:cubicBezTo>
                  <a:cubicBezTo>
                    <a:pt x="f21" y="f14"/>
                    <a:pt x="f20" y="f11"/>
                    <a:pt x="f22" y="f7"/>
                  </a:cubicBezTo>
                  <a:cubicBezTo>
                    <a:pt x="f23" y="f7"/>
                    <a:pt x="f24" y="f7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A237C5A4-01ED-8C30-7D1C-8065851BEF09}"/>
                </a:ext>
              </a:extLst>
            </p:cNvPr>
            <p:cNvSpPr/>
            <p:nvPr/>
          </p:nvSpPr>
          <p:spPr>
            <a:xfrm>
              <a:off x="6787353" y="4550127"/>
              <a:ext cx="1870076" cy="1397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5"/>
                <a:gd name="f7" fmla="val 19"/>
                <a:gd name="f8" fmla="val 128"/>
                <a:gd name="f9" fmla="val 18"/>
                <a:gd name="f10" fmla="val 91"/>
                <a:gd name="f11" fmla="val 54"/>
                <a:gd name="f12" fmla="val 12"/>
                <a:gd name="f13" fmla="val 6"/>
                <a:gd name="f14" fmla="val 11"/>
                <a:gd name="f15" fmla="val 8"/>
                <a:gd name="f16" fmla="val 5"/>
                <a:gd name="f17" fmla="val 164"/>
                <a:gd name="f18" fmla="val 237"/>
                <a:gd name="f19" fmla="val 243"/>
                <a:gd name="f20" fmla="val 249"/>
                <a:gd name="f21" fmla="val 7"/>
                <a:gd name="f22" fmla="val 10"/>
                <a:gd name="f23" fmla="val 13"/>
                <a:gd name="f24" fmla="val 244"/>
                <a:gd name="f25" fmla="val 201"/>
                <a:gd name="f26" fmla="+- 0 0 -90"/>
                <a:gd name="f27" fmla="*/ f3 1 255"/>
                <a:gd name="f28" fmla="*/ f4 1 19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255"/>
                <a:gd name="f37" fmla="*/ f33 1 19"/>
                <a:gd name="f38" fmla="*/ 128 f34 1"/>
                <a:gd name="f39" fmla="*/ 18 f33 1"/>
                <a:gd name="f40" fmla="*/ 18 f34 1"/>
                <a:gd name="f41" fmla="*/ 0 f34 1"/>
                <a:gd name="f42" fmla="*/ 8 f33 1"/>
                <a:gd name="f43" fmla="*/ 0 f33 1"/>
                <a:gd name="f44" fmla="*/ 237 f34 1"/>
                <a:gd name="f45" fmla="*/ 255 f34 1"/>
                <a:gd name="f46" fmla="*/ 10 f33 1"/>
                <a:gd name="f47" fmla="+- f35 0 f1"/>
                <a:gd name="f48" fmla="*/ f38 1 255"/>
                <a:gd name="f49" fmla="*/ f39 1 19"/>
                <a:gd name="f50" fmla="*/ f40 1 255"/>
                <a:gd name="f51" fmla="*/ f41 1 255"/>
                <a:gd name="f52" fmla="*/ f42 1 19"/>
                <a:gd name="f53" fmla="*/ f43 1 19"/>
                <a:gd name="f54" fmla="*/ f44 1 255"/>
                <a:gd name="f55" fmla="*/ f45 1 255"/>
                <a:gd name="f56" fmla="*/ f46 1 19"/>
                <a:gd name="f57" fmla="*/ 0 1 f36"/>
                <a:gd name="f58" fmla="*/ f30 1 f36"/>
                <a:gd name="f59" fmla="*/ 0 1 f37"/>
                <a:gd name="f60" fmla="*/ f31 1 f37"/>
                <a:gd name="f61" fmla="*/ f48 1 f36"/>
                <a:gd name="f62" fmla="*/ f49 1 f37"/>
                <a:gd name="f63" fmla="*/ f50 1 f36"/>
                <a:gd name="f64" fmla="*/ f51 1 f36"/>
                <a:gd name="f65" fmla="*/ f52 1 f37"/>
                <a:gd name="f66" fmla="*/ f53 1 f37"/>
                <a:gd name="f67" fmla="*/ f54 1 f36"/>
                <a:gd name="f68" fmla="*/ f55 1 f36"/>
                <a:gd name="f69" fmla="*/ f56 1 f37"/>
                <a:gd name="f70" fmla="*/ f57 f27 1"/>
                <a:gd name="f71" fmla="*/ f58 f27 1"/>
                <a:gd name="f72" fmla="*/ f60 f28 1"/>
                <a:gd name="f73" fmla="*/ f59 f28 1"/>
                <a:gd name="f74" fmla="*/ f61 f27 1"/>
                <a:gd name="f75" fmla="*/ f62 f28 1"/>
                <a:gd name="f76" fmla="*/ f63 f27 1"/>
                <a:gd name="f77" fmla="*/ f64 f27 1"/>
                <a:gd name="f78" fmla="*/ f65 f28 1"/>
                <a:gd name="f79" fmla="*/ f66 f28 1"/>
                <a:gd name="f80" fmla="*/ f67 f27 1"/>
                <a:gd name="f81" fmla="*/ f68 f27 1"/>
                <a:gd name="f82" fmla="*/ f69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4" y="f75"/>
                </a:cxn>
                <a:cxn ang="f47">
                  <a:pos x="f76" y="f75"/>
                </a:cxn>
                <a:cxn ang="f47">
                  <a:pos x="f77" y="f78"/>
                </a:cxn>
                <a:cxn ang="f47">
                  <a:pos x="f76" y="f79"/>
                </a:cxn>
                <a:cxn ang="f47">
                  <a:pos x="f80" y="f79"/>
                </a:cxn>
                <a:cxn ang="f47">
                  <a:pos x="f81" y="f82"/>
                </a:cxn>
                <a:cxn ang="f47">
                  <a:pos x="f80" y="f75"/>
                </a:cxn>
                <a:cxn ang="f47">
                  <a:pos x="f74" y="f75"/>
                </a:cxn>
              </a:cxnLst>
              <a:rect l="f70" t="f73" r="f71" b="f72"/>
              <a:pathLst>
                <a:path w="255" h="19">
                  <a:moveTo>
                    <a:pt x="f8" y="f9"/>
                  </a:moveTo>
                  <a:cubicBezTo>
                    <a:pt x="f10" y="f9"/>
                    <a:pt x="f11" y="f7"/>
                    <a:pt x="f9" y="f9"/>
                  </a:cubicBezTo>
                  <a:cubicBezTo>
                    <a:pt x="f12" y="f9"/>
                    <a:pt x="f13" y="f14"/>
                    <a:pt x="f5" y="f15"/>
                  </a:cubicBezTo>
                  <a:cubicBezTo>
                    <a:pt x="f13" y="f16"/>
                    <a:pt x="f12" y="f5"/>
                    <a:pt x="f9" y="f5"/>
                  </a:cubicBezTo>
                  <a:cubicBezTo>
                    <a:pt x="f10" y="f5"/>
                    <a:pt x="f17" y="f5"/>
                    <a:pt x="f18" y="f5"/>
                  </a:cubicBezTo>
                  <a:cubicBezTo>
                    <a:pt x="f19" y="f5"/>
                    <a:pt x="f20" y="f21"/>
                    <a:pt x="f6" y="f22"/>
                  </a:cubicBezTo>
                  <a:cubicBezTo>
                    <a:pt x="f20" y="f23"/>
                    <a:pt x="f24" y="f9"/>
                    <a:pt x="f18" y="f9"/>
                  </a:cubicBezTo>
                  <a:cubicBezTo>
                    <a:pt x="f25" y="f7"/>
                    <a:pt x="f17" y="f9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A5794744-782E-63AA-D0C4-0BC918721C8F}"/>
                </a:ext>
              </a:extLst>
            </p:cNvPr>
            <p:cNvSpPr/>
            <p:nvPr/>
          </p:nvSpPr>
          <p:spPr>
            <a:xfrm>
              <a:off x="6787353" y="5431188"/>
              <a:ext cx="1870076" cy="1381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5"/>
                <a:gd name="f7" fmla="val 19"/>
                <a:gd name="f8" fmla="val 128"/>
                <a:gd name="f9" fmla="val 18"/>
                <a:gd name="f10" fmla="val 90"/>
                <a:gd name="f11" fmla="val 53"/>
                <a:gd name="f12" fmla="val 16"/>
                <a:gd name="f13" fmla="val 10"/>
                <a:gd name="f14" fmla="val 5"/>
                <a:gd name="f15" fmla="val 11"/>
                <a:gd name="f16" fmla="val 8"/>
                <a:gd name="f17" fmla="val 165"/>
                <a:gd name="f18" fmla="val 239"/>
                <a:gd name="f19" fmla="val 245"/>
                <a:gd name="f20" fmla="val 250"/>
                <a:gd name="f21" fmla="val 7"/>
                <a:gd name="f22" fmla="val 13"/>
                <a:gd name="f23" fmla="val 202"/>
                <a:gd name="f24" fmla="+- 0 0 -90"/>
                <a:gd name="f25" fmla="*/ f3 1 255"/>
                <a:gd name="f26" fmla="*/ f4 1 19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255"/>
                <a:gd name="f35" fmla="*/ f31 1 19"/>
                <a:gd name="f36" fmla="*/ 128 f32 1"/>
                <a:gd name="f37" fmla="*/ 18 f31 1"/>
                <a:gd name="f38" fmla="*/ 16 f32 1"/>
                <a:gd name="f39" fmla="*/ 0 f32 1"/>
                <a:gd name="f40" fmla="*/ 8 f31 1"/>
                <a:gd name="f41" fmla="*/ 0 f31 1"/>
                <a:gd name="f42" fmla="*/ 239 f32 1"/>
                <a:gd name="f43" fmla="*/ 255 f32 1"/>
                <a:gd name="f44" fmla="*/ 10 f31 1"/>
                <a:gd name="f45" fmla="+- f33 0 f1"/>
                <a:gd name="f46" fmla="*/ f36 1 255"/>
                <a:gd name="f47" fmla="*/ f37 1 19"/>
                <a:gd name="f48" fmla="*/ f38 1 255"/>
                <a:gd name="f49" fmla="*/ f39 1 255"/>
                <a:gd name="f50" fmla="*/ f40 1 19"/>
                <a:gd name="f51" fmla="*/ f41 1 19"/>
                <a:gd name="f52" fmla="*/ f42 1 255"/>
                <a:gd name="f53" fmla="*/ f43 1 255"/>
                <a:gd name="f54" fmla="*/ f44 1 19"/>
                <a:gd name="f55" fmla="*/ 0 1 f34"/>
                <a:gd name="f56" fmla="*/ f28 1 f34"/>
                <a:gd name="f57" fmla="*/ 0 1 f35"/>
                <a:gd name="f58" fmla="*/ f29 1 f35"/>
                <a:gd name="f59" fmla="*/ f46 1 f34"/>
                <a:gd name="f60" fmla="*/ f47 1 f35"/>
                <a:gd name="f61" fmla="*/ f48 1 f34"/>
                <a:gd name="f62" fmla="*/ f49 1 f34"/>
                <a:gd name="f63" fmla="*/ f50 1 f35"/>
                <a:gd name="f64" fmla="*/ f51 1 f35"/>
                <a:gd name="f65" fmla="*/ f52 1 f34"/>
                <a:gd name="f66" fmla="*/ f53 1 f34"/>
                <a:gd name="f67" fmla="*/ f54 1 f35"/>
                <a:gd name="f68" fmla="*/ f55 f25 1"/>
                <a:gd name="f69" fmla="*/ f56 f25 1"/>
                <a:gd name="f70" fmla="*/ f58 f26 1"/>
                <a:gd name="f71" fmla="*/ f57 f26 1"/>
                <a:gd name="f72" fmla="*/ f59 f25 1"/>
                <a:gd name="f73" fmla="*/ f60 f26 1"/>
                <a:gd name="f74" fmla="*/ f61 f25 1"/>
                <a:gd name="f75" fmla="*/ f62 f25 1"/>
                <a:gd name="f76" fmla="*/ f63 f26 1"/>
                <a:gd name="f77" fmla="*/ f64 f26 1"/>
                <a:gd name="f78" fmla="*/ f65 f25 1"/>
                <a:gd name="f79" fmla="*/ f66 f25 1"/>
                <a:gd name="f80" fmla="*/ f67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">
                  <a:pos x="f72" y="f73"/>
                </a:cxn>
                <a:cxn ang="f45">
                  <a:pos x="f74" y="f73"/>
                </a:cxn>
                <a:cxn ang="f45">
                  <a:pos x="f75" y="f76"/>
                </a:cxn>
                <a:cxn ang="f45">
                  <a:pos x="f74" y="f77"/>
                </a:cxn>
                <a:cxn ang="f45">
                  <a:pos x="f78" y="f77"/>
                </a:cxn>
                <a:cxn ang="f45">
                  <a:pos x="f79" y="f80"/>
                </a:cxn>
                <a:cxn ang="f45">
                  <a:pos x="f78" y="f73"/>
                </a:cxn>
                <a:cxn ang="f45">
                  <a:pos x="f72" y="f73"/>
                </a:cxn>
              </a:cxnLst>
              <a:rect l="f68" t="f71" r="f69" b="f70"/>
              <a:pathLst>
                <a:path w="255" h="19">
                  <a:moveTo>
                    <a:pt x="f8" y="f9"/>
                  </a:moveTo>
                  <a:cubicBezTo>
                    <a:pt x="f10" y="f9"/>
                    <a:pt x="f11" y="f7"/>
                    <a:pt x="f12" y="f9"/>
                  </a:cubicBezTo>
                  <a:cubicBezTo>
                    <a:pt x="f13" y="f9"/>
                    <a:pt x="f14" y="f15"/>
                    <a:pt x="f5" y="f16"/>
                  </a:cubicBezTo>
                  <a:cubicBezTo>
                    <a:pt x="f14" y="f14"/>
                    <a:pt x="f13" y="f5"/>
                    <a:pt x="f12" y="f5"/>
                  </a:cubicBezTo>
                  <a:cubicBezTo>
                    <a:pt x="f10" y="f5"/>
                    <a:pt x="f17" y="f5"/>
                    <a:pt x="f18" y="f5"/>
                  </a:cubicBezTo>
                  <a:cubicBezTo>
                    <a:pt x="f19" y="f5"/>
                    <a:pt x="f20" y="f21"/>
                    <a:pt x="f6" y="f13"/>
                  </a:cubicBezTo>
                  <a:cubicBezTo>
                    <a:pt x="f20" y="f22"/>
                    <a:pt x="f19" y="f9"/>
                    <a:pt x="f18" y="f9"/>
                  </a:cubicBezTo>
                  <a:cubicBezTo>
                    <a:pt x="f23" y="f9"/>
                    <a:pt x="f17" y="f9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0F28C2BA-7AEE-F9B0-E414-F7A56256676D}"/>
                </a:ext>
              </a:extLst>
            </p:cNvPr>
            <p:cNvSpPr/>
            <p:nvPr/>
          </p:nvSpPr>
          <p:spPr>
            <a:xfrm>
              <a:off x="7101678" y="2540349"/>
              <a:ext cx="1241426" cy="1254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9"/>
                <a:gd name="f7" fmla="val 17"/>
                <a:gd name="f8" fmla="val 84"/>
                <a:gd name="f9" fmla="val 61"/>
                <a:gd name="f10" fmla="val 38"/>
                <a:gd name="f11" fmla="val 16"/>
                <a:gd name="f12" fmla="val 10"/>
                <a:gd name="f13" fmla="val 5"/>
                <a:gd name="f14" fmla="val 12"/>
                <a:gd name="f15" fmla="val 9"/>
                <a:gd name="f16" fmla="val 6"/>
                <a:gd name="f17" fmla="val 1"/>
                <a:gd name="f18" fmla="val 15"/>
                <a:gd name="f19" fmla="val 108"/>
                <a:gd name="f20" fmla="val 155"/>
                <a:gd name="f21" fmla="val 159"/>
                <a:gd name="f22" fmla="val 164"/>
                <a:gd name="f23" fmla="val 154"/>
                <a:gd name="f24" fmla="val 130"/>
                <a:gd name="f25" fmla="val 107"/>
                <a:gd name="f26" fmla="+- 0 0 -90"/>
                <a:gd name="f27" fmla="*/ f3 1 169"/>
                <a:gd name="f28" fmla="*/ f4 1 17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69"/>
                <a:gd name="f37" fmla="*/ f33 1 17"/>
                <a:gd name="f38" fmla="*/ 84 f34 1"/>
                <a:gd name="f39" fmla="*/ 17 f33 1"/>
                <a:gd name="f40" fmla="*/ 16 f34 1"/>
                <a:gd name="f41" fmla="*/ 0 f34 1"/>
                <a:gd name="f42" fmla="*/ 9 f33 1"/>
                <a:gd name="f43" fmla="*/ 15 f34 1"/>
                <a:gd name="f44" fmla="*/ 1 f33 1"/>
                <a:gd name="f45" fmla="*/ 155 f34 1"/>
                <a:gd name="f46" fmla="*/ 169 f34 1"/>
                <a:gd name="f47" fmla="*/ 154 f34 1"/>
                <a:gd name="f48" fmla="+- f35 0 f1"/>
                <a:gd name="f49" fmla="*/ f38 1 169"/>
                <a:gd name="f50" fmla="*/ f39 1 17"/>
                <a:gd name="f51" fmla="*/ f40 1 169"/>
                <a:gd name="f52" fmla="*/ f41 1 169"/>
                <a:gd name="f53" fmla="*/ f42 1 17"/>
                <a:gd name="f54" fmla="*/ f43 1 169"/>
                <a:gd name="f55" fmla="*/ f44 1 17"/>
                <a:gd name="f56" fmla="*/ f45 1 169"/>
                <a:gd name="f57" fmla="*/ f46 1 169"/>
                <a:gd name="f58" fmla="*/ f47 1 169"/>
                <a:gd name="f59" fmla="*/ 0 1 f36"/>
                <a:gd name="f60" fmla="*/ f30 1 f36"/>
                <a:gd name="f61" fmla="*/ 0 1 f37"/>
                <a:gd name="f62" fmla="*/ f31 1 f37"/>
                <a:gd name="f63" fmla="*/ f49 1 f36"/>
                <a:gd name="f64" fmla="*/ f50 1 f37"/>
                <a:gd name="f65" fmla="*/ f51 1 f36"/>
                <a:gd name="f66" fmla="*/ f52 1 f36"/>
                <a:gd name="f67" fmla="*/ f53 1 f37"/>
                <a:gd name="f68" fmla="*/ f54 1 f36"/>
                <a:gd name="f69" fmla="*/ f55 1 f37"/>
                <a:gd name="f70" fmla="*/ f56 1 f36"/>
                <a:gd name="f71" fmla="*/ f57 1 f36"/>
                <a:gd name="f72" fmla="*/ f58 1 f36"/>
                <a:gd name="f73" fmla="*/ f59 f27 1"/>
                <a:gd name="f74" fmla="*/ f60 f27 1"/>
                <a:gd name="f75" fmla="*/ f62 f28 1"/>
                <a:gd name="f76" fmla="*/ f61 f28 1"/>
                <a:gd name="f77" fmla="*/ f63 f27 1"/>
                <a:gd name="f78" fmla="*/ f64 f28 1"/>
                <a:gd name="f79" fmla="*/ f65 f27 1"/>
                <a:gd name="f80" fmla="*/ f66 f27 1"/>
                <a:gd name="f81" fmla="*/ f67 f28 1"/>
                <a:gd name="f82" fmla="*/ f68 f27 1"/>
                <a:gd name="f83" fmla="*/ f69 f28 1"/>
                <a:gd name="f84" fmla="*/ f70 f27 1"/>
                <a:gd name="f85" fmla="*/ f71 f27 1"/>
                <a:gd name="f86" fmla="*/ f72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7" y="f78"/>
                </a:cxn>
                <a:cxn ang="f48">
                  <a:pos x="f79" y="f78"/>
                </a:cxn>
                <a:cxn ang="f48">
                  <a:pos x="f80" y="f81"/>
                </a:cxn>
                <a:cxn ang="f48">
                  <a:pos x="f82" y="f83"/>
                </a:cxn>
                <a:cxn ang="f48">
                  <a:pos x="f84" y="f83"/>
                </a:cxn>
                <a:cxn ang="f48">
                  <a:pos x="f85" y="f81"/>
                </a:cxn>
                <a:cxn ang="f48">
                  <a:pos x="f86" y="f78"/>
                </a:cxn>
                <a:cxn ang="f48">
                  <a:pos x="f77" y="f78"/>
                </a:cxn>
              </a:cxnLst>
              <a:rect l="f73" t="f76" r="f74" b="f75"/>
              <a:pathLst>
                <a:path w="169" h="17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11"/>
                    <a:pt x="f13" y="f14"/>
                    <a:pt x="f5" y="f15"/>
                  </a:cubicBezTo>
                  <a:cubicBezTo>
                    <a:pt x="f13" y="f16"/>
                    <a:pt x="f12" y="f17"/>
                    <a:pt x="f18" y="f17"/>
                  </a:cubicBezTo>
                  <a:cubicBezTo>
                    <a:pt x="f9" y="f5"/>
                    <a:pt x="f19" y="f5"/>
                    <a:pt x="f20" y="f17"/>
                  </a:cubicBezTo>
                  <a:cubicBezTo>
                    <a:pt x="f21" y="f17"/>
                    <a:pt x="f22" y="f16"/>
                    <a:pt x="f6" y="f15"/>
                  </a:cubicBezTo>
                  <a:cubicBezTo>
                    <a:pt x="f22" y="f14"/>
                    <a:pt x="f21" y="f11"/>
                    <a:pt x="f23" y="f7"/>
                  </a:cubicBezTo>
                  <a:cubicBezTo>
                    <a:pt x="f24" y="f7"/>
                    <a:pt x="f25" y="f7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DA70BE28-C6A3-35EA-C6F3-B3D6B56DE631}"/>
                </a:ext>
              </a:extLst>
            </p:cNvPr>
            <p:cNvSpPr/>
            <p:nvPr/>
          </p:nvSpPr>
          <p:spPr>
            <a:xfrm>
              <a:off x="7585871" y="3178527"/>
              <a:ext cx="271467" cy="3603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7"/>
                <a:gd name="f7" fmla="val 49"/>
                <a:gd name="f8" fmla="val 35"/>
                <a:gd name="f9" fmla="val 23"/>
                <a:gd name="f10" fmla="val 14"/>
                <a:gd name="f11" fmla="val 2"/>
                <a:gd name="f12" fmla="val 26"/>
                <a:gd name="f13" fmla="val 3"/>
                <a:gd name="f14" fmla="val 15"/>
                <a:gd name="f15" fmla="val 4"/>
                <a:gd name="f16" fmla="val 9"/>
                <a:gd name="f17" fmla="val 13"/>
                <a:gd name="f18" fmla="val 19"/>
                <a:gd name="f19" fmla="val 24"/>
                <a:gd name="f20" fmla="val 33"/>
                <a:gd name="f21" fmla="val 25"/>
                <a:gd name="f22" fmla="val 36"/>
                <a:gd name="f23" fmla="+- 0 0 -90"/>
                <a:gd name="f24" fmla="*/ f3 1 37"/>
                <a:gd name="f25" fmla="*/ f4 1 49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37"/>
                <a:gd name="f34" fmla="*/ f30 1 49"/>
                <a:gd name="f35" fmla="*/ 35 f31 1"/>
                <a:gd name="f36" fmla="*/ 49 f30 1"/>
                <a:gd name="f37" fmla="*/ 2 f31 1"/>
                <a:gd name="f38" fmla="*/ 3 f31 1"/>
                <a:gd name="f39" fmla="*/ 15 f30 1"/>
                <a:gd name="f40" fmla="*/ 19 f31 1"/>
                <a:gd name="f41" fmla="*/ 0 f30 1"/>
                <a:gd name="f42" fmla="+- f32 0 f1"/>
                <a:gd name="f43" fmla="*/ f35 1 37"/>
                <a:gd name="f44" fmla="*/ f36 1 49"/>
                <a:gd name="f45" fmla="*/ f37 1 37"/>
                <a:gd name="f46" fmla="*/ f38 1 37"/>
                <a:gd name="f47" fmla="*/ f39 1 49"/>
                <a:gd name="f48" fmla="*/ f40 1 37"/>
                <a:gd name="f49" fmla="*/ f41 1 49"/>
                <a:gd name="f50" fmla="*/ 0 1 f33"/>
                <a:gd name="f51" fmla="*/ f27 1 f33"/>
                <a:gd name="f52" fmla="*/ 0 1 f34"/>
                <a:gd name="f53" fmla="*/ f28 1 f34"/>
                <a:gd name="f54" fmla="*/ f43 1 f33"/>
                <a:gd name="f55" fmla="*/ f44 1 f34"/>
                <a:gd name="f56" fmla="*/ f45 1 f33"/>
                <a:gd name="f57" fmla="*/ f46 1 f33"/>
                <a:gd name="f58" fmla="*/ f47 1 f34"/>
                <a:gd name="f59" fmla="*/ f48 1 f33"/>
                <a:gd name="f60" fmla="*/ f49 1 f34"/>
                <a:gd name="f61" fmla="*/ f50 f24 1"/>
                <a:gd name="f62" fmla="*/ f51 f24 1"/>
                <a:gd name="f63" fmla="*/ f53 f25 1"/>
                <a:gd name="f64" fmla="*/ f52 f25 1"/>
                <a:gd name="f65" fmla="*/ f54 f24 1"/>
                <a:gd name="f66" fmla="*/ f55 f25 1"/>
                <a:gd name="f67" fmla="*/ f56 f24 1"/>
                <a:gd name="f68" fmla="*/ f57 f24 1"/>
                <a:gd name="f69" fmla="*/ f58 f25 1"/>
                <a:gd name="f70" fmla="*/ f59 f24 1"/>
                <a:gd name="f71" fmla="*/ f60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65" y="f66"/>
                </a:cxn>
                <a:cxn ang="f42">
                  <a:pos x="f67" y="f66"/>
                </a:cxn>
                <a:cxn ang="f42">
                  <a:pos x="f68" y="f69"/>
                </a:cxn>
                <a:cxn ang="f42">
                  <a:pos x="f70" y="f71"/>
                </a:cxn>
                <a:cxn ang="f42">
                  <a:pos x="f65" y="f69"/>
                </a:cxn>
                <a:cxn ang="f42">
                  <a:pos x="f65" y="f66"/>
                </a:cxn>
              </a:cxnLst>
              <a:rect l="f61" t="f64" r="f62" b="f63"/>
              <a:pathLst>
                <a:path w="37" h="49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1" y="f6"/>
                    <a:pt x="f5" y="f12"/>
                    <a:pt x="f13" y="f14"/>
                  </a:cubicBezTo>
                  <a:cubicBezTo>
                    <a:pt x="f15" y="f16"/>
                    <a:pt x="f17" y="f5"/>
                    <a:pt x="f18" y="f5"/>
                  </a:cubicBezTo>
                  <a:cubicBezTo>
                    <a:pt x="f19" y="f5"/>
                    <a:pt x="f20" y="f16"/>
                    <a:pt x="f8" y="f14"/>
                  </a:cubicBezTo>
                  <a:cubicBezTo>
                    <a:pt x="f6" y="f21"/>
                    <a:pt x="f8" y="f22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0B5BC34-0361-5C5A-8540-4A4E70775E59}"/>
                </a:ext>
              </a:extLst>
            </p:cNvPr>
            <p:cNvSpPr/>
            <p:nvPr/>
          </p:nvSpPr>
          <p:spPr>
            <a:xfrm>
              <a:off x="7131844" y="4183416"/>
              <a:ext cx="161921" cy="2714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7"/>
                <a:gd name="f8" fmla="val 29"/>
                <a:gd name="f9" fmla="val 4"/>
                <a:gd name="f10" fmla="val 19"/>
                <a:gd name="f11" fmla="val 8"/>
                <a:gd name="f12" fmla="val 9"/>
                <a:gd name="f13" fmla="val 11"/>
                <a:gd name="f14" fmla="val 14"/>
                <a:gd name="f15" fmla="val 6"/>
                <a:gd name="f16" fmla="val 12"/>
                <a:gd name="f17" fmla="val 20"/>
                <a:gd name="f18" fmla="val 18"/>
                <a:gd name="f19" fmla="+- 0 0 -90"/>
                <a:gd name="f20" fmla="*/ f3 1 22"/>
                <a:gd name="f21" fmla="*/ f4 1 37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22"/>
                <a:gd name="f30" fmla="*/ f26 1 37"/>
                <a:gd name="f31" fmla="*/ 0 f27 1"/>
                <a:gd name="f32" fmla="*/ 29 f26 1"/>
                <a:gd name="f33" fmla="*/ 11 f27 1"/>
                <a:gd name="f34" fmla="*/ 0 f26 1"/>
                <a:gd name="f35" fmla="*/ 20 f27 1"/>
                <a:gd name="f36" fmla="*/ 18 f26 1"/>
                <a:gd name="f37" fmla="+- f28 0 f1"/>
                <a:gd name="f38" fmla="*/ f31 1 22"/>
                <a:gd name="f39" fmla="*/ f32 1 37"/>
                <a:gd name="f40" fmla="*/ f33 1 22"/>
                <a:gd name="f41" fmla="*/ f34 1 37"/>
                <a:gd name="f42" fmla="*/ f35 1 22"/>
                <a:gd name="f43" fmla="*/ f36 1 37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30"/>
                <a:gd name="f52" fmla="*/ f42 1 f29"/>
                <a:gd name="f53" fmla="*/ f43 1 f30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1 1"/>
                <a:gd name="f62" fmla="*/ f52 f20 1"/>
                <a:gd name="f63" fmla="*/ f53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58" y="f59"/>
                </a:cxn>
              </a:cxnLst>
              <a:rect l="f54" t="f57" r="f55" b="f56"/>
              <a:pathLst>
                <a:path w="22" h="37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0" y="f16"/>
                    <a:pt x="f17" y="f18"/>
                  </a:cubicBezTo>
                  <a:cubicBezTo>
                    <a:pt x="f6" y="f8"/>
                    <a:pt x="f10" y="f7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EC73F52B-2238-FBFB-7C60-05124B76B220}"/>
                </a:ext>
              </a:extLst>
            </p:cNvPr>
            <p:cNvSpPr/>
            <p:nvPr/>
          </p:nvSpPr>
          <p:spPr>
            <a:xfrm>
              <a:off x="7652540" y="4183416"/>
              <a:ext cx="153984" cy="2714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"/>
                <a:gd name="f7" fmla="val 37"/>
                <a:gd name="f8" fmla="val 29"/>
                <a:gd name="f9" fmla="val 2"/>
                <a:gd name="f10" fmla="val 28"/>
                <a:gd name="f11" fmla="val 18"/>
                <a:gd name="f12" fmla="val 3"/>
                <a:gd name="f13" fmla="val 12"/>
                <a:gd name="f14" fmla="val 7"/>
                <a:gd name="f15" fmla="val 6"/>
                <a:gd name="f16" fmla="val 11"/>
                <a:gd name="f17" fmla="val 14"/>
                <a:gd name="f18" fmla="val 10"/>
                <a:gd name="f19" fmla="val 17"/>
                <a:gd name="f20" fmla="val 19"/>
                <a:gd name="f21" fmla="+- 0 0 -90"/>
                <a:gd name="f22" fmla="*/ f3 1 21"/>
                <a:gd name="f23" fmla="*/ f4 1 37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21"/>
                <a:gd name="f32" fmla="*/ f28 1 37"/>
                <a:gd name="f33" fmla="*/ 21 f29 1"/>
                <a:gd name="f34" fmla="*/ 29 f28 1"/>
                <a:gd name="f35" fmla="*/ 2 f29 1"/>
                <a:gd name="f36" fmla="*/ 18 f28 1"/>
                <a:gd name="f37" fmla="*/ 11 f29 1"/>
                <a:gd name="f38" fmla="*/ 0 f28 1"/>
                <a:gd name="f39" fmla="+- f30 0 f1"/>
                <a:gd name="f40" fmla="*/ f33 1 21"/>
                <a:gd name="f41" fmla="*/ f34 1 37"/>
                <a:gd name="f42" fmla="*/ f35 1 21"/>
                <a:gd name="f43" fmla="*/ f36 1 37"/>
                <a:gd name="f44" fmla="*/ f37 1 21"/>
                <a:gd name="f45" fmla="*/ f38 1 37"/>
                <a:gd name="f46" fmla="*/ 0 1 f31"/>
                <a:gd name="f47" fmla="*/ f25 1 f31"/>
                <a:gd name="f48" fmla="*/ 0 1 f32"/>
                <a:gd name="f49" fmla="*/ f26 1 f32"/>
                <a:gd name="f50" fmla="*/ f40 1 f31"/>
                <a:gd name="f51" fmla="*/ f41 1 f32"/>
                <a:gd name="f52" fmla="*/ f42 1 f31"/>
                <a:gd name="f53" fmla="*/ f43 1 f32"/>
                <a:gd name="f54" fmla="*/ f44 1 f31"/>
                <a:gd name="f55" fmla="*/ f45 1 f32"/>
                <a:gd name="f56" fmla="*/ f46 f22 1"/>
                <a:gd name="f57" fmla="*/ f47 f22 1"/>
                <a:gd name="f58" fmla="*/ f49 f23 1"/>
                <a:gd name="f59" fmla="*/ f48 f23 1"/>
                <a:gd name="f60" fmla="*/ f50 f22 1"/>
                <a:gd name="f61" fmla="*/ f51 f23 1"/>
                <a:gd name="f62" fmla="*/ f52 f22 1"/>
                <a:gd name="f63" fmla="*/ f53 f23 1"/>
                <a:gd name="f64" fmla="*/ f54 f22 1"/>
                <a:gd name="f65" fmla="*/ f55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60" y="f61"/>
                </a:cxn>
                <a:cxn ang="f39">
                  <a:pos x="f62" y="f63"/>
                </a:cxn>
                <a:cxn ang="f39">
                  <a:pos x="f64" y="f65"/>
                </a:cxn>
                <a:cxn ang="f39">
                  <a:pos x="f60" y="f61"/>
                </a:cxn>
              </a:cxnLst>
              <a:rect l="f56" t="f59" r="f57" b="f58"/>
              <a:pathLst>
                <a:path w="21" h="37">
                  <a:moveTo>
                    <a:pt x="f6" y="f8"/>
                  </a:moveTo>
                  <a:cubicBezTo>
                    <a:pt x="f9" y="f7"/>
                    <a:pt x="f5" y="f10"/>
                    <a:pt x="f9" y="f11"/>
                  </a:cubicBezTo>
                  <a:cubicBezTo>
                    <a:pt x="f12" y="f13"/>
                    <a:pt x="f14" y="f15"/>
                    <a:pt x="f16" y="f5"/>
                  </a:cubicBezTo>
                  <a:cubicBezTo>
                    <a:pt x="f17" y="f18"/>
                    <a:pt x="f19" y="f20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47F55FF4-D148-A59D-F9B8-36F784647FAA}"/>
                </a:ext>
              </a:extLst>
            </p:cNvPr>
            <p:cNvSpPr/>
            <p:nvPr/>
          </p:nvSpPr>
          <p:spPr>
            <a:xfrm>
              <a:off x="8128796" y="4183416"/>
              <a:ext cx="161921" cy="2349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2"/>
                <a:gd name="f8" fmla="val 31"/>
                <a:gd name="f9" fmla="val 5"/>
                <a:gd name="f10" fmla="val 19"/>
                <a:gd name="f11" fmla="val 9"/>
                <a:gd name="f12" fmla="val 12"/>
                <a:gd name="f13" fmla="val 15"/>
                <a:gd name="f14" fmla="val 6"/>
                <a:gd name="f15" fmla="val 21"/>
                <a:gd name="f16" fmla="val 18"/>
                <a:gd name="f17" fmla="+- 0 0 -90"/>
                <a:gd name="f18" fmla="*/ f3 1 22"/>
                <a:gd name="f19" fmla="*/ f4 1 32"/>
                <a:gd name="f20" fmla="val f5"/>
                <a:gd name="f21" fmla="val f6"/>
                <a:gd name="f22" fmla="val f7"/>
                <a:gd name="f23" fmla="*/ f17 f0 1"/>
                <a:gd name="f24" fmla="+- f22 0 f20"/>
                <a:gd name="f25" fmla="+- f21 0 f20"/>
                <a:gd name="f26" fmla="*/ f23 1 f2"/>
                <a:gd name="f27" fmla="*/ f25 1 22"/>
                <a:gd name="f28" fmla="*/ f24 1 32"/>
                <a:gd name="f29" fmla="*/ 0 f25 1"/>
                <a:gd name="f30" fmla="*/ 31 f24 1"/>
                <a:gd name="f31" fmla="*/ 12 f25 1"/>
                <a:gd name="f32" fmla="*/ 0 f24 1"/>
                <a:gd name="f33" fmla="*/ 21 f25 1"/>
                <a:gd name="f34" fmla="*/ 18 f24 1"/>
                <a:gd name="f35" fmla="+- f26 0 f1"/>
                <a:gd name="f36" fmla="*/ f29 1 22"/>
                <a:gd name="f37" fmla="*/ f30 1 32"/>
                <a:gd name="f38" fmla="*/ f31 1 22"/>
                <a:gd name="f39" fmla="*/ f32 1 32"/>
                <a:gd name="f40" fmla="*/ f33 1 22"/>
                <a:gd name="f41" fmla="*/ f34 1 32"/>
                <a:gd name="f42" fmla="*/ 0 1 f27"/>
                <a:gd name="f43" fmla="*/ f21 1 f27"/>
                <a:gd name="f44" fmla="*/ 0 1 f28"/>
                <a:gd name="f45" fmla="*/ f22 1 f28"/>
                <a:gd name="f46" fmla="*/ f36 1 f27"/>
                <a:gd name="f47" fmla="*/ f37 1 f28"/>
                <a:gd name="f48" fmla="*/ f38 1 f27"/>
                <a:gd name="f49" fmla="*/ f39 1 f28"/>
                <a:gd name="f50" fmla="*/ f40 1 f27"/>
                <a:gd name="f51" fmla="*/ f41 1 f28"/>
                <a:gd name="f52" fmla="*/ f42 f18 1"/>
                <a:gd name="f53" fmla="*/ f43 f18 1"/>
                <a:gd name="f54" fmla="*/ f45 f19 1"/>
                <a:gd name="f55" fmla="*/ f44 f19 1"/>
                <a:gd name="f56" fmla="*/ f46 f18 1"/>
                <a:gd name="f57" fmla="*/ f47 f19 1"/>
                <a:gd name="f58" fmla="*/ f48 f18 1"/>
                <a:gd name="f59" fmla="*/ f49 f19 1"/>
                <a:gd name="f60" fmla="*/ f50 f18 1"/>
                <a:gd name="f61" fmla="*/ f51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">
                  <a:pos x="f56" y="f57"/>
                </a:cxn>
                <a:cxn ang="f35">
                  <a:pos x="f58" y="f59"/>
                </a:cxn>
                <a:cxn ang="f35">
                  <a:pos x="f60" y="f61"/>
                </a:cxn>
                <a:cxn ang="f35">
                  <a:pos x="f56" y="f57"/>
                </a:cxn>
              </a:cxnLst>
              <a:rect l="f52" t="f55" r="f53" b="f54"/>
              <a:pathLst>
                <a:path w="22" h="32">
                  <a:moveTo>
                    <a:pt x="f5" y="f8"/>
                  </a:moveTo>
                  <a:cubicBezTo>
                    <a:pt x="f9" y="f10"/>
                    <a:pt x="f11" y="f11"/>
                    <a:pt x="f12" y="f5"/>
                  </a:cubicBezTo>
                  <a:cubicBezTo>
                    <a:pt x="f13" y="f14"/>
                    <a:pt x="f15" y="f12"/>
                    <a:pt x="f15" y="f16"/>
                  </a:cubicBezTo>
                  <a:cubicBezTo>
                    <a:pt x="f6" y="f7"/>
                    <a:pt x="f15" y="f7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CDAE40E5-FADC-B50C-28B0-BCEC508C9599}"/>
                </a:ext>
              </a:extLst>
            </p:cNvPr>
            <p:cNvSpPr/>
            <p:nvPr/>
          </p:nvSpPr>
          <p:spPr>
            <a:xfrm>
              <a:off x="7146127" y="5064477"/>
              <a:ext cx="161921" cy="2714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7"/>
                <a:gd name="f8" fmla="val 29"/>
                <a:gd name="f9" fmla="val 3"/>
                <a:gd name="f10" fmla="val 2"/>
                <a:gd name="f11" fmla="val 18"/>
                <a:gd name="f12" fmla="val 12"/>
                <a:gd name="f13" fmla="val 8"/>
                <a:gd name="f14" fmla="val 6"/>
                <a:gd name="f15" fmla="val 11"/>
                <a:gd name="f16" fmla="val 15"/>
                <a:gd name="f17" fmla="val 10"/>
                <a:gd name="f18" fmla="val 19"/>
                <a:gd name="f19" fmla="+- 0 0 -90"/>
                <a:gd name="f20" fmla="*/ f3 1 22"/>
                <a:gd name="f21" fmla="*/ f4 1 37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22"/>
                <a:gd name="f30" fmla="*/ f26 1 37"/>
                <a:gd name="f31" fmla="*/ 22 f27 1"/>
                <a:gd name="f32" fmla="*/ 29 f26 1"/>
                <a:gd name="f33" fmla="*/ 2 f27 1"/>
                <a:gd name="f34" fmla="*/ 18 f26 1"/>
                <a:gd name="f35" fmla="*/ 11 f27 1"/>
                <a:gd name="f36" fmla="*/ 0 f26 1"/>
                <a:gd name="f37" fmla="+- f28 0 f1"/>
                <a:gd name="f38" fmla="*/ f31 1 22"/>
                <a:gd name="f39" fmla="*/ f32 1 37"/>
                <a:gd name="f40" fmla="*/ f33 1 22"/>
                <a:gd name="f41" fmla="*/ f34 1 37"/>
                <a:gd name="f42" fmla="*/ f35 1 22"/>
                <a:gd name="f43" fmla="*/ f36 1 37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30"/>
                <a:gd name="f52" fmla="*/ f42 1 f29"/>
                <a:gd name="f53" fmla="*/ f43 1 f30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1 1"/>
                <a:gd name="f62" fmla="*/ f52 f20 1"/>
                <a:gd name="f63" fmla="*/ f53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58" y="f59"/>
                </a:cxn>
              </a:cxnLst>
              <a:rect l="f54" t="f57" r="f55" b="f56"/>
              <a:pathLst>
                <a:path w="22" h="37">
                  <a:moveTo>
                    <a:pt x="f6" y="f8"/>
                  </a:moveTo>
                  <a:cubicBezTo>
                    <a:pt x="f9" y="f7"/>
                    <a:pt x="f5" y="f8"/>
                    <a:pt x="f10" y="f11"/>
                  </a:cubicBezTo>
                  <a:cubicBezTo>
                    <a:pt x="f9" y="f12"/>
                    <a:pt x="f13" y="f14"/>
                    <a:pt x="f15" y="f5"/>
                  </a:cubicBezTo>
                  <a:cubicBezTo>
                    <a:pt x="f16" y="f17"/>
                    <a:pt x="f11" y="f18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7377E1D8-4D89-C717-CB5D-98FDB0B24BBA}"/>
                </a:ext>
              </a:extLst>
            </p:cNvPr>
            <p:cNvSpPr/>
            <p:nvPr/>
          </p:nvSpPr>
          <p:spPr>
            <a:xfrm>
              <a:off x="7644603" y="5064477"/>
              <a:ext cx="161921" cy="2635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6"/>
                <a:gd name="f8" fmla="val 29"/>
                <a:gd name="f9" fmla="val 4"/>
                <a:gd name="f10" fmla="val 30"/>
                <a:gd name="f11" fmla="val 3"/>
                <a:gd name="f12" fmla="val 19"/>
                <a:gd name="f13" fmla="val 12"/>
                <a:gd name="f14" fmla="val 8"/>
                <a:gd name="f15" fmla="val 6"/>
                <a:gd name="f16" fmla="val 11"/>
                <a:gd name="f17" fmla="val 15"/>
                <a:gd name="f18" fmla="val 10"/>
                <a:gd name="f19" fmla="val 18"/>
                <a:gd name="f20" fmla="val 20"/>
                <a:gd name="f21" fmla="+- 0 0 -90"/>
                <a:gd name="f22" fmla="*/ f3 1 22"/>
                <a:gd name="f23" fmla="*/ f4 1 36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22"/>
                <a:gd name="f32" fmla="*/ f28 1 36"/>
                <a:gd name="f33" fmla="*/ 22 f29 1"/>
                <a:gd name="f34" fmla="*/ 29 f28 1"/>
                <a:gd name="f35" fmla="*/ 3 f29 1"/>
                <a:gd name="f36" fmla="*/ 19 f28 1"/>
                <a:gd name="f37" fmla="*/ 11 f29 1"/>
                <a:gd name="f38" fmla="*/ 0 f28 1"/>
                <a:gd name="f39" fmla="+- f30 0 f1"/>
                <a:gd name="f40" fmla="*/ f33 1 22"/>
                <a:gd name="f41" fmla="*/ f34 1 36"/>
                <a:gd name="f42" fmla="*/ f35 1 22"/>
                <a:gd name="f43" fmla="*/ f36 1 36"/>
                <a:gd name="f44" fmla="*/ f37 1 22"/>
                <a:gd name="f45" fmla="*/ f38 1 36"/>
                <a:gd name="f46" fmla="*/ 0 1 f31"/>
                <a:gd name="f47" fmla="*/ f25 1 f31"/>
                <a:gd name="f48" fmla="*/ 0 1 f32"/>
                <a:gd name="f49" fmla="*/ f26 1 f32"/>
                <a:gd name="f50" fmla="*/ f40 1 f31"/>
                <a:gd name="f51" fmla="*/ f41 1 f32"/>
                <a:gd name="f52" fmla="*/ f42 1 f31"/>
                <a:gd name="f53" fmla="*/ f43 1 f32"/>
                <a:gd name="f54" fmla="*/ f44 1 f31"/>
                <a:gd name="f55" fmla="*/ f45 1 f32"/>
                <a:gd name="f56" fmla="*/ f46 f22 1"/>
                <a:gd name="f57" fmla="*/ f47 f22 1"/>
                <a:gd name="f58" fmla="*/ f49 f23 1"/>
                <a:gd name="f59" fmla="*/ f48 f23 1"/>
                <a:gd name="f60" fmla="*/ f50 f22 1"/>
                <a:gd name="f61" fmla="*/ f51 f23 1"/>
                <a:gd name="f62" fmla="*/ f52 f22 1"/>
                <a:gd name="f63" fmla="*/ f53 f23 1"/>
                <a:gd name="f64" fmla="*/ f54 f22 1"/>
                <a:gd name="f65" fmla="*/ f55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60" y="f61"/>
                </a:cxn>
                <a:cxn ang="f39">
                  <a:pos x="f62" y="f63"/>
                </a:cxn>
                <a:cxn ang="f39">
                  <a:pos x="f64" y="f65"/>
                </a:cxn>
                <a:cxn ang="f39">
                  <a:pos x="f60" y="f61"/>
                </a:cxn>
              </a:cxnLst>
              <a:rect l="f56" t="f59" r="f57" b="f58"/>
              <a:pathLst>
                <a:path w="22" h="36">
                  <a:moveTo>
                    <a:pt x="f6" y="f8"/>
                  </a:moveTo>
                  <a:cubicBezTo>
                    <a:pt x="f9" y="f7"/>
                    <a:pt x="f5" y="f10"/>
                    <a:pt x="f11" y="f12"/>
                  </a:cubicBezTo>
                  <a:cubicBezTo>
                    <a:pt x="f9" y="f13"/>
                    <a:pt x="f14" y="f15"/>
                    <a:pt x="f16" y="f5"/>
                  </a:cubicBezTo>
                  <a:cubicBezTo>
                    <a:pt x="f17" y="f18"/>
                    <a:pt x="f19" y="f20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41410FCF-55ED-8334-26A1-875B7A661B40}"/>
                </a:ext>
              </a:extLst>
            </p:cNvPr>
            <p:cNvSpPr/>
            <p:nvPr/>
          </p:nvSpPr>
          <p:spPr>
            <a:xfrm>
              <a:off x="8128796" y="5064477"/>
              <a:ext cx="161921" cy="2333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2"/>
                <a:gd name="f8" fmla="val 31"/>
                <a:gd name="f9" fmla="val 5"/>
                <a:gd name="f10" fmla="val 19"/>
                <a:gd name="f11" fmla="val 9"/>
                <a:gd name="f12" fmla="val 10"/>
                <a:gd name="f13" fmla="val 12"/>
                <a:gd name="f14" fmla="val 15"/>
                <a:gd name="f15" fmla="val 6"/>
                <a:gd name="f16" fmla="val 21"/>
                <a:gd name="f17" fmla="val 18"/>
                <a:gd name="f18" fmla="+- 0 0 -90"/>
                <a:gd name="f19" fmla="*/ f3 1 22"/>
                <a:gd name="f20" fmla="*/ f4 1 32"/>
                <a:gd name="f21" fmla="val f5"/>
                <a:gd name="f22" fmla="val f6"/>
                <a:gd name="f23" fmla="val f7"/>
                <a:gd name="f24" fmla="*/ f18 f0 1"/>
                <a:gd name="f25" fmla="+- f23 0 f21"/>
                <a:gd name="f26" fmla="+- f22 0 f21"/>
                <a:gd name="f27" fmla="*/ f24 1 f2"/>
                <a:gd name="f28" fmla="*/ f26 1 22"/>
                <a:gd name="f29" fmla="*/ f25 1 32"/>
                <a:gd name="f30" fmla="*/ 0 f26 1"/>
                <a:gd name="f31" fmla="*/ 31 f25 1"/>
                <a:gd name="f32" fmla="*/ 12 f26 1"/>
                <a:gd name="f33" fmla="*/ 0 f25 1"/>
                <a:gd name="f34" fmla="*/ 21 f26 1"/>
                <a:gd name="f35" fmla="*/ 18 f25 1"/>
                <a:gd name="f36" fmla="+- f27 0 f1"/>
                <a:gd name="f37" fmla="*/ f30 1 22"/>
                <a:gd name="f38" fmla="*/ f31 1 32"/>
                <a:gd name="f39" fmla="*/ f32 1 22"/>
                <a:gd name="f40" fmla="*/ f33 1 32"/>
                <a:gd name="f41" fmla="*/ f34 1 22"/>
                <a:gd name="f42" fmla="*/ f35 1 32"/>
                <a:gd name="f43" fmla="*/ 0 1 f28"/>
                <a:gd name="f44" fmla="*/ f22 1 f28"/>
                <a:gd name="f45" fmla="*/ 0 1 f29"/>
                <a:gd name="f46" fmla="*/ f23 1 f29"/>
                <a:gd name="f47" fmla="*/ f37 1 f28"/>
                <a:gd name="f48" fmla="*/ f38 1 f29"/>
                <a:gd name="f49" fmla="*/ f39 1 f28"/>
                <a:gd name="f50" fmla="*/ f40 1 f29"/>
                <a:gd name="f51" fmla="*/ f41 1 f28"/>
                <a:gd name="f52" fmla="*/ f42 1 f29"/>
                <a:gd name="f53" fmla="*/ f43 f19 1"/>
                <a:gd name="f54" fmla="*/ f44 f19 1"/>
                <a:gd name="f55" fmla="*/ f46 f20 1"/>
                <a:gd name="f56" fmla="*/ f45 f20 1"/>
                <a:gd name="f57" fmla="*/ f47 f19 1"/>
                <a:gd name="f58" fmla="*/ f48 f20 1"/>
                <a:gd name="f59" fmla="*/ f49 f19 1"/>
                <a:gd name="f60" fmla="*/ f50 f20 1"/>
                <a:gd name="f61" fmla="*/ f51 f19 1"/>
                <a:gd name="f62" fmla="*/ f52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57" y="f58"/>
                </a:cxn>
                <a:cxn ang="f36">
                  <a:pos x="f59" y="f60"/>
                </a:cxn>
                <a:cxn ang="f36">
                  <a:pos x="f61" y="f62"/>
                </a:cxn>
                <a:cxn ang="f36">
                  <a:pos x="f57" y="f58"/>
                </a:cxn>
              </a:cxnLst>
              <a:rect l="f53" t="f56" r="f54" b="f55"/>
              <a:pathLst>
                <a:path w="22" h="32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6" y="f13"/>
                    <a:pt x="f16" y="f17"/>
                  </a:cubicBezTo>
                  <a:cubicBezTo>
                    <a:pt x="f6" y="f7"/>
                    <a:pt x="f16" y="f7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3EBAC7B5-2AEB-D608-2327-470FF01BF638}"/>
                </a:ext>
              </a:extLst>
            </p:cNvPr>
            <p:cNvSpPr/>
            <p:nvPr/>
          </p:nvSpPr>
          <p:spPr>
            <a:xfrm>
              <a:off x="7146127" y="5943947"/>
              <a:ext cx="161921" cy="2635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6"/>
                <a:gd name="f8" fmla="val 30"/>
                <a:gd name="f9" fmla="val 5"/>
                <a:gd name="f10" fmla="val 2"/>
                <a:gd name="f11" fmla="val 19"/>
                <a:gd name="f12" fmla="val 3"/>
                <a:gd name="f13" fmla="val 12"/>
                <a:gd name="f14" fmla="val 7"/>
                <a:gd name="f15" fmla="val 6"/>
                <a:gd name="f16" fmla="val 10"/>
                <a:gd name="f17" fmla="val 14"/>
                <a:gd name="f18" fmla="val 18"/>
                <a:gd name="f19" fmla="+- 0 0 -90"/>
                <a:gd name="f20" fmla="*/ f3 1 22"/>
                <a:gd name="f21" fmla="*/ f4 1 36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22"/>
                <a:gd name="f30" fmla="*/ f26 1 36"/>
                <a:gd name="f31" fmla="*/ 22 f27 1"/>
                <a:gd name="f32" fmla="*/ 30 f26 1"/>
                <a:gd name="f33" fmla="*/ 2 f27 1"/>
                <a:gd name="f34" fmla="*/ 19 f26 1"/>
                <a:gd name="f35" fmla="*/ 10 f27 1"/>
                <a:gd name="f36" fmla="*/ 0 f26 1"/>
                <a:gd name="f37" fmla="+- f28 0 f1"/>
                <a:gd name="f38" fmla="*/ f31 1 22"/>
                <a:gd name="f39" fmla="*/ f32 1 36"/>
                <a:gd name="f40" fmla="*/ f33 1 22"/>
                <a:gd name="f41" fmla="*/ f34 1 36"/>
                <a:gd name="f42" fmla="*/ f35 1 22"/>
                <a:gd name="f43" fmla="*/ f36 1 36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30"/>
                <a:gd name="f52" fmla="*/ f42 1 f29"/>
                <a:gd name="f53" fmla="*/ f43 1 f30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1 1"/>
                <a:gd name="f62" fmla="*/ f52 f20 1"/>
                <a:gd name="f63" fmla="*/ f53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58" y="f59"/>
                </a:cxn>
              </a:cxnLst>
              <a:rect l="f54" t="f57" r="f55" b="f56"/>
              <a:pathLst>
                <a:path w="22" h="36">
                  <a:moveTo>
                    <a:pt x="f6" y="f8"/>
                  </a:moveTo>
                  <a:cubicBezTo>
                    <a:pt x="f9" y="f7"/>
                    <a:pt x="f5" y="f8"/>
                    <a:pt x="f10" y="f11"/>
                  </a:cubicBezTo>
                  <a:cubicBezTo>
                    <a:pt x="f12" y="f13"/>
                    <a:pt x="f14" y="f15"/>
                    <a:pt x="f16" y="f5"/>
                  </a:cubicBezTo>
                  <a:cubicBezTo>
                    <a:pt x="f17" y="f16"/>
                    <a:pt x="f18" y="f11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30D8F69C-53A2-21A8-DC1C-C69BA05D999D}"/>
                </a:ext>
              </a:extLst>
            </p:cNvPr>
            <p:cNvSpPr/>
            <p:nvPr/>
          </p:nvSpPr>
          <p:spPr>
            <a:xfrm>
              <a:off x="7638257" y="5943947"/>
              <a:ext cx="160340" cy="2635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6"/>
                <a:gd name="f8" fmla="val 30"/>
                <a:gd name="f9" fmla="val 4"/>
                <a:gd name="f10" fmla="val 20"/>
                <a:gd name="f11" fmla="val 8"/>
                <a:gd name="f12" fmla="val 10"/>
                <a:gd name="f13" fmla="val 11"/>
                <a:gd name="f14" fmla="val 14"/>
                <a:gd name="f15" fmla="val 6"/>
                <a:gd name="f16" fmla="val 18"/>
                <a:gd name="f17" fmla="val 12"/>
                <a:gd name="f18" fmla="val 19"/>
                <a:gd name="f19" fmla="val 17"/>
                <a:gd name="f20" fmla="+- 0 0 -90"/>
                <a:gd name="f21" fmla="*/ f3 1 22"/>
                <a:gd name="f22" fmla="*/ f4 1 36"/>
                <a:gd name="f23" fmla="val f5"/>
                <a:gd name="f24" fmla="val f6"/>
                <a:gd name="f25" fmla="val f7"/>
                <a:gd name="f26" fmla="*/ f20 f0 1"/>
                <a:gd name="f27" fmla="+- f25 0 f23"/>
                <a:gd name="f28" fmla="+- f24 0 f23"/>
                <a:gd name="f29" fmla="*/ f26 1 f2"/>
                <a:gd name="f30" fmla="*/ f28 1 22"/>
                <a:gd name="f31" fmla="*/ f27 1 36"/>
                <a:gd name="f32" fmla="*/ 0 f28 1"/>
                <a:gd name="f33" fmla="*/ 30 f27 1"/>
                <a:gd name="f34" fmla="*/ 11 f28 1"/>
                <a:gd name="f35" fmla="*/ 0 f27 1"/>
                <a:gd name="f36" fmla="*/ 20 f28 1"/>
                <a:gd name="f37" fmla="*/ 19 f27 1"/>
                <a:gd name="f38" fmla="+- f29 0 f1"/>
                <a:gd name="f39" fmla="*/ f32 1 22"/>
                <a:gd name="f40" fmla="*/ f33 1 36"/>
                <a:gd name="f41" fmla="*/ f34 1 22"/>
                <a:gd name="f42" fmla="*/ f35 1 36"/>
                <a:gd name="f43" fmla="*/ f36 1 22"/>
                <a:gd name="f44" fmla="*/ f37 1 36"/>
                <a:gd name="f45" fmla="*/ 0 1 f30"/>
                <a:gd name="f46" fmla="*/ f24 1 f30"/>
                <a:gd name="f47" fmla="*/ 0 1 f31"/>
                <a:gd name="f48" fmla="*/ f25 1 f31"/>
                <a:gd name="f49" fmla="*/ f39 1 f30"/>
                <a:gd name="f50" fmla="*/ f40 1 f31"/>
                <a:gd name="f51" fmla="*/ f41 1 f30"/>
                <a:gd name="f52" fmla="*/ f42 1 f31"/>
                <a:gd name="f53" fmla="*/ f43 1 f30"/>
                <a:gd name="f54" fmla="*/ f44 1 f31"/>
                <a:gd name="f55" fmla="*/ f45 f21 1"/>
                <a:gd name="f56" fmla="*/ f46 f21 1"/>
                <a:gd name="f57" fmla="*/ f48 f22 1"/>
                <a:gd name="f58" fmla="*/ f47 f22 1"/>
                <a:gd name="f59" fmla="*/ f49 f21 1"/>
                <a:gd name="f60" fmla="*/ f50 f22 1"/>
                <a:gd name="f61" fmla="*/ f51 f21 1"/>
                <a:gd name="f62" fmla="*/ f52 f22 1"/>
                <a:gd name="f63" fmla="*/ f53 f21 1"/>
                <a:gd name="f64" fmla="*/ f54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59" y="f60"/>
                </a:cxn>
                <a:cxn ang="f38">
                  <a:pos x="f61" y="f62"/>
                </a:cxn>
                <a:cxn ang="f38">
                  <a:pos x="f63" y="f64"/>
                </a:cxn>
                <a:cxn ang="f38">
                  <a:pos x="f59" y="f60"/>
                </a:cxn>
              </a:cxnLst>
              <a:rect l="f55" t="f58" r="f56" b="f57"/>
              <a:pathLst>
                <a:path w="22" h="36">
                  <a:moveTo>
                    <a:pt x="f5" y="f8"/>
                  </a:moveTo>
                  <a:cubicBezTo>
                    <a:pt x="f9" y="f10"/>
                    <a:pt x="f11" y="f12"/>
                    <a:pt x="f13" y="f5"/>
                  </a:cubicBezTo>
                  <a:cubicBezTo>
                    <a:pt x="f14" y="f15"/>
                    <a:pt x="f16" y="f17"/>
                    <a:pt x="f10" y="f18"/>
                  </a:cubicBezTo>
                  <a:cubicBezTo>
                    <a:pt x="f6" y="f8"/>
                    <a:pt x="f19" y="f7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751A847B-78F6-200A-C8E6-F6E0CA93545E}"/>
                </a:ext>
              </a:extLst>
            </p:cNvPr>
            <p:cNvSpPr/>
            <p:nvPr/>
          </p:nvSpPr>
          <p:spPr>
            <a:xfrm>
              <a:off x="8151016" y="5943947"/>
              <a:ext cx="161921" cy="2714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"/>
                <a:gd name="f7" fmla="val 37"/>
                <a:gd name="f8" fmla="val 29"/>
                <a:gd name="f9" fmla="val 3"/>
                <a:gd name="f10" fmla="val 2"/>
                <a:gd name="f11" fmla="val 18"/>
                <a:gd name="f12" fmla="val 12"/>
                <a:gd name="f13" fmla="val 8"/>
                <a:gd name="f14" fmla="val 6"/>
                <a:gd name="f15" fmla="val 11"/>
                <a:gd name="f16" fmla="val 14"/>
                <a:gd name="f17" fmla="val 9"/>
                <a:gd name="f18" fmla="val 19"/>
                <a:gd name="f19" fmla="+- 0 0 -90"/>
                <a:gd name="f20" fmla="*/ f3 1 22"/>
                <a:gd name="f21" fmla="*/ f4 1 37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22"/>
                <a:gd name="f30" fmla="*/ f26 1 37"/>
                <a:gd name="f31" fmla="*/ 22 f27 1"/>
                <a:gd name="f32" fmla="*/ 29 f26 1"/>
                <a:gd name="f33" fmla="*/ 2 f27 1"/>
                <a:gd name="f34" fmla="*/ 18 f26 1"/>
                <a:gd name="f35" fmla="*/ 11 f27 1"/>
                <a:gd name="f36" fmla="*/ 0 f26 1"/>
                <a:gd name="f37" fmla="+- f28 0 f1"/>
                <a:gd name="f38" fmla="*/ f31 1 22"/>
                <a:gd name="f39" fmla="*/ f32 1 37"/>
                <a:gd name="f40" fmla="*/ f33 1 22"/>
                <a:gd name="f41" fmla="*/ f34 1 37"/>
                <a:gd name="f42" fmla="*/ f35 1 22"/>
                <a:gd name="f43" fmla="*/ f36 1 37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30"/>
                <a:gd name="f52" fmla="*/ f42 1 f29"/>
                <a:gd name="f53" fmla="*/ f43 1 f30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1 1"/>
                <a:gd name="f62" fmla="*/ f52 f20 1"/>
                <a:gd name="f63" fmla="*/ f53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58" y="f59"/>
                </a:cxn>
              </a:cxnLst>
              <a:rect l="f54" t="f57" r="f55" b="f56"/>
              <a:pathLst>
                <a:path w="22" h="37">
                  <a:moveTo>
                    <a:pt x="f6" y="f8"/>
                  </a:moveTo>
                  <a:cubicBezTo>
                    <a:pt x="f9" y="f7"/>
                    <a:pt x="f5" y="f8"/>
                    <a:pt x="f10" y="f11"/>
                  </a:cubicBezTo>
                  <a:cubicBezTo>
                    <a:pt x="f9" y="f12"/>
                    <a:pt x="f13" y="f14"/>
                    <a:pt x="f15" y="f5"/>
                  </a:cubicBezTo>
                  <a:cubicBezTo>
                    <a:pt x="f16" y="f17"/>
                    <a:pt x="f11" y="f18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2F5FBDC6-FCF2-DE3A-CF9D-0E90D776C6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180" y="491837"/>
            <a:ext cx="4810265" cy="763597"/>
          </a:xfrm>
        </p:spPr>
        <p:txBody>
          <a:bodyPr lIns="121898" tIns="121898" rIns="121898" bIns="121898" anchor="t"/>
          <a:lstStyle/>
          <a:p>
            <a:pPr lvl="0"/>
            <a:r>
              <a:rPr lang="en-US">
                <a:solidFill>
                  <a:srgbClr val="33C073"/>
                </a:solidFill>
                <a:latin typeface="Oswald" pitchFamily="2"/>
              </a:rPr>
              <a:t>RESOURCES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E288FEF-A3E7-D680-05D1-717B30444AB0}"/>
              </a:ext>
            </a:extLst>
          </p:cNvPr>
          <p:cNvSpPr/>
          <p:nvPr/>
        </p:nvSpPr>
        <p:spPr>
          <a:xfrm>
            <a:off x="9913933" y="3675065"/>
            <a:ext cx="865186" cy="6572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4"/>
              <a:gd name="f7" fmla="val 102"/>
              <a:gd name="f8" fmla="val 101"/>
              <a:gd name="f9" fmla="val 123"/>
              <a:gd name="f10" fmla="val 114"/>
              <a:gd name="f11" fmla="val 90"/>
              <a:gd name="f12" fmla="val 80"/>
              <a:gd name="f13" fmla="val 70"/>
              <a:gd name="f14" fmla="val 100"/>
              <a:gd name="f15" fmla="val 47"/>
              <a:gd name="f16" fmla="val 86"/>
              <a:gd name="f17" fmla="val 33"/>
              <a:gd name="f18" fmla="val 67"/>
              <a:gd name="f19" fmla="val 34"/>
              <a:gd name="f20" fmla="val 48"/>
              <a:gd name="f21" fmla="val 35"/>
              <a:gd name="f22" fmla="val 69"/>
              <a:gd name="f23" fmla="val 79"/>
              <a:gd name="f24" fmla="val 89"/>
              <a:gd name="f25" fmla="val 27"/>
              <a:gd name="f26" fmla="val 22"/>
              <a:gd name="f27" fmla="val 17"/>
              <a:gd name="f28" fmla="val 12"/>
              <a:gd name="f29" fmla="val 7"/>
              <a:gd name="f30" fmla="val 45"/>
              <a:gd name="f31" fmla="val 68"/>
              <a:gd name="f32" fmla="+- 0 0 -90"/>
              <a:gd name="f33" fmla="*/ f3 1 134"/>
              <a:gd name="f34" fmla="*/ f4 1 102"/>
              <a:gd name="f35" fmla="val f5"/>
              <a:gd name="f36" fmla="val f6"/>
              <a:gd name="f37" fmla="val f7"/>
              <a:gd name="f38" fmla="*/ f32 f0 1"/>
              <a:gd name="f39" fmla="+- f37 0 f35"/>
              <a:gd name="f40" fmla="+- f36 0 f35"/>
              <a:gd name="f41" fmla="*/ f38 1 f2"/>
              <a:gd name="f42" fmla="*/ f40 1 134"/>
              <a:gd name="f43" fmla="*/ f39 1 102"/>
              <a:gd name="f44" fmla="*/ 134 f40 1"/>
              <a:gd name="f45" fmla="*/ 101 f39 1"/>
              <a:gd name="f46" fmla="*/ 102 f40 1"/>
              <a:gd name="f47" fmla="*/ 70 f39 1"/>
              <a:gd name="f48" fmla="*/ 67 f40 1"/>
              <a:gd name="f49" fmla="*/ 34 f39 1"/>
              <a:gd name="f50" fmla="*/ 34 f40 1"/>
              <a:gd name="f51" fmla="*/ 69 f39 1"/>
              <a:gd name="f52" fmla="*/ 100 f39 1"/>
              <a:gd name="f53" fmla="*/ 17 f40 1"/>
              <a:gd name="f54" fmla="*/ 102 f39 1"/>
              <a:gd name="f55" fmla="*/ 0 f40 1"/>
              <a:gd name="f56" fmla="*/ 0 f39 1"/>
              <a:gd name="f57" fmla="+- f41 0 f1"/>
              <a:gd name="f58" fmla="*/ f44 1 134"/>
              <a:gd name="f59" fmla="*/ f45 1 102"/>
              <a:gd name="f60" fmla="*/ f46 1 134"/>
              <a:gd name="f61" fmla="*/ f47 1 102"/>
              <a:gd name="f62" fmla="*/ f48 1 134"/>
              <a:gd name="f63" fmla="*/ f49 1 102"/>
              <a:gd name="f64" fmla="*/ f50 1 134"/>
              <a:gd name="f65" fmla="*/ f51 1 102"/>
              <a:gd name="f66" fmla="*/ f52 1 102"/>
              <a:gd name="f67" fmla="*/ f53 1 134"/>
              <a:gd name="f68" fmla="*/ f54 1 102"/>
              <a:gd name="f69" fmla="*/ f55 1 134"/>
              <a:gd name="f70" fmla="*/ f56 1 102"/>
              <a:gd name="f71" fmla="*/ 0 1 f42"/>
              <a:gd name="f72" fmla="*/ f36 1 f42"/>
              <a:gd name="f73" fmla="*/ 0 1 f43"/>
              <a:gd name="f74" fmla="*/ f37 1 f43"/>
              <a:gd name="f75" fmla="*/ f58 1 f42"/>
              <a:gd name="f76" fmla="*/ f59 1 f43"/>
              <a:gd name="f77" fmla="*/ f60 1 f42"/>
              <a:gd name="f78" fmla="*/ f61 1 f43"/>
              <a:gd name="f79" fmla="*/ f62 1 f42"/>
              <a:gd name="f80" fmla="*/ f63 1 f43"/>
              <a:gd name="f81" fmla="*/ f64 1 f42"/>
              <a:gd name="f82" fmla="*/ f65 1 f43"/>
              <a:gd name="f83" fmla="*/ f66 1 f43"/>
              <a:gd name="f84" fmla="*/ f67 1 f42"/>
              <a:gd name="f85" fmla="*/ f68 1 f43"/>
              <a:gd name="f86" fmla="*/ f69 1 f42"/>
              <a:gd name="f87" fmla="*/ f70 1 f43"/>
              <a:gd name="f88" fmla="*/ f71 f33 1"/>
              <a:gd name="f89" fmla="*/ f72 f33 1"/>
              <a:gd name="f90" fmla="*/ f74 f34 1"/>
              <a:gd name="f91" fmla="*/ f73 f34 1"/>
              <a:gd name="f92" fmla="*/ f75 f33 1"/>
              <a:gd name="f93" fmla="*/ f76 f34 1"/>
              <a:gd name="f94" fmla="*/ f77 f33 1"/>
              <a:gd name="f95" fmla="*/ f78 f34 1"/>
              <a:gd name="f96" fmla="*/ f79 f33 1"/>
              <a:gd name="f97" fmla="*/ f80 f34 1"/>
              <a:gd name="f98" fmla="*/ f81 f33 1"/>
              <a:gd name="f99" fmla="*/ f82 f34 1"/>
              <a:gd name="f100" fmla="*/ f83 f34 1"/>
              <a:gd name="f101" fmla="*/ f84 f33 1"/>
              <a:gd name="f102" fmla="*/ f85 f34 1"/>
              <a:gd name="f103" fmla="*/ f86 f33 1"/>
              <a:gd name="f104" fmla="*/ f87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2" y="f93"/>
              </a:cxn>
              <a:cxn ang="f57">
                <a:pos x="f94" y="f93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98" y="f100"/>
              </a:cxn>
              <a:cxn ang="f57">
                <a:pos x="f101" y="f102"/>
              </a:cxn>
              <a:cxn ang="f57">
                <a:pos x="f103" y="f102"/>
              </a:cxn>
              <a:cxn ang="f57">
                <a:pos x="f103" y="f104"/>
              </a:cxn>
              <a:cxn ang="f57">
                <a:pos x="f92" y="f104"/>
              </a:cxn>
              <a:cxn ang="f57">
                <a:pos x="f92" y="f93"/>
              </a:cxn>
            </a:cxnLst>
            <a:rect l="f88" t="f91" r="f89" b="f90"/>
            <a:pathLst>
              <a:path w="134" h="102">
                <a:moveTo>
                  <a:pt x="f6" y="f8"/>
                </a:moveTo>
                <a:cubicBezTo>
                  <a:pt x="f9" y="f8"/>
                  <a:pt x="f10" y="f8"/>
                  <a:pt x="f7" y="f8"/>
                </a:cubicBezTo>
                <a:cubicBezTo>
                  <a:pt x="f7" y="f11"/>
                  <a:pt x="f7" y="f12"/>
                  <a:pt x="f7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19"/>
                  <a:pt x="f21" y="f20"/>
                  <a:pt x="f19" y="f22"/>
                </a:cubicBezTo>
                <a:cubicBezTo>
                  <a:pt x="f17" y="f23"/>
                  <a:pt x="f19" y="f24"/>
                  <a:pt x="f19" y="f14"/>
                </a:cubicBezTo>
                <a:cubicBezTo>
                  <a:pt x="f25" y="f8"/>
                  <a:pt x="f26" y="f7"/>
                  <a:pt x="f27" y="f7"/>
                </a:cubicBezTo>
                <a:cubicBezTo>
                  <a:pt x="f28" y="f7"/>
                  <a:pt x="f29" y="f7"/>
                  <a:pt x="f5" y="f7"/>
                </a:cubicBezTo>
                <a:cubicBezTo>
                  <a:pt x="f5" y="f18"/>
                  <a:pt x="f5" y="f19"/>
                  <a:pt x="f5" y="f5"/>
                </a:cubicBezTo>
                <a:cubicBezTo>
                  <a:pt x="f30" y="f5"/>
                  <a:pt x="f11" y="f5"/>
                  <a:pt x="f6" y="f5"/>
                </a:cubicBezTo>
                <a:cubicBezTo>
                  <a:pt x="f6" y="f19"/>
                  <a:pt x="f6" y="f31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586E8E27-EF07-7E34-3057-10891162F5BC}"/>
              </a:ext>
            </a:extLst>
          </p:cNvPr>
          <p:cNvSpPr/>
          <p:nvPr/>
        </p:nvSpPr>
        <p:spPr>
          <a:xfrm>
            <a:off x="9636120" y="4675190"/>
            <a:ext cx="1433514" cy="45243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1"/>
              <a:gd name="f7" fmla="val 70"/>
              <a:gd name="f8" fmla="val 222"/>
              <a:gd name="f9" fmla="val 22"/>
              <a:gd name="f10" fmla="val 43"/>
              <a:gd name="f11" fmla="val 64"/>
              <a:gd name="f12" fmla="val 210"/>
              <a:gd name="f13" fmla="val 204"/>
              <a:gd name="f14" fmla="val 67"/>
              <a:gd name="f15" fmla="val 205"/>
              <a:gd name="f16" fmla="val 54"/>
              <a:gd name="f17" fmla="val 50"/>
              <a:gd name="f18" fmla="val 46"/>
              <a:gd name="f19" fmla="val 42"/>
              <a:gd name="f20" fmla="val 203"/>
              <a:gd name="f21" fmla="val 26"/>
              <a:gd name="f22" fmla="val 195"/>
              <a:gd name="f23" fmla="val 16"/>
              <a:gd name="f24" fmla="val 179"/>
              <a:gd name="f25" fmla="val 163"/>
              <a:gd name="f26" fmla="val 154"/>
              <a:gd name="f27" fmla="val 27"/>
              <a:gd name="f28" fmla="val 44"/>
              <a:gd name="f29" fmla="val 51"/>
              <a:gd name="f30" fmla="val 58"/>
              <a:gd name="f31" fmla="val 65"/>
              <a:gd name="f32" fmla="val 140"/>
              <a:gd name="f33" fmla="val 135"/>
              <a:gd name="f34" fmla="val 66"/>
              <a:gd name="f35" fmla="val 136"/>
              <a:gd name="f36" fmla="val 53"/>
              <a:gd name="f37" fmla="val 47"/>
              <a:gd name="f38" fmla="val 137"/>
              <a:gd name="f39" fmla="val 40"/>
              <a:gd name="f40" fmla="val 37"/>
              <a:gd name="f41" fmla="val 128"/>
              <a:gd name="f42" fmla="val 29"/>
              <a:gd name="f43" fmla="val 119"/>
              <a:gd name="f44" fmla="val 17"/>
              <a:gd name="f45" fmla="val 112"/>
              <a:gd name="f46" fmla="val 103"/>
              <a:gd name="f47" fmla="val 18"/>
              <a:gd name="f48" fmla="val 94"/>
              <a:gd name="f49" fmla="val 86"/>
              <a:gd name="f50" fmla="val 84"/>
              <a:gd name="f51" fmla="val 85"/>
              <a:gd name="f52" fmla="val 87"/>
              <a:gd name="f53" fmla="val 81"/>
              <a:gd name="f54" fmla="val 69"/>
              <a:gd name="f55" fmla="val 52"/>
              <a:gd name="f56" fmla="val 56"/>
              <a:gd name="f57" fmla="val 13"/>
              <a:gd name="f58" fmla="val 61"/>
              <a:gd name="f59" fmla="val 9"/>
              <a:gd name="f60" fmla="val 5"/>
              <a:gd name="f61" fmla="val 3"/>
              <a:gd name="f62" fmla="val 68"/>
              <a:gd name="f63" fmla="val 1"/>
              <a:gd name="f64" fmla="val 23"/>
              <a:gd name="f65" fmla="val 73"/>
              <a:gd name="f66" fmla="val 147"/>
              <a:gd name="f67" fmla="+- 0 0 -90"/>
              <a:gd name="f68" fmla="*/ f3 1 221"/>
              <a:gd name="f69" fmla="*/ f4 1 70"/>
              <a:gd name="f70" fmla="val f5"/>
              <a:gd name="f71" fmla="val f6"/>
              <a:gd name="f72" fmla="val f7"/>
              <a:gd name="f73" fmla="*/ f67 f0 1"/>
              <a:gd name="f74" fmla="+- f72 0 f70"/>
              <a:gd name="f75" fmla="+- f71 0 f70"/>
              <a:gd name="f76" fmla="*/ f73 1 f2"/>
              <a:gd name="f77" fmla="*/ f75 1 221"/>
              <a:gd name="f78" fmla="*/ f74 1 70"/>
              <a:gd name="f79" fmla="*/ 222 f75 1"/>
              <a:gd name="f80" fmla="*/ 0 f74 1"/>
              <a:gd name="f81" fmla="*/ 64 f74 1"/>
              <a:gd name="f82" fmla="*/ 205 f75 1"/>
              <a:gd name="f83" fmla="*/ 54 f74 1"/>
              <a:gd name="f84" fmla="*/ 42 f74 1"/>
              <a:gd name="f85" fmla="*/ 179 f75 1"/>
              <a:gd name="f86" fmla="*/ 16 f74 1"/>
              <a:gd name="f87" fmla="*/ 154 f75 1"/>
              <a:gd name="f88" fmla="*/ 44 f74 1"/>
              <a:gd name="f89" fmla="*/ 65 f74 1"/>
              <a:gd name="f90" fmla="*/ 136 f75 1"/>
              <a:gd name="f91" fmla="*/ 53 f74 1"/>
              <a:gd name="f92" fmla="*/ 135 f75 1"/>
              <a:gd name="f93" fmla="*/ 37 f74 1"/>
              <a:gd name="f94" fmla="*/ 112 f75 1"/>
              <a:gd name="f95" fmla="*/ 17 f74 1"/>
              <a:gd name="f96" fmla="*/ 86 f75 1"/>
              <a:gd name="f97" fmla="*/ 67 f75 1"/>
              <a:gd name="f98" fmla="*/ 43 f74 1"/>
              <a:gd name="f99" fmla="*/ 42 f75 1"/>
              <a:gd name="f100" fmla="*/ 17 f75 1"/>
              <a:gd name="f101" fmla="*/ 16 f75 1"/>
              <a:gd name="f102" fmla="*/ 56 f74 1"/>
              <a:gd name="f103" fmla="*/ 5 f75 1"/>
              <a:gd name="f104" fmla="*/ 69 f74 1"/>
              <a:gd name="f105" fmla="*/ 0 f75 1"/>
              <a:gd name="f106" fmla="+- f76 0 f1"/>
              <a:gd name="f107" fmla="*/ f79 1 222"/>
              <a:gd name="f108" fmla="*/ f80 1 70"/>
              <a:gd name="f109" fmla="*/ f81 1 70"/>
              <a:gd name="f110" fmla="*/ f82 1 222"/>
              <a:gd name="f111" fmla="*/ f83 1 70"/>
              <a:gd name="f112" fmla="*/ f84 1 70"/>
              <a:gd name="f113" fmla="*/ f85 1 222"/>
              <a:gd name="f114" fmla="*/ f86 1 70"/>
              <a:gd name="f115" fmla="*/ f87 1 222"/>
              <a:gd name="f116" fmla="*/ f88 1 70"/>
              <a:gd name="f117" fmla="*/ f89 1 70"/>
              <a:gd name="f118" fmla="*/ f90 1 222"/>
              <a:gd name="f119" fmla="*/ f91 1 70"/>
              <a:gd name="f120" fmla="*/ f92 1 222"/>
              <a:gd name="f121" fmla="*/ f93 1 70"/>
              <a:gd name="f122" fmla="*/ f94 1 222"/>
              <a:gd name="f123" fmla="*/ f95 1 70"/>
              <a:gd name="f124" fmla="*/ f96 1 222"/>
              <a:gd name="f125" fmla="*/ f97 1 222"/>
              <a:gd name="f126" fmla="*/ f98 1 70"/>
              <a:gd name="f127" fmla="*/ f99 1 222"/>
              <a:gd name="f128" fmla="*/ f100 1 222"/>
              <a:gd name="f129" fmla="*/ f101 1 222"/>
              <a:gd name="f130" fmla="*/ f102 1 70"/>
              <a:gd name="f131" fmla="*/ f103 1 222"/>
              <a:gd name="f132" fmla="*/ f104 1 70"/>
              <a:gd name="f133" fmla="*/ f105 1 222"/>
              <a:gd name="f134" fmla="*/ 0 1 f77"/>
              <a:gd name="f135" fmla="*/ f71 1 f77"/>
              <a:gd name="f136" fmla="*/ 0 1 f78"/>
              <a:gd name="f137" fmla="*/ f72 1 f78"/>
              <a:gd name="f138" fmla="*/ f107 1 f77"/>
              <a:gd name="f139" fmla="*/ f108 1 f78"/>
              <a:gd name="f140" fmla="*/ f109 1 f78"/>
              <a:gd name="f141" fmla="*/ f110 1 f77"/>
              <a:gd name="f142" fmla="*/ f111 1 f78"/>
              <a:gd name="f143" fmla="*/ f112 1 f78"/>
              <a:gd name="f144" fmla="*/ f113 1 f77"/>
              <a:gd name="f145" fmla="*/ f114 1 f78"/>
              <a:gd name="f146" fmla="*/ f115 1 f77"/>
              <a:gd name="f147" fmla="*/ f116 1 f78"/>
              <a:gd name="f148" fmla="*/ f117 1 f78"/>
              <a:gd name="f149" fmla="*/ f118 1 f77"/>
              <a:gd name="f150" fmla="*/ f119 1 f78"/>
              <a:gd name="f151" fmla="*/ f120 1 f77"/>
              <a:gd name="f152" fmla="*/ f121 1 f78"/>
              <a:gd name="f153" fmla="*/ f122 1 f77"/>
              <a:gd name="f154" fmla="*/ f123 1 f78"/>
              <a:gd name="f155" fmla="*/ f124 1 f77"/>
              <a:gd name="f156" fmla="*/ f125 1 f77"/>
              <a:gd name="f157" fmla="*/ f126 1 f78"/>
              <a:gd name="f158" fmla="*/ f127 1 f77"/>
              <a:gd name="f159" fmla="*/ f128 1 f77"/>
              <a:gd name="f160" fmla="*/ f129 1 f77"/>
              <a:gd name="f161" fmla="*/ f130 1 f78"/>
              <a:gd name="f162" fmla="*/ f131 1 f77"/>
              <a:gd name="f163" fmla="*/ f132 1 f78"/>
              <a:gd name="f164" fmla="*/ f133 1 f77"/>
              <a:gd name="f165" fmla="*/ f134 f68 1"/>
              <a:gd name="f166" fmla="*/ f135 f68 1"/>
              <a:gd name="f167" fmla="*/ f137 f69 1"/>
              <a:gd name="f168" fmla="*/ f136 f69 1"/>
              <a:gd name="f169" fmla="*/ f138 f68 1"/>
              <a:gd name="f170" fmla="*/ f139 f69 1"/>
              <a:gd name="f171" fmla="*/ f140 f69 1"/>
              <a:gd name="f172" fmla="*/ f141 f68 1"/>
              <a:gd name="f173" fmla="*/ f142 f69 1"/>
              <a:gd name="f174" fmla="*/ f143 f69 1"/>
              <a:gd name="f175" fmla="*/ f144 f68 1"/>
              <a:gd name="f176" fmla="*/ f145 f69 1"/>
              <a:gd name="f177" fmla="*/ f146 f68 1"/>
              <a:gd name="f178" fmla="*/ f147 f69 1"/>
              <a:gd name="f179" fmla="*/ f148 f69 1"/>
              <a:gd name="f180" fmla="*/ f149 f68 1"/>
              <a:gd name="f181" fmla="*/ f150 f69 1"/>
              <a:gd name="f182" fmla="*/ f151 f68 1"/>
              <a:gd name="f183" fmla="*/ f152 f69 1"/>
              <a:gd name="f184" fmla="*/ f153 f68 1"/>
              <a:gd name="f185" fmla="*/ f154 f69 1"/>
              <a:gd name="f186" fmla="*/ f155 f68 1"/>
              <a:gd name="f187" fmla="*/ f156 f68 1"/>
              <a:gd name="f188" fmla="*/ f157 f69 1"/>
              <a:gd name="f189" fmla="*/ f158 f68 1"/>
              <a:gd name="f190" fmla="*/ f159 f68 1"/>
              <a:gd name="f191" fmla="*/ f160 f68 1"/>
              <a:gd name="f192" fmla="*/ f161 f69 1"/>
              <a:gd name="f193" fmla="*/ f162 f68 1"/>
              <a:gd name="f194" fmla="*/ f163 f69 1"/>
              <a:gd name="f195" fmla="*/ f164 f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6">
                <a:pos x="f169" y="f170"/>
              </a:cxn>
              <a:cxn ang="f106">
                <a:pos x="f169" y="f171"/>
              </a:cxn>
              <a:cxn ang="f106">
                <a:pos x="f172" y="f173"/>
              </a:cxn>
              <a:cxn ang="f106">
                <a:pos x="f172" y="f174"/>
              </a:cxn>
              <a:cxn ang="f106">
                <a:pos x="f175" y="f176"/>
              </a:cxn>
              <a:cxn ang="f106">
                <a:pos x="f177" y="f178"/>
              </a:cxn>
              <a:cxn ang="f106">
                <a:pos x="f177" y="f179"/>
              </a:cxn>
              <a:cxn ang="f106">
                <a:pos x="f180" y="f181"/>
              </a:cxn>
              <a:cxn ang="f106">
                <a:pos x="f182" y="f183"/>
              </a:cxn>
              <a:cxn ang="f106">
                <a:pos x="f184" y="f185"/>
              </a:cxn>
              <a:cxn ang="f106">
                <a:pos x="f186" y="f183"/>
              </a:cxn>
              <a:cxn ang="f106">
                <a:pos x="f186" y="f181"/>
              </a:cxn>
              <a:cxn ang="f106">
                <a:pos x="f187" y="f179"/>
              </a:cxn>
              <a:cxn ang="f106">
                <a:pos x="f187" y="f188"/>
              </a:cxn>
              <a:cxn ang="f106">
                <a:pos x="f189" y="f176"/>
              </a:cxn>
              <a:cxn ang="f106">
                <a:pos x="f190" y="f174"/>
              </a:cxn>
              <a:cxn ang="f106">
                <a:pos x="f191" y="f192"/>
              </a:cxn>
              <a:cxn ang="f106">
                <a:pos x="f193" y="f194"/>
              </a:cxn>
              <a:cxn ang="f106">
                <a:pos x="f195" y="f179"/>
              </a:cxn>
              <a:cxn ang="f106">
                <a:pos x="f195" y="f170"/>
              </a:cxn>
              <a:cxn ang="f106">
                <a:pos x="f169" y="f170"/>
              </a:cxn>
            </a:cxnLst>
            <a:rect l="f165" t="f168" r="f166" b="f167"/>
            <a:pathLst>
              <a:path w="221" h="70">
                <a:moveTo>
                  <a:pt x="f8" y="f5"/>
                </a:moveTo>
                <a:cubicBezTo>
                  <a:pt x="f8" y="f9"/>
                  <a:pt x="f8" y="f10"/>
                  <a:pt x="f8" y="f11"/>
                </a:cubicBezTo>
                <a:cubicBezTo>
                  <a:pt x="f12" y="f7"/>
                  <a:pt x="f13" y="f14"/>
                  <a:pt x="f15" y="f16"/>
                </a:cubicBezTo>
                <a:cubicBezTo>
                  <a:pt x="f15" y="f17"/>
                  <a:pt x="f15" y="f18"/>
                  <a:pt x="f15" y="f19"/>
                </a:cubicBezTo>
                <a:cubicBezTo>
                  <a:pt x="f20" y="f21"/>
                  <a:pt x="f22" y="f23"/>
                  <a:pt x="f24" y="f23"/>
                </a:cubicBezTo>
                <a:cubicBezTo>
                  <a:pt x="f25" y="f23"/>
                  <a:pt x="f26" y="f27"/>
                  <a:pt x="f26" y="f28"/>
                </a:cubicBezTo>
                <a:cubicBezTo>
                  <a:pt x="f26" y="f29"/>
                  <a:pt x="f26" y="f30"/>
                  <a:pt x="f26" y="f31"/>
                </a:cubicBezTo>
                <a:cubicBezTo>
                  <a:pt x="f32" y="f7"/>
                  <a:pt x="f33" y="f34"/>
                  <a:pt x="f35" y="f36"/>
                </a:cubicBezTo>
                <a:cubicBezTo>
                  <a:pt x="f35" y="f37"/>
                  <a:pt x="f38" y="f39"/>
                  <a:pt x="f33" y="f40"/>
                </a:cubicBezTo>
                <a:cubicBezTo>
                  <a:pt x="f41" y="f42"/>
                  <a:pt x="f43" y="f44"/>
                  <a:pt x="f45" y="f44"/>
                </a:cubicBezTo>
                <a:cubicBezTo>
                  <a:pt x="f46" y="f47"/>
                  <a:pt x="f48" y="f42"/>
                  <a:pt x="f49" y="f40"/>
                </a:cubicBezTo>
                <a:cubicBezTo>
                  <a:pt x="f50" y="f39"/>
                  <a:pt x="f51" y="f37"/>
                  <a:pt x="f49" y="f36"/>
                </a:cubicBezTo>
                <a:cubicBezTo>
                  <a:pt x="f52" y="f34"/>
                  <a:pt x="f53" y="f54"/>
                  <a:pt x="f14" y="f31"/>
                </a:cubicBezTo>
                <a:cubicBezTo>
                  <a:pt x="f14" y="f30"/>
                  <a:pt x="f14" y="f29"/>
                  <a:pt x="f14" y="f10"/>
                </a:cubicBezTo>
                <a:cubicBezTo>
                  <a:pt x="f14" y="f27"/>
                  <a:pt x="f30" y="f23"/>
                  <a:pt x="f19" y="f23"/>
                </a:cubicBezTo>
                <a:cubicBezTo>
                  <a:pt x="f21" y="f23"/>
                  <a:pt x="f47" y="f21"/>
                  <a:pt x="f44" y="f19"/>
                </a:cubicBezTo>
                <a:cubicBezTo>
                  <a:pt x="f23" y="f18"/>
                  <a:pt x="f47" y="f55"/>
                  <a:pt x="f23" y="f56"/>
                </a:cubicBezTo>
                <a:cubicBezTo>
                  <a:pt x="f57" y="f58"/>
                  <a:pt x="f59" y="f11"/>
                  <a:pt x="f60" y="f54"/>
                </a:cubicBezTo>
                <a:cubicBezTo>
                  <a:pt x="f61" y="f62"/>
                  <a:pt x="f63" y="f34"/>
                  <a:pt x="f5" y="f31"/>
                </a:cubicBezTo>
                <a:cubicBezTo>
                  <a:pt x="f5" y="f28"/>
                  <a:pt x="f5" y="f64"/>
                  <a:pt x="f5" y="f5"/>
                </a:cubicBezTo>
                <a:cubicBezTo>
                  <a:pt x="f65" y="f5"/>
                  <a:pt x="f66" y="f5"/>
                  <a:pt x="f8" y="f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DF8405-9310-7F1A-AC81-A0B6D2C38C8C}"/>
              </a:ext>
            </a:extLst>
          </p:cNvPr>
          <p:cNvSpPr/>
          <p:nvPr/>
        </p:nvSpPr>
        <p:spPr>
          <a:xfrm>
            <a:off x="9623429" y="5449888"/>
            <a:ext cx="1452560" cy="4651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5"/>
              <a:gd name="f7" fmla="val 72"/>
              <a:gd name="f8" fmla="val 207"/>
              <a:gd name="f9" fmla="val 57"/>
              <a:gd name="f10" fmla="val 50"/>
              <a:gd name="f11" fmla="val 43"/>
              <a:gd name="f12" fmla="val 206"/>
              <a:gd name="f13" fmla="val 26"/>
              <a:gd name="f14" fmla="val 197"/>
              <a:gd name="f15" fmla="val 16"/>
              <a:gd name="f16" fmla="val 164"/>
              <a:gd name="f17" fmla="val 17"/>
              <a:gd name="f18" fmla="val 156"/>
              <a:gd name="f19" fmla="val 28"/>
              <a:gd name="f20" fmla="val 45"/>
              <a:gd name="f21" fmla="val 55"/>
              <a:gd name="f22" fmla="val 162"/>
              <a:gd name="f23" fmla="val 71"/>
              <a:gd name="f24" fmla="val 139"/>
              <a:gd name="f25" fmla="val 65"/>
              <a:gd name="f26" fmla="val 136"/>
              <a:gd name="f27" fmla="val 46"/>
              <a:gd name="f28" fmla="val 144"/>
              <a:gd name="f29" fmla="val 19"/>
              <a:gd name="f30" fmla="val 113"/>
              <a:gd name="f31" fmla="val 96"/>
              <a:gd name="f32" fmla="val 15"/>
              <a:gd name="f33" fmla="val 90"/>
              <a:gd name="f34" fmla="val 86"/>
              <a:gd name="f35" fmla="val 76"/>
              <a:gd name="f36" fmla="val 68"/>
              <a:gd name="f37" fmla="val 70"/>
              <a:gd name="f38" fmla="val 69"/>
              <a:gd name="f39" fmla="val 54"/>
              <a:gd name="f40" fmla="val 49"/>
              <a:gd name="f41" fmla="val 42"/>
              <a:gd name="f42" fmla="val 39"/>
              <a:gd name="f43" fmla="val 62"/>
              <a:gd name="f44" fmla="val 30"/>
              <a:gd name="f45" fmla="val 44"/>
              <a:gd name="f46" fmla="val 32"/>
              <a:gd name="f47" fmla="val 14"/>
              <a:gd name="f48" fmla="val 22"/>
              <a:gd name="f49" fmla="val 23"/>
              <a:gd name="f50" fmla="val 37"/>
              <a:gd name="f51" fmla="val 18"/>
              <a:gd name="f52" fmla="val 9"/>
              <a:gd name="f53" fmla="val 2"/>
              <a:gd name="f54" fmla="val 61"/>
              <a:gd name="f55" fmla="val 1"/>
              <a:gd name="f56" fmla="val 38"/>
              <a:gd name="f57" fmla="val 20"/>
              <a:gd name="f58" fmla="val 75"/>
              <a:gd name="f59" fmla="val 148"/>
              <a:gd name="f60" fmla="val 224"/>
              <a:gd name="f61" fmla="val 59"/>
              <a:gd name="f62" fmla="val 215"/>
              <a:gd name="f63" fmla="+- 0 0 -90"/>
              <a:gd name="f64" fmla="*/ f3 1 225"/>
              <a:gd name="f65" fmla="*/ f4 1 72"/>
              <a:gd name="f66" fmla="val f5"/>
              <a:gd name="f67" fmla="val f6"/>
              <a:gd name="f68" fmla="val f7"/>
              <a:gd name="f69" fmla="*/ f63 f0 1"/>
              <a:gd name="f70" fmla="+- f68 0 f66"/>
              <a:gd name="f71" fmla="+- f67 0 f66"/>
              <a:gd name="f72" fmla="*/ f69 1 f2"/>
              <a:gd name="f73" fmla="*/ f71 1 225"/>
              <a:gd name="f74" fmla="*/ f70 1 72"/>
              <a:gd name="f75" fmla="*/ 207 f71 1"/>
              <a:gd name="f76" fmla="*/ 72 f70 1"/>
              <a:gd name="f77" fmla="*/ 43 f70 1"/>
              <a:gd name="f78" fmla="*/ 180 f71 1"/>
              <a:gd name="f79" fmla="*/ 16 f70 1"/>
              <a:gd name="f80" fmla="*/ 156 f71 1"/>
              <a:gd name="f81" fmla="*/ 45 f70 1"/>
              <a:gd name="f82" fmla="*/ 139 f71 1"/>
              <a:gd name="f83" fmla="*/ 65 f70 1"/>
              <a:gd name="f84" fmla="*/ 113 f71 1"/>
              <a:gd name="f85" fmla="*/ 86 f71 1"/>
              <a:gd name="f86" fmla="*/ 69 f71 1"/>
              <a:gd name="f87" fmla="*/ 54 f70 1"/>
              <a:gd name="f88" fmla="*/ 68 f71 1"/>
              <a:gd name="f89" fmla="*/ 39 f70 1"/>
              <a:gd name="f90" fmla="*/ 44 f71 1"/>
              <a:gd name="f91" fmla="*/ 17 f70 1"/>
              <a:gd name="f92" fmla="*/ 19 f71 1"/>
              <a:gd name="f93" fmla="*/ 37 f70 1"/>
              <a:gd name="f94" fmla="*/ 17 f71 1"/>
              <a:gd name="f95" fmla="*/ 1 f71 1"/>
              <a:gd name="f96" fmla="*/ 57 f70 1"/>
              <a:gd name="f97" fmla="*/ 0 f70 1"/>
              <a:gd name="f98" fmla="*/ 224 f71 1"/>
              <a:gd name="f99" fmla="*/ 59 f70 1"/>
              <a:gd name="f100" fmla="+- f72 0 f1"/>
              <a:gd name="f101" fmla="*/ f75 1 225"/>
              <a:gd name="f102" fmla="*/ f76 1 72"/>
              <a:gd name="f103" fmla="*/ f77 1 72"/>
              <a:gd name="f104" fmla="*/ f78 1 225"/>
              <a:gd name="f105" fmla="*/ f79 1 72"/>
              <a:gd name="f106" fmla="*/ f80 1 225"/>
              <a:gd name="f107" fmla="*/ f81 1 72"/>
              <a:gd name="f108" fmla="*/ f82 1 225"/>
              <a:gd name="f109" fmla="*/ f83 1 72"/>
              <a:gd name="f110" fmla="*/ f84 1 225"/>
              <a:gd name="f111" fmla="*/ f85 1 225"/>
              <a:gd name="f112" fmla="*/ f86 1 225"/>
              <a:gd name="f113" fmla="*/ f87 1 72"/>
              <a:gd name="f114" fmla="*/ f88 1 225"/>
              <a:gd name="f115" fmla="*/ f89 1 72"/>
              <a:gd name="f116" fmla="*/ f90 1 225"/>
              <a:gd name="f117" fmla="*/ f91 1 72"/>
              <a:gd name="f118" fmla="*/ f92 1 225"/>
              <a:gd name="f119" fmla="*/ f93 1 72"/>
              <a:gd name="f120" fmla="*/ f94 1 225"/>
              <a:gd name="f121" fmla="*/ f95 1 225"/>
              <a:gd name="f122" fmla="*/ f96 1 72"/>
              <a:gd name="f123" fmla="*/ f97 1 72"/>
              <a:gd name="f124" fmla="*/ f98 1 225"/>
              <a:gd name="f125" fmla="*/ f99 1 72"/>
              <a:gd name="f126" fmla="*/ 0 1 f73"/>
              <a:gd name="f127" fmla="*/ f67 1 f73"/>
              <a:gd name="f128" fmla="*/ 0 1 f74"/>
              <a:gd name="f129" fmla="*/ f68 1 f74"/>
              <a:gd name="f130" fmla="*/ f101 1 f73"/>
              <a:gd name="f131" fmla="*/ f102 1 f74"/>
              <a:gd name="f132" fmla="*/ f103 1 f74"/>
              <a:gd name="f133" fmla="*/ f104 1 f73"/>
              <a:gd name="f134" fmla="*/ f105 1 f74"/>
              <a:gd name="f135" fmla="*/ f106 1 f73"/>
              <a:gd name="f136" fmla="*/ f107 1 f74"/>
              <a:gd name="f137" fmla="*/ f108 1 f73"/>
              <a:gd name="f138" fmla="*/ f109 1 f74"/>
              <a:gd name="f139" fmla="*/ f110 1 f73"/>
              <a:gd name="f140" fmla="*/ f111 1 f73"/>
              <a:gd name="f141" fmla="*/ f112 1 f73"/>
              <a:gd name="f142" fmla="*/ f113 1 f74"/>
              <a:gd name="f143" fmla="*/ f114 1 f73"/>
              <a:gd name="f144" fmla="*/ f115 1 f74"/>
              <a:gd name="f145" fmla="*/ f116 1 f73"/>
              <a:gd name="f146" fmla="*/ f117 1 f74"/>
              <a:gd name="f147" fmla="*/ f118 1 f73"/>
              <a:gd name="f148" fmla="*/ f119 1 f74"/>
              <a:gd name="f149" fmla="*/ f120 1 f73"/>
              <a:gd name="f150" fmla="*/ f121 1 f73"/>
              <a:gd name="f151" fmla="*/ f122 1 f74"/>
              <a:gd name="f152" fmla="*/ f123 1 f74"/>
              <a:gd name="f153" fmla="*/ f124 1 f73"/>
              <a:gd name="f154" fmla="*/ f125 1 f74"/>
              <a:gd name="f155" fmla="*/ f126 f64 1"/>
              <a:gd name="f156" fmla="*/ f127 f64 1"/>
              <a:gd name="f157" fmla="*/ f129 f65 1"/>
              <a:gd name="f158" fmla="*/ f128 f65 1"/>
              <a:gd name="f159" fmla="*/ f130 f64 1"/>
              <a:gd name="f160" fmla="*/ f131 f65 1"/>
              <a:gd name="f161" fmla="*/ f132 f65 1"/>
              <a:gd name="f162" fmla="*/ f133 f64 1"/>
              <a:gd name="f163" fmla="*/ f134 f65 1"/>
              <a:gd name="f164" fmla="*/ f135 f64 1"/>
              <a:gd name="f165" fmla="*/ f136 f65 1"/>
              <a:gd name="f166" fmla="*/ f137 f64 1"/>
              <a:gd name="f167" fmla="*/ f138 f65 1"/>
              <a:gd name="f168" fmla="*/ f139 f64 1"/>
              <a:gd name="f169" fmla="*/ f140 f64 1"/>
              <a:gd name="f170" fmla="*/ f141 f64 1"/>
              <a:gd name="f171" fmla="*/ f142 f65 1"/>
              <a:gd name="f172" fmla="*/ f143 f64 1"/>
              <a:gd name="f173" fmla="*/ f144 f65 1"/>
              <a:gd name="f174" fmla="*/ f145 f64 1"/>
              <a:gd name="f175" fmla="*/ f146 f65 1"/>
              <a:gd name="f176" fmla="*/ f147 f64 1"/>
              <a:gd name="f177" fmla="*/ f148 f65 1"/>
              <a:gd name="f178" fmla="*/ f149 f64 1"/>
              <a:gd name="f179" fmla="*/ f150 f64 1"/>
              <a:gd name="f180" fmla="*/ f151 f65 1"/>
              <a:gd name="f181" fmla="*/ f152 f65 1"/>
              <a:gd name="f182" fmla="*/ f153 f64 1"/>
              <a:gd name="f183" fmla="*/ f154 f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0">
                <a:pos x="f159" y="f160"/>
              </a:cxn>
              <a:cxn ang="f100">
                <a:pos x="f159" y="f161"/>
              </a:cxn>
              <a:cxn ang="f100">
                <a:pos x="f162" y="f163"/>
              </a:cxn>
              <a:cxn ang="f100">
                <a:pos x="f164" y="f165"/>
              </a:cxn>
              <a:cxn ang="f100">
                <a:pos x="f166" y="f167"/>
              </a:cxn>
              <a:cxn ang="f100">
                <a:pos x="f168" y="f163"/>
              </a:cxn>
              <a:cxn ang="f100">
                <a:pos x="f169" y="f167"/>
              </a:cxn>
              <a:cxn ang="f100">
                <a:pos x="f170" y="f171"/>
              </a:cxn>
              <a:cxn ang="f100">
                <a:pos x="f172" y="f173"/>
              </a:cxn>
              <a:cxn ang="f100">
                <a:pos x="f174" y="f175"/>
              </a:cxn>
              <a:cxn ang="f100">
                <a:pos x="f176" y="f177"/>
              </a:cxn>
              <a:cxn ang="f100">
                <a:pos x="f178" y="f160"/>
              </a:cxn>
              <a:cxn ang="f100">
                <a:pos x="f179" y="f180"/>
              </a:cxn>
              <a:cxn ang="f100">
                <a:pos x="f179" y="f181"/>
              </a:cxn>
              <a:cxn ang="f100">
                <a:pos x="f182" y="f181"/>
              </a:cxn>
              <a:cxn ang="f100">
                <a:pos x="f182" y="f183"/>
              </a:cxn>
              <a:cxn ang="f100">
                <a:pos x="f159" y="f160"/>
              </a:cxn>
            </a:cxnLst>
            <a:rect l="f155" t="f158" r="f156" b="f157"/>
            <a:pathLst>
              <a:path w="225" h="72">
                <a:moveTo>
                  <a:pt x="f8" y="f7"/>
                </a:moveTo>
                <a:cubicBezTo>
                  <a:pt x="f8" y="f9"/>
                  <a:pt x="f8" y="f10"/>
                  <a:pt x="f8" y="f11"/>
                </a:cubicBezTo>
                <a:cubicBezTo>
                  <a:pt x="f12" y="f13"/>
                  <a:pt x="f14" y="f15"/>
                  <a:pt x="f2" y="f15"/>
                </a:cubicBezTo>
                <a:cubicBezTo>
                  <a:pt x="f16" y="f17"/>
                  <a:pt x="f18" y="f19"/>
                  <a:pt x="f18" y="f20"/>
                </a:cubicBezTo>
                <a:cubicBezTo>
                  <a:pt x="f18" y="f21"/>
                  <a:pt x="f22" y="f23"/>
                  <a:pt x="f24" y="f25"/>
                </a:cubicBezTo>
                <a:cubicBezTo>
                  <a:pt x="f26" y="f27"/>
                  <a:pt x="f28" y="f29"/>
                  <a:pt x="f30" y="f15"/>
                </a:cubicBezTo>
                <a:cubicBezTo>
                  <a:pt x="f31" y="f32"/>
                  <a:pt x="f33" y="f13"/>
                  <a:pt x="f34" y="f25"/>
                </a:cubicBezTo>
                <a:cubicBezTo>
                  <a:pt x="f35" y="f36"/>
                  <a:pt x="f36" y="f37"/>
                  <a:pt x="f38" y="f39"/>
                </a:cubicBezTo>
                <a:cubicBezTo>
                  <a:pt x="f38" y="f40"/>
                  <a:pt x="f23" y="f41"/>
                  <a:pt x="f36" y="f42"/>
                </a:cubicBezTo>
                <a:cubicBezTo>
                  <a:pt x="f43" y="f44"/>
                  <a:pt x="f39" y="f29"/>
                  <a:pt x="f45" y="f17"/>
                </a:cubicBezTo>
                <a:cubicBezTo>
                  <a:pt x="f46" y="f47"/>
                  <a:pt x="f48" y="f49"/>
                  <a:pt x="f29" y="f50"/>
                </a:cubicBezTo>
                <a:cubicBezTo>
                  <a:pt x="f51" y="f27"/>
                  <a:pt x="f51" y="f21"/>
                  <a:pt x="f17" y="f7"/>
                </a:cubicBezTo>
                <a:cubicBezTo>
                  <a:pt x="f52" y="f25"/>
                  <a:pt x="f53" y="f54"/>
                  <a:pt x="f55" y="f9"/>
                </a:cubicBezTo>
                <a:cubicBezTo>
                  <a:pt x="f5" y="f56"/>
                  <a:pt x="f55" y="f57"/>
                  <a:pt x="f55" y="f5"/>
                </a:cubicBezTo>
                <a:cubicBezTo>
                  <a:pt x="f58" y="f5"/>
                  <a:pt x="f59" y="f5"/>
                  <a:pt x="f60" y="f5"/>
                </a:cubicBezTo>
                <a:cubicBezTo>
                  <a:pt x="f60" y="f29"/>
                  <a:pt x="f6" y="f42"/>
                  <a:pt x="f60" y="f61"/>
                </a:cubicBezTo>
                <a:cubicBezTo>
                  <a:pt x="f60" y="f43"/>
                  <a:pt x="f62" y="f25"/>
                  <a:pt x="f8" y="f7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26BE8DAF-695A-3D2E-81A8-A558D95E3F5A}"/>
              </a:ext>
            </a:extLst>
          </p:cNvPr>
          <p:cNvSpPr/>
          <p:nvPr/>
        </p:nvSpPr>
        <p:spPr>
          <a:xfrm>
            <a:off x="9636120" y="6224585"/>
            <a:ext cx="1427158" cy="4635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1"/>
              <a:gd name="f7" fmla="val 72"/>
              <a:gd name="f8" fmla="val 147"/>
              <a:gd name="f9" fmla="val 69"/>
              <a:gd name="f10" fmla="val 143"/>
              <a:gd name="f11" fmla="val 64"/>
              <a:gd name="f12" fmla="val 139"/>
              <a:gd name="f13" fmla="val 60"/>
              <a:gd name="f14" fmla="val 136"/>
              <a:gd name="f15" fmla="val 54"/>
              <a:gd name="f16" fmla="val 134"/>
              <a:gd name="f17" fmla="val 51"/>
              <a:gd name="f18" fmla="val 47"/>
              <a:gd name="f19" fmla="val 43"/>
              <a:gd name="f20" fmla="val 135"/>
              <a:gd name="f21" fmla="val 26"/>
              <a:gd name="f22" fmla="val 124"/>
              <a:gd name="f23" fmla="val 15"/>
              <a:gd name="f24" fmla="val 109"/>
              <a:gd name="f25" fmla="val 16"/>
              <a:gd name="f26" fmla="val 93"/>
              <a:gd name="f27" fmla="val 18"/>
              <a:gd name="f28" fmla="val 86"/>
              <a:gd name="f29" fmla="val 28"/>
              <a:gd name="f30" fmla="val 85"/>
              <a:gd name="f31" fmla="val 45"/>
              <a:gd name="f32" fmla="val 55"/>
              <a:gd name="f33" fmla="val 91"/>
              <a:gd name="f34" fmla="val 67"/>
              <a:gd name="f35" fmla="val 65"/>
              <a:gd name="f36" fmla="val 58"/>
              <a:gd name="f37" fmla="val 59"/>
              <a:gd name="f38" fmla="val 17"/>
              <a:gd name="f39" fmla="val 44"/>
              <a:gd name="f40" fmla="val 27"/>
              <a:gd name="f41" fmla="val 42"/>
              <a:gd name="f42" fmla="val 46"/>
              <a:gd name="f43" fmla="val 50"/>
              <a:gd name="f44" fmla="val 66"/>
              <a:gd name="f45" fmla="val 12"/>
              <a:gd name="f46" fmla="val 70"/>
              <a:gd name="f47" fmla="val 23"/>
              <a:gd name="f48" fmla="val 73"/>
              <a:gd name="f49" fmla="val 22"/>
              <a:gd name="f50" fmla="val 213"/>
              <a:gd name="f51" fmla="val 68"/>
              <a:gd name="f52" fmla="val 205"/>
              <a:gd name="f53" fmla="val 56"/>
              <a:gd name="f54" fmla="val 204"/>
              <a:gd name="f55" fmla="val 38"/>
              <a:gd name="f56" fmla="val 201"/>
              <a:gd name="f57" fmla="val 191"/>
              <a:gd name="f58" fmla="val 177"/>
              <a:gd name="f59" fmla="val 164"/>
              <a:gd name="f60" fmla="val 155"/>
              <a:gd name="f61" fmla="val 154"/>
              <a:gd name="f62" fmla="val 40"/>
              <a:gd name="f63" fmla="val 48"/>
              <a:gd name="f64" fmla="val 152"/>
              <a:gd name="f65" fmla="val 150"/>
              <a:gd name="f66" fmla="+- 0 0 -90"/>
              <a:gd name="f67" fmla="*/ f3 1 221"/>
              <a:gd name="f68" fmla="*/ f4 1 72"/>
              <a:gd name="f69" fmla="val f5"/>
              <a:gd name="f70" fmla="val f6"/>
              <a:gd name="f71" fmla="val f7"/>
              <a:gd name="f72" fmla="*/ f66 f0 1"/>
              <a:gd name="f73" fmla="+- f71 0 f69"/>
              <a:gd name="f74" fmla="+- f70 0 f69"/>
              <a:gd name="f75" fmla="*/ f72 1 f2"/>
              <a:gd name="f76" fmla="*/ f74 1 221"/>
              <a:gd name="f77" fmla="*/ f73 1 72"/>
              <a:gd name="f78" fmla="*/ 147 f74 1"/>
              <a:gd name="f79" fmla="*/ 69 f73 1"/>
              <a:gd name="f80" fmla="*/ 136 f74 1"/>
              <a:gd name="f81" fmla="*/ 54 f73 1"/>
              <a:gd name="f82" fmla="*/ 43 f73 1"/>
              <a:gd name="f83" fmla="*/ 109 f74 1"/>
              <a:gd name="f84" fmla="*/ 16 f73 1"/>
              <a:gd name="f85" fmla="*/ 85 f74 1"/>
              <a:gd name="f86" fmla="*/ 45 f73 1"/>
              <a:gd name="f87" fmla="*/ 67 f74 1"/>
              <a:gd name="f88" fmla="*/ 65 f73 1"/>
              <a:gd name="f89" fmla="*/ 44 f74 1"/>
              <a:gd name="f90" fmla="*/ 17 f74 1"/>
              <a:gd name="f91" fmla="*/ 42 f73 1"/>
              <a:gd name="f92" fmla="*/ 16 f74 1"/>
              <a:gd name="f93" fmla="*/ 0 f74 1"/>
              <a:gd name="f94" fmla="*/ 0 f73 1"/>
              <a:gd name="f95" fmla="*/ 221 f74 1"/>
              <a:gd name="f96" fmla="*/ 205 f74 1"/>
              <a:gd name="f97" fmla="*/ 56 f73 1"/>
              <a:gd name="f98" fmla="*/ 204 f74 1"/>
              <a:gd name="f99" fmla="*/ 38 f73 1"/>
              <a:gd name="f100" fmla="*/ 177 f74 1"/>
              <a:gd name="f101" fmla="*/ 154 f74 1"/>
              <a:gd name="f102" fmla="*/ 40 f73 1"/>
              <a:gd name="f103" fmla="*/ 64 f73 1"/>
              <a:gd name="f104" fmla="+- f75 0 f1"/>
              <a:gd name="f105" fmla="*/ f78 1 221"/>
              <a:gd name="f106" fmla="*/ f79 1 72"/>
              <a:gd name="f107" fmla="*/ f80 1 221"/>
              <a:gd name="f108" fmla="*/ f81 1 72"/>
              <a:gd name="f109" fmla="*/ f82 1 72"/>
              <a:gd name="f110" fmla="*/ f83 1 221"/>
              <a:gd name="f111" fmla="*/ f84 1 72"/>
              <a:gd name="f112" fmla="*/ f85 1 221"/>
              <a:gd name="f113" fmla="*/ f86 1 72"/>
              <a:gd name="f114" fmla="*/ f87 1 221"/>
              <a:gd name="f115" fmla="*/ f88 1 72"/>
              <a:gd name="f116" fmla="*/ f89 1 221"/>
              <a:gd name="f117" fmla="*/ f90 1 221"/>
              <a:gd name="f118" fmla="*/ f91 1 72"/>
              <a:gd name="f119" fmla="*/ f92 1 221"/>
              <a:gd name="f120" fmla="*/ f93 1 221"/>
              <a:gd name="f121" fmla="*/ f94 1 72"/>
              <a:gd name="f122" fmla="*/ f95 1 221"/>
              <a:gd name="f123" fmla="*/ f96 1 221"/>
              <a:gd name="f124" fmla="*/ f97 1 72"/>
              <a:gd name="f125" fmla="*/ f98 1 221"/>
              <a:gd name="f126" fmla="*/ f99 1 72"/>
              <a:gd name="f127" fmla="*/ f100 1 221"/>
              <a:gd name="f128" fmla="*/ f101 1 221"/>
              <a:gd name="f129" fmla="*/ f102 1 72"/>
              <a:gd name="f130" fmla="*/ f103 1 72"/>
              <a:gd name="f131" fmla="*/ 0 1 f76"/>
              <a:gd name="f132" fmla="*/ f70 1 f76"/>
              <a:gd name="f133" fmla="*/ 0 1 f77"/>
              <a:gd name="f134" fmla="*/ f71 1 f77"/>
              <a:gd name="f135" fmla="*/ f105 1 f76"/>
              <a:gd name="f136" fmla="*/ f106 1 f77"/>
              <a:gd name="f137" fmla="*/ f107 1 f76"/>
              <a:gd name="f138" fmla="*/ f108 1 f77"/>
              <a:gd name="f139" fmla="*/ f109 1 f77"/>
              <a:gd name="f140" fmla="*/ f110 1 f76"/>
              <a:gd name="f141" fmla="*/ f111 1 f77"/>
              <a:gd name="f142" fmla="*/ f112 1 f76"/>
              <a:gd name="f143" fmla="*/ f113 1 f77"/>
              <a:gd name="f144" fmla="*/ f114 1 f76"/>
              <a:gd name="f145" fmla="*/ f115 1 f77"/>
              <a:gd name="f146" fmla="*/ f116 1 f76"/>
              <a:gd name="f147" fmla="*/ f117 1 f76"/>
              <a:gd name="f148" fmla="*/ f118 1 f77"/>
              <a:gd name="f149" fmla="*/ f119 1 f76"/>
              <a:gd name="f150" fmla="*/ f120 1 f76"/>
              <a:gd name="f151" fmla="*/ f121 1 f77"/>
              <a:gd name="f152" fmla="*/ f122 1 f76"/>
              <a:gd name="f153" fmla="*/ f123 1 f76"/>
              <a:gd name="f154" fmla="*/ f124 1 f77"/>
              <a:gd name="f155" fmla="*/ f125 1 f76"/>
              <a:gd name="f156" fmla="*/ f126 1 f77"/>
              <a:gd name="f157" fmla="*/ f127 1 f76"/>
              <a:gd name="f158" fmla="*/ f128 1 f76"/>
              <a:gd name="f159" fmla="*/ f129 1 f77"/>
              <a:gd name="f160" fmla="*/ f130 1 f77"/>
              <a:gd name="f161" fmla="*/ f131 f67 1"/>
              <a:gd name="f162" fmla="*/ f132 f67 1"/>
              <a:gd name="f163" fmla="*/ f134 f68 1"/>
              <a:gd name="f164" fmla="*/ f133 f68 1"/>
              <a:gd name="f165" fmla="*/ f135 f67 1"/>
              <a:gd name="f166" fmla="*/ f136 f68 1"/>
              <a:gd name="f167" fmla="*/ f137 f67 1"/>
              <a:gd name="f168" fmla="*/ f138 f68 1"/>
              <a:gd name="f169" fmla="*/ f139 f68 1"/>
              <a:gd name="f170" fmla="*/ f140 f67 1"/>
              <a:gd name="f171" fmla="*/ f141 f68 1"/>
              <a:gd name="f172" fmla="*/ f142 f67 1"/>
              <a:gd name="f173" fmla="*/ f143 f68 1"/>
              <a:gd name="f174" fmla="*/ f144 f67 1"/>
              <a:gd name="f175" fmla="*/ f145 f68 1"/>
              <a:gd name="f176" fmla="*/ f146 f67 1"/>
              <a:gd name="f177" fmla="*/ f147 f67 1"/>
              <a:gd name="f178" fmla="*/ f148 f68 1"/>
              <a:gd name="f179" fmla="*/ f149 f67 1"/>
              <a:gd name="f180" fmla="*/ f150 f67 1"/>
              <a:gd name="f181" fmla="*/ f151 f68 1"/>
              <a:gd name="f182" fmla="*/ f152 f67 1"/>
              <a:gd name="f183" fmla="*/ f153 f67 1"/>
              <a:gd name="f184" fmla="*/ f154 f68 1"/>
              <a:gd name="f185" fmla="*/ f155 f67 1"/>
              <a:gd name="f186" fmla="*/ f156 f68 1"/>
              <a:gd name="f187" fmla="*/ f157 f67 1"/>
              <a:gd name="f188" fmla="*/ f158 f67 1"/>
              <a:gd name="f189" fmla="*/ f159 f68 1"/>
              <a:gd name="f190" fmla="*/ f160 f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4">
                <a:pos x="f165" y="f166"/>
              </a:cxn>
              <a:cxn ang="f104">
                <a:pos x="f167" y="f168"/>
              </a:cxn>
              <a:cxn ang="f104">
                <a:pos x="f167" y="f169"/>
              </a:cxn>
              <a:cxn ang="f104">
                <a:pos x="f170" y="f171"/>
              </a:cxn>
              <a:cxn ang="f104">
                <a:pos x="f172" y="f173"/>
              </a:cxn>
              <a:cxn ang="f104">
                <a:pos x="f174" y="f175"/>
              </a:cxn>
              <a:cxn ang="f104">
                <a:pos x="f174" y="f169"/>
              </a:cxn>
              <a:cxn ang="f104">
                <a:pos x="f176" y="f171"/>
              </a:cxn>
              <a:cxn ang="f104">
                <a:pos x="f177" y="f178"/>
              </a:cxn>
              <a:cxn ang="f104">
                <a:pos x="f179" y="f168"/>
              </a:cxn>
              <a:cxn ang="f104">
                <a:pos x="f180" y="f175"/>
              </a:cxn>
              <a:cxn ang="f104">
                <a:pos x="f180" y="f181"/>
              </a:cxn>
              <a:cxn ang="f104">
                <a:pos x="f182" y="f181"/>
              </a:cxn>
              <a:cxn ang="f104">
                <a:pos x="f182" y="f175"/>
              </a:cxn>
              <a:cxn ang="f104">
                <a:pos x="f183" y="f184"/>
              </a:cxn>
              <a:cxn ang="f104">
                <a:pos x="f185" y="f186"/>
              </a:cxn>
              <a:cxn ang="f104">
                <a:pos x="f187" y="f171"/>
              </a:cxn>
              <a:cxn ang="f104">
                <a:pos x="f188" y="f189"/>
              </a:cxn>
              <a:cxn ang="f104">
                <a:pos x="f188" y="f190"/>
              </a:cxn>
              <a:cxn ang="f104">
                <a:pos x="f165" y="f166"/>
              </a:cxn>
            </a:cxnLst>
            <a:rect l="f161" t="f164" r="f162" b="f163"/>
            <a:pathLst>
              <a:path w="221" h="7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4" y="f18"/>
                  <a:pt x="f14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0" y="f32"/>
                  <a:pt x="f33" y="f7"/>
                  <a:pt x="f34" y="f35"/>
                </a:cubicBezTo>
                <a:cubicBezTo>
                  <a:pt x="f34" y="f36"/>
                  <a:pt x="f34" y="f17"/>
                  <a:pt x="f34" y="f19"/>
                </a:cubicBezTo>
                <a:cubicBezTo>
                  <a:pt x="f34" y="f29"/>
                  <a:pt x="f37" y="f38"/>
                  <a:pt x="f39" y="f25"/>
                </a:cubicBezTo>
                <a:cubicBezTo>
                  <a:pt x="f40" y="f23"/>
                  <a:pt x="f27" y="f21"/>
                  <a:pt x="f38" y="f41"/>
                </a:cubicBezTo>
                <a:cubicBezTo>
                  <a:pt x="f25" y="f42"/>
                  <a:pt x="f25" y="f43"/>
                  <a:pt x="f25" y="f15"/>
                </a:cubicBezTo>
                <a:cubicBezTo>
                  <a:pt x="f38" y="f44"/>
                  <a:pt x="f45" y="f46"/>
                  <a:pt x="f5" y="f35"/>
                </a:cubicBezTo>
                <a:cubicBezTo>
                  <a:pt x="f5" y="f39"/>
                  <a:pt x="f5" y="f47"/>
                  <a:pt x="f5" y="f5"/>
                </a:cubicBezTo>
                <a:cubicBezTo>
                  <a:pt x="f48" y="f5"/>
                  <a:pt x="f8" y="f5"/>
                  <a:pt x="f6" y="f5"/>
                </a:cubicBezTo>
                <a:cubicBezTo>
                  <a:pt x="f6" y="f49"/>
                  <a:pt x="f6" y="f19"/>
                  <a:pt x="f6" y="f35"/>
                </a:cubicBezTo>
                <a:cubicBezTo>
                  <a:pt x="f50" y="f51"/>
                  <a:pt x="f52" y="f46"/>
                  <a:pt x="f52" y="f53"/>
                </a:cubicBezTo>
                <a:cubicBezTo>
                  <a:pt x="f52" y="f43"/>
                  <a:pt x="f52" y="f39"/>
                  <a:pt x="f54" y="f55"/>
                </a:cubicBezTo>
                <a:cubicBezTo>
                  <a:pt x="f56" y="f47"/>
                  <a:pt x="f57" y="f23"/>
                  <a:pt x="f58" y="f25"/>
                </a:cubicBezTo>
                <a:cubicBezTo>
                  <a:pt x="f59" y="f38"/>
                  <a:pt x="f60" y="f21"/>
                  <a:pt x="f61" y="f62"/>
                </a:cubicBezTo>
                <a:cubicBezTo>
                  <a:pt x="f61" y="f63"/>
                  <a:pt x="f61" y="f53"/>
                  <a:pt x="f61" y="f11"/>
                </a:cubicBezTo>
                <a:cubicBezTo>
                  <a:pt x="f64" y="f44"/>
                  <a:pt x="f65" y="f34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91CA32EE-F232-25A9-0850-B59949EACA9F}"/>
              </a:ext>
            </a:extLst>
          </p:cNvPr>
          <p:cNvSpPr/>
          <p:nvPr/>
        </p:nvSpPr>
        <p:spPr>
          <a:xfrm>
            <a:off x="8751886" y="3416298"/>
            <a:ext cx="761996" cy="4841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8"/>
              <a:gd name="f7" fmla="val 75"/>
              <a:gd name="f8" fmla="val 59"/>
              <a:gd name="f9" fmla="val 70"/>
              <a:gd name="f10" fmla="val 45"/>
              <a:gd name="f11" fmla="val 71"/>
              <a:gd name="f12" fmla="val 30"/>
              <a:gd name="f13" fmla="val 74"/>
              <a:gd name="f14" fmla="val 15"/>
              <a:gd name="f15" fmla="val 73"/>
              <a:gd name="f16" fmla="val 10"/>
              <a:gd name="f17" fmla="val 1"/>
              <a:gd name="f18" fmla="val 65"/>
              <a:gd name="f19" fmla="val 60"/>
              <a:gd name="f20" fmla="val 54"/>
              <a:gd name="f21" fmla="val 5"/>
              <a:gd name="f22" fmla="val 47"/>
              <a:gd name="f23" fmla="val 41"/>
              <a:gd name="f24" fmla="val 34"/>
              <a:gd name="f25" fmla="val 24"/>
              <a:gd name="f26" fmla="val 29"/>
              <a:gd name="f27" fmla="val 22"/>
              <a:gd name="f28" fmla="val 44"/>
              <a:gd name="f29" fmla="val 89"/>
              <a:gd name="f30" fmla="val 94"/>
              <a:gd name="f31" fmla="val 103"/>
              <a:gd name="f32" fmla="val 108"/>
              <a:gd name="f33" fmla="val 113"/>
              <a:gd name="f34" fmla="val 61"/>
              <a:gd name="f35" fmla="val 117"/>
              <a:gd name="f36" fmla="val 72"/>
              <a:gd name="f37" fmla="val 102"/>
              <a:gd name="f38" fmla="val 95"/>
              <a:gd name="f39" fmla="val 88"/>
              <a:gd name="f40" fmla="val 67"/>
              <a:gd name="f41" fmla="val 80"/>
              <a:gd name="f42" fmla="val 68"/>
              <a:gd name="f43" fmla="+- 0 0 -90"/>
              <a:gd name="f44" fmla="*/ f3 1 118"/>
              <a:gd name="f45" fmla="*/ f4 1 75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118"/>
              <a:gd name="f54" fmla="*/ f50 1 75"/>
              <a:gd name="f55" fmla="*/ 59 f51 1"/>
              <a:gd name="f56" fmla="*/ 70 f50 1"/>
              <a:gd name="f57" fmla="*/ 15 f51 1"/>
              <a:gd name="f58" fmla="*/ 73 f50 1"/>
              <a:gd name="f59" fmla="*/ 1 f51 1"/>
              <a:gd name="f60" fmla="*/ 60 f50 1"/>
              <a:gd name="f61" fmla="*/ 10 f51 1"/>
              <a:gd name="f62" fmla="*/ 41 f50 1"/>
              <a:gd name="f63" fmla="*/ 29 f51 1"/>
              <a:gd name="f64" fmla="*/ 22 f50 1"/>
              <a:gd name="f65" fmla="*/ 89 f51 1"/>
              <a:gd name="f66" fmla="*/ 108 f51 1"/>
              <a:gd name="f67" fmla="*/ 118 f51 1"/>
              <a:gd name="f68" fmla="*/ 61 f50 1"/>
              <a:gd name="f69" fmla="*/ 102 f51 1"/>
              <a:gd name="f70" fmla="*/ 80 f51 1"/>
              <a:gd name="f71" fmla="*/ 67 f50 1"/>
              <a:gd name="f72" fmla="*/ 60 f51 1"/>
              <a:gd name="f73" fmla="*/ 75 f50 1"/>
              <a:gd name="f74" fmla="+- f52 0 f1"/>
              <a:gd name="f75" fmla="*/ f55 1 118"/>
              <a:gd name="f76" fmla="*/ f56 1 75"/>
              <a:gd name="f77" fmla="*/ f57 1 118"/>
              <a:gd name="f78" fmla="*/ f58 1 75"/>
              <a:gd name="f79" fmla="*/ f59 1 118"/>
              <a:gd name="f80" fmla="*/ f60 1 75"/>
              <a:gd name="f81" fmla="*/ f61 1 118"/>
              <a:gd name="f82" fmla="*/ f62 1 75"/>
              <a:gd name="f83" fmla="*/ f63 1 118"/>
              <a:gd name="f84" fmla="*/ f64 1 75"/>
              <a:gd name="f85" fmla="*/ f65 1 118"/>
              <a:gd name="f86" fmla="*/ f66 1 118"/>
              <a:gd name="f87" fmla="*/ f67 1 118"/>
              <a:gd name="f88" fmla="*/ f68 1 75"/>
              <a:gd name="f89" fmla="*/ f69 1 118"/>
              <a:gd name="f90" fmla="*/ f70 1 118"/>
              <a:gd name="f91" fmla="*/ f71 1 75"/>
              <a:gd name="f92" fmla="*/ f72 1 118"/>
              <a:gd name="f93" fmla="*/ f73 1 75"/>
              <a:gd name="f94" fmla="*/ 0 1 f53"/>
              <a:gd name="f95" fmla="*/ f47 1 f53"/>
              <a:gd name="f96" fmla="*/ 0 1 f54"/>
              <a:gd name="f97" fmla="*/ f48 1 f54"/>
              <a:gd name="f98" fmla="*/ f75 1 f53"/>
              <a:gd name="f99" fmla="*/ f76 1 f54"/>
              <a:gd name="f100" fmla="*/ f77 1 f53"/>
              <a:gd name="f101" fmla="*/ f78 1 f54"/>
              <a:gd name="f102" fmla="*/ f79 1 f53"/>
              <a:gd name="f103" fmla="*/ f80 1 f54"/>
              <a:gd name="f104" fmla="*/ f81 1 f53"/>
              <a:gd name="f105" fmla="*/ f82 1 f54"/>
              <a:gd name="f106" fmla="*/ f83 1 f53"/>
              <a:gd name="f107" fmla="*/ f84 1 f54"/>
              <a:gd name="f108" fmla="*/ f85 1 f53"/>
              <a:gd name="f109" fmla="*/ f86 1 f53"/>
              <a:gd name="f110" fmla="*/ f87 1 f53"/>
              <a:gd name="f111" fmla="*/ f88 1 f54"/>
              <a:gd name="f112" fmla="*/ f89 1 f53"/>
              <a:gd name="f113" fmla="*/ f90 1 f53"/>
              <a:gd name="f114" fmla="*/ f91 1 f54"/>
              <a:gd name="f115" fmla="*/ f92 1 f53"/>
              <a:gd name="f116" fmla="*/ f93 1 f54"/>
              <a:gd name="f117" fmla="*/ f94 f44 1"/>
              <a:gd name="f118" fmla="*/ f95 f44 1"/>
              <a:gd name="f119" fmla="*/ f97 f45 1"/>
              <a:gd name="f120" fmla="*/ f96 f45 1"/>
              <a:gd name="f121" fmla="*/ f98 f44 1"/>
              <a:gd name="f122" fmla="*/ f99 f45 1"/>
              <a:gd name="f123" fmla="*/ f100 f44 1"/>
              <a:gd name="f124" fmla="*/ f101 f45 1"/>
              <a:gd name="f125" fmla="*/ f102 f44 1"/>
              <a:gd name="f126" fmla="*/ f103 f45 1"/>
              <a:gd name="f127" fmla="*/ f104 f44 1"/>
              <a:gd name="f128" fmla="*/ f105 f45 1"/>
              <a:gd name="f129" fmla="*/ f106 f44 1"/>
              <a:gd name="f130" fmla="*/ f107 f45 1"/>
              <a:gd name="f131" fmla="*/ f108 f44 1"/>
              <a:gd name="f132" fmla="*/ f109 f44 1"/>
              <a:gd name="f133" fmla="*/ f110 f44 1"/>
              <a:gd name="f134" fmla="*/ f111 f45 1"/>
              <a:gd name="f135" fmla="*/ f112 f44 1"/>
              <a:gd name="f136" fmla="*/ f113 f44 1"/>
              <a:gd name="f137" fmla="*/ f114 f45 1"/>
              <a:gd name="f138" fmla="*/ f115 f44 1"/>
              <a:gd name="f139" fmla="*/ f116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4">
                <a:pos x="f121" y="f122"/>
              </a:cxn>
              <a:cxn ang="f74">
                <a:pos x="f123" y="f124"/>
              </a:cxn>
              <a:cxn ang="f74">
                <a:pos x="f125" y="f126"/>
              </a:cxn>
              <a:cxn ang="f74">
                <a:pos x="f127" y="f128"/>
              </a:cxn>
              <a:cxn ang="f74">
                <a:pos x="f129" y="f130"/>
              </a:cxn>
              <a:cxn ang="f74">
                <a:pos x="f131" y="f130"/>
              </a:cxn>
              <a:cxn ang="f74">
                <a:pos x="f132" y="f128"/>
              </a:cxn>
              <a:cxn ang="f74">
                <a:pos x="f133" y="f134"/>
              </a:cxn>
              <a:cxn ang="f74">
                <a:pos x="f135" y="f124"/>
              </a:cxn>
              <a:cxn ang="f74">
                <a:pos x="f136" y="f137"/>
              </a:cxn>
              <a:cxn ang="f74">
                <a:pos x="f138" y="f139"/>
              </a:cxn>
              <a:cxn ang="f74">
                <a:pos x="f121" y="f122"/>
              </a:cxn>
            </a:cxnLst>
            <a:rect l="f117" t="f120" r="f118" b="f119"/>
            <a:pathLst>
              <a:path w="118" h="75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5"/>
                  <a:pt x="f17" y="f18"/>
                  <a:pt x="f17" y="f19"/>
                </a:cubicBezTo>
                <a:cubicBezTo>
                  <a:pt x="f5" y="f20"/>
                  <a:pt x="f21" y="f22"/>
                  <a:pt x="f16" y="f23"/>
                </a:cubicBezTo>
                <a:cubicBezTo>
                  <a:pt x="f14" y="f24"/>
                  <a:pt x="f25" y="f26"/>
                  <a:pt x="f26" y="f27"/>
                </a:cubicBezTo>
                <a:cubicBezTo>
                  <a:pt x="f28" y="f5"/>
                  <a:pt x="f13" y="f5"/>
                  <a:pt x="f29" y="f27"/>
                </a:cubicBezTo>
                <a:cubicBezTo>
                  <a:pt x="f30" y="f26"/>
                  <a:pt x="f31" y="f24"/>
                  <a:pt x="f32" y="f23"/>
                </a:cubicBezTo>
                <a:cubicBezTo>
                  <a:pt x="f33" y="f22"/>
                  <a:pt x="f6" y="f20"/>
                  <a:pt x="f6" y="f34"/>
                </a:cubicBezTo>
                <a:cubicBezTo>
                  <a:pt x="f35" y="f18"/>
                  <a:pt x="f32" y="f36"/>
                  <a:pt x="f37" y="f15"/>
                </a:cubicBezTo>
                <a:cubicBezTo>
                  <a:pt x="f38" y="f13"/>
                  <a:pt x="f39" y="f40"/>
                  <a:pt x="f41" y="f40"/>
                </a:cubicBezTo>
                <a:cubicBezTo>
                  <a:pt x="f13" y="f42"/>
                  <a:pt x="f40" y="f36"/>
                  <a:pt x="f19" y="f7"/>
                </a:cubicBezTo>
                <a:cubicBezTo>
                  <a:pt x="f19" y="f15"/>
                  <a:pt x="f19" y="f11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3F94EE0A-9FE5-157C-BCB0-453C5669555B}"/>
              </a:ext>
            </a:extLst>
          </p:cNvPr>
          <p:cNvSpPr/>
          <p:nvPr/>
        </p:nvSpPr>
        <p:spPr>
          <a:xfrm>
            <a:off x="11185526" y="3429000"/>
            <a:ext cx="768352" cy="4651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9"/>
              <a:gd name="f7" fmla="val 72"/>
              <a:gd name="f8" fmla="val 57"/>
              <a:gd name="f9" fmla="val 68"/>
              <a:gd name="f10" fmla="val 5"/>
              <a:gd name="f11" fmla="val 77"/>
              <a:gd name="f12" fmla="val 7"/>
              <a:gd name="f13" fmla="val 82"/>
              <a:gd name="f14" fmla="val 13"/>
              <a:gd name="f15" fmla="val 92"/>
              <a:gd name="f16" fmla="val 24"/>
              <a:gd name="f17" fmla="val 97"/>
              <a:gd name="f18" fmla="val 38"/>
              <a:gd name="f19" fmla="val 114"/>
              <a:gd name="f20" fmla="val 43"/>
              <a:gd name="f21" fmla="val 116"/>
              <a:gd name="f22" fmla="val 44"/>
              <a:gd name="f23" fmla="val 58"/>
              <a:gd name="f24" fmla="val 62"/>
              <a:gd name="f25" fmla="val 113"/>
              <a:gd name="f26" fmla="val 67"/>
              <a:gd name="f27" fmla="val 101"/>
              <a:gd name="f28" fmla="val 70"/>
              <a:gd name="f29" fmla="val 86"/>
              <a:gd name="f30" fmla="val 63"/>
              <a:gd name="f31" fmla="val 78"/>
              <a:gd name="f32" fmla="val 66"/>
              <a:gd name="f33" fmla="val 55"/>
              <a:gd name="f34" fmla="val 48"/>
              <a:gd name="f35" fmla="val 40"/>
              <a:gd name="f36" fmla="val 31"/>
              <a:gd name="f37" fmla="val 71"/>
              <a:gd name="f38" fmla="val 23"/>
              <a:gd name="f39" fmla="val 16"/>
              <a:gd name="f40" fmla="val 69"/>
              <a:gd name="f41" fmla="val 2"/>
              <a:gd name="f42" fmla="val 61"/>
              <a:gd name="f43" fmla="val 4"/>
              <a:gd name="f44" fmla="val 42"/>
              <a:gd name="f45" fmla="val 8"/>
              <a:gd name="f46" fmla="val 41"/>
              <a:gd name="f47" fmla="val 20"/>
              <a:gd name="f48" fmla="val 36"/>
              <a:gd name="f49" fmla="val 25"/>
              <a:gd name="f50" fmla="val 28"/>
              <a:gd name="f51" fmla="val 19"/>
              <a:gd name="f52" fmla="val 37"/>
              <a:gd name="f53" fmla="val 10"/>
              <a:gd name="f54" fmla="val 6"/>
              <a:gd name="f55" fmla="+- 0 0 -90"/>
              <a:gd name="f56" fmla="*/ f3 1 119"/>
              <a:gd name="f57" fmla="*/ f4 1 72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119"/>
              <a:gd name="f66" fmla="*/ f62 1 72"/>
              <a:gd name="f67" fmla="*/ 57 f63 1"/>
              <a:gd name="f68" fmla="*/ 0 f62 1"/>
              <a:gd name="f69" fmla="*/ 82 f63 1"/>
              <a:gd name="f70" fmla="*/ 13 f62 1"/>
              <a:gd name="f71" fmla="*/ 114 f63 1"/>
              <a:gd name="f72" fmla="*/ 43 f62 1"/>
              <a:gd name="f73" fmla="*/ 116 f63 1"/>
              <a:gd name="f74" fmla="*/ 62 f62 1"/>
              <a:gd name="f75" fmla="*/ 97 f63 1"/>
              <a:gd name="f76" fmla="*/ 70 f62 1"/>
              <a:gd name="f77" fmla="*/ 68 f63 1"/>
              <a:gd name="f78" fmla="*/ 48 f63 1"/>
              <a:gd name="f79" fmla="*/ 23 f63 1"/>
              <a:gd name="f80" fmla="*/ 2 f63 1"/>
              <a:gd name="f81" fmla="*/ 61 f62 1"/>
              <a:gd name="f82" fmla="*/ 8 f63 1"/>
              <a:gd name="f83" fmla="*/ 41 f62 1"/>
              <a:gd name="f84" fmla="*/ 31 f63 1"/>
              <a:gd name="f85" fmla="*/ 19 f62 1"/>
              <a:gd name="f86" fmla="+- f64 0 f1"/>
              <a:gd name="f87" fmla="*/ f67 1 119"/>
              <a:gd name="f88" fmla="*/ f68 1 72"/>
              <a:gd name="f89" fmla="*/ f69 1 119"/>
              <a:gd name="f90" fmla="*/ f70 1 72"/>
              <a:gd name="f91" fmla="*/ f71 1 119"/>
              <a:gd name="f92" fmla="*/ f72 1 72"/>
              <a:gd name="f93" fmla="*/ f73 1 119"/>
              <a:gd name="f94" fmla="*/ f74 1 72"/>
              <a:gd name="f95" fmla="*/ f75 1 119"/>
              <a:gd name="f96" fmla="*/ f76 1 72"/>
              <a:gd name="f97" fmla="*/ f77 1 119"/>
              <a:gd name="f98" fmla="*/ f78 1 119"/>
              <a:gd name="f99" fmla="*/ f79 1 119"/>
              <a:gd name="f100" fmla="*/ f80 1 119"/>
              <a:gd name="f101" fmla="*/ f81 1 72"/>
              <a:gd name="f102" fmla="*/ f82 1 119"/>
              <a:gd name="f103" fmla="*/ f83 1 72"/>
              <a:gd name="f104" fmla="*/ f84 1 119"/>
              <a:gd name="f105" fmla="*/ f85 1 72"/>
              <a:gd name="f106" fmla="*/ 0 1 f65"/>
              <a:gd name="f107" fmla="*/ f59 1 f65"/>
              <a:gd name="f108" fmla="*/ 0 1 f66"/>
              <a:gd name="f109" fmla="*/ f60 1 f66"/>
              <a:gd name="f110" fmla="*/ f87 1 f65"/>
              <a:gd name="f111" fmla="*/ f88 1 f66"/>
              <a:gd name="f112" fmla="*/ f89 1 f65"/>
              <a:gd name="f113" fmla="*/ f90 1 f66"/>
              <a:gd name="f114" fmla="*/ f91 1 f65"/>
              <a:gd name="f115" fmla="*/ f92 1 f66"/>
              <a:gd name="f116" fmla="*/ f93 1 f65"/>
              <a:gd name="f117" fmla="*/ f94 1 f66"/>
              <a:gd name="f118" fmla="*/ f95 1 f65"/>
              <a:gd name="f119" fmla="*/ f96 1 f66"/>
              <a:gd name="f120" fmla="*/ f97 1 f65"/>
              <a:gd name="f121" fmla="*/ f98 1 f65"/>
              <a:gd name="f122" fmla="*/ f99 1 f65"/>
              <a:gd name="f123" fmla="*/ f100 1 f65"/>
              <a:gd name="f124" fmla="*/ f101 1 f66"/>
              <a:gd name="f125" fmla="*/ f102 1 f65"/>
              <a:gd name="f126" fmla="*/ f103 1 f66"/>
              <a:gd name="f127" fmla="*/ f104 1 f65"/>
              <a:gd name="f128" fmla="*/ f105 1 f66"/>
              <a:gd name="f129" fmla="*/ f106 f56 1"/>
              <a:gd name="f130" fmla="*/ f107 f56 1"/>
              <a:gd name="f131" fmla="*/ f109 f57 1"/>
              <a:gd name="f132" fmla="*/ f108 f57 1"/>
              <a:gd name="f133" fmla="*/ f110 f56 1"/>
              <a:gd name="f134" fmla="*/ f111 f57 1"/>
              <a:gd name="f135" fmla="*/ f112 f56 1"/>
              <a:gd name="f136" fmla="*/ f113 f57 1"/>
              <a:gd name="f137" fmla="*/ f114 f56 1"/>
              <a:gd name="f138" fmla="*/ f115 f57 1"/>
              <a:gd name="f139" fmla="*/ f116 f56 1"/>
              <a:gd name="f140" fmla="*/ f117 f57 1"/>
              <a:gd name="f141" fmla="*/ f118 f56 1"/>
              <a:gd name="f142" fmla="*/ f119 f57 1"/>
              <a:gd name="f143" fmla="*/ f120 f56 1"/>
              <a:gd name="f144" fmla="*/ f121 f56 1"/>
              <a:gd name="f145" fmla="*/ f122 f56 1"/>
              <a:gd name="f146" fmla="*/ f123 f56 1"/>
              <a:gd name="f147" fmla="*/ f124 f57 1"/>
              <a:gd name="f148" fmla="*/ f125 f56 1"/>
              <a:gd name="f149" fmla="*/ f126 f57 1"/>
              <a:gd name="f150" fmla="*/ f127 f56 1"/>
              <a:gd name="f151" fmla="*/ f128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6">
                <a:pos x="f133" y="f134"/>
              </a:cxn>
              <a:cxn ang="f86">
                <a:pos x="f135" y="f136"/>
              </a:cxn>
              <a:cxn ang="f86">
                <a:pos x="f137" y="f138"/>
              </a:cxn>
              <a:cxn ang="f86">
                <a:pos x="f139" y="f140"/>
              </a:cxn>
              <a:cxn ang="f86">
                <a:pos x="f141" y="f142"/>
              </a:cxn>
              <a:cxn ang="f86">
                <a:pos x="f143" y="f142"/>
              </a:cxn>
              <a:cxn ang="f86">
                <a:pos x="f144" y="f142"/>
              </a:cxn>
              <a:cxn ang="f86">
                <a:pos x="f145" y="f142"/>
              </a:cxn>
              <a:cxn ang="f86">
                <a:pos x="f146" y="f147"/>
              </a:cxn>
              <a:cxn ang="f86">
                <a:pos x="f148" y="f149"/>
              </a:cxn>
              <a:cxn ang="f86">
                <a:pos x="f150" y="f151"/>
              </a:cxn>
              <a:cxn ang="f86">
                <a:pos x="f133" y="f134"/>
              </a:cxn>
            </a:cxnLst>
            <a:rect l="f129" t="f132" r="f130" b="f131"/>
            <a:pathLst>
              <a:path w="119" h="7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6" y="f23"/>
                  <a:pt x="f21" y="f24"/>
                </a:cubicBezTo>
                <a:cubicBezTo>
                  <a:pt x="f25" y="f26"/>
                  <a:pt x="f27" y="f7"/>
                  <a:pt x="f17" y="f28"/>
                </a:cubicBezTo>
                <a:cubicBezTo>
                  <a:pt x="f29" y="f30"/>
                  <a:pt x="f31" y="f32"/>
                  <a:pt x="f9" y="f28"/>
                </a:cubicBezTo>
                <a:cubicBezTo>
                  <a:pt x="f24" y="f7"/>
                  <a:pt x="f33" y="f28"/>
                  <a:pt x="f34" y="f28"/>
                </a:cubicBezTo>
                <a:cubicBezTo>
                  <a:pt x="f35" y="f28"/>
                  <a:pt x="f36" y="f37"/>
                  <a:pt x="f38" y="f28"/>
                </a:cubicBezTo>
                <a:cubicBezTo>
                  <a:pt x="f39" y="f40"/>
                  <a:pt x="f10" y="f26"/>
                  <a:pt x="f41" y="f42"/>
                </a:cubicBezTo>
                <a:cubicBezTo>
                  <a:pt x="f5" y="f8"/>
                  <a:pt x="f43" y="f44"/>
                  <a:pt x="f45" y="f46"/>
                </a:cubicBezTo>
                <a:cubicBezTo>
                  <a:pt x="f47" y="f48"/>
                  <a:pt x="f49" y="f50"/>
                  <a:pt x="f36" y="f51"/>
                </a:cubicBezTo>
                <a:cubicBezTo>
                  <a:pt x="f52" y="f53"/>
                  <a:pt x="f34" y="f54"/>
                  <a:pt x="f8" y="f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2F66CDD-EEAA-34D1-BD67-50F436A5B841}"/>
              </a:ext>
            </a:extLst>
          </p:cNvPr>
          <p:cNvSpPr/>
          <p:nvPr/>
        </p:nvSpPr>
        <p:spPr>
          <a:xfrm>
            <a:off x="9526584" y="4443417"/>
            <a:ext cx="1652585" cy="1158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6"/>
              <a:gd name="f7" fmla="val 18"/>
              <a:gd name="f8" fmla="val 126"/>
              <a:gd name="f9" fmla="val 90"/>
              <a:gd name="f10" fmla="val 53"/>
              <a:gd name="f11" fmla="val 17"/>
              <a:gd name="f12" fmla="val 11"/>
              <a:gd name="f13" fmla="val 5"/>
              <a:gd name="f14" fmla="val 12"/>
              <a:gd name="f15" fmla="val 9"/>
              <a:gd name="f16" fmla="val 6"/>
              <a:gd name="f17" fmla="val 91"/>
              <a:gd name="f18" fmla="val 165"/>
              <a:gd name="f19" fmla="val 239"/>
              <a:gd name="f20" fmla="val 244"/>
              <a:gd name="f21" fmla="val 250"/>
              <a:gd name="f22" fmla="val 238"/>
              <a:gd name="f23" fmla="val 201"/>
              <a:gd name="f24" fmla="val 164"/>
              <a:gd name="f25" fmla="+- 0 0 -90"/>
              <a:gd name="f26" fmla="*/ f3 1 256"/>
              <a:gd name="f27" fmla="*/ f4 1 18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256"/>
              <a:gd name="f36" fmla="*/ f32 1 18"/>
              <a:gd name="f37" fmla="*/ 126 f33 1"/>
              <a:gd name="f38" fmla="*/ 18 f32 1"/>
              <a:gd name="f39" fmla="*/ 17 f33 1"/>
              <a:gd name="f40" fmla="*/ 0 f33 1"/>
              <a:gd name="f41" fmla="*/ 9 f32 1"/>
              <a:gd name="f42" fmla="*/ 0 f32 1"/>
              <a:gd name="f43" fmla="*/ 239 f33 1"/>
              <a:gd name="f44" fmla="*/ 256 f33 1"/>
              <a:gd name="f45" fmla="*/ 238 f33 1"/>
              <a:gd name="f46" fmla="+- f34 0 f1"/>
              <a:gd name="f47" fmla="*/ f37 1 256"/>
              <a:gd name="f48" fmla="*/ f38 1 18"/>
              <a:gd name="f49" fmla="*/ f39 1 256"/>
              <a:gd name="f50" fmla="*/ f40 1 256"/>
              <a:gd name="f51" fmla="*/ f41 1 18"/>
              <a:gd name="f52" fmla="*/ f42 1 18"/>
              <a:gd name="f53" fmla="*/ f43 1 256"/>
              <a:gd name="f54" fmla="*/ f44 1 256"/>
              <a:gd name="f55" fmla="*/ f45 1 256"/>
              <a:gd name="f56" fmla="*/ 0 1 f35"/>
              <a:gd name="f57" fmla="*/ f29 1 f35"/>
              <a:gd name="f58" fmla="*/ 0 1 f36"/>
              <a:gd name="f59" fmla="*/ f30 1 f36"/>
              <a:gd name="f60" fmla="*/ f47 1 f35"/>
              <a:gd name="f61" fmla="*/ f48 1 f36"/>
              <a:gd name="f62" fmla="*/ f49 1 f35"/>
              <a:gd name="f63" fmla="*/ f50 1 f35"/>
              <a:gd name="f64" fmla="*/ f51 1 f36"/>
              <a:gd name="f65" fmla="*/ f52 1 f36"/>
              <a:gd name="f66" fmla="*/ f53 1 f35"/>
              <a:gd name="f67" fmla="*/ f54 1 f35"/>
              <a:gd name="f68" fmla="*/ f55 1 f35"/>
              <a:gd name="f69" fmla="*/ f56 f26 1"/>
              <a:gd name="f70" fmla="*/ f57 f26 1"/>
              <a:gd name="f71" fmla="*/ f59 f27 1"/>
              <a:gd name="f72" fmla="*/ f58 f27 1"/>
              <a:gd name="f73" fmla="*/ f60 f26 1"/>
              <a:gd name="f74" fmla="*/ f61 f27 1"/>
              <a:gd name="f75" fmla="*/ f62 f26 1"/>
              <a:gd name="f76" fmla="*/ f63 f26 1"/>
              <a:gd name="f77" fmla="*/ f64 f27 1"/>
              <a:gd name="f78" fmla="*/ f65 f27 1"/>
              <a:gd name="f79" fmla="*/ f66 f26 1"/>
              <a:gd name="f80" fmla="*/ f67 f26 1"/>
              <a:gd name="f81" fmla="*/ f68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3" y="f74"/>
              </a:cxn>
              <a:cxn ang="f46">
                <a:pos x="f75" y="f74"/>
              </a:cxn>
              <a:cxn ang="f46">
                <a:pos x="f76" y="f77"/>
              </a:cxn>
              <a:cxn ang="f46">
                <a:pos x="f75" y="f78"/>
              </a:cxn>
              <a:cxn ang="f46">
                <a:pos x="f79" y="f78"/>
              </a:cxn>
              <a:cxn ang="f46">
                <a:pos x="f80" y="f77"/>
              </a:cxn>
              <a:cxn ang="f46">
                <a:pos x="f81" y="f74"/>
              </a:cxn>
              <a:cxn ang="f46">
                <a:pos x="f73" y="f74"/>
              </a:cxn>
            </a:cxnLst>
            <a:rect l="f69" t="f72" r="f70" b="f71"/>
            <a:pathLst>
              <a:path w="256" h="18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12" y="f11"/>
                  <a:pt x="f13" y="f14"/>
                  <a:pt x="f5" y="f15"/>
                </a:cubicBezTo>
                <a:cubicBezTo>
                  <a:pt x="f13" y="f16"/>
                  <a:pt x="f12" y="f5"/>
                  <a:pt x="f11" y="f5"/>
                </a:cubicBezTo>
                <a:cubicBezTo>
                  <a:pt x="f17" y="f5"/>
                  <a:pt x="f18" y="f5"/>
                  <a:pt x="f19" y="f5"/>
                </a:cubicBezTo>
                <a:cubicBezTo>
                  <a:pt x="f20" y="f5"/>
                  <a:pt x="f21" y="f16"/>
                  <a:pt x="f6" y="f15"/>
                </a:cubicBezTo>
                <a:cubicBezTo>
                  <a:pt x="f21" y="f14"/>
                  <a:pt x="f20" y="f11"/>
                  <a:pt x="f22" y="f7"/>
                </a:cubicBezTo>
                <a:cubicBezTo>
                  <a:pt x="f23" y="f7"/>
                  <a:pt x="f24" y="f7"/>
                  <a:pt x="f8" y="f7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E2D89FD1-81D7-1060-4E51-9B70A9968CA0}"/>
              </a:ext>
            </a:extLst>
          </p:cNvPr>
          <p:cNvSpPr/>
          <p:nvPr/>
        </p:nvSpPr>
        <p:spPr>
          <a:xfrm>
            <a:off x="9526584" y="5216523"/>
            <a:ext cx="1646240" cy="1238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5"/>
              <a:gd name="f7" fmla="val 19"/>
              <a:gd name="f8" fmla="val 128"/>
              <a:gd name="f9" fmla="val 18"/>
              <a:gd name="f10" fmla="val 91"/>
              <a:gd name="f11" fmla="val 54"/>
              <a:gd name="f12" fmla="val 12"/>
              <a:gd name="f13" fmla="val 6"/>
              <a:gd name="f14" fmla="val 11"/>
              <a:gd name="f15" fmla="val 8"/>
              <a:gd name="f16" fmla="val 5"/>
              <a:gd name="f17" fmla="val 164"/>
              <a:gd name="f18" fmla="val 237"/>
              <a:gd name="f19" fmla="val 243"/>
              <a:gd name="f20" fmla="val 249"/>
              <a:gd name="f21" fmla="val 7"/>
              <a:gd name="f22" fmla="val 10"/>
              <a:gd name="f23" fmla="val 13"/>
              <a:gd name="f24" fmla="val 244"/>
              <a:gd name="f25" fmla="val 201"/>
              <a:gd name="f26" fmla="+- 0 0 -90"/>
              <a:gd name="f27" fmla="*/ f3 1 255"/>
              <a:gd name="f28" fmla="*/ f4 1 19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255"/>
              <a:gd name="f37" fmla="*/ f33 1 19"/>
              <a:gd name="f38" fmla="*/ 128 f34 1"/>
              <a:gd name="f39" fmla="*/ 18 f33 1"/>
              <a:gd name="f40" fmla="*/ 18 f34 1"/>
              <a:gd name="f41" fmla="*/ 0 f34 1"/>
              <a:gd name="f42" fmla="*/ 8 f33 1"/>
              <a:gd name="f43" fmla="*/ 0 f33 1"/>
              <a:gd name="f44" fmla="*/ 237 f34 1"/>
              <a:gd name="f45" fmla="*/ 255 f34 1"/>
              <a:gd name="f46" fmla="*/ 10 f33 1"/>
              <a:gd name="f47" fmla="+- f35 0 f1"/>
              <a:gd name="f48" fmla="*/ f38 1 255"/>
              <a:gd name="f49" fmla="*/ f39 1 19"/>
              <a:gd name="f50" fmla="*/ f40 1 255"/>
              <a:gd name="f51" fmla="*/ f41 1 255"/>
              <a:gd name="f52" fmla="*/ f42 1 19"/>
              <a:gd name="f53" fmla="*/ f43 1 19"/>
              <a:gd name="f54" fmla="*/ f44 1 255"/>
              <a:gd name="f55" fmla="*/ f45 1 255"/>
              <a:gd name="f56" fmla="*/ f46 1 19"/>
              <a:gd name="f57" fmla="*/ 0 1 f36"/>
              <a:gd name="f58" fmla="*/ f30 1 f36"/>
              <a:gd name="f59" fmla="*/ 0 1 f37"/>
              <a:gd name="f60" fmla="*/ f31 1 f37"/>
              <a:gd name="f61" fmla="*/ f48 1 f36"/>
              <a:gd name="f62" fmla="*/ f49 1 f37"/>
              <a:gd name="f63" fmla="*/ f50 1 f36"/>
              <a:gd name="f64" fmla="*/ f51 1 f36"/>
              <a:gd name="f65" fmla="*/ f52 1 f37"/>
              <a:gd name="f66" fmla="*/ f53 1 f37"/>
              <a:gd name="f67" fmla="*/ f54 1 f36"/>
              <a:gd name="f68" fmla="*/ f55 1 f36"/>
              <a:gd name="f69" fmla="*/ f56 1 f37"/>
              <a:gd name="f70" fmla="*/ f57 f27 1"/>
              <a:gd name="f71" fmla="*/ f58 f27 1"/>
              <a:gd name="f72" fmla="*/ f60 f28 1"/>
              <a:gd name="f73" fmla="*/ f59 f28 1"/>
              <a:gd name="f74" fmla="*/ f61 f27 1"/>
              <a:gd name="f75" fmla="*/ f62 f28 1"/>
              <a:gd name="f76" fmla="*/ f63 f27 1"/>
              <a:gd name="f77" fmla="*/ f64 f27 1"/>
              <a:gd name="f78" fmla="*/ f65 f28 1"/>
              <a:gd name="f79" fmla="*/ f66 f28 1"/>
              <a:gd name="f80" fmla="*/ f67 f27 1"/>
              <a:gd name="f81" fmla="*/ f68 f27 1"/>
              <a:gd name="f82" fmla="*/ f69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4" y="f75"/>
              </a:cxn>
              <a:cxn ang="f47">
                <a:pos x="f76" y="f75"/>
              </a:cxn>
              <a:cxn ang="f47">
                <a:pos x="f77" y="f78"/>
              </a:cxn>
              <a:cxn ang="f47">
                <a:pos x="f76" y="f79"/>
              </a:cxn>
              <a:cxn ang="f47">
                <a:pos x="f80" y="f79"/>
              </a:cxn>
              <a:cxn ang="f47">
                <a:pos x="f81" y="f82"/>
              </a:cxn>
              <a:cxn ang="f47">
                <a:pos x="f80" y="f75"/>
              </a:cxn>
              <a:cxn ang="f47">
                <a:pos x="f74" y="f75"/>
              </a:cxn>
            </a:cxnLst>
            <a:rect l="f70" t="f73" r="f71" b="f72"/>
            <a:pathLst>
              <a:path w="255" h="19">
                <a:moveTo>
                  <a:pt x="f8" y="f9"/>
                </a:moveTo>
                <a:cubicBezTo>
                  <a:pt x="f10" y="f9"/>
                  <a:pt x="f11" y="f7"/>
                  <a:pt x="f9" y="f9"/>
                </a:cubicBezTo>
                <a:cubicBezTo>
                  <a:pt x="f12" y="f9"/>
                  <a:pt x="f13" y="f14"/>
                  <a:pt x="f5" y="f15"/>
                </a:cubicBezTo>
                <a:cubicBezTo>
                  <a:pt x="f13" y="f16"/>
                  <a:pt x="f12" y="f5"/>
                  <a:pt x="f9" y="f5"/>
                </a:cubicBezTo>
                <a:cubicBezTo>
                  <a:pt x="f10" y="f5"/>
                  <a:pt x="f17" y="f5"/>
                  <a:pt x="f18" y="f5"/>
                </a:cubicBezTo>
                <a:cubicBezTo>
                  <a:pt x="f19" y="f5"/>
                  <a:pt x="f20" y="f21"/>
                  <a:pt x="f6" y="f22"/>
                </a:cubicBezTo>
                <a:cubicBezTo>
                  <a:pt x="f20" y="f23"/>
                  <a:pt x="f24" y="f9"/>
                  <a:pt x="f18" y="f9"/>
                </a:cubicBezTo>
                <a:cubicBezTo>
                  <a:pt x="f25" y="f7"/>
                  <a:pt x="f17" y="f9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42D6DC54-2CE1-DD39-48FC-812BF2B9B789}"/>
              </a:ext>
            </a:extLst>
          </p:cNvPr>
          <p:cNvSpPr/>
          <p:nvPr/>
        </p:nvSpPr>
        <p:spPr>
          <a:xfrm>
            <a:off x="9526584" y="5991221"/>
            <a:ext cx="1646240" cy="1238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5"/>
              <a:gd name="f7" fmla="val 19"/>
              <a:gd name="f8" fmla="val 128"/>
              <a:gd name="f9" fmla="val 18"/>
              <a:gd name="f10" fmla="val 90"/>
              <a:gd name="f11" fmla="val 53"/>
              <a:gd name="f12" fmla="val 16"/>
              <a:gd name="f13" fmla="val 10"/>
              <a:gd name="f14" fmla="val 5"/>
              <a:gd name="f15" fmla="val 11"/>
              <a:gd name="f16" fmla="val 8"/>
              <a:gd name="f17" fmla="val 165"/>
              <a:gd name="f18" fmla="val 239"/>
              <a:gd name="f19" fmla="val 245"/>
              <a:gd name="f20" fmla="val 250"/>
              <a:gd name="f21" fmla="val 7"/>
              <a:gd name="f22" fmla="val 13"/>
              <a:gd name="f23" fmla="val 202"/>
              <a:gd name="f24" fmla="+- 0 0 -90"/>
              <a:gd name="f25" fmla="*/ f3 1 255"/>
              <a:gd name="f26" fmla="*/ f4 1 19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255"/>
              <a:gd name="f35" fmla="*/ f31 1 19"/>
              <a:gd name="f36" fmla="*/ 128 f32 1"/>
              <a:gd name="f37" fmla="*/ 18 f31 1"/>
              <a:gd name="f38" fmla="*/ 16 f32 1"/>
              <a:gd name="f39" fmla="*/ 0 f32 1"/>
              <a:gd name="f40" fmla="*/ 8 f31 1"/>
              <a:gd name="f41" fmla="*/ 0 f31 1"/>
              <a:gd name="f42" fmla="*/ 239 f32 1"/>
              <a:gd name="f43" fmla="*/ 255 f32 1"/>
              <a:gd name="f44" fmla="*/ 10 f31 1"/>
              <a:gd name="f45" fmla="+- f33 0 f1"/>
              <a:gd name="f46" fmla="*/ f36 1 255"/>
              <a:gd name="f47" fmla="*/ f37 1 19"/>
              <a:gd name="f48" fmla="*/ f38 1 255"/>
              <a:gd name="f49" fmla="*/ f39 1 255"/>
              <a:gd name="f50" fmla="*/ f40 1 19"/>
              <a:gd name="f51" fmla="*/ f41 1 19"/>
              <a:gd name="f52" fmla="*/ f42 1 255"/>
              <a:gd name="f53" fmla="*/ f43 1 255"/>
              <a:gd name="f54" fmla="*/ f44 1 19"/>
              <a:gd name="f55" fmla="*/ 0 1 f34"/>
              <a:gd name="f56" fmla="*/ f28 1 f34"/>
              <a:gd name="f57" fmla="*/ 0 1 f35"/>
              <a:gd name="f58" fmla="*/ f29 1 f35"/>
              <a:gd name="f59" fmla="*/ f46 1 f34"/>
              <a:gd name="f60" fmla="*/ f47 1 f35"/>
              <a:gd name="f61" fmla="*/ f48 1 f34"/>
              <a:gd name="f62" fmla="*/ f49 1 f34"/>
              <a:gd name="f63" fmla="*/ f50 1 f35"/>
              <a:gd name="f64" fmla="*/ f51 1 f35"/>
              <a:gd name="f65" fmla="*/ f52 1 f34"/>
              <a:gd name="f66" fmla="*/ f53 1 f34"/>
              <a:gd name="f67" fmla="*/ f54 1 f35"/>
              <a:gd name="f68" fmla="*/ f55 f25 1"/>
              <a:gd name="f69" fmla="*/ f56 f25 1"/>
              <a:gd name="f70" fmla="*/ f58 f26 1"/>
              <a:gd name="f71" fmla="*/ f57 f26 1"/>
              <a:gd name="f72" fmla="*/ f59 f25 1"/>
              <a:gd name="f73" fmla="*/ f60 f26 1"/>
              <a:gd name="f74" fmla="*/ f61 f25 1"/>
              <a:gd name="f75" fmla="*/ f62 f25 1"/>
              <a:gd name="f76" fmla="*/ f63 f26 1"/>
              <a:gd name="f77" fmla="*/ f64 f26 1"/>
              <a:gd name="f78" fmla="*/ f65 f25 1"/>
              <a:gd name="f79" fmla="*/ f66 f25 1"/>
              <a:gd name="f80" fmla="*/ f6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2" y="f73"/>
              </a:cxn>
              <a:cxn ang="f45">
                <a:pos x="f74" y="f73"/>
              </a:cxn>
              <a:cxn ang="f45">
                <a:pos x="f75" y="f76"/>
              </a:cxn>
              <a:cxn ang="f45">
                <a:pos x="f74" y="f77"/>
              </a:cxn>
              <a:cxn ang="f45">
                <a:pos x="f78" y="f77"/>
              </a:cxn>
              <a:cxn ang="f45">
                <a:pos x="f79" y="f80"/>
              </a:cxn>
              <a:cxn ang="f45">
                <a:pos x="f78" y="f73"/>
              </a:cxn>
              <a:cxn ang="f45">
                <a:pos x="f72" y="f73"/>
              </a:cxn>
            </a:cxnLst>
            <a:rect l="f68" t="f71" r="f69" b="f70"/>
            <a:pathLst>
              <a:path w="255" h="19">
                <a:moveTo>
                  <a:pt x="f8" y="f9"/>
                </a:moveTo>
                <a:cubicBezTo>
                  <a:pt x="f10" y="f9"/>
                  <a:pt x="f11" y="f7"/>
                  <a:pt x="f12" y="f9"/>
                </a:cubicBezTo>
                <a:cubicBezTo>
                  <a:pt x="f13" y="f9"/>
                  <a:pt x="f14" y="f15"/>
                  <a:pt x="f5" y="f16"/>
                </a:cubicBezTo>
                <a:cubicBezTo>
                  <a:pt x="f14" y="f14"/>
                  <a:pt x="f13" y="f5"/>
                  <a:pt x="f12" y="f5"/>
                </a:cubicBezTo>
                <a:cubicBezTo>
                  <a:pt x="f10" y="f5"/>
                  <a:pt x="f17" y="f5"/>
                  <a:pt x="f18" y="f5"/>
                </a:cubicBezTo>
                <a:cubicBezTo>
                  <a:pt x="f19" y="f5"/>
                  <a:pt x="f20" y="f21"/>
                  <a:pt x="f6" y="f13"/>
                </a:cubicBezTo>
                <a:cubicBezTo>
                  <a:pt x="f20" y="f22"/>
                  <a:pt x="f19" y="f9"/>
                  <a:pt x="f18" y="f9"/>
                </a:cubicBezTo>
                <a:cubicBezTo>
                  <a:pt x="f23" y="f9"/>
                  <a:pt x="f17" y="f9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DEAC53D2-EAB6-6AA8-6011-442693A93CD1}"/>
              </a:ext>
            </a:extLst>
          </p:cNvPr>
          <p:cNvSpPr/>
          <p:nvPr/>
        </p:nvSpPr>
        <p:spPr>
          <a:xfrm>
            <a:off x="9804397" y="3448046"/>
            <a:ext cx="1090614" cy="11112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9"/>
              <a:gd name="f7" fmla="val 17"/>
              <a:gd name="f8" fmla="val 84"/>
              <a:gd name="f9" fmla="val 61"/>
              <a:gd name="f10" fmla="val 38"/>
              <a:gd name="f11" fmla="val 16"/>
              <a:gd name="f12" fmla="val 10"/>
              <a:gd name="f13" fmla="val 5"/>
              <a:gd name="f14" fmla="val 12"/>
              <a:gd name="f15" fmla="val 9"/>
              <a:gd name="f16" fmla="val 6"/>
              <a:gd name="f17" fmla="val 1"/>
              <a:gd name="f18" fmla="val 15"/>
              <a:gd name="f19" fmla="val 108"/>
              <a:gd name="f20" fmla="val 155"/>
              <a:gd name="f21" fmla="val 159"/>
              <a:gd name="f22" fmla="val 164"/>
              <a:gd name="f23" fmla="val 154"/>
              <a:gd name="f24" fmla="val 130"/>
              <a:gd name="f25" fmla="val 107"/>
              <a:gd name="f26" fmla="+- 0 0 -90"/>
              <a:gd name="f27" fmla="*/ f3 1 169"/>
              <a:gd name="f28" fmla="*/ f4 1 17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69"/>
              <a:gd name="f37" fmla="*/ f33 1 17"/>
              <a:gd name="f38" fmla="*/ 84 f34 1"/>
              <a:gd name="f39" fmla="*/ 17 f33 1"/>
              <a:gd name="f40" fmla="*/ 16 f34 1"/>
              <a:gd name="f41" fmla="*/ 0 f34 1"/>
              <a:gd name="f42" fmla="*/ 9 f33 1"/>
              <a:gd name="f43" fmla="*/ 15 f34 1"/>
              <a:gd name="f44" fmla="*/ 1 f33 1"/>
              <a:gd name="f45" fmla="*/ 155 f34 1"/>
              <a:gd name="f46" fmla="*/ 169 f34 1"/>
              <a:gd name="f47" fmla="*/ 154 f34 1"/>
              <a:gd name="f48" fmla="+- f35 0 f1"/>
              <a:gd name="f49" fmla="*/ f38 1 169"/>
              <a:gd name="f50" fmla="*/ f39 1 17"/>
              <a:gd name="f51" fmla="*/ f40 1 169"/>
              <a:gd name="f52" fmla="*/ f41 1 169"/>
              <a:gd name="f53" fmla="*/ f42 1 17"/>
              <a:gd name="f54" fmla="*/ f43 1 169"/>
              <a:gd name="f55" fmla="*/ f44 1 17"/>
              <a:gd name="f56" fmla="*/ f45 1 169"/>
              <a:gd name="f57" fmla="*/ f46 1 169"/>
              <a:gd name="f58" fmla="*/ f47 1 169"/>
              <a:gd name="f59" fmla="*/ 0 1 f36"/>
              <a:gd name="f60" fmla="*/ f30 1 f36"/>
              <a:gd name="f61" fmla="*/ 0 1 f37"/>
              <a:gd name="f62" fmla="*/ f31 1 f37"/>
              <a:gd name="f63" fmla="*/ f49 1 f36"/>
              <a:gd name="f64" fmla="*/ f50 1 f37"/>
              <a:gd name="f65" fmla="*/ f51 1 f36"/>
              <a:gd name="f66" fmla="*/ f52 1 f36"/>
              <a:gd name="f67" fmla="*/ f53 1 f37"/>
              <a:gd name="f68" fmla="*/ f54 1 f36"/>
              <a:gd name="f69" fmla="*/ f55 1 f37"/>
              <a:gd name="f70" fmla="*/ f56 1 f36"/>
              <a:gd name="f71" fmla="*/ f57 1 f36"/>
              <a:gd name="f72" fmla="*/ f58 1 f36"/>
              <a:gd name="f73" fmla="*/ f59 f27 1"/>
              <a:gd name="f74" fmla="*/ f60 f27 1"/>
              <a:gd name="f75" fmla="*/ f62 f28 1"/>
              <a:gd name="f76" fmla="*/ f61 f28 1"/>
              <a:gd name="f77" fmla="*/ f63 f27 1"/>
              <a:gd name="f78" fmla="*/ f64 f28 1"/>
              <a:gd name="f79" fmla="*/ f65 f27 1"/>
              <a:gd name="f80" fmla="*/ f66 f27 1"/>
              <a:gd name="f81" fmla="*/ f67 f28 1"/>
              <a:gd name="f82" fmla="*/ f68 f27 1"/>
              <a:gd name="f83" fmla="*/ f69 f28 1"/>
              <a:gd name="f84" fmla="*/ f70 f27 1"/>
              <a:gd name="f85" fmla="*/ f71 f27 1"/>
              <a:gd name="f86" fmla="*/ f72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77" y="f78"/>
              </a:cxn>
              <a:cxn ang="f48">
                <a:pos x="f79" y="f78"/>
              </a:cxn>
              <a:cxn ang="f48">
                <a:pos x="f80" y="f81"/>
              </a:cxn>
              <a:cxn ang="f48">
                <a:pos x="f82" y="f83"/>
              </a:cxn>
              <a:cxn ang="f48">
                <a:pos x="f84" y="f83"/>
              </a:cxn>
              <a:cxn ang="f48">
                <a:pos x="f85" y="f81"/>
              </a:cxn>
              <a:cxn ang="f48">
                <a:pos x="f86" y="f78"/>
              </a:cxn>
              <a:cxn ang="f48">
                <a:pos x="f77" y="f78"/>
              </a:cxn>
            </a:cxnLst>
            <a:rect l="f73" t="f76" r="f74" b="f75"/>
            <a:pathLst>
              <a:path w="169" h="17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12" y="f11"/>
                  <a:pt x="f13" y="f14"/>
                  <a:pt x="f5" y="f15"/>
                </a:cubicBezTo>
                <a:cubicBezTo>
                  <a:pt x="f13" y="f16"/>
                  <a:pt x="f12" y="f17"/>
                  <a:pt x="f18" y="f17"/>
                </a:cubicBezTo>
                <a:cubicBezTo>
                  <a:pt x="f9" y="f5"/>
                  <a:pt x="f19" y="f5"/>
                  <a:pt x="f20" y="f17"/>
                </a:cubicBezTo>
                <a:cubicBezTo>
                  <a:pt x="f21" y="f17"/>
                  <a:pt x="f22" y="f16"/>
                  <a:pt x="f6" y="f15"/>
                </a:cubicBezTo>
                <a:cubicBezTo>
                  <a:pt x="f22" y="f14"/>
                  <a:pt x="f21" y="f11"/>
                  <a:pt x="f23" y="f7"/>
                </a:cubicBezTo>
                <a:cubicBezTo>
                  <a:pt x="f24" y="f7"/>
                  <a:pt x="f25" y="f7"/>
                  <a:pt x="f8" y="f7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5545BCD0-C6BB-D8A2-1977-435F04A73D11}"/>
              </a:ext>
            </a:extLst>
          </p:cNvPr>
          <p:cNvSpPr/>
          <p:nvPr/>
        </p:nvSpPr>
        <p:spPr>
          <a:xfrm>
            <a:off x="10229850" y="4010028"/>
            <a:ext cx="239709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"/>
              <a:gd name="f7" fmla="val 49"/>
              <a:gd name="f8" fmla="val 35"/>
              <a:gd name="f9" fmla="val 23"/>
              <a:gd name="f10" fmla="val 14"/>
              <a:gd name="f11" fmla="val 2"/>
              <a:gd name="f12" fmla="val 26"/>
              <a:gd name="f13" fmla="val 3"/>
              <a:gd name="f14" fmla="val 15"/>
              <a:gd name="f15" fmla="val 4"/>
              <a:gd name="f16" fmla="val 9"/>
              <a:gd name="f17" fmla="val 13"/>
              <a:gd name="f18" fmla="val 19"/>
              <a:gd name="f19" fmla="val 24"/>
              <a:gd name="f20" fmla="val 33"/>
              <a:gd name="f21" fmla="val 25"/>
              <a:gd name="f22" fmla="val 36"/>
              <a:gd name="f23" fmla="+- 0 0 -90"/>
              <a:gd name="f24" fmla="*/ f3 1 37"/>
              <a:gd name="f25" fmla="*/ f4 1 49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7"/>
              <a:gd name="f34" fmla="*/ f30 1 49"/>
              <a:gd name="f35" fmla="*/ 35 f31 1"/>
              <a:gd name="f36" fmla="*/ 49 f30 1"/>
              <a:gd name="f37" fmla="*/ 2 f31 1"/>
              <a:gd name="f38" fmla="*/ 3 f31 1"/>
              <a:gd name="f39" fmla="*/ 15 f30 1"/>
              <a:gd name="f40" fmla="*/ 19 f31 1"/>
              <a:gd name="f41" fmla="*/ 0 f30 1"/>
              <a:gd name="f42" fmla="+- f32 0 f1"/>
              <a:gd name="f43" fmla="*/ f35 1 37"/>
              <a:gd name="f44" fmla="*/ f36 1 49"/>
              <a:gd name="f45" fmla="*/ f37 1 37"/>
              <a:gd name="f46" fmla="*/ f38 1 37"/>
              <a:gd name="f47" fmla="*/ f39 1 49"/>
              <a:gd name="f48" fmla="*/ f40 1 37"/>
              <a:gd name="f49" fmla="*/ f41 1 49"/>
              <a:gd name="f50" fmla="*/ 0 1 f33"/>
              <a:gd name="f51" fmla="*/ f27 1 f33"/>
              <a:gd name="f52" fmla="*/ 0 1 f34"/>
              <a:gd name="f53" fmla="*/ f28 1 f34"/>
              <a:gd name="f54" fmla="*/ f43 1 f33"/>
              <a:gd name="f55" fmla="*/ f44 1 f34"/>
              <a:gd name="f56" fmla="*/ f45 1 f33"/>
              <a:gd name="f57" fmla="*/ f46 1 f33"/>
              <a:gd name="f58" fmla="*/ f47 1 f34"/>
              <a:gd name="f59" fmla="*/ f48 1 f33"/>
              <a:gd name="f60" fmla="*/ f49 1 f34"/>
              <a:gd name="f61" fmla="*/ f50 f24 1"/>
              <a:gd name="f62" fmla="*/ f51 f24 1"/>
              <a:gd name="f63" fmla="*/ f53 f25 1"/>
              <a:gd name="f64" fmla="*/ f52 f25 1"/>
              <a:gd name="f65" fmla="*/ f54 f24 1"/>
              <a:gd name="f66" fmla="*/ f55 f25 1"/>
              <a:gd name="f67" fmla="*/ f56 f24 1"/>
              <a:gd name="f68" fmla="*/ f57 f24 1"/>
              <a:gd name="f69" fmla="*/ f58 f25 1"/>
              <a:gd name="f70" fmla="*/ f59 f24 1"/>
              <a:gd name="f71" fmla="*/ f60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5" y="f66"/>
              </a:cxn>
              <a:cxn ang="f42">
                <a:pos x="f67" y="f66"/>
              </a:cxn>
              <a:cxn ang="f42">
                <a:pos x="f68" y="f69"/>
              </a:cxn>
              <a:cxn ang="f42">
                <a:pos x="f70" y="f71"/>
              </a:cxn>
              <a:cxn ang="f42">
                <a:pos x="f65" y="f69"/>
              </a:cxn>
              <a:cxn ang="f42">
                <a:pos x="f65" y="f66"/>
              </a:cxn>
            </a:cxnLst>
            <a:rect l="f61" t="f64" r="f62" b="f63"/>
            <a:pathLst>
              <a:path w="37" h="49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11" y="f6"/>
                  <a:pt x="f5" y="f12"/>
                  <a:pt x="f13" y="f14"/>
                </a:cubicBezTo>
                <a:cubicBezTo>
                  <a:pt x="f15" y="f16"/>
                  <a:pt x="f17" y="f5"/>
                  <a:pt x="f18" y="f5"/>
                </a:cubicBezTo>
                <a:cubicBezTo>
                  <a:pt x="f19" y="f5"/>
                  <a:pt x="f20" y="f16"/>
                  <a:pt x="f8" y="f14"/>
                </a:cubicBezTo>
                <a:cubicBezTo>
                  <a:pt x="f6" y="f21"/>
                  <a:pt x="f8" y="f22"/>
                  <a:pt x="f8" y="f7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1CFF4362-0257-97B5-2F8B-C22832A74621}"/>
              </a:ext>
            </a:extLst>
          </p:cNvPr>
          <p:cNvSpPr/>
          <p:nvPr/>
        </p:nvSpPr>
        <p:spPr>
          <a:xfrm>
            <a:off x="9829800" y="4894261"/>
            <a:ext cx="142875" cy="2397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7"/>
              <a:gd name="f8" fmla="val 29"/>
              <a:gd name="f9" fmla="val 4"/>
              <a:gd name="f10" fmla="val 19"/>
              <a:gd name="f11" fmla="val 8"/>
              <a:gd name="f12" fmla="val 9"/>
              <a:gd name="f13" fmla="val 11"/>
              <a:gd name="f14" fmla="val 14"/>
              <a:gd name="f15" fmla="val 6"/>
              <a:gd name="f16" fmla="val 12"/>
              <a:gd name="f17" fmla="val 20"/>
              <a:gd name="f18" fmla="val 18"/>
              <a:gd name="f19" fmla="+- 0 0 -90"/>
              <a:gd name="f20" fmla="*/ f3 1 22"/>
              <a:gd name="f21" fmla="*/ f4 1 37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2"/>
              <a:gd name="f30" fmla="*/ f26 1 37"/>
              <a:gd name="f31" fmla="*/ 0 f27 1"/>
              <a:gd name="f32" fmla="*/ 29 f26 1"/>
              <a:gd name="f33" fmla="*/ 11 f27 1"/>
              <a:gd name="f34" fmla="*/ 0 f26 1"/>
              <a:gd name="f35" fmla="*/ 20 f27 1"/>
              <a:gd name="f36" fmla="*/ 18 f26 1"/>
              <a:gd name="f37" fmla="+- f28 0 f1"/>
              <a:gd name="f38" fmla="*/ f31 1 22"/>
              <a:gd name="f39" fmla="*/ f32 1 37"/>
              <a:gd name="f40" fmla="*/ f33 1 22"/>
              <a:gd name="f41" fmla="*/ f34 1 37"/>
              <a:gd name="f42" fmla="*/ f35 1 22"/>
              <a:gd name="f43" fmla="*/ f36 1 37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29"/>
              <a:gd name="f53" fmla="*/ f43 1 f30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0 1"/>
              <a:gd name="f63" fmla="*/ f53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2" y="f63"/>
              </a:cxn>
              <a:cxn ang="f37">
                <a:pos x="f58" y="f59"/>
              </a:cxn>
            </a:cxnLst>
            <a:rect l="f54" t="f57" r="f55" b="f56"/>
            <a:pathLst>
              <a:path w="22" h="37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0" y="f16"/>
                  <a:pt x="f17" y="f18"/>
                </a:cubicBezTo>
                <a:cubicBezTo>
                  <a:pt x="f6" y="f8"/>
                  <a:pt x="f10" y="f7"/>
                  <a:pt x="f5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B601802C-5E41-E1B3-E791-BFE171409522}"/>
              </a:ext>
            </a:extLst>
          </p:cNvPr>
          <p:cNvSpPr/>
          <p:nvPr/>
        </p:nvSpPr>
        <p:spPr>
          <a:xfrm>
            <a:off x="10288591" y="4894261"/>
            <a:ext cx="134938" cy="2397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"/>
              <a:gd name="f7" fmla="val 37"/>
              <a:gd name="f8" fmla="val 29"/>
              <a:gd name="f9" fmla="val 2"/>
              <a:gd name="f10" fmla="val 28"/>
              <a:gd name="f11" fmla="val 18"/>
              <a:gd name="f12" fmla="val 3"/>
              <a:gd name="f13" fmla="val 12"/>
              <a:gd name="f14" fmla="val 7"/>
              <a:gd name="f15" fmla="val 6"/>
              <a:gd name="f16" fmla="val 11"/>
              <a:gd name="f17" fmla="val 14"/>
              <a:gd name="f18" fmla="val 10"/>
              <a:gd name="f19" fmla="val 17"/>
              <a:gd name="f20" fmla="val 19"/>
              <a:gd name="f21" fmla="+- 0 0 -90"/>
              <a:gd name="f22" fmla="*/ f3 1 21"/>
              <a:gd name="f23" fmla="*/ f4 1 37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21"/>
              <a:gd name="f32" fmla="*/ f28 1 37"/>
              <a:gd name="f33" fmla="*/ 21 f29 1"/>
              <a:gd name="f34" fmla="*/ 29 f28 1"/>
              <a:gd name="f35" fmla="*/ 2 f29 1"/>
              <a:gd name="f36" fmla="*/ 18 f28 1"/>
              <a:gd name="f37" fmla="*/ 11 f29 1"/>
              <a:gd name="f38" fmla="*/ 0 f28 1"/>
              <a:gd name="f39" fmla="+- f30 0 f1"/>
              <a:gd name="f40" fmla="*/ f33 1 21"/>
              <a:gd name="f41" fmla="*/ f34 1 37"/>
              <a:gd name="f42" fmla="*/ f35 1 21"/>
              <a:gd name="f43" fmla="*/ f36 1 37"/>
              <a:gd name="f44" fmla="*/ f37 1 21"/>
              <a:gd name="f45" fmla="*/ f38 1 37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2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5"/>
              </a:cxn>
              <a:cxn ang="f39">
                <a:pos x="f60" y="f61"/>
              </a:cxn>
            </a:cxnLst>
            <a:rect l="f56" t="f59" r="f57" b="f58"/>
            <a:pathLst>
              <a:path w="21" h="37">
                <a:moveTo>
                  <a:pt x="f6" y="f8"/>
                </a:moveTo>
                <a:cubicBezTo>
                  <a:pt x="f9" y="f7"/>
                  <a:pt x="f5" y="f10"/>
                  <a:pt x="f9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18"/>
                  <a:pt x="f19" y="f20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CD6A3209-7F5D-E592-AF26-C11940DBE6A2}"/>
              </a:ext>
            </a:extLst>
          </p:cNvPr>
          <p:cNvSpPr/>
          <p:nvPr/>
        </p:nvSpPr>
        <p:spPr>
          <a:xfrm>
            <a:off x="10707688" y="4894261"/>
            <a:ext cx="142875" cy="2063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2"/>
              <a:gd name="f8" fmla="val 31"/>
              <a:gd name="f9" fmla="val 5"/>
              <a:gd name="f10" fmla="val 19"/>
              <a:gd name="f11" fmla="val 9"/>
              <a:gd name="f12" fmla="val 12"/>
              <a:gd name="f13" fmla="val 15"/>
              <a:gd name="f14" fmla="val 6"/>
              <a:gd name="f15" fmla="val 21"/>
              <a:gd name="f16" fmla="val 18"/>
              <a:gd name="f17" fmla="+- 0 0 -90"/>
              <a:gd name="f18" fmla="*/ f3 1 22"/>
              <a:gd name="f19" fmla="*/ f4 1 32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22"/>
              <a:gd name="f28" fmla="*/ f24 1 32"/>
              <a:gd name="f29" fmla="*/ 0 f25 1"/>
              <a:gd name="f30" fmla="*/ 31 f24 1"/>
              <a:gd name="f31" fmla="*/ 12 f25 1"/>
              <a:gd name="f32" fmla="*/ 0 f24 1"/>
              <a:gd name="f33" fmla="*/ 21 f25 1"/>
              <a:gd name="f34" fmla="*/ 18 f24 1"/>
              <a:gd name="f35" fmla="+- f26 0 f1"/>
              <a:gd name="f36" fmla="*/ f29 1 22"/>
              <a:gd name="f37" fmla="*/ f30 1 32"/>
              <a:gd name="f38" fmla="*/ f31 1 22"/>
              <a:gd name="f39" fmla="*/ f32 1 32"/>
              <a:gd name="f40" fmla="*/ f33 1 22"/>
              <a:gd name="f41" fmla="*/ f34 1 32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8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61"/>
              </a:cxn>
              <a:cxn ang="f35">
                <a:pos x="f56" y="f57"/>
              </a:cxn>
            </a:cxnLst>
            <a:rect l="f52" t="f55" r="f53" b="f54"/>
            <a:pathLst>
              <a:path w="22" h="32">
                <a:moveTo>
                  <a:pt x="f5" y="f8"/>
                </a:moveTo>
                <a:cubicBezTo>
                  <a:pt x="f9" y="f10"/>
                  <a:pt x="f11" y="f11"/>
                  <a:pt x="f12" y="f5"/>
                </a:cubicBezTo>
                <a:cubicBezTo>
                  <a:pt x="f13" y="f14"/>
                  <a:pt x="f15" y="f12"/>
                  <a:pt x="f15" y="f16"/>
                </a:cubicBezTo>
                <a:cubicBezTo>
                  <a:pt x="f6" y="f7"/>
                  <a:pt x="f15" y="f7"/>
                  <a:pt x="f5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6D72EEBD-25D3-78A2-61E8-DCE4B8696B68}"/>
              </a:ext>
            </a:extLst>
          </p:cNvPr>
          <p:cNvSpPr/>
          <p:nvPr/>
        </p:nvSpPr>
        <p:spPr>
          <a:xfrm>
            <a:off x="9842501" y="5668959"/>
            <a:ext cx="142875" cy="2381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7"/>
              <a:gd name="f8" fmla="val 29"/>
              <a:gd name="f9" fmla="val 3"/>
              <a:gd name="f10" fmla="val 2"/>
              <a:gd name="f11" fmla="val 18"/>
              <a:gd name="f12" fmla="val 12"/>
              <a:gd name="f13" fmla="val 8"/>
              <a:gd name="f14" fmla="val 6"/>
              <a:gd name="f15" fmla="val 11"/>
              <a:gd name="f16" fmla="val 15"/>
              <a:gd name="f17" fmla="val 10"/>
              <a:gd name="f18" fmla="val 19"/>
              <a:gd name="f19" fmla="+- 0 0 -90"/>
              <a:gd name="f20" fmla="*/ f3 1 22"/>
              <a:gd name="f21" fmla="*/ f4 1 37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2"/>
              <a:gd name="f30" fmla="*/ f26 1 37"/>
              <a:gd name="f31" fmla="*/ 22 f27 1"/>
              <a:gd name="f32" fmla="*/ 29 f26 1"/>
              <a:gd name="f33" fmla="*/ 2 f27 1"/>
              <a:gd name="f34" fmla="*/ 18 f26 1"/>
              <a:gd name="f35" fmla="*/ 11 f27 1"/>
              <a:gd name="f36" fmla="*/ 0 f26 1"/>
              <a:gd name="f37" fmla="+- f28 0 f1"/>
              <a:gd name="f38" fmla="*/ f31 1 22"/>
              <a:gd name="f39" fmla="*/ f32 1 37"/>
              <a:gd name="f40" fmla="*/ f33 1 22"/>
              <a:gd name="f41" fmla="*/ f34 1 37"/>
              <a:gd name="f42" fmla="*/ f35 1 22"/>
              <a:gd name="f43" fmla="*/ f36 1 37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29"/>
              <a:gd name="f53" fmla="*/ f43 1 f30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0 1"/>
              <a:gd name="f63" fmla="*/ f53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2" y="f63"/>
              </a:cxn>
              <a:cxn ang="f37">
                <a:pos x="f58" y="f59"/>
              </a:cxn>
            </a:cxnLst>
            <a:rect l="f54" t="f57" r="f55" b="f56"/>
            <a:pathLst>
              <a:path w="22" h="37">
                <a:moveTo>
                  <a:pt x="f6" y="f8"/>
                </a:moveTo>
                <a:cubicBezTo>
                  <a:pt x="f9" y="f7"/>
                  <a:pt x="f5" y="f8"/>
                  <a:pt x="f10" y="f11"/>
                </a:cubicBezTo>
                <a:cubicBezTo>
                  <a:pt x="f9" y="f12"/>
                  <a:pt x="f13" y="f14"/>
                  <a:pt x="f15" y="f5"/>
                </a:cubicBezTo>
                <a:cubicBezTo>
                  <a:pt x="f16" y="f17"/>
                  <a:pt x="f11" y="f18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9CDC880A-881E-B6AD-8E8B-ABF623ED9315}"/>
              </a:ext>
            </a:extLst>
          </p:cNvPr>
          <p:cNvSpPr/>
          <p:nvPr/>
        </p:nvSpPr>
        <p:spPr>
          <a:xfrm>
            <a:off x="10282235" y="5668959"/>
            <a:ext cx="141283" cy="2317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6"/>
              <a:gd name="f8" fmla="val 29"/>
              <a:gd name="f9" fmla="val 4"/>
              <a:gd name="f10" fmla="val 30"/>
              <a:gd name="f11" fmla="val 3"/>
              <a:gd name="f12" fmla="val 19"/>
              <a:gd name="f13" fmla="val 12"/>
              <a:gd name="f14" fmla="val 8"/>
              <a:gd name="f15" fmla="val 6"/>
              <a:gd name="f16" fmla="val 11"/>
              <a:gd name="f17" fmla="val 15"/>
              <a:gd name="f18" fmla="val 10"/>
              <a:gd name="f19" fmla="val 18"/>
              <a:gd name="f20" fmla="val 20"/>
              <a:gd name="f21" fmla="+- 0 0 -90"/>
              <a:gd name="f22" fmla="*/ f3 1 22"/>
              <a:gd name="f23" fmla="*/ f4 1 36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22"/>
              <a:gd name="f32" fmla="*/ f28 1 36"/>
              <a:gd name="f33" fmla="*/ 22 f29 1"/>
              <a:gd name="f34" fmla="*/ 29 f28 1"/>
              <a:gd name="f35" fmla="*/ 3 f29 1"/>
              <a:gd name="f36" fmla="*/ 19 f28 1"/>
              <a:gd name="f37" fmla="*/ 11 f29 1"/>
              <a:gd name="f38" fmla="*/ 0 f28 1"/>
              <a:gd name="f39" fmla="+- f30 0 f1"/>
              <a:gd name="f40" fmla="*/ f33 1 22"/>
              <a:gd name="f41" fmla="*/ f34 1 36"/>
              <a:gd name="f42" fmla="*/ f35 1 22"/>
              <a:gd name="f43" fmla="*/ f36 1 36"/>
              <a:gd name="f44" fmla="*/ f37 1 22"/>
              <a:gd name="f45" fmla="*/ f38 1 36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2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5"/>
              </a:cxn>
              <a:cxn ang="f39">
                <a:pos x="f60" y="f61"/>
              </a:cxn>
            </a:cxnLst>
            <a:rect l="f56" t="f59" r="f57" b="f58"/>
            <a:pathLst>
              <a:path w="22" h="36">
                <a:moveTo>
                  <a:pt x="f6" y="f8"/>
                </a:moveTo>
                <a:cubicBezTo>
                  <a:pt x="f9" y="f7"/>
                  <a:pt x="f5" y="f10"/>
                  <a:pt x="f11" y="f12"/>
                </a:cubicBezTo>
                <a:cubicBezTo>
                  <a:pt x="f9" y="f13"/>
                  <a:pt x="f14" y="f15"/>
                  <a:pt x="f16" y="f5"/>
                </a:cubicBezTo>
                <a:cubicBezTo>
                  <a:pt x="f17" y="f18"/>
                  <a:pt x="f19" y="f20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A443B6DC-933E-B9AC-BA51-27BD8488D6E9}"/>
              </a:ext>
            </a:extLst>
          </p:cNvPr>
          <p:cNvSpPr/>
          <p:nvPr/>
        </p:nvSpPr>
        <p:spPr>
          <a:xfrm>
            <a:off x="10707688" y="5668959"/>
            <a:ext cx="142875" cy="2063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2"/>
              <a:gd name="f8" fmla="val 31"/>
              <a:gd name="f9" fmla="val 5"/>
              <a:gd name="f10" fmla="val 19"/>
              <a:gd name="f11" fmla="val 9"/>
              <a:gd name="f12" fmla="val 10"/>
              <a:gd name="f13" fmla="val 12"/>
              <a:gd name="f14" fmla="val 15"/>
              <a:gd name="f15" fmla="val 6"/>
              <a:gd name="f16" fmla="val 21"/>
              <a:gd name="f17" fmla="val 18"/>
              <a:gd name="f18" fmla="+- 0 0 -90"/>
              <a:gd name="f19" fmla="*/ f3 1 22"/>
              <a:gd name="f20" fmla="*/ f4 1 32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22"/>
              <a:gd name="f29" fmla="*/ f25 1 32"/>
              <a:gd name="f30" fmla="*/ 0 f26 1"/>
              <a:gd name="f31" fmla="*/ 31 f25 1"/>
              <a:gd name="f32" fmla="*/ 12 f26 1"/>
              <a:gd name="f33" fmla="*/ 0 f25 1"/>
              <a:gd name="f34" fmla="*/ 21 f26 1"/>
              <a:gd name="f35" fmla="*/ 18 f25 1"/>
              <a:gd name="f36" fmla="+- f27 0 f1"/>
              <a:gd name="f37" fmla="*/ f30 1 22"/>
              <a:gd name="f38" fmla="*/ f31 1 32"/>
              <a:gd name="f39" fmla="*/ f32 1 22"/>
              <a:gd name="f40" fmla="*/ f33 1 32"/>
              <a:gd name="f41" fmla="*/ f34 1 22"/>
              <a:gd name="f42" fmla="*/ f35 1 32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9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2"/>
              </a:cxn>
              <a:cxn ang="f36">
                <a:pos x="f57" y="f58"/>
              </a:cxn>
            </a:cxnLst>
            <a:rect l="f53" t="f56" r="f54" b="f55"/>
            <a:pathLst>
              <a:path w="22" h="32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3"/>
                  <a:pt x="f16" y="f17"/>
                </a:cubicBezTo>
                <a:cubicBezTo>
                  <a:pt x="f6" y="f7"/>
                  <a:pt x="f16" y="f7"/>
                  <a:pt x="f5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EFB89C6F-D74C-C3F6-1BED-08E4D8B0ED40}"/>
              </a:ext>
            </a:extLst>
          </p:cNvPr>
          <p:cNvSpPr/>
          <p:nvPr/>
        </p:nvSpPr>
        <p:spPr>
          <a:xfrm>
            <a:off x="9842501" y="6443667"/>
            <a:ext cx="142875" cy="2317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6"/>
              <a:gd name="f8" fmla="val 30"/>
              <a:gd name="f9" fmla="val 5"/>
              <a:gd name="f10" fmla="val 2"/>
              <a:gd name="f11" fmla="val 19"/>
              <a:gd name="f12" fmla="val 3"/>
              <a:gd name="f13" fmla="val 12"/>
              <a:gd name="f14" fmla="val 7"/>
              <a:gd name="f15" fmla="val 6"/>
              <a:gd name="f16" fmla="val 10"/>
              <a:gd name="f17" fmla="val 14"/>
              <a:gd name="f18" fmla="val 18"/>
              <a:gd name="f19" fmla="+- 0 0 -90"/>
              <a:gd name="f20" fmla="*/ f3 1 22"/>
              <a:gd name="f21" fmla="*/ f4 1 36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2"/>
              <a:gd name="f30" fmla="*/ f26 1 36"/>
              <a:gd name="f31" fmla="*/ 22 f27 1"/>
              <a:gd name="f32" fmla="*/ 30 f26 1"/>
              <a:gd name="f33" fmla="*/ 2 f27 1"/>
              <a:gd name="f34" fmla="*/ 19 f26 1"/>
              <a:gd name="f35" fmla="*/ 10 f27 1"/>
              <a:gd name="f36" fmla="*/ 0 f26 1"/>
              <a:gd name="f37" fmla="+- f28 0 f1"/>
              <a:gd name="f38" fmla="*/ f31 1 22"/>
              <a:gd name="f39" fmla="*/ f32 1 36"/>
              <a:gd name="f40" fmla="*/ f33 1 22"/>
              <a:gd name="f41" fmla="*/ f34 1 36"/>
              <a:gd name="f42" fmla="*/ f35 1 22"/>
              <a:gd name="f43" fmla="*/ f36 1 36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29"/>
              <a:gd name="f53" fmla="*/ f43 1 f30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0 1"/>
              <a:gd name="f63" fmla="*/ f53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2" y="f63"/>
              </a:cxn>
              <a:cxn ang="f37">
                <a:pos x="f58" y="f59"/>
              </a:cxn>
            </a:cxnLst>
            <a:rect l="f54" t="f57" r="f55" b="f56"/>
            <a:pathLst>
              <a:path w="22" h="36">
                <a:moveTo>
                  <a:pt x="f6" y="f8"/>
                </a:moveTo>
                <a:cubicBezTo>
                  <a:pt x="f9" y="f7"/>
                  <a:pt x="f5" y="f8"/>
                  <a:pt x="f10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16"/>
                  <a:pt x="f18" y="f11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D1D7C908-0428-8EA8-168E-8EDB7C2C70D3}"/>
              </a:ext>
            </a:extLst>
          </p:cNvPr>
          <p:cNvSpPr/>
          <p:nvPr/>
        </p:nvSpPr>
        <p:spPr>
          <a:xfrm>
            <a:off x="10275890" y="6443667"/>
            <a:ext cx="141283" cy="2317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6"/>
              <a:gd name="f8" fmla="val 30"/>
              <a:gd name="f9" fmla="val 4"/>
              <a:gd name="f10" fmla="val 20"/>
              <a:gd name="f11" fmla="val 8"/>
              <a:gd name="f12" fmla="val 10"/>
              <a:gd name="f13" fmla="val 11"/>
              <a:gd name="f14" fmla="val 14"/>
              <a:gd name="f15" fmla="val 6"/>
              <a:gd name="f16" fmla="val 18"/>
              <a:gd name="f17" fmla="val 12"/>
              <a:gd name="f18" fmla="val 19"/>
              <a:gd name="f19" fmla="val 17"/>
              <a:gd name="f20" fmla="+- 0 0 -90"/>
              <a:gd name="f21" fmla="*/ f3 1 22"/>
              <a:gd name="f22" fmla="*/ f4 1 36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2"/>
              <a:gd name="f31" fmla="*/ f27 1 36"/>
              <a:gd name="f32" fmla="*/ 0 f28 1"/>
              <a:gd name="f33" fmla="*/ 30 f27 1"/>
              <a:gd name="f34" fmla="*/ 11 f28 1"/>
              <a:gd name="f35" fmla="*/ 0 f27 1"/>
              <a:gd name="f36" fmla="*/ 20 f28 1"/>
              <a:gd name="f37" fmla="*/ 19 f27 1"/>
              <a:gd name="f38" fmla="+- f29 0 f1"/>
              <a:gd name="f39" fmla="*/ f32 1 22"/>
              <a:gd name="f40" fmla="*/ f33 1 36"/>
              <a:gd name="f41" fmla="*/ f34 1 22"/>
              <a:gd name="f42" fmla="*/ f35 1 36"/>
              <a:gd name="f43" fmla="*/ f36 1 22"/>
              <a:gd name="f44" fmla="*/ f37 1 36"/>
              <a:gd name="f45" fmla="*/ 0 1 f30"/>
              <a:gd name="f46" fmla="*/ f24 1 f30"/>
              <a:gd name="f47" fmla="*/ 0 1 f31"/>
              <a:gd name="f48" fmla="*/ f25 1 f31"/>
              <a:gd name="f49" fmla="*/ f39 1 f30"/>
              <a:gd name="f50" fmla="*/ f40 1 f31"/>
              <a:gd name="f51" fmla="*/ f41 1 f30"/>
              <a:gd name="f52" fmla="*/ f42 1 f31"/>
              <a:gd name="f53" fmla="*/ f43 1 f30"/>
              <a:gd name="f54" fmla="*/ f44 1 f31"/>
              <a:gd name="f55" fmla="*/ f45 f21 1"/>
              <a:gd name="f56" fmla="*/ f46 f21 1"/>
              <a:gd name="f57" fmla="*/ f48 f22 1"/>
              <a:gd name="f58" fmla="*/ f47 f22 1"/>
              <a:gd name="f59" fmla="*/ f49 f21 1"/>
              <a:gd name="f60" fmla="*/ f50 f22 1"/>
              <a:gd name="f61" fmla="*/ f51 f21 1"/>
              <a:gd name="f62" fmla="*/ f52 f22 1"/>
              <a:gd name="f63" fmla="*/ f53 f21 1"/>
              <a:gd name="f64" fmla="*/ f54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9" y="f60"/>
              </a:cxn>
              <a:cxn ang="f38">
                <a:pos x="f61" y="f62"/>
              </a:cxn>
              <a:cxn ang="f38">
                <a:pos x="f63" y="f64"/>
              </a:cxn>
              <a:cxn ang="f38">
                <a:pos x="f59" y="f60"/>
              </a:cxn>
            </a:cxnLst>
            <a:rect l="f55" t="f58" r="f56" b="f57"/>
            <a:pathLst>
              <a:path w="22" h="36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7"/>
                  <a:pt x="f10" y="f18"/>
                </a:cubicBezTo>
                <a:cubicBezTo>
                  <a:pt x="f6" y="f8"/>
                  <a:pt x="f19" y="f7"/>
                  <a:pt x="f5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4">
            <a:extLst>
              <a:ext uri="{FF2B5EF4-FFF2-40B4-BE49-F238E27FC236}">
                <a16:creationId xmlns:a16="http://schemas.microsoft.com/office/drawing/2014/main" id="{55ED5C94-2702-3321-2E13-1DB84A388274}"/>
              </a:ext>
            </a:extLst>
          </p:cNvPr>
          <p:cNvSpPr/>
          <p:nvPr/>
        </p:nvSpPr>
        <p:spPr>
          <a:xfrm>
            <a:off x="10726734" y="6443667"/>
            <a:ext cx="142875" cy="2381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37"/>
              <a:gd name="f8" fmla="val 29"/>
              <a:gd name="f9" fmla="val 3"/>
              <a:gd name="f10" fmla="val 2"/>
              <a:gd name="f11" fmla="val 18"/>
              <a:gd name="f12" fmla="val 12"/>
              <a:gd name="f13" fmla="val 8"/>
              <a:gd name="f14" fmla="val 6"/>
              <a:gd name="f15" fmla="val 11"/>
              <a:gd name="f16" fmla="val 14"/>
              <a:gd name="f17" fmla="val 9"/>
              <a:gd name="f18" fmla="val 19"/>
              <a:gd name="f19" fmla="+- 0 0 -90"/>
              <a:gd name="f20" fmla="*/ f3 1 22"/>
              <a:gd name="f21" fmla="*/ f4 1 37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2"/>
              <a:gd name="f30" fmla="*/ f26 1 37"/>
              <a:gd name="f31" fmla="*/ 22 f27 1"/>
              <a:gd name="f32" fmla="*/ 29 f26 1"/>
              <a:gd name="f33" fmla="*/ 2 f27 1"/>
              <a:gd name="f34" fmla="*/ 18 f26 1"/>
              <a:gd name="f35" fmla="*/ 11 f27 1"/>
              <a:gd name="f36" fmla="*/ 0 f26 1"/>
              <a:gd name="f37" fmla="+- f28 0 f1"/>
              <a:gd name="f38" fmla="*/ f31 1 22"/>
              <a:gd name="f39" fmla="*/ f32 1 37"/>
              <a:gd name="f40" fmla="*/ f33 1 22"/>
              <a:gd name="f41" fmla="*/ f34 1 37"/>
              <a:gd name="f42" fmla="*/ f35 1 22"/>
              <a:gd name="f43" fmla="*/ f36 1 37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29"/>
              <a:gd name="f53" fmla="*/ f43 1 f30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0 1"/>
              <a:gd name="f63" fmla="*/ f53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2" y="f63"/>
              </a:cxn>
              <a:cxn ang="f37">
                <a:pos x="f58" y="f59"/>
              </a:cxn>
            </a:cxnLst>
            <a:rect l="f54" t="f57" r="f55" b="f56"/>
            <a:pathLst>
              <a:path w="22" h="37">
                <a:moveTo>
                  <a:pt x="f6" y="f8"/>
                </a:moveTo>
                <a:cubicBezTo>
                  <a:pt x="f9" y="f7"/>
                  <a:pt x="f5" y="f8"/>
                  <a:pt x="f10" y="f11"/>
                </a:cubicBezTo>
                <a:cubicBezTo>
                  <a:pt x="f9" y="f12"/>
                  <a:pt x="f13" y="f14"/>
                  <a:pt x="f15" y="f5"/>
                </a:cubicBezTo>
                <a:cubicBezTo>
                  <a:pt x="f16" y="f17"/>
                  <a:pt x="f11" y="f18"/>
                  <a:pt x="f6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75F3A93D-8662-FFF6-AA6E-4B3F56872B39}"/>
              </a:ext>
            </a:extLst>
          </p:cNvPr>
          <p:cNvSpPr/>
          <p:nvPr/>
        </p:nvSpPr>
        <p:spPr>
          <a:xfrm>
            <a:off x="9213851" y="2157417"/>
            <a:ext cx="2281235" cy="7667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04"/>
              <a:gd name="f7" fmla="val 203"/>
              <a:gd name="f8" fmla="val 589"/>
              <a:gd name="f9" fmla="val 138"/>
              <a:gd name="f10" fmla="val 553"/>
              <a:gd name="f11" fmla="val 516"/>
              <a:gd name="f12" fmla="val 480"/>
              <a:gd name="f13" fmla="val 462"/>
              <a:gd name="f14" fmla="val 443"/>
              <a:gd name="f15" fmla="val 423"/>
              <a:gd name="f16" fmla="val 425"/>
              <a:gd name="f17" fmla="val 135"/>
              <a:gd name="f18" fmla="val 426"/>
              <a:gd name="f19" fmla="val 132"/>
              <a:gd name="f20" fmla="val 427"/>
              <a:gd name="f21" fmla="val 130"/>
              <a:gd name="f22" fmla="val 428"/>
              <a:gd name="f23" fmla="val 127"/>
              <a:gd name="f24" fmla="val 125"/>
              <a:gd name="f25" fmla="val 123"/>
              <a:gd name="f26" fmla="val 417"/>
              <a:gd name="f27" fmla="val 103"/>
              <a:gd name="f28" fmla="val 405"/>
              <a:gd name="f29" fmla="val 84"/>
              <a:gd name="f30" fmla="val 389"/>
              <a:gd name="f31" fmla="val 68"/>
              <a:gd name="f32" fmla="val 374"/>
              <a:gd name="f33" fmla="val 52"/>
              <a:gd name="f34" fmla="val 356"/>
              <a:gd name="f35" fmla="val 39"/>
              <a:gd name="f36" fmla="val 337"/>
              <a:gd name="f37" fmla="val 28"/>
              <a:gd name="f38" fmla="val 318"/>
              <a:gd name="f39" fmla="val 17"/>
              <a:gd name="f40" fmla="val 297"/>
              <a:gd name="f41" fmla="val 11"/>
              <a:gd name="f42" fmla="val 275"/>
              <a:gd name="f43" fmla="val 7"/>
              <a:gd name="f44" fmla="val 246"/>
              <a:gd name="f45" fmla="val 217"/>
              <a:gd name="f46" fmla="val 3"/>
              <a:gd name="f47" fmla="val 188"/>
              <a:gd name="f48" fmla="val 186"/>
              <a:gd name="f49" fmla="val 184"/>
              <a:gd name="f50" fmla="val 13"/>
              <a:gd name="f51" fmla="val 182"/>
              <a:gd name="f52" fmla="val 15"/>
              <a:gd name="f53" fmla="val 159"/>
              <a:gd name="f54" fmla="val 55"/>
              <a:gd name="f55" fmla="val 94"/>
              <a:gd name="f56" fmla="val 111"/>
              <a:gd name="f57" fmla="val 134"/>
              <a:gd name="f58" fmla="val 109"/>
              <a:gd name="f59" fmla="val 137"/>
              <a:gd name="f60" fmla="val 107"/>
              <a:gd name="f61" fmla="val 139"/>
              <a:gd name="f62" fmla="val 73"/>
              <a:gd name="f63" fmla="val 43"/>
              <a:gd name="f64" fmla="val 14"/>
              <a:gd name="f65" fmla="val 5"/>
              <a:gd name="f66" fmla="val 1"/>
              <a:gd name="f67" fmla="val 143"/>
              <a:gd name="f68" fmla="val 152"/>
              <a:gd name="f69" fmla="val 164"/>
              <a:gd name="f70" fmla="val 177"/>
              <a:gd name="f71" fmla="val 189"/>
              <a:gd name="f72" fmla="val 198"/>
              <a:gd name="f73" fmla="val 206"/>
              <a:gd name="f74" fmla="val 398"/>
              <a:gd name="f75" fmla="val 591"/>
              <a:gd name="f76" fmla="val 599"/>
              <a:gd name="f77" fmla="val 178"/>
              <a:gd name="f78" fmla="val 166"/>
              <a:gd name="f79" fmla="val 154"/>
              <a:gd name="f80" fmla="val 142"/>
              <a:gd name="f81" fmla="val 600"/>
              <a:gd name="f82" fmla="val 250"/>
              <a:gd name="f83" fmla="val 104"/>
              <a:gd name="f84" fmla="val 245"/>
              <a:gd name="f85" fmla="val 115"/>
              <a:gd name="f86" fmla="val 239"/>
              <a:gd name="f87" fmla="val 233"/>
              <a:gd name="f88" fmla="val 136"/>
              <a:gd name="f89" fmla="val 232"/>
              <a:gd name="f90" fmla="val 231"/>
              <a:gd name="f91" fmla="val 229"/>
              <a:gd name="f92" fmla="val 218"/>
              <a:gd name="f93" fmla="val 193"/>
              <a:gd name="f94" fmla="val 201"/>
              <a:gd name="f95" fmla="val 124"/>
              <a:gd name="f96" fmla="val 208"/>
              <a:gd name="f97" fmla="val 110"/>
              <a:gd name="f98" fmla="val 215"/>
              <a:gd name="f99" fmla="val 96"/>
              <a:gd name="f100" fmla="val 93"/>
              <a:gd name="f101" fmla="val 91"/>
              <a:gd name="f102" fmla="val 219"/>
              <a:gd name="f103" fmla="val 88"/>
              <a:gd name="f104" fmla="val 224"/>
              <a:gd name="f105" fmla="val 80"/>
              <a:gd name="f106" fmla="val 234"/>
              <a:gd name="f107" fmla="val 77"/>
              <a:gd name="f108" fmla="val 242"/>
              <a:gd name="f109" fmla="val 81"/>
              <a:gd name="f110" fmla="val 251"/>
              <a:gd name="f111" fmla="val 85"/>
              <a:gd name="f112" fmla="val 254"/>
              <a:gd name="f113" fmla="val 95"/>
              <a:gd name="f114" fmla="val 348"/>
              <a:gd name="f115" fmla="val 116"/>
              <a:gd name="f116" fmla="val 344"/>
              <a:gd name="f117" fmla="val 341"/>
              <a:gd name="f118" fmla="val 336"/>
              <a:gd name="f119" fmla="val 335"/>
              <a:gd name="f120" fmla="val 333"/>
              <a:gd name="f121" fmla="val 322"/>
              <a:gd name="f122" fmla="val 310"/>
              <a:gd name="f123" fmla="val 304"/>
              <a:gd name="f124" fmla="val 112"/>
              <a:gd name="f125" fmla="val 317"/>
              <a:gd name="f126" fmla="val 100"/>
              <a:gd name="f127" fmla="val 92"/>
              <a:gd name="f128" fmla="val 332"/>
              <a:gd name="f129" fmla="val 90"/>
              <a:gd name="f130" fmla="val 340"/>
              <a:gd name="f131" fmla="val 98"/>
              <a:gd name="f132" fmla="val 351"/>
              <a:gd name="f133" fmla="val 108"/>
              <a:gd name="f134" fmla="+- 0 0 -90"/>
              <a:gd name="f135" fmla="*/ f3 1 604"/>
              <a:gd name="f136" fmla="*/ f4 1 203"/>
              <a:gd name="f137" fmla="val f5"/>
              <a:gd name="f138" fmla="val f6"/>
              <a:gd name="f139" fmla="val f7"/>
              <a:gd name="f140" fmla="*/ f134 f0 1"/>
              <a:gd name="f141" fmla="+- f139 0 f137"/>
              <a:gd name="f142" fmla="+- f138 0 f137"/>
              <a:gd name="f143" fmla="*/ f140 1 f2"/>
              <a:gd name="f144" fmla="*/ f142 1 604"/>
              <a:gd name="f145" fmla="*/ f141 1 203"/>
              <a:gd name="f146" fmla="*/ 589 f142 1"/>
              <a:gd name="f147" fmla="*/ 138 f141 1"/>
              <a:gd name="f148" fmla="*/ 480 f142 1"/>
              <a:gd name="f149" fmla="*/ 423 f142 1"/>
              <a:gd name="f150" fmla="*/ 427 f142 1"/>
              <a:gd name="f151" fmla="*/ 130 f141 1"/>
              <a:gd name="f152" fmla="*/ 123 f141 1"/>
              <a:gd name="f153" fmla="*/ 389 f142 1"/>
              <a:gd name="f154" fmla="*/ 68 f141 1"/>
              <a:gd name="f155" fmla="*/ 337 f142 1"/>
              <a:gd name="f156" fmla="*/ 28 f141 1"/>
              <a:gd name="f157" fmla="*/ 275 f142 1"/>
              <a:gd name="f158" fmla="*/ 7 f141 1"/>
              <a:gd name="f159" fmla="*/ 188 f142 1"/>
              <a:gd name="f160" fmla="*/ 11 f141 1"/>
              <a:gd name="f161" fmla="*/ 182 f142 1"/>
              <a:gd name="f162" fmla="*/ 15 f141 1"/>
              <a:gd name="f163" fmla="*/ 111 f142 1"/>
              <a:gd name="f164" fmla="*/ 134 f141 1"/>
              <a:gd name="f165" fmla="*/ 103 f142 1"/>
              <a:gd name="f166" fmla="*/ 139 f141 1"/>
              <a:gd name="f167" fmla="*/ 14 f142 1"/>
              <a:gd name="f168" fmla="*/ 0 f142 1"/>
              <a:gd name="f169" fmla="*/ 152 f141 1"/>
              <a:gd name="f170" fmla="*/ 1 f142 1"/>
              <a:gd name="f171" fmla="*/ 189 f141 1"/>
              <a:gd name="f172" fmla="*/ 203 f141 1"/>
              <a:gd name="f173" fmla="*/ 591 f142 1"/>
              <a:gd name="f174" fmla="*/ 604 f142 1"/>
              <a:gd name="f175" fmla="*/ 154 f141 1"/>
              <a:gd name="f176" fmla="*/ 250 f142 1"/>
              <a:gd name="f177" fmla="*/ 104 f141 1"/>
              <a:gd name="f178" fmla="*/ 233 f142 1"/>
              <a:gd name="f179" fmla="*/ 136 f141 1"/>
              <a:gd name="f180" fmla="*/ 229 f142 1"/>
              <a:gd name="f181" fmla="*/ 193 f142 1"/>
              <a:gd name="f182" fmla="*/ 215 f142 1"/>
              <a:gd name="f183" fmla="*/ 96 f141 1"/>
              <a:gd name="f184" fmla="*/ 219 f142 1"/>
              <a:gd name="f185" fmla="*/ 88 f141 1"/>
              <a:gd name="f186" fmla="*/ 242 f142 1"/>
              <a:gd name="f187" fmla="*/ 81 f141 1"/>
              <a:gd name="f188" fmla="*/ 348 f142 1"/>
              <a:gd name="f189" fmla="*/ 116 f141 1"/>
              <a:gd name="f190" fmla="*/ 137 f141 1"/>
              <a:gd name="f191" fmla="*/ 333 f142 1"/>
              <a:gd name="f192" fmla="*/ 297 f142 1"/>
              <a:gd name="f193" fmla="*/ 317 f142 1"/>
              <a:gd name="f194" fmla="*/ 100 f141 1"/>
              <a:gd name="f195" fmla="*/ 340 f142 1"/>
              <a:gd name="f196" fmla="*/ 94 f141 1"/>
              <a:gd name="f197" fmla="+- f143 0 f1"/>
              <a:gd name="f198" fmla="*/ f146 1 604"/>
              <a:gd name="f199" fmla="*/ f147 1 203"/>
              <a:gd name="f200" fmla="*/ f148 1 604"/>
              <a:gd name="f201" fmla="*/ f149 1 604"/>
              <a:gd name="f202" fmla="*/ f150 1 604"/>
              <a:gd name="f203" fmla="*/ f151 1 203"/>
              <a:gd name="f204" fmla="*/ f152 1 203"/>
              <a:gd name="f205" fmla="*/ f153 1 604"/>
              <a:gd name="f206" fmla="*/ f154 1 203"/>
              <a:gd name="f207" fmla="*/ f155 1 604"/>
              <a:gd name="f208" fmla="*/ f156 1 203"/>
              <a:gd name="f209" fmla="*/ f157 1 604"/>
              <a:gd name="f210" fmla="*/ f158 1 203"/>
              <a:gd name="f211" fmla="*/ f159 1 604"/>
              <a:gd name="f212" fmla="*/ f160 1 203"/>
              <a:gd name="f213" fmla="*/ f161 1 604"/>
              <a:gd name="f214" fmla="*/ f162 1 203"/>
              <a:gd name="f215" fmla="*/ f163 1 604"/>
              <a:gd name="f216" fmla="*/ f164 1 203"/>
              <a:gd name="f217" fmla="*/ f165 1 604"/>
              <a:gd name="f218" fmla="*/ f166 1 203"/>
              <a:gd name="f219" fmla="*/ f167 1 604"/>
              <a:gd name="f220" fmla="*/ f168 1 604"/>
              <a:gd name="f221" fmla="*/ f169 1 203"/>
              <a:gd name="f222" fmla="*/ f170 1 604"/>
              <a:gd name="f223" fmla="*/ f171 1 203"/>
              <a:gd name="f224" fmla="*/ f172 1 203"/>
              <a:gd name="f225" fmla="*/ f173 1 604"/>
              <a:gd name="f226" fmla="*/ f174 1 604"/>
              <a:gd name="f227" fmla="*/ f175 1 203"/>
              <a:gd name="f228" fmla="*/ f176 1 604"/>
              <a:gd name="f229" fmla="*/ f177 1 203"/>
              <a:gd name="f230" fmla="*/ f178 1 604"/>
              <a:gd name="f231" fmla="*/ f179 1 203"/>
              <a:gd name="f232" fmla="*/ f180 1 604"/>
              <a:gd name="f233" fmla="*/ f181 1 604"/>
              <a:gd name="f234" fmla="*/ f182 1 604"/>
              <a:gd name="f235" fmla="*/ f183 1 203"/>
              <a:gd name="f236" fmla="*/ f184 1 604"/>
              <a:gd name="f237" fmla="*/ f185 1 203"/>
              <a:gd name="f238" fmla="*/ f186 1 604"/>
              <a:gd name="f239" fmla="*/ f187 1 203"/>
              <a:gd name="f240" fmla="*/ f188 1 604"/>
              <a:gd name="f241" fmla="*/ f189 1 203"/>
              <a:gd name="f242" fmla="*/ f190 1 203"/>
              <a:gd name="f243" fmla="*/ f191 1 604"/>
              <a:gd name="f244" fmla="*/ f192 1 604"/>
              <a:gd name="f245" fmla="*/ f193 1 604"/>
              <a:gd name="f246" fmla="*/ f194 1 203"/>
              <a:gd name="f247" fmla="*/ f195 1 604"/>
              <a:gd name="f248" fmla="*/ f196 1 203"/>
              <a:gd name="f249" fmla="*/ 0 1 f144"/>
              <a:gd name="f250" fmla="*/ f138 1 f144"/>
              <a:gd name="f251" fmla="*/ 0 1 f145"/>
              <a:gd name="f252" fmla="*/ f139 1 f145"/>
              <a:gd name="f253" fmla="*/ f198 1 f144"/>
              <a:gd name="f254" fmla="*/ f199 1 f145"/>
              <a:gd name="f255" fmla="*/ f200 1 f144"/>
              <a:gd name="f256" fmla="*/ f201 1 f144"/>
              <a:gd name="f257" fmla="*/ f202 1 f144"/>
              <a:gd name="f258" fmla="*/ f203 1 f145"/>
              <a:gd name="f259" fmla="*/ f204 1 f145"/>
              <a:gd name="f260" fmla="*/ f205 1 f144"/>
              <a:gd name="f261" fmla="*/ f206 1 f145"/>
              <a:gd name="f262" fmla="*/ f207 1 f144"/>
              <a:gd name="f263" fmla="*/ f208 1 f145"/>
              <a:gd name="f264" fmla="*/ f209 1 f144"/>
              <a:gd name="f265" fmla="*/ f210 1 f145"/>
              <a:gd name="f266" fmla="*/ f211 1 f144"/>
              <a:gd name="f267" fmla="*/ f212 1 f145"/>
              <a:gd name="f268" fmla="*/ f213 1 f144"/>
              <a:gd name="f269" fmla="*/ f214 1 f145"/>
              <a:gd name="f270" fmla="*/ f215 1 f144"/>
              <a:gd name="f271" fmla="*/ f216 1 f145"/>
              <a:gd name="f272" fmla="*/ f217 1 f144"/>
              <a:gd name="f273" fmla="*/ f218 1 f145"/>
              <a:gd name="f274" fmla="*/ f219 1 f144"/>
              <a:gd name="f275" fmla="*/ f220 1 f144"/>
              <a:gd name="f276" fmla="*/ f221 1 f145"/>
              <a:gd name="f277" fmla="*/ f222 1 f144"/>
              <a:gd name="f278" fmla="*/ f223 1 f145"/>
              <a:gd name="f279" fmla="*/ f224 1 f145"/>
              <a:gd name="f280" fmla="*/ f225 1 f144"/>
              <a:gd name="f281" fmla="*/ f226 1 f144"/>
              <a:gd name="f282" fmla="*/ f227 1 f145"/>
              <a:gd name="f283" fmla="*/ f228 1 f144"/>
              <a:gd name="f284" fmla="*/ f229 1 f145"/>
              <a:gd name="f285" fmla="*/ f230 1 f144"/>
              <a:gd name="f286" fmla="*/ f231 1 f145"/>
              <a:gd name="f287" fmla="*/ f232 1 f144"/>
              <a:gd name="f288" fmla="*/ f233 1 f144"/>
              <a:gd name="f289" fmla="*/ f234 1 f144"/>
              <a:gd name="f290" fmla="*/ f235 1 f145"/>
              <a:gd name="f291" fmla="*/ f236 1 f144"/>
              <a:gd name="f292" fmla="*/ f237 1 f145"/>
              <a:gd name="f293" fmla="*/ f238 1 f144"/>
              <a:gd name="f294" fmla="*/ f239 1 f145"/>
              <a:gd name="f295" fmla="*/ f240 1 f144"/>
              <a:gd name="f296" fmla="*/ f241 1 f145"/>
              <a:gd name="f297" fmla="*/ f242 1 f145"/>
              <a:gd name="f298" fmla="*/ f243 1 f144"/>
              <a:gd name="f299" fmla="*/ f244 1 f144"/>
              <a:gd name="f300" fmla="*/ f245 1 f144"/>
              <a:gd name="f301" fmla="*/ f246 1 f145"/>
              <a:gd name="f302" fmla="*/ f247 1 f144"/>
              <a:gd name="f303" fmla="*/ f248 1 f145"/>
              <a:gd name="f304" fmla="*/ f249 f135 1"/>
              <a:gd name="f305" fmla="*/ f250 f135 1"/>
              <a:gd name="f306" fmla="*/ f252 f136 1"/>
              <a:gd name="f307" fmla="*/ f251 f136 1"/>
              <a:gd name="f308" fmla="*/ f253 f135 1"/>
              <a:gd name="f309" fmla="*/ f254 f136 1"/>
              <a:gd name="f310" fmla="*/ f255 f135 1"/>
              <a:gd name="f311" fmla="*/ f256 f135 1"/>
              <a:gd name="f312" fmla="*/ f257 f135 1"/>
              <a:gd name="f313" fmla="*/ f258 f136 1"/>
              <a:gd name="f314" fmla="*/ f259 f136 1"/>
              <a:gd name="f315" fmla="*/ f260 f135 1"/>
              <a:gd name="f316" fmla="*/ f261 f136 1"/>
              <a:gd name="f317" fmla="*/ f262 f135 1"/>
              <a:gd name="f318" fmla="*/ f263 f136 1"/>
              <a:gd name="f319" fmla="*/ f264 f135 1"/>
              <a:gd name="f320" fmla="*/ f265 f136 1"/>
              <a:gd name="f321" fmla="*/ f266 f135 1"/>
              <a:gd name="f322" fmla="*/ f267 f136 1"/>
              <a:gd name="f323" fmla="*/ f268 f135 1"/>
              <a:gd name="f324" fmla="*/ f269 f136 1"/>
              <a:gd name="f325" fmla="*/ f270 f135 1"/>
              <a:gd name="f326" fmla="*/ f271 f136 1"/>
              <a:gd name="f327" fmla="*/ f272 f135 1"/>
              <a:gd name="f328" fmla="*/ f273 f136 1"/>
              <a:gd name="f329" fmla="*/ f274 f135 1"/>
              <a:gd name="f330" fmla="*/ f275 f135 1"/>
              <a:gd name="f331" fmla="*/ f276 f136 1"/>
              <a:gd name="f332" fmla="*/ f277 f135 1"/>
              <a:gd name="f333" fmla="*/ f278 f136 1"/>
              <a:gd name="f334" fmla="*/ f279 f136 1"/>
              <a:gd name="f335" fmla="*/ f280 f135 1"/>
              <a:gd name="f336" fmla="*/ f281 f135 1"/>
              <a:gd name="f337" fmla="*/ f282 f136 1"/>
              <a:gd name="f338" fmla="*/ f283 f135 1"/>
              <a:gd name="f339" fmla="*/ f284 f136 1"/>
              <a:gd name="f340" fmla="*/ f285 f135 1"/>
              <a:gd name="f341" fmla="*/ f286 f136 1"/>
              <a:gd name="f342" fmla="*/ f287 f135 1"/>
              <a:gd name="f343" fmla="*/ f288 f135 1"/>
              <a:gd name="f344" fmla="*/ f289 f135 1"/>
              <a:gd name="f345" fmla="*/ f290 f136 1"/>
              <a:gd name="f346" fmla="*/ f291 f135 1"/>
              <a:gd name="f347" fmla="*/ f292 f136 1"/>
              <a:gd name="f348" fmla="*/ f293 f135 1"/>
              <a:gd name="f349" fmla="*/ f294 f136 1"/>
              <a:gd name="f350" fmla="*/ f295 f135 1"/>
              <a:gd name="f351" fmla="*/ f296 f136 1"/>
              <a:gd name="f352" fmla="*/ f297 f136 1"/>
              <a:gd name="f353" fmla="*/ f298 f135 1"/>
              <a:gd name="f354" fmla="*/ f299 f135 1"/>
              <a:gd name="f355" fmla="*/ f300 f135 1"/>
              <a:gd name="f356" fmla="*/ f301 f136 1"/>
              <a:gd name="f357" fmla="*/ f302 f135 1"/>
              <a:gd name="f358" fmla="*/ f303 f1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7">
                <a:pos x="f308" y="f309"/>
              </a:cxn>
              <a:cxn ang="f197">
                <a:pos x="f310" y="f309"/>
              </a:cxn>
              <a:cxn ang="f197">
                <a:pos x="f311" y="f309"/>
              </a:cxn>
              <a:cxn ang="f197">
                <a:pos x="f312" y="f313"/>
              </a:cxn>
              <a:cxn ang="f197">
                <a:pos x="f312" y="f314"/>
              </a:cxn>
              <a:cxn ang="f197">
                <a:pos x="f315" y="f316"/>
              </a:cxn>
              <a:cxn ang="f197">
                <a:pos x="f317" y="f318"/>
              </a:cxn>
              <a:cxn ang="f197">
                <a:pos x="f319" y="f320"/>
              </a:cxn>
              <a:cxn ang="f197">
                <a:pos x="f321" y="f322"/>
              </a:cxn>
              <a:cxn ang="f197">
                <a:pos x="f323" y="f324"/>
              </a:cxn>
              <a:cxn ang="f197">
                <a:pos x="f325" y="f326"/>
              </a:cxn>
              <a:cxn ang="f197">
                <a:pos x="f327" y="f328"/>
              </a:cxn>
              <a:cxn ang="f197">
                <a:pos x="f329" y="f309"/>
              </a:cxn>
              <a:cxn ang="f197">
                <a:pos x="f330" y="f331"/>
              </a:cxn>
              <a:cxn ang="f197">
                <a:pos x="f332" y="f333"/>
              </a:cxn>
              <a:cxn ang="f197">
                <a:pos x="f329" y="f334"/>
              </a:cxn>
              <a:cxn ang="f197">
                <a:pos x="f335" y="f334"/>
              </a:cxn>
              <a:cxn ang="f197">
                <a:pos x="f336" y="f333"/>
              </a:cxn>
              <a:cxn ang="f197">
                <a:pos x="f336" y="f337"/>
              </a:cxn>
              <a:cxn ang="f197">
                <a:pos x="f308" y="f309"/>
              </a:cxn>
              <a:cxn ang="f197">
                <a:pos x="f338" y="f339"/>
              </a:cxn>
              <a:cxn ang="f197">
                <a:pos x="f340" y="f341"/>
              </a:cxn>
              <a:cxn ang="f197">
                <a:pos x="f342" y="f309"/>
              </a:cxn>
              <a:cxn ang="f197">
                <a:pos x="f343" y="f309"/>
              </a:cxn>
              <a:cxn ang="f197">
                <a:pos x="f344" y="f345"/>
              </a:cxn>
              <a:cxn ang="f197">
                <a:pos x="f346" y="f347"/>
              </a:cxn>
              <a:cxn ang="f197">
                <a:pos x="f348" y="f349"/>
              </a:cxn>
              <a:cxn ang="f197">
                <a:pos x="f338" y="f339"/>
              </a:cxn>
              <a:cxn ang="f197">
                <a:pos x="f350" y="f351"/>
              </a:cxn>
              <a:cxn ang="f197">
                <a:pos x="f317" y="f352"/>
              </a:cxn>
              <a:cxn ang="f197">
                <a:pos x="f353" y="f309"/>
              </a:cxn>
              <a:cxn ang="f197">
                <a:pos x="f354" y="f309"/>
              </a:cxn>
              <a:cxn ang="f197">
                <a:pos x="f355" y="f356"/>
              </a:cxn>
              <a:cxn ang="f197">
                <a:pos x="f357" y="f358"/>
              </a:cxn>
              <a:cxn ang="f197">
                <a:pos x="f350" y="f351"/>
              </a:cxn>
            </a:cxnLst>
            <a:rect l="f304" t="f307" r="f305" b="f306"/>
            <a:pathLst>
              <a:path w="604" h="203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13" y="f9"/>
                  <a:pt x="f14" y="f9"/>
                  <a:pt x="f15" y="f9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2" y="f24"/>
                  <a:pt x="f20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5"/>
                  <a:pt x="f45" y="f46"/>
                  <a:pt x="f47" y="f41"/>
                </a:cubicBezTo>
                <a:cubicBezTo>
                  <a:pt x="f48" y="f41"/>
                  <a:pt x="f49" y="f50"/>
                  <a:pt x="f51" y="f52"/>
                </a:cubicBezTo>
                <a:cubicBezTo>
                  <a:pt x="f53" y="f54"/>
                  <a:pt x="f17" y="f55"/>
                  <a:pt x="f56" y="f57"/>
                </a:cubicBezTo>
                <a:cubicBezTo>
                  <a:pt x="f58" y="f59"/>
                  <a:pt x="f60" y="f61"/>
                  <a:pt x="f27" y="f61"/>
                </a:cubicBezTo>
                <a:cubicBezTo>
                  <a:pt x="f62" y="f9"/>
                  <a:pt x="f63" y="f9"/>
                  <a:pt x="f64" y="f9"/>
                </a:cubicBezTo>
                <a:cubicBezTo>
                  <a:pt x="f65" y="f61"/>
                  <a:pt x="f66" y="f67"/>
                  <a:pt x="f5" y="f68"/>
                </a:cubicBezTo>
                <a:cubicBezTo>
                  <a:pt x="f5" y="f69"/>
                  <a:pt x="f5" y="f70"/>
                  <a:pt x="f66" y="f71"/>
                </a:cubicBezTo>
                <a:cubicBezTo>
                  <a:pt x="f66" y="f72"/>
                  <a:pt x="f65" y="f7"/>
                  <a:pt x="f64" y="f7"/>
                </a:cubicBezTo>
                <a:cubicBezTo>
                  <a:pt x="f73" y="f7"/>
                  <a:pt x="f74" y="f7"/>
                  <a:pt x="f75" y="f7"/>
                </a:cubicBezTo>
                <a:cubicBezTo>
                  <a:pt x="f76" y="f7"/>
                  <a:pt x="f6" y="f72"/>
                  <a:pt x="f6" y="f71"/>
                </a:cubicBezTo>
                <a:cubicBezTo>
                  <a:pt x="f6" y="f77"/>
                  <a:pt x="f6" y="f78"/>
                  <a:pt x="f6" y="f79"/>
                </a:cubicBezTo>
                <a:cubicBezTo>
                  <a:pt x="f6" y="f80"/>
                  <a:pt x="f81" y="f9"/>
                  <a:pt x="f8" y="f9"/>
                </a:cubicBezTo>
                <a:close/>
                <a:moveTo>
                  <a:pt x="f82" y="f83"/>
                </a:moveTo>
                <a:cubicBezTo>
                  <a:pt x="f84" y="f85"/>
                  <a:pt x="f86" y="f24"/>
                  <a:pt x="f87" y="f88"/>
                </a:cubicBezTo>
                <a:cubicBezTo>
                  <a:pt x="f89" y="f9"/>
                  <a:pt x="f90" y="f9"/>
                  <a:pt x="f91" y="f9"/>
                </a:cubicBezTo>
                <a:cubicBezTo>
                  <a:pt x="f92" y="f9"/>
                  <a:pt x="f73" y="f9"/>
                  <a:pt x="f93" y="f9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45" y="f100"/>
                  <a:pt x="f92" y="f101"/>
                  <a:pt x="f102" y="f103"/>
                </a:cubicBezTo>
                <a:cubicBezTo>
                  <a:pt x="f104" y="f105"/>
                  <a:pt x="f106" y="f107"/>
                  <a:pt x="f108" y="f109"/>
                </a:cubicBezTo>
                <a:cubicBezTo>
                  <a:pt x="f110" y="f111"/>
                  <a:pt x="f112" y="f113"/>
                  <a:pt x="f82" y="f83"/>
                </a:cubicBezTo>
                <a:close/>
                <a:moveTo>
                  <a:pt x="f114" y="f115"/>
                </a:moveTo>
                <a:cubicBezTo>
                  <a:pt x="f116" y="f25"/>
                  <a:pt x="f117" y="f21"/>
                  <a:pt x="f36" y="f59"/>
                </a:cubicBezTo>
                <a:cubicBezTo>
                  <a:pt x="f118" y="f9"/>
                  <a:pt x="f119" y="f9"/>
                  <a:pt x="f120" y="f9"/>
                </a:cubicBezTo>
                <a:cubicBezTo>
                  <a:pt x="f121" y="f9"/>
                  <a:pt x="f122" y="f9"/>
                  <a:pt x="f40" y="f9"/>
                </a:cubicBezTo>
                <a:cubicBezTo>
                  <a:pt x="f123" y="f24"/>
                  <a:pt x="f122" y="f124"/>
                  <a:pt x="f125" y="f126"/>
                </a:cubicBezTo>
                <a:cubicBezTo>
                  <a:pt x="f121" y="f127"/>
                  <a:pt x="f128" y="f129"/>
                  <a:pt x="f130" y="f55"/>
                </a:cubicBezTo>
                <a:cubicBezTo>
                  <a:pt x="f114" y="f131"/>
                  <a:pt x="f132" y="f133"/>
                  <a:pt x="f114" y="f11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id="{7A662E45-E4BE-6B2B-6CAC-CDD8AFB24E79}"/>
              </a:ext>
            </a:extLst>
          </p:cNvPr>
          <p:cNvSpPr/>
          <p:nvPr/>
        </p:nvSpPr>
        <p:spPr>
          <a:xfrm>
            <a:off x="10002841" y="1601791"/>
            <a:ext cx="1084258" cy="8794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87"/>
              <a:gd name="f7" fmla="val 233"/>
              <a:gd name="f8" fmla="val 65"/>
              <a:gd name="f9" fmla="val 118"/>
              <a:gd name="f10" fmla="val 68"/>
              <a:gd name="f11" fmla="val 119"/>
              <a:gd name="f12" fmla="val 117"/>
              <a:gd name="f13" fmla="val 69"/>
              <a:gd name="f14" fmla="val 115"/>
              <a:gd name="f15" fmla="val 76"/>
              <a:gd name="f16" fmla="val 103"/>
              <a:gd name="f17" fmla="val 83"/>
              <a:gd name="f18" fmla="val 90"/>
              <a:gd name="f19" fmla="val 89"/>
              <a:gd name="f20" fmla="val 77"/>
              <a:gd name="f21" fmla="val 94"/>
              <a:gd name="f22" fmla="val 67"/>
              <a:gd name="f23" fmla="val 104"/>
              <a:gd name="f24" fmla="val 64"/>
              <a:gd name="f25" fmla="val 113"/>
              <a:gd name="f26" fmla="val 122"/>
              <a:gd name="f27" fmla="val 73"/>
              <a:gd name="f28" fmla="val 125"/>
              <a:gd name="f29" fmla="val 120"/>
              <a:gd name="f30" fmla="val 109"/>
              <a:gd name="f31" fmla="val 114"/>
              <a:gd name="f32" fmla="val 124"/>
              <a:gd name="f33" fmla="val 102"/>
              <a:gd name="f34" fmla="val 126"/>
              <a:gd name="f35" fmla="val 127"/>
              <a:gd name="f36" fmla="val 110"/>
              <a:gd name="f37" fmla="val 130"/>
              <a:gd name="f38" fmla="val 116"/>
              <a:gd name="f39" fmla="val 131"/>
              <a:gd name="f40" fmla="val 121"/>
              <a:gd name="f41" fmla="val 133"/>
              <a:gd name="f42" fmla="val 134"/>
              <a:gd name="f43" fmla="val 123"/>
              <a:gd name="f44" fmla="val 136"/>
              <a:gd name="f45" fmla="val 129"/>
              <a:gd name="f46" fmla="val 137"/>
              <a:gd name="f47" fmla="val 132"/>
              <a:gd name="f48" fmla="val 138"/>
              <a:gd name="f49" fmla="val 139"/>
              <a:gd name="f50" fmla="val 135"/>
              <a:gd name="f51" fmla="val 141"/>
              <a:gd name="f52" fmla="val 140"/>
              <a:gd name="f53" fmla="val 143"/>
              <a:gd name="f54" fmla="val 145"/>
              <a:gd name="f55" fmla="val 144"/>
              <a:gd name="f56" fmla="val 146"/>
              <a:gd name="f57" fmla="val 147"/>
              <a:gd name="f58" fmla="val 150"/>
              <a:gd name="f59" fmla="val 148"/>
              <a:gd name="f60" fmla="val 152"/>
              <a:gd name="f61" fmla="val 149"/>
              <a:gd name="f62" fmla="val 155"/>
              <a:gd name="f63" fmla="val 156"/>
              <a:gd name="f64" fmla="val 151"/>
              <a:gd name="f65" fmla="val 158"/>
              <a:gd name="f66" fmla="val 159"/>
              <a:gd name="f67" fmla="val 153"/>
              <a:gd name="f68" fmla="val 160"/>
              <a:gd name="f69" fmla="val 162"/>
              <a:gd name="f70" fmla="val 164"/>
              <a:gd name="f71" fmla="val 166"/>
              <a:gd name="f72" fmla="val 170"/>
              <a:gd name="f73" fmla="val 174"/>
              <a:gd name="f74" fmla="val 178"/>
              <a:gd name="f75" fmla="val 183"/>
              <a:gd name="f76" fmla="val 106"/>
              <a:gd name="f77" fmla="val 194"/>
              <a:gd name="f78" fmla="val 202"/>
              <a:gd name="f79" fmla="val 108"/>
              <a:gd name="f80" fmla="val 211"/>
              <a:gd name="f81" fmla="val 112"/>
              <a:gd name="f82" fmla="val 214"/>
              <a:gd name="f83" fmla="val 209"/>
              <a:gd name="f84" fmla="val 196"/>
              <a:gd name="f85" fmla="val 157"/>
              <a:gd name="f86" fmla="val 190"/>
              <a:gd name="f87" fmla="val 169"/>
              <a:gd name="f88" fmla="val 188"/>
              <a:gd name="f89" fmla="val 172"/>
              <a:gd name="f90" fmla="val 187"/>
              <a:gd name="f91" fmla="val 191"/>
              <a:gd name="f92" fmla="val 177"/>
              <a:gd name="f93" fmla="val 195"/>
              <a:gd name="f94" fmla="val 199"/>
              <a:gd name="f95" fmla="val 185"/>
              <a:gd name="f96" fmla="val 203"/>
              <a:gd name="f97" fmla="val 189"/>
              <a:gd name="f98" fmla="val 216"/>
              <a:gd name="f99" fmla="val 228"/>
              <a:gd name="f100" fmla="val 217"/>
              <a:gd name="f101" fmla="val 238"/>
              <a:gd name="f102" fmla="val 232"/>
              <a:gd name="f103" fmla="val 239"/>
              <a:gd name="f104" fmla="val 254"/>
              <a:gd name="f105" fmla="val 197"/>
              <a:gd name="f106" fmla="val 270"/>
              <a:gd name="f107" fmla="val 163"/>
              <a:gd name="f108" fmla="val 286"/>
              <a:gd name="f109" fmla="val 285"/>
              <a:gd name="f110" fmla="val 242"/>
              <a:gd name="f111" fmla="val 44"/>
              <a:gd name="f112" fmla="val 62"/>
              <a:gd name="f113" fmla="val 21"/>
              <a:gd name="f114" fmla="val 59"/>
              <a:gd name="f115" fmla="val 57"/>
              <a:gd name="f116" fmla="val 22"/>
              <a:gd name="f117" fmla="val 56"/>
              <a:gd name="f118" fmla="val 25"/>
              <a:gd name="f119" fmla="val 45"/>
              <a:gd name="f120" fmla="val 43"/>
              <a:gd name="f121" fmla="val 34"/>
              <a:gd name="f122" fmla="val 61"/>
              <a:gd name="f123" fmla="val 24"/>
              <a:gd name="f124" fmla="val 79"/>
              <a:gd name="f125" fmla="val 16"/>
              <a:gd name="f126" fmla="val 91"/>
              <a:gd name="f127" fmla="val 8"/>
              <a:gd name="f128" fmla="val 1"/>
              <a:gd name="f129" fmla="val 2"/>
              <a:gd name="f130" fmla="val 23"/>
              <a:gd name="f131" fmla="+- 0 0 -90"/>
              <a:gd name="f132" fmla="*/ f3 1 287"/>
              <a:gd name="f133" fmla="*/ f4 1 233"/>
              <a:gd name="f134" fmla="val f5"/>
              <a:gd name="f135" fmla="val f6"/>
              <a:gd name="f136" fmla="val f7"/>
              <a:gd name="f137" fmla="*/ f131 f0 1"/>
              <a:gd name="f138" fmla="+- f136 0 f134"/>
              <a:gd name="f139" fmla="+- f135 0 f134"/>
              <a:gd name="f140" fmla="*/ f137 1 f2"/>
              <a:gd name="f141" fmla="*/ f139 1 287"/>
              <a:gd name="f142" fmla="*/ f138 1 233"/>
              <a:gd name="f143" fmla="*/ 65 f139 1"/>
              <a:gd name="f144" fmla="*/ 118 f138 1"/>
              <a:gd name="f145" fmla="*/ 69 f139 1"/>
              <a:gd name="f146" fmla="*/ 115 f138 1"/>
              <a:gd name="f147" fmla="*/ 89 f139 1"/>
              <a:gd name="f148" fmla="*/ 77 f138 1"/>
              <a:gd name="f149" fmla="*/ 113 f139 1"/>
              <a:gd name="f150" fmla="*/ 68 f138 1"/>
              <a:gd name="f151" fmla="*/ 120 f139 1"/>
              <a:gd name="f152" fmla="*/ 94 f138 1"/>
              <a:gd name="f153" fmla="*/ 104 f139 1"/>
              <a:gd name="f154" fmla="*/ 124 f138 1"/>
              <a:gd name="f155" fmla="*/ 127 f138 1"/>
              <a:gd name="f156" fmla="*/ 121 f139 1"/>
              <a:gd name="f157" fmla="*/ 133 f138 1"/>
              <a:gd name="f158" fmla="*/ 124 f139 1"/>
              <a:gd name="f159" fmla="*/ 134 f138 1"/>
              <a:gd name="f160" fmla="*/ 132 f139 1"/>
              <a:gd name="f161" fmla="*/ 138 f138 1"/>
              <a:gd name="f162" fmla="*/ 135 f139 1"/>
              <a:gd name="f163" fmla="*/ 139 f138 1"/>
              <a:gd name="f164" fmla="*/ 143 f139 1"/>
              <a:gd name="f165" fmla="*/ 143 f138 1"/>
              <a:gd name="f166" fmla="*/ 147 f139 1"/>
              <a:gd name="f167" fmla="*/ 145 f138 1"/>
              <a:gd name="f168" fmla="*/ 155 f139 1"/>
              <a:gd name="f169" fmla="*/ 150 f138 1"/>
              <a:gd name="f170" fmla="*/ 158 f139 1"/>
              <a:gd name="f171" fmla="*/ 151 f138 1"/>
              <a:gd name="f172" fmla="*/ 160 f139 1"/>
              <a:gd name="f173" fmla="*/ 166 f139 1"/>
              <a:gd name="f174" fmla="*/ 178 f139 1"/>
              <a:gd name="f175" fmla="*/ 116 f138 1"/>
              <a:gd name="f176" fmla="*/ 202 f139 1"/>
              <a:gd name="f177" fmla="*/ 108 f138 1"/>
              <a:gd name="f178" fmla="*/ 209 f139 1"/>
              <a:gd name="f179" fmla="*/ 132 f138 1"/>
              <a:gd name="f180" fmla="*/ 190 f139 1"/>
              <a:gd name="f181" fmla="*/ 169 f138 1"/>
              <a:gd name="f182" fmla="*/ 191 f139 1"/>
              <a:gd name="f183" fmla="*/ 177 f138 1"/>
              <a:gd name="f184" fmla="*/ 203 f139 1"/>
              <a:gd name="f185" fmla="*/ 189 f138 1"/>
              <a:gd name="f186" fmla="*/ 238 f139 1"/>
              <a:gd name="f187" fmla="*/ 233 f138 1"/>
              <a:gd name="f188" fmla="*/ 239 f139 1"/>
              <a:gd name="f189" fmla="*/ 232 f138 1"/>
              <a:gd name="f190" fmla="*/ 286 f139 1"/>
              <a:gd name="f191" fmla="*/ 129 f138 1"/>
              <a:gd name="f192" fmla="*/ 285 f139 1"/>
              <a:gd name="f193" fmla="*/ 123 f138 1"/>
              <a:gd name="f194" fmla="*/ 62 f139 1"/>
              <a:gd name="f195" fmla="*/ 21 f138 1"/>
              <a:gd name="f196" fmla="*/ 56 f139 1"/>
              <a:gd name="f197" fmla="*/ 25 f138 1"/>
              <a:gd name="f198" fmla="*/ 24 f139 1"/>
              <a:gd name="f199" fmla="*/ 79 f138 1"/>
              <a:gd name="f200" fmla="*/ 0 f139 1"/>
              <a:gd name="f201" fmla="*/ 117 f138 1"/>
              <a:gd name="f202" fmla="*/ 2 f139 1"/>
              <a:gd name="f203" fmla="+- f140 0 f1"/>
              <a:gd name="f204" fmla="*/ f143 1 287"/>
              <a:gd name="f205" fmla="*/ f144 1 233"/>
              <a:gd name="f206" fmla="*/ f145 1 287"/>
              <a:gd name="f207" fmla="*/ f146 1 233"/>
              <a:gd name="f208" fmla="*/ f147 1 287"/>
              <a:gd name="f209" fmla="*/ f148 1 233"/>
              <a:gd name="f210" fmla="*/ f149 1 287"/>
              <a:gd name="f211" fmla="*/ f150 1 233"/>
              <a:gd name="f212" fmla="*/ f151 1 287"/>
              <a:gd name="f213" fmla="*/ f152 1 233"/>
              <a:gd name="f214" fmla="*/ f153 1 287"/>
              <a:gd name="f215" fmla="*/ f154 1 233"/>
              <a:gd name="f216" fmla="*/ f155 1 233"/>
              <a:gd name="f217" fmla="*/ f156 1 287"/>
              <a:gd name="f218" fmla="*/ f157 1 233"/>
              <a:gd name="f219" fmla="*/ f158 1 287"/>
              <a:gd name="f220" fmla="*/ f159 1 233"/>
              <a:gd name="f221" fmla="*/ f160 1 287"/>
              <a:gd name="f222" fmla="*/ f161 1 233"/>
              <a:gd name="f223" fmla="*/ f162 1 287"/>
              <a:gd name="f224" fmla="*/ f163 1 233"/>
              <a:gd name="f225" fmla="*/ f164 1 287"/>
              <a:gd name="f226" fmla="*/ f165 1 233"/>
              <a:gd name="f227" fmla="*/ f166 1 287"/>
              <a:gd name="f228" fmla="*/ f167 1 233"/>
              <a:gd name="f229" fmla="*/ f168 1 287"/>
              <a:gd name="f230" fmla="*/ f169 1 233"/>
              <a:gd name="f231" fmla="*/ f170 1 287"/>
              <a:gd name="f232" fmla="*/ f171 1 233"/>
              <a:gd name="f233" fmla="*/ f172 1 287"/>
              <a:gd name="f234" fmla="*/ f173 1 287"/>
              <a:gd name="f235" fmla="*/ f174 1 287"/>
              <a:gd name="f236" fmla="*/ f175 1 233"/>
              <a:gd name="f237" fmla="*/ f176 1 287"/>
              <a:gd name="f238" fmla="*/ f177 1 233"/>
              <a:gd name="f239" fmla="*/ f178 1 287"/>
              <a:gd name="f240" fmla="*/ f179 1 233"/>
              <a:gd name="f241" fmla="*/ f180 1 287"/>
              <a:gd name="f242" fmla="*/ f181 1 233"/>
              <a:gd name="f243" fmla="*/ f182 1 287"/>
              <a:gd name="f244" fmla="*/ f183 1 233"/>
              <a:gd name="f245" fmla="*/ f184 1 287"/>
              <a:gd name="f246" fmla="*/ f185 1 233"/>
              <a:gd name="f247" fmla="*/ f186 1 287"/>
              <a:gd name="f248" fmla="*/ f187 1 233"/>
              <a:gd name="f249" fmla="*/ f188 1 287"/>
              <a:gd name="f250" fmla="*/ f189 1 233"/>
              <a:gd name="f251" fmla="*/ f190 1 287"/>
              <a:gd name="f252" fmla="*/ f191 1 233"/>
              <a:gd name="f253" fmla="*/ f192 1 287"/>
              <a:gd name="f254" fmla="*/ f193 1 233"/>
              <a:gd name="f255" fmla="*/ f194 1 287"/>
              <a:gd name="f256" fmla="*/ f195 1 233"/>
              <a:gd name="f257" fmla="*/ f196 1 287"/>
              <a:gd name="f258" fmla="*/ f197 1 233"/>
              <a:gd name="f259" fmla="*/ f198 1 287"/>
              <a:gd name="f260" fmla="*/ f199 1 233"/>
              <a:gd name="f261" fmla="*/ f200 1 287"/>
              <a:gd name="f262" fmla="*/ f201 1 233"/>
              <a:gd name="f263" fmla="*/ f202 1 287"/>
              <a:gd name="f264" fmla="*/ 0 1 f141"/>
              <a:gd name="f265" fmla="*/ f135 1 f141"/>
              <a:gd name="f266" fmla="*/ 0 1 f142"/>
              <a:gd name="f267" fmla="*/ f136 1 f142"/>
              <a:gd name="f268" fmla="*/ f204 1 f141"/>
              <a:gd name="f269" fmla="*/ f205 1 f142"/>
              <a:gd name="f270" fmla="*/ f206 1 f141"/>
              <a:gd name="f271" fmla="*/ f207 1 f142"/>
              <a:gd name="f272" fmla="*/ f208 1 f141"/>
              <a:gd name="f273" fmla="*/ f209 1 f142"/>
              <a:gd name="f274" fmla="*/ f210 1 f141"/>
              <a:gd name="f275" fmla="*/ f211 1 f142"/>
              <a:gd name="f276" fmla="*/ f212 1 f141"/>
              <a:gd name="f277" fmla="*/ f213 1 f142"/>
              <a:gd name="f278" fmla="*/ f214 1 f141"/>
              <a:gd name="f279" fmla="*/ f215 1 f142"/>
              <a:gd name="f280" fmla="*/ f216 1 f142"/>
              <a:gd name="f281" fmla="*/ f217 1 f141"/>
              <a:gd name="f282" fmla="*/ f218 1 f142"/>
              <a:gd name="f283" fmla="*/ f219 1 f141"/>
              <a:gd name="f284" fmla="*/ f220 1 f142"/>
              <a:gd name="f285" fmla="*/ f221 1 f141"/>
              <a:gd name="f286" fmla="*/ f222 1 f142"/>
              <a:gd name="f287" fmla="*/ f223 1 f141"/>
              <a:gd name="f288" fmla="*/ f224 1 f142"/>
              <a:gd name="f289" fmla="*/ f225 1 f141"/>
              <a:gd name="f290" fmla="*/ f226 1 f142"/>
              <a:gd name="f291" fmla="*/ f227 1 f141"/>
              <a:gd name="f292" fmla="*/ f228 1 f142"/>
              <a:gd name="f293" fmla="*/ f229 1 f141"/>
              <a:gd name="f294" fmla="*/ f230 1 f142"/>
              <a:gd name="f295" fmla="*/ f231 1 f141"/>
              <a:gd name="f296" fmla="*/ f232 1 f142"/>
              <a:gd name="f297" fmla="*/ f233 1 f141"/>
              <a:gd name="f298" fmla="*/ f234 1 f141"/>
              <a:gd name="f299" fmla="*/ f235 1 f141"/>
              <a:gd name="f300" fmla="*/ f236 1 f142"/>
              <a:gd name="f301" fmla="*/ f237 1 f141"/>
              <a:gd name="f302" fmla="*/ f238 1 f142"/>
              <a:gd name="f303" fmla="*/ f239 1 f141"/>
              <a:gd name="f304" fmla="*/ f240 1 f142"/>
              <a:gd name="f305" fmla="*/ f241 1 f141"/>
              <a:gd name="f306" fmla="*/ f242 1 f142"/>
              <a:gd name="f307" fmla="*/ f243 1 f141"/>
              <a:gd name="f308" fmla="*/ f244 1 f142"/>
              <a:gd name="f309" fmla="*/ f245 1 f141"/>
              <a:gd name="f310" fmla="*/ f246 1 f142"/>
              <a:gd name="f311" fmla="*/ f247 1 f141"/>
              <a:gd name="f312" fmla="*/ f248 1 f142"/>
              <a:gd name="f313" fmla="*/ f249 1 f141"/>
              <a:gd name="f314" fmla="*/ f250 1 f142"/>
              <a:gd name="f315" fmla="*/ f251 1 f141"/>
              <a:gd name="f316" fmla="*/ f252 1 f142"/>
              <a:gd name="f317" fmla="*/ f253 1 f141"/>
              <a:gd name="f318" fmla="*/ f254 1 f142"/>
              <a:gd name="f319" fmla="*/ f255 1 f141"/>
              <a:gd name="f320" fmla="*/ f256 1 f142"/>
              <a:gd name="f321" fmla="*/ f257 1 f141"/>
              <a:gd name="f322" fmla="*/ f258 1 f142"/>
              <a:gd name="f323" fmla="*/ f259 1 f141"/>
              <a:gd name="f324" fmla="*/ f260 1 f142"/>
              <a:gd name="f325" fmla="*/ f261 1 f141"/>
              <a:gd name="f326" fmla="*/ f262 1 f142"/>
              <a:gd name="f327" fmla="*/ f263 1 f141"/>
              <a:gd name="f328" fmla="*/ f264 f132 1"/>
              <a:gd name="f329" fmla="*/ f265 f132 1"/>
              <a:gd name="f330" fmla="*/ f267 f133 1"/>
              <a:gd name="f331" fmla="*/ f266 f133 1"/>
              <a:gd name="f332" fmla="*/ f268 f132 1"/>
              <a:gd name="f333" fmla="*/ f269 f133 1"/>
              <a:gd name="f334" fmla="*/ f270 f132 1"/>
              <a:gd name="f335" fmla="*/ f271 f133 1"/>
              <a:gd name="f336" fmla="*/ f272 f132 1"/>
              <a:gd name="f337" fmla="*/ f273 f133 1"/>
              <a:gd name="f338" fmla="*/ f274 f132 1"/>
              <a:gd name="f339" fmla="*/ f275 f133 1"/>
              <a:gd name="f340" fmla="*/ f276 f132 1"/>
              <a:gd name="f341" fmla="*/ f277 f133 1"/>
              <a:gd name="f342" fmla="*/ f278 f132 1"/>
              <a:gd name="f343" fmla="*/ f279 f133 1"/>
              <a:gd name="f344" fmla="*/ f280 f133 1"/>
              <a:gd name="f345" fmla="*/ f281 f132 1"/>
              <a:gd name="f346" fmla="*/ f282 f133 1"/>
              <a:gd name="f347" fmla="*/ f283 f132 1"/>
              <a:gd name="f348" fmla="*/ f284 f133 1"/>
              <a:gd name="f349" fmla="*/ f285 f132 1"/>
              <a:gd name="f350" fmla="*/ f286 f133 1"/>
              <a:gd name="f351" fmla="*/ f287 f132 1"/>
              <a:gd name="f352" fmla="*/ f288 f133 1"/>
              <a:gd name="f353" fmla="*/ f289 f132 1"/>
              <a:gd name="f354" fmla="*/ f290 f133 1"/>
              <a:gd name="f355" fmla="*/ f291 f132 1"/>
              <a:gd name="f356" fmla="*/ f292 f133 1"/>
              <a:gd name="f357" fmla="*/ f293 f132 1"/>
              <a:gd name="f358" fmla="*/ f294 f133 1"/>
              <a:gd name="f359" fmla="*/ f295 f132 1"/>
              <a:gd name="f360" fmla="*/ f296 f133 1"/>
              <a:gd name="f361" fmla="*/ f297 f132 1"/>
              <a:gd name="f362" fmla="*/ f298 f132 1"/>
              <a:gd name="f363" fmla="*/ f299 f132 1"/>
              <a:gd name="f364" fmla="*/ f300 f133 1"/>
              <a:gd name="f365" fmla="*/ f301 f132 1"/>
              <a:gd name="f366" fmla="*/ f302 f133 1"/>
              <a:gd name="f367" fmla="*/ f303 f132 1"/>
              <a:gd name="f368" fmla="*/ f304 f133 1"/>
              <a:gd name="f369" fmla="*/ f305 f132 1"/>
              <a:gd name="f370" fmla="*/ f306 f133 1"/>
              <a:gd name="f371" fmla="*/ f307 f132 1"/>
              <a:gd name="f372" fmla="*/ f308 f133 1"/>
              <a:gd name="f373" fmla="*/ f309 f132 1"/>
              <a:gd name="f374" fmla="*/ f310 f133 1"/>
              <a:gd name="f375" fmla="*/ f311 f132 1"/>
              <a:gd name="f376" fmla="*/ f312 f133 1"/>
              <a:gd name="f377" fmla="*/ f313 f132 1"/>
              <a:gd name="f378" fmla="*/ f314 f133 1"/>
              <a:gd name="f379" fmla="*/ f315 f132 1"/>
              <a:gd name="f380" fmla="*/ f316 f133 1"/>
              <a:gd name="f381" fmla="*/ f317 f132 1"/>
              <a:gd name="f382" fmla="*/ f318 f133 1"/>
              <a:gd name="f383" fmla="*/ f319 f132 1"/>
              <a:gd name="f384" fmla="*/ f320 f133 1"/>
              <a:gd name="f385" fmla="*/ f321 f132 1"/>
              <a:gd name="f386" fmla="*/ f322 f133 1"/>
              <a:gd name="f387" fmla="*/ f323 f132 1"/>
              <a:gd name="f388" fmla="*/ f324 f133 1"/>
              <a:gd name="f389" fmla="*/ f325 f132 1"/>
              <a:gd name="f390" fmla="*/ f326 f133 1"/>
              <a:gd name="f391" fmla="*/ f327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3">
                <a:pos x="f332" y="f333"/>
              </a:cxn>
              <a:cxn ang="f203">
                <a:pos x="f334" y="f335"/>
              </a:cxn>
              <a:cxn ang="f203">
                <a:pos x="f336" y="f337"/>
              </a:cxn>
              <a:cxn ang="f203">
                <a:pos x="f338" y="f339"/>
              </a:cxn>
              <a:cxn ang="f203">
                <a:pos x="f340" y="f341"/>
              </a:cxn>
              <a:cxn ang="f203">
                <a:pos x="f342" y="f343"/>
              </a:cxn>
              <a:cxn ang="f203">
                <a:pos x="f342" y="f343"/>
              </a:cxn>
              <a:cxn ang="f203">
                <a:pos x="f342" y="f344"/>
              </a:cxn>
              <a:cxn ang="f203">
                <a:pos x="f345" y="f346"/>
              </a:cxn>
              <a:cxn ang="f203">
                <a:pos x="f345" y="f346"/>
              </a:cxn>
              <a:cxn ang="f203">
                <a:pos x="f347" y="f348"/>
              </a:cxn>
              <a:cxn ang="f203">
                <a:pos x="f349" y="f350"/>
              </a:cxn>
              <a:cxn ang="f203">
                <a:pos x="f351" y="f352"/>
              </a:cxn>
              <a:cxn ang="f203">
                <a:pos x="f353" y="f354"/>
              </a:cxn>
              <a:cxn ang="f203">
                <a:pos x="f355" y="f356"/>
              </a:cxn>
              <a:cxn ang="f203">
                <a:pos x="f357" y="f358"/>
              </a:cxn>
              <a:cxn ang="f203">
                <a:pos x="f359" y="f360"/>
              </a:cxn>
              <a:cxn ang="f203">
                <a:pos x="f361" y="f360"/>
              </a:cxn>
              <a:cxn ang="f203">
                <a:pos x="f362" y="f352"/>
              </a:cxn>
              <a:cxn ang="f203">
                <a:pos x="f363" y="f364"/>
              </a:cxn>
              <a:cxn ang="f203">
                <a:pos x="f365" y="f366"/>
              </a:cxn>
              <a:cxn ang="f203">
                <a:pos x="f367" y="f368"/>
              </a:cxn>
              <a:cxn ang="f203">
                <a:pos x="f369" y="f370"/>
              </a:cxn>
              <a:cxn ang="f203">
                <a:pos x="f371" y="f372"/>
              </a:cxn>
              <a:cxn ang="f203">
                <a:pos x="f373" y="f374"/>
              </a:cxn>
              <a:cxn ang="f203">
                <a:pos x="f375" y="f376"/>
              </a:cxn>
              <a:cxn ang="f203">
                <a:pos x="f377" y="f378"/>
              </a:cxn>
              <a:cxn ang="f203">
                <a:pos x="f379" y="f380"/>
              </a:cxn>
              <a:cxn ang="f203">
                <a:pos x="f381" y="f382"/>
              </a:cxn>
              <a:cxn ang="f203">
                <a:pos x="f383" y="f384"/>
              </a:cxn>
              <a:cxn ang="f203">
                <a:pos x="f385" y="f386"/>
              </a:cxn>
              <a:cxn ang="f203">
                <a:pos x="f387" y="f388"/>
              </a:cxn>
              <a:cxn ang="f203">
                <a:pos x="f389" y="f390"/>
              </a:cxn>
              <a:cxn ang="f203">
                <a:pos x="f391" y="f333"/>
              </a:cxn>
              <a:cxn ang="f203">
                <a:pos x="f332" y="f333"/>
              </a:cxn>
            </a:cxnLst>
            <a:rect l="f328" t="f331" r="f329" b="f330"/>
            <a:pathLst>
              <a:path w="287" h="233">
                <a:moveTo>
                  <a:pt x="f8" y="f9"/>
                </a:moveTo>
                <a:cubicBezTo>
                  <a:pt x="f10" y="f11"/>
                  <a:pt x="f10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10"/>
                </a:cubicBezTo>
                <a:cubicBezTo>
                  <a:pt x="f26" y="f27"/>
                  <a:pt x="f28" y="f17"/>
                  <a:pt x="f29" y="f21"/>
                </a:cubicBezTo>
                <a:cubicBezTo>
                  <a:pt x="f14" y="f23"/>
                  <a:pt x="f30" y="f31"/>
                  <a:pt x="f23" y="f32"/>
                </a:cubicBezTo>
                <a:cubicBezTo>
                  <a:pt x="f23" y="f32"/>
                  <a:pt x="f23" y="f32"/>
                  <a:pt x="f23" y="f32"/>
                </a:cubicBezTo>
                <a:cubicBezTo>
                  <a:pt x="f16" y="f28"/>
                  <a:pt x="f33" y="f34"/>
                  <a:pt x="f23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0" y="f41"/>
                  <a:pt x="f40" y="f41"/>
                  <a:pt x="f40" y="f41"/>
                </a:cubicBezTo>
                <a:cubicBezTo>
                  <a:pt x="f26" y="f42"/>
                  <a:pt x="f43" y="f42"/>
                  <a:pt x="f32" y="f42"/>
                </a:cubicBezTo>
                <a:cubicBezTo>
                  <a:pt x="f35" y="f44"/>
                  <a:pt x="f45" y="f46"/>
                  <a:pt x="f47" y="f48"/>
                </a:cubicBezTo>
                <a:cubicBezTo>
                  <a:pt x="f41" y="f49"/>
                  <a:pt x="f42" y="f49"/>
                  <a:pt x="f50" y="f49"/>
                </a:cubicBezTo>
                <a:cubicBezTo>
                  <a:pt x="f48" y="f51"/>
                  <a:pt x="f52" y="f53"/>
                  <a:pt x="f53" y="f53"/>
                </a:cubicBezTo>
                <a:cubicBezTo>
                  <a:pt x="f54" y="f55"/>
                  <a:pt x="f56" y="f54"/>
                  <a:pt x="f57" y="f54"/>
                </a:cubicBezTo>
                <a:cubicBezTo>
                  <a:pt x="f58" y="f59"/>
                  <a:pt x="f60" y="f61"/>
                  <a:pt x="f62" y="f58"/>
                </a:cubicBezTo>
                <a:cubicBezTo>
                  <a:pt x="f63" y="f64"/>
                  <a:pt x="f63" y="f60"/>
                  <a:pt x="f65" y="f64"/>
                </a:cubicBezTo>
                <a:cubicBezTo>
                  <a:pt x="f66" y="f67"/>
                  <a:pt x="f66" y="f60"/>
                  <a:pt x="f68" y="f64"/>
                </a:cubicBezTo>
                <a:cubicBezTo>
                  <a:pt x="f69" y="f57"/>
                  <a:pt x="f70" y="f53"/>
                  <a:pt x="f71" y="f49"/>
                </a:cubicBezTo>
                <a:cubicBezTo>
                  <a:pt x="f72" y="f39"/>
                  <a:pt x="f73" y="f32"/>
                  <a:pt x="f74" y="f38"/>
                </a:cubicBezTo>
                <a:cubicBezTo>
                  <a:pt x="f75" y="f76"/>
                  <a:pt x="f77" y="f16"/>
                  <a:pt x="f78" y="f79"/>
                </a:cubicBezTo>
                <a:cubicBezTo>
                  <a:pt x="f80" y="f81"/>
                  <a:pt x="f82" y="f26"/>
                  <a:pt x="f83" y="f47"/>
                </a:cubicBezTo>
                <a:cubicBezTo>
                  <a:pt x="f78" y="f55"/>
                  <a:pt x="f84" y="f85"/>
                  <a:pt x="f86" y="f87"/>
                </a:cubicBezTo>
                <a:cubicBezTo>
                  <a:pt x="f88" y="f89"/>
                  <a:pt x="f90" y="f73"/>
                  <a:pt x="f91" y="f92"/>
                </a:cubicBezTo>
                <a:cubicBezTo>
                  <a:pt x="f93" y="f2"/>
                  <a:pt x="f94" y="f95"/>
                  <a:pt x="f96" y="f97"/>
                </a:cubicBezTo>
                <a:cubicBezTo>
                  <a:pt x="f98" y="f78"/>
                  <a:pt x="f99" y="f100"/>
                  <a:pt x="f101" y="f7"/>
                </a:cubicBezTo>
                <a:cubicBezTo>
                  <a:pt x="f101" y="f7"/>
                  <a:pt x="f101" y="f102"/>
                  <a:pt x="f103" y="f102"/>
                </a:cubicBezTo>
                <a:cubicBezTo>
                  <a:pt x="f104" y="f105"/>
                  <a:pt x="f106" y="f107"/>
                  <a:pt x="f108" y="f45"/>
                </a:cubicBezTo>
                <a:cubicBezTo>
                  <a:pt x="f6" y="f35"/>
                  <a:pt x="f108" y="f28"/>
                  <a:pt x="f109" y="f43"/>
                </a:cubicBezTo>
                <a:cubicBezTo>
                  <a:pt x="f110" y="f111"/>
                  <a:pt x="f64" y="f5"/>
                  <a:pt x="f112" y="f113"/>
                </a:cubicBezTo>
                <a:cubicBezTo>
                  <a:pt x="f114" y="f113"/>
                  <a:pt x="f115" y="f116"/>
                  <a:pt x="f117" y="f118"/>
                </a:cubicBezTo>
                <a:cubicBezTo>
                  <a:pt x="f119" y="f120"/>
                  <a:pt x="f121" y="f122"/>
                  <a:pt x="f123" y="f124"/>
                </a:cubicBezTo>
                <a:cubicBezTo>
                  <a:pt x="f125" y="f126"/>
                  <a:pt x="f127" y="f23"/>
                  <a:pt x="f5" y="f12"/>
                </a:cubicBezTo>
                <a:cubicBezTo>
                  <a:pt x="f128" y="f12"/>
                  <a:pt x="f129" y="f9"/>
                  <a:pt x="f129" y="f9"/>
                </a:cubicBezTo>
                <a:cubicBezTo>
                  <a:pt x="f130" y="f14"/>
                  <a:pt x="f111" y="f14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30">
            <a:extLst>
              <a:ext uri="{FF2B5EF4-FFF2-40B4-BE49-F238E27FC236}">
                <a16:creationId xmlns:a16="http://schemas.microsoft.com/office/drawing/2014/main" id="{83410D29-D038-61D1-FA32-7BAEFA77A652}"/>
              </a:ext>
            </a:extLst>
          </p:cNvPr>
          <p:cNvSpPr/>
          <p:nvPr/>
        </p:nvSpPr>
        <p:spPr>
          <a:xfrm>
            <a:off x="10312402" y="1181103"/>
            <a:ext cx="985842" cy="7492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1"/>
              <a:gd name="f7" fmla="val 198"/>
              <a:gd name="f8" fmla="val 66"/>
              <a:gd name="f9" fmla="val 96"/>
              <a:gd name="f10" fmla="val 69"/>
              <a:gd name="f11" fmla="val 70"/>
              <a:gd name="f12" fmla="val 95"/>
              <a:gd name="f13" fmla="val 71"/>
              <a:gd name="f14" fmla="val 92"/>
              <a:gd name="f15" fmla="val 77"/>
              <a:gd name="f16" fmla="val 81"/>
              <a:gd name="f17" fmla="val 83"/>
              <a:gd name="f18" fmla="val 89"/>
              <a:gd name="f19" fmla="val 59"/>
              <a:gd name="f20" fmla="val 94"/>
              <a:gd name="f21" fmla="val 49"/>
              <a:gd name="f22" fmla="val 104"/>
              <a:gd name="f23" fmla="val 46"/>
              <a:gd name="f24" fmla="val 113"/>
              <a:gd name="f25" fmla="val 50"/>
              <a:gd name="f26" fmla="val 122"/>
              <a:gd name="f27" fmla="val 55"/>
              <a:gd name="f28" fmla="val 125"/>
              <a:gd name="f29" fmla="val 65"/>
              <a:gd name="f30" fmla="val 120"/>
              <a:gd name="f31" fmla="val 75"/>
              <a:gd name="f32" fmla="val 115"/>
              <a:gd name="f33" fmla="val 84"/>
              <a:gd name="f34" fmla="val 110"/>
              <a:gd name="f35" fmla="val 93"/>
              <a:gd name="f36" fmla="val 105"/>
              <a:gd name="f37" fmla="val 102"/>
              <a:gd name="f38" fmla="val 106"/>
              <a:gd name="f39" fmla="val 107"/>
              <a:gd name="f40" fmla="val 114"/>
              <a:gd name="f41" fmla="val 141"/>
              <a:gd name="f42" fmla="val 157"/>
              <a:gd name="f43" fmla="val 133"/>
              <a:gd name="f44" fmla="val 160"/>
              <a:gd name="f45" fmla="val 135"/>
              <a:gd name="f46" fmla="val 161"/>
              <a:gd name="f47" fmla="val 162"/>
              <a:gd name="f48" fmla="val 132"/>
              <a:gd name="f49" fmla="val 167"/>
              <a:gd name="f50" fmla="val 172"/>
              <a:gd name="f51" fmla="val 112"/>
              <a:gd name="f52" fmla="val 177"/>
              <a:gd name="f53" fmla="val 103"/>
              <a:gd name="f54" fmla="val 182"/>
              <a:gd name="f55" fmla="val 192"/>
              <a:gd name="f56" fmla="val 201"/>
              <a:gd name="f57" fmla="val 210"/>
              <a:gd name="f58" fmla="val 98"/>
              <a:gd name="f59" fmla="val 213"/>
              <a:gd name="f60" fmla="val 109"/>
              <a:gd name="f61" fmla="val 208"/>
              <a:gd name="f62" fmla="val 119"/>
              <a:gd name="f63" fmla="val 202"/>
              <a:gd name="f64" fmla="val 131"/>
              <a:gd name="f65" fmla="val 196"/>
              <a:gd name="f66" fmla="val 142"/>
              <a:gd name="f67" fmla="val 189"/>
              <a:gd name="f68" fmla="val 154"/>
              <a:gd name="f69" fmla="val 188"/>
              <a:gd name="f70" fmla="val 158"/>
              <a:gd name="f71" fmla="val 190"/>
              <a:gd name="f72" fmla="val 171"/>
              <a:gd name="f73" fmla="val 212"/>
              <a:gd name="f74" fmla="val 184"/>
              <a:gd name="f75" fmla="val 221"/>
              <a:gd name="f76" fmla="val 197"/>
              <a:gd name="f77" fmla="val 222"/>
              <a:gd name="f78" fmla="val 223"/>
              <a:gd name="f79" fmla="val 235"/>
              <a:gd name="f80" fmla="val 247"/>
              <a:gd name="f81" fmla="val 145"/>
              <a:gd name="f82" fmla="val 260"/>
              <a:gd name="f83" fmla="val 118"/>
              <a:gd name="f84" fmla="val 259"/>
              <a:gd name="f85" fmla="val 215"/>
              <a:gd name="f86" fmla="val 38"/>
              <a:gd name="f87" fmla="val 15"/>
              <a:gd name="f88" fmla="val 47"/>
              <a:gd name="f89" fmla="val 16"/>
              <a:gd name="f90" fmla="val 45"/>
              <a:gd name="f91" fmla="val 18"/>
              <a:gd name="f92" fmla="val 40"/>
              <a:gd name="f93" fmla="val 26"/>
              <a:gd name="f94" fmla="val 36"/>
              <a:gd name="f95" fmla="val 33"/>
              <a:gd name="f96" fmla="val 32"/>
              <a:gd name="f97" fmla="val 21"/>
              <a:gd name="f98" fmla="val 57"/>
              <a:gd name="f99" fmla="val 11"/>
              <a:gd name="f100" fmla="val 1"/>
              <a:gd name="f101" fmla="val 23"/>
              <a:gd name="f102" fmla="val 91"/>
              <a:gd name="f103" fmla="val 44"/>
              <a:gd name="f104" fmla="+- 0 0 -90"/>
              <a:gd name="f105" fmla="*/ f3 1 261"/>
              <a:gd name="f106" fmla="*/ f4 1 198"/>
              <a:gd name="f107" fmla="val f5"/>
              <a:gd name="f108" fmla="val f6"/>
              <a:gd name="f109" fmla="val f7"/>
              <a:gd name="f110" fmla="*/ f104 f0 1"/>
              <a:gd name="f111" fmla="+- f109 0 f107"/>
              <a:gd name="f112" fmla="+- f108 0 f107"/>
              <a:gd name="f113" fmla="*/ f110 1 f2"/>
              <a:gd name="f114" fmla="*/ f112 1 261"/>
              <a:gd name="f115" fmla="*/ f111 1 198"/>
              <a:gd name="f116" fmla="*/ 66 f112 1"/>
              <a:gd name="f117" fmla="*/ 96 f111 1"/>
              <a:gd name="f118" fmla="*/ 71 f112 1"/>
              <a:gd name="f119" fmla="*/ 92 f111 1"/>
              <a:gd name="f120" fmla="*/ 89 f112 1"/>
              <a:gd name="f121" fmla="*/ 59 f111 1"/>
              <a:gd name="f122" fmla="*/ 113 f112 1"/>
              <a:gd name="f123" fmla="*/ 50 f111 1"/>
              <a:gd name="f124" fmla="*/ 120 f112 1"/>
              <a:gd name="f125" fmla="*/ 75 f111 1"/>
              <a:gd name="f126" fmla="*/ 105 f112 1"/>
              <a:gd name="f127" fmla="*/ 102 f111 1"/>
              <a:gd name="f128" fmla="*/ 107 f112 1"/>
              <a:gd name="f129" fmla="*/ 107 f111 1"/>
              <a:gd name="f130" fmla="*/ 157 f112 1"/>
              <a:gd name="f131" fmla="*/ 133 f111 1"/>
              <a:gd name="f132" fmla="*/ 162 f112 1"/>
              <a:gd name="f133" fmla="*/ 132 f111 1"/>
              <a:gd name="f134" fmla="*/ 177 f112 1"/>
              <a:gd name="f135" fmla="*/ 103 f111 1"/>
              <a:gd name="f136" fmla="*/ 201 f112 1"/>
              <a:gd name="f137" fmla="*/ 94 f111 1"/>
              <a:gd name="f138" fmla="*/ 208 f112 1"/>
              <a:gd name="f139" fmla="*/ 119 f111 1"/>
              <a:gd name="f140" fmla="*/ 189 f112 1"/>
              <a:gd name="f141" fmla="*/ 154 f111 1"/>
              <a:gd name="f142" fmla="*/ 190 f112 1"/>
              <a:gd name="f143" fmla="*/ 160 f111 1"/>
              <a:gd name="f144" fmla="*/ 221 f112 1"/>
              <a:gd name="f145" fmla="*/ 197 f111 1"/>
              <a:gd name="f146" fmla="*/ 223 f112 1"/>
              <a:gd name="f147" fmla="*/ 198 f111 1"/>
              <a:gd name="f148" fmla="*/ 260 f112 1"/>
              <a:gd name="f149" fmla="*/ 118 f111 1"/>
              <a:gd name="f150" fmla="*/ 259 f112 1"/>
              <a:gd name="f151" fmla="*/ 110 f111 1"/>
              <a:gd name="f152" fmla="*/ 50 f112 1"/>
              <a:gd name="f153" fmla="*/ 15 f111 1"/>
              <a:gd name="f154" fmla="*/ 45 f112 1"/>
              <a:gd name="f155" fmla="*/ 18 f111 1"/>
              <a:gd name="f156" fmla="*/ 32 f112 1"/>
              <a:gd name="f157" fmla="*/ 40 f111 1"/>
              <a:gd name="f158" fmla="*/ 0 f112 1"/>
              <a:gd name="f159" fmla="*/ 1 f112 1"/>
              <a:gd name="f160" fmla="*/ 93 f111 1"/>
              <a:gd name="f161" fmla="+- f113 0 f1"/>
              <a:gd name="f162" fmla="*/ f116 1 261"/>
              <a:gd name="f163" fmla="*/ f117 1 198"/>
              <a:gd name="f164" fmla="*/ f118 1 261"/>
              <a:gd name="f165" fmla="*/ f119 1 198"/>
              <a:gd name="f166" fmla="*/ f120 1 261"/>
              <a:gd name="f167" fmla="*/ f121 1 198"/>
              <a:gd name="f168" fmla="*/ f122 1 261"/>
              <a:gd name="f169" fmla="*/ f123 1 198"/>
              <a:gd name="f170" fmla="*/ f124 1 261"/>
              <a:gd name="f171" fmla="*/ f125 1 198"/>
              <a:gd name="f172" fmla="*/ f126 1 261"/>
              <a:gd name="f173" fmla="*/ f127 1 198"/>
              <a:gd name="f174" fmla="*/ f128 1 261"/>
              <a:gd name="f175" fmla="*/ f129 1 198"/>
              <a:gd name="f176" fmla="*/ f130 1 261"/>
              <a:gd name="f177" fmla="*/ f131 1 198"/>
              <a:gd name="f178" fmla="*/ f132 1 261"/>
              <a:gd name="f179" fmla="*/ f133 1 198"/>
              <a:gd name="f180" fmla="*/ f134 1 261"/>
              <a:gd name="f181" fmla="*/ f135 1 198"/>
              <a:gd name="f182" fmla="*/ f136 1 261"/>
              <a:gd name="f183" fmla="*/ f137 1 198"/>
              <a:gd name="f184" fmla="*/ f138 1 261"/>
              <a:gd name="f185" fmla="*/ f139 1 198"/>
              <a:gd name="f186" fmla="*/ f140 1 261"/>
              <a:gd name="f187" fmla="*/ f141 1 198"/>
              <a:gd name="f188" fmla="*/ f142 1 261"/>
              <a:gd name="f189" fmla="*/ f143 1 198"/>
              <a:gd name="f190" fmla="*/ f144 1 261"/>
              <a:gd name="f191" fmla="*/ f145 1 198"/>
              <a:gd name="f192" fmla="*/ f146 1 261"/>
              <a:gd name="f193" fmla="*/ f147 1 198"/>
              <a:gd name="f194" fmla="*/ f148 1 261"/>
              <a:gd name="f195" fmla="*/ f149 1 198"/>
              <a:gd name="f196" fmla="*/ f150 1 261"/>
              <a:gd name="f197" fmla="*/ f151 1 198"/>
              <a:gd name="f198" fmla="*/ f152 1 261"/>
              <a:gd name="f199" fmla="*/ f153 1 198"/>
              <a:gd name="f200" fmla="*/ f154 1 261"/>
              <a:gd name="f201" fmla="*/ f155 1 198"/>
              <a:gd name="f202" fmla="*/ f156 1 261"/>
              <a:gd name="f203" fmla="*/ f157 1 198"/>
              <a:gd name="f204" fmla="*/ f158 1 261"/>
              <a:gd name="f205" fmla="*/ f159 1 261"/>
              <a:gd name="f206" fmla="*/ f160 1 198"/>
              <a:gd name="f207" fmla="*/ 0 1 f114"/>
              <a:gd name="f208" fmla="*/ f108 1 f114"/>
              <a:gd name="f209" fmla="*/ 0 1 f115"/>
              <a:gd name="f210" fmla="*/ f109 1 f115"/>
              <a:gd name="f211" fmla="*/ f162 1 f114"/>
              <a:gd name="f212" fmla="*/ f163 1 f115"/>
              <a:gd name="f213" fmla="*/ f164 1 f114"/>
              <a:gd name="f214" fmla="*/ f165 1 f115"/>
              <a:gd name="f215" fmla="*/ f166 1 f114"/>
              <a:gd name="f216" fmla="*/ f167 1 f115"/>
              <a:gd name="f217" fmla="*/ f168 1 f114"/>
              <a:gd name="f218" fmla="*/ f169 1 f115"/>
              <a:gd name="f219" fmla="*/ f170 1 f114"/>
              <a:gd name="f220" fmla="*/ f171 1 f115"/>
              <a:gd name="f221" fmla="*/ f172 1 f114"/>
              <a:gd name="f222" fmla="*/ f173 1 f115"/>
              <a:gd name="f223" fmla="*/ f174 1 f114"/>
              <a:gd name="f224" fmla="*/ f175 1 f115"/>
              <a:gd name="f225" fmla="*/ f176 1 f114"/>
              <a:gd name="f226" fmla="*/ f177 1 f115"/>
              <a:gd name="f227" fmla="*/ f178 1 f114"/>
              <a:gd name="f228" fmla="*/ f179 1 f115"/>
              <a:gd name="f229" fmla="*/ f180 1 f114"/>
              <a:gd name="f230" fmla="*/ f181 1 f115"/>
              <a:gd name="f231" fmla="*/ f182 1 f114"/>
              <a:gd name="f232" fmla="*/ f183 1 f115"/>
              <a:gd name="f233" fmla="*/ f184 1 f114"/>
              <a:gd name="f234" fmla="*/ f185 1 f115"/>
              <a:gd name="f235" fmla="*/ f186 1 f114"/>
              <a:gd name="f236" fmla="*/ f187 1 f115"/>
              <a:gd name="f237" fmla="*/ f188 1 f114"/>
              <a:gd name="f238" fmla="*/ f189 1 f115"/>
              <a:gd name="f239" fmla="*/ f190 1 f114"/>
              <a:gd name="f240" fmla="*/ f191 1 f115"/>
              <a:gd name="f241" fmla="*/ f192 1 f114"/>
              <a:gd name="f242" fmla="*/ f193 1 f115"/>
              <a:gd name="f243" fmla="*/ f194 1 f114"/>
              <a:gd name="f244" fmla="*/ f195 1 f115"/>
              <a:gd name="f245" fmla="*/ f196 1 f114"/>
              <a:gd name="f246" fmla="*/ f197 1 f115"/>
              <a:gd name="f247" fmla="*/ f198 1 f114"/>
              <a:gd name="f248" fmla="*/ f199 1 f115"/>
              <a:gd name="f249" fmla="*/ f200 1 f114"/>
              <a:gd name="f250" fmla="*/ f201 1 f115"/>
              <a:gd name="f251" fmla="*/ f202 1 f114"/>
              <a:gd name="f252" fmla="*/ f203 1 f115"/>
              <a:gd name="f253" fmla="*/ f204 1 f114"/>
              <a:gd name="f254" fmla="*/ f205 1 f114"/>
              <a:gd name="f255" fmla="*/ f206 1 f115"/>
              <a:gd name="f256" fmla="*/ f207 f105 1"/>
              <a:gd name="f257" fmla="*/ f208 f105 1"/>
              <a:gd name="f258" fmla="*/ f210 f106 1"/>
              <a:gd name="f259" fmla="*/ f209 f106 1"/>
              <a:gd name="f260" fmla="*/ f211 f105 1"/>
              <a:gd name="f261" fmla="*/ f212 f106 1"/>
              <a:gd name="f262" fmla="*/ f213 f105 1"/>
              <a:gd name="f263" fmla="*/ f214 f106 1"/>
              <a:gd name="f264" fmla="*/ f215 f105 1"/>
              <a:gd name="f265" fmla="*/ f216 f106 1"/>
              <a:gd name="f266" fmla="*/ f217 f105 1"/>
              <a:gd name="f267" fmla="*/ f218 f106 1"/>
              <a:gd name="f268" fmla="*/ f219 f105 1"/>
              <a:gd name="f269" fmla="*/ f220 f106 1"/>
              <a:gd name="f270" fmla="*/ f221 f105 1"/>
              <a:gd name="f271" fmla="*/ f222 f106 1"/>
              <a:gd name="f272" fmla="*/ f223 f105 1"/>
              <a:gd name="f273" fmla="*/ f224 f106 1"/>
              <a:gd name="f274" fmla="*/ f225 f105 1"/>
              <a:gd name="f275" fmla="*/ f226 f106 1"/>
              <a:gd name="f276" fmla="*/ f227 f105 1"/>
              <a:gd name="f277" fmla="*/ f228 f106 1"/>
              <a:gd name="f278" fmla="*/ f229 f105 1"/>
              <a:gd name="f279" fmla="*/ f230 f106 1"/>
              <a:gd name="f280" fmla="*/ f231 f105 1"/>
              <a:gd name="f281" fmla="*/ f232 f106 1"/>
              <a:gd name="f282" fmla="*/ f233 f105 1"/>
              <a:gd name="f283" fmla="*/ f234 f106 1"/>
              <a:gd name="f284" fmla="*/ f235 f105 1"/>
              <a:gd name="f285" fmla="*/ f236 f106 1"/>
              <a:gd name="f286" fmla="*/ f237 f105 1"/>
              <a:gd name="f287" fmla="*/ f238 f106 1"/>
              <a:gd name="f288" fmla="*/ f239 f105 1"/>
              <a:gd name="f289" fmla="*/ f240 f106 1"/>
              <a:gd name="f290" fmla="*/ f241 f105 1"/>
              <a:gd name="f291" fmla="*/ f242 f106 1"/>
              <a:gd name="f292" fmla="*/ f243 f105 1"/>
              <a:gd name="f293" fmla="*/ f244 f106 1"/>
              <a:gd name="f294" fmla="*/ f245 f105 1"/>
              <a:gd name="f295" fmla="*/ f246 f106 1"/>
              <a:gd name="f296" fmla="*/ f247 f105 1"/>
              <a:gd name="f297" fmla="*/ f248 f106 1"/>
              <a:gd name="f298" fmla="*/ f249 f105 1"/>
              <a:gd name="f299" fmla="*/ f250 f106 1"/>
              <a:gd name="f300" fmla="*/ f251 f105 1"/>
              <a:gd name="f301" fmla="*/ f252 f106 1"/>
              <a:gd name="f302" fmla="*/ f253 f105 1"/>
              <a:gd name="f303" fmla="*/ f254 f105 1"/>
              <a:gd name="f304" fmla="*/ f255 f10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1">
                <a:pos x="f260" y="f261"/>
              </a:cxn>
              <a:cxn ang="f161">
                <a:pos x="f262" y="f263"/>
              </a:cxn>
              <a:cxn ang="f161">
                <a:pos x="f264" y="f265"/>
              </a:cxn>
              <a:cxn ang="f161">
                <a:pos x="f266" y="f267"/>
              </a:cxn>
              <a:cxn ang="f161">
                <a:pos x="f268" y="f269"/>
              </a:cxn>
              <a:cxn ang="f161">
                <a:pos x="f270" y="f271"/>
              </a:cxn>
              <a:cxn ang="f161">
                <a:pos x="f272" y="f273"/>
              </a:cxn>
              <a:cxn ang="f161">
                <a:pos x="f274" y="f275"/>
              </a:cxn>
              <a:cxn ang="f161">
                <a:pos x="f276" y="f277"/>
              </a:cxn>
              <a:cxn ang="f161">
                <a:pos x="f278" y="f279"/>
              </a:cxn>
              <a:cxn ang="f161">
                <a:pos x="f280" y="f281"/>
              </a:cxn>
              <a:cxn ang="f161">
                <a:pos x="f282" y="f283"/>
              </a:cxn>
              <a:cxn ang="f161">
                <a:pos x="f284" y="f285"/>
              </a:cxn>
              <a:cxn ang="f161">
                <a:pos x="f286" y="f287"/>
              </a:cxn>
              <a:cxn ang="f161">
                <a:pos x="f288" y="f289"/>
              </a:cxn>
              <a:cxn ang="f161">
                <a:pos x="f290" y="f291"/>
              </a:cxn>
              <a:cxn ang="f161">
                <a:pos x="f292" y="f293"/>
              </a:cxn>
              <a:cxn ang="f161">
                <a:pos x="f294" y="f295"/>
              </a:cxn>
              <a:cxn ang="f161">
                <a:pos x="f296" y="f297"/>
              </a:cxn>
              <a:cxn ang="f161">
                <a:pos x="f298" y="f299"/>
              </a:cxn>
              <a:cxn ang="f161">
                <a:pos x="f300" y="f301"/>
              </a:cxn>
              <a:cxn ang="f161">
                <a:pos x="f302" y="f263"/>
              </a:cxn>
              <a:cxn ang="f161">
                <a:pos x="f303" y="f304"/>
              </a:cxn>
              <a:cxn ang="f161">
                <a:pos x="f260" y="f261"/>
              </a:cxn>
            </a:cxnLst>
            <a:rect l="f256" t="f259" r="f257" b="f258"/>
            <a:pathLst>
              <a:path w="261" h="198">
                <a:moveTo>
                  <a:pt x="f8" y="f9"/>
                </a:moveTo>
                <a:cubicBezTo>
                  <a:pt x="f10" y="f9"/>
                  <a:pt x="f11" y="f12"/>
                  <a:pt x="f13" y="f14"/>
                </a:cubicBezTo>
                <a:cubicBezTo>
                  <a:pt x="f15" y="f16"/>
                  <a:pt x="f17" y="f11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22" y="f36"/>
                  <a:pt x="f22" y="f38"/>
                  <a:pt x="f39" y="f39"/>
                </a:cubicBezTo>
                <a:cubicBezTo>
                  <a:pt x="f28" y="f40"/>
                  <a:pt x="f41" y="f26"/>
                  <a:pt x="f42" y="f43"/>
                </a:cubicBezTo>
                <a:cubicBezTo>
                  <a:pt x="f44" y="f45"/>
                  <a:pt x="f46" y="f45"/>
                  <a:pt x="f47" y="f48"/>
                </a:cubicBezTo>
                <a:cubicBezTo>
                  <a:pt x="f49" y="f26"/>
                  <a:pt x="f50" y="f51"/>
                  <a:pt x="f52" y="f53"/>
                </a:cubicBezTo>
                <a:cubicBezTo>
                  <a:pt x="f54" y="f35"/>
                  <a:pt x="f55" y="f18"/>
                  <a:pt x="f56" y="f20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42"/>
                  <a:pt x="f69" y="f70"/>
                  <a:pt x="f71" y="f44"/>
                </a:cubicBezTo>
                <a:cubicBezTo>
                  <a:pt x="f63" y="f72"/>
                  <a:pt x="f73" y="f74"/>
                  <a:pt x="f75" y="f76"/>
                </a:cubicBezTo>
                <a:cubicBezTo>
                  <a:pt x="f75" y="f7"/>
                  <a:pt x="f77" y="f7"/>
                  <a:pt x="f78" y="f7"/>
                </a:cubicBezTo>
                <a:cubicBezTo>
                  <a:pt x="f79" y="f72"/>
                  <a:pt x="f80" y="f81"/>
                  <a:pt x="f82" y="f83"/>
                </a:cubicBezTo>
                <a:cubicBezTo>
                  <a:pt x="f6" y="f32"/>
                  <a:pt x="f6" y="f24"/>
                  <a:pt x="f84" y="f34"/>
                </a:cubicBezTo>
                <a:cubicBezTo>
                  <a:pt x="f85" y="f86"/>
                  <a:pt x="f43" y="f5"/>
                  <a:pt x="f25" y="f87"/>
                </a:cubicBezTo>
                <a:cubicBezTo>
                  <a:pt x="f88" y="f87"/>
                  <a:pt x="f23" y="f89"/>
                  <a:pt x="f90" y="f91"/>
                </a:cubicBezTo>
                <a:cubicBezTo>
                  <a:pt x="f92" y="f93"/>
                  <a:pt x="f94" y="f95"/>
                  <a:pt x="f96" y="f92"/>
                </a:cubicBezTo>
                <a:cubicBezTo>
                  <a:pt x="f97" y="f98"/>
                  <a:pt x="f99" y="f31"/>
                  <a:pt x="f5" y="f14"/>
                </a:cubicBezTo>
                <a:cubicBezTo>
                  <a:pt x="f100" y="f35"/>
                  <a:pt x="f100" y="f35"/>
                  <a:pt x="f100" y="f35"/>
                </a:cubicBezTo>
                <a:cubicBezTo>
                  <a:pt x="f101" y="f102"/>
                  <a:pt x="f103" y="f14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31">
            <a:extLst>
              <a:ext uri="{FF2B5EF4-FFF2-40B4-BE49-F238E27FC236}">
                <a16:creationId xmlns:a16="http://schemas.microsoft.com/office/drawing/2014/main" id="{DF779349-18B7-C006-5B0E-EF48336EF055}"/>
              </a:ext>
            </a:extLst>
          </p:cNvPr>
          <p:cNvSpPr/>
          <p:nvPr/>
        </p:nvSpPr>
        <p:spPr>
          <a:xfrm>
            <a:off x="10572750" y="747714"/>
            <a:ext cx="941383" cy="720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9"/>
              <a:gd name="f7" fmla="val 191"/>
              <a:gd name="f8" fmla="val 228"/>
              <a:gd name="f9" fmla="val 75"/>
              <a:gd name="f10" fmla="val 182"/>
              <a:gd name="f11" fmla="val 24"/>
              <a:gd name="f12" fmla="val 125"/>
              <a:gd name="f13" fmla="val 56"/>
              <a:gd name="f14" fmla="val 5"/>
              <a:gd name="f15" fmla="val 54"/>
              <a:gd name="f16" fmla="val 52"/>
              <a:gd name="f17" fmla="val 6"/>
              <a:gd name="f18" fmla="val 51"/>
              <a:gd name="f19" fmla="val 8"/>
              <a:gd name="f20" fmla="val 38"/>
              <a:gd name="f21" fmla="val 29"/>
              <a:gd name="f22" fmla="val 25"/>
              <a:gd name="f23" fmla="val 50"/>
              <a:gd name="f24" fmla="val 13"/>
              <a:gd name="f25" fmla="val 71"/>
              <a:gd name="f26" fmla="val 9"/>
              <a:gd name="f27" fmla="val 78"/>
              <a:gd name="f28" fmla="val 85"/>
              <a:gd name="f29" fmla="val 93"/>
              <a:gd name="f30" fmla="val 17"/>
              <a:gd name="f31" fmla="val 91"/>
              <a:gd name="f32" fmla="val 33"/>
              <a:gd name="f33" fmla="val 92"/>
              <a:gd name="f34" fmla="val 49"/>
              <a:gd name="f35" fmla="val 94"/>
              <a:gd name="f36" fmla="val 53"/>
              <a:gd name="f37" fmla="val 95"/>
              <a:gd name="f38" fmla="val 55"/>
              <a:gd name="f39" fmla="val 61"/>
              <a:gd name="f40" fmla="val 79"/>
              <a:gd name="f41" fmla="val 68"/>
              <a:gd name="f42" fmla="val 67"/>
              <a:gd name="f43" fmla="val 74"/>
              <a:gd name="f44" fmla="val 76"/>
              <a:gd name="f45" fmla="val 83"/>
              <a:gd name="f46" fmla="val 47"/>
              <a:gd name="f47" fmla="val 89"/>
              <a:gd name="f48" fmla="val 44"/>
              <a:gd name="f49" fmla="val 97"/>
              <a:gd name="f50" fmla="val 45"/>
              <a:gd name="f51" fmla="val 102"/>
              <a:gd name="f52" fmla="val 107"/>
              <a:gd name="f53" fmla="val 109"/>
              <a:gd name="f54" fmla="val 62"/>
              <a:gd name="f55" fmla="val 106"/>
              <a:gd name="f56" fmla="val 69"/>
              <a:gd name="f57" fmla="val 101"/>
              <a:gd name="f58" fmla="val 90"/>
              <a:gd name="f59" fmla="val 99"/>
              <a:gd name="f60" fmla="val 88"/>
              <a:gd name="f61" fmla="val 103"/>
              <a:gd name="f62" fmla="val 104"/>
              <a:gd name="f63" fmla="val 110"/>
              <a:gd name="f64" fmla="val 127"/>
              <a:gd name="f65" fmla="val 118"/>
              <a:gd name="f66" fmla="val 142"/>
              <a:gd name="f67" fmla="val 129"/>
              <a:gd name="f68" fmla="val 145"/>
              <a:gd name="f69" fmla="val 130"/>
              <a:gd name="f70" fmla="val 146"/>
              <a:gd name="f71" fmla="val 148"/>
              <a:gd name="f72" fmla="val 152"/>
              <a:gd name="f73" fmla="val 157"/>
              <a:gd name="f74" fmla="val 162"/>
              <a:gd name="f75" fmla="val 100"/>
              <a:gd name="f76" fmla="val 167"/>
              <a:gd name="f77" fmla="val 177"/>
              <a:gd name="f78" fmla="val 86"/>
              <a:gd name="f79" fmla="val 186"/>
              <a:gd name="f80" fmla="val 195"/>
              <a:gd name="f81" fmla="val 96"/>
              <a:gd name="f82" fmla="val 198"/>
              <a:gd name="f83" fmla="val 193"/>
              <a:gd name="f84" fmla="val 116"/>
              <a:gd name="f85" fmla="val 187"/>
              <a:gd name="f86" fmla="val 181"/>
              <a:gd name="f87" fmla="val 138"/>
              <a:gd name="f88" fmla="val 175"/>
              <a:gd name="f89" fmla="val 149"/>
              <a:gd name="f90" fmla="val 174"/>
              <a:gd name="f91" fmla="val 151"/>
              <a:gd name="f92" fmla="val 176"/>
              <a:gd name="f93" fmla="val 154"/>
              <a:gd name="f94" fmla="val 188"/>
              <a:gd name="f95" fmla="val 165"/>
              <a:gd name="f96" fmla="val 199"/>
              <a:gd name="f97" fmla="val 178"/>
              <a:gd name="f98" fmla="val 209"/>
              <a:gd name="f99" fmla="val 210"/>
              <a:gd name="f100" fmla="val 190"/>
              <a:gd name="f101" fmla="val 223"/>
              <a:gd name="f102" fmla="val 163"/>
              <a:gd name="f103" fmla="val 236"/>
              <a:gd name="f104" fmla="val 135"/>
              <a:gd name="f105" fmla="val 248"/>
              <a:gd name="f106" fmla="val 108"/>
              <a:gd name="f107" fmla="val 105"/>
              <a:gd name="f108" fmla="val 242"/>
              <a:gd name="f109" fmla="val 235"/>
              <a:gd name="f110" fmla="val 84"/>
              <a:gd name="f111" fmla="+- 0 0 -90"/>
              <a:gd name="f112" fmla="*/ f3 1 249"/>
              <a:gd name="f113" fmla="*/ f4 1 191"/>
              <a:gd name="f114" fmla="val f5"/>
              <a:gd name="f115" fmla="val f6"/>
              <a:gd name="f116" fmla="val f7"/>
              <a:gd name="f117" fmla="*/ f111 f0 1"/>
              <a:gd name="f118" fmla="+- f116 0 f114"/>
              <a:gd name="f119" fmla="+- f115 0 f114"/>
              <a:gd name="f120" fmla="*/ f117 1 f2"/>
              <a:gd name="f121" fmla="*/ f119 1 249"/>
              <a:gd name="f122" fmla="*/ f118 1 191"/>
              <a:gd name="f123" fmla="*/ 228 f119 1"/>
              <a:gd name="f124" fmla="*/ 75 f118 1"/>
              <a:gd name="f125" fmla="*/ 56 f119 1"/>
              <a:gd name="f126" fmla="*/ 5 f118 1"/>
              <a:gd name="f127" fmla="*/ 51 f119 1"/>
              <a:gd name="f128" fmla="*/ 8 f118 1"/>
              <a:gd name="f129" fmla="*/ 13 f119 1"/>
              <a:gd name="f130" fmla="*/ 71 f118 1"/>
              <a:gd name="f131" fmla="*/ 0 f119 1"/>
              <a:gd name="f132" fmla="*/ 93 f118 1"/>
              <a:gd name="f133" fmla="*/ 49 f119 1"/>
              <a:gd name="f134" fmla="*/ 94 f118 1"/>
              <a:gd name="f135" fmla="*/ 55 f119 1"/>
              <a:gd name="f136" fmla="*/ 91 f118 1"/>
              <a:gd name="f137" fmla="*/ 74 f119 1"/>
              <a:gd name="f138" fmla="*/ 55 f118 1"/>
              <a:gd name="f139" fmla="*/ 83 f119 1"/>
              <a:gd name="f140" fmla="*/ 47 f118 1"/>
              <a:gd name="f141" fmla="*/ 102 f119 1"/>
              <a:gd name="f142" fmla="*/ 50 f118 1"/>
              <a:gd name="f143" fmla="*/ 106 f119 1"/>
              <a:gd name="f144" fmla="*/ 69 f118 1"/>
              <a:gd name="f145" fmla="*/ 90 f119 1"/>
              <a:gd name="f146" fmla="*/ 99 f118 1"/>
              <a:gd name="f147" fmla="*/ 92 f119 1"/>
              <a:gd name="f148" fmla="*/ 104 f118 1"/>
              <a:gd name="f149" fmla="*/ 142 f119 1"/>
              <a:gd name="f150" fmla="*/ 129 f118 1"/>
              <a:gd name="f151" fmla="*/ 148 f119 1"/>
              <a:gd name="f152" fmla="*/ 127 f118 1"/>
              <a:gd name="f153" fmla="*/ 162 f119 1"/>
              <a:gd name="f154" fmla="*/ 100 f118 1"/>
              <a:gd name="f155" fmla="*/ 186 f119 1"/>
              <a:gd name="f156" fmla="*/ 193 f119 1"/>
              <a:gd name="f157" fmla="*/ 116 f118 1"/>
              <a:gd name="f158" fmla="*/ 175 f119 1"/>
              <a:gd name="f159" fmla="*/ 149 f118 1"/>
              <a:gd name="f160" fmla="*/ 176 f119 1"/>
              <a:gd name="f161" fmla="*/ 154 f118 1"/>
              <a:gd name="f162" fmla="*/ 209 f119 1"/>
              <a:gd name="f163" fmla="*/ 191 f118 1"/>
              <a:gd name="f164" fmla="*/ 210 f119 1"/>
              <a:gd name="f165" fmla="*/ 190 f118 1"/>
              <a:gd name="f166" fmla="*/ 248 f119 1"/>
              <a:gd name="f167" fmla="*/ 108 f118 1"/>
              <a:gd name="f168" fmla="*/ 102 f118 1"/>
              <a:gd name="f169" fmla="+- f120 0 f1"/>
              <a:gd name="f170" fmla="*/ f123 1 249"/>
              <a:gd name="f171" fmla="*/ f124 1 191"/>
              <a:gd name="f172" fmla="*/ f125 1 249"/>
              <a:gd name="f173" fmla="*/ f126 1 191"/>
              <a:gd name="f174" fmla="*/ f127 1 249"/>
              <a:gd name="f175" fmla="*/ f128 1 191"/>
              <a:gd name="f176" fmla="*/ f129 1 249"/>
              <a:gd name="f177" fmla="*/ f130 1 191"/>
              <a:gd name="f178" fmla="*/ f131 1 249"/>
              <a:gd name="f179" fmla="*/ f132 1 191"/>
              <a:gd name="f180" fmla="*/ f133 1 249"/>
              <a:gd name="f181" fmla="*/ f134 1 191"/>
              <a:gd name="f182" fmla="*/ f135 1 249"/>
              <a:gd name="f183" fmla="*/ f136 1 191"/>
              <a:gd name="f184" fmla="*/ f137 1 249"/>
              <a:gd name="f185" fmla="*/ f138 1 191"/>
              <a:gd name="f186" fmla="*/ f139 1 249"/>
              <a:gd name="f187" fmla="*/ f140 1 191"/>
              <a:gd name="f188" fmla="*/ f141 1 249"/>
              <a:gd name="f189" fmla="*/ f142 1 191"/>
              <a:gd name="f190" fmla="*/ f143 1 249"/>
              <a:gd name="f191" fmla="*/ f144 1 191"/>
              <a:gd name="f192" fmla="*/ f145 1 249"/>
              <a:gd name="f193" fmla="*/ f146 1 191"/>
              <a:gd name="f194" fmla="*/ f147 1 249"/>
              <a:gd name="f195" fmla="*/ f148 1 191"/>
              <a:gd name="f196" fmla="*/ f149 1 249"/>
              <a:gd name="f197" fmla="*/ f150 1 191"/>
              <a:gd name="f198" fmla="*/ f151 1 249"/>
              <a:gd name="f199" fmla="*/ f152 1 191"/>
              <a:gd name="f200" fmla="*/ f153 1 249"/>
              <a:gd name="f201" fmla="*/ f154 1 191"/>
              <a:gd name="f202" fmla="*/ f155 1 249"/>
              <a:gd name="f203" fmla="*/ f156 1 249"/>
              <a:gd name="f204" fmla="*/ f157 1 191"/>
              <a:gd name="f205" fmla="*/ f158 1 249"/>
              <a:gd name="f206" fmla="*/ f159 1 191"/>
              <a:gd name="f207" fmla="*/ f160 1 249"/>
              <a:gd name="f208" fmla="*/ f161 1 191"/>
              <a:gd name="f209" fmla="*/ f162 1 249"/>
              <a:gd name="f210" fmla="*/ f163 1 191"/>
              <a:gd name="f211" fmla="*/ f164 1 249"/>
              <a:gd name="f212" fmla="*/ f165 1 191"/>
              <a:gd name="f213" fmla="*/ f166 1 249"/>
              <a:gd name="f214" fmla="*/ f167 1 191"/>
              <a:gd name="f215" fmla="*/ f168 1 191"/>
              <a:gd name="f216" fmla="*/ 0 1 f121"/>
              <a:gd name="f217" fmla="*/ f115 1 f121"/>
              <a:gd name="f218" fmla="*/ 0 1 f122"/>
              <a:gd name="f219" fmla="*/ f116 1 f122"/>
              <a:gd name="f220" fmla="*/ f170 1 f121"/>
              <a:gd name="f221" fmla="*/ f171 1 f122"/>
              <a:gd name="f222" fmla="*/ f172 1 f121"/>
              <a:gd name="f223" fmla="*/ f173 1 f122"/>
              <a:gd name="f224" fmla="*/ f174 1 f121"/>
              <a:gd name="f225" fmla="*/ f175 1 f122"/>
              <a:gd name="f226" fmla="*/ f176 1 f121"/>
              <a:gd name="f227" fmla="*/ f177 1 f122"/>
              <a:gd name="f228" fmla="*/ f178 1 f121"/>
              <a:gd name="f229" fmla="*/ f179 1 f122"/>
              <a:gd name="f230" fmla="*/ f180 1 f121"/>
              <a:gd name="f231" fmla="*/ f181 1 f122"/>
              <a:gd name="f232" fmla="*/ f182 1 f121"/>
              <a:gd name="f233" fmla="*/ f183 1 f122"/>
              <a:gd name="f234" fmla="*/ f184 1 f121"/>
              <a:gd name="f235" fmla="*/ f185 1 f122"/>
              <a:gd name="f236" fmla="*/ f186 1 f121"/>
              <a:gd name="f237" fmla="*/ f187 1 f122"/>
              <a:gd name="f238" fmla="*/ f188 1 f121"/>
              <a:gd name="f239" fmla="*/ f189 1 f122"/>
              <a:gd name="f240" fmla="*/ f190 1 f121"/>
              <a:gd name="f241" fmla="*/ f191 1 f122"/>
              <a:gd name="f242" fmla="*/ f192 1 f121"/>
              <a:gd name="f243" fmla="*/ f193 1 f122"/>
              <a:gd name="f244" fmla="*/ f194 1 f121"/>
              <a:gd name="f245" fmla="*/ f195 1 f122"/>
              <a:gd name="f246" fmla="*/ f196 1 f121"/>
              <a:gd name="f247" fmla="*/ f197 1 f122"/>
              <a:gd name="f248" fmla="*/ f198 1 f121"/>
              <a:gd name="f249" fmla="*/ f199 1 f122"/>
              <a:gd name="f250" fmla="*/ f200 1 f121"/>
              <a:gd name="f251" fmla="*/ f201 1 f122"/>
              <a:gd name="f252" fmla="*/ f202 1 f121"/>
              <a:gd name="f253" fmla="*/ f203 1 f121"/>
              <a:gd name="f254" fmla="*/ f204 1 f122"/>
              <a:gd name="f255" fmla="*/ f205 1 f121"/>
              <a:gd name="f256" fmla="*/ f206 1 f122"/>
              <a:gd name="f257" fmla="*/ f207 1 f121"/>
              <a:gd name="f258" fmla="*/ f208 1 f122"/>
              <a:gd name="f259" fmla="*/ f209 1 f121"/>
              <a:gd name="f260" fmla="*/ f210 1 f122"/>
              <a:gd name="f261" fmla="*/ f211 1 f121"/>
              <a:gd name="f262" fmla="*/ f212 1 f122"/>
              <a:gd name="f263" fmla="*/ f213 1 f121"/>
              <a:gd name="f264" fmla="*/ f214 1 f122"/>
              <a:gd name="f265" fmla="*/ f215 1 f122"/>
              <a:gd name="f266" fmla="*/ f216 f112 1"/>
              <a:gd name="f267" fmla="*/ f217 f112 1"/>
              <a:gd name="f268" fmla="*/ f219 f113 1"/>
              <a:gd name="f269" fmla="*/ f218 f113 1"/>
              <a:gd name="f270" fmla="*/ f220 f112 1"/>
              <a:gd name="f271" fmla="*/ f221 f113 1"/>
              <a:gd name="f272" fmla="*/ f222 f112 1"/>
              <a:gd name="f273" fmla="*/ f223 f113 1"/>
              <a:gd name="f274" fmla="*/ f224 f112 1"/>
              <a:gd name="f275" fmla="*/ f225 f113 1"/>
              <a:gd name="f276" fmla="*/ f226 f112 1"/>
              <a:gd name="f277" fmla="*/ f227 f113 1"/>
              <a:gd name="f278" fmla="*/ f228 f112 1"/>
              <a:gd name="f279" fmla="*/ f229 f113 1"/>
              <a:gd name="f280" fmla="*/ f230 f112 1"/>
              <a:gd name="f281" fmla="*/ f231 f113 1"/>
              <a:gd name="f282" fmla="*/ f232 f112 1"/>
              <a:gd name="f283" fmla="*/ f233 f113 1"/>
              <a:gd name="f284" fmla="*/ f234 f112 1"/>
              <a:gd name="f285" fmla="*/ f235 f113 1"/>
              <a:gd name="f286" fmla="*/ f236 f112 1"/>
              <a:gd name="f287" fmla="*/ f237 f113 1"/>
              <a:gd name="f288" fmla="*/ f238 f112 1"/>
              <a:gd name="f289" fmla="*/ f239 f113 1"/>
              <a:gd name="f290" fmla="*/ f240 f112 1"/>
              <a:gd name="f291" fmla="*/ f241 f113 1"/>
              <a:gd name="f292" fmla="*/ f242 f112 1"/>
              <a:gd name="f293" fmla="*/ f243 f113 1"/>
              <a:gd name="f294" fmla="*/ f244 f112 1"/>
              <a:gd name="f295" fmla="*/ f245 f113 1"/>
              <a:gd name="f296" fmla="*/ f246 f112 1"/>
              <a:gd name="f297" fmla="*/ f247 f113 1"/>
              <a:gd name="f298" fmla="*/ f248 f112 1"/>
              <a:gd name="f299" fmla="*/ f249 f113 1"/>
              <a:gd name="f300" fmla="*/ f250 f112 1"/>
              <a:gd name="f301" fmla="*/ f251 f113 1"/>
              <a:gd name="f302" fmla="*/ f252 f112 1"/>
              <a:gd name="f303" fmla="*/ f253 f112 1"/>
              <a:gd name="f304" fmla="*/ f254 f113 1"/>
              <a:gd name="f305" fmla="*/ f255 f112 1"/>
              <a:gd name="f306" fmla="*/ f256 f113 1"/>
              <a:gd name="f307" fmla="*/ f257 f112 1"/>
              <a:gd name="f308" fmla="*/ f258 f113 1"/>
              <a:gd name="f309" fmla="*/ f259 f112 1"/>
              <a:gd name="f310" fmla="*/ f260 f113 1"/>
              <a:gd name="f311" fmla="*/ f261 f112 1"/>
              <a:gd name="f312" fmla="*/ f262 f113 1"/>
              <a:gd name="f313" fmla="*/ f263 f112 1"/>
              <a:gd name="f314" fmla="*/ f264 f113 1"/>
              <a:gd name="f315" fmla="*/ f265 f1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9">
                <a:pos x="f270" y="f271"/>
              </a:cxn>
              <a:cxn ang="f169">
                <a:pos x="f272" y="f273"/>
              </a:cxn>
              <a:cxn ang="f169">
                <a:pos x="f274" y="f275"/>
              </a:cxn>
              <a:cxn ang="f169">
                <a:pos x="f276" y="f277"/>
              </a:cxn>
              <a:cxn ang="f169">
                <a:pos x="f278" y="f279"/>
              </a:cxn>
              <a:cxn ang="f169">
                <a:pos x="f280" y="f281"/>
              </a:cxn>
              <a:cxn ang="f169">
                <a:pos x="f282" y="f283"/>
              </a:cxn>
              <a:cxn ang="f169">
                <a:pos x="f284" y="f285"/>
              </a:cxn>
              <a:cxn ang="f169">
                <a:pos x="f286" y="f287"/>
              </a:cxn>
              <a:cxn ang="f169">
                <a:pos x="f288" y="f289"/>
              </a:cxn>
              <a:cxn ang="f169">
                <a:pos x="f290" y="f291"/>
              </a:cxn>
              <a:cxn ang="f169">
                <a:pos x="f292" y="f293"/>
              </a:cxn>
              <a:cxn ang="f169">
                <a:pos x="f294" y="f295"/>
              </a:cxn>
              <a:cxn ang="f169">
                <a:pos x="f296" y="f297"/>
              </a:cxn>
              <a:cxn ang="f169">
                <a:pos x="f298" y="f299"/>
              </a:cxn>
              <a:cxn ang="f169">
                <a:pos x="f300" y="f301"/>
              </a:cxn>
              <a:cxn ang="f169">
                <a:pos x="f302" y="f283"/>
              </a:cxn>
              <a:cxn ang="f169">
                <a:pos x="f303" y="f304"/>
              </a:cxn>
              <a:cxn ang="f169">
                <a:pos x="f305" y="f306"/>
              </a:cxn>
              <a:cxn ang="f169">
                <a:pos x="f307" y="f308"/>
              </a:cxn>
              <a:cxn ang="f169">
                <a:pos x="f309" y="f310"/>
              </a:cxn>
              <a:cxn ang="f169">
                <a:pos x="f311" y="f312"/>
              </a:cxn>
              <a:cxn ang="f169">
                <a:pos x="f313" y="f314"/>
              </a:cxn>
              <a:cxn ang="f169">
                <a:pos x="f313" y="f315"/>
              </a:cxn>
              <a:cxn ang="f169">
                <a:pos x="f270" y="f271"/>
              </a:cxn>
            </a:cxnLst>
            <a:rect l="f266" t="f269" r="f267" b="f268"/>
            <a:pathLst>
              <a:path w="249" h="191">
                <a:moveTo>
                  <a:pt x="f8" y="f9"/>
                </a:moveTo>
                <a:cubicBezTo>
                  <a:pt x="f10" y="f11"/>
                  <a:pt x="f12" y="f5"/>
                  <a:pt x="f13" y="f14"/>
                </a:cubicBezTo>
                <a:cubicBezTo>
                  <a:pt x="f15" y="f14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14" y="f28"/>
                  <a:pt x="f5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15" y="f35"/>
                  <a:pt x="f38" y="f31"/>
                </a:cubicBezTo>
                <a:cubicBezTo>
                  <a:pt x="f39" y="f40"/>
                  <a:pt x="f41" y="f42"/>
                  <a:pt x="f43" y="f38"/>
                </a:cubicBezTo>
                <a:cubicBezTo>
                  <a:pt x="f44" y="f16"/>
                  <a:pt x="f40" y="f34"/>
                  <a:pt x="f45" y="f46"/>
                </a:cubicBezTo>
                <a:cubicBezTo>
                  <a:pt x="f47" y="f48"/>
                  <a:pt x="f49" y="f50"/>
                  <a:pt x="f51" y="f23"/>
                </a:cubicBezTo>
                <a:cubicBezTo>
                  <a:pt x="f52" y="f38"/>
                  <a:pt x="f53" y="f54"/>
                  <a:pt x="f55" y="f56"/>
                </a:cubicBezTo>
                <a:cubicBezTo>
                  <a:pt x="f57" y="f40"/>
                  <a:pt x="f37" y="f47"/>
                  <a:pt x="f58" y="f59"/>
                </a:cubicBezTo>
                <a:cubicBezTo>
                  <a:pt x="f60" y="f51"/>
                  <a:pt x="f60" y="f61"/>
                  <a:pt x="f33" y="f62"/>
                </a:cubicBezTo>
                <a:cubicBezTo>
                  <a:pt x="f63" y="f63"/>
                  <a:pt x="f64" y="f65"/>
                  <a:pt x="f66" y="f67"/>
                </a:cubicBezTo>
                <a:cubicBezTo>
                  <a:pt x="f68" y="f69"/>
                  <a:pt x="f70" y="f69"/>
                  <a:pt x="f71" y="f64"/>
                </a:cubicBezTo>
                <a:cubicBezTo>
                  <a:pt x="f72" y="f65"/>
                  <a:pt x="f73" y="f53"/>
                  <a:pt x="f74" y="f75"/>
                </a:cubicBezTo>
                <a:cubicBezTo>
                  <a:pt x="f76" y="f47"/>
                  <a:pt x="f77" y="f78"/>
                  <a:pt x="f79" y="f31"/>
                </a:cubicBezTo>
                <a:cubicBezTo>
                  <a:pt x="f80" y="f81"/>
                  <a:pt x="f82" y="f55"/>
                  <a:pt x="f83" y="f84"/>
                </a:cubicBezTo>
                <a:cubicBezTo>
                  <a:pt x="f85" y="f64"/>
                  <a:pt x="f86" y="f87"/>
                  <a:pt x="f88" y="f89"/>
                </a:cubicBezTo>
                <a:cubicBezTo>
                  <a:pt x="f90" y="f91"/>
                  <a:pt x="f90" y="f72"/>
                  <a:pt x="f92" y="f93"/>
                </a:cubicBezTo>
                <a:cubicBezTo>
                  <a:pt x="f94" y="f95"/>
                  <a:pt x="f96" y="f97"/>
                  <a:pt x="f98" y="f7"/>
                </a:cubicBezTo>
                <a:cubicBezTo>
                  <a:pt x="f99" y="f7"/>
                  <a:pt x="f99" y="f100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6" y="f107"/>
                  <a:pt x="f6" y="f62"/>
                  <a:pt x="f105" y="f51"/>
                </a:cubicBezTo>
                <a:cubicBezTo>
                  <a:pt x="f108" y="f29"/>
                  <a:pt x="f109" y="f110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32">
            <a:extLst>
              <a:ext uri="{FF2B5EF4-FFF2-40B4-BE49-F238E27FC236}">
                <a16:creationId xmlns:a16="http://schemas.microsoft.com/office/drawing/2014/main" id="{67DB07FB-5A40-F7B1-C0AB-82DC06F9928B}"/>
              </a:ext>
            </a:extLst>
          </p:cNvPr>
          <p:cNvSpPr/>
          <p:nvPr/>
        </p:nvSpPr>
        <p:spPr>
          <a:xfrm>
            <a:off x="10853735" y="328617"/>
            <a:ext cx="868359" cy="6715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0"/>
              <a:gd name="f7" fmla="val 178"/>
              <a:gd name="f8" fmla="val 228"/>
              <a:gd name="f9" fmla="val 93"/>
              <a:gd name="f10" fmla="val 186"/>
              <a:gd name="f11" fmla="val 32"/>
              <a:gd name="f12" fmla="val 128"/>
              <a:gd name="f13" fmla="val 53"/>
              <a:gd name="f14" fmla="val 50"/>
              <a:gd name="f15" fmla="val 48"/>
              <a:gd name="f16" fmla="val 1"/>
              <a:gd name="f17" fmla="val 46"/>
              <a:gd name="f18" fmla="val 4"/>
              <a:gd name="f19" fmla="val 33"/>
              <a:gd name="f20" fmla="val 26"/>
              <a:gd name="f21" fmla="val 19"/>
              <a:gd name="f22" fmla="val 49"/>
              <a:gd name="f23" fmla="val 6"/>
              <a:gd name="f24" fmla="val 71"/>
              <a:gd name="f25" fmla="val 74"/>
              <a:gd name="f26" fmla="val 2"/>
              <a:gd name="f27" fmla="val 77"/>
              <a:gd name="f28" fmla="val 80"/>
              <a:gd name="f29" fmla="val 17"/>
              <a:gd name="f30" fmla="val 83"/>
              <a:gd name="f31" fmla="val 47"/>
              <a:gd name="f32" fmla="val 85"/>
              <a:gd name="f33" fmla="val 84"/>
              <a:gd name="f34" fmla="val 82"/>
              <a:gd name="f35" fmla="val 52"/>
              <a:gd name="f36" fmla="val 81"/>
              <a:gd name="f37" fmla="val 78"/>
              <a:gd name="f38" fmla="val 76"/>
              <a:gd name="f39" fmla="val 60"/>
              <a:gd name="f40" fmla="val 63"/>
              <a:gd name="f41" fmla="val 67"/>
              <a:gd name="f42" fmla="val 51"/>
              <a:gd name="f43" fmla="val 38"/>
              <a:gd name="f44" fmla="val 31"/>
              <a:gd name="f45" fmla="val 27"/>
              <a:gd name="f46" fmla="val 91"/>
              <a:gd name="f47" fmla="val 103"/>
              <a:gd name="f48" fmla="val 28"/>
              <a:gd name="f49" fmla="val 111"/>
              <a:gd name="f50" fmla="val 41"/>
              <a:gd name="f51" fmla="val 105"/>
              <a:gd name="f52" fmla="val 99"/>
              <a:gd name="f53" fmla="val 65"/>
              <a:gd name="f54" fmla="val 92"/>
              <a:gd name="f55" fmla="val 94"/>
              <a:gd name="f56" fmla="val 96"/>
              <a:gd name="f57" fmla="val 87"/>
              <a:gd name="f58" fmla="val 97"/>
              <a:gd name="f59" fmla="val 118"/>
              <a:gd name="f60" fmla="val 112"/>
              <a:gd name="f61" fmla="val 132"/>
              <a:gd name="f62" fmla="val 121"/>
              <a:gd name="f63" fmla="val 139"/>
              <a:gd name="f64" fmla="val 126"/>
              <a:gd name="f65" fmla="val 143"/>
              <a:gd name="f66" fmla="val 119"/>
              <a:gd name="f67" fmla="val 150"/>
              <a:gd name="f68" fmla="val 156"/>
              <a:gd name="f69" fmla="val 163"/>
              <a:gd name="f70" fmla="val 79"/>
              <a:gd name="f71" fmla="val 168"/>
              <a:gd name="f72" fmla="val 68"/>
              <a:gd name="f73" fmla="val 73"/>
              <a:gd name="f74" fmla="val 194"/>
              <a:gd name="f75" fmla="val 198"/>
              <a:gd name="f76" fmla="val 95"/>
              <a:gd name="f77" fmla="val 185"/>
              <a:gd name="f78" fmla="val 177"/>
              <a:gd name="f79" fmla="val 129"/>
              <a:gd name="f80" fmla="val 167"/>
              <a:gd name="f81" fmla="val 146"/>
              <a:gd name="f82" fmla="val 166"/>
              <a:gd name="f83" fmla="val 147"/>
              <a:gd name="f84" fmla="val 165"/>
              <a:gd name="f85" fmla="val 148"/>
              <a:gd name="f86" fmla="val 149"/>
              <a:gd name="f87" fmla="val 176"/>
              <a:gd name="f88" fmla="val 158"/>
              <a:gd name="f89" fmla="val 184"/>
              <a:gd name="f90" fmla="val 192"/>
              <a:gd name="f91" fmla="val 193"/>
              <a:gd name="f92" fmla="val 205"/>
              <a:gd name="f93" fmla="val 151"/>
              <a:gd name="f94" fmla="val 217"/>
              <a:gd name="f95" fmla="val 125"/>
              <a:gd name="f96" fmla="val 229"/>
              <a:gd name="f97" fmla="+- 0 0 -90"/>
              <a:gd name="f98" fmla="*/ f3 1 230"/>
              <a:gd name="f99" fmla="*/ f4 1 178"/>
              <a:gd name="f100" fmla="val f5"/>
              <a:gd name="f101" fmla="val f6"/>
              <a:gd name="f102" fmla="val f7"/>
              <a:gd name="f103" fmla="*/ f97 f0 1"/>
              <a:gd name="f104" fmla="+- f102 0 f100"/>
              <a:gd name="f105" fmla="+- f101 0 f100"/>
              <a:gd name="f106" fmla="*/ f103 1 f2"/>
              <a:gd name="f107" fmla="*/ f105 1 230"/>
              <a:gd name="f108" fmla="*/ f104 1 178"/>
              <a:gd name="f109" fmla="*/ 228 f105 1"/>
              <a:gd name="f110" fmla="*/ 93 f104 1"/>
              <a:gd name="f111" fmla="*/ 53 f105 1"/>
              <a:gd name="f112" fmla="*/ 0 f104 1"/>
              <a:gd name="f113" fmla="*/ 46 f105 1"/>
              <a:gd name="f114" fmla="*/ 4 f104 1"/>
              <a:gd name="f115" fmla="*/ 6 f105 1"/>
              <a:gd name="f116" fmla="*/ 71 f104 1"/>
              <a:gd name="f117" fmla="*/ 0 f105 1"/>
              <a:gd name="f118" fmla="*/ 80 f104 1"/>
              <a:gd name="f119" fmla="*/ 47 f105 1"/>
              <a:gd name="f120" fmla="*/ 85 f104 1"/>
              <a:gd name="f121" fmla="*/ 49 f105 1"/>
              <a:gd name="f122" fmla="*/ 84 f104 1"/>
              <a:gd name="f123" fmla="*/ 50 f105 1"/>
              <a:gd name="f124" fmla="*/ 82 f104 1"/>
              <a:gd name="f125" fmla="*/ 76 f104 1"/>
              <a:gd name="f126" fmla="*/ 74 f105 1"/>
              <a:gd name="f127" fmla="*/ 38 f104 1"/>
              <a:gd name="f128" fmla="*/ 91 f105 1"/>
              <a:gd name="f129" fmla="*/ 27 f104 1"/>
              <a:gd name="f130" fmla="*/ 105 f105 1"/>
              <a:gd name="f131" fmla="*/ 52 f104 1"/>
              <a:gd name="f132" fmla="*/ 85 f105 1"/>
              <a:gd name="f133" fmla="*/ 91 f104 1"/>
              <a:gd name="f134" fmla="*/ 87 f105 1"/>
              <a:gd name="f135" fmla="*/ 97 f104 1"/>
              <a:gd name="f136" fmla="*/ 132 f105 1"/>
              <a:gd name="f137" fmla="*/ 121 f104 1"/>
              <a:gd name="f138" fmla="*/ 143 f105 1"/>
              <a:gd name="f139" fmla="*/ 119 f104 1"/>
              <a:gd name="f140" fmla="*/ 163 f105 1"/>
              <a:gd name="f141" fmla="*/ 79 f104 1"/>
              <a:gd name="f142" fmla="*/ 186 f105 1"/>
              <a:gd name="f143" fmla="*/ 73 f104 1"/>
              <a:gd name="f144" fmla="*/ 194 f105 1"/>
              <a:gd name="f145" fmla="*/ 95 f104 1"/>
              <a:gd name="f146" fmla="*/ 167 f105 1"/>
              <a:gd name="f147" fmla="*/ 146 f104 1"/>
              <a:gd name="f148" fmla="*/ 149 f104 1"/>
              <a:gd name="f149" fmla="*/ 192 f105 1"/>
              <a:gd name="f150" fmla="*/ 178 f104 1"/>
              <a:gd name="f151" fmla="*/ 193 f105 1"/>
              <a:gd name="f152" fmla="*/ 177 f104 1"/>
              <a:gd name="f153" fmla="*/ 229 f105 1"/>
              <a:gd name="f154" fmla="*/ 99 f104 1"/>
              <a:gd name="f155" fmla="+- f106 0 f1"/>
              <a:gd name="f156" fmla="*/ f109 1 230"/>
              <a:gd name="f157" fmla="*/ f110 1 178"/>
              <a:gd name="f158" fmla="*/ f111 1 230"/>
              <a:gd name="f159" fmla="*/ f112 1 178"/>
              <a:gd name="f160" fmla="*/ f113 1 230"/>
              <a:gd name="f161" fmla="*/ f114 1 178"/>
              <a:gd name="f162" fmla="*/ f115 1 230"/>
              <a:gd name="f163" fmla="*/ f116 1 178"/>
              <a:gd name="f164" fmla="*/ f117 1 230"/>
              <a:gd name="f165" fmla="*/ f118 1 178"/>
              <a:gd name="f166" fmla="*/ f119 1 230"/>
              <a:gd name="f167" fmla="*/ f120 1 178"/>
              <a:gd name="f168" fmla="*/ f121 1 230"/>
              <a:gd name="f169" fmla="*/ f122 1 178"/>
              <a:gd name="f170" fmla="*/ f123 1 230"/>
              <a:gd name="f171" fmla="*/ f124 1 178"/>
              <a:gd name="f172" fmla="*/ f125 1 178"/>
              <a:gd name="f173" fmla="*/ f126 1 230"/>
              <a:gd name="f174" fmla="*/ f127 1 178"/>
              <a:gd name="f175" fmla="*/ f128 1 230"/>
              <a:gd name="f176" fmla="*/ f129 1 178"/>
              <a:gd name="f177" fmla="*/ f130 1 230"/>
              <a:gd name="f178" fmla="*/ f131 1 178"/>
              <a:gd name="f179" fmla="*/ f132 1 230"/>
              <a:gd name="f180" fmla="*/ f133 1 178"/>
              <a:gd name="f181" fmla="*/ f134 1 230"/>
              <a:gd name="f182" fmla="*/ f135 1 178"/>
              <a:gd name="f183" fmla="*/ f136 1 230"/>
              <a:gd name="f184" fmla="*/ f137 1 178"/>
              <a:gd name="f185" fmla="*/ f138 1 230"/>
              <a:gd name="f186" fmla="*/ f139 1 178"/>
              <a:gd name="f187" fmla="*/ f140 1 230"/>
              <a:gd name="f188" fmla="*/ f141 1 178"/>
              <a:gd name="f189" fmla="*/ f142 1 230"/>
              <a:gd name="f190" fmla="*/ f143 1 178"/>
              <a:gd name="f191" fmla="*/ f144 1 230"/>
              <a:gd name="f192" fmla="*/ f145 1 178"/>
              <a:gd name="f193" fmla="*/ f146 1 230"/>
              <a:gd name="f194" fmla="*/ f147 1 178"/>
              <a:gd name="f195" fmla="*/ f148 1 178"/>
              <a:gd name="f196" fmla="*/ f149 1 230"/>
              <a:gd name="f197" fmla="*/ f150 1 178"/>
              <a:gd name="f198" fmla="*/ f151 1 230"/>
              <a:gd name="f199" fmla="*/ f152 1 178"/>
              <a:gd name="f200" fmla="*/ f153 1 230"/>
              <a:gd name="f201" fmla="*/ f154 1 178"/>
              <a:gd name="f202" fmla="*/ 0 1 f107"/>
              <a:gd name="f203" fmla="*/ f101 1 f107"/>
              <a:gd name="f204" fmla="*/ 0 1 f108"/>
              <a:gd name="f205" fmla="*/ f102 1 f108"/>
              <a:gd name="f206" fmla="*/ f156 1 f107"/>
              <a:gd name="f207" fmla="*/ f157 1 f108"/>
              <a:gd name="f208" fmla="*/ f158 1 f107"/>
              <a:gd name="f209" fmla="*/ f159 1 f108"/>
              <a:gd name="f210" fmla="*/ f160 1 f107"/>
              <a:gd name="f211" fmla="*/ f161 1 f108"/>
              <a:gd name="f212" fmla="*/ f162 1 f107"/>
              <a:gd name="f213" fmla="*/ f163 1 f108"/>
              <a:gd name="f214" fmla="*/ f164 1 f107"/>
              <a:gd name="f215" fmla="*/ f165 1 f108"/>
              <a:gd name="f216" fmla="*/ f166 1 f107"/>
              <a:gd name="f217" fmla="*/ f167 1 f108"/>
              <a:gd name="f218" fmla="*/ f168 1 f107"/>
              <a:gd name="f219" fmla="*/ f169 1 f108"/>
              <a:gd name="f220" fmla="*/ f170 1 f107"/>
              <a:gd name="f221" fmla="*/ f171 1 f108"/>
              <a:gd name="f222" fmla="*/ f172 1 f108"/>
              <a:gd name="f223" fmla="*/ f173 1 f107"/>
              <a:gd name="f224" fmla="*/ f174 1 f108"/>
              <a:gd name="f225" fmla="*/ f175 1 f107"/>
              <a:gd name="f226" fmla="*/ f176 1 f108"/>
              <a:gd name="f227" fmla="*/ f177 1 f107"/>
              <a:gd name="f228" fmla="*/ f178 1 f108"/>
              <a:gd name="f229" fmla="*/ f179 1 f107"/>
              <a:gd name="f230" fmla="*/ f180 1 f108"/>
              <a:gd name="f231" fmla="*/ f181 1 f107"/>
              <a:gd name="f232" fmla="*/ f182 1 f108"/>
              <a:gd name="f233" fmla="*/ f183 1 f107"/>
              <a:gd name="f234" fmla="*/ f184 1 f108"/>
              <a:gd name="f235" fmla="*/ f185 1 f107"/>
              <a:gd name="f236" fmla="*/ f186 1 f108"/>
              <a:gd name="f237" fmla="*/ f187 1 f107"/>
              <a:gd name="f238" fmla="*/ f188 1 f108"/>
              <a:gd name="f239" fmla="*/ f189 1 f107"/>
              <a:gd name="f240" fmla="*/ f190 1 f108"/>
              <a:gd name="f241" fmla="*/ f191 1 f107"/>
              <a:gd name="f242" fmla="*/ f192 1 f108"/>
              <a:gd name="f243" fmla="*/ f193 1 f107"/>
              <a:gd name="f244" fmla="*/ f194 1 f108"/>
              <a:gd name="f245" fmla="*/ f195 1 f108"/>
              <a:gd name="f246" fmla="*/ f196 1 f107"/>
              <a:gd name="f247" fmla="*/ f197 1 f108"/>
              <a:gd name="f248" fmla="*/ f198 1 f107"/>
              <a:gd name="f249" fmla="*/ f199 1 f108"/>
              <a:gd name="f250" fmla="*/ f200 1 f107"/>
              <a:gd name="f251" fmla="*/ f201 1 f108"/>
              <a:gd name="f252" fmla="*/ f202 f98 1"/>
              <a:gd name="f253" fmla="*/ f203 f98 1"/>
              <a:gd name="f254" fmla="*/ f205 f99 1"/>
              <a:gd name="f255" fmla="*/ f204 f99 1"/>
              <a:gd name="f256" fmla="*/ f206 f98 1"/>
              <a:gd name="f257" fmla="*/ f207 f99 1"/>
              <a:gd name="f258" fmla="*/ f208 f98 1"/>
              <a:gd name="f259" fmla="*/ f209 f99 1"/>
              <a:gd name="f260" fmla="*/ f210 f98 1"/>
              <a:gd name="f261" fmla="*/ f211 f99 1"/>
              <a:gd name="f262" fmla="*/ f212 f98 1"/>
              <a:gd name="f263" fmla="*/ f213 f99 1"/>
              <a:gd name="f264" fmla="*/ f214 f98 1"/>
              <a:gd name="f265" fmla="*/ f215 f99 1"/>
              <a:gd name="f266" fmla="*/ f216 f98 1"/>
              <a:gd name="f267" fmla="*/ f217 f99 1"/>
              <a:gd name="f268" fmla="*/ f218 f98 1"/>
              <a:gd name="f269" fmla="*/ f219 f99 1"/>
              <a:gd name="f270" fmla="*/ f220 f98 1"/>
              <a:gd name="f271" fmla="*/ f221 f99 1"/>
              <a:gd name="f272" fmla="*/ f222 f99 1"/>
              <a:gd name="f273" fmla="*/ f223 f98 1"/>
              <a:gd name="f274" fmla="*/ f224 f99 1"/>
              <a:gd name="f275" fmla="*/ f225 f98 1"/>
              <a:gd name="f276" fmla="*/ f226 f99 1"/>
              <a:gd name="f277" fmla="*/ f227 f98 1"/>
              <a:gd name="f278" fmla="*/ f228 f99 1"/>
              <a:gd name="f279" fmla="*/ f229 f98 1"/>
              <a:gd name="f280" fmla="*/ f230 f99 1"/>
              <a:gd name="f281" fmla="*/ f231 f98 1"/>
              <a:gd name="f282" fmla="*/ f232 f99 1"/>
              <a:gd name="f283" fmla="*/ f233 f98 1"/>
              <a:gd name="f284" fmla="*/ f234 f99 1"/>
              <a:gd name="f285" fmla="*/ f235 f98 1"/>
              <a:gd name="f286" fmla="*/ f236 f99 1"/>
              <a:gd name="f287" fmla="*/ f237 f98 1"/>
              <a:gd name="f288" fmla="*/ f238 f99 1"/>
              <a:gd name="f289" fmla="*/ f239 f98 1"/>
              <a:gd name="f290" fmla="*/ f240 f99 1"/>
              <a:gd name="f291" fmla="*/ f241 f98 1"/>
              <a:gd name="f292" fmla="*/ f242 f99 1"/>
              <a:gd name="f293" fmla="*/ f243 f98 1"/>
              <a:gd name="f294" fmla="*/ f244 f99 1"/>
              <a:gd name="f295" fmla="*/ f245 f99 1"/>
              <a:gd name="f296" fmla="*/ f246 f98 1"/>
              <a:gd name="f297" fmla="*/ f247 f99 1"/>
              <a:gd name="f298" fmla="*/ f248 f98 1"/>
              <a:gd name="f299" fmla="*/ f249 f99 1"/>
              <a:gd name="f300" fmla="*/ f250 f98 1"/>
              <a:gd name="f301" fmla="*/ f251 f9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5">
                <a:pos x="f256" y="f257"/>
              </a:cxn>
              <a:cxn ang="f155">
                <a:pos x="f258" y="f259"/>
              </a:cxn>
              <a:cxn ang="f155">
                <a:pos x="f260" y="f261"/>
              </a:cxn>
              <a:cxn ang="f155">
                <a:pos x="f262" y="f263"/>
              </a:cxn>
              <a:cxn ang="f155">
                <a:pos x="f264" y="f265"/>
              </a:cxn>
              <a:cxn ang="f155">
                <a:pos x="f266" y="f267"/>
              </a:cxn>
              <a:cxn ang="f155">
                <a:pos x="f268" y="f269"/>
              </a:cxn>
              <a:cxn ang="f155">
                <a:pos x="f270" y="f271"/>
              </a:cxn>
              <a:cxn ang="f155">
                <a:pos x="f258" y="f272"/>
              </a:cxn>
              <a:cxn ang="f155">
                <a:pos x="f258" y="f272"/>
              </a:cxn>
              <a:cxn ang="f155">
                <a:pos x="f273" y="f274"/>
              </a:cxn>
              <a:cxn ang="f155">
                <a:pos x="f275" y="f276"/>
              </a:cxn>
              <a:cxn ang="f155">
                <a:pos x="f277" y="f278"/>
              </a:cxn>
              <a:cxn ang="f155">
                <a:pos x="f279" y="f280"/>
              </a:cxn>
              <a:cxn ang="f155">
                <a:pos x="f281" y="f282"/>
              </a:cxn>
              <a:cxn ang="f155">
                <a:pos x="f283" y="f284"/>
              </a:cxn>
              <a:cxn ang="f155">
                <a:pos x="f285" y="f286"/>
              </a:cxn>
              <a:cxn ang="f155">
                <a:pos x="f287" y="f288"/>
              </a:cxn>
              <a:cxn ang="f155">
                <a:pos x="f289" y="f290"/>
              </a:cxn>
              <a:cxn ang="f155">
                <a:pos x="f291" y="f292"/>
              </a:cxn>
              <a:cxn ang="f155">
                <a:pos x="f293" y="f294"/>
              </a:cxn>
              <a:cxn ang="f155">
                <a:pos x="f293" y="f295"/>
              </a:cxn>
              <a:cxn ang="f155">
                <a:pos x="f296" y="f297"/>
              </a:cxn>
              <a:cxn ang="f155">
                <a:pos x="f298" y="f299"/>
              </a:cxn>
              <a:cxn ang="f155">
                <a:pos x="f300" y="f301"/>
              </a:cxn>
              <a:cxn ang="f155">
                <a:pos x="f256" y="f257"/>
              </a:cxn>
            </a:cxnLst>
            <a:rect l="f252" t="f255" r="f253" b="f254"/>
            <a:pathLst>
              <a:path w="230" h="178">
                <a:moveTo>
                  <a:pt x="f8" y="f9"/>
                </a:moveTo>
                <a:cubicBezTo>
                  <a:pt x="f10" y="f11"/>
                  <a:pt x="f12" y="f5"/>
                  <a:pt x="f13" y="f5"/>
                </a:cubicBezTo>
                <a:cubicBezTo>
                  <a:pt x="f14" y="f5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18" y="f25"/>
                  <a:pt x="f26" y="f27"/>
                  <a:pt x="f5" y="f28"/>
                </a:cubicBezTo>
                <a:cubicBezTo>
                  <a:pt x="f29" y="f28"/>
                  <a:pt x="f11" y="f30"/>
                  <a:pt x="f31" y="f32"/>
                </a:cubicBezTo>
                <a:cubicBezTo>
                  <a:pt x="f15" y="f32"/>
                  <a:pt x="f22" y="f32"/>
                  <a:pt x="f22" y="f33"/>
                </a:cubicBezTo>
                <a:cubicBezTo>
                  <a:pt x="f22" y="f30"/>
                  <a:pt x="f22" y="f30"/>
                  <a:pt x="f14" y="f34"/>
                </a:cubicBezTo>
                <a:cubicBezTo>
                  <a:pt x="f35" y="f36"/>
                  <a:pt x="f35" y="f37"/>
                  <a:pt x="f13" y="f38"/>
                </a:cubicBezTo>
                <a:cubicBezTo>
                  <a:pt x="f13" y="f38"/>
                  <a:pt x="f13" y="f38"/>
                  <a:pt x="f13" y="f38"/>
                </a:cubicBezTo>
                <a:cubicBezTo>
                  <a:pt x="f39" y="f40"/>
                  <a:pt x="f41" y="f42"/>
                  <a:pt x="f25" y="f43"/>
                </a:cubicBezTo>
                <a:cubicBezTo>
                  <a:pt x="f27" y="f44"/>
                  <a:pt x="f30" y="f45"/>
                  <a:pt x="f46" y="f45"/>
                </a:cubicBezTo>
                <a:cubicBezTo>
                  <a:pt x="f47" y="f48"/>
                  <a:pt x="f49" y="f50"/>
                  <a:pt x="f51" y="f35"/>
                </a:cubicBezTo>
                <a:cubicBezTo>
                  <a:pt x="f52" y="f53"/>
                  <a:pt x="f54" y="f37"/>
                  <a:pt x="f32" y="f46"/>
                </a:cubicBezTo>
                <a:cubicBezTo>
                  <a:pt x="f30" y="f55"/>
                  <a:pt x="f30" y="f56"/>
                  <a:pt x="f57" y="f58"/>
                </a:cubicBezTo>
                <a:cubicBezTo>
                  <a:pt x="f47" y="f47"/>
                  <a:pt x="f59" y="f60"/>
                  <a:pt x="f61" y="f62"/>
                </a:cubicBezTo>
                <a:cubicBezTo>
                  <a:pt x="f63" y="f64"/>
                  <a:pt x="f63" y="f64"/>
                  <a:pt x="f65" y="f66"/>
                </a:cubicBezTo>
                <a:cubicBezTo>
                  <a:pt x="f67" y="f51"/>
                  <a:pt x="f68" y="f54"/>
                  <a:pt x="f69" y="f70"/>
                </a:cubicBezTo>
                <a:cubicBezTo>
                  <a:pt x="f71" y="f24"/>
                  <a:pt x="f7" y="f72"/>
                  <a:pt x="f10" y="f73"/>
                </a:cubicBezTo>
                <a:cubicBezTo>
                  <a:pt x="f74" y="f27"/>
                  <a:pt x="f75" y="f57"/>
                  <a:pt x="f74" y="f76"/>
                </a:cubicBezTo>
                <a:cubicBezTo>
                  <a:pt x="f77" y="f60"/>
                  <a:pt x="f78" y="f79"/>
                  <a:pt x="f80" y="f81"/>
                </a:cubicBezTo>
                <a:cubicBezTo>
                  <a:pt x="f82" y="f83"/>
                  <a:pt x="f84" y="f85"/>
                  <a:pt x="f80" y="f86"/>
                </a:cubicBezTo>
                <a:cubicBezTo>
                  <a:pt x="f87" y="f88"/>
                  <a:pt x="f89" y="f71"/>
                  <a:pt x="f90" y="f7"/>
                </a:cubicBezTo>
                <a:cubicBezTo>
                  <a:pt x="f91" y="f7"/>
                  <a:pt x="f91" y="f7"/>
                  <a:pt x="f91" y="f78"/>
                </a:cubicBezTo>
                <a:cubicBezTo>
                  <a:pt x="f92" y="f93"/>
                  <a:pt x="f94" y="f95"/>
                  <a:pt x="f96" y="f52"/>
                </a:cubicBezTo>
                <a:cubicBezTo>
                  <a:pt x="f6" y="f58"/>
                  <a:pt x="f6" y="f76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8" name="Grupo 54">
            <a:extLst>
              <a:ext uri="{FF2B5EF4-FFF2-40B4-BE49-F238E27FC236}">
                <a16:creationId xmlns:a16="http://schemas.microsoft.com/office/drawing/2014/main" id="{E7772344-C3EE-0449-2568-C25A9109FE73}"/>
              </a:ext>
            </a:extLst>
          </p:cNvPr>
          <p:cNvGrpSpPr/>
          <p:nvPr/>
        </p:nvGrpSpPr>
        <p:grpSpPr>
          <a:xfrm>
            <a:off x="5321295" y="1987548"/>
            <a:ext cx="4086225" cy="4591057"/>
            <a:chOff x="5321295" y="1987548"/>
            <a:chExt cx="4086225" cy="4591057"/>
          </a:xfrm>
        </p:grpSpPr>
        <p:sp>
          <p:nvSpPr>
            <p:cNvPr id="29" name="Freeform 36">
              <a:extLst>
                <a:ext uri="{FF2B5EF4-FFF2-40B4-BE49-F238E27FC236}">
                  <a16:creationId xmlns:a16="http://schemas.microsoft.com/office/drawing/2014/main" id="{B3723E52-0DFE-A4DB-B2BE-DE1D6B29CD1F}"/>
                </a:ext>
              </a:extLst>
            </p:cNvPr>
            <p:cNvSpPr/>
            <p:nvPr/>
          </p:nvSpPr>
          <p:spPr>
            <a:xfrm>
              <a:off x="6672267" y="1987548"/>
              <a:ext cx="1474790" cy="2039934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91"/>
                <a:gd name="f8" fmla="val 541"/>
                <a:gd name="f9" fmla="val 356"/>
                <a:gd name="f10" fmla="val 241"/>
                <a:gd name="f11" fmla="val 361"/>
                <a:gd name="f12" fmla="val 253"/>
                <a:gd name="f13" fmla="val 367"/>
                <a:gd name="f14" fmla="val 265"/>
                <a:gd name="f15" fmla="val 370"/>
                <a:gd name="f16" fmla="val 277"/>
                <a:gd name="f17" fmla="val 373"/>
                <a:gd name="f18" fmla="val 295"/>
                <a:gd name="f19" fmla="val 314"/>
                <a:gd name="f20" fmla="val 365"/>
                <a:gd name="f21" fmla="val 331"/>
                <a:gd name="f22" fmla="val 362"/>
                <a:gd name="f23" fmla="val 325"/>
                <a:gd name="f24" fmla="val 358"/>
                <a:gd name="f25" fmla="val 319"/>
                <a:gd name="f26" fmla="val 354"/>
                <a:gd name="f27" fmla="val 313"/>
                <a:gd name="f28" fmla="val 348"/>
                <a:gd name="f29" fmla="val 305"/>
                <a:gd name="f30" fmla="val 342"/>
                <a:gd name="f31" fmla="val 297"/>
                <a:gd name="f32" fmla="val 335"/>
                <a:gd name="f33" fmla="val 290"/>
                <a:gd name="f34" fmla="val 324"/>
                <a:gd name="f35" fmla="val 278"/>
                <a:gd name="f36" fmla="val 267"/>
                <a:gd name="f37" fmla="val 301"/>
                <a:gd name="f38" fmla="val 255"/>
                <a:gd name="f39" fmla="val 300"/>
                <a:gd name="f40" fmla="val 260"/>
                <a:gd name="f41" fmla="val 299"/>
                <a:gd name="f42" fmla="val 262"/>
                <a:gd name="f43" fmla="val 298"/>
                <a:gd name="f44" fmla="val 264"/>
                <a:gd name="f45" fmla="val 293"/>
                <a:gd name="f46" fmla="val 263"/>
                <a:gd name="f47" fmla="val 250"/>
                <a:gd name="f48" fmla="val 289"/>
                <a:gd name="f49" fmla="val 254"/>
                <a:gd name="f50" fmla="val 287"/>
                <a:gd name="f51" fmla="val 244"/>
                <a:gd name="f52" fmla="val 245"/>
                <a:gd name="f53" fmla="val 270"/>
                <a:gd name="f54" fmla="val 240"/>
                <a:gd name="f55" fmla="val 269"/>
                <a:gd name="f56" fmla="val 246"/>
                <a:gd name="f57" fmla="val 251"/>
                <a:gd name="f58" fmla="val 268"/>
                <a:gd name="f59" fmla="val 249"/>
                <a:gd name="f60" fmla="val 243"/>
                <a:gd name="f61" fmla="val 237"/>
                <a:gd name="f62" fmla="val 261"/>
                <a:gd name="f63" fmla="val 259"/>
                <a:gd name="f64" fmla="val 238"/>
                <a:gd name="f65" fmla="val 258"/>
                <a:gd name="f66" fmla="val 257"/>
                <a:gd name="f67" fmla="val 248"/>
                <a:gd name="f68" fmla="val 234"/>
                <a:gd name="f69" fmla="val 252"/>
                <a:gd name="f70" fmla="val 233"/>
                <a:gd name="f71" fmla="val 232"/>
                <a:gd name="f72" fmla="val 242"/>
                <a:gd name="f73" fmla="val 231"/>
                <a:gd name="f74" fmla="val 247"/>
                <a:gd name="f75" fmla="val 230"/>
                <a:gd name="f76" fmla="val 229"/>
                <a:gd name="f77" fmla="val 228"/>
                <a:gd name="f78" fmla="val 239"/>
                <a:gd name="f79" fmla="val 227"/>
                <a:gd name="f80" fmla="val 225"/>
                <a:gd name="f81" fmla="val 222"/>
                <a:gd name="f82" fmla="val 219"/>
                <a:gd name="f83" fmla="val 220"/>
                <a:gd name="f84" fmla="val 236"/>
                <a:gd name="f85" fmla="val 221"/>
                <a:gd name="f86" fmla="val 215"/>
                <a:gd name="f87" fmla="val 208"/>
                <a:gd name="f88" fmla="val 204"/>
                <a:gd name="f89" fmla="val 201"/>
                <a:gd name="f90" fmla="val 199"/>
                <a:gd name="f91" fmla="val 198"/>
                <a:gd name="f92" fmla="val 197"/>
                <a:gd name="f93" fmla="val 194"/>
                <a:gd name="f94" fmla="val 193"/>
                <a:gd name="f95" fmla="val 235"/>
                <a:gd name="f96" fmla="val 192"/>
                <a:gd name="f97" fmla="val 191"/>
                <a:gd name="f98" fmla="val 190"/>
                <a:gd name="f99" fmla="val 189"/>
                <a:gd name="f100" fmla="val 188"/>
                <a:gd name="f101" fmla="val 187"/>
                <a:gd name="f102" fmla="val 171"/>
                <a:gd name="f103" fmla="val 169"/>
                <a:gd name="f104" fmla="val 167"/>
                <a:gd name="f105" fmla="val 165"/>
                <a:gd name="f106" fmla="val 164"/>
                <a:gd name="f107" fmla="val 162"/>
                <a:gd name="f108" fmla="val 160"/>
                <a:gd name="f109" fmla="val 159"/>
                <a:gd name="f110" fmla="val 157"/>
                <a:gd name="f111" fmla="val 156"/>
                <a:gd name="f112" fmla="val 154"/>
                <a:gd name="f113" fmla="val 141"/>
                <a:gd name="f114" fmla="val 137"/>
                <a:gd name="f115" fmla="val 136"/>
                <a:gd name="f116" fmla="val 134"/>
                <a:gd name="f117" fmla="val 133"/>
                <a:gd name="f118" fmla="val 132"/>
                <a:gd name="f119" fmla="val 128"/>
                <a:gd name="f120" fmla="val 124"/>
                <a:gd name="f121" fmla="val 121"/>
                <a:gd name="f122" fmla="val 114"/>
                <a:gd name="f123" fmla="val 79"/>
                <a:gd name="f124" fmla="val 279"/>
                <a:gd name="f125" fmla="val 67"/>
                <a:gd name="f126" fmla="val 302"/>
                <a:gd name="f127" fmla="val 93"/>
                <a:gd name="f128" fmla="val 123"/>
                <a:gd name="f129" fmla="val 271"/>
                <a:gd name="f130" fmla="val 153"/>
                <a:gd name="f131" fmla="val 202"/>
                <a:gd name="f132" fmla="val 256"/>
                <a:gd name="f133" fmla="val 276"/>
                <a:gd name="f134" fmla="val 332"/>
                <a:gd name="f135" fmla="val 292"/>
                <a:gd name="f136" fmla="val 357"/>
                <a:gd name="f137" fmla="val 322"/>
                <a:gd name="f138" fmla="val 377"/>
                <a:gd name="f139" fmla="val 375"/>
                <a:gd name="f140" fmla="val 383"/>
                <a:gd name="f141" fmla="val 376"/>
                <a:gd name="f142" fmla="val 397"/>
                <a:gd name="f143" fmla="val 410"/>
                <a:gd name="f144" fmla="val 372"/>
                <a:gd name="f145" fmla="val 424"/>
                <a:gd name="f146" fmla="val 371"/>
                <a:gd name="f147" fmla="val 417"/>
                <a:gd name="f148" fmla="val 369"/>
                <a:gd name="f149" fmla="val 409"/>
                <a:gd name="f150" fmla="val 368"/>
                <a:gd name="f151" fmla="val 401"/>
                <a:gd name="f152" fmla="val 403"/>
                <a:gd name="f153" fmla="val 405"/>
                <a:gd name="f154" fmla="val 407"/>
                <a:gd name="f155" fmla="val 345"/>
                <a:gd name="f156" fmla="val 347"/>
                <a:gd name="f157" fmla="val 384"/>
                <a:gd name="f158" fmla="val 336"/>
                <a:gd name="f159" fmla="val 374"/>
                <a:gd name="f160" fmla="val 378"/>
                <a:gd name="f161" fmla="val 382"/>
                <a:gd name="f162" fmla="val 333"/>
                <a:gd name="f163" fmla="val 387"/>
                <a:gd name="f164" fmla="val 379"/>
                <a:gd name="f165" fmla="val 330"/>
                <a:gd name="f166" fmla="val 366"/>
                <a:gd name="f167" fmla="val 328"/>
                <a:gd name="f168" fmla="val 327"/>
                <a:gd name="f169" fmla="val 353"/>
                <a:gd name="f170" fmla="val 306"/>
                <a:gd name="f171" fmla="val 351"/>
                <a:gd name="f172" fmla="val 359"/>
                <a:gd name="f173" fmla="val 304"/>
                <a:gd name="f174" fmla="val 363"/>
                <a:gd name="f175" fmla="val 303"/>
                <a:gd name="f176" fmla="val 296"/>
                <a:gd name="f177" fmla="val 355"/>
                <a:gd name="f178" fmla="val 294"/>
                <a:gd name="f179" fmla="val 341"/>
                <a:gd name="f180" fmla="val 274"/>
                <a:gd name="f181" fmla="val 338"/>
                <a:gd name="f182" fmla="val 273"/>
                <a:gd name="f183" fmla="val 272"/>
                <a:gd name="f184" fmla="val 350"/>
                <a:gd name="f185" fmla="val 343"/>
                <a:gd name="f186" fmla="val 266"/>
                <a:gd name="f187" fmla="val 340"/>
                <a:gd name="f188" fmla="val 344"/>
                <a:gd name="f189" fmla="val 329"/>
                <a:gd name="f190" fmla="val 326"/>
                <a:gd name="f191" fmla="val 337"/>
                <a:gd name="f192" fmla="val 339"/>
                <a:gd name="f193" fmla="val 226"/>
                <a:gd name="f194" fmla="val 224"/>
                <a:gd name="f195" fmla="val 346"/>
                <a:gd name="f196" fmla="val 321"/>
                <a:gd name="f197" fmla="val 320"/>
                <a:gd name="f198" fmla="val 196"/>
                <a:gd name="f199" fmla="val 186"/>
                <a:gd name="f200" fmla="val 184"/>
                <a:gd name="f201" fmla="val 183"/>
                <a:gd name="f202" fmla="val 182"/>
                <a:gd name="f203" fmla="val 158"/>
                <a:gd name="f204" fmla="val 155"/>
                <a:gd name="f205" fmla="val 149"/>
                <a:gd name="f206" fmla="val 146"/>
                <a:gd name="f207" fmla="val 143"/>
                <a:gd name="f208" fmla="val 142"/>
                <a:gd name="f209" fmla="val 122"/>
                <a:gd name="f210" fmla="val 113"/>
                <a:gd name="f211" fmla="val 108"/>
                <a:gd name="f212" fmla="val 107"/>
                <a:gd name="f213" fmla="val 352"/>
                <a:gd name="f214" fmla="val 95"/>
                <a:gd name="f215" fmla="val 84"/>
                <a:gd name="f216" fmla="val 72"/>
                <a:gd name="f217" fmla="val 65"/>
                <a:gd name="f218" fmla="val 380"/>
                <a:gd name="f219" fmla="val 57"/>
                <a:gd name="f220" fmla="val 50"/>
                <a:gd name="f221" fmla="val 388"/>
                <a:gd name="f222" fmla="val 46"/>
                <a:gd name="f223" fmla="val 390"/>
                <a:gd name="f224" fmla="val 43"/>
                <a:gd name="f225" fmla="val 394"/>
                <a:gd name="f226" fmla="val 41"/>
                <a:gd name="f227" fmla="val 398"/>
                <a:gd name="f228" fmla="val 150"/>
                <a:gd name="f229" fmla="val 281"/>
                <a:gd name="f230" fmla="val 381"/>
                <a:gd name="f231" fmla="val 309"/>
                <a:gd name="f232" fmla="val 386"/>
                <a:gd name="f233" fmla="val 422"/>
                <a:gd name="f234" fmla="val 447"/>
                <a:gd name="f235" fmla="val 455"/>
                <a:gd name="f236" fmla="val 467"/>
                <a:gd name="f237" fmla="val 477"/>
                <a:gd name="f238" fmla="val 497"/>
                <a:gd name="f239" fmla="val 519"/>
                <a:gd name="f240" fmla="val 530"/>
                <a:gd name="f241" fmla="val 518"/>
                <a:gd name="f242" fmla="val 507"/>
                <a:gd name="f243" fmla="val 513"/>
                <a:gd name="f244" fmla="val 525"/>
                <a:gd name="f245" fmla="val 512"/>
                <a:gd name="f246" fmla="val 499"/>
                <a:gd name="f247" fmla="val 486"/>
                <a:gd name="f248" fmla="val 496"/>
                <a:gd name="f249" fmla="val 506"/>
                <a:gd name="f250" fmla="val 517"/>
                <a:gd name="f251" fmla="val 504"/>
                <a:gd name="f252" fmla="val 488"/>
                <a:gd name="f253" fmla="val 498"/>
                <a:gd name="f254" fmla="val 509"/>
                <a:gd name="f255" fmla="val 501"/>
                <a:gd name="f256" fmla="val 493"/>
                <a:gd name="f257" fmla="val 485"/>
                <a:gd name="f258" fmla="val 476"/>
                <a:gd name="f259" fmla="val 468"/>
                <a:gd name="f260" fmla="val 475"/>
                <a:gd name="f261" fmla="val 312"/>
                <a:gd name="f262" fmla="val 483"/>
                <a:gd name="f263" fmla="val 491"/>
                <a:gd name="f264" fmla="val 311"/>
                <a:gd name="f265" fmla="val 482"/>
                <a:gd name="f266" fmla="val 307"/>
                <a:gd name="f267" fmla="val 472"/>
                <a:gd name="f268" fmla="val 463"/>
                <a:gd name="f269" fmla="val 462"/>
                <a:gd name="f270" fmla="val 470"/>
                <a:gd name="f271" fmla="val 458"/>
                <a:gd name="f272" fmla="val 456"/>
                <a:gd name="f273" fmla="val 461"/>
                <a:gd name="f274" fmla="val 280"/>
                <a:gd name="f275" fmla="val 465"/>
                <a:gd name="f276" fmla="val 474"/>
                <a:gd name="f277" fmla="val 478"/>
                <a:gd name="f278" fmla="val 275"/>
                <a:gd name="f279" fmla="val 453"/>
                <a:gd name="f280" fmla="val 450"/>
                <a:gd name="f281" fmla="val 457"/>
                <a:gd name="f282" fmla="val 464"/>
                <a:gd name="f283" fmla="val 466"/>
                <a:gd name="f284" fmla="val 446"/>
                <a:gd name="f285" fmla="val 445"/>
                <a:gd name="f286" fmla="val 443"/>
                <a:gd name="f287" fmla="val 442"/>
                <a:gd name="f288" fmla="val 451"/>
                <a:gd name="f289" fmla="val 459"/>
                <a:gd name="f290" fmla="val 452"/>
                <a:gd name="f291" fmla="val 448"/>
                <a:gd name="f292" fmla="val 444"/>
                <a:gd name="f293" fmla="val 440"/>
                <a:gd name="f294" fmla="val 217"/>
                <a:gd name="f295" fmla="val 218"/>
                <a:gd name="f296" fmla="val 212"/>
                <a:gd name="f297" fmla="val 206"/>
                <a:gd name="f298" fmla="val 439"/>
                <a:gd name="f299" fmla="val 200"/>
                <a:gd name="f300" fmla="val 195"/>
                <a:gd name="f301" fmla="val 460"/>
                <a:gd name="f302" fmla="val 449"/>
                <a:gd name="f303" fmla="val 181"/>
                <a:gd name="f304" fmla="val 454"/>
                <a:gd name="f305" fmla="val 179"/>
                <a:gd name="f306" fmla="val 178"/>
                <a:gd name="f307" fmla="val 152"/>
                <a:gd name="f308" fmla="val 147"/>
                <a:gd name="f309" fmla="val 469"/>
                <a:gd name="f310" fmla="val 145"/>
                <a:gd name="f311" fmla="val 144"/>
                <a:gd name="f312" fmla="val 135"/>
                <a:gd name="f313" fmla="val 131"/>
                <a:gd name="f314" fmla="val 473"/>
                <a:gd name="f315" fmla="val 111"/>
                <a:gd name="f316" fmla="val 106"/>
                <a:gd name="f317" fmla="val 105"/>
                <a:gd name="f318" fmla="val 104"/>
                <a:gd name="f319" fmla="val 103"/>
                <a:gd name="f320" fmla="val 101"/>
                <a:gd name="f321" fmla="val 98"/>
                <a:gd name="f322" fmla="val 96"/>
                <a:gd name="f323" fmla="val 94"/>
                <a:gd name="f324" fmla="val 92"/>
                <a:gd name="f325" fmla="val 88"/>
                <a:gd name="f326" fmla="val 89"/>
                <a:gd name="f327" fmla="val 471"/>
                <a:gd name="f328" fmla="val 90"/>
                <a:gd name="f329" fmla="val 91"/>
                <a:gd name="f330" fmla="val 85"/>
                <a:gd name="f331" fmla="val 78"/>
                <a:gd name="f332" fmla="val 75"/>
                <a:gd name="f333" fmla="val 480"/>
                <a:gd name="f334" fmla="val 70"/>
                <a:gd name="f335" fmla="val 481"/>
                <a:gd name="f336" fmla="val 69"/>
                <a:gd name="f337" fmla="val 68"/>
                <a:gd name="f338" fmla="val 63"/>
                <a:gd name="f339" fmla="val 60"/>
                <a:gd name="f340" fmla="val 489"/>
                <a:gd name="f341" fmla="val 61"/>
                <a:gd name="f342" fmla="val 62"/>
                <a:gd name="f343" fmla="val 56"/>
                <a:gd name="f344" fmla="val 51"/>
                <a:gd name="f345" fmla="val 494"/>
                <a:gd name="f346" fmla="val 47"/>
                <a:gd name="f347" fmla="val 45"/>
                <a:gd name="f348" fmla="val 44"/>
                <a:gd name="f349" fmla="val 487"/>
                <a:gd name="f350" fmla="val 484"/>
                <a:gd name="f351" fmla="val 42"/>
                <a:gd name="f352" fmla="val 39"/>
                <a:gd name="f353" fmla="val 490"/>
                <a:gd name="f354" fmla="val 37"/>
                <a:gd name="f355" fmla="val 36"/>
                <a:gd name="f356" fmla="val 502"/>
                <a:gd name="f357" fmla="val 35"/>
                <a:gd name="f358" fmla="val 34"/>
                <a:gd name="f359" fmla="val 492"/>
                <a:gd name="f360" fmla="val 29"/>
                <a:gd name="f361" fmla="val 26"/>
                <a:gd name="f362" fmla="val 500"/>
                <a:gd name="f363" fmla="val 22"/>
                <a:gd name="f364" fmla="val 21"/>
                <a:gd name="f365" fmla="val 20"/>
                <a:gd name="f366" fmla="val 17"/>
                <a:gd name="f367" fmla="val 14"/>
                <a:gd name="f368" fmla="val 514"/>
                <a:gd name="f369" fmla="val 11"/>
                <a:gd name="f370" fmla="val 523"/>
                <a:gd name="f371" fmla="val 10"/>
                <a:gd name="f372" fmla="val 521"/>
                <a:gd name="f373" fmla="val 9"/>
                <a:gd name="f374" fmla="val 13"/>
                <a:gd name="f375" fmla="val 4"/>
                <a:gd name="f376" fmla="val 1"/>
                <a:gd name="f377" fmla="val 434"/>
                <a:gd name="f378" fmla="val 15"/>
                <a:gd name="f379" fmla="val 426"/>
                <a:gd name="f380" fmla="val 402"/>
                <a:gd name="f381" fmla="val 40"/>
                <a:gd name="f382" fmla="val 38"/>
                <a:gd name="f383" fmla="val 49"/>
                <a:gd name="f384" fmla="val 52"/>
                <a:gd name="f385" fmla="val 315"/>
                <a:gd name="f386" fmla="val 288"/>
                <a:gd name="f387" fmla="val 55"/>
                <a:gd name="f388" fmla="val 77"/>
                <a:gd name="f389" fmla="val 223"/>
                <a:gd name="f390" fmla="val 82"/>
                <a:gd name="f391" fmla="val 214"/>
                <a:gd name="f392" fmla="val 81"/>
                <a:gd name="f393" fmla="val 213"/>
                <a:gd name="f394" fmla="val 161"/>
                <a:gd name="f395" fmla="val 86"/>
                <a:gd name="f396" fmla="val 102"/>
                <a:gd name="f397" fmla="val 127"/>
                <a:gd name="f398" fmla="val 118"/>
                <a:gd name="f399" fmla="val 115"/>
                <a:gd name="f400" fmla="val 112"/>
                <a:gd name="f401" fmla="val 109"/>
                <a:gd name="f402" fmla="val 116"/>
                <a:gd name="f403" fmla="val 74"/>
                <a:gd name="f404" fmla="val 316"/>
                <a:gd name="f405" fmla="val 317"/>
                <a:gd name="f406" fmla="val 97"/>
                <a:gd name="f407" fmla="val 110"/>
                <a:gd name="f408" fmla="val 117"/>
                <a:gd name="f409" fmla="val 126"/>
                <a:gd name="f410" fmla="val 139"/>
                <a:gd name="f411" fmla="val 364"/>
                <a:gd name="f412" fmla="val 176"/>
                <a:gd name="f413" fmla="val 318"/>
                <a:gd name="f414" fmla="val 177"/>
                <a:gd name="f415" fmla="val 174"/>
                <a:gd name="f416" fmla="val 172"/>
                <a:gd name="f417" fmla="val 175"/>
                <a:gd name="f418" fmla="val 170"/>
                <a:gd name="f419" fmla="val 166"/>
                <a:gd name="f420" fmla="val 168"/>
                <a:gd name="f421" fmla="val 163"/>
                <a:gd name="f422" fmla="val 216"/>
                <a:gd name="f423" fmla="val 120"/>
                <a:gd name="f424" fmla="val 173"/>
                <a:gd name="f425" fmla="val 185"/>
                <a:gd name="f426" fmla="val 211"/>
                <a:gd name="f427" fmla="val 205"/>
                <a:gd name="f428" fmla="val 203"/>
                <a:gd name="f429" fmla="val 99"/>
                <a:gd name="f430" fmla="val 100"/>
                <a:gd name="f431" fmla="val 129"/>
                <a:gd name="f432" fmla="val 140"/>
                <a:gd name="f433" fmla="val 148"/>
                <a:gd name="f434" fmla="val 429"/>
                <a:gd name="f435" fmla="val 428"/>
                <a:gd name="f436" fmla="val 427"/>
                <a:gd name="f437" fmla="val 418"/>
                <a:gd name="f438" fmla="val 408"/>
                <a:gd name="f439" fmla="val 291"/>
                <a:gd name="f440" fmla="val 392"/>
                <a:gd name="f441" fmla="val 404"/>
                <a:gd name="f442" fmla="val 48"/>
                <a:gd name="f443" fmla="val 412"/>
                <a:gd name="f444" fmla="val 437"/>
                <a:gd name="f445" fmla="val 423"/>
                <a:gd name="f446" fmla="val 399"/>
                <a:gd name="f447" fmla="val 125"/>
                <a:gd name="f448" fmla="val 385"/>
                <a:gd name="f449" fmla="val 413"/>
                <a:gd name="f450" fmla="val 414"/>
                <a:gd name="f451" fmla="val 425"/>
                <a:gd name="f452" fmla="val 430"/>
                <a:gd name="f453" fmla="val 282"/>
                <a:gd name="f454" fmla="val 54"/>
                <a:gd name="f455" fmla="val 64"/>
                <a:gd name="f456" fmla="val 76"/>
                <a:gd name="f457" fmla="val 284"/>
                <a:gd name="f458" fmla="val 283"/>
                <a:gd name="f459" fmla="val 207"/>
                <a:gd name="f460" fmla="val 285"/>
                <a:gd name="f461" fmla="val 286"/>
                <a:gd name="f462" fmla="val 308"/>
                <a:gd name="f463" fmla="val 310"/>
                <a:gd name="f464" fmla="val 323"/>
                <a:gd name="f465" fmla="val 66"/>
                <a:gd name="f466" fmla="val 87"/>
                <a:gd name="f467" fmla="val 130"/>
                <a:gd name="f468" fmla="val 138"/>
                <a:gd name="f469" fmla="val 210"/>
                <a:gd name="f470" fmla="val 73"/>
                <a:gd name="f471" fmla="val 80"/>
                <a:gd name="f472" fmla="val 33"/>
                <a:gd name="f473" fmla="val 27"/>
                <a:gd name="f474" fmla="val 53"/>
                <a:gd name="f475" fmla="val 32"/>
                <a:gd name="f476" fmla="val 119"/>
                <a:gd name="f477" fmla="val 433"/>
                <a:gd name="f478" fmla="+- 0 0 -90"/>
                <a:gd name="f479" fmla="*/ f4 1 391"/>
                <a:gd name="f480" fmla="*/ f5 1 541"/>
                <a:gd name="f481" fmla="val f6"/>
                <a:gd name="f482" fmla="val f7"/>
                <a:gd name="f483" fmla="val f8"/>
                <a:gd name="f484" fmla="*/ f478 f0 1"/>
                <a:gd name="f485" fmla="+- f483 0 f481"/>
                <a:gd name="f486" fmla="+- f482 0 f481"/>
                <a:gd name="f487" fmla="*/ f484 1 f3"/>
                <a:gd name="f488" fmla="*/ f486 1 391"/>
                <a:gd name="f489" fmla="*/ f485 1 541"/>
                <a:gd name="f490" fmla="*/ 335 f486 1"/>
                <a:gd name="f491" fmla="*/ 290 f485 1"/>
                <a:gd name="f492" fmla="*/ 268 f486 1"/>
                <a:gd name="f493" fmla="*/ 255 f485 1"/>
                <a:gd name="f494" fmla="*/ 233 f486 1"/>
                <a:gd name="f495" fmla="*/ 232 f485 1"/>
                <a:gd name="f496" fmla="*/ 221 f486 1"/>
                <a:gd name="f497" fmla="*/ 230 f485 1"/>
                <a:gd name="f498" fmla="*/ 191 f486 1"/>
                <a:gd name="f499" fmla="*/ 246 f485 1"/>
                <a:gd name="f500" fmla="*/ 159 f486 1"/>
                <a:gd name="f501" fmla="*/ 244 f485 1"/>
                <a:gd name="f502" fmla="*/ 121 f486 1"/>
                <a:gd name="f503" fmla="*/ 258 f485 1"/>
                <a:gd name="f504" fmla="*/ 377 f486 1"/>
                <a:gd name="f505" fmla="*/ 383 f485 1"/>
                <a:gd name="f506" fmla="*/ 333 f486 1"/>
                <a:gd name="f507" fmla="*/ 387 f485 1"/>
                <a:gd name="f508" fmla="*/ 302 f486 1"/>
                <a:gd name="f509" fmla="*/ 363 f485 1"/>
                <a:gd name="f510" fmla="*/ 272 f486 1"/>
                <a:gd name="f511" fmla="*/ 357 f485 1"/>
                <a:gd name="f512" fmla="*/ 258 f486 1"/>
                <a:gd name="f513" fmla="*/ 333 f485 1"/>
                <a:gd name="f514" fmla="*/ 231 f486 1"/>
                <a:gd name="f515" fmla="*/ 325 f485 1"/>
                <a:gd name="f516" fmla="*/ 196 f486 1"/>
                <a:gd name="f517" fmla="*/ 345 f485 1"/>
                <a:gd name="f518" fmla="*/ 182 f486 1"/>
                <a:gd name="f519" fmla="*/ 326 f485 1"/>
                <a:gd name="f520" fmla="*/ 143 f486 1"/>
                <a:gd name="f521" fmla="*/ 337 f485 1"/>
                <a:gd name="f522" fmla="*/ 72 f486 1"/>
                <a:gd name="f523" fmla="*/ 376 f485 1"/>
                <a:gd name="f524" fmla="*/ 309 f486 1"/>
                <a:gd name="f525" fmla="*/ 386 f485 1"/>
                <a:gd name="f526" fmla="*/ 361 f486 1"/>
                <a:gd name="f527" fmla="*/ 525 f485 1"/>
                <a:gd name="f528" fmla="*/ 342 f486 1"/>
                <a:gd name="f529" fmla="*/ 477 f485 1"/>
                <a:gd name="f530" fmla="*/ 314 f486 1"/>
                <a:gd name="f531" fmla="*/ 467 f485 1"/>
                <a:gd name="f532" fmla="*/ 296 f486 1"/>
                <a:gd name="f533" fmla="*/ 485 f485 1"/>
                <a:gd name="f534" fmla="*/ 263 f486 1"/>
                <a:gd name="f535" fmla="*/ 450 f485 1"/>
                <a:gd name="f536" fmla="*/ 236 f486 1"/>
                <a:gd name="f537" fmla="*/ 442 f485 1"/>
                <a:gd name="f538" fmla="*/ 451 f485 1"/>
                <a:gd name="f539" fmla="*/ 193 f486 1"/>
                <a:gd name="f540" fmla="*/ 468 f485 1"/>
                <a:gd name="f541" fmla="*/ 178 f486 1"/>
                <a:gd name="f542" fmla="*/ 131 f486 1"/>
                <a:gd name="f543" fmla="*/ 88 f486 1"/>
                <a:gd name="f544" fmla="*/ 475 f485 1"/>
                <a:gd name="f545" fmla="*/ 70 f486 1"/>
                <a:gd name="f546" fmla="*/ 471 f485 1"/>
                <a:gd name="f547" fmla="*/ 50 f486 1"/>
                <a:gd name="f548" fmla="*/ 478 f485 1"/>
                <a:gd name="f549" fmla="*/ 35 f486 1"/>
                <a:gd name="f550" fmla="*/ 502 f485 1"/>
                <a:gd name="f551" fmla="*/ 10 f486 1"/>
                <a:gd name="f552" fmla="*/ 523 f485 1"/>
                <a:gd name="f553" fmla="*/ 40 f486 1"/>
                <a:gd name="f554" fmla="*/ 379 f485 1"/>
                <a:gd name="f555" fmla="*/ 77 f486 1"/>
                <a:gd name="f556" fmla="*/ 223 f485 1"/>
                <a:gd name="f557" fmla="*/ 109 f486 1"/>
                <a:gd name="f558" fmla="*/ 116 f485 1"/>
                <a:gd name="f559" fmla="*/ 319 f486 1"/>
                <a:gd name="f560" fmla="*/ 117 f485 1"/>
                <a:gd name="f561" fmla="*/ 321 f486 1"/>
                <a:gd name="f562" fmla="*/ 184 f485 1"/>
                <a:gd name="f563" fmla="*/ 289 f486 1"/>
                <a:gd name="f564" fmla="*/ 172 f485 1"/>
                <a:gd name="f565" fmla="*/ 200 f486 1"/>
                <a:gd name="f566" fmla="*/ 155 f485 1"/>
                <a:gd name="f567" fmla="*/ 85 f486 1"/>
                <a:gd name="f568" fmla="*/ 215 f485 1"/>
                <a:gd name="f569" fmla="*/ 155 f486 1"/>
                <a:gd name="f570" fmla="*/ 111 f485 1"/>
                <a:gd name="f571" fmla="*/ 265 f486 1"/>
                <a:gd name="f572" fmla="*/ 114 f485 1"/>
                <a:gd name="f573" fmla="*/ 127 f486 1"/>
                <a:gd name="f574" fmla="*/ 126 f485 1"/>
                <a:gd name="f575" fmla="*/ 311 f486 1"/>
                <a:gd name="f576" fmla="*/ 402 f485 1"/>
                <a:gd name="f577" fmla="*/ 26 f486 1"/>
                <a:gd name="f578" fmla="*/ 437 f485 1"/>
                <a:gd name="f579" fmla="*/ 324 f486 1"/>
                <a:gd name="f580" fmla="*/ 414 f485 1"/>
                <a:gd name="f581" fmla="*/ 54 f486 1"/>
                <a:gd name="f582" fmla="*/ 339 f485 1"/>
                <a:gd name="f583" fmla="*/ 132 f486 1"/>
                <a:gd name="f584" fmla="*/ 293 f485 1"/>
                <a:gd name="f585" fmla="*/ 223 f486 1"/>
                <a:gd name="f586" fmla="*/ 282 f485 1"/>
                <a:gd name="f587" fmla="*/ 313 f486 1"/>
                <a:gd name="f588" fmla="*/ 310 f485 1"/>
                <a:gd name="f589" fmla="*/ 99 f486 1"/>
                <a:gd name="f590" fmla="*/ 235 f485 1"/>
                <a:gd name="f591" fmla="*/ 169 f486 1"/>
                <a:gd name="f592" fmla="*/ 192 f485 1"/>
                <a:gd name="f593" fmla="*/ 256 f486 1"/>
                <a:gd name="f594" fmla="*/ 193 f485 1"/>
                <a:gd name="f595" fmla="*/ 129 f486 1"/>
                <a:gd name="f596" fmla="*/ 199 f485 1"/>
                <a:gd name="f597" fmla="*/ 281 f486 1"/>
                <a:gd name="f598" fmla="*/ 94 f485 1"/>
                <a:gd name="f599" fmla="*/ 294 f486 1"/>
                <a:gd name="f600" fmla="*/ 104 f485 1"/>
                <a:gd name="f601" fmla="*/ 180 f486 1"/>
                <a:gd name="f602" fmla="*/ 33 f485 1"/>
                <a:gd name="f603" fmla="*/ 119 f486 1"/>
                <a:gd name="f604" fmla="*/ 137 f485 1"/>
                <a:gd name="f605" fmla="*/ 350 f486 1"/>
                <a:gd name="f606" fmla="*/ 433 f485 1"/>
                <a:gd name="f607" fmla="+- f487 0 f1"/>
                <a:gd name="f608" fmla="*/ f490 1 391"/>
                <a:gd name="f609" fmla="*/ f491 1 541"/>
                <a:gd name="f610" fmla="*/ f492 1 391"/>
                <a:gd name="f611" fmla="*/ f493 1 541"/>
                <a:gd name="f612" fmla="*/ f494 1 391"/>
                <a:gd name="f613" fmla="*/ f495 1 541"/>
                <a:gd name="f614" fmla="*/ f496 1 391"/>
                <a:gd name="f615" fmla="*/ f497 1 541"/>
                <a:gd name="f616" fmla="*/ f498 1 391"/>
                <a:gd name="f617" fmla="*/ f499 1 541"/>
                <a:gd name="f618" fmla="*/ f500 1 391"/>
                <a:gd name="f619" fmla="*/ f501 1 541"/>
                <a:gd name="f620" fmla="*/ f502 1 391"/>
                <a:gd name="f621" fmla="*/ f503 1 541"/>
                <a:gd name="f622" fmla="*/ f504 1 391"/>
                <a:gd name="f623" fmla="*/ f505 1 541"/>
                <a:gd name="f624" fmla="*/ f506 1 391"/>
                <a:gd name="f625" fmla="*/ f507 1 541"/>
                <a:gd name="f626" fmla="*/ f508 1 391"/>
                <a:gd name="f627" fmla="*/ f509 1 541"/>
                <a:gd name="f628" fmla="*/ f510 1 391"/>
                <a:gd name="f629" fmla="*/ f511 1 541"/>
                <a:gd name="f630" fmla="*/ f512 1 391"/>
                <a:gd name="f631" fmla="*/ f513 1 541"/>
                <a:gd name="f632" fmla="*/ f514 1 391"/>
                <a:gd name="f633" fmla="*/ f515 1 541"/>
                <a:gd name="f634" fmla="*/ f516 1 391"/>
                <a:gd name="f635" fmla="*/ f517 1 541"/>
                <a:gd name="f636" fmla="*/ f518 1 391"/>
                <a:gd name="f637" fmla="*/ f519 1 541"/>
                <a:gd name="f638" fmla="*/ f520 1 391"/>
                <a:gd name="f639" fmla="*/ f521 1 541"/>
                <a:gd name="f640" fmla="*/ f522 1 391"/>
                <a:gd name="f641" fmla="*/ f523 1 541"/>
                <a:gd name="f642" fmla="*/ f524 1 391"/>
                <a:gd name="f643" fmla="*/ f525 1 541"/>
                <a:gd name="f644" fmla="*/ f526 1 391"/>
                <a:gd name="f645" fmla="*/ f527 1 541"/>
                <a:gd name="f646" fmla="*/ f528 1 391"/>
                <a:gd name="f647" fmla="*/ f529 1 541"/>
                <a:gd name="f648" fmla="*/ f530 1 391"/>
                <a:gd name="f649" fmla="*/ f531 1 541"/>
                <a:gd name="f650" fmla="*/ f532 1 391"/>
                <a:gd name="f651" fmla="*/ f533 1 541"/>
                <a:gd name="f652" fmla="*/ f534 1 391"/>
                <a:gd name="f653" fmla="*/ f535 1 541"/>
                <a:gd name="f654" fmla="*/ f536 1 391"/>
                <a:gd name="f655" fmla="*/ f537 1 541"/>
                <a:gd name="f656" fmla="*/ f538 1 541"/>
                <a:gd name="f657" fmla="*/ f539 1 391"/>
                <a:gd name="f658" fmla="*/ f540 1 541"/>
                <a:gd name="f659" fmla="*/ f541 1 391"/>
                <a:gd name="f660" fmla="*/ f542 1 391"/>
                <a:gd name="f661" fmla="*/ f543 1 391"/>
                <a:gd name="f662" fmla="*/ f544 1 541"/>
                <a:gd name="f663" fmla="*/ f545 1 391"/>
                <a:gd name="f664" fmla="*/ f546 1 541"/>
                <a:gd name="f665" fmla="*/ f547 1 391"/>
                <a:gd name="f666" fmla="*/ f548 1 541"/>
                <a:gd name="f667" fmla="*/ f549 1 391"/>
                <a:gd name="f668" fmla="*/ f550 1 541"/>
                <a:gd name="f669" fmla="*/ f551 1 391"/>
                <a:gd name="f670" fmla="*/ f552 1 541"/>
                <a:gd name="f671" fmla="*/ f553 1 391"/>
                <a:gd name="f672" fmla="*/ f554 1 541"/>
                <a:gd name="f673" fmla="*/ f555 1 391"/>
                <a:gd name="f674" fmla="*/ f556 1 541"/>
                <a:gd name="f675" fmla="*/ f557 1 391"/>
                <a:gd name="f676" fmla="*/ f558 1 541"/>
                <a:gd name="f677" fmla="*/ f559 1 391"/>
                <a:gd name="f678" fmla="*/ f560 1 541"/>
                <a:gd name="f679" fmla="*/ f561 1 391"/>
                <a:gd name="f680" fmla="*/ f562 1 541"/>
                <a:gd name="f681" fmla="*/ f563 1 391"/>
                <a:gd name="f682" fmla="*/ f564 1 541"/>
                <a:gd name="f683" fmla="*/ f565 1 391"/>
                <a:gd name="f684" fmla="*/ f566 1 541"/>
                <a:gd name="f685" fmla="*/ f567 1 391"/>
                <a:gd name="f686" fmla="*/ f568 1 541"/>
                <a:gd name="f687" fmla="*/ f569 1 391"/>
                <a:gd name="f688" fmla="*/ f570 1 541"/>
                <a:gd name="f689" fmla="*/ f571 1 391"/>
                <a:gd name="f690" fmla="*/ f572 1 541"/>
                <a:gd name="f691" fmla="*/ f573 1 391"/>
                <a:gd name="f692" fmla="*/ f574 1 541"/>
                <a:gd name="f693" fmla="*/ f575 1 391"/>
                <a:gd name="f694" fmla="*/ f576 1 541"/>
                <a:gd name="f695" fmla="*/ f577 1 391"/>
                <a:gd name="f696" fmla="*/ f578 1 541"/>
                <a:gd name="f697" fmla="*/ f579 1 391"/>
                <a:gd name="f698" fmla="*/ f580 1 541"/>
                <a:gd name="f699" fmla="*/ f581 1 391"/>
                <a:gd name="f700" fmla="*/ f582 1 541"/>
                <a:gd name="f701" fmla="*/ f583 1 391"/>
                <a:gd name="f702" fmla="*/ f584 1 541"/>
                <a:gd name="f703" fmla="*/ f585 1 391"/>
                <a:gd name="f704" fmla="*/ f586 1 541"/>
                <a:gd name="f705" fmla="*/ f587 1 391"/>
                <a:gd name="f706" fmla="*/ f588 1 541"/>
                <a:gd name="f707" fmla="*/ f589 1 391"/>
                <a:gd name="f708" fmla="*/ f590 1 541"/>
                <a:gd name="f709" fmla="*/ f591 1 391"/>
                <a:gd name="f710" fmla="*/ f592 1 541"/>
                <a:gd name="f711" fmla="*/ f593 1 391"/>
                <a:gd name="f712" fmla="*/ f594 1 541"/>
                <a:gd name="f713" fmla="*/ f595 1 391"/>
                <a:gd name="f714" fmla="*/ f596 1 541"/>
                <a:gd name="f715" fmla="*/ f597 1 391"/>
                <a:gd name="f716" fmla="*/ f598 1 541"/>
                <a:gd name="f717" fmla="*/ f599 1 391"/>
                <a:gd name="f718" fmla="*/ f600 1 541"/>
                <a:gd name="f719" fmla="*/ f601 1 391"/>
                <a:gd name="f720" fmla="*/ f602 1 541"/>
                <a:gd name="f721" fmla="*/ f603 1 391"/>
                <a:gd name="f722" fmla="*/ f604 1 541"/>
                <a:gd name="f723" fmla="*/ f605 1 391"/>
                <a:gd name="f724" fmla="*/ f606 1 541"/>
                <a:gd name="f725" fmla="*/ 0 1 f488"/>
                <a:gd name="f726" fmla="*/ f482 1 f488"/>
                <a:gd name="f727" fmla="*/ 0 1 f489"/>
                <a:gd name="f728" fmla="*/ f483 1 f489"/>
                <a:gd name="f729" fmla="*/ f608 1 f488"/>
                <a:gd name="f730" fmla="*/ f609 1 f489"/>
                <a:gd name="f731" fmla="*/ f610 1 f488"/>
                <a:gd name="f732" fmla="*/ f611 1 f489"/>
                <a:gd name="f733" fmla="*/ f612 1 f488"/>
                <a:gd name="f734" fmla="*/ f613 1 f489"/>
                <a:gd name="f735" fmla="*/ f614 1 f488"/>
                <a:gd name="f736" fmla="*/ f615 1 f489"/>
                <a:gd name="f737" fmla="*/ f616 1 f488"/>
                <a:gd name="f738" fmla="*/ f617 1 f489"/>
                <a:gd name="f739" fmla="*/ f618 1 f488"/>
                <a:gd name="f740" fmla="*/ f619 1 f489"/>
                <a:gd name="f741" fmla="*/ f620 1 f488"/>
                <a:gd name="f742" fmla="*/ f621 1 f489"/>
                <a:gd name="f743" fmla="*/ f622 1 f488"/>
                <a:gd name="f744" fmla="*/ f623 1 f489"/>
                <a:gd name="f745" fmla="*/ f624 1 f488"/>
                <a:gd name="f746" fmla="*/ f625 1 f489"/>
                <a:gd name="f747" fmla="*/ f626 1 f488"/>
                <a:gd name="f748" fmla="*/ f627 1 f489"/>
                <a:gd name="f749" fmla="*/ f628 1 f488"/>
                <a:gd name="f750" fmla="*/ f629 1 f489"/>
                <a:gd name="f751" fmla="*/ f630 1 f488"/>
                <a:gd name="f752" fmla="*/ f631 1 f489"/>
                <a:gd name="f753" fmla="*/ f632 1 f488"/>
                <a:gd name="f754" fmla="*/ f633 1 f489"/>
                <a:gd name="f755" fmla="*/ f634 1 f488"/>
                <a:gd name="f756" fmla="*/ f635 1 f489"/>
                <a:gd name="f757" fmla="*/ f636 1 f488"/>
                <a:gd name="f758" fmla="*/ f637 1 f489"/>
                <a:gd name="f759" fmla="*/ f638 1 f488"/>
                <a:gd name="f760" fmla="*/ f639 1 f489"/>
                <a:gd name="f761" fmla="*/ f640 1 f488"/>
                <a:gd name="f762" fmla="*/ f641 1 f489"/>
                <a:gd name="f763" fmla="*/ f642 1 f488"/>
                <a:gd name="f764" fmla="*/ f643 1 f489"/>
                <a:gd name="f765" fmla="*/ f644 1 f488"/>
                <a:gd name="f766" fmla="*/ f645 1 f489"/>
                <a:gd name="f767" fmla="*/ f646 1 f488"/>
                <a:gd name="f768" fmla="*/ f647 1 f489"/>
                <a:gd name="f769" fmla="*/ f648 1 f488"/>
                <a:gd name="f770" fmla="*/ f649 1 f489"/>
                <a:gd name="f771" fmla="*/ f650 1 f488"/>
                <a:gd name="f772" fmla="*/ f651 1 f489"/>
                <a:gd name="f773" fmla="*/ f652 1 f488"/>
                <a:gd name="f774" fmla="*/ f653 1 f489"/>
                <a:gd name="f775" fmla="*/ f654 1 f488"/>
                <a:gd name="f776" fmla="*/ f655 1 f489"/>
                <a:gd name="f777" fmla="*/ f656 1 f489"/>
                <a:gd name="f778" fmla="*/ f657 1 f488"/>
                <a:gd name="f779" fmla="*/ f658 1 f489"/>
                <a:gd name="f780" fmla="*/ f659 1 f488"/>
                <a:gd name="f781" fmla="*/ f660 1 f488"/>
                <a:gd name="f782" fmla="*/ f661 1 f488"/>
                <a:gd name="f783" fmla="*/ f662 1 f489"/>
                <a:gd name="f784" fmla="*/ f663 1 f488"/>
                <a:gd name="f785" fmla="*/ f664 1 f489"/>
                <a:gd name="f786" fmla="*/ f665 1 f488"/>
                <a:gd name="f787" fmla="*/ f666 1 f489"/>
                <a:gd name="f788" fmla="*/ f667 1 f488"/>
                <a:gd name="f789" fmla="*/ f668 1 f489"/>
                <a:gd name="f790" fmla="*/ f669 1 f488"/>
                <a:gd name="f791" fmla="*/ f670 1 f489"/>
                <a:gd name="f792" fmla="*/ f671 1 f488"/>
                <a:gd name="f793" fmla="*/ f672 1 f489"/>
                <a:gd name="f794" fmla="*/ f673 1 f488"/>
                <a:gd name="f795" fmla="*/ f674 1 f489"/>
                <a:gd name="f796" fmla="*/ f675 1 f488"/>
                <a:gd name="f797" fmla="*/ f676 1 f489"/>
                <a:gd name="f798" fmla="*/ f677 1 f488"/>
                <a:gd name="f799" fmla="*/ f678 1 f489"/>
                <a:gd name="f800" fmla="*/ f679 1 f488"/>
                <a:gd name="f801" fmla="*/ f680 1 f489"/>
                <a:gd name="f802" fmla="*/ f681 1 f488"/>
                <a:gd name="f803" fmla="*/ f682 1 f489"/>
                <a:gd name="f804" fmla="*/ f683 1 f488"/>
                <a:gd name="f805" fmla="*/ f684 1 f489"/>
                <a:gd name="f806" fmla="*/ f685 1 f488"/>
                <a:gd name="f807" fmla="*/ f686 1 f489"/>
                <a:gd name="f808" fmla="*/ f687 1 f488"/>
                <a:gd name="f809" fmla="*/ f688 1 f489"/>
                <a:gd name="f810" fmla="*/ f689 1 f488"/>
                <a:gd name="f811" fmla="*/ f690 1 f489"/>
                <a:gd name="f812" fmla="*/ f691 1 f488"/>
                <a:gd name="f813" fmla="*/ f692 1 f489"/>
                <a:gd name="f814" fmla="*/ f693 1 f488"/>
                <a:gd name="f815" fmla="*/ f694 1 f489"/>
                <a:gd name="f816" fmla="*/ f695 1 f488"/>
                <a:gd name="f817" fmla="*/ f696 1 f489"/>
                <a:gd name="f818" fmla="*/ f697 1 f488"/>
                <a:gd name="f819" fmla="*/ f698 1 f489"/>
                <a:gd name="f820" fmla="*/ f699 1 f488"/>
                <a:gd name="f821" fmla="*/ f700 1 f489"/>
                <a:gd name="f822" fmla="*/ f701 1 f488"/>
                <a:gd name="f823" fmla="*/ f702 1 f489"/>
                <a:gd name="f824" fmla="*/ f703 1 f488"/>
                <a:gd name="f825" fmla="*/ f704 1 f489"/>
                <a:gd name="f826" fmla="*/ f705 1 f488"/>
                <a:gd name="f827" fmla="*/ f706 1 f489"/>
                <a:gd name="f828" fmla="*/ f707 1 f488"/>
                <a:gd name="f829" fmla="*/ f708 1 f489"/>
                <a:gd name="f830" fmla="*/ f709 1 f488"/>
                <a:gd name="f831" fmla="*/ f710 1 f489"/>
                <a:gd name="f832" fmla="*/ f711 1 f488"/>
                <a:gd name="f833" fmla="*/ f712 1 f489"/>
                <a:gd name="f834" fmla="*/ f713 1 f488"/>
                <a:gd name="f835" fmla="*/ f714 1 f489"/>
                <a:gd name="f836" fmla="*/ f715 1 f488"/>
                <a:gd name="f837" fmla="*/ f716 1 f489"/>
                <a:gd name="f838" fmla="*/ f717 1 f488"/>
                <a:gd name="f839" fmla="*/ f718 1 f489"/>
                <a:gd name="f840" fmla="*/ f719 1 f488"/>
                <a:gd name="f841" fmla="*/ f720 1 f489"/>
                <a:gd name="f842" fmla="*/ f721 1 f488"/>
                <a:gd name="f843" fmla="*/ f722 1 f489"/>
                <a:gd name="f844" fmla="*/ f723 1 f488"/>
                <a:gd name="f845" fmla="*/ f724 1 f489"/>
                <a:gd name="f846" fmla="*/ f725 f479 1"/>
                <a:gd name="f847" fmla="*/ f726 f479 1"/>
                <a:gd name="f848" fmla="*/ f728 f480 1"/>
                <a:gd name="f849" fmla="*/ f727 f480 1"/>
                <a:gd name="f850" fmla="*/ f729 f479 1"/>
                <a:gd name="f851" fmla="*/ f730 f480 1"/>
                <a:gd name="f852" fmla="*/ f731 f479 1"/>
                <a:gd name="f853" fmla="*/ f732 f480 1"/>
                <a:gd name="f854" fmla="*/ f733 f479 1"/>
                <a:gd name="f855" fmla="*/ f734 f480 1"/>
                <a:gd name="f856" fmla="*/ f735 f479 1"/>
                <a:gd name="f857" fmla="*/ f736 f480 1"/>
                <a:gd name="f858" fmla="*/ f737 f479 1"/>
                <a:gd name="f859" fmla="*/ f738 f480 1"/>
                <a:gd name="f860" fmla="*/ f739 f479 1"/>
                <a:gd name="f861" fmla="*/ f740 f480 1"/>
                <a:gd name="f862" fmla="*/ f741 f479 1"/>
                <a:gd name="f863" fmla="*/ f742 f480 1"/>
                <a:gd name="f864" fmla="*/ f743 f479 1"/>
                <a:gd name="f865" fmla="*/ f744 f480 1"/>
                <a:gd name="f866" fmla="*/ f745 f479 1"/>
                <a:gd name="f867" fmla="*/ f746 f480 1"/>
                <a:gd name="f868" fmla="*/ f747 f479 1"/>
                <a:gd name="f869" fmla="*/ f748 f480 1"/>
                <a:gd name="f870" fmla="*/ f749 f479 1"/>
                <a:gd name="f871" fmla="*/ f750 f480 1"/>
                <a:gd name="f872" fmla="*/ f751 f479 1"/>
                <a:gd name="f873" fmla="*/ f752 f480 1"/>
                <a:gd name="f874" fmla="*/ f753 f479 1"/>
                <a:gd name="f875" fmla="*/ f754 f480 1"/>
                <a:gd name="f876" fmla="*/ f755 f479 1"/>
                <a:gd name="f877" fmla="*/ f756 f480 1"/>
                <a:gd name="f878" fmla="*/ f757 f479 1"/>
                <a:gd name="f879" fmla="*/ f758 f480 1"/>
                <a:gd name="f880" fmla="*/ f759 f479 1"/>
                <a:gd name="f881" fmla="*/ f760 f480 1"/>
                <a:gd name="f882" fmla="*/ f761 f479 1"/>
                <a:gd name="f883" fmla="*/ f762 f480 1"/>
                <a:gd name="f884" fmla="*/ f763 f479 1"/>
                <a:gd name="f885" fmla="*/ f764 f480 1"/>
                <a:gd name="f886" fmla="*/ f765 f479 1"/>
                <a:gd name="f887" fmla="*/ f766 f480 1"/>
                <a:gd name="f888" fmla="*/ f767 f479 1"/>
                <a:gd name="f889" fmla="*/ f768 f480 1"/>
                <a:gd name="f890" fmla="*/ f769 f479 1"/>
                <a:gd name="f891" fmla="*/ f770 f480 1"/>
                <a:gd name="f892" fmla="*/ f771 f479 1"/>
                <a:gd name="f893" fmla="*/ f772 f480 1"/>
                <a:gd name="f894" fmla="*/ f773 f479 1"/>
                <a:gd name="f895" fmla="*/ f774 f480 1"/>
                <a:gd name="f896" fmla="*/ f775 f479 1"/>
                <a:gd name="f897" fmla="*/ f776 f480 1"/>
                <a:gd name="f898" fmla="*/ f777 f480 1"/>
                <a:gd name="f899" fmla="*/ f778 f479 1"/>
                <a:gd name="f900" fmla="*/ f779 f480 1"/>
                <a:gd name="f901" fmla="*/ f780 f479 1"/>
                <a:gd name="f902" fmla="*/ f781 f479 1"/>
                <a:gd name="f903" fmla="*/ f782 f479 1"/>
                <a:gd name="f904" fmla="*/ f783 f480 1"/>
                <a:gd name="f905" fmla="*/ f784 f479 1"/>
                <a:gd name="f906" fmla="*/ f785 f480 1"/>
                <a:gd name="f907" fmla="*/ f786 f479 1"/>
                <a:gd name="f908" fmla="*/ f787 f480 1"/>
                <a:gd name="f909" fmla="*/ f788 f479 1"/>
                <a:gd name="f910" fmla="*/ f789 f480 1"/>
                <a:gd name="f911" fmla="*/ f790 f479 1"/>
                <a:gd name="f912" fmla="*/ f791 f480 1"/>
                <a:gd name="f913" fmla="*/ f792 f479 1"/>
                <a:gd name="f914" fmla="*/ f793 f480 1"/>
                <a:gd name="f915" fmla="*/ f794 f479 1"/>
                <a:gd name="f916" fmla="*/ f795 f480 1"/>
                <a:gd name="f917" fmla="*/ f796 f479 1"/>
                <a:gd name="f918" fmla="*/ f797 f480 1"/>
                <a:gd name="f919" fmla="*/ f798 f479 1"/>
                <a:gd name="f920" fmla="*/ f799 f480 1"/>
                <a:gd name="f921" fmla="*/ f800 f479 1"/>
                <a:gd name="f922" fmla="*/ f801 f480 1"/>
                <a:gd name="f923" fmla="*/ f802 f479 1"/>
                <a:gd name="f924" fmla="*/ f803 f480 1"/>
                <a:gd name="f925" fmla="*/ f804 f479 1"/>
                <a:gd name="f926" fmla="*/ f805 f480 1"/>
                <a:gd name="f927" fmla="*/ f806 f479 1"/>
                <a:gd name="f928" fmla="*/ f807 f480 1"/>
                <a:gd name="f929" fmla="*/ f808 f479 1"/>
                <a:gd name="f930" fmla="*/ f809 f480 1"/>
                <a:gd name="f931" fmla="*/ f810 f479 1"/>
                <a:gd name="f932" fmla="*/ f811 f480 1"/>
                <a:gd name="f933" fmla="*/ f812 f479 1"/>
                <a:gd name="f934" fmla="*/ f813 f480 1"/>
                <a:gd name="f935" fmla="*/ f814 f479 1"/>
                <a:gd name="f936" fmla="*/ f815 f480 1"/>
                <a:gd name="f937" fmla="*/ f816 f479 1"/>
                <a:gd name="f938" fmla="*/ f817 f480 1"/>
                <a:gd name="f939" fmla="*/ f818 f479 1"/>
                <a:gd name="f940" fmla="*/ f819 f480 1"/>
                <a:gd name="f941" fmla="*/ f820 f479 1"/>
                <a:gd name="f942" fmla="*/ f821 f480 1"/>
                <a:gd name="f943" fmla="*/ f822 f479 1"/>
                <a:gd name="f944" fmla="*/ f823 f480 1"/>
                <a:gd name="f945" fmla="*/ f824 f479 1"/>
                <a:gd name="f946" fmla="*/ f825 f480 1"/>
                <a:gd name="f947" fmla="*/ f826 f479 1"/>
                <a:gd name="f948" fmla="*/ f827 f480 1"/>
                <a:gd name="f949" fmla="*/ f828 f479 1"/>
                <a:gd name="f950" fmla="*/ f829 f480 1"/>
                <a:gd name="f951" fmla="*/ f830 f479 1"/>
                <a:gd name="f952" fmla="*/ f831 f480 1"/>
                <a:gd name="f953" fmla="*/ f832 f479 1"/>
                <a:gd name="f954" fmla="*/ f833 f480 1"/>
                <a:gd name="f955" fmla="*/ f834 f479 1"/>
                <a:gd name="f956" fmla="*/ f835 f480 1"/>
                <a:gd name="f957" fmla="*/ f836 f479 1"/>
                <a:gd name="f958" fmla="*/ f837 f480 1"/>
                <a:gd name="f959" fmla="*/ f838 f479 1"/>
                <a:gd name="f960" fmla="*/ f839 f480 1"/>
                <a:gd name="f961" fmla="*/ f840 f479 1"/>
                <a:gd name="f962" fmla="*/ f841 f480 1"/>
                <a:gd name="f963" fmla="*/ f842 f479 1"/>
                <a:gd name="f964" fmla="*/ f843 f480 1"/>
                <a:gd name="f965" fmla="*/ f844 f479 1"/>
                <a:gd name="f966" fmla="*/ f845 f4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07">
                  <a:pos x="f850" y="f851"/>
                </a:cxn>
                <a:cxn ang="f607">
                  <a:pos x="f852" y="f853"/>
                </a:cxn>
                <a:cxn ang="f607">
                  <a:pos x="f854" y="f855"/>
                </a:cxn>
                <a:cxn ang="f607">
                  <a:pos x="f856" y="f857"/>
                </a:cxn>
                <a:cxn ang="f607">
                  <a:pos x="f858" y="f859"/>
                </a:cxn>
                <a:cxn ang="f607">
                  <a:pos x="f860" y="f861"/>
                </a:cxn>
                <a:cxn ang="f607">
                  <a:pos x="f862" y="f863"/>
                </a:cxn>
                <a:cxn ang="f607">
                  <a:pos x="f864" y="f865"/>
                </a:cxn>
                <a:cxn ang="f607">
                  <a:pos x="f866" y="f867"/>
                </a:cxn>
                <a:cxn ang="f607">
                  <a:pos x="f868" y="f869"/>
                </a:cxn>
                <a:cxn ang="f607">
                  <a:pos x="f870" y="f871"/>
                </a:cxn>
                <a:cxn ang="f607">
                  <a:pos x="f872" y="f873"/>
                </a:cxn>
                <a:cxn ang="f607">
                  <a:pos x="f874" y="f875"/>
                </a:cxn>
                <a:cxn ang="f607">
                  <a:pos x="f876" y="f877"/>
                </a:cxn>
                <a:cxn ang="f607">
                  <a:pos x="f878" y="f879"/>
                </a:cxn>
                <a:cxn ang="f607">
                  <a:pos x="f880" y="f881"/>
                </a:cxn>
                <a:cxn ang="f607">
                  <a:pos x="f882" y="f883"/>
                </a:cxn>
                <a:cxn ang="f607">
                  <a:pos x="f884" y="f885"/>
                </a:cxn>
                <a:cxn ang="f607">
                  <a:pos x="f886" y="f887"/>
                </a:cxn>
                <a:cxn ang="f607">
                  <a:pos x="f888" y="f889"/>
                </a:cxn>
                <a:cxn ang="f607">
                  <a:pos x="f890" y="f891"/>
                </a:cxn>
                <a:cxn ang="f607">
                  <a:pos x="f892" y="f893"/>
                </a:cxn>
                <a:cxn ang="f607">
                  <a:pos x="f894" y="f895"/>
                </a:cxn>
                <a:cxn ang="f607">
                  <a:pos x="f896" y="f897"/>
                </a:cxn>
                <a:cxn ang="f607">
                  <a:pos x="f856" y="f898"/>
                </a:cxn>
                <a:cxn ang="f607">
                  <a:pos x="f899" y="f900"/>
                </a:cxn>
                <a:cxn ang="f607">
                  <a:pos x="f901" y="f897"/>
                </a:cxn>
                <a:cxn ang="f607">
                  <a:pos x="f902" y="f898"/>
                </a:cxn>
                <a:cxn ang="f607">
                  <a:pos x="f903" y="f904"/>
                </a:cxn>
                <a:cxn ang="f607">
                  <a:pos x="f905" y="f906"/>
                </a:cxn>
                <a:cxn ang="f607">
                  <a:pos x="f907" y="f908"/>
                </a:cxn>
                <a:cxn ang="f607">
                  <a:pos x="f909" y="f910"/>
                </a:cxn>
                <a:cxn ang="f607">
                  <a:pos x="f911" y="f912"/>
                </a:cxn>
                <a:cxn ang="f607">
                  <a:pos x="f913" y="f914"/>
                </a:cxn>
                <a:cxn ang="f607">
                  <a:pos x="f915" y="f916"/>
                </a:cxn>
                <a:cxn ang="f607">
                  <a:pos x="f917" y="f918"/>
                </a:cxn>
                <a:cxn ang="f607">
                  <a:pos x="f919" y="f920"/>
                </a:cxn>
                <a:cxn ang="f607">
                  <a:pos x="f921" y="f922"/>
                </a:cxn>
                <a:cxn ang="f607">
                  <a:pos x="f923" y="f924"/>
                </a:cxn>
                <a:cxn ang="f607">
                  <a:pos x="f925" y="f926"/>
                </a:cxn>
                <a:cxn ang="f607">
                  <a:pos x="f927" y="f928"/>
                </a:cxn>
                <a:cxn ang="f607">
                  <a:pos x="f929" y="f930"/>
                </a:cxn>
                <a:cxn ang="f607">
                  <a:pos x="f931" y="f932"/>
                </a:cxn>
                <a:cxn ang="f607">
                  <a:pos x="f933" y="f934"/>
                </a:cxn>
                <a:cxn ang="f607">
                  <a:pos x="f935" y="f936"/>
                </a:cxn>
                <a:cxn ang="f607">
                  <a:pos x="f937" y="f938"/>
                </a:cxn>
                <a:cxn ang="f607">
                  <a:pos x="f939" y="f940"/>
                </a:cxn>
                <a:cxn ang="f607">
                  <a:pos x="f941" y="f942"/>
                </a:cxn>
                <a:cxn ang="f607">
                  <a:pos x="f943" y="f944"/>
                </a:cxn>
                <a:cxn ang="f607">
                  <a:pos x="f945" y="f946"/>
                </a:cxn>
                <a:cxn ang="f607">
                  <a:pos x="f947" y="f948"/>
                </a:cxn>
                <a:cxn ang="f607">
                  <a:pos x="f949" y="f950"/>
                </a:cxn>
                <a:cxn ang="f607">
                  <a:pos x="f951" y="f952"/>
                </a:cxn>
                <a:cxn ang="f607">
                  <a:pos x="f953" y="f954"/>
                </a:cxn>
                <a:cxn ang="f607">
                  <a:pos x="f955" y="f956"/>
                </a:cxn>
                <a:cxn ang="f607">
                  <a:pos x="f957" y="f958"/>
                </a:cxn>
                <a:cxn ang="f607">
                  <a:pos x="f959" y="f960"/>
                </a:cxn>
                <a:cxn ang="f607">
                  <a:pos x="f961" y="f962"/>
                </a:cxn>
                <a:cxn ang="f607">
                  <a:pos x="f963" y="f964"/>
                </a:cxn>
                <a:cxn ang="f607">
                  <a:pos x="f965" y="f966"/>
                </a:cxn>
              </a:cxnLst>
              <a:rect l="f846" t="f849" r="f847" b="f848"/>
              <a:pathLst>
                <a:path w="391" h="541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27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1" y="f47"/>
                    <a:pt x="f48" y="f49"/>
                  </a:cubicBezTo>
                  <a:cubicBezTo>
                    <a:pt x="f50" y="f51"/>
                    <a:pt x="f16" y="f52"/>
                    <a:pt x="f53" y="f54"/>
                  </a:cubicBezTo>
                  <a:cubicBezTo>
                    <a:pt x="f55" y="f56"/>
                    <a:pt x="f55" y="f57"/>
                    <a:pt x="f58" y="f38"/>
                  </a:cubicBezTo>
                  <a:cubicBezTo>
                    <a:pt x="f36" y="f38"/>
                    <a:pt x="f36" y="f38"/>
                    <a:pt x="f36" y="f38"/>
                  </a:cubicBezTo>
                  <a:cubicBezTo>
                    <a:pt x="f14" y="f59"/>
                    <a:pt x="f44" y="f60"/>
                    <a:pt x="f42" y="f61"/>
                  </a:cubicBezTo>
                  <a:cubicBezTo>
                    <a:pt x="f62" y="f61"/>
                    <a:pt x="f40" y="f61"/>
                    <a:pt x="f63" y="f64"/>
                  </a:cubicBezTo>
                  <a:cubicBezTo>
                    <a:pt x="f65" y="f10"/>
                    <a:pt x="f66" y="f51"/>
                    <a:pt x="f38" y="f67"/>
                  </a:cubicBezTo>
                  <a:cubicBezTo>
                    <a:pt x="f12" y="f68"/>
                    <a:pt x="f69" y="f70"/>
                    <a:pt x="f70" y="f71"/>
                  </a:cubicBezTo>
                  <a:cubicBezTo>
                    <a:pt x="f70" y="f61"/>
                    <a:pt x="f71" y="f72"/>
                    <a:pt x="f73" y="f74"/>
                  </a:cubicBezTo>
                  <a:cubicBezTo>
                    <a:pt x="f73" y="f74"/>
                    <a:pt x="f73" y="f67"/>
                    <a:pt x="f75" y="f67"/>
                  </a:cubicBezTo>
                  <a:cubicBezTo>
                    <a:pt x="f76" y="f60"/>
                    <a:pt x="f77" y="f78"/>
                    <a:pt x="f79" y="f68"/>
                  </a:cubicBezTo>
                  <a:cubicBezTo>
                    <a:pt x="f80" y="f64"/>
                    <a:pt x="f81" y="f72"/>
                    <a:pt x="f82" y="f67"/>
                  </a:cubicBezTo>
                  <a:cubicBezTo>
                    <a:pt x="f83" y="f10"/>
                    <a:pt x="f83" y="f84"/>
                    <a:pt x="f85" y="f75"/>
                  </a:cubicBezTo>
                  <a:cubicBezTo>
                    <a:pt x="f86" y="f75"/>
                    <a:pt x="f87" y="f77"/>
                    <a:pt x="f88" y="f75"/>
                  </a:cubicBezTo>
                  <a:cubicBezTo>
                    <a:pt x="f89" y="f71"/>
                    <a:pt x="f89" y="f54"/>
                    <a:pt x="f90" y="f52"/>
                  </a:cubicBezTo>
                  <a:cubicBezTo>
                    <a:pt x="f90" y="f72"/>
                    <a:pt x="f91" y="f78"/>
                    <a:pt x="f91" y="f84"/>
                  </a:cubicBezTo>
                  <a:cubicBezTo>
                    <a:pt x="f92" y="f68"/>
                    <a:pt x="f92" y="f73"/>
                    <a:pt x="f93" y="f76"/>
                  </a:cubicBezTo>
                  <a:cubicBezTo>
                    <a:pt x="f94" y="f95"/>
                    <a:pt x="f96" y="f10"/>
                    <a:pt x="f97" y="f56"/>
                  </a:cubicBezTo>
                  <a:cubicBezTo>
                    <a:pt x="f98" y="f56"/>
                    <a:pt x="f98" y="f56"/>
                    <a:pt x="f98" y="f56"/>
                  </a:cubicBezTo>
                  <a:cubicBezTo>
                    <a:pt x="f99" y="f10"/>
                    <a:pt x="f100" y="f84"/>
                    <a:pt x="f101" y="f75"/>
                  </a:cubicBezTo>
                  <a:cubicBezTo>
                    <a:pt x="f102" y="f75"/>
                    <a:pt x="f103" y="f71"/>
                    <a:pt x="f104" y="f51"/>
                  </a:cubicBezTo>
                  <a:cubicBezTo>
                    <a:pt x="f105" y="f10"/>
                    <a:pt x="f106" y="f64"/>
                    <a:pt x="f107" y="f70"/>
                  </a:cubicBezTo>
                  <a:cubicBezTo>
                    <a:pt x="f108" y="f64"/>
                    <a:pt x="f108" y="f10"/>
                    <a:pt x="f109" y="f51"/>
                  </a:cubicBezTo>
                  <a:cubicBezTo>
                    <a:pt x="f110" y="f56"/>
                    <a:pt x="f111" y="f59"/>
                    <a:pt x="f112" y="f69"/>
                  </a:cubicBezTo>
                  <a:cubicBezTo>
                    <a:pt x="f112" y="f67"/>
                    <a:pt x="f112" y="f51"/>
                    <a:pt x="f112" y="f54"/>
                  </a:cubicBezTo>
                  <a:cubicBezTo>
                    <a:pt x="f113" y="f72"/>
                    <a:pt x="f114" y="f51"/>
                    <a:pt x="f115" y="f38"/>
                  </a:cubicBezTo>
                  <a:cubicBezTo>
                    <a:pt x="f116" y="f69"/>
                    <a:pt x="f117" y="f57"/>
                    <a:pt x="f118" y="f74"/>
                  </a:cubicBezTo>
                  <a:cubicBezTo>
                    <a:pt x="f119" y="f57"/>
                    <a:pt x="f120" y="f38"/>
                    <a:pt x="f121" y="f65"/>
                  </a:cubicBezTo>
                  <a:cubicBezTo>
                    <a:pt x="f122" y="f12"/>
                    <a:pt x="f123" y="f124"/>
                    <a:pt x="f125" y="f126"/>
                  </a:cubicBezTo>
                  <a:cubicBezTo>
                    <a:pt x="f127" y="f124"/>
                    <a:pt x="f128" y="f129"/>
                    <a:pt x="f130" y="f44"/>
                  </a:cubicBezTo>
                  <a:cubicBezTo>
                    <a:pt x="f131" y="f69"/>
                    <a:pt x="f59" y="f132"/>
                    <a:pt x="f18" y="f133"/>
                  </a:cubicBezTo>
                  <a:cubicBezTo>
                    <a:pt x="f134" y="f135"/>
                    <a:pt x="f136" y="f137"/>
                    <a:pt x="f17" y="f24"/>
                  </a:cubicBezTo>
                  <a:cubicBezTo>
                    <a:pt x="f138" y="f20"/>
                    <a:pt x="f138" y="f139"/>
                    <a:pt x="f138" y="f140"/>
                  </a:cubicBezTo>
                  <a:cubicBezTo>
                    <a:pt x="f141" y="f142"/>
                    <a:pt x="f139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20" y="f152"/>
                    <a:pt x="f22" y="f153"/>
                    <a:pt x="f2" y="f154"/>
                  </a:cubicBezTo>
                  <a:cubicBezTo>
                    <a:pt x="f155" y="f151"/>
                    <a:pt x="f156" y="f157"/>
                    <a:pt x="f158" y="f159"/>
                  </a:cubicBezTo>
                  <a:cubicBezTo>
                    <a:pt x="f32" y="f160"/>
                    <a:pt x="f32" y="f161"/>
                    <a:pt x="f162" y="f163"/>
                  </a:cubicBezTo>
                  <a:cubicBezTo>
                    <a:pt x="f134" y="f164"/>
                    <a:pt x="f21" y="f159"/>
                    <a:pt x="f165" y="f166"/>
                  </a:cubicBezTo>
                  <a:cubicBezTo>
                    <a:pt x="f167" y="f146"/>
                    <a:pt x="f168" y="f139"/>
                    <a:pt x="f23" y="f164"/>
                  </a:cubicBezTo>
                  <a:cubicBezTo>
                    <a:pt x="f23" y="f166"/>
                    <a:pt x="f23" y="f169"/>
                    <a:pt x="f170" y="f171"/>
                  </a:cubicBezTo>
                  <a:cubicBezTo>
                    <a:pt x="f29" y="f26"/>
                    <a:pt x="f29" y="f172"/>
                    <a:pt x="f173" y="f174"/>
                  </a:cubicBezTo>
                  <a:cubicBezTo>
                    <a:pt x="f175" y="f174"/>
                    <a:pt x="f175" y="f174"/>
                    <a:pt x="f126" y="f174"/>
                  </a:cubicBezTo>
                  <a:cubicBezTo>
                    <a:pt x="f126" y="f24"/>
                    <a:pt x="f37" y="f169"/>
                    <a:pt x="f37" y="f28"/>
                  </a:cubicBezTo>
                  <a:cubicBezTo>
                    <a:pt x="f39" y="f156"/>
                    <a:pt x="f41" y="f156"/>
                    <a:pt x="f41" y="f156"/>
                  </a:cubicBezTo>
                  <a:cubicBezTo>
                    <a:pt x="f31" y="f171"/>
                    <a:pt x="f176" y="f177"/>
                    <a:pt x="f178" y="f2"/>
                  </a:cubicBezTo>
                  <a:cubicBezTo>
                    <a:pt x="f135" y="f179"/>
                    <a:pt x="f135" y="f179"/>
                    <a:pt x="f180" y="f181"/>
                  </a:cubicBezTo>
                  <a:cubicBezTo>
                    <a:pt x="f182" y="f155"/>
                    <a:pt x="f182" y="f171"/>
                    <a:pt x="f183" y="f136"/>
                  </a:cubicBezTo>
                  <a:cubicBezTo>
                    <a:pt x="f183" y="f136"/>
                    <a:pt x="f129" y="f24"/>
                    <a:pt x="f129" y="f24"/>
                  </a:cubicBezTo>
                  <a:cubicBezTo>
                    <a:pt x="f55" y="f184"/>
                    <a:pt x="f58" y="f185"/>
                    <a:pt x="f186" y="f32"/>
                  </a:cubicBezTo>
                  <a:cubicBezTo>
                    <a:pt x="f186" y="f32"/>
                    <a:pt x="f14" y="f32"/>
                    <a:pt x="f14" y="f32"/>
                  </a:cubicBezTo>
                  <a:cubicBezTo>
                    <a:pt x="f44" y="f187"/>
                    <a:pt x="f46" y="f155"/>
                    <a:pt x="f62" y="f171"/>
                  </a:cubicBezTo>
                  <a:cubicBezTo>
                    <a:pt x="f40" y="f188"/>
                    <a:pt x="f62" y="f158"/>
                    <a:pt x="f65" y="f162"/>
                  </a:cubicBezTo>
                  <a:cubicBezTo>
                    <a:pt x="f49" y="f189"/>
                    <a:pt x="f56" y="f167"/>
                    <a:pt x="f78" y="f190"/>
                  </a:cubicBezTo>
                  <a:cubicBezTo>
                    <a:pt x="f78" y="f134"/>
                    <a:pt x="f78" y="f191"/>
                    <a:pt x="f64" y="f30"/>
                  </a:cubicBezTo>
                  <a:cubicBezTo>
                    <a:pt x="f64" y="f30"/>
                    <a:pt x="f64" y="f30"/>
                    <a:pt x="f61" y="f30"/>
                  </a:cubicBezTo>
                  <a:cubicBezTo>
                    <a:pt x="f84" y="f192"/>
                    <a:pt x="f84" y="f158"/>
                    <a:pt x="f95" y="f162"/>
                  </a:cubicBezTo>
                  <a:cubicBezTo>
                    <a:pt x="f68" y="f165"/>
                    <a:pt x="f71" y="f167"/>
                    <a:pt x="f73" y="f23"/>
                  </a:cubicBezTo>
                  <a:cubicBezTo>
                    <a:pt x="f75" y="f23"/>
                    <a:pt x="f76" y="f23"/>
                    <a:pt x="f76" y="f23"/>
                  </a:cubicBezTo>
                  <a:cubicBezTo>
                    <a:pt x="f79" y="f21"/>
                    <a:pt x="f193" y="f191"/>
                    <a:pt x="f194" y="f195"/>
                  </a:cubicBezTo>
                  <a:cubicBezTo>
                    <a:pt x="f83" y="f196"/>
                    <a:pt x="f82" y="f197"/>
                    <a:pt x="f91" y="f34"/>
                  </a:cubicBezTo>
                  <a:cubicBezTo>
                    <a:pt x="f91" y="f21"/>
                    <a:pt x="f92" y="f181"/>
                    <a:pt x="f92" y="f155"/>
                  </a:cubicBezTo>
                  <a:cubicBezTo>
                    <a:pt x="f92" y="f155"/>
                    <a:pt x="f198" y="f155"/>
                    <a:pt x="f198" y="f155"/>
                  </a:cubicBezTo>
                  <a:cubicBezTo>
                    <a:pt x="f93" y="f181"/>
                    <a:pt x="f94" y="f21"/>
                    <a:pt x="f97" y="f34"/>
                  </a:cubicBezTo>
                  <a:cubicBezTo>
                    <a:pt x="f97" y="f34"/>
                    <a:pt x="f98" y="f34"/>
                    <a:pt x="f98" y="f34"/>
                  </a:cubicBezTo>
                  <a:cubicBezTo>
                    <a:pt x="f100" y="f134"/>
                    <a:pt x="f199" y="f192"/>
                    <a:pt x="f200" y="f156"/>
                  </a:cubicBezTo>
                  <a:cubicBezTo>
                    <a:pt x="f201" y="f156"/>
                    <a:pt x="f201" y="f156"/>
                    <a:pt x="f202" y="f156"/>
                  </a:cubicBezTo>
                  <a:cubicBezTo>
                    <a:pt x="f202" y="f187"/>
                    <a:pt x="f202" y="f162"/>
                    <a:pt x="f202" y="f190"/>
                  </a:cubicBezTo>
                  <a:cubicBezTo>
                    <a:pt x="f105" y="f34"/>
                    <a:pt x="f108" y="f167"/>
                    <a:pt x="f203" y="f188"/>
                  </a:cubicBezTo>
                  <a:cubicBezTo>
                    <a:pt x="f111" y="f192"/>
                    <a:pt x="f204" y="f158"/>
                    <a:pt x="f130" y="f189"/>
                  </a:cubicBezTo>
                  <a:cubicBezTo>
                    <a:pt x="f205" y="f181"/>
                    <a:pt x="f206" y="f155"/>
                    <a:pt x="f207" y="f171"/>
                  </a:cubicBezTo>
                  <a:cubicBezTo>
                    <a:pt x="f208" y="f171"/>
                    <a:pt x="f208" y="f171"/>
                    <a:pt x="f113" y="f171"/>
                  </a:cubicBezTo>
                  <a:cubicBezTo>
                    <a:pt x="f208" y="f195"/>
                    <a:pt x="f208" y="f30"/>
                    <a:pt x="f207" y="f191"/>
                  </a:cubicBezTo>
                  <a:cubicBezTo>
                    <a:pt x="f208" y="f191"/>
                    <a:pt x="f113" y="f158"/>
                    <a:pt x="f113" y="f32"/>
                  </a:cubicBezTo>
                  <a:cubicBezTo>
                    <a:pt x="f116" y="f187"/>
                    <a:pt x="f119" y="f188"/>
                    <a:pt x="f209" y="f28"/>
                  </a:cubicBezTo>
                  <a:cubicBezTo>
                    <a:pt x="f122" y="f179"/>
                    <a:pt x="f210" y="f26"/>
                    <a:pt x="f211" y="f136"/>
                  </a:cubicBezTo>
                  <a:cubicBezTo>
                    <a:pt x="f211" y="f9"/>
                    <a:pt x="f212" y="f177"/>
                    <a:pt x="f212" y="f213"/>
                  </a:cubicBezTo>
                  <a:cubicBezTo>
                    <a:pt x="f214" y="f2"/>
                    <a:pt x="f215" y="f150"/>
                    <a:pt x="f216" y="f141"/>
                  </a:cubicBezTo>
                  <a:cubicBezTo>
                    <a:pt x="f217" y="f218"/>
                    <a:pt x="f219" y="f140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127" y="f148"/>
                    <a:pt x="f228" y="f174"/>
                    <a:pt x="f87" y="f24"/>
                  </a:cubicBezTo>
                  <a:cubicBezTo>
                    <a:pt x="f77" y="f136"/>
                    <a:pt x="f67" y="f22"/>
                    <a:pt x="f36" y="f148"/>
                  </a:cubicBezTo>
                  <a:cubicBezTo>
                    <a:pt x="f229" y="f139"/>
                    <a:pt x="f18" y="f230"/>
                    <a:pt x="f231" y="f232"/>
                  </a:cubicBezTo>
                  <a:cubicBezTo>
                    <a:pt x="f187" y="f227"/>
                    <a:pt x="f11" y="f233"/>
                    <a:pt x="f230" y="f234"/>
                  </a:cubicBezTo>
                  <a:cubicBezTo>
                    <a:pt x="f221" y="f235"/>
                    <a:pt x="f7" y="f236"/>
                    <a:pt x="f232" y="f237"/>
                  </a:cubicBezTo>
                  <a:cubicBezTo>
                    <a:pt x="f141" y="f238"/>
                    <a:pt x="f159" y="f239"/>
                    <a:pt x="f15" y="f8"/>
                  </a:cubicBezTo>
                  <a:cubicBezTo>
                    <a:pt x="f150" y="f240"/>
                    <a:pt x="f166" y="f241"/>
                    <a:pt x="f174" y="f242"/>
                  </a:cubicBezTo>
                  <a:cubicBezTo>
                    <a:pt x="f174" y="f243"/>
                    <a:pt x="f22" y="f239"/>
                    <a:pt x="f11" y="f244"/>
                  </a:cubicBezTo>
                  <a:cubicBezTo>
                    <a:pt x="f2" y="f244"/>
                    <a:pt x="f2" y="f244"/>
                    <a:pt x="f172" y="f244"/>
                  </a:cubicBezTo>
                  <a:cubicBezTo>
                    <a:pt x="f24" y="f245"/>
                    <a:pt x="f136" y="f246"/>
                    <a:pt x="f9" y="f247"/>
                  </a:cubicBezTo>
                  <a:cubicBezTo>
                    <a:pt x="f177" y="f247"/>
                    <a:pt x="f26" y="f247"/>
                    <a:pt x="f26" y="f247"/>
                  </a:cubicBezTo>
                  <a:cubicBezTo>
                    <a:pt x="f169" y="f248"/>
                    <a:pt x="f213" y="f249"/>
                    <a:pt x="f171" y="f250"/>
                  </a:cubicBezTo>
                  <a:cubicBezTo>
                    <a:pt x="f155" y="f251"/>
                    <a:pt x="f171" y="f252"/>
                    <a:pt x="f30" y="f237"/>
                  </a:cubicBezTo>
                  <a:cubicBezTo>
                    <a:pt x="f179" y="f237"/>
                    <a:pt x="f192" y="f237"/>
                    <a:pt x="f181" y="f237"/>
                  </a:cubicBezTo>
                  <a:cubicBezTo>
                    <a:pt x="f181" y="f252"/>
                    <a:pt x="f181" y="f253"/>
                    <a:pt x="f181" y="f254"/>
                  </a:cubicBezTo>
                  <a:cubicBezTo>
                    <a:pt x="f191" y="f254"/>
                    <a:pt x="f191" y="f254"/>
                    <a:pt x="f158" y="f254"/>
                  </a:cubicBezTo>
                  <a:cubicBezTo>
                    <a:pt x="f32" y="f255"/>
                    <a:pt x="f162" y="f256"/>
                    <a:pt x="f134" y="f257"/>
                  </a:cubicBezTo>
                  <a:cubicBezTo>
                    <a:pt x="f165" y="f258"/>
                    <a:pt x="f168" y="f259"/>
                    <a:pt x="f19" y="f236"/>
                  </a:cubicBezTo>
                  <a:cubicBezTo>
                    <a:pt x="f27" y="f260"/>
                    <a:pt x="f261" y="f262"/>
                    <a:pt x="f261" y="f263"/>
                  </a:cubicBezTo>
                  <a:cubicBezTo>
                    <a:pt x="f261" y="f263"/>
                    <a:pt x="f264" y="f263"/>
                    <a:pt x="f264" y="f263"/>
                  </a:cubicBezTo>
                  <a:cubicBezTo>
                    <a:pt x="f231" y="f265"/>
                    <a:pt x="f266" y="f267"/>
                    <a:pt x="f170" y="f268"/>
                  </a:cubicBezTo>
                  <a:cubicBezTo>
                    <a:pt x="f29" y="f268"/>
                    <a:pt x="f173" y="f269"/>
                    <a:pt x="f175" y="f269"/>
                  </a:cubicBezTo>
                  <a:cubicBezTo>
                    <a:pt x="f37" y="f270"/>
                    <a:pt x="f43" y="f237"/>
                    <a:pt x="f176" y="f257"/>
                  </a:cubicBezTo>
                  <a:cubicBezTo>
                    <a:pt x="f18" y="f271"/>
                    <a:pt x="f18" y="f271"/>
                    <a:pt x="f229" y="f272"/>
                  </a:cubicBezTo>
                  <a:cubicBezTo>
                    <a:pt x="f229" y="f273"/>
                    <a:pt x="f274" y="f275"/>
                    <a:pt x="f274" y="f270"/>
                  </a:cubicBezTo>
                  <a:cubicBezTo>
                    <a:pt x="f124" y="f276"/>
                    <a:pt x="f124" y="f277"/>
                    <a:pt x="f16" y="f262"/>
                  </a:cubicBezTo>
                  <a:cubicBezTo>
                    <a:pt x="f133" y="f260"/>
                    <a:pt x="f278" y="f259"/>
                    <a:pt x="f278" y="f273"/>
                  </a:cubicBezTo>
                  <a:cubicBezTo>
                    <a:pt x="f278" y="f279"/>
                    <a:pt x="f129" y="f280"/>
                    <a:pt x="f46" y="f280"/>
                  </a:cubicBezTo>
                  <a:cubicBezTo>
                    <a:pt x="f42" y="f281"/>
                    <a:pt x="f62" y="f282"/>
                    <a:pt x="f40" y="f270"/>
                  </a:cubicBezTo>
                  <a:cubicBezTo>
                    <a:pt x="f63" y="f270"/>
                    <a:pt x="f63" y="f270"/>
                    <a:pt x="f65" y="f270"/>
                  </a:cubicBezTo>
                  <a:cubicBezTo>
                    <a:pt x="f63" y="f283"/>
                    <a:pt x="f63" y="f269"/>
                    <a:pt x="f63" y="f281"/>
                  </a:cubicBezTo>
                  <a:cubicBezTo>
                    <a:pt x="f40" y="f280"/>
                    <a:pt x="f65" y="f284"/>
                    <a:pt x="f47" y="f285"/>
                  </a:cubicBezTo>
                  <a:cubicBezTo>
                    <a:pt x="f56" y="f285"/>
                    <a:pt x="f72" y="f286"/>
                    <a:pt x="f84" y="f287"/>
                  </a:cubicBezTo>
                  <a:cubicBezTo>
                    <a:pt x="f95" y="f288"/>
                    <a:pt x="f68" y="f289"/>
                    <a:pt x="f70" y="f259"/>
                  </a:cubicBezTo>
                  <a:cubicBezTo>
                    <a:pt x="f70" y="f259"/>
                    <a:pt x="f71" y="f259"/>
                    <a:pt x="f71" y="f259"/>
                  </a:cubicBezTo>
                  <a:cubicBezTo>
                    <a:pt x="f73" y="f268"/>
                    <a:pt x="f73" y="f281"/>
                    <a:pt x="f75" y="f290"/>
                  </a:cubicBezTo>
                  <a:cubicBezTo>
                    <a:pt x="f76" y="f291"/>
                    <a:pt x="f79" y="f292"/>
                    <a:pt x="f193" y="f293"/>
                  </a:cubicBezTo>
                  <a:cubicBezTo>
                    <a:pt x="f194" y="f292"/>
                    <a:pt x="f81" y="f234"/>
                    <a:pt x="f85" y="f288"/>
                  </a:cubicBezTo>
                  <a:cubicBezTo>
                    <a:pt x="f83" y="f279"/>
                    <a:pt x="f82" y="f272"/>
                    <a:pt x="f294" y="f271"/>
                  </a:cubicBezTo>
                  <a:cubicBezTo>
                    <a:pt x="f295" y="f279"/>
                    <a:pt x="f295" y="f234"/>
                    <a:pt x="f82" y="f293"/>
                  </a:cubicBezTo>
                  <a:cubicBezTo>
                    <a:pt x="f296" y="f293"/>
                    <a:pt x="f297" y="f298"/>
                    <a:pt x="f299" y="f293"/>
                  </a:cubicBezTo>
                  <a:cubicBezTo>
                    <a:pt x="f91" y="f293"/>
                    <a:pt x="f300" y="f292"/>
                    <a:pt x="f300" y="f284"/>
                  </a:cubicBezTo>
                  <a:cubicBezTo>
                    <a:pt x="f93" y="f279"/>
                    <a:pt x="f300" y="f301"/>
                    <a:pt x="f94" y="f259"/>
                  </a:cubicBezTo>
                  <a:cubicBezTo>
                    <a:pt x="f97" y="f289"/>
                    <a:pt x="f98" y="f302"/>
                    <a:pt x="f100" y="f293"/>
                  </a:cubicBezTo>
                  <a:cubicBezTo>
                    <a:pt x="f101" y="f293"/>
                    <a:pt x="f199" y="f293"/>
                    <a:pt x="f199" y="f293"/>
                  </a:cubicBezTo>
                  <a:cubicBezTo>
                    <a:pt x="f201" y="f234"/>
                    <a:pt x="f303" y="f304"/>
                    <a:pt x="f305" y="f273"/>
                  </a:cubicBezTo>
                  <a:cubicBezTo>
                    <a:pt x="f305" y="f273"/>
                    <a:pt x="f306" y="f273"/>
                    <a:pt x="f306" y="f301"/>
                  </a:cubicBezTo>
                  <a:cubicBezTo>
                    <a:pt x="f306" y="f304"/>
                    <a:pt x="f306" y="f291"/>
                    <a:pt x="f306" y="f287"/>
                  </a:cubicBezTo>
                  <a:cubicBezTo>
                    <a:pt x="f307" y="f293"/>
                    <a:pt x="f228" y="f287"/>
                    <a:pt x="f308" y="f309"/>
                  </a:cubicBezTo>
                  <a:cubicBezTo>
                    <a:pt x="f206" y="f269"/>
                    <a:pt x="f310" y="f304"/>
                    <a:pt x="f311" y="f234"/>
                  </a:cubicBezTo>
                  <a:cubicBezTo>
                    <a:pt x="f312" y="f285"/>
                    <a:pt x="f115" y="f290"/>
                    <a:pt x="f312" y="f281"/>
                  </a:cubicBezTo>
                  <a:cubicBezTo>
                    <a:pt x="f116" y="f269"/>
                    <a:pt x="f117" y="f259"/>
                    <a:pt x="f313" y="f314"/>
                  </a:cubicBezTo>
                  <a:cubicBezTo>
                    <a:pt x="f313" y="f283"/>
                    <a:pt x="f313" y="f271"/>
                    <a:pt x="f313" y="f288"/>
                  </a:cubicBezTo>
                  <a:cubicBezTo>
                    <a:pt x="f122" y="f291"/>
                    <a:pt x="f315" y="f288"/>
                    <a:pt x="f212" y="f258"/>
                  </a:cubicBezTo>
                  <a:cubicBezTo>
                    <a:pt x="f316" y="f270"/>
                    <a:pt x="f316" y="f268"/>
                    <a:pt x="f317" y="f281"/>
                  </a:cubicBezTo>
                  <a:cubicBezTo>
                    <a:pt x="f317" y="f272"/>
                    <a:pt x="f318" y="f272"/>
                    <a:pt x="f319" y="f235"/>
                  </a:cubicBezTo>
                  <a:cubicBezTo>
                    <a:pt x="f320" y="f271"/>
                    <a:pt x="f321" y="f273"/>
                    <a:pt x="f322" y="f282"/>
                  </a:cubicBezTo>
                  <a:cubicBezTo>
                    <a:pt x="f323" y="f259"/>
                    <a:pt x="f324" y="f267"/>
                    <a:pt x="f325" y="f260"/>
                  </a:cubicBezTo>
                  <a:cubicBezTo>
                    <a:pt x="f326" y="f327"/>
                    <a:pt x="f328" y="f283"/>
                    <a:pt x="f329" y="f269"/>
                  </a:cubicBezTo>
                  <a:cubicBezTo>
                    <a:pt x="f329" y="f273"/>
                    <a:pt x="f328" y="f301"/>
                    <a:pt x="f326" y="f301"/>
                  </a:cubicBezTo>
                  <a:cubicBezTo>
                    <a:pt x="f330" y="f268"/>
                    <a:pt x="f331" y="f275"/>
                    <a:pt x="f332" y="f309"/>
                  </a:cubicBezTo>
                  <a:cubicBezTo>
                    <a:pt x="f216" y="f314"/>
                    <a:pt x="f216" y="f333"/>
                    <a:pt x="f334" y="f247"/>
                  </a:cubicBezTo>
                  <a:cubicBezTo>
                    <a:pt x="f334" y="f335"/>
                    <a:pt x="f334" y="f258"/>
                    <a:pt x="f334" y="f327"/>
                  </a:cubicBezTo>
                  <a:cubicBezTo>
                    <a:pt x="f336" y="f327"/>
                    <a:pt x="f337" y="f270"/>
                    <a:pt x="f125" y="f270"/>
                  </a:cubicBezTo>
                  <a:cubicBezTo>
                    <a:pt x="f217" y="f258"/>
                    <a:pt x="f338" y="f335"/>
                    <a:pt x="f339" y="f340"/>
                  </a:cubicBezTo>
                  <a:cubicBezTo>
                    <a:pt x="f341" y="f265"/>
                    <a:pt x="f341" y="f277"/>
                    <a:pt x="f342" y="f276"/>
                  </a:cubicBezTo>
                  <a:cubicBezTo>
                    <a:pt x="f220" y="f237"/>
                    <a:pt x="f343" y="f252"/>
                    <a:pt x="f344" y="f345"/>
                  </a:cubicBezTo>
                  <a:cubicBezTo>
                    <a:pt x="f220" y="f340"/>
                    <a:pt x="f220" y="f257"/>
                    <a:pt x="f220" y="f277"/>
                  </a:cubicBezTo>
                  <a:cubicBezTo>
                    <a:pt x="f346" y="f262"/>
                    <a:pt x="f347" y="f247"/>
                    <a:pt x="f348" y="f340"/>
                  </a:cubicBezTo>
                  <a:cubicBezTo>
                    <a:pt x="f224" y="f349"/>
                    <a:pt x="f224" y="f257"/>
                    <a:pt x="f224" y="f350"/>
                  </a:cubicBezTo>
                  <a:cubicBezTo>
                    <a:pt x="f351" y="f262"/>
                    <a:pt x="f226" y="f262"/>
                    <a:pt x="f226" y="f262"/>
                  </a:cubicBezTo>
                  <a:cubicBezTo>
                    <a:pt x="f352" y="f353"/>
                    <a:pt x="f354" y="f248"/>
                    <a:pt x="f355" y="f356"/>
                  </a:cubicBezTo>
                  <a:cubicBezTo>
                    <a:pt x="f357" y="f356"/>
                    <a:pt x="f357" y="f356"/>
                    <a:pt x="f357" y="f356"/>
                  </a:cubicBezTo>
                  <a:cubicBezTo>
                    <a:pt x="f358" y="f238"/>
                    <a:pt x="f358" y="f359"/>
                    <a:pt x="f358" y="f257"/>
                  </a:cubicBezTo>
                  <a:cubicBezTo>
                    <a:pt x="f360" y="f256"/>
                    <a:pt x="f361" y="f362"/>
                    <a:pt x="f363" y="f254"/>
                  </a:cubicBezTo>
                  <a:cubicBezTo>
                    <a:pt x="f364" y="f356"/>
                    <a:pt x="f365" y="f253"/>
                    <a:pt x="f365" y="f256"/>
                  </a:cubicBezTo>
                  <a:cubicBezTo>
                    <a:pt x="f366" y="f251"/>
                    <a:pt x="f367" y="f368"/>
                    <a:pt x="f369" y="f370"/>
                  </a:cubicBezTo>
                  <a:cubicBezTo>
                    <a:pt x="f369" y="f370"/>
                    <a:pt x="f371" y="f370"/>
                    <a:pt x="f371" y="f370"/>
                  </a:cubicBezTo>
                  <a:cubicBezTo>
                    <a:pt x="f371" y="f372"/>
                    <a:pt x="f373" y="f239"/>
                    <a:pt x="f371" y="f241"/>
                  </a:cubicBezTo>
                  <a:cubicBezTo>
                    <a:pt x="f374" y="f246"/>
                    <a:pt x="f371" y="f265"/>
                    <a:pt x="f375" y="f282"/>
                  </a:cubicBezTo>
                  <a:cubicBezTo>
                    <a:pt x="f6" y="f304"/>
                    <a:pt x="f376" y="f286"/>
                    <a:pt x="f373" y="f377"/>
                  </a:cubicBezTo>
                  <a:cubicBezTo>
                    <a:pt x="f378" y="f379"/>
                    <a:pt x="f364" y="f147"/>
                    <a:pt x="f360" y="f143"/>
                  </a:cubicBezTo>
                  <a:cubicBezTo>
                    <a:pt x="f352" y="f380"/>
                    <a:pt x="f381" y="f7"/>
                    <a:pt x="f381" y="f164"/>
                  </a:cubicBezTo>
                  <a:cubicBezTo>
                    <a:pt x="f381" y="f138"/>
                    <a:pt x="f381" y="f159"/>
                    <a:pt x="f352" y="f146"/>
                  </a:cubicBezTo>
                  <a:cubicBezTo>
                    <a:pt x="f358" y="f169"/>
                    <a:pt x="f382" y="f158"/>
                    <a:pt x="f383" y="f196"/>
                  </a:cubicBezTo>
                  <a:cubicBezTo>
                    <a:pt x="f344" y="f25"/>
                    <a:pt x="f384" y="f385"/>
                    <a:pt x="f384" y="f261"/>
                  </a:cubicBezTo>
                  <a:cubicBezTo>
                    <a:pt x="f384" y="f173"/>
                    <a:pt x="f384" y="f176"/>
                    <a:pt x="f344" y="f386"/>
                  </a:cubicBezTo>
                  <a:cubicBezTo>
                    <a:pt x="f222" y="f62"/>
                    <a:pt x="f387" y="f78"/>
                    <a:pt x="f388" y="f389"/>
                  </a:cubicBezTo>
                  <a:cubicBezTo>
                    <a:pt x="f390" y="f82"/>
                    <a:pt x="f215" y="f391"/>
                    <a:pt x="f392" y="f87"/>
                  </a:cubicBezTo>
                  <a:cubicBezTo>
                    <a:pt x="f388" y="f393"/>
                    <a:pt x="f216" y="f82"/>
                    <a:pt x="f125" y="f80"/>
                  </a:cubicBezTo>
                  <a:cubicBezTo>
                    <a:pt x="f342" y="f89"/>
                    <a:pt x="f125" y="f3"/>
                    <a:pt x="f388" y="f394"/>
                  </a:cubicBezTo>
                  <a:cubicBezTo>
                    <a:pt x="f395" y="f113"/>
                    <a:pt x="f396" y="f397"/>
                    <a:pt x="f398" y="f210"/>
                  </a:cubicBezTo>
                  <a:cubicBezTo>
                    <a:pt x="f399" y="f122"/>
                    <a:pt x="f400" y="f399"/>
                    <a:pt x="f401" y="f402"/>
                  </a:cubicBezTo>
                  <a:cubicBezTo>
                    <a:pt x="f320" y="f395"/>
                    <a:pt x="f210" y="f342"/>
                    <a:pt x="f117" y="f226"/>
                  </a:cubicBezTo>
                  <a:cubicBezTo>
                    <a:pt x="f109" y="f378"/>
                    <a:pt x="f75" y="f6"/>
                    <a:pt x="f36" y="f364"/>
                  </a:cubicBezTo>
                  <a:cubicBezTo>
                    <a:pt x="f48" y="f358"/>
                    <a:pt x="f175" y="f384"/>
                    <a:pt x="f261" y="f403"/>
                  </a:cubicBezTo>
                  <a:cubicBezTo>
                    <a:pt x="f404" y="f330"/>
                    <a:pt x="f405" y="f406"/>
                    <a:pt x="f25" y="f211"/>
                  </a:cubicBezTo>
                  <a:cubicBezTo>
                    <a:pt x="f197" y="f407"/>
                    <a:pt x="f25" y="f210"/>
                    <a:pt x="f25" y="f408"/>
                  </a:cubicBezTo>
                  <a:cubicBezTo>
                    <a:pt x="f162" y="f409"/>
                    <a:pt x="f155" y="f410"/>
                    <a:pt x="f169" y="f111"/>
                  </a:cubicBezTo>
                  <a:cubicBezTo>
                    <a:pt x="f411" y="f412"/>
                    <a:pt x="f411" y="f92"/>
                    <a:pt x="f22" y="f82"/>
                  </a:cubicBezTo>
                  <a:cubicBezTo>
                    <a:pt x="f11" y="f193"/>
                    <a:pt x="f24" y="f68"/>
                    <a:pt x="f9" y="f10"/>
                  </a:cubicBezTo>
                  <a:cubicBezTo>
                    <a:pt x="f169" y="f70"/>
                    <a:pt x="f213" y="f389"/>
                    <a:pt x="f28" y="f86"/>
                  </a:cubicBezTo>
                  <a:cubicBezTo>
                    <a:pt x="f187" y="f88"/>
                    <a:pt x="f165" y="f300"/>
                    <a:pt x="f196" y="f200"/>
                  </a:cubicBezTo>
                  <a:cubicBezTo>
                    <a:pt x="f25" y="f199"/>
                    <a:pt x="f413" y="f100"/>
                    <a:pt x="f404" y="f98"/>
                  </a:cubicBezTo>
                  <a:cubicBezTo>
                    <a:pt x="f385" y="f414"/>
                    <a:pt x="f27" y="f415"/>
                    <a:pt x="f39" y="f103"/>
                  </a:cubicBezTo>
                  <a:cubicBezTo>
                    <a:pt x="f41" y="f416"/>
                    <a:pt x="f43" y="f417"/>
                    <a:pt x="f31" y="f3"/>
                  </a:cubicBezTo>
                  <a:cubicBezTo>
                    <a:pt x="f18" y="f415"/>
                    <a:pt x="f18" y="f418"/>
                    <a:pt x="f178" y="f419"/>
                  </a:cubicBezTo>
                  <a:cubicBezTo>
                    <a:pt x="f135" y="f420"/>
                    <a:pt x="f33" y="f418"/>
                    <a:pt x="f48" y="f416"/>
                  </a:cubicBezTo>
                  <a:cubicBezTo>
                    <a:pt x="f33" y="f419"/>
                    <a:pt x="f50" y="f107"/>
                    <a:pt x="f229" y="f107"/>
                  </a:cubicBezTo>
                  <a:cubicBezTo>
                    <a:pt x="f35" y="f107"/>
                    <a:pt x="f278" y="f107"/>
                    <a:pt x="f183" y="f421"/>
                  </a:cubicBezTo>
                  <a:cubicBezTo>
                    <a:pt x="f53" y="f421"/>
                    <a:pt x="f58" y="f109"/>
                    <a:pt x="f14" y="f203"/>
                  </a:cubicBezTo>
                  <a:cubicBezTo>
                    <a:pt x="f40" y="f110"/>
                    <a:pt x="f12" y="f204"/>
                    <a:pt x="f74" y="f204"/>
                  </a:cubicBezTo>
                  <a:cubicBezTo>
                    <a:pt x="f73" y="f204"/>
                    <a:pt x="f422" y="f130"/>
                    <a:pt x="f299" y="f204"/>
                  </a:cubicBezTo>
                  <a:cubicBezTo>
                    <a:pt x="f3" y="f203"/>
                    <a:pt x="f108" y="f421"/>
                    <a:pt x="f113" y="f103"/>
                  </a:cubicBezTo>
                  <a:cubicBezTo>
                    <a:pt x="f118" y="f102"/>
                    <a:pt x="f423" y="f424"/>
                    <a:pt x="f408" y="f200"/>
                  </a:cubicBezTo>
                  <a:cubicBezTo>
                    <a:pt x="f122" y="f200"/>
                    <a:pt x="f315" y="f200"/>
                    <a:pt x="f401" y="f200"/>
                  </a:cubicBezTo>
                  <a:cubicBezTo>
                    <a:pt x="f212" y="f425"/>
                    <a:pt x="f317" y="f101"/>
                    <a:pt x="f319" y="f100"/>
                  </a:cubicBezTo>
                  <a:cubicBezTo>
                    <a:pt x="f406" y="f198"/>
                    <a:pt x="f395" y="f89"/>
                    <a:pt x="f330" y="f86"/>
                  </a:cubicBezTo>
                  <a:cubicBezTo>
                    <a:pt x="f328" y="f426"/>
                    <a:pt x="f323" y="f87"/>
                    <a:pt x="f321" y="f427"/>
                  </a:cubicBezTo>
                  <a:cubicBezTo>
                    <a:pt x="f408" y="f98"/>
                    <a:pt x="f115" y="f417"/>
                    <a:pt x="f394" y="f102"/>
                  </a:cubicBezTo>
                  <a:cubicBezTo>
                    <a:pt x="f426" y="f107"/>
                    <a:pt x="f63" y="f103"/>
                    <a:pt x="f29" y="f96"/>
                  </a:cubicBezTo>
                  <a:cubicBezTo>
                    <a:pt x="f167" y="f428"/>
                    <a:pt x="f188" y="f82"/>
                    <a:pt x="f9" y="f10"/>
                  </a:cubicBezTo>
                  <a:close/>
                  <a:moveTo>
                    <a:pt x="f204" y="f315"/>
                  </a:moveTo>
                  <a:cubicBezTo>
                    <a:pt x="f105" y="f122"/>
                    <a:pt x="f415" y="f122"/>
                    <a:pt x="f303" y="f317"/>
                  </a:cubicBezTo>
                  <a:cubicBezTo>
                    <a:pt x="f201" y="f319"/>
                    <a:pt x="f100" y="f317"/>
                    <a:pt x="f96" y="f317"/>
                  </a:cubicBezTo>
                  <a:cubicBezTo>
                    <a:pt x="f93" y="f316"/>
                    <a:pt x="f91" y="f211"/>
                    <a:pt x="f90" y="f212"/>
                  </a:cubicBezTo>
                  <a:cubicBezTo>
                    <a:pt x="f426" y="f429"/>
                    <a:pt x="f81" y="f317"/>
                    <a:pt x="f68" y="f212"/>
                  </a:cubicBezTo>
                  <a:cubicBezTo>
                    <a:pt x="f52" y="f401"/>
                    <a:pt x="f38" y="f401"/>
                    <a:pt x="f14" y="f122"/>
                  </a:cubicBezTo>
                  <a:cubicBezTo>
                    <a:pt x="f58" y="f399"/>
                    <a:pt x="f183" y="f122"/>
                    <a:pt x="f133" y="f122"/>
                  </a:cubicBezTo>
                  <a:cubicBezTo>
                    <a:pt x="f133" y="f122"/>
                    <a:pt x="f133" y="f210"/>
                    <a:pt x="f133" y="f400"/>
                  </a:cubicBezTo>
                  <a:cubicBezTo>
                    <a:pt x="f59" y="f430"/>
                    <a:pt x="f83" y="f214"/>
                    <a:pt x="f97" y="f429"/>
                  </a:cubicBezTo>
                  <a:cubicBezTo>
                    <a:pt x="f305" y="f320"/>
                    <a:pt x="f104" y="f212"/>
                    <a:pt x="f204" y="f315"/>
                  </a:cubicBezTo>
                  <a:cubicBezTo>
                    <a:pt x="f206" y="f402"/>
                    <a:pt x="f114" y="f121"/>
                    <a:pt x="f397" y="f409"/>
                  </a:cubicBezTo>
                  <a:cubicBezTo>
                    <a:pt x="f119" y="f397"/>
                    <a:pt x="f119" y="f397"/>
                    <a:pt x="f431" y="f119"/>
                  </a:cubicBezTo>
                  <a:cubicBezTo>
                    <a:pt x="f432" y="f397"/>
                    <a:pt x="f433" y="f423"/>
                    <a:pt x="f204" y="f315"/>
                  </a:cubicBezTo>
                  <a:close/>
                  <a:moveTo>
                    <a:pt x="f155" y="f434"/>
                  </a:moveTo>
                  <a:cubicBezTo>
                    <a:pt x="f155" y="f435"/>
                    <a:pt x="f195" y="f436"/>
                    <a:pt x="f195" y="f379"/>
                  </a:cubicBezTo>
                  <a:cubicBezTo>
                    <a:pt x="f32" y="f437"/>
                    <a:pt x="f34" y="f438"/>
                    <a:pt x="f264" y="f380"/>
                  </a:cubicBezTo>
                  <a:cubicBezTo>
                    <a:pt x="f439" y="f440"/>
                    <a:pt x="f55" y="f140"/>
                    <a:pt x="f74" y="f141"/>
                  </a:cubicBezTo>
                  <a:cubicBezTo>
                    <a:pt x="f73" y="f144"/>
                    <a:pt x="f391" y="f146"/>
                    <a:pt x="f91" y="f144"/>
                  </a:cubicBezTo>
                  <a:cubicBezTo>
                    <a:pt x="f3" y="f17"/>
                    <a:pt x="f107" y="f141"/>
                    <a:pt x="f311" y="f164"/>
                  </a:cubicBezTo>
                  <a:cubicBezTo>
                    <a:pt x="f402" y="f157"/>
                    <a:pt x="f325" y="f223"/>
                    <a:pt x="f342" y="f441"/>
                  </a:cubicBezTo>
                  <a:cubicBezTo>
                    <a:pt x="f442" y="f443"/>
                    <a:pt x="f355" y="f233"/>
                    <a:pt x="f361" y="f444"/>
                  </a:cubicBezTo>
                  <a:cubicBezTo>
                    <a:pt x="f344" y="f445"/>
                    <a:pt x="f216" y="f154"/>
                    <a:pt x="f321" y="f446"/>
                  </a:cubicBezTo>
                  <a:cubicBezTo>
                    <a:pt x="f447" y="f223"/>
                    <a:pt x="f307" y="f218"/>
                    <a:pt x="f303" y="f140"/>
                  </a:cubicBezTo>
                  <a:cubicBezTo>
                    <a:pt x="f89" y="f448"/>
                    <a:pt x="f81" y="f157"/>
                    <a:pt x="f72" y="f163"/>
                  </a:cubicBezTo>
                  <a:cubicBezTo>
                    <a:pt x="f36" y="f7"/>
                    <a:pt x="f48" y="f151"/>
                    <a:pt x="f231" y="f147"/>
                  </a:cubicBezTo>
                  <a:cubicBezTo>
                    <a:pt x="f19" y="f449"/>
                    <a:pt x="f25" y="f438"/>
                    <a:pt x="f34" y="f450"/>
                  </a:cubicBezTo>
                  <a:cubicBezTo>
                    <a:pt x="f167" y="f437"/>
                    <a:pt x="f165" y="f451"/>
                    <a:pt x="f162" y="f452"/>
                  </a:cubicBezTo>
                  <a:cubicBezTo>
                    <a:pt x="f191" y="f452"/>
                    <a:pt x="f179" y="f434"/>
                    <a:pt x="f155" y="f434"/>
                  </a:cubicBezTo>
                  <a:close/>
                  <a:moveTo>
                    <a:pt x="f179" y="f21"/>
                  </a:moveTo>
                  <a:cubicBezTo>
                    <a:pt x="f173" y="f453"/>
                    <a:pt x="f12" y="f55"/>
                    <a:pt x="f91" y="f129"/>
                  </a:cubicBezTo>
                  <a:cubicBezTo>
                    <a:pt x="f208" y="f180"/>
                    <a:pt x="f326" y="f386"/>
                    <a:pt x="f454" y="f192"/>
                  </a:cubicBezTo>
                  <a:cubicBezTo>
                    <a:pt x="f339" y="f192"/>
                    <a:pt x="f455" y="f181"/>
                    <a:pt x="f336" y="f181"/>
                  </a:cubicBezTo>
                  <a:cubicBezTo>
                    <a:pt x="f456" y="f25"/>
                    <a:pt x="f456" y="f25"/>
                    <a:pt x="f326" y="f196"/>
                  </a:cubicBezTo>
                  <a:cubicBezTo>
                    <a:pt x="f329" y="f404"/>
                    <a:pt x="f324" y="f264"/>
                    <a:pt x="f322" y="f266"/>
                  </a:cubicBezTo>
                  <a:cubicBezTo>
                    <a:pt x="f321" y="f175"/>
                    <a:pt x="f318" y="f43"/>
                    <a:pt x="f212" y="f41"/>
                  </a:cubicBezTo>
                  <a:cubicBezTo>
                    <a:pt x="f408" y="f126"/>
                    <a:pt x="f120" y="f31"/>
                    <a:pt x="f118" y="f45"/>
                  </a:cubicBezTo>
                  <a:cubicBezTo>
                    <a:pt x="f312" y="f439"/>
                    <a:pt x="f410" y="f33"/>
                    <a:pt x="f207" y="f33"/>
                  </a:cubicBezTo>
                  <a:cubicBezTo>
                    <a:pt x="f205" y="f33"/>
                    <a:pt x="f112" y="f33"/>
                    <a:pt x="f109" y="f457"/>
                  </a:cubicBezTo>
                  <a:cubicBezTo>
                    <a:pt x="f105" y="f278"/>
                    <a:pt x="f415" y="f278"/>
                    <a:pt x="f425" y="f229"/>
                  </a:cubicBezTo>
                  <a:cubicBezTo>
                    <a:pt x="f100" y="f458"/>
                    <a:pt x="f93" y="f458"/>
                    <a:pt x="f92" y="f229"/>
                  </a:cubicBezTo>
                  <a:cubicBezTo>
                    <a:pt x="f459" y="f182"/>
                    <a:pt x="f296" y="f182"/>
                    <a:pt x="f389" y="f453"/>
                  </a:cubicBezTo>
                  <a:cubicBezTo>
                    <a:pt x="f193" y="f457"/>
                    <a:pt x="f71" y="f460"/>
                    <a:pt x="f95" y="f458"/>
                  </a:cubicBezTo>
                  <a:cubicBezTo>
                    <a:pt x="f74" y="f133"/>
                    <a:pt x="f57" y="f133"/>
                    <a:pt x="f63" y="f461"/>
                  </a:cubicBezTo>
                  <a:cubicBezTo>
                    <a:pt x="f44" y="f135"/>
                    <a:pt x="f129" y="f178"/>
                    <a:pt x="f35" y="f135"/>
                  </a:cubicBezTo>
                  <a:cubicBezTo>
                    <a:pt x="f386" y="f33"/>
                    <a:pt x="f178" y="f18"/>
                    <a:pt x="f41" y="f126"/>
                  </a:cubicBezTo>
                  <a:cubicBezTo>
                    <a:pt x="f126" y="f170"/>
                    <a:pt x="f462" y="f462"/>
                    <a:pt x="f27" y="f463"/>
                  </a:cubicBezTo>
                  <a:cubicBezTo>
                    <a:pt x="f405" y="f27"/>
                    <a:pt x="f137" y="f385"/>
                    <a:pt x="f464" y="f413"/>
                  </a:cubicBezTo>
                  <a:cubicBezTo>
                    <a:pt x="f190" y="f190"/>
                    <a:pt x="f134" y="f167"/>
                    <a:pt x="f179" y="f21"/>
                  </a:cubicBezTo>
                  <a:close/>
                  <a:moveTo>
                    <a:pt x="f341" y="f182"/>
                  </a:moveTo>
                  <a:cubicBezTo>
                    <a:pt x="f455" y="f53"/>
                    <a:pt x="f465" y="f58"/>
                    <a:pt x="f125" y="f186"/>
                  </a:cubicBezTo>
                  <a:cubicBezTo>
                    <a:pt x="f332" y="f69"/>
                    <a:pt x="f466" y="f51"/>
                    <a:pt x="f429" y="f95"/>
                  </a:cubicBezTo>
                  <a:cubicBezTo>
                    <a:pt x="f396" y="f71"/>
                    <a:pt x="f317" y="f77"/>
                    <a:pt x="f211" y="f80"/>
                  </a:cubicBezTo>
                  <a:cubicBezTo>
                    <a:pt x="f400" y="f83"/>
                    <a:pt x="f408" y="f391"/>
                    <a:pt x="f209" y="f393"/>
                  </a:cubicBezTo>
                  <a:cubicBezTo>
                    <a:pt x="f467" y="f393"/>
                    <a:pt x="f116" y="f426"/>
                    <a:pt x="f468" y="f88"/>
                  </a:cubicBezTo>
                  <a:cubicBezTo>
                    <a:pt x="f208" y="f91"/>
                    <a:pt x="f308" y="f93"/>
                    <a:pt x="f112" y="f92"/>
                  </a:cubicBezTo>
                  <a:cubicBezTo>
                    <a:pt x="f394" y="f299"/>
                    <a:pt x="f105" y="f91"/>
                    <a:pt x="f103" y="f96"/>
                  </a:cubicBezTo>
                  <a:cubicBezTo>
                    <a:pt x="f415" y="f425"/>
                    <a:pt x="f202" y="f200"/>
                    <a:pt x="f101" y="f99"/>
                  </a:cubicBezTo>
                  <a:cubicBezTo>
                    <a:pt x="f93" y="f300"/>
                    <a:pt x="f299" y="f300"/>
                    <a:pt x="f459" y="f97"/>
                  </a:cubicBezTo>
                  <a:cubicBezTo>
                    <a:pt x="f393" y="f101"/>
                    <a:pt x="f82" y="f101"/>
                    <a:pt x="f194" y="f97"/>
                  </a:cubicBezTo>
                  <a:cubicBezTo>
                    <a:pt x="f77" y="f93"/>
                    <a:pt x="f73" y="f93"/>
                    <a:pt x="f68" y="f97"/>
                  </a:cubicBezTo>
                  <a:cubicBezTo>
                    <a:pt x="f72" y="f200"/>
                    <a:pt x="f57" y="f425"/>
                    <a:pt x="f132" y="f94"/>
                  </a:cubicBezTo>
                  <a:cubicBezTo>
                    <a:pt x="f42" y="f89"/>
                    <a:pt x="f58" y="f89"/>
                    <a:pt x="f133" y="f299"/>
                  </a:cubicBezTo>
                  <a:cubicBezTo>
                    <a:pt x="f229" y="f299"/>
                    <a:pt x="f386" y="f131"/>
                    <a:pt x="f439" y="f427"/>
                  </a:cubicBezTo>
                  <a:cubicBezTo>
                    <a:pt x="f41" y="f422"/>
                    <a:pt x="f37" y="f86"/>
                    <a:pt x="f463" y="f469"/>
                  </a:cubicBezTo>
                  <a:cubicBezTo>
                    <a:pt x="f55" y="f201"/>
                    <a:pt x="f194" y="f412"/>
                    <a:pt x="f412" y="f303"/>
                  </a:cubicBezTo>
                  <a:cubicBezTo>
                    <a:pt x="f109" y="f201"/>
                    <a:pt x="f207" y="f100"/>
                    <a:pt x="f431" y="f90"/>
                  </a:cubicBezTo>
                  <a:cubicBezTo>
                    <a:pt x="f315" y="f296"/>
                    <a:pt x="f323" y="f79"/>
                    <a:pt x="f331" y="f72"/>
                  </a:cubicBezTo>
                  <a:cubicBezTo>
                    <a:pt x="f336" y="f59"/>
                    <a:pt x="f341" y="f65"/>
                    <a:pt x="f341" y="f182"/>
                  </a:cubicBezTo>
                  <a:close/>
                  <a:moveTo>
                    <a:pt x="f178" y="f318"/>
                  </a:moveTo>
                  <a:cubicBezTo>
                    <a:pt x="f18" y="f319"/>
                    <a:pt x="f18" y="f396"/>
                    <a:pt x="f18" y="f396"/>
                  </a:cubicBezTo>
                  <a:cubicBezTo>
                    <a:pt x="f439" y="f429"/>
                    <a:pt x="f461" y="f322"/>
                    <a:pt x="f229" y="f323"/>
                  </a:cubicBezTo>
                  <a:cubicBezTo>
                    <a:pt x="f14" y="f325"/>
                    <a:pt x="f67" y="f390"/>
                    <a:pt x="f73" y="f331"/>
                  </a:cubicBezTo>
                  <a:cubicBezTo>
                    <a:pt x="f81" y="f332"/>
                    <a:pt x="f393" y="f403"/>
                    <a:pt x="f88" y="f470"/>
                  </a:cubicBezTo>
                  <a:cubicBezTo>
                    <a:pt x="f198" y="f470"/>
                    <a:pt x="f101" y="f216"/>
                    <a:pt x="f305" y="f403"/>
                  </a:cubicBezTo>
                  <a:cubicBezTo>
                    <a:pt x="f394" y="f471"/>
                    <a:pt x="f310" y="f329"/>
                    <a:pt x="f118" y="f316"/>
                  </a:cubicBezTo>
                  <a:cubicBezTo>
                    <a:pt x="f199" y="f216"/>
                    <a:pt x="f54" y="f392"/>
                    <a:pt x="f178" y="f318"/>
                  </a:cubicBezTo>
                  <a:close/>
                  <a:moveTo>
                    <a:pt x="f45" y="f334"/>
                  </a:moveTo>
                  <a:cubicBezTo>
                    <a:pt x="f178" y="f336"/>
                    <a:pt x="f18" y="f125"/>
                    <a:pt x="f176" y="f465"/>
                  </a:cubicBezTo>
                  <a:cubicBezTo>
                    <a:pt x="f50" y="f219"/>
                    <a:pt x="f35" y="f222"/>
                    <a:pt x="f36" y="f352"/>
                  </a:cubicBezTo>
                  <a:cubicBezTo>
                    <a:pt x="f66" y="f472"/>
                    <a:pt x="f52" y="f473"/>
                    <a:pt x="f68" y="f473"/>
                  </a:cubicBezTo>
                  <a:cubicBezTo>
                    <a:pt x="f422" y="f361"/>
                    <a:pt x="f91" y="f360"/>
                    <a:pt x="f3" y="f472"/>
                  </a:cubicBezTo>
                  <a:cubicBezTo>
                    <a:pt x="f104" y="f354"/>
                    <a:pt x="f204" y="f347"/>
                    <a:pt x="f208" y="f344"/>
                  </a:cubicBezTo>
                  <a:cubicBezTo>
                    <a:pt x="f208" y="f384"/>
                    <a:pt x="f207" y="f474"/>
                    <a:pt x="f207" y="f454"/>
                  </a:cubicBezTo>
                  <a:cubicBezTo>
                    <a:pt x="f420" y="f351"/>
                    <a:pt x="f94" y="f475"/>
                    <a:pt x="f85" y="f358"/>
                  </a:cubicBezTo>
                  <a:cubicBezTo>
                    <a:pt x="f47" y="f355"/>
                    <a:pt x="f180" y="f442"/>
                    <a:pt x="f45" y="f334"/>
                  </a:cubicBezTo>
                  <a:close/>
                  <a:moveTo>
                    <a:pt x="f476" y="f114"/>
                  </a:moveTo>
                  <a:cubicBezTo>
                    <a:pt x="f398" y="f115"/>
                    <a:pt x="f398" y="f312"/>
                    <a:pt x="f408" y="f116"/>
                  </a:cubicBezTo>
                  <a:cubicBezTo>
                    <a:pt x="f211" y="f207"/>
                    <a:pt x="f429" y="f307"/>
                    <a:pt x="f329" y="f394"/>
                  </a:cubicBezTo>
                  <a:cubicBezTo>
                    <a:pt x="f329" y="f394"/>
                    <a:pt x="f324" y="f107"/>
                    <a:pt x="f324" y="f107"/>
                  </a:cubicBezTo>
                  <a:cubicBezTo>
                    <a:pt x="f320" y="f112"/>
                    <a:pt x="f407" y="f310"/>
                    <a:pt x="f476" y="f114"/>
                  </a:cubicBezTo>
                  <a:close/>
                  <a:moveTo>
                    <a:pt x="f184" y="f477"/>
                  </a:moveTo>
                  <a:cubicBezTo>
                    <a:pt x="f171" y="f285"/>
                    <a:pt x="f9" y="f280"/>
                    <a:pt x="f166" y="f288"/>
                  </a:cubicBezTo>
                  <a:cubicBezTo>
                    <a:pt x="f2" y="f285"/>
                    <a:pt x="f9" y="f298"/>
                    <a:pt x="f184" y="f47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37">
              <a:extLst>
                <a:ext uri="{FF2B5EF4-FFF2-40B4-BE49-F238E27FC236}">
                  <a16:creationId xmlns:a16="http://schemas.microsoft.com/office/drawing/2014/main" id="{7486C300-D71B-0092-9422-6C7D47DAF0B6}"/>
                </a:ext>
              </a:extLst>
            </p:cNvPr>
            <p:cNvSpPr/>
            <p:nvPr/>
          </p:nvSpPr>
          <p:spPr>
            <a:xfrm>
              <a:off x="5321295" y="5099051"/>
              <a:ext cx="4086225" cy="1479554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1083"/>
                <a:gd name="f8" fmla="val 392"/>
                <a:gd name="f9" fmla="val 321"/>
                <a:gd name="f10" fmla="val 26"/>
                <a:gd name="f11" fmla="val 324"/>
                <a:gd name="f12" fmla="val 23"/>
                <a:gd name="f13" fmla="val 327"/>
                <a:gd name="f14" fmla="val 19"/>
                <a:gd name="f15" fmla="val 330"/>
                <a:gd name="f16" fmla="val 16"/>
                <a:gd name="f17" fmla="val 337"/>
                <a:gd name="f18" fmla="val 11"/>
                <a:gd name="f19" fmla="val 348"/>
                <a:gd name="f20" fmla="val 10"/>
                <a:gd name="f21" fmla="val 356"/>
                <a:gd name="f22" fmla="val 14"/>
                <a:gd name="f23" fmla="val 364"/>
                <a:gd name="f24" fmla="val 18"/>
                <a:gd name="f25" fmla="val 363"/>
                <a:gd name="f26" fmla="val 34"/>
                <a:gd name="f27" fmla="val 65"/>
                <a:gd name="f28" fmla="val 357"/>
                <a:gd name="f29" fmla="val 96"/>
                <a:gd name="f30" fmla="val 355"/>
                <a:gd name="f31" fmla="val 127"/>
                <a:gd name="f32" fmla="val 352"/>
                <a:gd name="f33" fmla="val 169"/>
                <a:gd name="f34" fmla="val 342"/>
                <a:gd name="f35" fmla="val 210"/>
                <a:gd name="f36" fmla="val 332"/>
                <a:gd name="f37" fmla="val 251"/>
                <a:gd name="f38" fmla="val 328"/>
                <a:gd name="f39" fmla="val 264"/>
                <a:gd name="f40" fmla="val 322"/>
                <a:gd name="f41" fmla="val 276"/>
                <a:gd name="f42" fmla="val 317"/>
                <a:gd name="f43" fmla="val 290"/>
                <a:gd name="f44" fmla="val 326"/>
                <a:gd name="f45" fmla="val 291"/>
                <a:gd name="f46" fmla="val 335"/>
                <a:gd name="f47" fmla="val 292"/>
                <a:gd name="f48" fmla="val 344"/>
                <a:gd name="f49" fmla="val 293"/>
                <a:gd name="f50" fmla="val 345"/>
                <a:gd name="f51" fmla="val 278"/>
                <a:gd name="f52" fmla="val 346"/>
                <a:gd name="f53" fmla="val 349"/>
                <a:gd name="f54" fmla="val 250"/>
                <a:gd name="f55" fmla="val 359"/>
                <a:gd name="f56" fmla="val 205"/>
                <a:gd name="f57" fmla="val 159"/>
                <a:gd name="f58" fmla="val 366"/>
                <a:gd name="f59" fmla="val 113"/>
                <a:gd name="f60" fmla="val 369"/>
                <a:gd name="f61" fmla="val 90"/>
                <a:gd name="f62" fmla="val 377"/>
                <a:gd name="f63" fmla="val 67"/>
                <a:gd name="f64" fmla="val 384"/>
                <a:gd name="f65" fmla="val 44"/>
                <a:gd name="f66" fmla="val 387"/>
                <a:gd name="f67" fmla="val 36"/>
                <a:gd name="f68" fmla="val 29"/>
                <a:gd name="f69" fmla="val 397"/>
                <a:gd name="f70" fmla="val 402"/>
                <a:gd name="f71" fmla="val 409"/>
                <a:gd name="f72" fmla="val 417"/>
                <a:gd name="f73" fmla="val 426"/>
                <a:gd name="f74" fmla="val 428"/>
                <a:gd name="f75" fmla="val 25"/>
                <a:gd name="f76" fmla="val 429"/>
                <a:gd name="f77" fmla="val 33"/>
                <a:gd name="f78" fmla="val 50"/>
                <a:gd name="f79" fmla="val 84"/>
                <a:gd name="f80" fmla="val 122"/>
                <a:gd name="f81" fmla="val 427"/>
                <a:gd name="f82" fmla="val 160"/>
                <a:gd name="f83" fmla="val 425"/>
                <a:gd name="f84" fmla="val 198"/>
                <a:gd name="f85" fmla="val 424"/>
                <a:gd name="f86" fmla="val 231"/>
                <a:gd name="f87" fmla="val 422"/>
                <a:gd name="f88" fmla="val 420"/>
                <a:gd name="f89" fmla="val 298"/>
                <a:gd name="f90" fmla="val 299"/>
                <a:gd name="f91" fmla="val 440"/>
                <a:gd name="f92" fmla="val 300"/>
                <a:gd name="f93" fmla="val 451"/>
                <a:gd name="f94" fmla="val 301"/>
                <a:gd name="f95" fmla="val 285"/>
                <a:gd name="f96" fmla="val 448"/>
                <a:gd name="f97" fmla="val 222"/>
                <a:gd name="f98" fmla="val 445"/>
                <a:gd name="f99" fmla="val 166"/>
                <a:gd name="f100" fmla="val 443"/>
                <a:gd name="f101" fmla="val 109"/>
                <a:gd name="f102" fmla="val 70"/>
                <a:gd name="f103" fmla="val 461"/>
                <a:gd name="f104" fmla="val 20"/>
                <a:gd name="f105" fmla="val 479"/>
                <a:gd name="f106" fmla="val 13"/>
                <a:gd name="f107" fmla="val 513"/>
                <a:gd name="f108" fmla="val 539"/>
                <a:gd name="f109" fmla="val 17"/>
                <a:gd name="f110" fmla="val 541"/>
                <a:gd name="f111" fmla="val 52"/>
                <a:gd name="f112" fmla="val 542"/>
                <a:gd name="f113" fmla="val 71"/>
                <a:gd name="f114" fmla="val 89"/>
                <a:gd name="f115" fmla="val 108"/>
                <a:gd name="f116" fmla="val 158"/>
                <a:gd name="f117" fmla="val 209"/>
                <a:gd name="f118" fmla="val 259"/>
                <a:gd name="f119" fmla="val 272"/>
                <a:gd name="f120" fmla="val 540"/>
                <a:gd name="f121" fmla="val 286"/>
                <a:gd name="f122" fmla="val 546"/>
                <a:gd name="f123" fmla="val 553"/>
                <a:gd name="f124" fmla="val 562"/>
                <a:gd name="f125" fmla="val 283"/>
                <a:gd name="f126" fmla="val 275"/>
                <a:gd name="f127" fmla="val 561"/>
                <a:gd name="f128" fmla="val 233"/>
                <a:gd name="f129" fmla="val 558"/>
                <a:gd name="f130" fmla="val 191"/>
                <a:gd name="f131" fmla="val 559"/>
                <a:gd name="f132" fmla="val 149"/>
                <a:gd name="f133" fmla="val 120"/>
                <a:gd name="f134" fmla="val 563"/>
                <a:gd name="f135" fmla="val 91"/>
                <a:gd name="f136" fmla="val 566"/>
                <a:gd name="f137" fmla="val 62"/>
                <a:gd name="f138" fmla="val 56"/>
                <a:gd name="f139" fmla="val 569"/>
                <a:gd name="f140" fmla="val 571"/>
                <a:gd name="f141" fmla="val 578"/>
                <a:gd name="f142" fmla="val 589"/>
                <a:gd name="f143" fmla="val 604"/>
                <a:gd name="f144" fmla="val 623"/>
                <a:gd name="f145" fmla="val 635"/>
                <a:gd name="f146" fmla="val 639"/>
                <a:gd name="f147" fmla="val 48"/>
                <a:gd name="f148" fmla="val 643"/>
                <a:gd name="f149" fmla="val 63"/>
                <a:gd name="f150" fmla="val 645"/>
                <a:gd name="f151" fmla="val 79"/>
                <a:gd name="f152" fmla="val 646"/>
                <a:gd name="f153" fmla="val 95"/>
                <a:gd name="f154" fmla="val 647"/>
                <a:gd name="f155" fmla="val 144"/>
                <a:gd name="f156" fmla="val 649"/>
                <a:gd name="f157" fmla="val 192"/>
                <a:gd name="f158" fmla="val 241"/>
                <a:gd name="f159" fmla="val 277"/>
                <a:gd name="f160" fmla="val 296"/>
                <a:gd name="f161" fmla="val 648"/>
                <a:gd name="f162" fmla="val 651"/>
                <a:gd name="f163" fmla="val 656"/>
                <a:gd name="f164" fmla="val 279"/>
                <a:gd name="f165" fmla="val 263"/>
                <a:gd name="f166" fmla="val 247"/>
                <a:gd name="f167" fmla="val 195"/>
                <a:gd name="f168" fmla="val 657"/>
                <a:gd name="f169" fmla="val 92"/>
                <a:gd name="f170" fmla="val 658"/>
                <a:gd name="f171" fmla="val 80"/>
                <a:gd name="f172" fmla="val 661"/>
                <a:gd name="f173" fmla="val 665"/>
                <a:gd name="f174" fmla="val 55"/>
                <a:gd name="f175" fmla="val 667"/>
                <a:gd name="f176" fmla="val 672"/>
                <a:gd name="f177" fmla="val 41"/>
                <a:gd name="f178" fmla="val 681"/>
                <a:gd name="f179" fmla="val 40"/>
                <a:gd name="f180" fmla="val 690"/>
                <a:gd name="f181" fmla="val 39"/>
                <a:gd name="f182" fmla="val 695"/>
                <a:gd name="f183" fmla="val 45"/>
                <a:gd name="f184" fmla="val 700"/>
                <a:gd name="f185" fmla="val 51"/>
                <a:gd name="f186" fmla="val 710"/>
                <a:gd name="f187" fmla="val 68"/>
                <a:gd name="f188" fmla="val 715"/>
                <a:gd name="f189" fmla="val 87"/>
                <a:gd name="f190" fmla="val 716"/>
                <a:gd name="f191" fmla="val 106"/>
                <a:gd name="f192" fmla="val 720"/>
                <a:gd name="f193" fmla="val 155"/>
                <a:gd name="f194" fmla="val 722"/>
                <a:gd name="f195" fmla="val 724"/>
                <a:gd name="f196" fmla="val 254"/>
                <a:gd name="f197" fmla="val 725"/>
                <a:gd name="f198" fmla="val 267"/>
                <a:gd name="f199" fmla="val 723"/>
                <a:gd name="f200" fmla="val 281"/>
                <a:gd name="f201" fmla="val 295"/>
                <a:gd name="f202" fmla="val 728"/>
                <a:gd name="f203" fmla="val 732"/>
                <a:gd name="f204" fmla="val 738"/>
                <a:gd name="f205" fmla="val 739"/>
                <a:gd name="f206" fmla="val 741"/>
                <a:gd name="f207" fmla="val 737"/>
                <a:gd name="f208" fmla="val 227"/>
                <a:gd name="f209" fmla="val 730"/>
                <a:gd name="f210" fmla="val 182"/>
                <a:gd name="f211" fmla="val 136"/>
                <a:gd name="f212" fmla="val 718"/>
                <a:gd name="f213" fmla="val 717"/>
                <a:gd name="f214" fmla="val 76"/>
                <a:gd name="f215" fmla="val 719"/>
                <a:gd name="f216" fmla="val 60"/>
                <a:gd name="f217" fmla="val 729"/>
                <a:gd name="f218" fmla="val 59"/>
                <a:gd name="f219" fmla="val 733"/>
                <a:gd name="f220" fmla="val 744"/>
                <a:gd name="f221" fmla="val 77"/>
                <a:gd name="f222" fmla="val 748"/>
                <a:gd name="f223" fmla="val 88"/>
                <a:gd name="f224" fmla="val 98"/>
                <a:gd name="f225" fmla="val 750"/>
                <a:gd name="f226" fmla="val 150"/>
                <a:gd name="f227" fmla="val 203"/>
                <a:gd name="f228" fmla="val 751"/>
                <a:gd name="f229" fmla="val 256"/>
                <a:gd name="f230" fmla="val 269"/>
                <a:gd name="f231" fmla="val 282"/>
                <a:gd name="f232" fmla="val 746"/>
                <a:gd name="f233" fmla="val 755"/>
                <a:gd name="f234" fmla="val 765"/>
                <a:gd name="f235" fmla="val 775"/>
                <a:gd name="f236" fmla="val 297"/>
                <a:gd name="f237" fmla="val 784"/>
                <a:gd name="f238" fmla="val 792"/>
                <a:gd name="f239" fmla="val 294"/>
                <a:gd name="f240" fmla="val 801"/>
                <a:gd name="f241" fmla="val 798"/>
                <a:gd name="f242" fmla="val 795"/>
                <a:gd name="f243" fmla="val 794"/>
                <a:gd name="f244" fmla="val 302"/>
                <a:gd name="f245" fmla="val 316"/>
                <a:gd name="f246" fmla="val 790"/>
                <a:gd name="f247" fmla="val 329"/>
                <a:gd name="f248" fmla="val 789"/>
                <a:gd name="f249" fmla="val 788"/>
                <a:gd name="f250" fmla="val 341"/>
                <a:gd name="f251" fmla="val 787"/>
                <a:gd name="f252" fmla="val 786"/>
                <a:gd name="f253" fmla="val 303"/>
                <a:gd name="f254" fmla="val 773"/>
                <a:gd name="f255" fmla="val 304"/>
                <a:gd name="f256" fmla="val 758"/>
                <a:gd name="f257" fmla="val 305"/>
                <a:gd name="f258" fmla="val 743"/>
                <a:gd name="f259" fmla="val 306"/>
                <a:gd name="f260" fmla="val 742"/>
                <a:gd name="f261" fmla="val 311"/>
                <a:gd name="f262" fmla="val 315"/>
                <a:gd name="f263" fmla="val 740"/>
                <a:gd name="f264" fmla="val 320"/>
                <a:gd name="f265" fmla="val 308"/>
                <a:gd name="f266" fmla="val 713"/>
                <a:gd name="f267" fmla="val 689"/>
                <a:gd name="f268" fmla="val 663"/>
                <a:gd name="f269" fmla="val 662"/>
                <a:gd name="f270" fmla="val 660"/>
                <a:gd name="f271" fmla="val 659"/>
                <a:gd name="f272" fmla="val 642"/>
                <a:gd name="f273" fmla="val 638"/>
                <a:gd name="f274" fmla="val 637"/>
                <a:gd name="f275" fmla="val 634"/>
                <a:gd name="f276" fmla="val 636"/>
                <a:gd name="f277" fmla="val 307"/>
                <a:gd name="f278" fmla="val 613"/>
                <a:gd name="f279" fmla="val 590"/>
                <a:gd name="f280" fmla="val 565"/>
                <a:gd name="f281" fmla="val 313"/>
                <a:gd name="f282" fmla="val 318"/>
                <a:gd name="f283" fmla="val 323"/>
                <a:gd name="f284" fmla="val 560"/>
                <a:gd name="f285" fmla="val 552"/>
                <a:gd name="f286" fmla="val 545"/>
                <a:gd name="f287" fmla="val 536"/>
                <a:gd name="f288" fmla="val 535"/>
                <a:gd name="f289" fmla="val 310"/>
                <a:gd name="f290" fmla="val 534"/>
                <a:gd name="f291" fmla="val 314"/>
                <a:gd name="f292" fmla="val 532"/>
                <a:gd name="f293" fmla="val 319"/>
                <a:gd name="f294" fmla="val 518"/>
                <a:gd name="f295" fmla="val 505"/>
                <a:gd name="f296" fmla="val 492"/>
                <a:gd name="f297" fmla="val 533"/>
                <a:gd name="f298" fmla="val 86"/>
                <a:gd name="f299" fmla="val 531"/>
                <a:gd name="f300" fmla="val 530"/>
                <a:gd name="f301" fmla="val 69"/>
                <a:gd name="f302" fmla="val 522"/>
                <a:gd name="f303" fmla="val 47"/>
                <a:gd name="f304" fmla="val 509"/>
                <a:gd name="f305" fmla="val 42"/>
                <a:gd name="f306" fmla="val 514"/>
                <a:gd name="f307" fmla="val 519"/>
                <a:gd name="f308" fmla="val 524"/>
                <a:gd name="f309" fmla="val 523"/>
                <a:gd name="f310" fmla="val 516"/>
                <a:gd name="f311" fmla="val 510"/>
                <a:gd name="f312" fmla="val 503"/>
                <a:gd name="f313" fmla="val 46"/>
                <a:gd name="f314" fmla="val 496"/>
                <a:gd name="f315" fmla="val 53"/>
                <a:gd name="f316" fmla="val 488"/>
                <a:gd name="f317" fmla="val 480"/>
                <a:gd name="f318" fmla="val 484"/>
                <a:gd name="f319" fmla="val 489"/>
                <a:gd name="f320" fmla="val 494"/>
                <a:gd name="f321" fmla="val 103"/>
                <a:gd name="f322" fmla="val 93"/>
                <a:gd name="f323" fmla="val 475"/>
                <a:gd name="f324" fmla="val 83"/>
                <a:gd name="f325" fmla="val 467"/>
                <a:gd name="f326" fmla="val 72"/>
                <a:gd name="f327" fmla="val 465"/>
                <a:gd name="f328" fmla="val 466"/>
                <a:gd name="f329" fmla="val 66"/>
                <a:gd name="f330" fmla="val 468"/>
                <a:gd name="f331" fmla="val 64"/>
                <a:gd name="f332" fmla="val 482"/>
                <a:gd name="f333" fmla="val 490"/>
                <a:gd name="f334" fmla="val 474"/>
                <a:gd name="f335" fmla="val 460"/>
                <a:gd name="f336" fmla="val 49"/>
                <a:gd name="f337" fmla="val 459"/>
                <a:gd name="f338" fmla="val 457"/>
                <a:gd name="f339" fmla="val 456"/>
                <a:gd name="f340" fmla="val 125"/>
                <a:gd name="f341" fmla="val 204"/>
                <a:gd name="f342" fmla="val 252"/>
                <a:gd name="f343" fmla="val 478"/>
                <a:gd name="f344" fmla="val 455"/>
                <a:gd name="f345" fmla="val 454"/>
                <a:gd name="f346" fmla="val 453"/>
                <a:gd name="f347" fmla="val 452"/>
                <a:gd name="f348" fmla="val 416"/>
                <a:gd name="f349" fmla="val 415"/>
                <a:gd name="f350" fmla="val 413"/>
                <a:gd name="f351" fmla="val 399"/>
                <a:gd name="f352" fmla="val 385"/>
                <a:gd name="f353" fmla="val 371"/>
                <a:gd name="f354" fmla="val 350"/>
                <a:gd name="f355" fmla="val 347"/>
                <a:gd name="f356" fmla="val 312"/>
                <a:gd name="f357" fmla="val 214"/>
                <a:gd name="f358" fmla="val 289"/>
                <a:gd name="f359" fmla="val 165"/>
                <a:gd name="f360" fmla="val 284"/>
                <a:gd name="f361" fmla="val 167"/>
                <a:gd name="f362" fmla="val 172"/>
                <a:gd name="f363" fmla="val 161"/>
                <a:gd name="f364" fmla="val 163"/>
                <a:gd name="f365" fmla="val 157"/>
                <a:gd name="f366" fmla="val 177"/>
                <a:gd name="f367" fmla="val 197"/>
                <a:gd name="f368" fmla="val 216"/>
                <a:gd name="f369" fmla="val 331"/>
                <a:gd name="f370" fmla="val 339"/>
                <a:gd name="f371" fmla="val 508"/>
                <a:gd name="f372" fmla="val 610"/>
                <a:gd name="f373" fmla="val 699"/>
                <a:gd name="f374" fmla="val 343"/>
                <a:gd name="f375" fmla="val 777"/>
                <a:gd name="f376" fmla="val 778"/>
                <a:gd name="f377" fmla="val 779"/>
                <a:gd name="f378" fmla="val 782"/>
                <a:gd name="f379" fmla="val 809"/>
                <a:gd name="f380" fmla="val 351"/>
                <a:gd name="f381" fmla="val 843"/>
                <a:gd name="f382" fmla="val 354"/>
                <a:gd name="f383" fmla="val 876"/>
                <a:gd name="f384" fmla="val 874"/>
                <a:gd name="f385" fmla="val 358"/>
                <a:gd name="f386" fmla="val 871"/>
                <a:gd name="f387" fmla="val 868"/>
                <a:gd name="f388" fmla="val 361"/>
                <a:gd name="f389" fmla="val 362"/>
                <a:gd name="f390" fmla="val 884"/>
                <a:gd name="f391" fmla="val 901"/>
                <a:gd name="f392" fmla="val 917"/>
                <a:gd name="f393" fmla="val 966"/>
                <a:gd name="f394" fmla="val 1015"/>
                <a:gd name="f395" fmla="val 1066"/>
                <a:gd name="f396" fmla="val 1071"/>
                <a:gd name="f397" fmla="val 1077"/>
                <a:gd name="f398" fmla="val 1065"/>
                <a:gd name="f399" fmla="val 1046"/>
                <a:gd name="f400" fmla="val 1027"/>
                <a:gd name="f401" fmla="val 996"/>
                <a:gd name="f402" fmla="val 965"/>
                <a:gd name="f403" fmla="val 373"/>
                <a:gd name="f404" fmla="val 934"/>
                <a:gd name="f405" fmla="val 381"/>
                <a:gd name="f406" fmla="val 905"/>
                <a:gd name="f407" fmla="val 388"/>
                <a:gd name="f408" fmla="val 848"/>
                <a:gd name="f409" fmla="val 380"/>
                <a:gd name="f410" fmla="val 367"/>
                <a:gd name="f411" fmla="val 696"/>
                <a:gd name="f412" fmla="val 698"/>
                <a:gd name="f413" fmla="val 372"/>
                <a:gd name="f414" fmla="val 701"/>
                <a:gd name="f415" fmla="val 374"/>
                <a:gd name="f416" fmla="val 591"/>
                <a:gd name="f417" fmla="val 483"/>
                <a:gd name="f418" fmla="val 432"/>
                <a:gd name="f419" fmla="val 105"/>
                <a:gd name="f420" fmla="val 37"/>
                <a:gd name="f421" fmla="val 336"/>
                <a:gd name="f422" fmla="val 333"/>
                <a:gd name="f423" fmla="val 7"/>
                <a:gd name="f424" fmla="val 21"/>
                <a:gd name="f425" fmla="val 151"/>
                <a:gd name="f426" fmla="val 154"/>
                <a:gd name="f427" fmla="val 153"/>
                <a:gd name="f428" fmla="val 162"/>
                <a:gd name="f429" fmla="val 168"/>
                <a:gd name="f430" fmla="val 175"/>
                <a:gd name="f431" fmla="val 245"/>
                <a:gd name="f432" fmla="val 287"/>
                <a:gd name="f433" fmla="val 253"/>
                <a:gd name="f434" fmla="val 201"/>
                <a:gd name="f435" fmla="val 99"/>
                <a:gd name="f436" fmla="val 74"/>
                <a:gd name="f437" fmla="val 595"/>
                <a:gd name="f438" fmla="val 597"/>
                <a:gd name="f439" fmla="val 101"/>
                <a:gd name="f440" fmla="val 598"/>
                <a:gd name="f441" fmla="val 600"/>
                <a:gd name="f442" fmla="val 85"/>
                <a:gd name="f443" fmla="val 622"/>
                <a:gd name="f444" fmla="val 82"/>
                <a:gd name="f445" fmla="val 599"/>
                <a:gd name="f446" fmla="val 602"/>
                <a:gd name="f447" fmla="val 606"/>
                <a:gd name="f448" fmla="val 78"/>
                <a:gd name="f449" fmla="val 73"/>
                <a:gd name="f450" fmla="val 594"/>
                <a:gd name="f451" fmla="val 81"/>
                <a:gd name="f452" fmla="val 593"/>
                <a:gd name="f453" fmla="val 586"/>
                <a:gd name="f454" fmla="val 582"/>
                <a:gd name="f455" fmla="val 405"/>
                <a:gd name="f456" fmla="val 406"/>
                <a:gd name="f457" fmla="val 407"/>
                <a:gd name="f458" fmla="val 408"/>
                <a:gd name="f459" fmla="val 410"/>
                <a:gd name="f460" fmla="val 403"/>
                <a:gd name="f461" fmla="val 394"/>
                <a:gd name="f462" fmla="val 389"/>
                <a:gd name="f463" fmla="val 376"/>
                <a:gd name="f464" fmla="val 379"/>
                <a:gd name="f465" fmla="val 382"/>
                <a:gd name="f466" fmla="val 383"/>
                <a:gd name="f467" fmla="val 171"/>
                <a:gd name="f468" fmla="val 156"/>
                <a:gd name="f469" fmla="val 386"/>
                <a:gd name="f470" fmla="val 142"/>
                <a:gd name="f471" fmla="val 139"/>
                <a:gd name="f472" fmla="val 138"/>
                <a:gd name="f473" fmla="val 132"/>
                <a:gd name="f474" fmla="val 147"/>
                <a:gd name="f475" fmla="val 378"/>
                <a:gd name="f476" fmla="val 375"/>
                <a:gd name="f477" fmla="val 152"/>
                <a:gd name="f478" fmla="val 126"/>
                <a:gd name="f479" fmla="val 118"/>
                <a:gd name="f480" fmla="val 398"/>
                <a:gd name="f481" fmla="val 119"/>
                <a:gd name="f482" fmla="val 412"/>
                <a:gd name="f483" fmla="val 414"/>
                <a:gd name="f484" fmla="val 128"/>
                <a:gd name="f485" fmla="val 391"/>
                <a:gd name="f486" fmla="val 404"/>
                <a:gd name="f487" fmla="val 693"/>
                <a:gd name="f488" fmla="val 687"/>
                <a:gd name="f489" fmla="val 682"/>
                <a:gd name="f490" fmla="val 112"/>
                <a:gd name="f491" fmla="val 677"/>
                <a:gd name="f492" fmla="val 107"/>
                <a:gd name="f493" fmla="val 102"/>
                <a:gd name="f494" fmla="val 671"/>
                <a:gd name="f495" fmla="val 670"/>
                <a:gd name="f496" fmla="val 176"/>
                <a:gd name="f497" fmla="val 684"/>
                <a:gd name="f498" fmla="val 178"/>
                <a:gd name="f499" fmla="val 697"/>
                <a:gd name="f500" fmla="val 179"/>
                <a:gd name="f501" fmla="val 711"/>
                <a:gd name="f502" fmla="val 181"/>
                <a:gd name="f503" fmla="val 709"/>
                <a:gd name="f504" fmla="val 164"/>
                <a:gd name="f505" fmla="val 707"/>
                <a:gd name="f506" fmla="val 134"/>
                <a:gd name="f507" fmla="val 705"/>
                <a:gd name="f508" fmla="val 117"/>
                <a:gd name="f509" fmla="val 702"/>
                <a:gd name="f510" fmla="val 100"/>
                <a:gd name="f511" fmla="val 692"/>
                <a:gd name="f512" fmla="val 691"/>
                <a:gd name="f513" fmla="val 694"/>
                <a:gd name="f514" fmla="val 679"/>
                <a:gd name="f515" fmla="val 676"/>
                <a:gd name="f516" fmla="val 683"/>
                <a:gd name="f517" fmla="val 686"/>
                <a:gd name="f518" fmla="val 570"/>
                <a:gd name="f519" fmla="val 572"/>
                <a:gd name="f520" fmla="val 236"/>
                <a:gd name="f521" fmla="val 237"/>
                <a:gd name="f522" fmla="val 607"/>
                <a:gd name="f523" fmla="val 238"/>
                <a:gd name="f524" fmla="val 624"/>
                <a:gd name="f525" fmla="val 239"/>
                <a:gd name="f526" fmla="val 240"/>
                <a:gd name="f527" fmla="val 573"/>
                <a:gd name="f528" fmla="val 260"/>
                <a:gd name="f529" fmla="val 614"/>
                <a:gd name="f530" fmla="val 255"/>
                <a:gd name="f531" fmla="val 174"/>
                <a:gd name="f532" fmla="val 615"/>
                <a:gd name="f533" fmla="val 170"/>
                <a:gd name="f534" fmla="val 135"/>
                <a:gd name="f535" fmla="val 632"/>
                <a:gd name="f536" fmla="val 631"/>
                <a:gd name="f537" fmla="val 617"/>
                <a:gd name="f538" fmla="val 608"/>
                <a:gd name="f539" fmla="val 629"/>
                <a:gd name="f540" fmla="val 630"/>
                <a:gd name="f541" fmla="val 627"/>
                <a:gd name="f542" fmla="val 618"/>
                <a:gd name="f543" fmla="val 609"/>
                <a:gd name="f544" fmla="val 592"/>
                <a:gd name="f545" fmla="val 584"/>
                <a:gd name="f546" fmla="val 575"/>
                <a:gd name="f547" fmla="val 288"/>
                <a:gd name="f548" fmla="val 309"/>
                <a:gd name="f549" fmla="val 213"/>
                <a:gd name="f550" fmla="val 338"/>
                <a:gd name="f551" fmla="val 340"/>
                <a:gd name="f552" fmla="val 325"/>
                <a:gd name="f553" fmla="val 244"/>
                <a:gd name="f554" fmla="val 224"/>
                <a:gd name="f555" fmla="val 183"/>
                <a:gd name="f556" fmla="val 199"/>
                <a:gd name="f557" fmla="val 218"/>
                <a:gd name="f558" fmla="val 248"/>
                <a:gd name="f559" fmla="val 685"/>
                <a:gd name="f560" fmla="val 243"/>
                <a:gd name="f561" fmla="val 668"/>
                <a:gd name="f562" fmla="val 184"/>
                <a:gd name="f563" fmla="val 370"/>
                <a:gd name="f564" fmla="val 368"/>
                <a:gd name="f565" fmla="val 206"/>
                <a:gd name="f566" fmla="val 219"/>
                <a:gd name="f567" fmla="val 208"/>
                <a:gd name="f568" fmla="val 411"/>
                <a:gd name="f569" fmla="val 145"/>
                <a:gd name="f570" fmla="val 401"/>
                <a:gd name="f571" fmla="val 396"/>
                <a:gd name="f572" fmla="val 395"/>
                <a:gd name="f573" fmla="val 185"/>
                <a:gd name="f574" fmla="val 186"/>
                <a:gd name="f575" fmla="val 187"/>
                <a:gd name="f576" fmla="val 188"/>
                <a:gd name="f577" fmla="val 189"/>
                <a:gd name="f578" fmla="val 390"/>
                <a:gd name="f579" fmla="val 400"/>
                <a:gd name="f580" fmla="val 257"/>
                <a:gd name="f581" fmla="val 235"/>
                <a:gd name="f582" fmla="val 230"/>
                <a:gd name="f583" fmla="val 274"/>
                <a:gd name="f584" fmla="val 258"/>
                <a:gd name="f585" fmla="val 611"/>
                <a:gd name="f586" fmla="val 365"/>
                <a:gd name="f587" fmla="val 616"/>
                <a:gd name="f588" fmla="val 579"/>
                <a:gd name="f589" fmla="val 587"/>
                <a:gd name="f590" fmla="val 596"/>
                <a:gd name="f591" fmla="val 577"/>
                <a:gd name="f592" fmla="val 735"/>
                <a:gd name="f593" fmla="val 734"/>
                <a:gd name="f594" fmla="val 124"/>
                <a:gd name="f595" fmla="val 736"/>
                <a:gd name="f596" fmla="val 137"/>
                <a:gd name="f597" fmla="+- 0 0 -90"/>
                <a:gd name="f598" fmla="*/ f4 1 1083"/>
                <a:gd name="f599" fmla="*/ f5 1 392"/>
                <a:gd name="f600" fmla="val f6"/>
                <a:gd name="f601" fmla="val f7"/>
                <a:gd name="f602" fmla="val f8"/>
                <a:gd name="f603" fmla="*/ f597 f0 1"/>
                <a:gd name="f604" fmla="+- f602 0 f600"/>
                <a:gd name="f605" fmla="+- f601 0 f600"/>
                <a:gd name="f606" fmla="*/ f603 1 f3"/>
                <a:gd name="f607" fmla="*/ f605 1 1083"/>
                <a:gd name="f608" fmla="*/ f604 1 392"/>
                <a:gd name="f609" fmla="*/ 355 f605 1"/>
                <a:gd name="f610" fmla="*/ 127 f604 1"/>
                <a:gd name="f611" fmla="*/ 366 f605 1"/>
                <a:gd name="f612" fmla="*/ 113 f604 1"/>
                <a:gd name="f613" fmla="*/ 429 f605 1"/>
                <a:gd name="f614" fmla="*/ 84 f604 1"/>
                <a:gd name="f615" fmla="*/ 443 f605 1"/>
                <a:gd name="f616" fmla="*/ 109 f604 1"/>
                <a:gd name="f617" fmla="*/ 541 f605 1"/>
                <a:gd name="f618" fmla="*/ 259 f604 1"/>
                <a:gd name="f619" fmla="*/ 566 f605 1"/>
                <a:gd name="f620" fmla="*/ 62 f604 1"/>
                <a:gd name="f621" fmla="*/ 649 f605 1"/>
                <a:gd name="f622" fmla="*/ 241 f604 1"/>
                <a:gd name="f623" fmla="*/ 665 f605 1"/>
                <a:gd name="f624" fmla="*/ 55 f604 1"/>
                <a:gd name="f625" fmla="*/ 722 f605 1"/>
                <a:gd name="f626" fmla="*/ 295 f604 1"/>
                <a:gd name="f627" fmla="*/ 729 f605 1"/>
                <a:gd name="f628" fmla="*/ 59 f604 1"/>
                <a:gd name="f629" fmla="*/ 775 f605 1"/>
                <a:gd name="f630" fmla="*/ 297 f604 1"/>
                <a:gd name="f631" fmla="*/ 787 f605 1"/>
                <a:gd name="f632" fmla="*/ 303 f604 1"/>
                <a:gd name="f633" fmla="*/ 663 f605 1"/>
                <a:gd name="f634" fmla="*/ 308 f604 1"/>
                <a:gd name="f635" fmla="*/ 634 f605 1"/>
                <a:gd name="f636" fmla="*/ 328 f604 1"/>
                <a:gd name="f637" fmla="*/ 560 f605 1"/>
                <a:gd name="f638" fmla="*/ 492 f605 1"/>
                <a:gd name="f639" fmla="*/ 509 f605 1"/>
                <a:gd name="f640" fmla="*/ 42 f604 1"/>
                <a:gd name="f641" fmla="*/ 494 f605 1"/>
                <a:gd name="f642" fmla="*/ 103 f604 1"/>
                <a:gd name="f643" fmla="*/ 456 f605 1"/>
                <a:gd name="f644" fmla="*/ 155 f604 1"/>
                <a:gd name="f645" fmla="*/ 454 f605 1"/>
                <a:gd name="f646" fmla="*/ 324 f604 1"/>
                <a:gd name="f647" fmla="*/ 413 f605 1"/>
                <a:gd name="f648" fmla="*/ 307 f604 1"/>
                <a:gd name="f649" fmla="*/ 346 f605 1"/>
                <a:gd name="f650" fmla="*/ 316 f604 1"/>
                <a:gd name="f651" fmla="*/ 165 f605 1"/>
                <a:gd name="f652" fmla="*/ 284 f604 1"/>
                <a:gd name="f653" fmla="*/ 345 f605 1"/>
                <a:gd name="f654" fmla="*/ 327 f604 1"/>
                <a:gd name="f655" fmla="*/ 347 f604 1"/>
                <a:gd name="f656" fmla="*/ 917 f605 1"/>
                <a:gd name="f657" fmla="*/ 359 f604 1"/>
                <a:gd name="f658" fmla="*/ 934 f605 1"/>
                <a:gd name="f659" fmla="*/ 381 f604 1"/>
                <a:gd name="f660" fmla="*/ 380 f605 1"/>
                <a:gd name="f661" fmla="*/ 355 f604 1"/>
                <a:gd name="f662" fmla="*/ 21 f605 1"/>
                <a:gd name="f663" fmla="*/ 330 f604 1"/>
                <a:gd name="f664" fmla="*/ 175 f605 1"/>
                <a:gd name="f665" fmla="*/ 281 f604 1"/>
                <a:gd name="f666" fmla="*/ 322 f605 1"/>
                <a:gd name="f667" fmla="*/ 26 f604 1"/>
                <a:gd name="f668" fmla="*/ 595 f605 1"/>
                <a:gd name="f669" fmla="*/ 99 f604 1"/>
                <a:gd name="f670" fmla="*/ 594 f605 1"/>
                <a:gd name="f671" fmla="*/ 71 f604 1"/>
                <a:gd name="f672" fmla="*/ 410 f605 1"/>
                <a:gd name="f673" fmla="*/ 76 f604 1"/>
                <a:gd name="f674" fmla="*/ 384 f605 1"/>
                <a:gd name="f675" fmla="*/ 156 f604 1"/>
                <a:gd name="f676" fmla="*/ 386 f605 1"/>
                <a:gd name="f677" fmla="*/ 139 f604 1"/>
                <a:gd name="f678" fmla="*/ 412 f605 1"/>
                <a:gd name="f679" fmla="*/ 126 f604 1"/>
                <a:gd name="f680" fmla="*/ 687 f605 1"/>
                <a:gd name="f681" fmla="*/ 118 f604 1"/>
                <a:gd name="f682" fmla="*/ 707 f605 1"/>
                <a:gd name="f683" fmla="*/ 134 f604 1"/>
                <a:gd name="f684" fmla="*/ 77 f604 1"/>
                <a:gd name="f685" fmla="*/ 572 f605 1"/>
                <a:gd name="f686" fmla="*/ 236 f604 1"/>
                <a:gd name="f687" fmla="*/ 637 f605 1"/>
                <a:gd name="f688" fmla="*/ 632 f605 1"/>
                <a:gd name="f689" fmla="*/ 66 f604 1"/>
                <a:gd name="f690" fmla="*/ 575 f605 1"/>
                <a:gd name="f691" fmla="*/ 347 f605 1"/>
                <a:gd name="f692" fmla="*/ 56 f604 1"/>
                <a:gd name="f693" fmla="*/ 325 f605 1"/>
                <a:gd name="f694" fmla="*/ 69 f604 1"/>
                <a:gd name="f695" fmla="*/ 670 f605 1"/>
                <a:gd name="f696" fmla="*/ 414 f605 1"/>
                <a:gd name="f697" fmla="*/ 175 f604 1"/>
                <a:gd name="f698" fmla="*/ 181 f604 1"/>
                <a:gd name="f699" fmla="*/ 401 f605 1"/>
                <a:gd name="f700" fmla="*/ 239 f604 1"/>
                <a:gd name="f701" fmla="*/ 363 f605 1"/>
                <a:gd name="f702" fmla="*/ 294 f604 1"/>
                <a:gd name="f703" fmla="*/ 639 f605 1"/>
                <a:gd name="f704" fmla="*/ 358 f604 1"/>
                <a:gd name="f705" fmla="*/ 579 f605 1"/>
                <a:gd name="f706" fmla="*/ 79 f604 1"/>
                <a:gd name="f707" fmla="*/ 735 f605 1"/>
                <a:gd name="f708" fmla="*/ 100 f604 1"/>
                <a:gd name="f709" fmla="+- f606 0 f1"/>
                <a:gd name="f710" fmla="*/ f609 1 1083"/>
                <a:gd name="f711" fmla="*/ f610 1 392"/>
                <a:gd name="f712" fmla="*/ f611 1 1083"/>
                <a:gd name="f713" fmla="*/ f612 1 392"/>
                <a:gd name="f714" fmla="*/ f613 1 1083"/>
                <a:gd name="f715" fmla="*/ f614 1 392"/>
                <a:gd name="f716" fmla="*/ f615 1 1083"/>
                <a:gd name="f717" fmla="*/ f616 1 392"/>
                <a:gd name="f718" fmla="*/ f617 1 1083"/>
                <a:gd name="f719" fmla="*/ f618 1 392"/>
                <a:gd name="f720" fmla="*/ f619 1 1083"/>
                <a:gd name="f721" fmla="*/ f620 1 392"/>
                <a:gd name="f722" fmla="*/ f621 1 1083"/>
                <a:gd name="f723" fmla="*/ f622 1 392"/>
                <a:gd name="f724" fmla="*/ f623 1 1083"/>
                <a:gd name="f725" fmla="*/ f624 1 392"/>
                <a:gd name="f726" fmla="*/ f625 1 1083"/>
                <a:gd name="f727" fmla="*/ f626 1 392"/>
                <a:gd name="f728" fmla="*/ f627 1 1083"/>
                <a:gd name="f729" fmla="*/ f628 1 392"/>
                <a:gd name="f730" fmla="*/ f629 1 1083"/>
                <a:gd name="f731" fmla="*/ f630 1 392"/>
                <a:gd name="f732" fmla="*/ f631 1 1083"/>
                <a:gd name="f733" fmla="*/ f632 1 392"/>
                <a:gd name="f734" fmla="*/ f633 1 1083"/>
                <a:gd name="f735" fmla="*/ f634 1 392"/>
                <a:gd name="f736" fmla="*/ f635 1 1083"/>
                <a:gd name="f737" fmla="*/ f636 1 392"/>
                <a:gd name="f738" fmla="*/ f637 1 1083"/>
                <a:gd name="f739" fmla="*/ f638 1 1083"/>
                <a:gd name="f740" fmla="*/ f639 1 1083"/>
                <a:gd name="f741" fmla="*/ f640 1 392"/>
                <a:gd name="f742" fmla="*/ f641 1 1083"/>
                <a:gd name="f743" fmla="*/ f642 1 392"/>
                <a:gd name="f744" fmla="*/ f643 1 1083"/>
                <a:gd name="f745" fmla="*/ f644 1 392"/>
                <a:gd name="f746" fmla="*/ f645 1 1083"/>
                <a:gd name="f747" fmla="*/ f646 1 392"/>
                <a:gd name="f748" fmla="*/ f647 1 1083"/>
                <a:gd name="f749" fmla="*/ f648 1 392"/>
                <a:gd name="f750" fmla="*/ f649 1 1083"/>
                <a:gd name="f751" fmla="*/ f650 1 392"/>
                <a:gd name="f752" fmla="*/ f651 1 1083"/>
                <a:gd name="f753" fmla="*/ f652 1 392"/>
                <a:gd name="f754" fmla="*/ f653 1 1083"/>
                <a:gd name="f755" fmla="*/ f654 1 392"/>
                <a:gd name="f756" fmla="*/ f655 1 392"/>
                <a:gd name="f757" fmla="*/ f656 1 1083"/>
                <a:gd name="f758" fmla="*/ f657 1 392"/>
                <a:gd name="f759" fmla="*/ f658 1 1083"/>
                <a:gd name="f760" fmla="*/ f659 1 392"/>
                <a:gd name="f761" fmla="*/ f660 1 1083"/>
                <a:gd name="f762" fmla="*/ f661 1 392"/>
                <a:gd name="f763" fmla="*/ f662 1 1083"/>
                <a:gd name="f764" fmla="*/ f663 1 392"/>
                <a:gd name="f765" fmla="*/ f664 1 1083"/>
                <a:gd name="f766" fmla="*/ f665 1 392"/>
                <a:gd name="f767" fmla="*/ f666 1 1083"/>
                <a:gd name="f768" fmla="*/ f667 1 392"/>
                <a:gd name="f769" fmla="*/ f668 1 1083"/>
                <a:gd name="f770" fmla="*/ f669 1 392"/>
                <a:gd name="f771" fmla="*/ f670 1 1083"/>
                <a:gd name="f772" fmla="*/ f671 1 392"/>
                <a:gd name="f773" fmla="*/ f672 1 1083"/>
                <a:gd name="f774" fmla="*/ f673 1 392"/>
                <a:gd name="f775" fmla="*/ f674 1 1083"/>
                <a:gd name="f776" fmla="*/ f675 1 392"/>
                <a:gd name="f777" fmla="*/ f676 1 1083"/>
                <a:gd name="f778" fmla="*/ f677 1 392"/>
                <a:gd name="f779" fmla="*/ f678 1 1083"/>
                <a:gd name="f780" fmla="*/ f679 1 392"/>
                <a:gd name="f781" fmla="*/ f680 1 1083"/>
                <a:gd name="f782" fmla="*/ f681 1 392"/>
                <a:gd name="f783" fmla="*/ f682 1 1083"/>
                <a:gd name="f784" fmla="*/ f683 1 392"/>
                <a:gd name="f785" fmla="*/ f684 1 392"/>
                <a:gd name="f786" fmla="*/ f685 1 1083"/>
                <a:gd name="f787" fmla="*/ f686 1 392"/>
                <a:gd name="f788" fmla="*/ f687 1 1083"/>
                <a:gd name="f789" fmla="*/ f688 1 1083"/>
                <a:gd name="f790" fmla="*/ f689 1 392"/>
                <a:gd name="f791" fmla="*/ f690 1 1083"/>
                <a:gd name="f792" fmla="*/ f691 1 1083"/>
                <a:gd name="f793" fmla="*/ f692 1 392"/>
                <a:gd name="f794" fmla="*/ f693 1 1083"/>
                <a:gd name="f795" fmla="*/ f694 1 392"/>
                <a:gd name="f796" fmla="*/ f695 1 1083"/>
                <a:gd name="f797" fmla="*/ f696 1 1083"/>
                <a:gd name="f798" fmla="*/ f697 1 392"/>
                <a:gd name="f799" fmla="*/ f698 1 392"/>
                <a:gd name="f800" fmla="*/ f699 1 1083"/>
                <a:gd name="f801" fmla="*/ f700 1 392"/>
                <a:gd name="f802" fmla="*/ f701 1 1083"/>
                <a:gd name="f803" fmla="*/ f702 1 392"/>
                <a:gd name="f804" fmla="*/ f703 1 1083"/>
                <a:gd name="f805" fmla="*/ f704 1 392"/>
                <a:gd name="f806" fmla="*/ f705 1 1083"/>
                <a:gd name="f807" fmla="*/ f706 1 392"/>
                <a:gd name="f808" fmla="*/ f707 1 1083"/>
                <a:gd name="f809" fmla="*/ f708 1 392"/>
                <a:gd name="f810" fmla="*/ 0 1 f607"/>
                <a:gd name="f811" fmla="*/ f601 1 f607"/>
                <a:gd name="f812" fmla="*/ 0 1 f608"/>
                <a:gd name="f813" fmla="*/ f602 1 f608"/>
                <a:gd name="f814" fmla="*/ f710 1 f607"/>
                <a:gd name="f815" fmla="*/ f711 1 f608"/>
                <a:gd name="f816" fmla="*/ f712 1 f607"/>
                <a:gd name="f817" fmla="*/ f713 1 f608"/>
                <a:gd name="f818" fmla="*/ f714 1 f607"/>
                <a:gd name="f819" fmla="*/ f715 1 f608"/>
                <a:gd name="f820" fmla="*/ f716 1 f607"/>
                <a:gd name="f821" fmla="*/ f717 1 f608"/>
                <a:gd name="f822" fmla="*/ f718 1 f607"/>
                <a:gd name="f823" fmla="*/ f719 1 f608"/>
                <a:gd name="f824" fmla="*/ f720 1 f607"/>
                <a:gd name="f825" fmla="*/ f721 1 f608"/>
                <a:gd name="f826" fmla="*/ f722 1 f607"/>
                <a:gd name="f827" fmla="*/ f723 1 f608"/>
                <a:gd name="f828" fmla="*/ f724 1 f607"/>
                <a:gd name="f829" fmla="*/ f725 1 f608"/>
                <a:gd name="f830" fmla="*/ f726 1 f607"/>
                <a:gd name="f831" fmla="*/ f727 1 f608"/>
                <a:gd name="f832" fmla="*/ f728 1 f607"/>
                <a:gd name="f833" fmla="*/ f729 1 f608"/>
                <a:gd name="f834" fmla="*/ f730 1 f607"/>
                <a:gd name="f835" fmla="*/ f731 1 f608"/>
                <a:gd name="f836" fmla="*/ f732 1 f607"/>
                <a:gd name="f837" fmla="*/ f733 1 f608"/>
                <a:gd name="f838" fmla="*/ f734 1 f607"/>
                <a:gd name="f839" fmla="*/ f735 1 f608"/>
                <a:gd name="f840" fmla="*/ f736 1 f607"/>
                <a:gd name="f841" fmla="*/ f737 1 f608"/>
                <a:gd name="f842" fmla="*/ f738 1 f607"/>
                <a:gd name="f843" fmla="*/ f739 1 f607"/>
                <a:gd name="f844" fmla="*/ f740 1 f607"/>
                <a:gd name="f845" fmla="*/ f741 1 f608"/>
                <a:gd name="f846" fmla="*/ f742 1 f607"/>
                <a:gd name="f847" fmla="*/ f743 1 f608"/>
                <a:gd name="f848" fmla="*/ f744 1 f607"/>
                <a:gd name="f849" fmla="*/ f745 1 f608"/>
                <a:gd name="f850" fmla="*/ f746 1 f607"/>
                <a:gd name="f851" fmla="*/ f747 1 f608"/>
                <a:gd name="f852" fmla="*/ f748 1 f607"/>
                <a:gd name="f853" fmla="*/ f749 1 f608"/>
                <a:gd name="f854" fmla="*/ f750 1 f607"/>
                <a:gd name="f855" fmla="*/ f751 1 f608"/>
                <a:gd name="f856" fmla="*/ f752 1 f607"/>
                <a:gd name="f857" fmla="*/ f753 1 f608"/>
                <a:gd name="f858" fmla="*/ f754 1 f607"/>
                <a:gd name="f859" fmla="*/ f755 1 f608"/>
                <a:gd name="f860" fmla="*/ f756 1 f608"/>
                <a:gd name="f861" fmla="*/ f757 1 f607"/>
                <a:gd name="f862" fmla="*/ f758 1 f608"/>
                <a:gd name="f863" fmla="*/ f759 1 f607"/>
                <a:gd name="f864" fmla="*/ f760 1 f608"/>
                <a:gd name="f865" fmla="*/ f761 1 f607"/>
                <a:gd name="f866" fmla="*/ f762 1 f608"/>
                <a:gd name="f867" fmla="*/ f763 1 f607"/>
                <a:gd name="f868" fmla="*/ f764 1 f608"/>
                <a:gd name="f869" fmla="*/ f765 1 f607"/>
                <a:gd name="f870" fmla="*/ f766 1 f608"/>
                <a:gd name="f871" fmla="*/ f767 1 f607"/>
                <a:gd name="f872" fmla="*/ f768 1 f608"/>
                <a:gd name="f873" fmla="*/ f769 1 f607"/>
                <a:gd name="f874" fmla="*/ f770 1 f608"/>
                <a:gd name="f875" fmla="*/ f771 1 f607"/>
                <a:gd name="f876" fmla="*/ f772 1 f608"/>
                <a:gd name="f877" fmla="*/ f773 1 f607"/>
                <a:gd name="f878" fmla="*/ f774 1 f608"/>
                <a:gd name="f879" fmla="*/ f775 1 f607"/>
                <a:gd name="f880" fmla="*/ f776 1 f608"/>
                <a:gd name="f881" fmla="*/ f777 1 f607"/>
                <a:gd name="f882" fmla="*/ f778 1 f608"/>
                <a:gd name="f883" fmla="*/ f779 1 f607"/>
                <a:gd name="f884" fmla="*/ f780 1 f608"/>
                <a:gd name="f885" fmla="*/ f781 1 f607"/>
                <a:gd name="f886" fmla="*/ f782 1 f608"/>
                <a:gd name="f887" fmla="*/ f783 1 f607"/>
                <a:gd name="f888" fmla="*/ f784 1 f608"/>
                <a:gd name="f889" fmla="*/ f785 1 f608"/>
                <a:gd name="f890" fmla="*/ f786 1 f607"/>
                <a:gd name="f891" fmla="*/ f787 1 f608"/>
                <a:gd name="f892" fmla="*/ f788 1 f607"/>
                <a:gd name="f893" fmla="*/ f789 1 f607"/>
                <a:gd name="f894" fmla="*/ f790 1 f608"/>
                <a:gd name="f895" fmla="*/ f791 1 f607"/>
                <a:gd name="f896" fmla="*/ f792 1 f607"/>
                <a:gd name="f897" fmla="*/ f793 1 f608"/>
                <a:gd name="f898" fmla="*/ f794 1 f607"/>
                <a:gd name="f899" fmla="*/ f795 1 f608"/>
                <a:gd name="f900" fmla="*/ f796 1 f607"/>
                <a:gd name="f901" fmla="*/ f797 1 f607"/>
                <a:gd name="f902" fmla="*/ f798 1 f608"/>
                <a:gd name="f903" fmla="*/ f799 1 f608"/>
                <a:gd name="f904" fmla="*/ f800 1 f607"/>
                <a:gd name="f905" fmla="*/ f801 1 f608"/>
                <a:gd name="f906" fmla="*/ f802 1 f607"/>
                <a:gd name="f907" fmla="*/ f803 1 f608"/>
                <a:gd name="f908" fmla="*/ f804 1 f607"/>
                <a:gd name="f909" fmla="*/ f805 1 f608"/>
                <a:gd name="f910" fmla="*/ f806 1 f607"/>
                <a:gd name="f911" fmla="*/ f807 1 f608"/>
                <a:gd name="f912" fmla="*/ f808 1 f607"/>
                <a:gd name="f913" fmla="*/ f809 1 f608"/>
                <a:gd name="f914" fmla="*/ f810 f598 1"/>
                <a:gd name="f915" fmla="*/ f811 f598 1"/>
                <a:gd name="f916" fmla="*/ f813 f599 1"/>
                <a:gd name="f917" fmla="*/ f812 f599 1"/>
                <a:gd name="f918" fmla="*/ f814 f598 1"/>
                <a:gd name="f919" fmla="*/ f815 f599 1"/>
                <a:gd name="f920" fmla="*/ f816 f598 1"/>
                <a:gd name="f921" fmla="*/ f817 f599 1"/>
                <a:gd name="f922" fmla="*/ f818 f598 1"/>
                <a:gd name="f923" fmla="*/ f819 f599 1"/>
                <a:gd name="f924" fmla="*/ f820 f598 1"/>
                <a:gd name="f925" fmla="*/ f821 f599 1"/>
                <a:gd name="f926" fmla="*/ f822 f598 1"/>
                <a:gd name="f927" fmla="*/ f823 f599 1"/>
                <a:gd name="f928" fmla="*/ f824 f598 1"/>
                <a:gd name="f929" fmla="*/ f825 f599 1"/>
                <a:gd name="f930" fmla="*/ f826 f598 1"/>
                <a:gd name="f931" fmla="*/ f827 f599 1"/>
                <a:gd name="f932" fmla="*/ f828 f598 1"/>
                <a:gd name="f933" fmla="*/ f829 f599 1"/>
                <a:gd name="f934" fmla="*/ f830 f598 1"/>
                <a:gd name="f935" fmla="*/ f831 f599 1"/>
                <a:gd name="f936" fmla="*/ f832 f598 1"/>
                <a:gd name="f937" fmla="*/ f833 f599 1"/>
                <a:gd name="f938" fmla="*/ f834 f598 1"/>
                <a:gd name="f939" fmla="*/ f835 f599 1"/>
                <a:gd name="f940" fmla="*/ f836 f598 1"/>
                <a:gd name="f941" fmla="*/ f837 f599 1"/>
                <a:gd name="f942" fmla="*/ f838 f598 1"/>
                <a:gd name="f943" fmla="*/ f839 f599 1"/>
                <a:gd name="f944" fmla="*/ f840 f598 1"/>
                <a:gd name="f945" fmla="*/ f841 f599 1"/>
                <a:gd name="f946" fmla="*/ f842 f598 1"/>
                <a:gd name="f947" fmla="*/ f843 f598 1"/>
                <a:gd name="f948" fmla="*/ f844 f598 1"/>
                <a:gd name="f949" fmla="*/ f845 f599 1"/>
                <a:gd name="f950" fmla="*/ f846 f598 1"/>
                <a:gd name="f951" fmla="*/ f847 f599 1"/>
                <a:gd name="f952" fmla="*/ f848 f598 1"/>
                <a:gd name="f953" fmla="*/ f849 f599 1"/>
                <a:gd name="f954" fmla="*/ f850 f598 1"/>
                <a:gd name="f955" fmla="*/ f851 f599 1"/>
                <a:gd name="f956" fmla="*/ f852 f598 1"/>
                <a:gd name="f957" fmla="*/ f853 f599 1"/>
                <a:gd name="f958" fmla="*/ f854 f598 1"/>
                <a:gd name="f959" fmla="*/ f855 f599 1"/>
                <a:gd name="f960" fmla="*/ f856 f598 1"/>
                <a:gd name="f961" fmla="*/ f857 f599 1"/>
                <a:gd name="f962" fmla="*/ f858 f598 1"/>
                <a:gd name="f963" fmla="*/ f859 f599 1"/>
                <a:gd name="f964" fmla="*/ f860 f599 1"/>
                <a:gd name="f965" fmla="*/ f861 f598 1"/>
                <a:gd name="f966" fmla="*/ f862 f599 1"/>
                <a:gd name="f967" fmla="*/ f863 f598 1"/>
                <a:gd name="f968" fmla="*/ f864 f599 1"/>
                <a:gd name="f969" fmla="*/ f865 f598 1"/>
                <a:gd name="f970" fmla="*/ f866 f599 1"/>
                <a:gd name="f971" fmla="*/ f867 f598 1"/>
                <a:gd name="f972" fmla="*/ f868 f599 1"/>
                <a:gd name="f973" fmla="*/ f869 f598 1"/>
                <a:gd name="f974" fmla="*/ f870 f599 1"/>
                <a:gd name="f975" fmla="*/ f871 f598 1"/>
                <a:gd name="f976" fmla="*/ f872 f599 1"/>
                <a:gd name="f977" fmla="*/ f873 f598 1"/>
                <a:gd name="f978" fmla="*/ f874 f599 1"/>
                <a:gd name="f979" fmla="*/ f875 f598 1"/>
                <a:gd name="f980" fmla="*/ f876 f599 1"/>
                <a:gd name="f981" fmla="*/ f877 f598 1"/>
                <a:gd name="f982" fmla="*/ f878 f599 1"/>
                <a:gd name="f983" fmla="*/ f879 f598 1"/>
                <a:gd name="f984" fmla="*/ f880 f599 1"/>
                <a:gd name="f985" fmla="*/ f881 f598 1"/>
                <a:gd name="f986" fmla="*/ f882 f599 1"/>
                <a:gd name="f987" fmla="*/ f883 f598 1"/>
                <a:gd name="f988" fmla="*/ f884 f599 1"/>
                <a:gd name="f989" fmla="*/ f885 f598 1"/>
                <a:gd name="f990" fmla="*/ f886 f599 1"/>
                <a:gd name="f991" fmla="*/ f887 f598 1"/>
                <a:gd name="f992" fmla="*/ f888 f599 1"/>
                <a:gd name="f993" fmla="*/ f889 f599 1"/>
                <a:gd name="f994" fmla="*/ f890 f598 1"/>
                <a:gd name="f995" fmla="*/ f891 f599 1"/>
                <a:gd name="f996" fmla="*/ f892 f598 1"/>
                <a:gd name="f997" fmla="*/ f893 f598 1"/>
                <a:gd name="f998" fmla="*/ f894 f599 1"/>
                <a:gd name="f999" fmla="*/ f895 f598 1"/>
                <a:gd name="f1000" fmla="*/ f896 f598 1"/>
                <a:gd name="f1001" fmla="*/ f897 f599 1"/>
                <a:gd name="f1002" fmla="*/ f898 f598 1"/>
                <a:gd name="f1003" fmla="*/ f899 f599 1"/>
                <a:gd name="f1004" fmla="*/ f900 f598 1"/>
                <a:gd name="f1005" fmla="*/ f901 f598 1"/>
                <a:gd name="f1006" fmla="*/ f902 f599 1"/>
                <a:gd name="f1007" fmla="*/ f903 f599 1"/>
                <a:gd name="f1008" fmla="*/ f904 f598 1"/>
                <a:gd name="f1009" fmla="*/ f905 f599 1"/>
                <a:gd name="f1010" fmla="*/ f906 f598 1"/>
                <a:gd name="f1011" fmla="*/ f907 f599 1"/>
                <a:gd name="f1012" fmla="*/ f908 f598 1"/>
                <a:gd name="f1013" fmla="*/ f909 f599 1"/>
                <a:gd name="f1014" fmla="*/ f910 f598 1"/>
                <a:gd name="f1015" fmla="*/ f911 f599 1"/>
                <a:gd name="f1016" fmla="*/ f912 f598 1"/>
                <a:gd name="f1017" fmla="*/ f913 f59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9">
                  <a:pos x="f918" y="f919"/>
                </a:cxn>
                <a:cxn ang="f709">
                  <a:pos x="f920" y="f921"/>
                </a:cxn>
                <a:cxn ang="f709">
                  <a:pos x="f922" y="f923"/>
                </a:cxn>
                <a:cxn ang="f709">
                  <a:pos x="f924" y="f925"/>
                </a:cxn>
                <a:cxn ang="f709">
                  <a:pos x="f926" y="f927"/>
                </a:cxn>
                <a:cxn ang="f709">
                  <a:pos x="f928" y="f929"/>
                </a:cxn>
                <a:cxn ang="f709">
                  <a:pos x="f930" y="f931"/>
                </a:cxn>
                <a:cxn ang="f709">
                  <a:pos x="f932" y="f933"/>
                </a:cxn>
                <a:cxn ang="f709">
                  <a:pos x="f934" y="f935"/>
                </a:cxn>
                <a:cxn ang="f709">
                  <a:pos x="f936" y="f937"/>
                </a:cxn>
                <a:cxn ang="f709">
                  <a:pos x="f938" y="f939"/>
                </a:cxn>
                <a:cxn ang="f709">
                  <a:pos x="f940" y="f941"/>
                </a:cxn>
                <a:cxn ang="f709">
                  <a:pos x="f942" y="f943"/>
                </a:cxn>
                <a:cxn ang="f709">
                  <a:pos x="f944" y="f945"/>
                </a:cxn>
                <a:cxn ang="f709">
                  <a:pos x="f946" y="f943"/>
                </a:cxn>
                <a:cxn ang="f709">
                  <a:pos x="f947" y="f935"/>
                </a:cxn>
                <a:cxn ang="f709">
                  <a:pos x="f948" y="f949"/>
                </a:cxn>
                <a:cxn ang="f709">
                  <a:pos x="f950" y="f951"/>
                </a:cxn>
                <a:cxn ang="f709">
                  <a:pos x="f952" y="f953"/>
                </a:cxn>
                <a:cxn ang="f709">
                  <a:pos x="f954" y="f955"/>
                </a:cxn>
                <a:cxn ang="f709">
                  <a:pos x="f956" y="f957"/>
                </a:cxn>
                <a:cxn ang="f709">
                  <a:pos x="f958" y="f959"/>
                </a:cxn>
                <a:cxn ang="f709">
                  <a:pos x="f960" y="f961"/>
                </a:cxn>
                <a:cxn ang="f709">
                  <a:pos x="f962" y="f963"/>
                </a:cxn>
                <a:cxn ang="f709">
                  <a:pos x="f938" y="f964"/>
                </a:cxn>
                <a:cxn ang="f709">
                  <a:pos x="f965" y="f966"/>
                </a:cxn>
                <a:cxn ang="f709">
                  <a:pos x="f967" y="f968"/>
                </a:cxn>
                <a:cxn ang="f709">
                  <a:pos x="f969" y="f970"/>
                </a:cxn>
                <a:cxn ang="f709">
                  <a:pos x="f971" y="f972"/>
                </a:cxn>
                <a:cxn ang="f709">
                  <a:pos x="f973" y="f974"/>
                </a:cxn>
                <a:cxn ang="f709">
                  <a:pos x="f975" y="f976"/>
                </a:cxn>
                <a:cxn ang="f709">
                  <a:pos x="f977" y="f978"/>
                </a:cxn>
                <a:cxn ang="f709">
                  <a:pos x="f979" y="f980"/>
                </a:cxn>
                <a:cxn ang="f709">
                  <a:pos x="f981" y="f982"/>
                </a:cxn>
                <a:cxn ang="f709">
                  <a:pos x="f983" y="f984"/>
                </a:cxn>
                <a:cxn ang="f709">
                  <a:pos x="f985" y="f986"/>
                </a:cxn>
                <a:cxn ang="f709">
                  <a:pos x="f987" y="f988"/>
                </a:cxn>
                <a:cxn ang="f709">
                  <a:pos x="f956" y="f929"/>
                </a:cxn>
                <a:cxn ang="f709">
                  <a:pos x="f989" y="f990"/>
                </a:cxn>
                <a:cxn ang="f709">
                  <a:pos x="f991" y="f992"/>
                </a:cxn>
                <a:cxn ang="f709">
                  <a:pos x="f989" y="f993"/>
                </a:cxn>
                <a:cxn ang="f709">
                  <a:pos x="f994" y="f995"/>
                </a:cxn>
                <a:cxn ang="f709">
                  <a:pos x="f996" y="f939"/>
                </a:cxn>
                <a:cxn ang="f709">
                  <a:pos x="f997" y="f998"/>
                </a:cxn>
                <a:cxn ang="f709">
                  <a:pos x="f999" y="f993"/>
                </a:cxn>
                <a:cxn ang="f709">
                  <a:pos x="f1000" y="f1001"/>
                </a:cxn>
                <a:cxn ang="f709">
                  <a:pos x="f1002" y="f1003"/>
                </a:cxn>
                <a:cxn ang="f709">
                  <a:pos x="f1004" y="f995"/>
                </a:cxn>
                <a:cxn ang="f709">
                  <a:pos x="f932" y="f935"/>
                </a:cxn>
                <a:cxn ang="f709">
                  <a:pos x="f1005" y="f1006"/>
                </a:cxn>
                <a:cxn ang="f709">
                  <a:pos x="f983" y="f1007"/>
                </a:cxn>
                <a:cxn ang="f709">
                  <a:pos x="f1008" y="f935"/>
                </a:cxn>
                <a:cxn ang="f709">
                  <a:pos x="f1005" y="f1009"/>
                </a:cxn>
                <a:cxn ang="f709">
                  <a:pos x="f1010" y="f1011"/>
                </a:cxn>
                <a:cxn ang="f709">
                  <a:pos x="f1012" y="f1013"/>
                </a:cxn>
                <a:cxn ang="f709">
                  <a:pos x="f1014" y="f1015"/>
                </a:cxn>
                <a:cxn ang="f709">
                  <a:pos x="f1016" y="f1017"/>
                </a:cxn>
              </a:cxnLst>
              <a:rect l="f914" t="f917" r="f915" b="f916"/>
              <a:pathLst>
                <a:path w="1083" h="392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3" y="f10"/>
                    <a:pt x="f25" y="f26"/>
                  </a:cubicBezTo>
                  <a:cubicBezTo>
                    <a:pt x="f2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39"/>
                    <a:pt x="f53" y="f54"/>
                  </a:cubicBezTo>
                  <a:cubicBezTo>
                    <a:pt x="f55" y="f56"/>
                    <a:pt x="f2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8" y="f68"/>
                    <a:pt x="f69" y="f12"/>
                  </a:cubicBezTo>
                  <a:cubicBezTo>
                    <a:pt x="f70" y="f16"/>
                    <a:pt x="f71" y="f22"/>
                    <a:pt x="f72" y="f16"/>
                  </a:cubicBezTo>
                  <a:cubicBezTo>
                    <a:pt x="f73" y="f24"/>
                    <a:pt x="f74" y="f75"/>
                    <a:pt x="f76" y="f77"/>
                  </a:cubicBezTo>
                  <a:cubicBezTo>
                    <a:pt x="f76" y="f78"/>
                    <a:pt x="f76" y="f63"/>
                    <a:pt x="f76" y="f79"/>
                  </a:cubicBezTo>
                  <a:cubicBezTo>
                    <a:pt x="f74" y="f80"/>
                    <a:pt x="f81" y="f82"/>
                    <a:pt x="f83" y="f84"/>
                  </a:cubicBezTo>
                  <a:cubicBezTo>
                    <a:pt x="f85" y="f86"/>
                    <a:pt x="f87" y="f39"/>
                    <a:pt x="f88" y="f89"/>
                  </a:cubicBezTo>
                  <a:cubicBezTo>
                    <a:pt x="f76" y="f90"/>
                    <a:pt x="f91" y="f92"/>
                    <a:pt x="f93" y="f94"/>
                  </a:cubicBezTo>
                  <a:cubicBezTo>
                    <a:pt x="f93" y="f49"/>
                    <a:pt x="f93" y="f95"/>
                    <a:pt x="f93" y="f51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100" y="f61"/>
                    <a:pt x="f98" y="f102"/>
                    <a:pt x="f96" y="f78"/>
                  </a:cubicBezTo>
                  <a:cubicBezTo>
                    <a:pt x="f93" y="f77"/>
                    <a:pt x="f103" y="f104"/>
                    <a:pt x="f105" y="f106"/>
                  </a:cubicBezTo>
                  <a:cubicBezTo>
                    <a:pt x="f107" y="f6"/>
                    <a:pt x="f108" y="f109"/>
                    <a:pt x="f110" y="f111"/>
                  </a:cubicBezTo>
                  <a:cubicBezTo>
                    <a:pt x="f112" y="f113"/>
                    <a:pt x="f112" y="f114"/>
                    <a:pt x="f112" y="f115"/>
                  </a:cubicBezTo>
                  <a:cubicBezTo>
                    <a:pt x="f112" y="f116"/>
                    <a:pt x="f112" y="f117"/>
                    <a:pt x="f110" y="f118"/>
                  </a:cubicBezTo>
                  <a:cubicBezTo>
                    <a:pt x="f110" y="f119"/>
                    <a:pt x="f120" y="f121"/>
                    <a:pt x="f108" y="f90"/>
                  </a:cubicBezTo>
                  <a:cubicBezTo>
                    <a:pt x="f122" y="f90"/>
                    <a:pt x="f123" y="f90"/>
                    <a:pt x="f124" y="f90"/>
                  </a:cubicBezTo>
                  <a:cubicBezTo>
                    <a:pt x="f124" y="f45"/>
                    <a:pt x="f124" y="f125"/>
                    <a:pt x="f124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131" y="f133"/>
                    <a:pt x="f134" y="f135"/>
                    <a:pt x="f136" y="f137"/>
                  </a:cubicBezTo>
                  <a:cubicBezTo>
                    <a:pt x="f136" y="f138"/>
                    <a:pt x="f139" y="f78"/>
                    <a:pt x="f140" y="f65"/>
                  </a:cubicBezTo>
                  <a:cubicBezTo>
                    <a:pt x="f141" y="f10"/>
                    <a:pt x="f142" y="f24"/>
                    <a:pt x="f143" y="f14"/>
                  </a:cubicBezTo>
                  <a:cubicBezTo>
                    <a:pt x="f144" y="f104"/>
                    <a:pt x="f145" y="f68"/>
                    <a:pt x="f146" y="f147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6" y="f158"/>
                  </a:cubicBezTo>
                  <a:cubicBezTo>
                    <a:pt x="f156" y="f118"/>
                    <a:pt x="f154" y="f159"/>
                    <a:pt x="f150" y="f160"/>
                  </a:cubicBezTo>
                  <a:cubicBezTo>
                    <a:pt x="f161" y="f160"/>
                    <a:pt x="f162" y="f160"/>
                    <a:pt x="f163" y="f160"/>
                  </a:cubicBezTo>
                  <a:cubicBezTo>
                    <a:pt x="f163" y="f164"/>
                    <a:pt x="f163" y="f165"/>
                    <a:pt x="f163" y="f166"/>
                  </a:cubicBezTo>
                  <a:cubicBezTo>
                    <a:pt x="f163" y="f167"/>
                    <a:pt x="f163" y="f155"/>
                    <a:pt x="f168" y="f169"/>
                  </a:cubicBezTo>
                  <a:cubicBezTo>
                    <a:pt x="f170" y="f171"/>
                    <a:pt x="f172" y="f63"/>
                    <a:pt x="f173" y="f174"/>
                  </a:cubicBezTo>
                  <a:cubicBezTo>
                    <a:pt x="f175" y="f147"/>
                    <a:pt x="f176" y="f177"/>
                    <a:pt x="f178" y="f179"/>
                  </a:cubicBezTo>
                  <a:cubicBezTo>
                    <a:pt x="f180" y="f181"/>
                    <a:pt x="f182" y="f183"/>
                    <a:pt x="f184" y="f185"/>
                  </a:cubicBezTo>
                  <a:cubicBezTo>
                    <a:pt x="f186" y="f187"/>
                    <a:pt x="f188" y="f189"/>
                    <a:pt x="f190" y="f191"/>
                  </a:cubicBezTo>
                  <a:cubicBezTo>
                    <a:pt x="f192" y="f193"/>
                    <a:pt x="f194" y="f56"/>
                    <a:pt x="f195" y="f196"/>
                  </a:cubicBezTo>
                  <a:cubicBezTo>
                    <a:pt x="f197" y="f198"/>
                    <a:pt x="f199" y="f200"/>
                    <a:pt x="f194" y="f201"/>
                  </a:cubicBezTo>
                  <a:cubicBezTo>
                    <a:pt x="f202" y="f201"/>
                    <a:pt x="f203" y="f201"/>
                    <a:pt x="f204" y="f201"/>
                  </a:cubicBezTo>
                  <a:cubicBezTo>
                    <a:pt x="f205" y="f119"/>
                    <a:pt x="f206" y="f54"/>
                    <a:pt x="f207" y="f208"/>
                  </a:cubicBezTo>
                  <a:cubicBezTo>
                    <a:pt x="f209" y="f210"/>
                    <a:pt x="f195" y="f211"/>
                    <a:pt x="f212" y="f135"/>
                  </a:cubicBezTo>
                  <a:cubicBezTo>
                    <a:pt x="f213" y="f79"/>
                    <a:pt x="f213" y="f214"/>
                    <a:pt x="f215" y="f102"/>
                  </a:cubicBezTo>
                  <a:cubicBezTo>
                    <a:pt x="f192" y="f27"/>
                    <a:pt x="f197" y="f216"/>
                    <a:pt x="f217" y="f218"/>
                  </a:cubicBezTo>
                  <a:cubicBezTo>
                    <a:pt x="f219" y="f218"/>
                    <a:pt x="f205" y="f149"/>
                    <a:pt x="f206" y="f63"/>
                  </a:cubicBezTo>
                  <a:cubicBezTo>
                    <a:pt x="f220" y="f221"/>
                    <a:pt x="f222" y="f223"/>
                    <a:pt x="f222" y="f224"/>
                  </a:cubicBezTo>
                  <a:cubicBezTo>
                    <a:pt x="f225" y="f226"/>
                    <a:pt x="f225" y="f227"/>
                    <a:pt x="f228" y="f229"/>
                  </a:cubicBezTo>
                  <a:cubicBezTo>
                    <a:pt x="f228" y="f230"/>
                    <a:pt x="f222" y="f231"/>
                    <a:pt x="f232" y="f201"/>
                  </a:cubicBezTo>
                  <a:cubicBezTo>
                    <a:pt x="f233" y="f160"/>
                    <a:pt x="f234" y="f160"/>
                    <a:pt x="f235" y="f236"/>
                  </a:cubicBezTo>
                  <a:cubicBezTo>
                    <a:pt x="f237" y="f89"/>
                    <a:pt x="f238" y="f239"/>
                    <a:pt x="f240" y="f90"/>
                  </a:cubicBezTo>
                  <a:cubicBezTo>
                    <a:pt x="f241" y="f92"/>
                    <a:pt x="f242" y="f94"/>
                    <a:pt x="f243" y="f244"/>
                  </a:cubicBezTo>
                  <a:cubicBezTo>
                    <a:pt x="f238" y="f245"/>
                    <a:pt x="f246" y="f247"/>
                    <a:pt x="f248" y="f34"/>
                  </a:cubicBezTo>
                  <a:cubicBezTo>
                    <a:pt x="f249" y="f250"/>
                    <a:pt x="f251" y="f250"/>
                    <a:pt x="f252" y="f250"/>
                  </a:cubicBezTo>
                  <a:cubicBezTo>
                    <a:pt x="f252" y="f247"/>
                    <a:pt x="f251" y="f245"/>
                    <a:pt x="f251" y="f253"/>
                  </a:cubicBezTo>
                  <a:cubicBezTo>
                    <a:pt x="f254" y="f255"/>
                    <a:pt x="f256" y="f257"/>
                    <a:pt x="f258" y="f259"/>
                  </a:cubicBezTo>
                  <a:cubicBezTo>
                    <a:pt x="f260" y="f261"/>
                    <a:pt x="f206" y="f262"/>
                    <a:pt x="f263" y="f264"/>
                  </a:cubicBezTo>
                  <a:cubicBezTo>
                    <a:pt x="f205" y="f264"/>
                    <a:pt x="f205" y="f264"/>
                    <a:pt x="f204" y="f264"/>
                  </a:cubicBezTo>
                  <a:cubicBezTo>
                    <a:pt x="f204" y="f262"/>
                    <a:pt x="f204" y="f261"/>
                    <a:pt x="f207" y="f265"/>
                  </a:cubicBezTo>
                  <a:cubicBezTo>
                    <a:pt x="f266" y="f265"/>
                    <a:pt x="f267" y="f265"/>
                    <a:pt x="f268" y="f265"/>
                  </a:cubicBezTo>
                  <a:cubicBezTo>
                    <a:pt x="f269" y="f245"/>
                    <a:pt x="f172" y="f44"/>
                    <a:pt x="f270" y="f46"/>
                  </a:cubicBezTo>
                  <a:cubicBezTo>
                    <a:pt x="f271" y="f46"/>
                    <a:pt x="f271" y="f46"/>
                    <a:pt x="f170" y="f46"/>
                  </a:cubicBezTo>
                  <a:cubicBezTo>
                    <a:pt x="f168" y="f44"/>
                    <a:pt x="f163" y="f42"/>
                    <a:pt x="f163" y="f265"/>
                  </a:cubicBezTo>
                  <a:cubicBezTo>
                    <a:pt x="f148" y="f257"/>
                    <a:pt x="f272" y="f257"/>
                    <a:pt x="f146" y="f42"/>
                  </a:cubicBezTo>
                  <a:cubicBezTo>
                    <a:pt x="f273" y="f9"/>
                    <a:pt x="f274" y="f11"/>
                    <a:pt x="f275" y="f38"/>
                  </a:cubicBezTo>
                  <a:cubicBezTo>
                    <a:pt x="f145" y="f9"/>
                    <a:pt x="f145" y="f262"/>
                    <a:pt x="f276" y="f277"/>
                  </a:cubicBezTo>
                  <a:cubicBezTo>
                    <a:pt x="f278" y="f277"/>
                    <a:pt x="f279" y="f277"/>
                    <a:pt x="f136" y="f277"/>
                  </a:cubicBezTo>
                  <a:cubicBezTo>
                    <a:pt x="f280" y="f281"/>
                    <a:pt x="f134" y="f282"/>
                    <a:pt x="f127" y="f11"/>
                  </a:cubicBezTo>
                  <a:cubicBezTo>
                    <a:pt x="f127" y="f283"/>
                    <a:pt x="f284" y="f283"/>
                    <a:pt x="f284" y="f283"/>
                  </a:cubicBezTo>
                  <a:cubicBezTo>
                    <a:pt x="f284" y="f282"/>
                    <a:pt x="f284" y="f281"/>
                    <a:pt x="f284" y="f265"/>
                  </a:cubicBezTo>
                  <a:cubicBezTo>
                    <a:pt x="f285" y="f265"/>
                    <a:pt x="f286" y="f265"/>
                    <a:pt x="f287" y="f265"/>
                  </a:cubicBezTo>
                  <a:cubicBezTo>
                    <a:pt x="f288" y="f289"/>
                    <a:pt x="f290" y="f291"/>
                    <a:pt x="f292" y="f293"/>
                  </a:cubicBezTo>
                  <a:cubicBezTo>
                    <a:pt x="f292" y="f291"/>
                    <a:pt x="f292" y="f289"/>
                    <a:pt x="f292" y="f277"/>
                  </a:cubicBezTo>
                  <a:cubicBezTo>
                    <a:pt x="f294" y="f253"/>
                    <a:pt x="f295" y="f92"/>
                    <a:pt x="f296" y="f236"/>
                  </a:cubicBezTo>
                  <a:cubicBezTo>
                    <a:pt x="f296" y="f160"/>
                    <a:pt x="f296" y="f160"/>
                    <a:pt x="f296" y="f201"/>
                  </a:cubicBezTo>
                  <a:cubicBezTo>
                    <a:pt x="f295" y="f236"/>
                    <a:pt x="f294" y="f89"/>
                    <a:pt x="f297" y="f92"/>
                  </a:cubicBezTo>
                  <a:cubicBezTo>
                    <a:pt x="f297" y="f201"/>
                    <a:pt x="f297" y="f43"/>
                    <a:pt x="f297" y="f95"/>
                  </a:cubicBezTo>
                  <a:cubicBezTo>
                    <a:pt x="f292" y="f97"/>
                    <a:pt x="f292" y="f116"/>
                    <a:pt x="f292" y="f153"/>
                  </a:cubicBezTo>
                  <a:cubicBezTo>
                    <a:pt x="f292" y="f298"/>
                    <a:pt x="f299" y="f221"/>
                    <a:pt x="f300" y="f301"/>
                  </a:cubicBezTo>
                  <a:cubicBezTo>
                    <a:pt x="f300" y="f174"/>
                    <a:pt x="f302" y="f303"/>
                    <a:pt x="f304" y="f305"/>
                  </a:cubicBezTo>
                  <a:cubicBezTo>
                    <a:pt x="f306" y="f185"/>
                    <a:pt x="f307" y="f216"/>
                    <a:pt x="f308" y="f187"/>
                  </a:cubicBezTo>
                  <a:cubicBezTo>
                    <a:pt x="f309" y="f301"/>
                    <a:pt x="f309" y="f301"/>
                    <a:pt x="f309" y="f301"/>
                  </a:cubicBezTo>
                  <a:cubicBezTo>
                    <a:pt x="f310" y="f137"/>
                    <a:pt x="f311" y="f174"/>
                    <a:pt x="f312" y="f313"/>
                  </a:cubicBezTo>
                  <a:cubicBezTo>
                    <a:pt x="f314" y="f315"/>
                    <a:pt x="f316" y="f216"/>
                    <a:pt x="f317" y="f63"/>
                  </a:cubicBezTo>
                  <a:cubicBezTo>
                    <a:pt x="f318" y="f151"/>
                    <a:pt x="f319" y="f135"/>
                    <a:pt x="f320" y="f321"/>
                  </a:cubicBezTo>
                  <a:cubicBezTo>
                    <a:pt x="f318" y="f322"/>
                    <a:pt x="f323" y="f324"/>
                    <a:pt x="f325" y="f326"/>
                  </a:cubicBezTo>
                  <a:cubicBezTo>
                    <a:pt x="f327" y="f113"/>
                    <a:pt x="f328" y="f329"/>
                    <a:pt x="f330" y="f331"/>
                  </a:cubicBezTo>
                  <a:cubicBezTo>
                    <a:pt x="f323" y="f174"/>
                    <a:pt x="f332" y="f303"/>
                    <a:pt x="f333" y="f179"/>
                  </a:cubicBezTo>
                  <a:cubicBezTo>
                    <a:pt x="f334" y="f181"/>
                    <a:pt x="f335" y="f336"/>
                    <a:pt x="f337" y="f27"/>
                  </a:cubicBezTo>
                  <a:cubicBezTo>
                    <a:pt x="f338" y="f153"/>
                    <a:pt x="f339" y="f340"/>
                    <a:pt x="f339" y="f193"/>
                  </a:cubicBezTo>
                  <a:cubicBezTo>
                    <a:pt x="f338" y="f341"/>
                    <a:pt x="f337" y="f342"/>
                    <a:pt x="f335" y="f244"/>
                  </a:cubicBezTo>
                  <a:cubicBezTo>
                    <a:pt x="f330" y="f244"/>
                    <a:pt x="f343" y="f253"/>
                    <a:pt x="f316" y="f255"/>
                  </a:cubicBezTo>
                  <a:cubicBezTo>
                    <a:pt x="f316" y="f255"/>
                    <a:pt x="f316" y="f257"/>
                    <a:pt x="f316" y="f257"/>
                  </a:cubicBezTo>
                  <a:cubicBezTo>
                    <a:pt x="f343" y="f259"/>
                    <a:pt x="f330" y="f277"/>
                    <a:pt x="f338" y="f265"/>
                  </a:cubicBezTo>
                  <a:cubicBezTo>
                    <a:pt x="f339" y="f281"/>
                    <a:pt x="f344" y="f282"/>
                    <a:pt x="f345" y="f11"/>
                  </a:cubicBezTo>
                  <a:cubicBezTo>
                    <a:pt x="f346" y="f11"/>
                    <a:pt x="f346" y="f11"/>
                    <a:pt x="f347" y="f11"/>
                  </a:cubicBezTo>
                  <a:cubicBezTo>
                    <a:pt x="f347" y="f293"/>
                    <a:pt x="f347" y="f281"/>
                    <a:pt x="f93" y="f265"/>
                  </a:cubicBezTo>
                  <a:cubicBezTo>
                    <a:pt x="f91" y="f265"/>
                    <a:pt x="f74" y="f265"/>
                    <a:pt x="f72" y="f265"/>
                  </a:cubicBezTo>
                  <a:cubicBezTo>
                    <a:pt x="f348" y="f289"/>
                    <a:pt x="f349" y="f281"/>
                    <a:pt x="f350" y="f293"/>
                  </a:cubicBezTo>
                  <a:cubicBezTo>
                    <a:pt x="f350" y="f281"/>
                    <a:pt x="f350" y="f261"/>
                    <a:pt x="f350" y="f277"/>
                  </a:cubicBezTo>
                  <a:cubicBezTo>
                    <a:pt x="f351" y="f259"/>
                    <a:pt x="f352" y="f257"/>
                    <a:pt x="f353" y="f255"/>
                  </a:cubicBezTo>
                  <a:cubicBezTo>
                    <a:pt x="f60" y="f255"/>
                    <a:pt x="f58" y="f277"/>
                    <a:pt x="f23" y="f265"/>
                  </a:cubicBezTo>
                  <a:cubicBezTo>
                    <a:pt x="f23" y="f90"/>
                    <a:pt x="f21" y="f255"/>
                    <a:pt x="f354" y="f244"/>
                  </a:cubicBezTo>
                  <a:cubicBezTo>
                    <a:pt x="f53" y="f277"/>
                    <a:pt x="f19" y="f261"/>
                    <a:pt x="f19" y="f245"/>
                  </a:cubicBezTo>
                  <a:cubicBezTo>
                    <a:pt x="f355" y="f245"/>
                    <a:pt x="f355" y="f245"/>
                    <a:pt x="f52" y="f245"/>
                  </a:cubicBezTo>
                  <a:cubicBezTo>
                    <a:pt x="f52" y="f356"/>
                    <a:pt x="f50" y="f277"/>
                    <a:pt x="f48" y="f244"/>
                  </a:cubicBezTo>
                  <a:cubicBezTo>
                    <a:pt x="f46" y="f94"/>
                    <a:pt x="f44" y="f92"/>
                    <a:pt x="f245" y="f89"/>
                  </a:cubicBezTo>
                  <a:cubicBezTo>
                    <a:pt x="f262" y="f94"/>
                    <a:pt x="f281" y="f255"/>
                    <a:pt x="f356" y="f265"/>
                  </a:cubicBezTo>
                  <a:cubicBezTo>
                    <a:pt x="f261" y="f255"/>
                    <a:pt x="f261" y="f94"/>
                    <a:pt x="f261" y="f89"/>
                  </a:cubicBezTo>
                  <a:cubicBezTo>
                    <a:pt x="f165" y="f49"/>
                    <a:pt x="f357" y="f358"/>
                    <a:pt x="f359" y="f360"/>
                  </a:cubicBezTo>
                  <a:cubicBezTo>
                    <a:pt x="f361" y="f201"/>
                    <a:pt x="f33" y="f255"/>
                    <a:pt x="f362" y="f281"/>
                  </a:cubicBezTo>
                  <a:cubicBezTo>
                    <a:pt x="f363" y="f259"/>
                    <a:pt x="f364" y="f49"/>
                    <a:pt x="f365" y="f125"/>
                  </a:cubicBezTo>
                  <a:cubicBezTo>
                    <a:pt x="f365" y="f160"/>
                    <a:pt x="f365" y="f265"/>
                    <a:pt x="f365" y="f9"/>
                  </a:cubicBezTo>
                  <a:cubicBezTo>
                    <a:pt x="f366" y="f9"/>
                    <a:pt x="f367" y="f264"/>
                    <a:pt x="f368" y="f9"/>
                  </a:cubicBezTo>
                  <a:cubicBezTo>
                    <a:pt x="f118" y="f40"/>
                    <a:pt x="f244" y="f11"/>
                    <a:pt x="f50" y="f13"/>
                  </a:cubicBezTo>
                  <a:cubicBezTo>
                    <a:pt x="f351" y="f369"/>
                    <a:pt x="f346" y="f370"/>
                    <a:pt x="f371" y="f34"/>
                  </a:cubicBezTo>
                  <a:cubicBezTo>
                    <a:pt x="f131" y="f50"/>
                    <a:pt x="f372" y="f50"/>
                    <a:pt x="f270" y="f50"/>
                  </a:cubicBezTo>
                  <a:cubicBezTo>
                    <a:pt x="f373" y="f50"/>
                    <a:pt x="f204" y="f374"/>
                    <a:pt x="f375" y="f34"/>
                  </a:cubicBezTo>
                  <a:cubicBezTo>
                    <a:pt x="f376" y="f34"/>
                    <a:pt x="f377" y="f374"/>
                    <a:pt x="f378" y="f374"/>
                  </a:cubicBezTo>
                  <a:cubicBezTo>
                    <a:pt x="f377" y="f50"/>
                    <a:pt x="f375" y="f52"/>
                    <a:pt x="f235" y="f355"/>
                  </a:cubicBezTo>
                  <a:cubicBezTo>
                    <a:pt x="f235" y="f355"/>
                    <a:pt x="f235" y="f19"/>
                    <a:pt x="f235" y="f53"/>
                  </a:cubicBezTo>
                  <a:cubicBezTo>
                    <a:pt x="f379" y="f380"/>
                    <a:pt x="f381" y="f382"/>
                    <a:pt x="f383" y="f28"/>
                  </a:cubicBezTo>
                  <a:cubicBezTo>
                    <a:pt x="f384" y="f385"/>
                    <a:pt x="f386" y="f55"/>
                    <a:pt x="f387" y="f2"/>
                  </a:cubicBezTo>
                  <a:cubicBezTo>
                    <a:pt x="f387" y="f388"/>
                    <a:pt x="f387" y="f388"/>
                    <a:pt x="f387" y="f389"/>
                  </a:cubicBezTo>
                  <a:cubicBezTo>
                    <a:pt x="f390" y="f388"/>
                    <a:pt x="f391" y="f25"/>
                    <a:pt x="f392" y="f55"/>
                  </a:cubicBezTo>
                  <a:cubicBezTo>
                    <a:pt x="f393" y="f19"/>
                    <a:pt x="f394" y="f374"/>
                    <a:pt x="f395" y="f52"/>
                  </a:cubicBezTo>
                  <a:cubicBezTo>
                    <a:pt x="f396" y="f52"/>
                    <a:pt x="f397" y="f52"/>
                    <a:pt x="f7" y="f52"/>
                  </a:cubicBezTo>
                  <a:cubicBezTo>
                    <a:pt x="f7" y="f355"/>
                    <a:pt x="f7" y="f355"/>
                    <a:pt x="f7" y="f19"/>
                  </a:cubicBezTo>
                  <a:cubicBezTo>
                    <a:pt x="f398" y="f32"/>
                    <a:pt x="f399" y="f21"/>
                    <a:pt x="f400" y="f2"/>
                  </a:cubicBezTo>
                  <a:cubicBezTo>
                    <a:pt x="f401" y="f58"/>
                    <a:pt x="f402" y="f403"/>
                    <a:pt x="f404" y="f405"/>
                  </a:cubicBezTo>
                  <a:cubicBezTo>
                    <a:pt x="f406" y="f407"/>
                    <a:pt x="f383" y="f407"/>
                    <a:pt x="f408" y="f409"/>
                  </a:cubicBezTo>
                  <a:cubicBezTo>
                    <a:pt x="f241" y="f410"/>
                    <a:pt x="f222" y="f23"/>
                    <a:pt x="f411" y="f353"/>
                  </a:cubicBezTo>
                  <a:cubicBezTo>
                    <a:pt x="f412" y="f413"/>
                    <a:pt x="f184" y="f403"/>
                    <a:pt x="f414" y="f415"/>
                  </a:cubicBezTo>
                  <a:cubicBezTo>
                    <a:pt x="f152" y="f352"/>
                    <a:pt x="f416" y="f8"/>
                    <a:pt x="f290" y="f409"/>
                  </a:cubicBezTo>
                  <a:cubicBezTo>
                    <a:pt x="f417" y="f60"/>
                    <a:pt x="f418" y="f2"/>
                    <a:pt x="f409" y="f30"/>
                  </a:cubicBezTo>
                  <a:cubicBezTo>
                    <a:pt x="f40" y="f53"/>
                    <a:pt x="f165" y="f19"/>
                    <a:pt x="f56" y="f52"/>
                  </a:cubicBezTo>
                  <a:cubicBezTo>
                    <a:pt x="f193" y="f48"/>
                    <a:pt x="f419" y="f48"/>
                    <a:pt x="f174" y="f34"/>
                  </a:cubicBezTo>
                  <a:cubicBezTo>
                    <a:pt x="f420" y="f34"/>
                    <a:pt x="f24" y="f421"/>
                    <a:pt x="f6" y="f422"/>
                  </a:cubicBezTo>
                  <a:cubicBezTo>
                    <a:pt x="f6" y="f36"/>
                    <a:pt x="f6" y="f369"/>
                    <a:pt x="f6" y="f15"/>
                  </a:cubicBezTo>
                  <a:cubicBezTo>
                    <a:pt x="f423" y="f15"/>
                    <a:pt x="f22" y="f369"/>
                    <a:pt x="f424" y="f15"/>
                  </a:cubicBezTo>
                  <a:cubicBezTo>
                    <a:pt x="f137" y="f38"/>
                    <a:pt x="f321" y="f44"/>
                    <a:pt x="f155" y="f283"/>
                  </a:cubicBezTo>
                  <a:cubicBezTo>
                    <a:pt x="f425" y="f283"/>
                    <a:pt x="f426" y="f9"/>
                    <a:pt x="f426" y="f281"/>
                  </a:cubicBezTo>
                  <a:cubicBezTo>
                    <a:pt x="f427" y="f244"/>
                    <a:pt x="f426" y="f43"/>
                    <a:pt x="f426" y="f164"/>
                  </a:cubicBezTo>
                  <a:cubicBezTo>
                    <a:pt x="f363" y="f231"/>
                    <a:pt x="f82" y="f51"/>
                    <a:pt x="f57" y="f119"/>
                  </a:cubicBezTo>
                  <a:cubicBezTo>
                    <a:pt x="f428" y="f231"/>
                    <a:pt x="f429" y="f200"/>
                    <a:pt x="f430" y="f200"/>
                  </a:cubicBezTo>
                  <a:cubicBezTo>
                    <a:pt x="f35" y="f125"/>
                    <a:pt x="f431" y="f360"/>
                    <a:pt x="f164" y="f121"/>
                  </a:cubicBezTo>
                  <a:cubicBezTo>
                    <a:pt x="f125" y="f121"/>
                    <a:pt x="f432" y="f432"/>
                    <a:pt x="f45" y="f432"/>
                  </a:cubicBezTo>
                  <a:cubicBezTo>
                    <a:pt x="f47" y="f126"/>
                    <a:pt x="f49" y="f39"/>
                    <a:pt x="f239" y="f433"/>
                  </a:cubicBezTo>
                  <a:cubicBezTo>
                    <a:pt x="f89" y="f434"/>
                    <a:pt x="f244" y="f226"/>
                    <a:pt x="f265" y="f435"/>
                  </a:cubicBezTo>
                  <a:cubicBezTo>
                    <a:pt x="f261" y="f436"/>
                    <a:pt x="f42" y="f78"/>
                    <a:pt x="f40" y="f10"/>
                  </a:cubicBezTo>
                  <a:lnTo>
                    <a:pt x="f9" y="f10"/>
                  </a:lnTo>
                  <a:close/>
                  <a:moveTo>
                    <a:pt x="f437" y="f224"/>
                  </a:moveTo>
                  <a:cubicBezTo>
                    <a:pt x="f438" y="f439"/>
                    <a:pt x="f440" y="f321"/>
                    <a:pt x="f441" y="f419"/>
                  </a:cubicBezTo>
                  <a:cubicBezTo>
                    <a:pt x="f144" y="f442"/>
                    <a:pt x="f144" y="f442"/>
                    <a:pt x="f443" y="f444"/>
                  </a:cubicBezTo>
                  <a:cubicBezTo>
                    <a:pt x="f278" y="f189"/>
                    <a:pt x="f143" y="f322"/>
                    <a:pt x="f437" y="f435"/>
                  </a:cubicBezTo>
                  <a:cubicBezTo>
                    <a:pt x="f445" y="f169"/>
                    <a:pt x="f446" y="f442"/>
                    <a:pt x="f447" y="f448"/>
                  </a:cubicBezTo>
                  <a:cubicBezTo>
                    <a:pt x="f447" y="f221"/>
                    <a:pt x="f143" y="f214"/>
                    <a:pt x="f446" y="f449"/>
                  </a:cubicBezTo>
                  <a:cubicBezTo>
                    <a:pt x="f440" y="f448"/>
                    <a:pt x="f450" y="f324"/>
                    <a:pt x="f416" y="f189"/>
                  </a:cubicBezTo>
                  <a:cubicBezTo>
                    <a:pt x="f279" y="f189"/>
                    <a:pt x="f279" y="f189"/>
                    <a:pt x="f142" y="f298"/>
                  </a:cubicBezTo>
                  <a:cubicBezTo>
                    <a:pt x="f416" y="f451"/>
                    <a:pt x="f452" y="f214"/>
                    <a:pt x="f450" y="f113"/>
                  </a:cubicBezTo>
                  <a:cubicBezTo>
                    <a:pt x="f279" y="f436"/>
                    <a:pt x="f453" y="f221"/>
                    <a:pt x="f454" y="f171"/>
                  </a:cubicBezTo>
                  <a:cubicBezTo>
                    <a:pt x="f453" y="f298"/>
                    <a:pt x="f416" y="f169"/>
                    <a:pt x="f437" y="f224"/>
                  </a:cubicBezTo>
                  <a:close/>
                  <a:moveTo>
                    <a:pt x="f455" y="f151"/>
                  </a:moveTo>
                  <a:cubicBezTo>
                    <a:pt x="f456" y="f448"/>
                    <a:pt x="f456" y="f448"/>
                    <a:pt x="f457" y="f221"/>
                  </a:cubicBezTo>
                  <a:cubicBezTo>
                    <a:pt x="f458" y="f221"/>
                    <a:pt x="f71" y="f214"/>
                    <a:pt x="f459" y="f214"/>
                  </a:cubicBezTo>
                  <a:cubicBezTo>
                    <a:pt x="f458" y="f451"/>
                    <a:pt x="f455" y="f298"/>
                    <a:pt x="f460" y="f61"/>
                  </a:cubicBezTo>
                  <a:cubicBezTo>
                    <a:pt x="f351" y="f442"/>
                    <a:pt x="f461" y="f151"/>
                    <a:pt x="f462" y="f449"/>
                  </a:cubicBezTo>
                  <a:cubicBezTo>
                    <a:pt x="f463" y="f115"/>
                    <a:pt x="f415" y="f155"/>
                    <a:pt x="f353" y="f3"/>
                  </a:cubicBezTo>
                  <a:cubicBezTo>
                    <a:pt x="f463" y="f3"/>
                    <a:pt x="f464" y="f3"/>
                    <a:pt x="f465" y="f3"/>
                  </a:cubicBezTo>
                  <a:cubicBezTo>
                    <a:pt x="f466" y="f467"/>
                    <a:pt x="f465" y="f364"/>
                    <a:pt x="f64" y="f468"/>
                  </a:cubicBezTo>
                  <a:cubicBezTo>
                    <a:pt x="f469" y="f132"/>
                    <a:pt x="f462" y="f470"/>
                    <a:pt x="f461" y="f471"/>
                  </a:cubicBezTo>
                  <a:cubicBezTo>
                    <a:pt x="f351" y="f211"/>
                    <a:pt x="f457" y="f472"/>
                    <a:pt x="f350" y="f472"/>
                  </a:cubicBezTo>
                  <a:cubicBezTo>
                    <a:pt x="f350" y="f471"/>
                    <a:pt x="f350" y="f471"/>
                    <a:pt x="f350" y="f471"/>
                  </a:cubicBezTo>
                  <a:cubicBezTo>
                    <a:pt x="f459" y="f473"/>
                    <a:pt x="f71" y="f80"/>
                    <a:pt x="f351" y="f80"/>
                  </a:cubicBezTo>
                  <a:cubicBezTo>
                    <a:pt x="f462" y="f80"/>
                    <a:pt x="f407" y="f473"/>
                    <a:pt x="f469" y="f471"/>
                  </a:cubicBezTo>
                  <a:cubicBezTo>
                    <a:pt x="f466" y="f474"/>
                    <a:pt x="f405" y="f365"/>
                    <a:pt x="f475" y="f99"/>
                  </a:cubicBezTo>
                  <a:cubicBezTo>
                    <a:pt x="f62" y="f99"/>
                    <a:pt x="f463" y="f99"/>
                    <a:pt x="f476" y="f359"/>
                  </a:cubicBezTo>
                  <a:cubicBezTo>
                    <a:pt x="f62" y="f477"/>
                    <a:pt x="f464" y="f471"/>
                    <a:pt x="f465" y="f478"/>
                  </a:cubicBezTo>
                  <a:cubicBezTo>
                    <a:pt x="f64" y="f479"/>
                    <a:pt x="f462" y="f59"/>
                    <a:pt x="f480" y="f59"/>
                  </a:cubicBezTo>
                  <a:cubicBezTo>
                    <a:pt x="f456" y="f59"/>
                    <a:pt x="f459" y="f481"/>
                    <a:pt x="f482" y="f478"/>
                  </a:cubicBezTo>
                  <a:cubicBezTo>
                    <a:pt x="f350" y="f478"/>
                    <a:pt x="f350" y="f31"/>
                    <a:pt x="f483" y="f484"/>
                  </a:cubicBezTo>
                  <a:cubicBezTo>
                    <a:pt x="f349" y="f224"/>
                    <a:pt x="f87" y="f301"/>
                    <a:pt x="f483" y="f179"/>
                  </a:cubicBezTo>
                  <a:cubicBezTo>
                    <a:pt x="f350" y="f179"/>
                    <a:pt x="f482" y="f179"/>
                    <a:pt x="f482" y="f179"/>
                  </a:cubicBezTo>
                  <a:cubicBezTo>
                    <a:pt x="f482" y="f303"/>
                    <a:pt x="f350" y="f174"/>
                    <a:pt x="f483" y="f137"/>
                  </a:cubicBezTo>
                  <a:cubicBezTo>
                    <a:pt x="f483" y="f137"/>
                    <a:pt x="f350" y="f137"/>
                    <a:pt x="f350" y="f137"/>
                  </a:cubicBezTo>
                  <a:cubicBezTo>
                    <a:pt x="f459" y="f138"/>
                    <a:pt x="f458" y="f78"/>
                    <a:pt x="f456" y="f65"/>
                  </a:cubicBezTo>
                  <a:cubicBezTo>
                    <a:pt x="f485" y="f216"/>
                    <a:pt x="f485" y="f63"/>
                    <a:pt x="f486" y="f324"/>
                  </a:cubicBezTo>
                  <a:cubicBezTo>
                    <a:pt x="f486" y="f444"/>
                    <a:pt x="f455" y="f171"/>
                    <a:pt x="f455" y="f151"/>
                  </a:cubicBezTo>
                  <a:close/>
                  <a:moveTo>
                    <a:pt x="f411" y="f321"/>
                  </a:moveTo>
                  <a:cubicBezTo>
                    <a:pt x="f487" y="f115"/>
                    <a:pt x="f180" y="f59"/>
                    <a:pt x="f488" y="f479"/>
                  </a:cubicBezTo>
                  <a:cubicBezTo>
                    <a:pt x="f489" y="f490"/>
                    <a:pt x="f491" y="f492"/>
                    <a:pt x="f176" y="f439"/>
                  </a:cubicBezTo>
                  <a:cubicBezTo>
                    <a:pt x="f176" y="f493"/>
                    <a:pt x="f494" y="f493"/>
                    <a:pt x="f495" y="f493"/>
                  </a:cubicBezTo>
                  <a:cubicBezTo>
                    <a:pt x="f495" y="f31"/>
                    <a:pt x="f495" y="f425"/>
                    <a:pt x="f495" y="f496"/>
                  </a:cubicBezTo>
                  <a:cubicBezTo>
                    <a:pt x="f497" y="f498"/>
                    <a:pt x="f499" y="f500"/>
                    <a:pt x="f501" y="f502"/>
                  </a:cubicBezTo>
                  <a:cubicBezTo>
                    <a:pt x="f503" y="f504"/>
                    <a:pt x="f503" y="f132"/>
                    <a:pt x="f505" y="f506"/>
                  </a:cubicBezTo>
                  <a:cubicBezTo>
                    <a:pt x="f507" y="f508"/>
                    <a:pt x="f509" y="f510"/>
                    <a:pt x="f412" y="f444"/>
                  </a:cubicBezTo>
                  <a:cubicBezTo>
                    <a:pt x="f499" y="f221"/>
                    <a:pt x="f511" y="f326"/>
                    <a:pt x="f180" y="f63"/>
                  </a:cubicBezTo>
                  <a:cubicBezTo>
                    <a:pt x="f512" y="f448"/>
                    <a:pt x="f513" y="f189"/>
                    <a:pt x="f499" y="f29"/>
                  </a:cubicBezTo>
                  <a:cubicBezTo>
                    <a:pt x="f499" y="f224"/>
                    <a:pt x="f411" y="f439"/>
                    <a:pt x="f411" y="f321"/>
                  </a:cubicBezTo>
                  <a:cubicBezTo>
                    <a:pt x="f487" y="f153"/>
                    <a:pt x="f180" y="f189"/>
                    <a:pt x="f488" y="f221"/>
                  </a:cubicBezTo>
                  <a:cubicBezTo>
                    <a:pt x="f489" y="f79"/>
                    <a:pt x="f514" y="f223"/>
                    <a:pt x="f515" y="f322"/>
                  </a:cubicBezTo>
                  <a:cubicBezTo>
                    <a:pt x="f514" y="f435"/>
                    <a:pt x="f516" y="f191"/>
                    <a:pt x="f517" y="f490"/>
                  </a:cubicBezTo>
                  <a:cubicBezTo>
                    <a:pt x="f267" y="f101"/>
                    <a:pt x="f487" y="f191"/>
                    <a:pt x="f411" y="f321"/>
                  </a:cubicBezTo>
                  <a:close/>
                  <a:moveTo>
                    <a:pt x="f139" y="f361"/>
                  </a:moveTo>
                  <a:cubicBezTo>
                    <a:pt x="f518" y="f130"/>
                    <a:pt x="f140" y="f357"/>
                    <a:pt x="f519" y="f520"/>
                  </a:cubicBezTo>
                  <a:cubicBezTo>
                    <a:pt x="f416" y="f521"/>
                    <a:pt x="f522" y="f523"/>
                    <a:pt x="f524" y="f525"/>
                  </a:cubicBezTo>
                  <a:cubicBezTo>
                    <a:pt x="f524" y="f525"/>
                    <a:pt x="f524" y="f526"/>
                    <a:pt x="f524" y="f158"/>
                  </a:cubicBezTo>
                  <a:cubicBezTo>
                    <a:pt x="f522" y="f158"/>
                    <a:pt x="f279" y="f158"/>
                    <a:pt x="f527" y="f158"/>
                  </a:cubicBezTo>
                  <a:cubicBezTo>
                    <a:pt x="f519" y="f528"/>
                    <a:pt x="f140" y="f164"/>
                    <a:pt x="f139" y="f236"/>
                  </a:cubicBezTo>
                  <a:cubicBezTo>
                    <a:pt x="f416" y="f236"/>
                    <a:pt x="f529" y="f236"/>
                    <a:pt x="f274" y="f236"/>
                  </a:cubicBezTo>
                  <a:cubicBezTo>
                    <a:pt x="f274" y="f530"/>
                    <a:pt x="f274" y="f357"/>
                    <a:pt x="f274" y="f531"/>
                  </a:cubicBezTo>
                  <a:cubicBezTo>
                    <a:pt x="f532" y="f362"/>
                    <a:pt x="f450" y="f533"/>
                    <a:pt x="f139" y="f361"/>
                  </a:cubicBezTo>
                  <a:close/>
                  <a:moveTo>
                    <a:pt x="f518" y="f364"/>
                  </a:moveTo>
                  <a:cubicBezTo>
                    <a:pt x="f450" y="f359"/>
                    <a:pt x="f532" y="f429"/>
                    <a:pt x="f146" y="f533"/>
                  </a:cubicBezTo>
                  <a:cubicBezTo>
                    <a:pt x="f274" y="f534"/>
                    <a:pt x="f145" y="f510"/>
                    <a:pt x="f535" y="f329"/>
                  </a:cubicBezTo>
                  <a:cubicBezTo>
                    <a:pt x="f536" y="f174"/>
                    <a:pt x="f537" y="f303"/>
                    <a:pt x="f538" y="f78"/>
                  </a:cubicBezTo>
                  <a:cubicBezTo>
                    <a:pt x="f532" y="f331"/>
                    <a:pt x="f539" y="f449"/>
                    <a:pt x="f540" y="f135"/>
                  </a:cubicBezTo>
                  <a:cubicBezTo>
                    <a:pt x="f539" y="f114"/>
                    <a:pt x="f541" y="f189"/>
                    <a:pt x="f541" y="f189"/>
                  </a:cubicBezTo>
                  <a:cubicBezTo>
                    <a:pt x="f542" y="f153"/>
                    <a:pt x="f543" y="f321"/>
                    <a:pt x="f445" y="f490"/>
                  </a:cubicBezTo>
                  <a:cubicBezTo>
                    <a:pt x="f544" y="f439"/>
                    <a:pt x="f545" y="f61"/>
                    <a:pt x="f546" y="f221"/>
                  </a:cubicBezTo>
                  <a:cubicBezTo>
                    <a:pt x="f527" y="f492"/>
                    <a:pt x="f140" y="f534"/>
                    <a:pt x="f518" y="f364"/>
                  </a:cubicBezTo>
                  <a:close/>
                  <a:moveTo>
                    <a:pt x="f239" y="f432"/>
                  </a:moveTo>
                  <a:cubicBezTo>
                    <a:pt x="f89" y="f547"/>
                    <a:pt x="f92" y="f547"/>
                    <a:pt x="f244" y="f547"/>
                  </a:cubicBezTo>
                  <a:cubicBezTo>
                    <a:pt x="f257" y="f358"/>
                    <a:pt x="f548" y="f547"/>
                    <a:pt x="f356" y="f547"/>
                  </a:cubicBezTo>
                  <a:cubicBezTo>
                    <a:pt x="f36" y="f549"/>
                    <a:pt x="f19" y="f211"/>
                    <a:pt x="f355" y="f138"/>
                  </a:cubicBezTo>
                  <a:cubicBezTo>
                    <a:pt x="f48" y="f216"/>
                    <a:pt x="f34" y="f149"/>
                    <a:pt x="f550" y="f63"/>
                  </a:cubicBezTo>
                  <a:cubicBezTo>
                    <a:pt x="f370" y="f137"/>
                    <a:pt x="f551" y="f218"/>
                    <a:pt x="f250" y="f138"/>
                  </a:cubicBezTo>
                  <a:cubicBezTo>
                    <a:pt x="f13" y="f63"/>
                    <a:pt x="f374" y="f448"/>
                    <a:pt x="f551" y="f114"/>
                  </a:cubicBezTo>
                  <a:cubicBezTo>
                    <a:pt x="f421" y="f444"/>
                    <a:pt x="f36" y="f214"/>
                    <a:pt x="f38" y="f301"/>
                  </a:cubicBezTo>
                  <a:cubicBezTo>
                    <a:pt x="f13" y="f301"/>
                    <a:pt x="f44" y="f301"/>
                    <a:pt x="f552" y="f301"/>
                  </a:cubicBezTo>
                  <a:cubicBezTo>
                    <a:pt x="f291" y="f470"/>
                    <a:pt x="f282" y="f368"/>
                    <a:pt x="f239" y="f432"/>
                  </a:cubicBezTo>
                  <a:close/>
                  <a:moveTo>
                    <a:pt x="f213" y="f553"/>
                  </a:moveTo>
                  <a:cubicBezTo>
                    <a:pt x="f188" y="f554"/>
                    <a:pt x="f266" y="f227"/>
                    <a:pt x="f501" y="f555"/>
                  </a:cubicBezTo>
                  <a:cubicBezTo>
                    <a:pt x="f411" y="f210"/>
                    <a:pt x="f516" y="f502"/>
                    <a:pt x="f495" y="f3"/>
                  </a:cubicBezTo>
                  <a:cubicBezTo>
                    <a:pt x="f495" y="f556"/>
                    <a:pt x="f495" y="f557"/>
                    <a:pt x="f495" y="f520"/>
                  </a:cubicBezTo>
                  <a:cubicBezTo>
                    <a:pt x="f517" y="f525"/>
                    <a:pt x="f414" y="f158"/>
                    <a:pt x="f213" y="f553"/>
                  </a:cubicBezTo>
                  <a:close/>
                  <a:moveTo>
                    <a:pt x="f215" y="f201"/>
                  </a:moveTo>
                  <a:cubicBezTo>
                    <a:pt x="f212" y="f51"/>
                    <a:pt x="f212" y="f165"/>
                    <a:pt x="f213" y="f558"/>
                  </a:cubicBezTo>
                  <a:cubicBezTo>
                    <a:pt x="f414" y="f431"/>
                    <a:pt x="f559" y="f560"/>
                    <a:pt x="f495" y="f526"/>
                  </a:cubicBezTo>
                  <a:cubicBezTo>
                    <a:pt x="f561" y="f118"/>
                    <a:pt x="f175" y="f159"/>
                    <a:pt x="f173" y="f201"/>
                  </a:cubicBezTo>
                  <a:cubicBezTo>
                    <a:pt x="f516" y="f201"/>
                    <a:pt x="f184" y="f201"/>
                    <a:pt x="f215" y="f201"/>
                  </a:cubicBezTo>
                  <a:close/>
                  <a:moveTo>
                    <a:pt x="f353" y="f562"/>
                  </a:moveTo>
                  <a:cubicBezTo>
                    <a:pt x="f563" y="f167"/>
                    <a:pt x="f564" y="f565"/>
                    <a:pt x="f410" y="f557"/>
                  </a:cubicBezTo>
                  <a:cubicBezTo>
                    <a:pt x="f64" y="f35"/>
                    <a:pt x="f351" y="f566"/>
                    <a:pt x="f483" y="f554"/>
                  </a:cubicBezTo>
                  <a:cubicBezTo>
                    <a:pt x="f483" y="f567"/>
                    <a:pt x="f483" y="f157"/>
                    <a:pt x="f483" y="f430"/>
                  </a:cubicBezTo>
                  <a:cubicBezTo>
                    <a:pt x="f482" y="f498"/>
                    <a:pt x="f568" y="f500"/>
                    <a:pt x="f71" y="f210"/>
                  </a:cubicBezTo>
                  <a:cubicBezTo>
                    <a:pt x="f71" y="f467"/>
                    <a:pt x="f71" y="f363"/>
                    <a:pt x="f71" y="f477"/>
                  </a:cubicBezTo>
                  <a:cubicBezTo>
                    <a:pt x="f71" y="f132"/>
                    <a:pt x="f455" y="f569"/>
                    <a:pt x="f486" y="f569"/>
                  </a:cubicBezTo>
                  <a:cubicBezTo>
                    <a:pt x="f570" y="f569"/>
                    <a:pt x="f571" y="f474"/>
                    <a:pt x="f572" y="f226"/>
                  </a:cubicBezTo>
                  <a:cubicBezTo>
                    <a:pt x="f485" y="f82"/>
                    <a:pt x="f407" y="f533"/>
                    <a:pt x="f64" y="f502"/>
                  </a:cubicBezTo>
                  <a:cubicBezTo>
                    <a:pt x="f461" y="f555"/>
                    <a:pt x="f70" y="f573"/>
                    <a:pt x="f71" y="f574"/>
                  </a:cubicBezTo>
                  <a:cubicBezTo>
                    <a:pt x="f71" y="f575"/>
                    <a:pt x="f71" y="f576"/>
                    <a:pt x="f71" y="f577"/>
                  </a:cubicBezTo>
                  <a:cubicBezTo>
                    <a:pt x="f69" y="f575"/>
                    <a:pt x="f64" y="f574"/>
                    <a:pt x="f353" y="f562"/>
                  </a:cubicBezTo>
                  <a:close/>
                  <a:moveTo>
                    <a:pt x="f410" y="f201"/>
                  </a:moveTo>
                  <a:cubicBezTo>
                    <a:pt x="f464" y="f201"/>
                    <a:pt x="f578" y="f201"/>
                    <a:pt x="f570" y="f201"/>
                  </a:cubicBezTo>
                  <a:cubicBezTo>
                    <a:pt x="f570" y="f41"/>
                    <a:pt x="f579" y="f580"/>
                    <a:pt x="f480" y="f523"/>
                  </a:cubicBezTo>
                  <a:cubicBezTo>
                    <a:pt x="f480" y="f581"/>
                    <a:pt x="f578" y="f128"/>
                    <a:pt x="f352" y="f86"/>
                  </a:cubicBezTo>
                  <a:cubicBezTo>
                    <a:pt x="f466" y="f582"/>
                    <a:pt x="f409" y="f128"/>
                    <a:pt x="f464" y="f581"/>
                  </a:cubicBezTo>
                  <a:cubicBezTo>
                    <a:pt x="f476" y="f530"/>
                    <a:pt x="f353" y="f583"/>
                    <a:pt x="f410" y="f201"/>
                  </a:cubicBezTo>
                  <a:close/>
                  <a:moveTo>
                    <a:pt x="f483" y="f525"/>
                  </a:moveTo>
                  <a:cubicBezTo>
                    <a:pt x="f482" y="f525"/>
                    <a:pt x="f568" y="f525"/>
                    <a:pt x="f459" y="f525"/>
                  </a:cubicBezTo>
                  <a:cubicBezTo>
                    <a:pt x="f458" y="f584"/>
                    <a:pt x="f455" y="f159"/>
                    <a:pt x="f460" y="f236"/>
                  </a:cubicBezTo>
                  <a:cubicBezTo>
                    <a:pt x="f457" y="f236"/>
                    <a:pt x="f459" y="f89"/>
                    <a:pt x="f483" y="f89"/>
                  </a:cubicBezTo>
                  <a:cubicBezTo>
                    <a:pt x="f483" y="f51"/>
                    <a:pt x="f483" y="f118"/>
                    <a:pt x="f483" y="f525"/>
                  </a:cubicBezTo>
                  <a:close/>
                  <a:moveTo>
                    <a:pt x="f25" y="f239"/>
                  </a:moveTo>
                  <a:cubicBezTo>
                    <a:pt x="f25" y="f41"/>
                    <a:pt x="f25" y="f584"/>
                    <a:pt x="f25" y="f158"/>
                  </a:cubicBezTo>
                  <a:cubicBezTo>
                    <a:pt x="f389" y="f158"/>
                    <a:pt x="f389" y="f158"/>
                    <a:pt x="f388" y="f158"/>
                  </a:cubicBezTo>
                  <a:cubicBezTo>
                    <a:pt x="f385" y="f584"/>
                    <a:pt x="f382" y="f126"/>
                    <a:pt x="f354" y="f239"/>
                  </a:cubicBezTo>
                  <a:cubicBezTo>
                    <a:pt x="f30" y="f239"/>
                    <a:pt x="f385" y="f239"/>
                    <a:pt x="f25" y="f239"/>
                  </a:cubicBezTo>
                  <a:close/>
                  <a:moveTo>
                    <a:pt x="f146" y="f385"/>
                  </a:moveTo>
                  <a:cubicBezTo>
                    <a:pt x="f585" y="f385"/>
                    <a:pt x="f453" y="f385"/>
                    <a:pt x="f284" y="f385"/>
                  </a:cubicBezTo>
                  <a:cubicBezTo>
                    <a:pt x="f445" y="f586"/>
                    <a:pt x="f587" y="f586"/>
                    <a:pt x="f146" y="f385"/>
                  </a:cubicBezTo>
                  <a:close/>
                  <a:moveTo>
                    <a:pt x="f588" y="f151"/>
                  </a:moveTo>
                  <a:cubicBezTo>
                    <a:pt x="f589" y="f102"/>
                    <a:pt x="f437" y="f137"/>
                    <a:pt x="f590" y="f336"/>
                  </a:cubicBezTo>
                  <a:cubicBezTo>
                    <a:pt x="f545" y="f174"/>
                    <a:pt x="f591" y="f187"/>
                    <a:pt x="f588" y="f151"/>
                  </a:cubicBezTo>
                  <a:close/>
                  <a:moveTo>
                    <a:pt x="f592" y="f510"/>
                  </a:moveTo>
                  <a:cubicBezTo>
                    <a:pt x="f592" y="f435"/>
                    <a:pt x="f593" y="f435"/>
                    <a:pt x="f593" y="f435"/>
                  </a:cubicBezTo>
                  <a:cubicBezTo>
                    <a:pt x="f593" y="f490"/>
                    <a:pt x="f592" y="f594"/>
                    <a:pt x="f595" y="f596"/>
                  </a:cubicBezTo>
                  <a:cubicBezTo>
                    <a:pt x="f207" y="f596"/>
                    <a:pt x="f207" y="f596"/>
                    <a:pt x="f204" y="f596"/>
                  </a:cubicBezTo>
                  <a:cubicBezTo>
                    <a:pt x="f207" y="f340"/>
                    <a:pt x="f595" y="f490"/>
                    <a:pt x="f592" y="f510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3FDB0697-05C2-6767-4E6F-8A2605AB8D0F}"/>
                </a:ext>
              </a:extLst>
            </p:cNvPr>
            <p:cNvSpPr/>
            <p:nvPr/>
          </p:nvSpPr>
          <p:spPr>
            <a:xfrm>
              <a:off x="6483352" y="4367210"/>
              <a:ext cx="1682752" cy="8794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6"/>
                <a:gd name="f7" fmla="val 233"/>
                <a:gd name="f8" fmla="val 14"/>
                <a:gd name="f9" fmla="val 220"/>
                <a:gd name="f10" fmla="val 6"/>
                <a:gd name="f11" fmla="val 222"/>
                <a:gd name="f12" fmla="val 3"/>
                <a:gd name="f13" fmla="val 217"/>
                <a:gd name="f14" fmla="val 1"/>
                <a:gd name="f15" fmla="val 211"/>
                <a:gd name="f16" fmla="val 200"/>
                <a:gd name="f17" fmla="val 191"/>
                <a:gd name="f18" fmla="val 13"/>
                <a:gd name="f19" fmla="val 186"/>
                <a:gd name="f20" fmla="val 27"/>
                <a:gd name="f21" fmla="val 179"/>
                <a:gd name="f22" fmla="val 42"/>
                <a:gd name="f23" fmla="val 174"/>
                <a:gd name="f24" fmla="val 57"/>
                <a:gd name="f25" fmla="val 169"/>
                <a:gd name="f26" fmla="val 64"/>
                <a:gd name="f27" fmla="val 166"/>
                <a:gd name="f28" fmla="val 67"/>
                <a:gd name="f29" fmla="val 163"/>
                <a:gd name="f30" fmla="val 66"/>
                <a:gd name="f31" fmla="val 156"/>
                <a:gd name="f32" fmla="val 146"/>
                <a:gd name="f33" fmla="val 137"/>
                <a:gd name="f34" fmla="val 125"/>
                <a:gd name="f35" fmla="val 43"/>
                <a:gd name="f36" fmla="val 133"/>
                <a:gd name="f37" fmla="val 47"/>
                <a:gd name="f38" fmla="val 153"/>
                <a:gd name="f39" fmla="val 41"/>
                <a:gd name="f40" fmla="val 168"/>
                <a:gd name="f41" fmla="val 158"/>
                <a:gd name="f42" fmla="val 148"/>
                <a:gd name="f43" fmla="val 139"/>
                <a:gd name="f44" fmla="val 40"/>
                <a:gd name="f45" fmla="val 138"/>
                <a:gd name="f46" fmla="val 39"/>
                <a:gd name="f47" fmla="val 36"/>
                <a:gd name="f48" fmla="val 141"/>
                <a:gd name="f49" fmla="val 33"/>
                <a:gd name="f50" fmla="val 144"/>
                <a:gd name="f51" fmla="val 31"/>
                <a:gd name="f52" fmla="val 157"/>
                <a:gd name="f53" fmla="val 23"/>
                <a:gd name="f54" fmla="val 167"/>
                <a:gd name="f55" fmla="val 19"/>
                <a:gd name="f56" fmla="val 177"/>
                <a:gd name="f57" fmla="val 22"/>
                <a:gd name="f58" fmla="val 149"/>
                <a:gd name="f59" fmla="val 26"/>
                <a:gd name="f60" fmla="val 122"/>
                <a:gd name="f61" fmla="val 28"/>
                <a:gd name="f62" fmla="val 94"/>
                <a:gd name="f63" fmla="val 29"/>
                <a:gd name="f64" fmla="val 87"/>
                <a:gd name="f65" fmla="val 30"/>
                <a:gd name="f66" fmla="val 80"/>
                <a:gd name="f67" fmla="val 73"/>
                <a:gd name="f68" fmla="val 17"/>
                <a:gd name="f69" fmla="val 68"/>
                <a:gd name="f70" fmla="val 61"/>
                <a:gd name="f71" fmla="val 24"/>
                <a:gd name="f72" fmla="val 55"/>
                <a:gd name="f73" fmla="val 49"/>
                <a:gd name="f74" fmla="val 37"/>
                <a:gd name="f75" fmla="val 71"/>
                <a:gd name="f76" fmla="val 20"/>
                <a:gd name="f77" fmla="val 102"/>
                <a:gd name="f78" fmla="val 12"/>
                <a:gd name="f79" fmla="val 134"/>
                <a:gd name="f80" fmla="val 8"/>
                <a:gd name="f81" fmla="val 215"/>
                <a:gd name="f82" fmla="val 256"/>
                <a:gd name="f83" fmla="val 307"/>
                <a:gd name="f84" fmla="val 357"/>
                <a:gd name="f85" fmla="val 403"/>
                <a:gd name="f86" fmla="val 50"/>
                <a:gd name="f87" fmla="val 416"/>
                <a:gd name="f88" fmla="val 56"/>
                <a:gd name="f89" fmla="val 426"/>
                <a:gd name="f90" fmla="val 437"/>
                <a:gd name="f91" fmla="val 78"/>
                <a:gd name="f92" fmla="val 440"/>
                <a:gd name="f93" fmla="val 81"/>
                <a:gd name="f94" fmla="val 442"/>
                <a:gd name="f95" fmla="val 85"/>
                <a:gd name="f96" fmla="val 89"/>
                <a:gd name="f97" fmla="val 438"/>
                <a:gd name="f98" fmla="val 96"/>
                <a:gd name="f99" fmla="val 439"/>
                <a:gd name="f100" fmla="val 106"/>
                <a:gd name="f101" fmla="val 116"/>
                <a:gd name="f102" fmla="val 445"/>
                <a:gd name="f103" fmla="val 151"/>
                <a:gd name="f104" fmla="val 443"/>
                <a:gd name="f105" fmla="val 221"/>
                <a:gd name="f106" fmla="val 226"/>
                <a:gd name="f107" fmla="val 230"/>
                <a:gd name="f108" fmla="val 433"/>
                <a:gd name="f109" fmla="val 225"/>
                <a:gd name="f110" fmla="val 427"/>
                <a:gd name="f111" fmla="val 223"/>
                <a:gd name="f112" fmla="val 374"/>
                <a:gd name="f113" fmla="val 204"/>
                <a:gd name="f114" fmla="val 322"/>
                <a:gd name="f115" fmla="val 265"/>
                <a:gd name="f116" fmla="val 176"/>
                <a:gd name="f117" fmla="val 214"/>
                <a:gd name="f118" fmla="val 171"/>
                <a:gd name="f119" fmla="val 170"/>
                <a:gd name="f120" fmla="val 112"/>
                <a:gd name="f121" fmla="val 79"/>
                <a:gd name="f122" fmla="val 48"/>
                <a:gd name="f123" fmla="val 194"/>
                <a:gd name="f124" fmla="val 10"/>
                <a:gd name="f125" fmla="val 7"/>
                <a:gd name="f126" fmla="val 205"/>
                <a:gd name="f127" fmla="val 4"/>
                <a:gd name="f128" fmla="val 212"/>
                <a:gd name="f129" fmla="val 257"/>
                <a:gd name="f130" fmla="val 321"/>
                <a:gd name="f131" fmla="val 175"/>
                <a:gd name="f132" fmla="val 381"/>
                <a:gd name="f133" fmla="val 195"/>
                <a:gd name="f134" fmla="val 224"/>
                <a:gd name="f135" fmla="val 436"/>
                <a:gd name="f136" fmla="val 435"/>
                <a:gd name="f137" fmla="val 188"/>
                <a:gd name="f138" fmla="val 431"/>
                <a:gd name="f139" fmla="val 185"/>
                <a:gd name="f140" fmla="val 430"/>
                <a:gd name="f141" fmla="val 183"/>
                <a:gd name="f142" fmla="val 429"/>
                <a:gd name="f143" fmla="val 428"/>
                <a:gd name="f144" fmla="val 184"/>
                <a:gd name="f145" fmla="val 193"/>
                <a:gd name="f146" fmla="val 201"/>
                <a:gd name="f147" fmla="val 422"/>
                <a:gd name="f148" fmla="val 197"/>
                <a:gd name="f149" fmla="val 417"/>
                <a:gd name="f150" fmla="val 415"/>
                <a:gd name="f151" fmla="val 413"/>
                <a:gd name="f152" fmla="val 412"/>
                <a:gd name="f153" fmla="val 410"/>
                <a:gd name="f154" fmla="val 409"/>
                <a:gd name="f155" fmla="val 408"/>
                <a:gd name="f156" fmla="val 407"/>
                <a:gd name="f157" fmla="val 182"/>
                <a:gd name="f158" fmla="val 406"/>
                <a:gd name="f159" fmla="val 400"/>
                <a:gd name="f160" fmla="val 396"/>
                <a:gd name="f161" fmla="val 395"/>
                <a:gd name="f162" fmla="val 172"/>
                <a:gd name="f163" fmla="val 181"/>
                <a:gd name="f164" fmla="val 394"/>
                <a:gd name="f165" fmla="val 390"/>
                <a:gd name="f166" fmla="val 178"/>
                <a:gd name="f167" fmla="val 165"/>
                <a:gd name="f168" fmla="val 384"/>
                <a:gd name="f169" fmla="val 383"/>
                <a:gd name="f170" fmla="val 164"/>
                <a:gd name="f171" fmla="val 382"/>
                <a:gd name="f172" fmla="val 380"/>
                <a:gd name="f173" fmla="val 379"/>
                <a:gd name="f174" fmla="val 161"/>
                <a:gd name="f175" fmla="val 355"/>
                <a:gd name="f176" fmla="val 136"/>
                <a:gd name="f177" fmla="val 354"/>
                <a:gd name="f178" fmla="val 353"/>
                <a:gd name="f179" fmla="val 352"/>
                <a:gd name="f180" fmla="val 351"/>
                <a:gd name="f181" fmla="val 162"/>
                <a:gd name="f182" fmla="val 350"/>
                <a:gd name="f183" fmla="val 150"/>
                <a:gd name="f184" fmla="val 349"/>
                <a:gd name="f185" fmla="val 348"/>
                <a:gd name="f186" fmla="val 347"/>
                <a:gd name="f187" fmla="val 346"/>
                <a:gd name="f188" fmla="val 345"/>
                <a:gd name="f189" fmla="val 173"/>
                <a:gd name="f190" fmla="val 343"/>
                <a:gd name="f191" fmla="val 160"/>
                <a:gd name="f192" fmla="val 342"/>
                <a:gd name="f193" fmla="val 341"/>
                <a:gd name="f194" fmla="val 340"/>
                <a:gd name="f195" fmla="val 130"/>
                <a:gd name="f196" fmla="val 339"/>
                <a:gd name="f197" fmla="val 126"/>
                <a:gd name="f198" fmla="val 337"/>
                <a:gd name="f199" fmla="val 332"/>
                <a:gd name="f200" fmla="val 121"/>
                <a:gd name="f201" fmla="val 326"/>
                <a:gd name="f202" fmla="val 119"/>
                <a:gd name="f203" fmla="val 319"/>
                <a:gd name="f204" fmla="val 317"/>
                <a:gd name="f205" fmla="val 135"/>
                <a:gd name="f206" fmla="val 315"/>
                <a:gd name="f207" fmla="val 312"/>
                <a:gd name="f208" fmla="val 310"/>
                <a:gd name="f209" fmla="val 154"/>
                <a:gd name="f210" fmla="val 114"/>
                <a:gd name="f211" fmla="val 110"/>
                <a:gd name="f212" fmla="val 304"/>
                <a:gd name="f213" fmla="val 111"/>
                <a:gd name="f214" fmla="val 300"/>
                <a:gd name="f215" fmla="val 296"/>
                <a:gd name="f216" fmla="val 292"/>
                <a:gd name="f217" fmla="val 291"/>
                <a:gd name="f218" fmla="val 293"/>
                <a:gd name="f219" fmla="val 128"/>
                <a:gd name="f220" fmla="val 294"/>
                <a:gd name="f221" fmla="val 105"/>
                <a:gd name="f222" fmla="val 104"/>
                <a:gd name="f223" fmla="val 271"/>
                <a:gd name="f224" fmla="val 270"/>
                <a:gd name="f225" fmla="val 268"/>
                <a:gd name="f226" fmla="val 103"/>
                <a:gd name="f227" fmla="val 123"/>
                <a:gd name="f228" fmla="val 261"/>
                <a:gd name="f229" fmla="val 63"/>
                <a:gd name="f230" fmla="val 44"/>
                <a:gd name="f231" fmla="val 77"/>
                <a:gd name="f232" fmla="val 88"/>
                <a:gd name="f233" fmla="val 97"/>
                <a:gd name="f234" fmla="val 99"/>
                <a:gd name="f235" fmla="val 34"/>
                <a:gd name="f236" fmla="val 101"/>
                <a:gd name="f237" fmla="val 115"/>
                <a:gd name="f238" fmla="val 18"/>
                <a:gd name="f239" fmla="val 21"/>
                <a:gd name="f240" fmla="val 258"/>
                <a:gd name="f241" fmla="val 25"/>
                <a:gd name="f242" fmla="val 32"/>
                <a:gd name="f243" fmla="val 333"/>
                <a:gd name="f244" fmla="val 38"/>
                <a:gd name="f245" fmla="val 336"/>
                <a:gd name="f246" fmla="val 45"/>
                <a:gd name="f247" fmla="val 365"/>
                <a:gd name="f248" fmla="val 376"/>
                <a:gd name="f249" fmla="val 62"/>
                <a:gd name="f250" fmla="val 387"/>
                <a:gd name="f251" fmla="val 392"/>
                <a:gd name="f252" fmla="val 70"/>
                <a:gd name="f253" fmla="val 398"/>
                <a:gd name="f254" fmla="val 74"/>
                <a:gd name="f255" fmla="val 75"/>
                <a:gd name="f256" fmla="val 411"/>
                <a:gd name="f257" fmla="val 418"/>
                <a:gd name="f258" fmla="val 84"/>
                <a:gd name="f259" fmla="val 425"/>
                <a:gd name="f260" fmla="val 91"/>
                <a:gd name="f261" fmla="val 95"/>
                <a:gd name="f262" fmla="val 92"/>
                <a:gd name="f263" fmla="val 86"/>
                <a:gd name="f264" fmla="val 76"/>
                <a:gd name="f265" fmla="val 393"/>
                <a:gd name="f266" fmla="val 371"/>
                <a:gd name="f267" fmla="val 325"/>
                <a:gd name="f268" fmla="val 274"/>
                <a:gd name="f269" fmla="val 248"/>
                <a:gd name="f270" fmla="val 210"/>
                <a:gd name="f271" fmla="val 16"/>
                <a:gd name="f272" fmla="val 109"/>
                <a:gd name="f273" fmla="val 199"/>
                <a:gd name="f274" fmla="val 198"/>
                <a:gd name="f275" fmla="val 127"/>
                <a:gd name="f276" fmla="val 192"/>
                <a:gd name="f277" fmla="val 189"/>
                <a:gd name="f278" fmla="val 208"/>
                <a:gd name="f279" fmla="val 242"/>
                <a:gd name="f280" fmla="val 142"/>
                <a:gd name="f281" fmla="val 98"/>
                <a:gd name="f282" fmla="val 234"/>
                <a:gd name="f283" fmla="val 216"/>
                <a:gd name="f284" fmla="val 209"/>
                <a:gd name="f285" fmla="val 207"/>
                <a:gd name="f286" fmla="val 120"/>
                <a:gd name="f287" fmla="val 206"/>
                <a:gd name="f288" fmla="val 152"/>
                <a:gd name="f289" fmla="val 202"/>
                <a:gd name="f290" fmla="val 159"/>
                <a:gd name="f291" fmla="val 140"/>
                <a:gd name="f292" fmla="val 132"/>
                <a:gd name="f293" fmla="val 100"/>
                <a:gd name="f294" fmla="val 124"/>
                <a:gd name="f295" fmla="val 118"/>
                <a:gd name="f296" fmla="val 117"/>
                <a:gd name="f297" fmla="val 147"/>
                <a:gd name="f298" fmla="val 113"/>
                <a:gd name="f299" fmla="val 82"/>
                <a:gd name="f300" fmla="val 143"/>
                <a:gd name="f301" fmla="val 90"/>
                <a:gd name="f302" fmla="val 83"/>
                <a:gd name="f303" fmla="val 72"/>
                <a:gd name="f304" fmla="val 259"/>
                <a:gd name="f305" fmla="val 255"/>
                <a:gd name="f306" fmla="val 251"/>
                <a:gd name="f307" fmla="val 247"/>
                <a:gd name="f308" fmla="val 243"/>
                <a:gd name="f309" fmla="val 252"/>
                <a:gd name="f310" fmla="val 65"/>
                <a:gd name="f311" fmla="val 60"/>
                <a:gd name="f312" fmla="val 54"/>
                <a:gd name="f313" fmla="val 59"/>
                <a:gd name="f314" fmla="val 58"/>
                <a:gd name="f315" fmla="val 46"/>
                <a:gd name="f316" fmla="val 51"/>
                <a:gd name="f317" fmla="+- 0 0 -90"/>
                <a:gd name="f318" fmla="*/ f3 1 446"/>
                <a:gd name="f319" fmla="*/ f4 1 233"/>
                <a:gd name="f320" fmla="val f5"/>
                <a:gd name="f321" fmla="val f6"/>
                <a:gd name="f322" fmla="val f7"/>
                <a:gd name="f323" fmla="*/ f317 f0 1"/>
                <a:gd name="f324" fmla="+- f322 0 f320"/>
                <a:gd name="f325" fmla="+- f321 0 f320"/>
                <a:gd name="f326" fmla="*/ f323 1 f2"/>
                <a:gd name="f327" fmla="*/ f325 1 446"/>
                <a:gd name="f328" fmla="*/ f324 1 233"/>
                <a:gd name="f329" fmla="*/ 13 f325 1"/>
                <a:gd name="f330" fmla="*/ 186 f324 1"/>
                <a:gd name="f331" fmla="*/ 66 f325 1"/>
                <a:gd name="f332" fmla="*/ 125 f324 1"/>
                <a:gd name="f333" fmla="*/ 39 f325 1"/>
                <a:gd name="f334" fmla="*/ 137 f324 1"/>
                <a:gd name="f335" fmla="*/ 28 f325 1"/>
                <a:gd name="f336" fmla="*/ 94 f324 1"/>
                <a:gd name="f337" fmla="*/ 43 f325 1"/>
                <a:gd name="f338" fmla="*/ 37 f324 1"/>
                <a:gd name="f339" fmla="*/ 403 f325 1"/>
                <a:gd name="f340" fmla="*/ 50 f324 1"/>
                <a:gd name="f341" fmla="*/ 440 f325 1"/>
                <a:gd name="f342" fmla="*/ 116 f324 1"/>
                <a:gd name="f343" fmla="*/ 427 f325 1"/>
                <a:gd name="f344" fmla="*/ 223 f324 1"/>
                <a:gd name="f345" fmla="*/ 19 f325 1"/>
                <a:gd name="f346" fmla="*/ 191 f324 1"/>
                <a:gd name="f347" fmla="*/ 14 f325 1"/>
                <a:gd name="f348" fmla="*/ 220 f324 1"/>
                <a:gd name="f349" fmla="*/ 433 f325 1"/>
                <a:gd name="f350" fmla="*/ 188 f324 1"/>
                <a:gd name="f351" fmla="*/ 212 f324 1"/>
                <a:gd name="f352" fmla="*/ 415 f325 1"/>
                <a:gd name="f353" fmla="*/ 193 f324 1"/>
                <a:gd name="f354" fmla="*/ 406 f325 1"/>
                <a:gd name="f355" fmla="*/ 384 f325 1"/>
                <a:gd name="f356" fmla="*/ 153 f324 1"/>
                <a:gd name="f357" fmla="*/ 355 f325 1"/>
                <a:gd name="f358" fmla="*/ 136 f324 1"/>
                <a:gd name="f359" fmla="*/ 349 f325 1"/>
                <a:gd name="f360" fmla="*/ 138 f324 1"/>
                <a:gd name="f361" fmla="*/ 341 f325 1"/>
                <a:gd name="f362" fmla="*/ 133 f324 1"/>
                <a:gd name="f363" fmla="*/ 312 f325 1"/>
                <a:gd name="f364" fmla="*/ 171 f324 1"/>
                <a:gd name="f365" fmla="*/ 292 f325 1"/>
                <a:gd name="f366" fmla="*/ 166 f324 1"/>
                <a:gd name="f367" fmla="*/ 268 f325 1"/>
                <a:gd name="f368" fmla="*/ 103 f324 1"/>
                <a:gd name="f369" fmla="*/ 97 f325 1"/>
                <a:gd name="f370" fmla="*/ 36 f324 1"/>
                <a:gd name="f371" fmla="*/ 221 f325 1"/>
                <a:gd name="f372" fmla="*/ 21 f324 1"/>
                <a:gd name="f373" fmla="*/ 354 f325 1"/>
                <a:gd name="f374" fmla="*/ 411 f325 1"/>
                <a:gd name="f375" fmla="*/ 77 f324 1"/>
                <a:gd name="f376" fmla="*/ 393 f325 1"/>
                <a:gd name="f377" fmla="*/ 56 f324 1"/>
                <a:gd name="f378" fmla="*/ 135 f325 1"/>
                <a:gd name="f379" fmla="*/ 198 f325 1"/>
                <a:gd name="f380" fmla="*/ 109 f324 1"/>
                <a:gd name="f381" fmla="*/ 242 f325 1"/>
                <a:gd name="f382" fmla="*/ 98 f324 1"/>
                <a:gd name="f383" fmla="*/ 205 f325 1"/>
                <a:gd name="f384" fmla="*/ 152 f324 1"/>
                <a:gd name="f385" fmla="*/ 162 f325 1"/>
                <a:gd name="f386" fmla="*/ 156 f325 1"/>
                <a:gd name="f387" fmla="*/ 188 f325 1"/>
                <a:gd name="f388" fmla="*/ 97 f324 1"/>
                <a:gd name="f389" fmla="*/ 109 f325 1"/>
                <a:gd name="f390" fmla="*/ 160 f324 1"/>
                <a:gd name="f391" fmla="*/ 132 f325 1"/>
                <a:gd name="f392" fmla="*/ 100 f324 1"/>
                <a:gd name="f393" fmla="*/ 116 f325 1"/>
                <a:gd name="f394" fmla="*/ 147 f324 1"/>
                <a:gd name="f395" fmla="*/ 104 f325 1"/>
                <a:gd name="f396" fmla="*/ 110 f324 1"/>
                <a:gd name="f397" fmla="*/ 75 f325 1"/>
                <a:gd name="f398" fmla="*/ 159 f324 1"/>
                <a:gd name="f399" fmla="*/ 70 f325 1"/>
                <a:gd name="f400" fmla="*/ 165 f324 1"/>
                <a:gd name="f401" fmla="*/ 243 f325 1"/>
                <a:gd name="f402" fmla="*/ 164 f324 1"/>
                <a:gd name="f403" fmla="*/ 38 f325 1"/>
                <a:gd name="f404" fmla="*/ 62 f324 1"/>
                <a:gd name="f405" fmla="*/ 57 f325 1"/>
                <a:gd name="f406" fmla="*/ 46 f324 1"/>
                <a:gd name="f407" fmla="+- f326 0 f1"/>
                <a:gd name="f408" fmla="*/ f329 1 446"/>
                <a:gd name="f409" fmla="*/ f330 1 233"/>
                <a:gd name="f410" fmla="*/ f331 1 446"/>
                <a:gd name="f411" fmla="*/ f332 1 233"/>
                <a:gd name="f412" fmla="*/ f333 1 446"/>
                <a:gd name="f413" fmla="*/ f334 1 233"/>
                <a:gd name="f414" fmla="*/ f335 1 446"/>
                <a:gd name="f415" fmla="*/ f336 1 233"/>
                <a:gd name="f416" fmla="*/ f337 1 446"/>
                <a:gd name="f417" fmla="*/ f338 1 233"/>
                <a:gd name="f418" fmla="*/ f339 1 446"/>
                <a:gd name="f419" fmla="*/ f340 1 233"/>
                <a:gd name="f420" fmla="*/ f341 1 446"/>
                <a:gd name="f421" fmla="*/ f342 1 233"/>
                <a:gd name="f422" fmla="*/ f343 1 446"/>
                <a:gd name="f423" fmla="*/ f344 1 233"/>
                <a:gd name="f424" fmla="*/ f345 1 446"/>
                <a:gd name="f425" fmla="*/ f346 1 233"/>
                <a:gd name="f426" fmla="*/ f347 1 446"/>
                <a:gd name="f427" fmla="*/ f348 1 233"/>
                <a:gd name="f428" fmla="*/ f349 1 446"/>
                <a:gd name="f429" fmla="*/ f350 1 233"/>
                <a:gd name="f430" fmla="*/ f351 1 233"/>
                <a:gd name="f431" fmla="*/ f352 1 446"/>
                <a:gd name="f432" fmla="*/ f353 1 233"/>
                <a:gd name="f433" fmla="*/ f354 1 446"/>
                <a:gd name="f434" fmla="*/ f355 1 446"/>
                <a:gd name="f435" fmla="*/ f356 1 233"/>
                <a:gd name="f436" fmla="*/ f357 1 446"/>
                <a:gd name="f437" fmla="*/ f358 1 233"/>
                <a:gd name="f438" fmla="*/ f359 1 446"/>
                <a:gd name="f439" fmla="*/ f360 1 233"/>
                <a:gd name="f440" fmla="*/ f361 1 446"/>
                <a:gd name="f441" fmla="*/ f362 1 233"/>
                <a:gd name="f442" fmla="*/ f363 1 446"/>
                <a:gd name="f443" fmla="*/ f364 1 233"/>
                <a:gd name="f444" fmla="*/ f365 1 446"/>
                <a:gd name="f445" fmla="*/ f366 1 233"/>
                <a:gd name="f446" fmla="*/ f367 1 446"/>
                <a:gd name="f447" fmla="*/ f368 1 233"/>
                <a:gd name="f448" fmla="*/ f369 1 446"/>
                <a:gd name="f449" fmla="*/ f370 1 233"/>
                <a:gd name="f450" fmla="*/ f371 1 446"/>
                <a:gd name="f451" fmla="*/ f372 1 233"/>
                <a:gd name="f452" fmla="*/ f373 1 446"/>
                <a:gd name="f453" fmla="*/ f374 1 446"/>
                <a:gd name="f454" fmla="*/ f375 1 233"/>
                <a:gd name="f455" fmla="*/ f376 1 446"/>
                <a:gd name="f456" fmla="*/ f377 1 233"/>
                <a:gd name="f457" fmla="*/ f378 1 446"/>
                <a:gd name="f458" fmla="*/ f379 1 446"/>
                <a:gd name="f459" fmla="*/ f380 1 233"/>
                <a:gd name="f460" fmla="*/ f381 1 446"/>
                <a:gd name="f461" fmla="*/ f382 1 233"/>
                <a:gd name="f462" fmla="*/ f383 1 446"/>
                <a:gd name="f463" fmla="*/ f384 1 233"/>
                <a:gd name="f464" fmla="*/ f385 1 446"/>
                <a:gd name="f465" fmla="*/ f386 1 446"/>
                <a:gd name="f466" fmla="*/ f387 1 446"/>
                <a:gd name="f467" fmla="*/ f388 1 233"/>
                <a:gd name="f468" fmla="*/ f389 1 446"/>
                <a:gd name="f469" fmla="*/ f390 1 233"/>
                <a:gd name="f470" fmla="*/ f391 1 446"/>
                <a:gd name="f471" fmla="*/ f392 1 233"/>
                <a:gd name="f472" fmla="*/ f393 1 446"/>
                <a:gd name="f473" fmla="*/ f394 1 233"/>
                <a:gd name="f474" fmla="*/ f395 1 446"/>
                <a:gd name="f475" fmla="*/ f396 1 233"/>
                <a:gd name="f476" fmla="*/ f397 1 446"/>
                <a:gd name="f477" fmla="*/ f398 1 233"/>
                <a:gd name="f478" fmla="*/ f399 1 446"/>
                <a:gd name="f479" fmla="*/ f400 1 233"/>
                <a:gd name="f480" fmla="*/ f401 1 446"/>
                <a:gd name="f481" fmla="*/ f402 1 233"/>
                <a:gd name="f482" fmla="*/ f403 1 446"/>
                <a:gd name="f483" fmla="*/ f404 1 233"/>
                <a:gd name="f484" fmla="*/ f405 1 446"/>
                <a:gd name="f485" fmla="*/ f406 1 233"/>
                <a:gd name="f486" fmla="*/ 0 1 f327"/>
                <a:gd name="f487" fmla="*/ f321 1 f327"/>
                <a:gd name="f488" fmla="*/ 0 1 f328"/>
                <a:gd name="f489" fmla="*/ f322 1 f328"/>
                <a:gd name="f490" fmla="*/ f408 1 f327"/>
                <a:gd name="f491" fmla="*/ f409 1 f328"/>
                <a:gd name="f492" fmla="*/ f410 1 f327"/>
                <a:gd name="f493" fmla="*/ f411 1 f328"/>
                <a:gd name="f494" fmla="*/ f412 1 f327"/>
                <a:gd name="f495" fmla="*/ f413 1 f328"/>
                <a:gd name="f496" fmla="*/ f414 1 f327"/>
                <a:gd name="f497" fmla="*/ f415 1 f328"/>
                <a:gd name="f498" fmla="*/ f416 1 f327"/>
                <a:gd name="f499" fmla="*/ f417 1 f328"/>
                <a:gd name="f500" fmla="*/ f418 1 f327"/>
                <a:gd name="f501" fmla="*/ f419 1 f328"/>
                <a:gd name="f502" fmla="*/ f420 1 f327"/>
                <a:gd name="f503" fmla="*/ f421 1 f328"/>
                <a:gd name="f504" fmla="*/ f422 1 f327"/>
                <a:gd name="f505" fmla="*/ f423 1 f328"/>
                <a:gd name="f506" fmla="*/ f424 1 f327"/>
                <a:gd name="f507" fmla="*/ f425 1 f328"/>
                <a:gd name="f508" fmla="*/ f426 1 f327"/>
                <a:gd name="f509" fmla="*/ f427 1 f328"/>
                <a:gd name="f510" fmla="*/ f428 1 f327"/>
                <a:gd name="f511" fmla="*/ f429 1 f328"/>
                <a:gd name="f512" fmla="*/ f430 1 f328"/>
                <a:gd name="f513" fmla="*/ f431 1 f327"/>
                <a:gd name="f514" fmla="*/ f432 1 f328"/>
                <a:gd name="f515" fmla="*/ f433 1 f327"/>
                <a:gd name="f516" fmla="*/ f434 1 f327"/>
                <a:gd name="f517" fmla="*/ f435 1 f328"/>
                <a:gd name="f518" fmla="*/ f436 1 f327"/>
                <a:gd name="f519" fmla="*/ f437 1 f328"/>
                <a:gd name="f520" fmla="*/ f438 1 f327"/>
                <a:gd name="f521" fmla="*/ f439 1 f328"/>
                <a:gd name="f522" fmla="*/ f440 1 f327"/>
                <a:gd name="f523" fmla="*/ f441 1 f328"/>
                <a:gd name="f524" fmla="*/ f442 1 f327"/>
                <a:gd name="f525" fmla="*/ f443 1 f328"/>
                <a:gd name="f526" fmla="*/ f444 1 f327"/>
                <a:gd name="f527" fmla="*/ f445 1 f328"/>
                <a:gd name="f528" fmla="*/ f446 1 f327"/>
                <a:gd name="f529" fmla="*/ f447 1 f328"/>
                <a:gd name="f530" fmla="*/ f448 1 f327"/>
                <a:gd name="f531" fmla="*/ f449 1 f328"/>
                <a:gd name="f532" fmla="*/ f450 1 f327"/>
                <a:gd name="f533" fmla="*/ f451 1 f328"/>
                <a:gd name="f534" fmla="*/ f452 1 f327"/>
                <a:gd name="f535" fmla="*/ f453 1 f327"/>
                <a:gd name="f536" fmla="*/ f454 1 f328"/>
                <a:gd name="f537" fmla="*/ f455 1 f327"/>
                <a:gd name="f538" fmla="*/ f456 1 f328"/>
                <a:gd name="f539" fmla="*/ f457 1 f327"/>
                <a:gd name="f540" fmla="*/ f458 1 f327"/>
                <a:gd name="f541" fmla="*/ f459 1 f328"/>
                <a:gd name="f542" fmla="*/ f460 1 f327"/>
                <a:gd name="f543" fmla="*/ f461 1 f328"/>
                <a:gd name="f544" fmla="*/ f462 1 f327"/>
                <a:gd name="f545" fmla="*/ f463 1 f328"/>
                <a:gd name="f546" fmla="*/ f464 1 f327"/>
                <a:gd name="f547" fmla="*/ f465 1 f327"/>
                <a:gd name="f548" fmla="*/ f466 1 f327"/>
                <a:gd name="f549" fmla="*/ f467 1 f328"/>
                <a:gd name="f550" fmla="*/ f468 1 f327"/>
                <a:gd name="f551" fmla="*/ f469 1 f328"/>
                <a:gd name="f552" fmla="*/ f470 1 f327"/>
                <a:gd name="f553" fmla="*/ f471 1 f328"/>
                <a:gd name="f554" fmla="*/ f472 1 f327"/>
                <a:gd name="f555" fmla="*/ f473 1 f328"/>
                <a:gd name="f556" fmla="*/ f474 1 f327"/>
                <a:gd name="f557" fmla="*/ f475 1 f328"/>
                <a:gd name="f558" fmla="*/ f476 1 f327"/>
                <a:gd name="f559" fmla="*/ f477 1 f328"/>
                <a:gd name="f560" fmla="*/ f478 1 f327"/>
                <a:gd name="f561" fmla="*/ f479 1 f328"/>
                <a:gd name="f562" fmla="*/ f480 1 f327"/>
                <a:gd name="f563" fmla="*/ f481 1 f328"/>
                <a:gd name="f564" fmla="*/ f482 1 f327"/>
                <a:gd name="f565" fmla="*/ f483 1 f328"/>
                <a:gd name="f566" fmla="*/ f484 1 f327"/>
                <a:gd name="f567" fmla="*/ f485 1 f328"/>
                <a:gd name="f568" fmla="*/ f486 f318 1"/>
                <a:gd name="f569" fmla="*/ f487 f318 1"/>
                <a:gd name="f570" fmla="*/ f489 f319 1"/>
                <a:gd name="f571" fmla="*/ f488 f319 1"/>
                <a:gd name="f572" fmla="*/ f490 f318 1"/>
                <a:gd name="f573" fmla="*/ f491 f319 1"/>
                <a:gd name="f574" fmla="*/ f492 f318 1"/>
                <a:gd name="f575" fmla="*/ f493 f319 1"/>
                <a:gd name="f576" fmla="*/ f494 f318 1"/>
                <a:gd name="f577" fmla="*/ f495 f319 1"/>
                <a:gd name="f578" fmla="*/ f496 f318 1"/>
                <a:gd name="f579" fmla="*/ f497 f319 1"/>
                <a:gd name="f580" fmla="*/ f498 f318 1"/>
                <a:gd name="f581" fmla="*/ f499 f319 1"/>
                <a:gd name="f582" fmla="*/ f500 f318 1"/>
                <a:gd name="f583" fmla="*/ f501 f319 1"/>
                <a:gd name="f584" fmla="*/ f502 f318 1"/>
                <a:gd name="f585" fmla="*/ f503 f319 1"/>
                <a:gd name="f586" fmla="*/ f504 f318 1"/>
                <a:gd name="f587" fmla="*/ f505 f319 1"/>
                <a:gd name="f588" fmla="*/ f506 f318 1"/>
                <a:gd name="f589" fmla="*/ f507 f319 1"/>
                <a:gd name="f590" fmla="*/ f508 f318 1"/>
                <a:gd name="f591" fmla="*/ f509 f319 1"/>
                <a:gd name="f592" fmla="*/ f510 f318 1"/>
                <a:gd name="f593" fmla="*/ f511 f319 1"/>
                <a:gd name="f594" fmla="*/ f512 f319 1"/>
                <a:gd name="f595" fmla="*/ f513 f318 1"/>
                <a:gd name="f596" fmla="*/ f514 f319 1"/>
                <a:gd name="f597" fmla="*/ f515 f318 1"/>
                <a:gd name="f598" fmla="*/ f516 f318 1"/>
                <a:gd name="f599" fmla="*/ f517 f319 1"/>
                <a:gd name="f600" fmla="*/ f518 f318 1"/>
                <a:gd name="f601" fmla="*/ f519 f319 1"/>
                <a:gd name="f602" fmla="*/ f520 f318 1"/>
                <a:gd name="f603" fmla="*/ f521 f319 1"/>
                <a:gd name="f604" fmla="*/ f522 f318 1"/>
                <a:gd name="f605" fmla="*/ f523 f319 1"/>
                <a:gd name="f606" fmla="*/ f524 f318 1"/>
                <a:gd name="f607" fmla="*/ f525 f319 1"/>
                <a:gd name="f608" fmla="*/ f526 f318 1"/>
                <a:gd name="f609" fmla="*/ f527 f319 1"/>
                <a:gd name="f610" fmla="*/ f528 f318 1"/>
                <a:gd name="f611" fmla="*/ f529 f319 1"/>
                <a:gd name="f612" fmla="*/ f530 f318 1"/>
                <a:gd name="f613" fmla="*/ f531 f319 1"/>
                <a:gd name="f614" fmla="*/ f532 f318 1"/>
                <a:gd name="f615" fmla="*/ f533 f319 1"/>
                <a:gd name="f616" fmla="*/ f534 f318 1"/>
                <a:gd name="f617" fmla="*/ f535 f318 1"/>
                <a:gd name="f618" fmla="*/ f536 f319 1"/>
                <a:gd name="f619" fmla="*/ f537 f318 1"/>
                <a:gd name="f620" fmla="*/ f538 f319 1"/>
                <a:gd name="f621" fmla="*/ f539 f318 1"/>
                <a:gd name="f622" fmla="*/ f540 f318 1"/>
                <a:gd name="f623" fmla="*/ f541 f319 1"/>
                <a:gd name="f624" fmla="*/ f542 f318 1"/>
                <a:gd name="f625" fmla="*/ f543 f319 1"/>
                <a:gd name="f626" fmla="*/ f544 f318 1"/>
                <a:gd name="f627" fmla="*/ f545 f319 1"/>
                <a:gd name="f628" fmla="*/ f546 f318 1"/>
                <a:gd name="f629" fmla="*/ f547 f318 1"/>
                <a:gd name="f630" fmla="*/ f548 f318 1"/>
                <a:gd name="f631" fmla="*/ f549 f319 1"/>
                <a:gd name="f632" fmla="*/ f550 f318 1"/>
                <a:gd name="f633" fmla="*/ f551 f319 1"/>
                <a:gd name="f634" fmla="*/ f552 f318 1"/>
                <a:gd name="f635" fmla="*/ f553 f319 1"/>
                <a:gd name="f636" fmla="*/ f554 f318 1"/>
                <a:gd name="f637" fmla="*/ f555 f319 1"/>
                <a:gd name="f638" fmla="*/ f556 f318 1"/>
                <a:gd name="f639" fmla="*/ f557 f319 1"/>
                <a:gd name="f640" fmla="*/ f558 f318 1"/>
                <a:gd name="f641" fmla="*/ f559 f319 1"/>
                <a:gd name="f642" fmla="*/ f560 f318 1"/>
                <a:gd name="f643" fmla="*/ f561 f319 1"/>
                <a:gd name="f644" fmla="*/ f562 f318 1"/>
                <a:gd name="f645" fmla="*/ f563 f319 1"/>
                <a:gd name="f646" fmla="*/ f564 f318 1"/>
                <a:gd name="f647" fmla="*/ f565 f319 1"/>
                <a:gd name="f648" fmla="*/ f566 f318 1"/>
                <a:gd name="f649" fmla="*/ f567 f3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7">
                  <a:pos x="f572" y="f573"/>
                </a:cxn>
                <a:cxn ang="f407">
                  <a:pos x="f574" y="f575"/>
                </a:cxn>
                <a:cxn ang="f407">
                  <a:pos x="f576" y="f577"/>
                </a:cxn>
                <a:cxn ang="f407">
                  <a:pos x="f578" y="f579"/>
                </a:cxn>
                <a:cxn ang="f407">
                  <a:pos x="f580" y="f581"/>
                </a:cxn>
                <a:cxn ang="f407">
                  <a:pos x="f582" y="f583"/>
                </a:cxn>
                <a:cxn ang="f407">
                  <a:pos x="f584" y="f585"/>
                </a:cxn>
                <a:cxn ang="f407">
                  <a:pos x="f586" y="f587"/>
                </a:cxn>
                <a:cxn ang="f407">
                  <a:pos x="f588" y="f589"/>
                </a:cxn>
                <a:cxn ang="f407">
                  <a:pos x="f590" y="f591"/>
                </a:cxn>
                <a:cxn ang="f407">
                  <a:pos x="f592" y="f593"/>
                </a:cxn>
                <a:cxn ang="f407">
                  <a:pos x="f586" y="f594"/>
                </a:cxn>
                <a:cxn ang="f407">
                  <a:pos x="f595" y="f596"/>
                </a:cxn>
                <a:cxn ang="f407">
                  <a:pos x="f597" y="f589"/>
                </a:cxn>
                <a:cxn ang="f407">
                  <a:pos x="f598" y="f599"/>
                </a:cxn>
                <a:cxn ang="f407">
                  <a:pos x="f600" y="f601"/>
                </a:cxn>
                <a:cxn ang="f407">
                  <a:pos x="f602" y="f603"/>
                </a:cxn>
                <a:cxn ang="f407">
                  <a:pos x="f604" y="f605"/>
                </a:cxn>
                <a:cxn ang="f407">
                  <a:pos x="f606" y="f607"/>
                </a:cxn>
                <a:cxn ang="f407">
                  <a:pos x="f608" y="f609"/>
                </a:cxn>
                <a:cxn ang="f407">
                  <a:pos x="f610" y="f611"/>
                </a:cxn>
                <a:cxn ang="f407">
                  <a:pos x="f612" y="f613"/>
                </a:cxn>
                <a:cxn ang="f407">
                  <a:pos x="f614" y="f615"/>
                </a:cxn>
                <a:cxn ang="f407">
                  <a:pos x="f616" y="f583"/>
                </a:cxn>
                <a:cxn ang="f407">
                  <a:pos x="f617" y="f618"/>
                </a:cxn>
                <a:cxn ang="f407">
                  <a:pos x="f619" y="f620"/>
                </a:cxn>
                <a:cxn ang="f407">
                  <a:pos x="f621" y="f615"/>
                </a:cxn>
                <a:cxn ang="f407">
                  <a:pos x="f622" y="f623"/>
                </a:cxn>
                <a:cxn ang="f407">
                  <a:pos x="f624" y="f625"/>
                </a:cxn>
                <a:cxn ang="f407">
                  <a:pos x="f626" y="f627"/>
                </a:cxn>
                <a:cxn ang="f407">
                  <a:pos x="f628" y="f627"/>
                </a:cxn>
                <a:cxn ang="f407">
                  <a:pos x="f629" y="f611"/>
                </a:cxn>
                <a:cxn ang="f407">
                  <a:pos x="f630" y="f631"/>
                </a:cxn>
                <a:cxn ang="f407">
                  <a:pos x="f632" y="f633"/>
                </a:cxn>
                <a:cxn ang="f407">
                  <a:pos x="f634" y="f635"/>
                </a:cxn>
                <a:cxn ang="f407">
                  <a:pos x="f636" y="f637"/>
                </a:cxn>
                <a:cxn ang="f407">
                  <a:pos x="f632" y="f633"/>
                </a:cxn>
                <a:cxn ang="f407">
                  <a:pos x="f638" y="f639"/>
                </a:cxn>
                <a:cxn ang="f407">
                  <a:pos x="f640" y="f641"/>
                </a:cxn>
                <a:cxn ang="f407">
                  <a:pos x="f642" y="f643"/>
                </a:cxn>
                <a:cxn ang="f407">
                  <a:pos x="f644" y="f645"/>
                </a:cxn>
                <a:cxn ang="f407">
                  <a:pos x="f646" y="f647"/>
                </a:cxn>
                <a:cxn ang="f407">
                  <a:pos x="f648" y="f649"/>
                </a:cxn>
              </a:cxnLst>
              <a:rect l="f568" t="f571" r="f569" b="f570"/>
              <a:pathLst>
                <a:path w="446" h="23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5" y="f16"/>
                    <a:pt x="f12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0" y="f32"/>
                    <a:pt x="f30" y="f33"/>
                    <a:pt x="f30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39" y="f41"/>
                    <a:pt x="f39" y="f42"/>
                    <a:pt x="f39" y="f43"/>
                  </a:cubicBezTo>
                  <a:cubicBezTo>
                    <a:pt x="f44" y="f45"/>
                    <a:pt x="f46" y="f45"/>
                    <a:pt x="f46" y="f33"/>
                  </a:cubicBezTo>
                  <a:cubicBezTo>
                    <a:pt x="f47" y="f48"/>
                    <a:pt x="f49" y="f50"/>
                    <a:pt x="f51" y="f42"/>
                  </a:cubicBezTo>
                  <a:cubicBezTo>
                    <a:pt x="f20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53" y="f67"/>
                  </a:cubicBezTo>
                  <a:cubicBezTo>
                    <a:pt x="f68" y="f69"/>
                    <a:pt x="f55" y="f70"/>
                    <a:pt x="f71" y="f72"/>
                  </a:cubicBezTo>
                  <a:cubicBezTo>
                    <a:pt x="f63" y="f73"/>
                    <a:pt x="f47" y="f22"/>
                    <a:pt x="f35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23" y="f12"/>
                    <a:pt x="f81" y="f5"/>
                    <a:pt x="f82" y="f10"/>
                  </a:cubicBezTo>
                  <a:cubicBezTo>
                    <a:pt x="f83" y="f18"/>
                    <a:pt x="f84" y="f59"/>
                    <a:pt x="f85" y="f86"/>
                  </a:cubicBezTo>
                  <a:cubicBezTo>
                    <a:pt x="f87" y="f88"/>
                    <a:pt x="f89" y="f69"/>
                    <a:pt x="f90" y="f91"/>
                  </a:cubicBezTo>
                  <a:cubicBezTo>
                    <a:pt x="f92" y="f93"/>
                    <a:pt x="f94" y="f95"/>
                    <a:pt x="f6" y="f96"/>
                  </a:cubicBezTo>
                  <a:cubicBezTo>
                    <a:pt x="f97" y="f98"/>
                    <a:pt x="f99" y="f100"/>
                    <a:pt x="f92" y="f101"/>
                  </a:cubicBezTo>
                  <a:cubicBezTo>
                    <a:pt x="f102" y="f103"/>
                    <a:pt x="f102" y="f19"/>
                    <a:pt x="f104" y="f105"/>
                  </a:cubicBezTo>
                  <a:cubicBezTo>
                    <a:pt x="f104" y="f106"/>
                    <a:pt x="f104" y="f107"/>
                    <a:pt x="f104" y="f7"/>
                  </a:cubicBezTo>
                  <a:cubicBezTo>
                    <a:pt x="f90" y="f107"/>
                    <a:pt x="f108" y="f109"/>
                    <a:pt x="f110" y="f111"/>
                  </a:cubicBezTo>
                  <a:cubicBezTo>
                    <a:pt x="f112" y="f113"/>
                    <a:pt x="f114" y="f2"/>
                    <a:pt x="f115" y="f116"/>
                  </a:cubicBezTo>
                  <a:cubicBezTo>
                    <a:pt x="f117" y="f118"/>
                    <a:pt x="f29" y="f119"/>
                    <a:pt x="f120" y="f25"/>
                  </a:cubicBezTo>
                  <a:cubicBezTo>
                    <a:pt x="f121" y="f25"/>
                    <a:pt x="f122" y="f116"/>
                    <a:pt x="f55" y="f17"/>
                  </a:cubicBezTo>
                  <a:cubicBezTo>
                    <a:pt x="f8" y="f123"/>
                    <a:pt x="f124" y="f16"/>
                    <a:pt x="f125" y="f126"/>
                  </a:cubicBezTo>
                  <a:cubicBezTo>
                    <a:pt x="f127" y="f128"/>
                    <a:pt x="f10" y="f13"/>
                    <a:pt x="f18" y="f9"/>
                  </a:cubicBezTo>
                  <a:cubicBezTo>
                    <a:pt x="f18" y="f9"/>
                    <a:pt x="f8" y="f9"/>
                    <a:pt x="f8" y="f9"/>
                  </a:cubicBezTo>
                  <a:close/>
                  <a:moveTo>
                    <a:pt x="f129" y="f27"/>
                  </a:moveTo>
                  <a:cubicBezTo>
                    <a:pt x="f130" y="f131"/>
                    <a:pt x="f132" y="f133"/>
                    <a:pt x="f97" y="f134"/>
                  </a:cubicBezTo>
                  <a:cubicBezTo>
                    <a:pt x="f135" y="f128"/>
                    <a:pt x="f136" y="f16"/>
                    <a:pt x="f108" y="f137"/>
                  </a:cubicBezTo>
                  <a:cubicBezTo>
                    <a:pt x="f108" y="f19"/>
                    <a:pt x="f138" y="f139"/>
                    <a:pt x="f140" y="f141"/>
                  </a:cubicBezTo>
                  <a:cubicBezTo>
                    <a:pt x="f142" y="f141"/>
                    <a:pt x="f143" y="f144"/>
                    <a:pt x="f110" y="f144"/>
                  </a:cubicBezTo>
                  <a:cubicBezTo>
                    <a:pt x="f110" y="f145"/>
                    <a:pt x="f110" y="f146"/>
                    <a:pt x="f110" y="f128"/>
                  </a:cubicBezTo>
                  <a:cubicBezTo>
                    <a:pt x="f147" y="f148"/>
                    <a:pt x="f89" y="f141"/>
                    <a:pt x="f149" y="f118"/>
                  </a:cubicBezTo>
                  <a:cubicBezTo>
                    <a:pt x="f149" y="f21"/>
                    <a:pt x="f149" y="f19"/>
                    <a:pt x="f149" y="f145"/>
                  </a:cubicBezTo>
                  <a:cubicBezTo>
                    <a:pt x="f87" y="f145"/>
                    <a:pt x="f150" y="f145"/>
                    <a:pt x="f150" y="f145"/>
                  </a:cubicBezTo>
                  <a:cubicBezTo>
                    <a:pt x="f151" y="f139"/>
                    <a:pt x="f152" y="f116"/>
                    <a:pt x="f153" y="f40"/>
                  </a:cubicBezTo>
                  <a:cubicBezTo>
                    <a:pt x="f154" y="f40"/>
                    <a:pt x="f154" y="f40"/>
                    <a:pt x="f155" y="f40"/>
                  </a:cubicBezTo>
                  <a:cubicBezTo>
                    <a:pt x="f156" y="f131"/>
                    <a:pt x="f156" y="f157"/>
                    <a:pt x="f158" y="f17"/>
                  </a:cubicBezTo>
                  <a:cubicBezTo>
                    <a:pt x="f159" y="f29"/>
                    <a:pt x="f159" y="f29"/>
                    <a:pt x="f160" y="f29"/>
                  </a:cubicBezTo>
                  <a:cubicBezTo>
                    <a:pt x="f161" y="f162"/>
                    <a:pt x="f161" y="f163"/>
                    <a:pt x="f164" y="f17"/>
                  </a:cubicBezTo>
                  <a:cubicBezTo>
                    <a:pt x="f165" y="f166"/>
                    <a:pt x="f160" y="f167"/>
                    <a:pt x="f168" y="f38"/>
                  </a:cubicBezTo>
                  <a:cubicBezTo>
                    <a:pt x="f169" y="f170"/>
                    <a:pt x="f171" y="f162"/>
                    <a:pt x="f171" y="f2"/>
                  </a:cubicBezTo>
                  <a:cubicBezTo>
                    <a:pt x="f132" y="f2"/>
                    <a:pt x="f172" y="f2"/>
                    <a:pt x="f173" y="f2"/>
                  </a:cubicBezTo>
                  <a:cubicBezTo>
                    <a:pt x="f172" y="f174"/>
                    <a:pt x="f171" y="f48"/>
                    <a:pt x="f175" y="f176"/>
                  </a:cubicBezTo>
                  <a:cubicBezTo>
                    <a:pt x="f177" y="f58"/>
                    <a:pt x="f177" y="f174"/>
                    <a:pt x="f178" y="f23"/>
                  </a:cubicBezTo>
                  <a:cubicBezTo>
                    <a:pt x="f179" y="f23"/>
                    <a:pt x="f179" y="f23"/>
                    <a:pt x="f179" y="f23"/>
                  </a:cubicBezTo>
                  <a:cubicBezTo>
                    <a:pt x="f180" y="f181"/>
                    <a:pt x="f182" y="f183"/>
                    <a:pt x="f184" y="f45"/>
                  </a:cubicBezTo>
                  <a:cubicBezTo>
                    <a:pt x="f184" y="f45"/>
                    <a:pt x="f185" y="f45"/>
                    <a:pt x="f185" y="f45"/>
                  </a:cubicBezTo>
                  <a:cubicBezTo>
                    <a:pt x="f186" y="f183"/>
                    <a:pt x="f187" y="f181"/>
                    <a:pt x="f188" y="f189"/>
                  </a:cubicBezTo>
                  <a:cubicBezTo>
                    <a:pt x="f190" y="f191"/>
                    <a:pt x="f192" y="f32"/>
                    <a:pt x="f193" y="f36"/>
                  </a:cubicBezTo>
                  <a:cubicBezTo>
                    <a:pt x="f194" y="f195"/>
                    <a:pt x="f196" y="f197"/>
                    <a:pt x="f198" y="f34"/>
                  </a:cubicBezTo>
                  <a:cubicBezTo>
                    <a:pt x="f199" y="f200"/>
                    <a:pt x="f201" y="f202"/>
                    <a:pt x="f203" y="f101"/>
                  </a:cubicBezTo>
                  <a:cubicBezTo>
                    <a:pt x="f204" y="f205"/>
                    <a:pt x="f206" y="f38"/>
                    <a:pt x="f207" y="f118"/>
                  </a:cubicBezTo>
                  <a:cubicBezTo>
                    <a:pt x="f208" y="f209"/>
                    <a:pt x="f208" y="f176"/>
                    <a:pt x="f208" y="f202"/>
                  </a:cubicBezTo>
                  <a:cubicBezTo>
                    <a:pt x="f208" y="f210"/>
                    <a:pt x="f208" y="f211"/>
                    <a:pt x="f212" y="f213"/>
                  </a:cubicBezTo>
                  <a:cubicBezTo>
                    <a:pt x="f214" y="f195"/>
                    <a:pt x="f215" y="f42"/>
                    <a:pt x="f216" y="f27"/>
                  </a:cubicBezTo>
                  <a:cubicBezTo>
                    <a:pt x="f217" y="f38"/>
                    <a:pt x="f218" y="f48"/>
                    <a:pt x="f218" y="f219"/>
                  </a:cubicBezTo>
                  <a:cubicBezTo>
                    <a:pt x="f220" y="f221"/>
                    <a:pt x="f218" y="f222"/>
                    <a:pt x="f223" y="f77"/>
                  </a:cubicBezTo>
                  <a:cubicBezTo>
                    <a:pt x="f224" y="f77"/>
                    <a:pt x="f224" y="f77"/>
                    <a:pt x="f225" y="f226"/>
                  </a:cubicBezTo>
                  <a:cubicBezTo>
                    <a:pt x="f115" y="f227"/>
                    <a:pt x="f228" y="f50"/>
                    <a:pt x="f129" y="f27"/>
                  </a:cubicBezTo>
                  <a:close/>
                  <a:moveTo>
                    <a:pt x="f229" y="f230"/>
                  </a:moveTo>
                  <a:cubicBezTo>
                    <a:pt x="f231" y="f37"/>
                    <a:pt x="f232" y="f230"/>
                    <a:pt x="f233" y="f47"/>
                  </a:cubicBezTo>
                  <a:cubicBezTo>
                    <a:pt x="f234" y="f235"/>
                    <a:pt x="f236" y="f235"/>
                    <a:pt x="f226" y="f235"/>
                  </a:cubicBezTo>
                  <a:cubicBezTo>
                    <a:pt x="f237" y="f51"/>
                    <a:pt x="f197" y="f51"/>
                    <a:pt x="f33" y="f20"/>
                  </a:cubicBezTo>
                  <a:cubicBezTo>
                    <a:pt x="f167" y="f238"/>
                    <a:pt x="f145" y="f68"/>
                    <a:pt x="f105" y="f239"/>
                  </a:cubicBezTo>
                  <a:cubicBezTo>
                    <a:pt x="f240" y="f241"/>
                    <a:pt x="f215" y="f242"/>
                    <a:pt x="f243" y="f244"/>
                  </a:cubicBezTo>
                  <a:cubicBezTo>
                    <a:pt x="f245" y="f244"/>
                    <a:pt x="f196" y="f44"/>
                    <a:pt x="f193" y="f22"/>
                  </a:cubicBezTo>
                  <a:cubicBezTo>
                    <a:pt x="f188" y="f246"/>
                    <a:pt x="f184" y="f122"/>
                    <a:pt x="f177" y="f86"/>
                  </a:cubicBezTo>
                  <a:cubicBezTo>
                    <a:pt x="f247" y="f88"/>
                    <a:pt x="f248" y="f249"/>
                    <a:pt x="f250" y="f69"/>
                  </a:cubicBezTo>
                  <a:cubicBezTo>
                    <a:pt x="f251" y="f252"/>
                    <a:pt x="f253" y="f75"/>
                    <a:pt x="f85" y="f67"/>
                  </a:cubicBezTo>
                  <a:cubicBezTo>
                    <a:pt x="f158" y="f254"/>
                    <a:pt x="f154" y="f255"/>
                    <a:pt x="f256" y="f231"/>
                  </a:cubicBezTo>
                  <a:cubicBezTo>
                    <a:pt x="f257" y="f258"/>
                    <a:pt x="f259" y="f260"/>
                    <a:pt x="f108" y="f234"/>
                  </a:cubicBezTo>
                  <a:cubicBezTo>
                    <a:pt x="f90" y="f261"/>
                    <a:pt x="f92" y="f262"/>
                    <a:pt x="f102" y="f263"/>
                  </a:cubicBezTo>
                  <a:cubicBezTo>
                    <a:pt x="f110" y="f264"/>
                    <a:pt x="f256" y="f26"/>
                    <a:pt x="f265" y="f88"/>
                  </a:cubicBezTo>
                  <a:cubicBezTo>
                    <a:pt x="f266" y="f37"/>
                    <a:pt x="f185" y="f46"/>
                    <a:pt x="f267" y="f49"/>
                  </a:cubicBezTo>
                  <a:cubicBezTo>
                    <a:pt x="f214" y="f59"/>
                    <a:pt x="f268" y="f239"/>
                    <a:pt x="f269" y="f68"/>
                  </a:cubicBezTo>
                  <a:cubicBezTo>
                    <a:pt x="f270" y="f78"/>
                    <a:pt x="f162" y="f271"/>
                    <a:pt x="f205" y="f239"/>
                  </a:cubicBezTo>
                  <a:cubicBezTo>
                    <a:pt x="f211" y="f71"/>
                    <a:pt x="f263" y="f51"/>
                    <a:pt x="f229" y="f230"/>
                  </a:cubicBezTo>
                  <a:close/>
                  <a:moveTo>
                    <a:pt x="f16" y="f272"/>
                  </a:moveTo>
                  <a:cubicBezTo>
                    <a:pt x="f273" y="f272"/>
                    <a:pt x="f274" y="f272"/>
                    <a:pt x="f274" y="f272"/>
                  </a:cubicBezTo>
                  <a:cubicBezTo>
                    <a:pt x="f133" y="f275"/>
                    <a:pt x="f276" y="f50"/>
                    <a:pt x="f277" y="f29"/>
                  </a:cubicBezTo>
                  <a:cubicBezTo>
                    <a:pt x="f278" y="f29"/>
                    <a:pt x="f134" y="f29"/>
                    <a:pt x="f279" y="f29"/>
                  </a:cubicBezTo>
                  <a:cubicBezTo>
                    <a:pt x="f279" y="f280"/>
                    <a:pt x="f279" y="f200"/>
                    <a:pt x="f279" y="f281"/>
                  </a:cubicBezTo>
                  <a:cubicBezTo>
                    <a:pt x="f282" y="f281"/>
                    <a:pt x="f109" y="f281"/>
                    <a:pt x="f283" y="f233"/>
                  </a:cubicBezTo>
                  <a:cubicBezTo>
                    <a:pt x="f284" y="f98"/>
                    <a:pt x="f285" y="f234"/>
                    <a:pt x="f285" y="f221"/>
                  </a:cubicBezTo>
                  <a:cubicBezTo>
                    <a:pt x="f285" y="f286"/>
                    <a:pt x="f287" y="f176"/>
                    <a:pt x="f126" y="f288"/>
                  </a:cubicBezTo>
                  <a:cubicBezTo>
                    <a:pt x="f126" y="f288"/>
                    <a:pt x="f113" y="f288"/>
                    <a:pt x="f113" y="f288"/>
                  </a:cubicBezTo>
                  <a:cubicBezTo>
                    <a:pt x="f289" y="f45"/>
                    <a:pt x="f146" y="f227"/>
                    <a:pt x="f16" y="f272"/>
                  </a:cubicBezTo>
                  <a:close/>
                  <a:moveTo>
                    <a:pt x="f181" y="f288"/>
                  </a:moveTo>
                  <a:cubicBezTo>
                    <a:pt x="f174" y="f288"/>
                    <a:pt x="f191" y="f288"/>
                    <a:pt x="f290" y="f288"/>
                  </a:cubicBezTo>
                  <a:cubicBezTo>
                    <a:pt x="f290" y="f205"/>
                    <a:pt x="f290" y="f202"/>
                    <a:pt x="f290" y="f226"/>
                  </a:cubicBezTo>
                  <a:cubicBezTo>
                    <a:pt x="f41" y="f226"/>
                    <a:pt x="f52" y="f226"/>
                    <a:pt x="f31" y="f226"/>
                  </a:cubicBezTo>
                  <a:cubicBezTo>
                    <a:pt x="f38" y="f60"/>
                    <a:pt x="f183" y="f48"/>
                    <a:pt x="f32" y="f174"/>
                  </a:cubicBezTo>
                  <a:cubicBezTo>
                    <a:pt x="f174" y="f174"/>
                    <a:pt x="f23" y="f174"/>
                    <a:pt x="f137" y="f174"/>
                  </a:cubicBezTo>
                  <a:cubicBezTo>
                    <a:pt x="f137" y="f291"/>
                    <a:pt x="f137" y="f202"/>
                    <a:pt x="f137" y="f233"/>
                  </a:cubicBezTo>
                  <a:cubicBezTo>
                    <a:pt x="f40" y="f261"/>
                    <a:pt x="f40" y="f261"/>
                    <a:pt x="f167" y="f210"/>
                  </a:cubicBezTo>
                  <a:cubicBezTo>
                    <a:pt x="f170" y="f275"/>
                    <a:pt x="f29" y="f43"/>
                    <a:pt x="f181" y="f288"/>
                  </a:cubicBezTo>
                  <a:close/>
                  <a:moveTo>
                    <a:pt x="f272" y="f191"/>
                  </a:moveTo>
                  <a:cubicBezTo>
                    <a:pt x="f200" y="f191"/>
                    <a:pt x="f292" y="f191"/>
                    <a:pt x="f50" y="f191"/>
                  </a:cubicBezTo>
                  <a:cubicBezTo>
                    <a:pt x="f50" y="f43"/>
                    <a:pt x="f50" y="f202"/>
                    <a:pt x="f50" y="f281"/>
                  </a:cubicBezTo>
                  <a:cubicBezTo>
                    <a:pt x="f291" y="f234"/>
                    <a:pt x="f176" y="f293"/>
                    <a:pt x="f292" y="f293"/>
                  </a:cubicBezTo>
                  <a:cubicBezTo>
                    <a:pt x="f294" y="f293"/>
                    <a:pt x="f286" y="f221"/>
                    <a:pt x="f286" y="f210"/>
                  </a:cubicBezTo>
                  <a:cubicBezTo>
                    <a:pt x="f286" y="f34"/>
                    <a:pt x="f295" y="f176"/>
                    <a:pt x="f296" y="f297"/>
                  </a:cubicBezTo>
                  <a:cubicBezTo>
                    <a:pt x="f296" y="f297"/>
                    <a:pt x="f101" y="f297"/>
                    <a:pt x="f101" y="f297"/>
                  </a:cubicBezTo>
                  <a:cubicBezTo>
                    <a:pt x="f237" y="f48"/>
                    <a:pt x="f210" y="f176"/>
                    <a:pt x="f298" y="f195"/>
                  </a:cubicBezTo>
                  <a:cubicBezTo>
                    <a:pt x="f298" y="f195"/>
                    <a:pt x="f298" y="f195"/>
                    <a:pt x="f120" y="f195"/>
                  </a:cubicBezTo>
                  <a:cubicBezTo>
                    <a:pt x="f213" y="f291"/>
                    <a:pt x="f211" y="f183"/>
                    <a:pt x="f272" y="f191"/>
                  </a:cubicBezTo>
                  <a:close/>
                  <a:moveTo>
                    <a:pt x="f252" y="f167"/>
                  </a:moveTo>
                  <a:cubicBezTo>
                    <a:pt x="f299" y="f170"/>
                    <a:pt x="f62" y="f181"/>
                    <a:pt x="f222" y="f174"/>
                  </a:cubicBezTo>
                  <a:cubicBezTo>
                    <a:pt x="f222" y="f300"/>
                    <a:pt x="f222" y="f275"/>
                    <a:pt x="f222" y="f211"/>
                  </a:cubicBezTo>
                  <a:cubicBezTo>
                    <a:pt x="f301" y="f298"/>
                    <a:pt x="f232" y="f210"/>
                    <a:pt x="f263" y="f275"/>
                  </a:cubicBezTo>
                  <a:cubicBezTo>
                    <a:pt x="f302" y="f45"/>
                    <a:pt x="f66" y="f58"/>
                    <a:pt x="f231" y="f191"/>
                  </a:cubicBezTo>
                  <a:cubicBezTo>
                    <a:pt x="f264" y="f290"/>
                    <a:pt x="f255" y="f290"/>
                    <a:pt x="f255" y="f290"/>
                  </a:cubicBezTo>
                  <a:cubicBezTo>
                    <a:pt x="f264" y="f297"/>
                    <a:pt x="f231" y="f176"/>
                    <a:pt x="f91" y="f294"/>
                  </a:cubicBezTo>
                  <a:cubicBezTo>
                    <a:pt x="f91" y="f294"/>
                    <a:pt x="f231" y="f294"/>
                    <a:pt x="f231" y="f294"/>
                  </a:cubicBezTo>
                  <a:cubicBezTo>
                    <a:pt x="f255" y="f33"/>
                    <a:pt x="f303" y="f183"/>
                    <a:pt x="f252" y="f167"/>
                  </a:cubicBezTo>
                  <a:close/>
                  <a:moveTo>
                    <a:pt x="f304" y="f293"/>
                  </a:moveTo>
                  <a:cubicBezTo>
                    <a:pt x="f129" y="f293"/>
                    <a:pt x="f82" y="f293"/>
                    <a:pt x="f305" y="f293"/>
                  </a:cubicBezTo>
                  <a:cubicBezTo>
                    <a:pt x="f306" y="f200"/>
                    <a:pt x="f307" y="f280"/>
                    <a:pt x="f308" y="f170"/>
                  </a:cubicBezTo>
                  <a:cubicBezTo>
                    <a:pt x="f269" y="f167"/>
                    <a:pt x="f309" y="f167"/>
                    <a:pt x="f82" y="f27"/>
                  </a:cubicBezTo>
                  <a:cubicBezTo>
                    <a:pt x="f129" y="f300"/>
                    <a:pt x="f240" y="f60"/>
                    <a:pt x="f304" y="f293"/>
                  </a:cubicBezTo>
                  <a:close/>
                  <a:moveTo>
                    <a:pt x="f244" y="f249"/>
                  </a:moveTo>
                  <a:cubicBezTo>
                    <a:pt x="f46" y="f229"/>
                    <a:pt x="f44" y="f26"/>
                    <a:pt x="f39" y="f310"/>
                  </a:cubicBezTo>
                  <a:cubicBezTo>
                    <a:pt x="f37" y="f311"/>
                    <a:pt x="f312" y="f72"/>
                    <a:pt x="f311" y="f73"/>
                  </a:cubicBezTo>
                  <a:cubicBezTo>
                    <a:pt x="f313" y="f122"/>
                    <a:pt x="f314" y="f37"/>
                    <a:pt x="f24" y="f315"/>
                  </a:cubicBezTo>
                  <a:cubicBezTo>
                    <a:pt x="f316" y="f316"/>
                    <a:pt x="f230" y="f24"/>
                    <a:pt x="f244" y="f24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39">
              <a:extLst>
                <a:ext uri="{FF2B5EF4-FFF2-40B4-BE49-F238E27FC236}">
                  <a16:creationId xmlns:a16="http://schemas.microsoft.com/office/drawing/2014/main" id="{A155F0A4-FDB2-64CC-BE9D-2ED6620BA4D4}"/>
                </a:ext>
              </a:extLst>
            </p:cNvPr>
            <p:cNvSpPr/>
            <p:nvPr/>
          </p:nvSpPr>
          <p:spPr>
            <a:xfrm>
              <a:off x="6629400" y="3802066"/>
              <a:ext cx="1506538" cy="81914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99"/>
                <a:gd name="f8" fmla="val 216"/>
                <a:gd name="f9" fmla="val 46"/>
                <a:gd name="f10" fmla="val 147"/>
                <a:gd name="f11" fmla="val 45"/>
                <a:gd name="f12" fmla="val 150"/>
                <a:gd name="f13" fmla="val 44"/>
                <a:gd name="f14" fmla="val 153"/>
                <a:gd name="f15" fmla="val 43"/>
                <a:gd name="f16" fmla="val 156"/>
                <a:gd name="f17" fmla="val 42"/>
                <a:gd name="f18" fmla="val 41"/>
                <a:gd name="f19" fmla="val 40"/>
                <a:gd name="f20" fmla="val 138"/>
                <a:gd name="f21" fmla="val 129"/>
                <a:gd name="f22" fmla="val 39"/>
                <a:gd name="f23" fmla="val 38"/>
                <a:gd name="f24" fmla="val 37"/>
                <a:gd name="f25" fmla="val 128"/>
                <a:gd name="f26" fmla="val 31"/>
                <a:gd name="f27" fmla="val 139"/>
                <a:gd name="f28" fmla="val 28"/>
                <a:gd name="f29" fmla="val 26"/>
                <a:gd name="f30" fmla="val 163"/>
                <a:gd name="f31" fmla="val 25"/>
                <a:gd name="f32" fmla="val 24"/>
                <a:gd name="f33" fmla="val 23"/>
                <a:gd name="f34" fmla="val 143"/>
                <a:gd name="f35" fmla="val 22"/>
                <a:gd name="f36" fmla="val 21"/>
                <a:gd name="f37" fmla="val 20"/>
                <a:gd name="f38" fmla="val 18"/>
                <a:gd name="f39" fmla="val 154"/>
                <a:gd name="f40" fmla="val 15"/>
                <a:gd name="f41" fmla="val 165"/>
                <a:gd name="f42" fmla="val 12"/>
                <a:gd name="f43" fmla="val 176"/>
                <a:gd name="f44" fmla="val 11"/>
                <a:gd name="f45" fmla="val 10"/>
                <a:gd name="f46" fmla="val 157"/>
                <a:gd name="f47" fmla="val 14"/>
                <a:gd name="f48" fmla="val 121"/>
                <a:gd name="f49" fmla="val 112"/>
                <a:gd name="f50" fmla="val 17"/>
                <a:gd name="f51" fmla="val 103"/>
                <a:gd name="f52" fmla="val 8"/>
                <a:gd name="f53" fmla="val 95"/>
                <a:gd name="f54" fmla="val 89"/>
                <a:gd name="f55" fmla="val 1"/>
                <a:gd name="f56" fmla="val 79"/>
                <a:gd name="f57" fmla="val 6"/>
                <a:gd name="f58" fmla="val 70"/>
                <a:gd name="f59" fmla="val 16"/>
                <a:gd name="f60" fmla="val 52"/>
                <a:gd name="f61" fmla="val 49"/>
                <a:gd name="f62" fmla="val 35"/>
                <a:gd name="f63" fmla="val 80"/>
                <a:gd name="f64" fmla="val 113"/>
                <a:gd name="f65" fmla="val 145"/>
                <a:gd name="f66" fmla="val 9"/>
                <a:gd name="f67" fmla="val 185"/>
                <a:gd name="f68" fmla="val 224"/>
                <a:gd name="f69" fmla="val 263"/>
                <a:gd name="f70" fmla="val 284"/>
                <a:gd name="f71" fmla="val 304"/>
                <a:gd name="f72" fmla="val 325"/>
                <a:gd name="f73" fmla="val 352"/>
                <a:gd name="f74" fmla="val 372"/>
                <a:gd name="f75" fmla="val 60"/>
                <a:gd name="f76" fmla="val 389"/>
                <a:gd name="f77" fmla="val 82"/>
                <a:gd name="f78" fmla="val 398"/>
                <a:gd name="f79" fmla="val 110"/>
                <a:gd name="f80" fmla="val 126"/>
                <a:gd name="f81" fmla="val 397"/>
                <a:gd name="f82" fmla="val 182"/>
                <a:gd name="f83" fmla="val 396"/>
                <a:gd name="f84" fmla="val 210"/>
                <a:gd name="f85" fmla="val 212"/>
                <a:gd name="f86" fmla="val 215"/>
                <a:gd name="f87" fmla="val 394"/>
                <a:gd name="f88" fmla="val 217"/>
                <a:gd name="f89" fmla="val 391"/>
                <a:gd name="f90" fmla="val 197"/>
                <a:gd name="f91" fmla="val 387"/>
                <a:gd name="f92" fmla="val 177"/>
                <a:gd name="f93" fmla="val 384"/>
                <a:gd name="f94" fmla="val 383"/>
                <a:gd name="f95" fmla="val 381"/>
                <a:gd name="f96" fmla="val 169"/>
                <a:gd name="f97" fmla="val 380"/>
                <a:gd name="f98" fmla="val 181"/>
                <a:gd name="f99" fmla="val 379"/>
                <a:gd name="f100" fmla="val 193"/>
                <a:gd name="f101" fmla="val 378"/>
                <a:gd name="f102" fmla="val 377"/>
                <a:gd name="f103" fmla="val 376"/>
                <a:gd name="f104" fmla="val 374"/>
                <a:gd name="f105" fmla="val 168"/>
                <a:gd name="f106" fmla="val 155"/>
                <a:gd name="f107" fmla="val 371"/>
                <a:gd name="f108" fmla="val 370"/>
                <a:gd name="f109" fmla="val 368"/>
                <a:gd name="f110" fmla="val 162"/>
                <a:gd name="f111" fmla="val 366"/>
                <a:gd name="f112" fmla="val 364"/>
                <a:gd name="f113" fmla="val 161"/>
                <a:gd name="f114" fmla="val 350"/>
                <a:gd name="f115" fmla="val 134"/>
                <a:gd name="f116" fmla="val 159"/>
                <a:gd name="f117" fmla="val 171"/>
                <a:gd name="f118" fmla="val 349"/>
                <a:gd name="f119" fmla="val 348"/>
                <a:gd name="f120" fmla="val 347"/>
                <a:gd name="f121" fmla="val 346"/>
                <a:gd name="f122" fmla="val 164"/>
                <a:gd name="f123" fmla="val 344"/>
                <a:gd name="f124" fmla="val 342"/>
                <a:gd name="f125" fmla="val 148"/>
                <a:gd name="f126" fmla="val 341"/>
                <a:gd name="f127" fmla="val 340"/>
                <a:gd name="f128" fmla="val 339"/>
                <a:gd name="f129" fmla="val 338"/>
                <a:gd name="f130" fmla="val 337"/>
                <a:gd name="f131" fmla="val 335"/>
                <a:gd name="f132" fmla="val 142"/>
                <a:gd name="f133" fmla="val 131"/>
                <a:gd name="f134" fmla="val 334"/>
                <a:gd name="f135" fmla="val 329"/>
                <a:gd name="f136" fmla="val 116"/>
                <a:gd name="f137" fmla="val 319"/>
                <a:gd name="f138" fmla="val 318"/>
                <a:gd name="f139" fmla="val 316"/>
                <a:gd name="f140" fmla="val 144"/>
                <a:gd name="f141" fmla="val 315"/>
                <a:gd name="f142" fmla="val 160"/>
                <a:gd name="f143" fmla="val 314"/>
                <a:gd name="f144" fmla="val 312"/>
                <a:gd name="f145" fmla="val 311"/>
                <a:gd name="f146" fmla="val 125"/>
                <a:gd name="f147" fmla="val 309"/>
                <a:gd name="f148" fmla="val 108"/>
                <a:gd name="f149" fmla="val 308"/>
                <a:gd name="f150" fmla="val 307"/>
                <a:gd name="f151" fmla="val 306"/>
                <a:gd name="f152" fmla="val 123"/>
                <a:gd name="f153" fmla="val 303"/>
                <a:gd name="f154" fmla="val 302"/>
                <a:gd name="f155" fmla="val 301"/>
                <a:gd name="f156" fmla="val 300"/>
                <a:gd name="f157" fmla="val 141"/>
                <a:gd name="f158" fmla="val 299"/>
                <a:gd name="f159" fmla="val 298"/>
                <a:gd name="f160" fmla="val 102"/>
                <a:gd name="f161" fmla="val 283"/>
                <a:gd name="f162" fmla="val 99"/>
                <a:gd name="f163" fmla="val 133"/>
                <a:gd name="f164" fmla="val 149"/>
                <a:gd name="f165" fmla="val 282"/>
                <a:gd name="f166" fmla="val 281"/>
                <a:gd name="f167" fmla="val 280"/>
                <a:gd name="f168" fmla="val 277"/>
                <a:gd name="f169" fmla="val 132"/>
                <a:gd name="f170" fmla="val 274"/>
                <a:gd name="f171" fmla="val 115"/>
                <a:gd name="f172" fmla="val 271"/>
                <a:gd name="f173" fmla="val 97"/>
                <a:gd name="f174" fmla="val 270"/>
                <a:gd name="f175" fmla="val 268"/>
                <a:gd name="f176" fmla="val 111"/>
                <a:gd name="f177" fmla="val 267"/>
                <a:gd name="f178" fmla="val 265"/>
                <a:gd name="f179" fmla="val 264"/>
                <a:gd name="f180" fmla="val 124"/>
                <a:gd name="f181" fmla="val 262"/>
                <a:gd name="f182" fmla="val 109"/>
                <a:gd name="f183" fmla="val 94"/>
                <a:gd name="f184" fmla="val 254"/>
                <a:gd name="f185" fmla="val 93"/>
                <a:gd name="f186" fmla="val 247"/>
                <a:gd name="f187" fmla="val 92"/>
                <a:gd name="f188" fmla="val 239"/>
                <a:gd name="f189" fmla="val 90"/>
                <a:gd name="f190" fmla="val 238"/>
                <a:gd name="f191" fmla="val 106"/>
                <a:gd name="f192" fmla="val 237"/>
                <a:gd name="f193" fmla="val 236"/>
                <a:gd name="f194" fmla="val 136"/>
                <a:gd name="f195" fmla="val 235"/>
                <a:gd name="f196" fmla="val 233"/>
                <a:gd name="f197" fmla="val 120"/>
                <a:gd name="f198" fmla="val 231"/>
                <a:gd name="f199" fmla="val 104"/>
                <a:gd name="f200" fmla="val 229"/>
                <a:gd name="f201" fmla="val 88"/>
                <a:gd name="f202" fmla="val 228"/>
                <a:gd name="f203" fmla="val 226"/>
                <a:gd name="f204" fmla="val 225"/>
                <a:gd name="f205" fmla="val 223"/>
                <a:gd name="f206" fmla="val 222"/>
                <a:gd name="f207" fmla="val 220"/>
                <a:gd name="f208" fmla="val 219"/>
                <a:gd name="f209" fmla="val 218"/>
                <a:gd name="f210" fmla="val 105"/>
                <a:gd name="f211" fmla="val 98"/>
                <a:gd name="f212" fmla="val 85"/>
                <a:gd name="f213" fmla="val 207"/>
                <a:gd name="f214" fmla="val 86"/>
                <a:gd name="f215" fmla="val 205"/>
                <a:gd name="f216" fmla="val 87"/>
                <a:gd name="f217" fmla="val 202"/>
                <a:gd name="f218" fmla="val 198"/>
                <a:gd name="f219" fmla="val 118"/>
                <a:gd name="f220" fmla="val 196"/>
                <a:gd name="f221" fmla="val 195"/>
                <a:gd name="f222" fmla="val 119"/>
                <a:gd name="f223" fmla="val 190"/>
                <a:gd name="f224" fmla="val 188"/>
                <a:gd name="f225" fmla="val 100"/>
                <a:gd name="f226" fmla="val 178"/>
                <a:gd name="f227" fmla="val 179"/>
                <a:gd name="f228" fmla="val 170"/>
                <a:gd name="f229" fmla="val 152"/>
                <a:gd name="f230" fmla="val 96"/>
                <a:gd name="f231" fmla="val 140"/>
                <a:gd name="f232" fmla="val 137"/>
                <a:gd name="f233" fmla="val 130"/>
                <a:gd name="f234" fmla="val 122"/>
                <a:gd name="f235" fmla="val 117"/>
                <a:gd name="f236" fmla="val 101"/>
                <a:gd name="f237" fmla="val 81"/>
                <a:gd name="f238" fmla="val 84"/>
                <a:gd name="f239" fmla="val 74"/>
                <a:gd name="f240" fmla="val 68"/>
                <a:gd name="f241" fmla="val 67"/>
                <a:gd name="f242" fmla="val 66"/>
                <a:gd name="f243" fmla="val 64"/>
                <a:gd name="f244" fmla="val 62"/>
                <a:gd name="f245" fmla="val 146"/>
                <a:gd name="f246" fmla="val 56"/>
                <a:gd name="f247" fmla="val 51"/>
                <a:gd name="f248" fmla="val 54"/>
                <a:gd name="f249" fmla="val 53"/>
                <a:gd name="f250" fmla="val 166"/>
                <a:gd name="f251" fmla="val 194"/>
                <a:gd name="f252" fmla="val 221"/>
                <a:gd name="f253" fmla="val 248"/>
                <a:gd name="f254" fmla="val 30"/>
                <a:gd name="f255" fmla="val 313"/>
                <a:gd name="f256" fmla="val 63"/>
                <a:gd name="f257" fmla="val 354"/>
                <a:gd name="f258" fmla="val 361"/>
                <a:gd name="f259" fmla="val 73"/>
                <a:gd name="f260" fmla="val 362"/>
                <a:gd name="f261" fmla="val 72"/>
                <a:gd name="f262" fmla="val 71"/>
                <a:gd name="f263" fmla="val 355"/>
                <a:gd name="f264" fmla="val 65"/>
                <a:gd name="f265" fmla="val 57"/>
                <a:gd name="f266" fmla="val 290"/>
                <a:gd name="f267" fmla="val 27"/>
                <a:gd name="f268" fmla="val 183"/>
                <a:gd name="f269" fmla="val 114"/>
                <a:gd name="f270" fmla="val 29"/>
                <a:gd name="f271" fmla="val 33"/>
                <a:gd name="f272" fmla="val 55"/>
                <a:gd name="f273" fmla="val 58"/>
                <a:gd name="f274" fmla="val 59"/>
                <a:gd name="f275" fmla="val 34"/>
                <a:gd name="f276" fmla="val 32"/>
                <a:gd name="f277" fmla="val 76"/>
                <a:gd name="f278" fmla="val 19"/>
                <a:gd name="f279" fmla="val 83"/>
                <a:gd name="f280" fmla="+- 0 0 -90"/>
                <a:gd name="f281" fmla="*/ f4 1 399"/>
                <a:gd name="f282" fmla="*/ f5 1 216"/>
                <a:gd name="f283" fmla="val f6"/>
                <a:gd name="f284" fmla="val f7"/>
                <a:gd name="f285" fmla="val f8"/>
                <a:gd name="f286" fmla="*/ f280 f0 1"/>
                <a:gd name="f287" fmla="+- f285 0 f283"/>
                <a:gd name="f288" fmla="+- f284 0 f283"/>
                <a:gd name="f289" fmla="*/ f286 1 f3"/>
                <a:gd name="f290" fmla="*/ f288 1 399"/>
                <a:gd name="f291" fmla="*/ f287 1 216"/>
                <a:gd name="f292" fmla="*/ 43 f288 1"/>
                <a:gd name="f293" fmla="*/ 156 f287 1"/>
                <a:gd name="f294" fmla="*/ 40 f288 1"/>
                <a:gd name="f295" fmla="*/ 129 f287 1"/>
                <a:gd name="f296" fmla="*/ 26 f288 1"/>
                <a:gd name="f297" fmla="*/ 163 f287 1"/>
                <a:gd name="f298" fmla="*/ 20 f288 1"/>
                <a:gd name="f299" fmla="*/ 143 f287 1"/>
                <a:gd name="f300" fmla="*/ 10 f288 1"/>
                <a:gd name="f301" fmla="*/ 176 f287 1"/>
                <a:gd name="f302" fmla="*/ 8 f288 1"/>
                <a:gd name="f303" fmla="*/ 95 f287 1"/>
                <a:gd name="f304" fmla="*/ 49 f288 1"/>
                <a:gd name="f305" fmla="*/ 35 f287 1"/>
                <a:gd name="f306" fmla="*/ 263 f288 1"/>
                <a:gd name="f307" fmla="*/ 12 f287 1"/>
                <a:gd name="f308" fmla="*/ 389 f288 1"/>
                <a:gd name="f309" fmla="*/ 82 f287 1"/>
                <a:gd name="f310" fmla="*/ 396 f288 1"/>
                <a:gd name="f311" fmla="*/ 210 f287 1"/>
                <a:gd name="f312" fmla="*/ 384 f288 1"/>
                <a:gd name="f313" fmla="*/ 157 f287 1"/>
                <a:gd name="f314" fmla="*/ 379 f288 1"/>
                <a:gd name="f315" fmla="*/ 193 f287 1"/>
                <a:gd name="f316" fmla="*/ 372 f288 1"/>
                <a:gd name="f317" fmla="*/ 155 f287 1"/>
                <a:gd name="f318" fmla="*/ 364 f288 1"/>
                <a:gd name="f319" fmla="*/ 177 f287 1"/>
                <a:gd name="f320" fmla="*/ 350 f288 1"/>
                <a:gd name="f321" fmla="*/ 171 f287 1"/>
                <a:gd name="f322" fmla="*/ 342 f288 1"/>
                <a:gd name="f323" fmla="*/ 148 f287 1"/>
                <a:gd name="f324" fmla="*/ 339 f288 1"/>
                <a:gd name="f325" fmla="*/ 164 f287 1"/>
                <a:gd name="f326" fmla="*/ 335 f288 1"/>
                <a:gd name="f327" fmla="*/ 131 f287 1"/>
                <a:gd name="f328" fmla="*/ 315 f288 1"/>
                <a:gd name="f329" fmla="*/ 160 f287 1"/>
                <a:gd name="f330" fmla="*/ 309 f288 1"/>
                <a:gd name="f331" fmla="*/ 108 f287 1"/>
                <a:gd name="f332" fmla="*/ 303 f288 1"/>
                <a:gd name="f333" fmla="*/ 153 f287 1"/>
                <a:gd name="f334" fmla="*/ 299 f288 1"/>
                <a:gd name="f335" fmla="*/ 116 f287 1"/>
                <a:gd name="f336" fmla="*/ 283 f288 1"/>
                <a:gd name="f337" fmla="*/ 149 f287 1"/>
                <a:gd name="f338" fmla="*/ 271 f288 1"/>
                <a:gd name="f339" fmla="*/ 97 f287 1"/>
                <a:gd name="f340" fmla="*/ 265 f288 1"/>
                <a:gd name="f341" fmla="*/ 139 f287 1"/>
                <a:gd name="f342" fmla="*/ 262 f288 1"/>
                <a:gd name="f343" fmla="*/ 94 f287 1"/>
                <a:gd name="f344" fmla="*/ 236 f288 1"/>
                <a:gd name="f345" fmla="*/ 136 f287 1"/>
                <a:gd name="f346" fmla="*/ 229 f288 1"/>
                <a:gd name="f347" fmla="*/ 88 f287 1"/>
                <a:gd name="f348" fmla="*/ 220 f288 1"/>
                <a:gd name="f349" fmla="*/ 121 f287 1"/>
                <a:gd name="f350" fmla="*/ 219 f288 1"/>
                <a:gd name="f351" fmla="*/ 98 f287 1"/>
                <a:gd name="f352" fmla="*/ 198 f288 1"/>
                <a:gd name="f353" fmla="*/ 86 f287 1"/>
                <a:gd name="f354" fmla="*/ 195 f288 1"/>
                <a:gd name="f355" fmla="*/ 134 f287 1"/>
                <a:gd name="f356" fmla="*/ 178 f288 1"/>
                <a:gd name="f357" fmla="*/ 180 f288 1"/>
                <a:gd name="f358" fmla="*/ 155 f288 1"/>
                <a:gd name="f359" fmla="*/ 133 f287 1"/>
                <a:gd name="f360" fmla="*/ 143 f288 1"/>
                <a:gd name="f361" fmla="*/ 96 f287 1"/>
                <a:gd name="f362" fmla="*/ 134 f288 1"/>
                <a:gd name="f363" fmla="*/ 125 f288 1"/>
                <a:gd name="f364" fmla="*/ 92 f287 1"/>
                <a:gd name="f365" fmla="*/ 101 f288 1"/>
                <a:gd name="f366" fmla="*/ 106 f287 1"/>
                <a:gd name="f367" fmla="*/ 94 f288 1"/>
                <a:gd name="f368" fmla="*/ 81 f288 1"/>
                <a:gd name="f369" fmla="*/ 140 f287 1"/>
                <a:gd name="f370" fmla="*/ 84 f288 1"/>
                <a:gd name="f371" fmla="*/ 62 f288 1"/>
                <a:gd name="f372" fmla="*/ 146 f287 1"/>
                <a:gd name="f373" fmla="*/ 46 f288 1"/>
                <a:gd name="f374" fmla="*/ 147 f287 1"/>
                <a:gd name="f375" fmla="*/ 51 f288 1"/>
                <a:gd name="f376" fmla="*/ 138 f288 1"/>
                <a:gd name="f377" fmla="*/ 25 f287 1"/>
                <a:gd name="f378" fmla="*/ 248 f288 1"/>
                <a:gd name="f379" fmla="*/ 28 f287 1"/>
                <a:gd name="f380" fmla="*/ 361 f288 1"/>
                <a:gd name="f381" fmla="*/ 74 f287 1"/>
                <a:gd name="f382" fmla="*/ 53 f287 1"/>
                <a:gd name="f383" fmla="*/ 139 f288 1"/>
                <a:gd name="f384" fmla="*/ 80 f288 1"/>
                <a:gd name="f385" fmla="*/ 38 f287 1"/>
                <a:gd name="f386" fmla="*/ 41 f288 1"/>
                <a:gd name="f387" fmla="*/ 57 f287 1"/>
                <a:gd name="f388" fmla="*/ 65 f288 1"/>
                <a:gd name="f389" fmla="*/ 52 f287 1"/>
                <a:gd name="f390" fmla="*/ 33 f288 1"/>
                <a:gd name="f391" fmla="*/ 66 f287 1"/>
                <a:gd name="f392" fmla="*/ 19 f288 1"/>
                <a:gd name="f393" fmla="*/ 83 f287 1"/>
                <a:gd name="f394" fmla="+- f289 0 f1"/>
                <a:gd name="f395" fmla="*/ f292 1 399"/>
                <a:gd name="f396" fmla="*/ f293 1 217"/>
                <a:gd name="f397" fmla="*/ f294 1 399"/>
                <a:gd name="f398" fmla="*/ f295 1 217"/>
                <a:gd name="f399" fmla="*/ f296 1 399"/>
                <a:gd name="f400" fmla="*/ f297 1 217"/>
                <a:gd name="f401" fmla="*/ f298 1 399"/>
                <a:gd name="f402" fmla="*/ f299 1 217"/>
                <a:gd name="f403" fmla="*/ f300 1 399"/>
                <a:gd name="f404" fmla="*/ f301 1 217"/>
                <a:gd name="f405" fmla="*/ f302 1 399"/>
                <a:gd name="f406" fmla="*/ f303 1 217"/>
                <a:gd name="f407" fmla="*/ f304 1 399"/>
                <a:gd name="f408" fmla="*/ f305 1 217"/>
                <a:gd name="f409" fmla="*/ f306 1 399"/>
                <a:gd name="f410" fmla="*/ f307 1 217"/>
                <a:gd name="f411" fmla="*/ f308 1 399"/>
                <a:gd name="f412" fmla="*/ f309 1 217"/>
                <a:gd name="f413" fmla="*/ f310 1 399"/>
                <a:gd name="f414" fmla="*/ f311 1 217"/>
                <a:gd name="f415" fmla="*/ f312 1 399"/>
                <a:gd name="f416" fmla="*/ f313 1 217"/>
                <a:gd name="f417" fmla="*/ f314 1 399"/>
                <a:gd name="f418" fmla="*/ f315 1 217"/>
                <a:gd name="f419" fmla="*/ f316 1 399"/>
                <a:gd name="f420" fmla="*/ f317 1 217"/>
                <a:gd name="f421" fmla="*/ f318 1 399"/>
                <a:gd name="f422" fmla="*/ f319 1 217"/>
                <a:gd name="f423" fmla="*/ f320 1 399"/>
                <a:gd name="f424" fmla="*/ f321 1 217"/>
                <a:gd name="f425" fmla="*/ f322 1 399"/>
                <a:gd name="f426" fmla="*/ f323 1 217"/>
                <a:gd name="f427" fmla="*/ f324 1 399"/>
                <a:gd name="f428" fmla="*/ f325 1 217"/>
                <a:gd name="f429" fmla="*/ f326 1 399"/>
                <a:gd name="f430" fmla="*/ f327 1 217"/>
                <a:gd name="f431" fmla="*/ f328 1 399"/>
                <a:gd name="f432" fmla="*/ f329 1 217"/>
                <a:gd name="f433" fmla="*/ f330 1 399"/>
                <a:gd name="f434" fmla="*/ f331 1 217"/>
                <a:gd name="f435" fmla="*/ f332 1 399"/>
                <a:gd name="f436" fmla="*/ f333 1 217"/>
                <a:gd name="f437" fmla="*/ f334 1 399"/>
                <a:gd name="f438" fmla="*/ f335 1 217"/>
                <a:gd name="f439" fmla="*/ f336 1 399"/>
                <a:gd name="f440" fmla="*/ f337 1 217"/>
                <a:gd name="f441" fmla="*/ f338 1 399"/>
                <a:gd name="f442" fmla="*/ f339 1 217"/>
                <a:gd name="f443" fmla="*/ f340 1 399"/>
                <a:gd name="f444" fmla="*/ f341 1 217"/>
                <a:gd name="f445" fmla="*/ f342 1 399"/>
                <a:gd name="f446" fmla="*/ f343 1 217"/>
                <a:gd name="f447" fmla="*/ f344 1 399"/>
                <a:gd name="f448" fmla="*/ f345 1 217"/>
                <a:gd name="f449" fmla="*/ f346 1 399"/>
                <a:gd name="f450" fmla="*/ f347 1 217"/>
                <a:gd name="f451" fmla="*/ f348 1 399"/>
                <a:gd name="f452" fmla="*/ f349 1 217"/>
                <a:gd name="f453" fmla="*/ f350 1 399"/>
                <a:gd name="f454" fmla="*/ f351 1 217"/>
                <a:gd name="f455" fmla="*/ f352 1 399"/>
                <a:gd name="f456" fmla="*/ f353 1 217"/>
                <a:gd name="f457" fmla="*/ f354 1 399"/>
                <a:gd name="f458" fmla="*/ f355 1 217"/>
                <a:gd name="f459" fmla="*/ f356 1 399"/>
                <a:gd name="f460" fmla="*/ f357 1 399"/>
                <a:gd name="f461" fmla="*/ f358 1 399"/>
                <a:gd name="f462" fmla="*/ f359 1 217"/>
                <a:gd name="f463" fmla="*/ f360 1 399"/>
                <a:gd name="f464" fmla="*/ f361 1 217"/>
                <a:gd name="f465" fmla="*/ f362 1 399"/>
                <a:gd name="f466" fmla="*/ f363 1 399"/>
                <a:gd name="f467" fmla="*/ f364 1 217"/>
                <a:gd name="f468" fmla="*/ f365 1 399"/>
                <a:gd name="f469" fmla="*/ f366 1 217"/>
                <a:gd name="f470" fmla="*/ f367 1 399"/>
                <a:gd name="f471" fmla="*/ f368 1 399"/>
                <a:gd name="f472" fmla="*/ f369 1 217"/>
                <a:gd name="f473" fmla="*/ f370 1 399"/>
                <a:gd name="f474" fmla="*/ f371 1 399"/>
                <a:gd name="f475" fmla="*/ f372 1 217"/>
                <a:gd name="f476" fmla="*/ f373 1 399"/>
                <a:gd name="f477" fmla="*/ f374 1 217"/>
                <a:gd name="f478" fmla="*/ f375 1 399"/>
                <a:gd name="f479" fmla="*/ f376 1 399"/>
                <a:gd name="f480" fmla="*/ f377 1 217"/>
                <a:gd name="f481" fmla="*/ f378 1 399"/>
                <a:gd name="f482" fmla="*/ f379 1 217"/>
                <a:gd name="f483" fmla="*/ f380 1 399"/>
                <a:gd name="f484" fmla="*/ f381 1 217"/>
                <a:gd name="f485" fmla="*/ f382 1 217"/>
                <a:gd name="f486" fmla="*/ f383 1 399"/>
                <a:gd name="f487" fmla="*/ f384 1 399"/>
                <a:gd name="f488" fmla="*/ f385 1 217"/>
                <a:gd name="f489" fmla="*/ f386 1 399"/>
                <a:gd name="f490" fmla="*/ f387 1 217"/>
                <a:gd name="f491" fmla="*/ f388 1 399"/>
                <a:gd name="f492" fmla="*/ f389 1 217"/>
                <a:gd name="f493" fmla="*/ f390 1 399"/>
                <a:gd name="f494" fmla="*/ f391 1 217"/>
                <a:gd name="f495" fmla="*/ f392 1 399"/>
                <a:gd name="f496" fmla="*/ f393 1 217"/>
                <a:gd name="f497" fmla="*/ 0 1 f290"/>
                <a:gd name="f498" fmla="*/ f284 1 f290"/>
                <a:gd name="f499" fmla="*/ 0 1 f291"/>
                <a:gd name="f500" fmla="*/ f285 1 f291"/>
                <a:gd name="f501" fmla="*/ f395 1 f290"/>
                <a:gd name="f502" fmla="*/ f396 1 f291"/>
                <a:gd name="f503" fmla="*/ f397 1 f290"/>
                <a:gd name="f504" fmla="*/ f398 1 f291"/>
                <a:gd name="f505" fmla="*/ f399 1 f290"/>
                <a:gd name="f506" fmla="*/ f400 1 f291"/>
                <a:gd name="f507" fmla="*/ f401 1 f290"/>
                <a:gd name="f508" fmla="*/ f402 1 f291"/>
                <a:gd name="f509" fmla="*/ f403 1 f290"/>
                <a:gd name="f510" fmla="*/ f404 1 f291"/>
                <a:gd name="f511" fmla="*/ f405 1 f290"/>
                <a:gd name="f512" fmla="*/ f406 1 f291"/>
                <a:gd name="f513" fmla="*/ f407 1 f290"/>
                <a:gd name="f514" fmla="*/ f408 1 f291"/>
                <a:gd name="f515" fmla="*/ f409 1 f290"/>
                <a:gd name="f516" fmla="*/ f410 1 f291"/>
                <a:gd name="f517" fmla="*/ f411 1 f290"/>
                <a:gd name="f518" fmla="*/ f412 1 f291"/>
                <a:gd name="f519" fmla="*/ f413 1 f290"/>
                <a:gd name="f520" fmla="*/ f414 1 f291"/>
                <a:gd name="f521" fmla="*/ f415 1 f290"/>
                <a:gd name="f522" fmla="*/ f416 1 f291"/>
                <a:gd name="f523" fmla="*/ f417 1 f290"/>
                <a:gd name="f524" fmla="*/ f418 1 f291"/>
                <a:gd name="f525" fmla="*/ f419 1 f290"/>
                <a:gd name="f526" fmla="*/ f420 1 f291"/>
                <a:gd name="f527" fmla="*/ f421 1 f290"/>
                <a:gd name="f528" fmla="*/ f422 1 f291"/>
                <a:gd name="f529" fmla="*/ f423 1 f290"/>
                <a:gd name="f530" fmla="*/ f424 1 f291"/>
                <a:gd name="f531" fmla="*/ f425 1 f290"/>
                <a:gd name="f532" fmla="*/ f426 1 f291"/>
                <a:gd name="f533" fmla="*/ f427 1 f290"/>
                <a:gd name="f534" fmla="*/ f428 1 f291"/>
                <a:gd name="f535" fmla="*/ f429 1 f290"/>
                <a:gd name="f536" fmla="*/ f430 1 f291"/>
                <a:gd name="f537" fmla="*/ f431 1 f290"/>
                <a:gd name="f538" fmla="*/ f432 1 f291"/>
                <a:gd name="f539" fmla="*/ f433 1 f290"/>
                <a:gd name="f540" fmla="*/ f434 1 f291"/>
                <a:gd name="f541" fmla="*/ f435 1 f290"/>
                <a:gd name="f542" fmla="*/ f436 1 f291"/>
                <a:gd name="f543" fmla="*/ f437 1 f290"/>
                <a:gd name="f544" fmla="*/ f438 1 f291"/>
                <a:gd name="f545" fmla="*/ f439 1 f290"/>
                <a:gd name="f546" fmla="*/ f440 1 f291"/>
                <a:gd name="f547" fmla="*/ f441 1 f290"/>
                <a:gd name="f548" fmla="*/ f442 1 f291"/>
                <a:gd name="f549" fmla="*/ f443 1 f290"/>
                <a:gd name="f550" fmla="*/ f444 1 f291"/>
                <a:gd name="f551" fmla="*/ f445 1 f290"/>
                <a:gd name="f552" fmla="*/ f446 1 f291"/>
                <a:gd name="f553" fmla="*/ f447 1 f290"/>
                <a:gd name="f554" fmla="*/ f448 1 f291"/>
                <a:gd name="f555" fmla="*/ f449 1 f290"/>
                <a:gd name="f556" fmla="*/ f450 1 f291"/>
                <a:gd name="f557" fmla="*/ f451 1 f290"/>
                <a:gd name="f558" fmla="*/ f452 1 f291"/>
                <a:gd name="f559" fmla="*/ f453 1 f290"/>
                <a:gd name="f560" fmla="*/ f454 1 f291"/>
                <a:gd name="f561" fmla="*/ f455 1 f290"/>
                <a:gd name="f562" fmla="*/ f456 1 f291"/>
                <a:gd name="f563" fmla="*/ f457 1 f290"/>
                <a:gd name="f564" fmla="*/ f458 1 f291"/>
                <a:gd name="f565" fmla="*/ f459 1 f290"/>
                <a:gd name="f566" fmla="*/ f460 1 f290"/>
                <a:gd name="f567" fmla="*/ f461 1 f290"/>
                <a:gd name="f568" fmla="*/ f462 1 f291"/>
                <a:gd name="f569" fmla="*/ f463 1 f290"/>
                <a:gd name="f570" fmla="*/ f464 1 f291"/>
                <a:gd name="f571" fmla="*/ f465 1 f290"/>
                <a:gd name="f572" fmla="*/ f466 1 f290"/>
                <a:gd name="f573" fmla="*/ f467 1 f291"/>
                <a:gd name="f574" fmla="*/ f468 1 f290"/>
                <a:gd name="f575" fmla="*/ f469 1 f291"/>
                <a:gd name="f576" fmla="*/ f470 1 f290"/>
                <a:gd name="f577" fmla="*/ f471 1 f290"/>
                <a:gd name="f578" fmla="*/ f472 1 f291"/>
                <a:gd name="f579" fmla="*/ f473 1 f290"/>
                <a:gd name="f580" fmla="*/ f474 1 f290"/>
                <a:gd name="f581" fmla="*/ f475 1 f291"/>
                <a:gd name="f582" fmla="*/ f476 1 f290"/>
                <a:gd name="f583" fmla="*/ f477 1 f291"/>
                <a:gd name="f584" fmla="*/ f478 1 f290"/>
                <a:gd name="f585" fmla="*/ f479 1 f290"/>
                <a:gd name="f586" fmla="*/ f480 1 f291"/>
                <a:gd name="f587" fmla="*/ f481 1 f290"/>
                <a:gd name="f588" fmla="*/ f482 1 f291"/>
                <a:gd name="f589" fmla="*/ f483 1 f290"/>
                <a:gd name="f590" fmla="*/ f484 1 f291"/>
                <a:gd name="f591" fmla="*/ f485 1 f291"/>
                <a:gd name="f592" fmla="*/ f486 1 f290"/>
                <a:gd name="f593" fmla="*/ f487 1 f290"/>
                <a:gd name="f594" fmla="*/ f488 1 f291"/>
                <a:gd name="f595" fmla="*/ f489 1 f290"/>
                <a:gd name="f596" fmla="*/ f490 1 f291"/>
                <a:gd name="f597" fmla="*/ f491 1 f290"/>
                <a:gd name="f598" fmla="*/ f492 1 f291"/>
                <a:gd name="f599" fmla="*/ f493 1 f290"/>
                <a:gd name="f600" fmla="*/ f494 1 f291"/>
                <a:gd name="f601" fmla="*/ f495 1 f290"/>
                <a:gd name="f602" fmla="*/ f496 1 f291"/>
                <a:gd name="f603" fmla="*/ f497 f281 1"/>
                <a:gd name="f604" fmla="*/ f498 f281 1"/>
                <a:gd name="f605" fmla="*/ f500 f282 1"/>
                <a:gd name="f606" fmla="*/ f499 f282 1"/>
                <a:gd name="f607" fmla="*/ f501 f281 1"/>
                <a:gd name="f608" fmla="*/ f502 f282 1"/>
                <a:gd name="f609" fmla="*/ f503 f281 1"/>
                <a:gd name="f610" fmla="*/ f504 f282 1"/>
                <a:gd name="f611" fmla="*/ f505 f281 1"/>
                <a:gd name="f612" fmla="*/ f506 f282 1"/>
                <a:gd name="f613" fmla="*/ f507 f281 1"/>
                <a:gd name="f614" fmla="*/ f508 f282 1"/>
                <a:gd name="f615" fmla="*/ f509 f281 1"/>
                <a:gd name="f616" fmla="*/ f510 f282 1"/>
                <a:gd name="f617" fmla="*/ f511 f281 1"/>
                <a:gd name="f618" fmla="*/ f512 f282 1"/>
                <a:gd name="f619" fmla="*/ f513 f281 1"/>
                <a:gd name="f620" fmla="*/ f514 f282 1"/>
                <a:gd name="f621" fmla="*/ f515 f281 1"/>
                <a:gd name="f622" fmla="*/ f516 f282 1"/>
                <a:gd name="f623" fmla="*/ f517 f281 1"/>
                <a:gd name="f624" fmla="*/ f518 f282 1"/>
                <a:gd name="f625" fmla="*/ f519 f281 1"/>
                <a:gd name="f626" fmla="*/ f520 f282 1"/>
                <a:gd name="f627" fmla="*/ f521 f281 1"/>
                <a:gd name="f628" fmla="*/ f522 f282 1"/>
                <a:gd name="f629" fmla="*/ f523 f281 1"/>
                <a:gd name="f630" fmla="*/ f524 f282 1"/>
                <a:gd name="f631" fmla="*/ f525 f281 1"/>
                <a:gd name="f632" fmla="*/ f526 f282 1"/>
                <a:gd name="f633" fmla="*/ f527 f281 1"/>
                <a:gd name="f634" fmla="*/ f528 f282 1"/>
                <a:gd name="f635" fmla="*/ f529 f281 1"/>
                <a:gd name="f636" fmla="*/ f530 f282 1"/>
                <a:gd name="f637" fmla="*/ f531 f281 1"/>
                <a:gd name="f638" fmla="*/ f532 f282 1"/>
                <a:gd name="f639" fmla="*/ f533 f281 1"/>
                <a:gd name="f640" fmla="*/ f534 f282 1"/>
                <a:gd name="f641" fmla="*/ f535 f281 1"/>
                <a:gd name="f642" fmla="*/ f536 f282 1"/>
                <a:gd name="f643" fmla="*/ f537 f281 1"/>
                <a:gd name="f644" fmla="*/ f538 f282 1"/>
                <a:gd name="f645" fmla="*/ f539 f281 1"/>
                <a:gd name="f646" fmla="*/ f540 f282 1"/>
                <a:gd name="f647" fmla="*/ f541 f281 1"/>
                <a:gd name="f648" fmla="*/ f542 f282 1"/>
                <a:gd name="f649" fmla="*/ f543 f281 1"/>
                <a:gd name="f650" fmla="*/ f544 f282 1"/>
                <a:gd name="f651" fmla="*/ f545 f281 1"/>
                <a:gd name="f652" fmla="*/ f546 f282 1"/>
                <a:gd name="f653" fmla="*/ f547 f281 1"/>
                <a:gd name="f654" fmla="*/ f548 f282 1"/>
                <a:gd name="f655" fmla="*/ f549 f281 1"/>
                <a:gd name="f656" fmla="*/ f550 f282 1"/>
                <a:gd name="f657" fmla="*/ f551 f281 1"/>
                <a:gd name="f658" fmla="*/ f552 f282 1"/>
                <a:gd name="f659" fmla="*/ f553 f281 1"/>
                <a:gd name="f660" fmla="*/ f554 f282 1"/>
                <a:gd name="f661" fmla="*/ f555 f281 1"/>
                <a:gd name="f662" fmla="*/ f556 f282 1"/>
                <a:gd name="f663" fmla="*/ f557 f281 1"/>
                <a:gd name="f664" fmla="*/ f558 f282 1"/>
                <a:gd name="f665" fmla="*/ f559 f281 1"/>
                <a:gd name="f666" fmla="*/ f560 f282 1"/>
                <a:gd name="f667" fmla="*/ f561 f281 1"/>
                <a:gd name="f668" fmla="*/ f562 f282 1"/>
                <a:gd name="f669" fmla="*/ f563 f281 1"/>
                <a:gd name="f670" fmla="*/ f564 f282 1"/>
                <a:gd name="f671" fmla="*/ f565 f281 1"/>
                <a:gd name="f672" fmla="*/ f566 f281 1"/>
                <a:gd name="f673" fmla="*/ f567 f281 1"/>
                <a:gd name="f674" fmla="*/ f568 f282 1"/>
                <a:gd name="f675" fmla="*/ f569 f281 1"/>
                <a:gd name="f676" fmla="*/ f570 f282 1"/>
                <a:gd name="f677" fmla="*/ f571 f281 1"/>
                <a:gd name="f678" fmla="*/ f572 f281 1"/>
                <a:gd name="f679" fmla="*/ f573 f282 1"/>
                <a:gd name="f680" fmla="*/ f574 f281 1"/>
                <a:gd name="f681" fmla="*/ f575 f282 1"/>
                <a:gd name="f682" fmla="*/ f576 f281 1"/>
                <a:gd name="f683" fmla="*/ f577 f281 1"/>
                <a:gd name="f684" fmla="*/ f578 f282 1"/>
                <a:gd name="f685" fmla="*/ f579 f281 1"/>
                <a:gd name="f686" fmla="*/ f580 f281 1"/>
                <a:gd name="f687" fmla="*/ f581 f282 1"/>
                <a:gd name="f688" fmla="*/ f582 f281 1"/>
                <a:gd name="f689" fmla="*/ f583 f282 1"/>
                <a:gd name="f690" fmla="*/ f584 f281 1"/>
                <a:gd name="f691" fmla="*/ f585 f281 1"/>
                <a:gd name="f692" fmla="*/ f586 f282 1"/>
                <a:gd name="f693" fmla="*/ f587 f281 1"/>
                <a:gd name="f694" fmla="*/ f588 f282 1"/>
                <a:gd name="f695" fmla="*/ f589 f281 1"/>
                <a:gd name="f696" fmla="*/ f590 f282 1"/>
                <a:gd name="f697" fmla="*/ f591 f282 1"/>
                <a:gd name="f698" fmla="*/ f592 f281 1"/>
                <a:gd name="f699" fmla="*/ f593 f281 1"/>
                <a:gd name="f700" fmla="*/ f594 f282 1"/>
                <a:gd name="f701" fmla="*/ f595 f281 1"/>
                <a:gd name="f702" fmla="*/ f596 f282 1"/>
                <a:gd name="f703" fmla="*/ f597 f281 1"/>
                <a:gd name="f704" fmla="*/ f598 f282 1"/>
                <a:gd name="f705" fmla="*/ f599 f281 1"/>
                <a:gd name="f706" fmla="*/ f600 f282 1"/>
                <a:gd name="f707" fmla="*/ f601 f281 1"/>
                <a:gd name="f708" fmla="*/ f602 f2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4">
                  <a:pos x="f607" y="f608"/>
                </a:cxn>
                <a:cxn ang="f394">
                  <a:pos x="f609" y="f610"/>
                </a:cxn>
                <a:cxn ang="f394">
                  <a:pos x="f611" y="f612"/>
                </a:cxn>
                <a:cxn ang="f394">
                  <a:pos x="f613" y="f614"/>
                </a:cxn>
                <a:cxn ang="f394">
                  <a:pos x="f615" y="f616"/>
                </a:cxn>
                <a:cxn ang="f394">
                  <a:pos x="f617" y="f618"/>
                </a:cxn>
                <a:cxn ang="f394">
                  <a:pos x="f619" y="f620"/>
                </a:cxn>
                <a:cxn ang="f394">
                  <a:pos x="f621" y="f622"/>
                </a:cxn>
                <a:cxn ang="f394">
                  <a:pos x="f623" y="f624"/>
                </a:cxn>
                <a:cxn ang="f394">
                  <a:pos x="f625" y="f626"/>
                </a:cxn>
                <a:cxn ang="f394">
                  <a:pos x="f627" y="f628"/>
                </a:cxn>
                <a:cxn ang="f394">
                  <a:pos x="f629" y="f630"/>
                </a:cxn>
                <a:cxn ang="f394">
                  <a:pos x="f631" y="f632"/>
                </a:cxn>
                <a:cxn ang="f394">
                  <a:pos x="f633" y="f634"/>
                </a:cxn>
                <a:cxn ang="f394">
                  <a:pos x="f635" y="f636"/>
                </a:cxn>
                <a:cxn ang="f394">
                  <a:pos x="f637" y="f638"/>
                </a:cxn>
                <a:cxn ang="f394">
                  <a:pos x="f639" y="f640"/>
                </a:cxn>
                <a:cxn ang="f394">
                  <a:pos x="f641" y="f642"/>
                </a:cxn>
                <a:cxn ang="f394">
                  <a:pos x="f643" y="f644"/>
                </a:cxn>
                <a:cxn ang="f394">
                  <a:pos x="f645" y="f646"/>
                </a:cxn>
                <a:cxn ang="f394">
                  <a:pos x="f647" y="f648"/>
                </a:cxn>
                <a:cxn ang="f394">
                  <a:pos x="f649" y="f650"/>
                </a:cxn>
                <a:cxn ang="f394">
                  <a:pos x="f651" y="f652"/>
                </a:cxn>
                <a:cxn ang="f394">
                  <a:pos x="f653" y="f654"/>
                </a:cxn>
                <a:cxn ang="f394">
                  <a:pos x="f655" y="f656"/>
                </a:cxn>
                <a:cxn ang="f394">
                  <a:pos x="f657" y="f658"/>
                </a:cxn>
                <a:cxn ang="f394">
                  <a:pos x="f659" y="f660"/>
                </a:cxn>
                <a:cxn ang="f394">
                  <a:pos x="f661" y="f662"/>
                </a:cxn>
                <a:cxn ang="f394">
                  <a:pos x="f663" y="f664"/>
                </a:cxn>
                <a:cxn ang="f394">
                  <a:pos x="f665" y="f666"/>
                </a:cxn>
                <a:cxn ang="f394">
                  <a:pos x="f667" y="f668"/>
                </a:cxn>
                <a:cxn ang="f394">
                  <a:pos x="f669" y="f670"/>
                </a:cxn>
                <a:cxn ang="f394">
                  <a:pos x="f671" y="f664"/>
                </a:cxn>
                <a:cxn ang="f394">
                  <a:pos x="f672" y="f668"/>
                </a:cxn>
                <a:cxn ang="f394">
                  <a:pos x="f673" y="f674"/>
                </a:cxn>
                <a:cxn ang="f394">
                  <a:pos x="f675" y="f676"/>
                </a:cxn>
                <a:cxn ang="f394">
                  <a:pos x="f677" y="f676"/>
                </a:cxn>
                <a:cxn ang="f394">
                  <a:pos x="f678" y="f679"/>
                </a:cxn>
                <a:cxn ang="f394">
                  <a:pos x="f680" y="f681"/>
                </a:cxn>
                <a:cxn ang="f394">
                  <a:pos x="f682" y="f681"/>
                </a:cxn>
                <a:cxn ang="f394">
                  <a:pos x="f683" y="f684"/>
                </a:cxn>
                <a:cxn ang="f394">
                  <a:pos x="f685" y="f646"/>
                </a:cxn>
                <a:cxn ang="f394">
                  <a:pos x="f686" y="f687"/>
                </a:cxn>
                <a:cxn ang="f394">
                  <a:pos x="f688" y="f689"/>
                </a:cxn>
                <a:cxn ang="f394">
                  <a:pos x="f690" y="f664"/>
                </a:cxn>
                <a:cxn ang="f394">
                  <a:pos x="f691" y="f692"/>
                </a:cxn>
                <a:cxn ang="f394">
                  <a:pos x="f693" y="f694"/>
                </a:cxn>
                <a:cxn ang="f394">
                  <a:pos x="f695" y="f696"/>
                </a:cxn>
                <a:cxn ang="f394">
                  <a:pos x="f639" y="f697"/>
                </a:cxn>
                <a:cxn ang="f394">
                  <a:pos x="f698" y="f692"/>
                </a:cxn>
                <a:cxn ang="f394">
                  <a:pos x="f699" y="f700"/>
                </a:cxn>
                <a:cxn ang="f394">
                  <a:pos x="f701" y="f702"/>
                </a:cxn>
                <a:cxn ang="f394">
                  <a:pos x="f703" y="f704"/>
                </a:cxn>
                <a:cxn ang="f394">
                  <a:pos x="f705" y="f706"/>
                </a:cxn>
                <a:cxn ang="f394">
                  <a:pos x="f707" y="f708"/>
                </a:cxn>
                <a:cxn ang="f394">
                  <a:pos x="f705" y="f706"/>
                </a:cxn>
              </a:cxnLst>
              <a:rect l="f603" t="f606" r="f604" b="f605"/>
              <a:pathLst>
                <a:path w="399" h="216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6"/>
                    <a:pt x="f17" y="f16"/>
                  </a:cubicBezTo>
                  <a:cubicBezTo>
                    <a:pt x="f18" y="f10"/>
                    <a:pt x="f19" y="f20"/>
                    <a:pt x="f19" y="f21"/>
                  </a:cubicBezTo>
                  <a:cubicBezTo>
                    <a:pt x="f22" y="f21"/>
                    <a:pt x="f23" y="f21"/>
                    <a:pt x="f24" y="f25"/>
                  </a:cubicBezTo>
                  <a:cubicBezTo>
                    <a:pt x="f26" y="f27"/>
                    <a:pt x="f28" y="f12"/>
                    <a:pt x="f29" y="f30"/>
                  </a:cubicBezTo>
                  <a:cubicBezTo>
                    <a:pt x="f31" y="f16"/>
                    <a:pt x="f32" y="f12"/>
                    <a:pt x="f33" y="f34"/>
                  </a:cubicBezTo>
                  <a:cubicBezTo>
                    <a:pt x="f35" y="f34"/>
                    <a:pt x="f36" y="f34"/>
                    <a:pt x="f37" y="f34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3"/>
                    <a:pt x="f45" y="f43"/>
                    <a:pt x="f45" y="f43"/>
                  </a:cubicBezTo>
                  <a:cubicBezTo>
                    <a:pt x="f44" y="f46"/>
                    <a:pt x="f42" y="f27"/>
                    <a:pt x="f47" y="f48"/>
                  </a:cubicBezTo>
                  <a:cubicBezTo>
                    <a:pt x="f40" y="f49"/>
                    <a:pt x="f50" y="f51"/>
                    <a:pt x="f52" y="f53"/>
                  </a:cubicBezTo>
                  <a:cubicBezTo>
                    <a:pt x="f6" y="f54"/>
                    <a:pt x="f55" y="f56"/>
                    <a:pt x="f57" y="f58"/>
                  </a:cubicBezTo>
                  <a:cubicBezTo>
                    <a:pt x="f59" y="f60"/>
                    <a:pt x="f26" y="f18"/>
                    <a:pt x="f61" y="f62"/>
                  </a:cubicBezTo>
                  <a:cubicBezTo>
                    <a:pt x="f63" y="f31"/>
                    <a:pt x="f64" y="f50"/>
                    <a:pt x="f65" y="f66"/>
                  </a:cubicBezTo>
                  <a:cubicBezTo>
                    <a:pt x="f67" y="f6"/>
                    <a:pt x="f68" y="f55"/>
                    <a:pt x="f69" y="f42"/>
                  </a:cubicBezTo>
                  <a:cubicBezTo>
                    <a:pt x="f70" y="f50"/>
                    <a:pt x="f71" y="f32"/>
                    <a:pt x="f72" y="f26"/>
                  </a:cubicBezTo>
                  <a:cubicBezTo>
                    <a:pt x="f73" y="f19"/>
                    <a:pt x="f74" y="f75"/>
                    <a:pt x="f76" y="f77"/>
                  </a:cubicBezTo>
                  <a:cubicBezTo>
                    <a:pt x="f78" y="f53"/>
                    <a:pt x="f7" y="f79"/>
                    <a:pt x="f7" y="f80"/>
                  </a:cubicBezTo>
                  <a:cubicBezTo>
                    <a:pt x="f78" y="f39"/>
                    <a:pt x="f81" y="f82"/>
                    <a:pt x="f83" y="f84"/>
                  </a:cubicBezTo>
                  <a:cubicBezTo>
                    <a:pt x="f83" y="f85"/>
                    <a:pt x="f83" y="f86"/>
                    <a:pt x="f87" y="f88"/>
                  </a:cubicBezTo>
                  <a:cubicBezTo>
                    <a:pt x="f89" y="f90"/>
                    <a:pt x="f91" y="f92"/>
                    <a:pt x="f93" y="f46"/>
                  </a:cubicBezTo>
                  <a:cubicBezTo>
                    <a:pt x="f94" y="f46"/>
                    <a:pt x="f94" y="f16"/>
                    <a:pt x="f94" y="f16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101" y="f100"/>
                    <a:pt x="f101" y="f100"/>
                    <a:pt x="f102" y="f100"/>
                  </a:cubicBezTo>
                  <a:cubicBezTo>
                    <a:pt x="f103" y="f3"/>
                    <a:pt x="f104" y="f105"/>
                    <a:pt x="f74" y="f106"/>
                  </a:cubicBezTo>
                  <a:cubicBezTo>
                    <a:pt x="f107" y="f106"/>
                    <a:pt x="f108" y="f106"/>
                    <a:pt x="f108" y="f106"/>
                  </a:cubicBezTo>
                  <a:cubicBezTo>
                    <a:pt x="f109" y="f110"/>
                    <a:pt x="f111" y="f105"/>
                    <a:pt x="f112" y="f92"/>
                  </a:cubicBezTo>
                  <a:cubicBezTo>
                    <a:pt x="f2" y="f113"/>
                    <a:pt x="f108" y="f34"/>
                    <a:pt x="f114" y="f115"/>
                  </a:cubicBezTo>
                  <a:cubicBezTo>
                    <a:pt x="f114" y="f10"/>
                    <a:pt x="f114" y="f116"/>
                    <a:pt x="f114" y="f117"/>
                  </a:cubicBezTo>
                  <a:cubicBezTo>
                    <a:pt x="f118" y="f117"/>
                    <a:pt x="f119" y="f117"/>
                    <a:pt x="f120" y="f117"/>
                  </a:cubicBezTo>
                  <a:cubicBezTo>
                    <a:pt x="f121" y="f122"/>
                    <a:pt x="f123" y="f16"/>
                    <a:pt x="f124" y="f125"/>
                  </a:cubicBezTo>
                  <a:cubicBezTo>
                    <a:pt x="f124" y="f125"/>
                    <a:pt x="f126" y="f125"/>
                    <a:pt x="f126" y="f125"/>
                  </a:cubicBezTo>
                  <a:cubicBezTo>
                    <a:pt x="f127" y="f14"/>
                    <a:pt x="f127" y="f116"/>
                    <a:pt x="f128" y="f122"/>
                  </a:cubicBezTo>
                  <a:cubicBezTo>
                    <a:pt x="f128" y="f122"/>
                    <a:pt x="f129" y="f122"/>
                    <a:pt x="f129" y="f122"/>
                  </a:cubicBezTo>
                  <a:cubicBezTo>
                    <a:pt x="f130" y="f14"/>
                    <a:pt x="f131" y="f132"/>
                    <a:pt x="f131" y="f133"/>
                  </a:cubicBezTo>
                  <a:cubicBezTo>
                    <a:pt x="f134" y="f48"/>
                    <a:pt x="f135" y="f136"/>
                    <a:pt x="f137" y="f49"/>
                  </a:cubicBezTo>
                  <a:cubicBezTo>
                    <a:pt x="f138" y="f25"/>
                    <a:pt x="f139" y="f140"/>
                    <a:pt x="f141" y="f142"/>
                  </a:cubicBezTo>
                  <a:cubicBezTo>
                    <a:pt x="f141" y="f142"/>
                    <a:pt x="f143" y="f142"/>
                    <a:pt x="f143" y="f142"/>
                  </a:cubicBezTo>
                  <a:cubicBezTo>
                    <a:pt x="f144" y="f132"/>
                    <a:pt x="f145" y="f146"/>
                    <a:pt x="f147" y="f148"/>
                  </a:cubicBezTo>
                  <a:cubicBezTo>
                    <a:pt x="f149" y="f148"/>
                    <a:pt x="f149" y="f148"/>
                    <a:pt x="f150" y="f148"/>
                  </a:cubicBezTo>
                  <a:cubicBezTo>
                    <a:pt x="f151" y="f152"/>
                    <a:pt x="f71" y="f20"/>
                    <a:pt x="f153" y="f14"/>
                  </a:cubicBezTo>
                  <a:cubicBezTo>
                    <a:pt x="f154" y="f14"/>
                    <a:pt x="f154" y="f14"/>
                    <a:pt x="f155" y="f14"/>
                  </a:cubicBezTo>
                  <a:cubicBezTo>
                    <a:pt x="f156" y="f157"/>
                    <a:pt x="f156" y="f21"/>
                    <a:pt x="f158" y="f136"/>
                  </a:cubicBezTo>
                  <a:cubicBezTo>
                    <a:pt x="f159" y="f160"/>
                    <a:pt x="f159" y="f160"/>
                    <a:pt x="f161" y="f162"/>
                  </a:cubicBezTo>
                  <a:cubicBezTo>
                    <a:pt x="f161" y="f136"/>
                    <a:pt x="f161" y="f163"/>
                    <a:pt x="f161" y="f164"/>
                  </a:cubicBezTo>
                  <a:cubicBezTo>
                    <a:pt x="f165" y="f164"/>
                    <a:pt x="f166" y="f164"/>
                    <a:pt x="f167" y="f164"/>
                  </a:cubicBezTo>
                  <a:cubicBezTo>
                    <a:pt x="f168" y="f169"/>
                    <a:pt x="f170" y="f171"/>
                    <a:pt x="f172" y="f173"/>
                  </a:cubicBezTo>
                  <a:cubicBezTo>
                    <a:pt x="f172" y="f173"/>
                    <a:pt x="f174" y="f173"/>
                    <a:pt x="f174" y="f173"/>
                  </a:cubicBezTo>
                  <a:cubicBezTo>
                    <a:pt x="f175" y="f176"/>
                    <a:pt x="f177" y="f146"/>
                    <a:pt x="f178" y="f27"/>
                  </a:cubicBezTo>
                  <a:cubicBezTo>
                    <a:pt x="f178" y="f27"/>
                    <a:pt x="f179" y="f27"/>
                    <a:pt x="f179" y="f27"/>
                  </a:cubicBezTo>
                  <a:cubicBezTo>
                    <a:pt x="f69" y="f180"/>
                    <a:pt x="f181" y="f182"/>
                    <a:pt x="f181" y="f183"/>
                  </a:cubicBezTo>
                  <a:cubicBezTo>
                    <a:pt x="f184" y="f185"/>
                    <a:pt x="f186" y="f187"/>
                    <a:pt x="f188" y="f189"/>
                  </a:cubicBezTo>
                  <a:cubicBezTo>
                    <a:pt x="f190" y="f191"/>
                    <a:pt x="f192" y="f48"/>
                    <a:pt x="f193" y="f194"/>
                  </a:cubicBezTo>
                  <a:cubicBezTo>
                    <a:pt x="f193" y="f194"/>
                    <a:pt x="f193" y="f194"/>
                    <a:pt x="f195" y="f194"/>
                  </a:cubicBezTo>
                  <a:cubicBezTo>
                    <a:pt x="f196" y="f197"/>
                    <a:pt x="f198" y="f199"/>
                    <a:pt x="f200" y="f201"/>
                  </a:cubicBezTo>
                  <a:cubicBezTo>
                    <a:pt x="f202" y="f201"/>
                    <a:pt x="f203" y="f201"/>
                    <a:pt x="f204" y="f201"/>
                  </a:cubicBezTo>
                  <a:cubicBezTo>
                    <a:pt x="f205" y="f162"/>
                    <a:pt x="f206" y="f79"/>
                    <a:pt x="f207" y="f48"/>
                  </a:cubicBezTo>
                  <a:cubicBezTo>
                    <a:pt x="f208" y="f48"/>
                    <a:pt x="f208" y="f48"/>
                    <a:pt x="f208" y="f48"/>
                  </a:cubicBezTo>
                  <a:cubicBezTo>
                    <a:pt x="f208" y="f64"/>
                    <a:pt x="f209" y="f210"/>
                    <a:pt x="f208" y="f211"/>
                  </a:cubicBezTo>
                  <a:cubicBezTo>
                    <a:pt x="f207" y="f54"/>
                    <a:pt x="f8" y="f212"/>
                    <a:pt x="f213" y="f214"/>
                  </a:cubicBezTo>
                  <a:cubicBezTo>
                    <a:pt x="f215" y="f216"/>
                    <a:pt x="f217" y="f214"/>
                    <a:pt x="f218" y="f214"/>
                  </a:cubicBezTo>
                  <a:cubicBezTo>
                    <a:pt x="f218" y="f51"/>
                    <a:pt x="f218" y="f219"/>
                    <a:pt x="f218" y="f115"/>
                  </a:cubicBezTo>
                  <a:cubicBezTo>
                    <a:pt x="f90" y="f115"/>
                    <a:pt x="f220" y="f115"/>
                    <a:pt x="f221" y="f115"/>
                  </a:cubicBezTo>
                  <a:cubicBezTo>
                    <a:pt x="f100" y="f222"/>
                    <a:pt x="f223" y="f210"/>
                    <a:pt x="f224" y="f189"/>
                  </a:cubicBezTo>
                  <a:cubicBezTo>
                    <a:pt x="f67" y="f225"/>
                    <a:pt x="f98" y="f79"/>
                    <a:pt x="f226" y="f48"/>
                  </a:cubicBezTo>
                  <a:cubicBezTo>
                    <a:pt x="f226" y="f197"/>
                    <a:pt x="f92" y="f197"/>
                    <a:pt x="f92" y="f197"/>
                  </a:cubicBezTo>
                  <a:cubicBezTo>
                    <a:pt x="f226" y="f182"/>
                    <a:pt x="f227" y="f162"/>
                    <a:pt x="f3" y="f214"/>
                  </a:cubicBezTo>
                  <a:cubicBezTo>
                    <a:pt x="f228" y="f216"/>
                    <a:pt x="f113" y="f216"/>
                    <a:pt x="f12" y="f201"/>
                  </a:cubicBezTo>
                  <a:cubicBezTo>
                    <a:pt x="f229" y="f51"/>
                    <a:pt x="f39" y="f219"/>
                    <a:pt x="f106" y="f163"/>
                  </a:cubicBezTo>
                  <a:cubicBezTo>
                    <a:pt x="f39" y="f163"/>
                    <a:pt x="f39" y="f163"/>
                    <a:pt x="f14" y="f163"/>
                  </a:cubicBezTo>
                  <a:cubicBezTo>
                    <a:pt x="f12" y="f48"/>
                    <a:pt x="f10" y="f148"/>
                    <a:pt x="f34" y="f230"/>
                  </a:cubicBezTo>
                  <a:cubicBezTo>
                    <a:pt x="f132" y="f183"/>
                    <a:pt x="f231" y="f187"/>
                    <a:pt x="f20" y="f189"/>
                  </a:cubicBezTo>
                  <a:cubicBezTo>
                    <a:pt x="f232" y="f187"/>
                    <a:pt x="f115" y="f183"/>
                    <a:pt x="f115" y="f230"/>
                  </a:cubicBezTo>
                  <a:cubicBezTo>
                    <a:pt x="f233" y="f79"/>
                    <a:pt x="f80" y="f180"/>
                    <a:pt x="f48" y="f232"/>
                  </a:cubicBezTo>
                  <a:cubicBezTo>
                    <a:pt x="f234" y="f152"/>
                    <a:pt x="f152" y="f182"/>
                    <a:pt x="f146" y="f187"/>
                  </a:cubicBezTo>
                  <a:cubicBezTo>
                    <a:pt x="f235" y="f53"/>
                    <a:pt x="f79" y="f230"/>
                    <a:pt x="f199" y="f162"/>
                  </a:cubicBezTo>
                  <a:cubicBezTo>
                    <a:pt x="f160" y="f162"/>
                    <a:pt x="f236" y="f51"/>
                    <a:pt x="f236" y="f191"/>
                  </a:cubicBezTo>
                  <a:cubicBezTo>
                    <a:pt x="f162" y="f235"/>
                    <a:pt x="f211" y="f21"/>
                    <a:pt x="f183" y="f231"/>
                  </a:cubicBezTo>
                  <a:cubicBezTo>
                    <a:pt x="f183" y="f21"/>
                    <a:pt x="f183" y="f235"/>
                    <a:pt x="f183" y="f191"/>
                  </a:cubicBezTo>
                  <a:cubicBezTo>
                    <a:pt x="f183" y="f191"/>
                    <a:pt x="f185" y="f191"/>
                    <a:pt x="f185" y="f191"/>
                  </a:cubicBezTo>
                  <a:cubicBezTo>
                    <a:pt x="f54" y="f235"/>
                    <a:pt x="f212" y="f25"/>
                    <a:pt x="f237" y="f231"/>
                  </a:cubicBezTo>
                  <a:cubicBezTo>
                    <a:pt x="f237" y="f231"/>
                    <a:pt x="f63" y="f27"/>
                    <a:pt x="f56" y="f27"/>
                  </a:cubicBezTo>
                  <a:cubicBezTo>
                    <a:pt x="f237" y="f21"/>
                    <a:pt x="f77" y="f222"/>
                    <a:pt x="f238" y="f148"/>
                  </a:cubicBezTo>
                  <a:cubicBezTo>
                    <a:pt x="f239" y="f148"/>
                    <a:pt x="f240" y="f176"/>
                    <a:pt x="f241" y="f48"/>
                  </a:cubicBezTo>
                  <a:cubicBezTo>
                    <a:pt x="f242" y="f21"/>
                    <a:pt x="f243" y="f20"/>
                    <a:pt x="f244" y="f245"/>
                  </a:cubicBezTo>
                  <a:cubicBezTo>
                    <a:pt x="f244" y="f27"/>
                    <a:pt x="f244" y="f169"/>
                    <a:pt x="f244" y="f146"/>
                  </a:cubicBezTo>
                  <a:cubicBezTo>
                    <a:pt x="f246" y="f163"/>
                    <a:pt x="f247" y="f231"/>
                    <a:pt x="f9" y="f10"/>
                  </a:cubicBezTo>
                  <a:cubicBezTo>
                    <a:pt x="f61" y="f20"/>
                    <a:pt x="f247" y="f233"/>
                    <a:pt x="f248" y="f234"/>
                  </a:cubicBezTo>
                  <a:cubicBezTo>
                    <a:pt x="f249" y="f48"/>
                    <a:pt x="f60" y="f48"/>
                    <a:pt x="f247" y="f48"/>
                  </a:cubicBezTo>
                  <a:cubicBezTo>
                    <a:pt x="f11" y="f21"/>
                    <a:pt x="f13" y="f232"/>
                    <a:pt x="f9" y="f10"/>
                  </a:cubicBezTo>
                  <a:close/>
                  <a:moveTo>
                    <a:pt x="f20" y="f31"/>
                  </a:moveTo>
                  <a:cubicBezTo>
                    <a:pt x="f125" y="f32"/>
                    <a:pt x="f46" y="f33"/>
                    <a:pt x="f250" y="f33"/>
                  </a:cubicBezTo>
                  <a:cubicBezTo>
                    <a:pt x="f251" y="f32"/>
                    <a:pt x="f252" y="f29"/>
                    <a:pt x="f253" y="f28"/>
                  </a:cubicBezTo>
                  <a:cubicBezTo>
                    <a:pt x="f165" y="f254"/>
                    <a:pt x="f255" y="f15"/>
                    <a:pt x="f126" y="f256"/>
                  </a:cubicBezTo>
                  <a:cubicBezTo>
                    <a:pt x="f120" y="f241"/>
                    <a:pt x="f257" y="f58"/>
                    <a:pt x="f258" y="f239"/>
                  </a:cubicBezTo>
                  <a:cubicBezTo>
                    <a:pt x="f258" y="f259"/>
                    <a:pt x="f260" y="f261"/>
                    <a:pt x="f260" y="f262"/>
                  </a:cubicBezTo>
                  <a:cubicBezTo>
                    <a:pt x="f263" y="f264"/>
                    <a:pt x="f119" y="f265"/>
                    <a:pt x="f128" y="f249"/>
                  </a:cubicBezTo>
                  <a:cubicBezTo>
                    <a:pt x="f266" y="f267"/>
                    <a:pt x="f190" y="f42"/>
                    <a:pt x="f268" y="f50"/>
                  </a:cubicBezTo>
                  <a:cubicBezTo>
                    <a:pt x="f105" y="f38"/>
                    <a:pt x="f14" y="f35"/>
                    <a:pt x="f27" y="f31"/>
                  </a:cubicBezTo>
                  <a:cubicBezTo>
                    <a:pt x="f194" y="f31"/>
                    <a:pt x="f115" y="f31"/>
                    <a:pt x="f133" y="f31"/>
                  </a:cubicBezTo>
                  <a:cubicBezTo>
                    <a:pt x="f269" y="f270"/>
                    <a:pt x="f173" y="f271"/>
                    <a:pt x="f63" y="f23"/>
                  </a:cubicBezTo>
                  <a:cubicBezTo>
                    <a:pt x="f241" y="f15"/>
                    <a:pt x="f272" y="f61"/>
                    <a:pt x="f15" y="f272"/>
                  </a:cubicBezTo>
                  <a:cubicBezTo>
                    <a:pt x="f17" y="f272"/>
                    <a:pt x="f17" y="f246"/>
                    <a:pt x="f18" y="f265"/>
                  </a:cubicBezTo>
                  <a:cubicBezTo>
                    <a:pt x="f15" y="f273"/>
                    <a:pt x="f11" y="f75"/>
                    <a:pt x="f11" y="f274"/>
                  </a:cubicBezTo>
                  <a:cubicBezTo>
                    <a:pt x="f249" y="f265"/>
                    <a:pt x="f274" y="f248"/>
                    <a:pt x="f264" y="f60"/>
                  </a:cubicBezTo>
                  <a:cubicBezTo>
                    <a:pt x="f189" y="f15"/>
                    <a:pt x="f269" y="f275"/>
                    <a:pt x="f20" y="f31"/>
                  </a:cubicBezTo>
                  <a:close/>
                  <a:moveTo>
                    <a:pt x="f271" y="f242"/>
                  </a:moveTo>
                  <a:cubicBezTo>
                    <a:pt x="f276" y="f242"/>
                    <a:pt x="f26" y="f264"/>
                    <a:pt x="f254" y="f264"/>
                  </a:cubicBezTo>
                  <a:cubicBezTo>
                    <a:pt x="f31" y="f58"/>
                    <a:pt x="f37" y="f277"/>
                    <a:pt x="f278" y="f279"/>
                  </a:cubicBezTo>
                  <a:cubicBezTo>
                    <a:pt x="f37" y="f238"/>
                    <a:pt x="f36" y="f238"/>
                    <a:pt x="f35" y="f212"/>
                  </a:cubicBezTo>
                  <a:cubicBezTo>
                    <a:pt x="f29" y="f56"/>
                    <a:pt x="f270" y="f261"/>
                    <a:pt x="f271" y="f24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40">
              <a:extLst>
                <a:ext uri="{FF2B5EF4-FFF2-40B4-BE49-F238E27FC236}">
                  <a16:creationId xmlns:a16="http://schemas.microsoft.com/office/drawing/2014/main" id="{AF139E17-694F-1DC3-13C3-601C091EDC96}"/>
                </a:ext>
              </a:extLst>
            </p:cNvPr>
            <p:cNvSpPr/>
            <p:nvPr/>
          </p:nvSpPr>
          <p:spPr>
            <a:xfrm>
              <a:off x="7070726" y="5921370"/>
              <a:ext cx="215898" cy="460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12"/>
                <a:gd name="f8" fmla="val 56"/>
                <a:gd name="f9" fmla="val 37"/>
                <a:gd name="f10" fmla="val 10"/>
                <a:gd name="f11" fmla="val 19"/>
                <a:gd name="f12" fmla="val 7"/>
                <a:gd name="f13" fmla="val 5"/>
                <a:gd name="f14" fmla="val 4"/>
                <a:gd name="f15" fmla="val 2"/>
                <a:gd name="f16" fmla="val 38"/>
                <a:gd name="f17" fmla="val 8"/>
                <a:gd name="f18" fmla="+- 0 0 -90"/>
                <a:gd name="f19" fmla="*/ f3 1 57"/>
                <a:gd name="f20" fmla="*/ f4 1 12"/>
                <a:gd name="f21" fmla="val f5"/>
                <a:gd name="f22" fmla="val f6"/>
                <a:gd name="f23" fmla="val f7"/>
                <a:gd name="f24" fmla="*/ f18 f0 1"/>
                <a:gd name="f25" fmla="+- f23 0 f21"/>
                <a:gd name="f26" fmla="+- f22 0 f21"/>
                <a:gd name="f27" fmla="*/ f24 1 f2"/>
                <a:gd name="f28" fmla="*/ f26 1 57"/>
                <a:gd name="f29" fmla="*/ f25 1 12"/>
                <a:gd name="f30" fmla="*/ 56 f26 1"/>
                <a:gd name="f31" fmla="*/ 12 f25 1"/>
                <a:gd name="f32" fmla="*/ 0 f26 1"/>
                <a:gd name="f33" fmla="*/ 5 f25 1"/>
                <a:gd name="f34" fmla="*/ 0 f25 1"/>
                <a:gd name="f35" fmla="*/ 57 f26 1"/>
                <a:gd name="f36" fmla="*/ 7 f25 1"/>
                <a:gd name="f37" fmla="+- f27 0 f1"/>
                <a:gd name="f38" fmla="*/ f30 1 57"/>
                <a:gd name="f39" fmla="*/ f31 1 12"/>
                <a:gd name="f40" fmla="*/ f32 1 57"/>
                <a:gd name="f41" fmla="*/ f33 1 12"/>
                <a:gd name="f42" fmla="*/ f34 1 12"/>
                <a:gd name="f43" fmla="*/ f35 1 57"/>
                <a:gd name="f44" fmla="*/ f36 1 12"/>
                <a:gd name="f45" fmla="*/ 0 1 f28"/>
                <a:gd name="f46" fmla="*/ f22 1 f28"/>
                <a:gd name="f47" fmla="*/ 0 1 f29"/>
                <a:gd name="f48" fmla="*/ f23 1 f29"/>
                <a:gd name="f49" fmla="*/ f38 1 f28"/>
                <a:gd name="f50" fmla="*/ f39 1 f29"/>
                <a:gd name="f51" fmla="*/ f40 1 f28"/>
                <a:gd name="f52" fmla="*/ f41 1 f29"/>
                <a:gd name="f53" fmla="*/ f42 1 f29"/>
                <a:gd name="f54" fmla="*/ f43 1 f28"/>
                <a:gd name="f55" fmla="*/ f44 1 f29"/>
                <a:gd name="f56" fmla="*/ f45 f19 1"/>
                <a:gd name="f57" fmla="*/ f46 f19 1"/>
                <a:gd name="f58" fmla="*/ f48 f20 1"/>
                <a:gd name="f59" fmla="*/ f47 f20 1"/>
                <a:gd name="f60" fmla="*/ f49 f19 1"/>
                <a:gd name="f61" fmla="*/ f50 f20 1"/>
                <a:gd name="f62" fmla="*/ f51 f19 1"/>
                <a:gd name="f63" fmla="*/ f52 f20 1"/>
                <a:gd name="f64" fmla="*/ f53 f20 1"/>
                <a:gd name="f65" fmla="*/ f54 f19 1"/>
                <a:gd name="f66" fmla="*/ f55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62" y="f64"/>
                </a:cxn>
                <a:cxn ang="f37">
                  <a:pos x="f65" y="f66"/>
                </a:cxn>
                <a:cxn ang="f37">
                  <a:pos x="f60" y="f61"/>
                </a:cxn>
              </a:cxnLst>
              <a:rect l="f56" t="f59" r="f57" b="f58"/>
              <a:pathLst>
                <a:path w="57" h="12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5" y="f14"/>
                    <a:pt x="f5" y="f15"/>
                    <a:pt x="f5" y="f5"/>
                  </a:cubicBezTo>
                  <a:cubicBezTo>
                    <a:pt x="f11" y="f15"/>
                    <a:pt x="f16" y="f14"/>
                    <a:pt x="f6" y="f12"/>
                  </a:cubicBezTo>
                  <a:cubicBezTo>
                    <a:pt x="f6" y="f17"/>
                    <a:pt x="f8" y="f10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41">
              <a:extLst>
                <a:ext uri="{FF2B5EF4-FFF2-40B4-BE49-F238E27FC236}">
                  <a16:creationId xmlns:a16="http://schemas.microsoft.com/office/drawing/2014/main" id="{79801B78-9294-4E78-105D-B977D0500D6D}"/>
                </a:ext>
              </a:extLst>
            </p:cNvPr>
            <p:cNvSpPr/>
            <p:nvPr/>
          </p:nvSpPr>
          <p:spPr>
            <a:xfrm>
              <a:off x="7067553" y="5688016"/>
              <a:ext cx="196852" cy="222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"/>
                <a:gd name="f7" fmla="val 6"/>
                <a:gd name="f8" fmla="val 17"/>
                <a:gd name="f9" fmla="val 1"/>
                <a:gd name="f10" fmla="val 35"/>
                <a:gd name="f11" fmla="val 3"/>
                <a:gd name="f12" fmla="val 4"/>
                <a:gd name="f13" fmla="val 5"/>
                <a:gd name="f14" fmla="val 34"/>
                <a:gd name="f15" fmla="+- 0 0 -90"/>
                <a:gd name="f16" fmla="*/ f3 1 52"/>
                <a:gd name="f17" fmla="*/ f4 1 6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2 1 6"/>
                <a:gd name="f26" fmla="*/ f23 1 52"/>
                <a:gd name="f27" fmla="*/ 0 f23 1"/>
                <a:gd name="f28" fmla="*/ 0 f22 1"/>
                <a:gd name="f29" fmla="*/ 52 f23 1"/>
                <a:gd name="f30" fmla="*/ 4 f22 1"/>
                <a:gd name="f31" fmla="*/ 6 f22 1"/>
                <a:gd name="f32" fmla="+- f24 0 f1"/>
                <a:gd name="f33" fmla="*/ f27 1 52"/>
                <a:gd name="f34" fmla="*/ f28 1 6"/>
                <a:gd name="f35" fmla="*/ f29 1 52"/>
                <a:gd name="f36" fmla="*/ f30 1 6"/>
                <a:gd name="f37" fmla="*/ f31 1 6"/>
                <a:gd name="f38" fmla="*/ 0 1 f26"/>
                <a:gd name="f39" fmla="*/ f19 1 f26"/>
                <a:gd name="f40" fmla="*/ 0 1 f25"/>
                <a:gd name="f41" fmla="*/ f20 1 f25"/>
                <a:gd name="f42" fmla="*/ f33 1 f26"/>
                <a:gd name="f43" fmla="*/ f34 1 f25"/>
                <a:gd name="f44" fmla="*/ f35 1 f26"/>
                <a:gd name="f45" fmla="*/ f36 1 f25"/>
                <a:gd name="f46" fmla="*/ f37 1 f25"/>
                <a:gd name="f47" fmla="*/ f38 f16 1"/>
                <a:gd name="f48" fmla="*/ f39 f16 1"/>
                <a:gd name="f49" fmla="*/ f41 f17 1"/>
                <a:gd name="f50" fmla="*/ f40 f17 1"/>
                <a:gd name="f51" fmla="*/ f42 f16 1"/>
                <a:gd name="f52" fmla="*/ f43 f17 1"/>
                <a:gd name="f53" fmla="*/ f44 f16 1"/>
                <a:gd name="f54" fmla="*/ f45 f17 1"/>
                <a:gd name="f55" fmla="*/ f46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1" y="f52"/>
                </a:cxn>
                <a:cxn ang="f32">
                  <a:pos x="f53" y="f54"/>
                </a:cxn>
                <a:cxn ang="f32">
                  <a:pos x="f53" y="f55"/>
                </a:cxn>
                <a:cxn ang="f32">
                  <a:pos x="f51" y="f54"/>
                </a:cxn>
                <a:cxn ang="f32">
                  <a:pos x="f51" y="f52"/>
                </a:cxn>
              </a:cxnLst>
              <a:rect l="f47" t="f50" r="f48" b="f49"/>
              <a:pathLst>
                <a:path w="52" h="6">
                  <a:moveTo>
                    <a:pt x="f5" y="f5"/>
                  </a:moveTo>
                  <a:cubicBezTo>
                    <a:pt x="f8" y="f9"/>
                    <a:pt x="f10" y="f11"/>
                    <a:pt x="f6" y="f12"/>
                  </a:cubicBezTo>
                  <a:cubicBezTo>
                    <a:pt x="f6" y="f13"/>
                    <a:pt x="f6" y="f7"/>
                    <a:pt x="f6" y="f7"/>
                  </a:cubicBezTo>
                  <a:cubicBezTo>
                    <a:pt x="f14" y="f7"/>
                    <a:pt x="f8" y="f13"/>
                    <a:pt x="f5" y="f12"/>
                  </a:cubicBezTo>
                  <a:cubicBezTo>
                    <a:pt x="f5" y="f11"/>
                    <a:pt x="f5" y="f9"/>
                    <a:pt x="f5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42">
              <a:extLst>
                <a:ext uri="{FF2B5EF4-FFF2-40B4-BE49-F238E27FC236}">
                  <a16:creationId xmlns:a16="http://schemas.microsoft.com/office/drawing/2014/main" id="{7423B89D-82F7-B732-AB7A-A898A86F7B69}"/>
                </a:ext>
              </a:extLst>
            </p:cNvPr>
            <p:cNvSpPr/>
            <p:nvPr/>
          </p:nvSpPr>
          <p:spPr>
            <a:xfrm>
              <a:off x="7210428" y="5378445"/>
              <a:ext cx="90489" cy="984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"/>
                <a:gd name="f7" fmla="val 26"/>
                <a:gd name="f8" fmla="val 8"/>
                <a:gd name="f9" fmla="val 17"/>
                <a:gd name="f10" fmla="val 16"/>
                <a:gd name="f11" fmla="val 9"/>
                <a:gd name="f12" fmla="val 21"/>
                <a:gd name="f13" fmla="val 13"/>
                <a:gd name="f14" fmla="val 11"/>
                <a:gd name="f15" fmla="val 20"/>
                <a:gd name="f16" fmla="+- 0 0 -90"/>
                <a:gd name="f17" fmla="*/ f3 1 24"/>
                <a:gd name="f18" fmla="*/ f4 1 26"/>
                <a:gd name="f19" fmla="val f5"/>
                <a:gd name="f20" fmla="val f6"/>
                <a:gd name="f21" fmla="val f7"/>
                <a:gd name="f22" fmla="*/ f16 f0 1"/>
                <a:gd name="f23" fmla="+- f21 0 f19"/>
                <a:gd name="f24" fmla="+- f20 0 f19"/>
                <a:gd name="f25" fmla="*/ f22 1 f2"/>
                <a:gd name="f26" fmla="*/ f24 1 24"/>
                <a:gd name="f27" fmla="*/ f23 1 26"/>
                <a:gd name="f28" fmla="*/ 0 f24 1"/>
                <a:gd name="f29" fmla="*/ 26 f23 1"/>
                <a:gd name="f30" fmla="*/ 24 f24 1"/>
                <a:gd name="f31" fmla="*/ 0 f23 1"/>
                <a:gd name="f32" fmla="+- f25 0 f1"/>
                <a:gd name="f33" fmla="*/ f28 1 24"/>
                <a:gd name="f34" fmla="*/ f29 1 26"/>
                <a:gd name="f35" fmla="*/ f30 1 24"/>
                <a:gd name="f36" fmla="*/ f31 1 26"/>
                <a:gd name="f37" fmla="*/ 0 1 f26"/>
                <a:gd name="f38" fmla="*/ f20 1 f26"/>
                <a:gd name="f39" fmla="*/ 0 1 f27"/>
                <a:gd name="f40" fmla="*/ f21 1 f27"/>
                <a:gd name="f41" fmla="*/ f33 1 f26"/>
                <a:gd name="f42" fmla="*/ f34 1 f27"/>
                <a:gd name="f43" fmla="*/ f35 1 f26"/>
                <a:gd name="f44" fmla="*/ f36 1 f27"/>
                <a:gd name="f45" fmla="*/ f37 f17 1"/>
                <a:gd name="f46" fmla="*/ f38 f17 1"/>
                <a:gd name="f47" fmla="*/ f40 f18 1"/>
                <a:gd name="f48" fmla="*/ f39 f18 1"/>
                <a:gd name="f49" fmla="*/ f41 f17 1"/>
                <a:gd name="f50" fmla="*/ f42 f18 1"/>
                <a:gd name="f51" fmla="*/ f43 f17 1"/>
                <a:gd name="f52" fmla="*/ f44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9" y="f50"/>
                </a:cxn>
                <a:cxn ang="f32">
                  <a:pos x="f51" y="f52"/>
                </a:cxn>
                <a:cxn ang="f32">
                  <a:pos x="f49" y="f50"/>
                </a:cxn>
              </a:cxnLst>
              <a:rect l="f45" t="f48" r="f46" b="f47"/>
              <a:pathLst>
                <a:path w="24" h="26">
                  <a:moveTo>
                    <a:pt x="f5" y="f7"/>
                  </a:moveTo>
                  <a:cubicBezTo>
                    <a:pt x="f8" y="f9"/>
                    <a:pt x="f10" y="f11"/>
                    <a:pt x="f6" y="f5"/>
                  </a:cubicBezTo>
                  <a:cubicBezTo>
                    <a:pt x="f12" y="f13"/>
                    <a:pt x="f14" y="f15"/>
                    <a:pt x="f5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43">
              <a:extLst>
                <a:ext uri="{FF2B5EF4-FFF2-40B4-BE49-F238E27FC236}">
                  <a16:creationId xmlns:a16="http://schemas.microsoft.com/office/drawing/2014/main" id="{9450FF6C-FC1E-4252-BBB1-8895F246DE96}"/>
                </a:ext>
              </a:extLst>
            </p:cNvPr>
            <p:cNvSpPr/>
            <p:nvPr/>
          </p:nvSpPr>
          <p:spPr>
            <a:xfrm>
              <a:off x="7188198" y="5375272"/>
              <a:ext cx="98426" cy="793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"/>
                <a:gd name="f7" fmla="val 21"/>
                <a:gd name="f8" fmla="val 3"/>
                <a:gd name="f9" fmla="val 18"/>
                <a:gd name="f10" fmla="val 9"/>
                <a:gd name="f11" fmla="val 10"/>
                <a:gd name="f12" fmla="val 15"/>
                <a:gd name="f13" fmla="val 2"/>
                <a:gd name="f14" fmla="val 1"/>
                <a:gd name="f15" fmla="val 20"/>
                <a:gd name="f16" fmla="val 19"/>
                <a:gd name="f17" fmla="val 8"/>
                <a:gd name="f18" fmla="val 13"/>
                <a:gd name="f19" fmla="val 16"/>
                <a:gd name="f20" fmla="val 6"/>
                <a:gd name="f21" fmla="val 24"/>
                <a:gd name="f22" fmla="val 25"/>
                <a:gd name="f23" fmla="+- 0 0 -90"/>
                <a:gd name="f24" fmla="*/ f3 1 26"/>
                <a:gd name="f25" fmla="*/ f4 1 21"/>
                <a:gd name="f26" fmla="val f5"/>
                <a:gd name="f27" fmla="val f6"/>
                <a:gd name="f28" fmla="val f7"/>
                <a:gd name="f29" fmla="*/ f23 f0 1"/>
                <a:gd name="f30" fmla="+- f28 0 f26"/>
                <a:gd name="f31" fmla="+- f27 0 f26"/>
                <a:gd name="f32" fmla="*/ f29 1 f2"/>
                <a:gd name="f33" fmla="*/ f31 1 26"/>
                <a:gd name="f34" fmla="*/ f30 1 21"/>
                <a:gd name="f35" fmla="*/ 26 f31 1"/>
                <a:gd name="f36" fmla="*/ 3 f30 1"/>
                <a:gd name="f37" fmla="*/ 2 f31 1"/>
                <a:gd name="f38" fmla="*/ 21 f30 1"/>
                <a:gd name="f39" fmla="*/ 0 f31 1"/>
                <a:gd name="f40" fmla="*/ 19 f30 1"/>
                <a:gd name="f41" fmla="*/ 24 f31 1"/>
                <a:gd name="f42" fmla="*/ 0 f30 1"/>
                <a:gd name="f43" fmla="+- f32 0 f1"/>
                <a:gd name="f44" fmla="*/ f35 1 26"/>
                <a:gd name="f45" fmla="*/ f36 1 21"/>
                <a:gd name="f46" fmla="*/ f37 1 26"/>
                <a:gd name="f47" fmla="*/ f38 1 21"/>
                <a:gd name="f48" fmla="*/ f39 1 26"/>
                <a:gd name="f49" fmla="*/ f40 1 21"/>
                <a:gd name="f50" fmla="*/ f41 1 26"/>
                <a:gd name="f51" fmla="*/ f42 1 21"/>
                <a:gd name="f52" fmla="*/ 0 1 f33"/>
                <a:gd name="f53" fmla="*/ f27 1 f33"/>
                <a:gd name="f54" fmla="*/ 0 1 f34"/>
                <a:gd name="f55" fmla="*/ f28 1 f34"/>
                <a:gd name="f56" fmla="*/ f44 1 f33"/>
                <a:gd name="f57" fmla="*/ f45 1 f34"/>
                <a:gd name="f58" fmla="*/ f46 1 f33"/>
                <a:gd name="f59" fmla="*/ f47 1 f34"/>
                <a:gd name="f60" fmla="*/ f48 1 f33"/>
                <a:gd name="f61" fmla="*/ f49 1 f34"/>
                <a:gd name="f62" fmla="*/ f50 1 f33"/>
                <a:gd name="f63" fmla="*/ f51 1 f34"/>
                <a:gd name="f64" fmla="*/ f52 f24 1"/>
                <a:gd name="f65" fmla="*/ f53 f24 1"/>
                <a:gd name="f66" fmla="*/ f55 f25 1"/>
                <a:gd name="f67" fmla="*/ f54 f25 1"/>
                <a:gd name="f68" fmla="*/ f56 f24 1"/>
                <a:gd name="f69" fmla="*/ f57 f25 1"/>
                <a:gd name="f70" fmla="*/ f58 f24 1"/>
                <a:gd name="f71" fmla="*/ f59 f25 1"/>
                <a:gd name="f72" fmla="*/ f60 f24 1"/>
                <a:gd name="f73" fmla="*/ f61 f25 1"/>
                <a:gd name="f74" fmla="*/ f62 f24 1"/>
                <a:gd name="f75" fmla="*/ f63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3"/>
                </a:cxn>
                <a:cxn ang="f43">
                  <a:pos x="f74" y="f75"/>
                </a:cxn>
                <a:cxn ang="f43">
                  <a:pos x="f68" y="f69"/>
                </a:cxn>
              </a:cxnLst>
              <a:rect l="f64" t="f67" r="f65" b="f66"/>
              <a:pathLst>
                <a:path w="26" h="21">
                  <a:moveTo>
                    <a:pt x="f6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7"/>
                    <a:pt x="f5" y="f15"/>
                    <a:pt x="f5" y="f16"/>
                  </a:cubicBezTo>
                  <a:cubicBezTo>
                    <a:pt x="f17" y="f18"/>
                    <a:pt x="f19" y="f20"/>
                    <a:pt x="f21" y="f5"/>
                  </a:cubicBezTo>
                  <a:cubicBezTo>
                    <a:pt x="f22" y="f14"/>
                    <a:pt x="f22" y="f13"/>
                    <a:pt x="f6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44">
              <a:extLst>
                <a:ext uri="{FF2B5EF4-FFF2-40B4-BE49-F238E27FC236}">
                  <a16:creationId xmlns:a16="http://schemas.microsoft.com/office/drawing/2014/main" id="{A2961A87-DEDB-3E58-BE45-1B45E529CB3F}"/>
                </a:ext>
              </a:extLst>
            </p:cNvPr>
            <p:cNvSpPr/>
            <p:nvPr/>
          </p:nvSpPr>
          <p:spPr>
            <a:xfrm>
              <a:off x="6815142" y="5310185"/>
              <a:ext cx="41276" cy="873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"/>
                <a:gd name="f7" fmla="val 23"/>
                <a:gd name="f8" fmla="val 9"/>
                <a:gd name="f9" fmla="val 7"/>
                <a:gd name="f10" fmla="val 15"/>
                <a:gd name="f11" fmla="val 8"/>
                <a:gd name="f12" fmla="val 10"/>
                <a:gd name="f13" fmla="val 14"/>
                <a:gd name="f14" fmla="val 21"/>
                <a:gd name="f15" fmla="val 22"/>
                <a:gd name="f16" fmla="+- 0 0 -90"/>
                <a:gd name="f17" fmla="*/ f3 1 11"/>
                <a:gd name="f18" fmla="*/ f4 1 23"/>
                <a:gd name="f19" fmla="val f5"/>
                <a:gd name="f20" fmla="val f6"/>
                <a:gd name="f21" fmla="val f7"/>
                <a:gd name="f22" fmla="*/ f16 f0 1"/>
                <a:gd name="f23" fmla="+- f21 0 f19"/>
                <a:gd name="f24" fmla="+- f20 0 f19"/>
                <a:gd name="f25" fmla="*/ f22 1 f2"/>
                <a:gd name="f26" fmla="*/ f24 1 11"/>
                <a:gd name="f27" fmla="*/ f23 1 23"/>
                <a:gd name="f28" fmla="*/ 9 f24 1"/>
                <a:gd name="f29" fmla="*/ 23 f23 1"/>
                <a:gd name="f30" fmla="*/ 10 f24 1"/>
                <a:gd name="f31" fmla="*/ 0 f23 1"/>
                <a:gd name="f32" fmla="*/ 11 f24 1"/>
                <a:gd name="f33" fmla="*/ 21 f23 1"/>
                <a:gd name="f34" fmla="+- f25 0 f1"/>
                <a:gd name="f35" fmla="*/ f28 1 11"/>
                <a:gd name="f36" fmla="*/ f29 1 23"/>
                <a:gd name="f37" fmla="*/ f30 1 11"/>
                <a:gd name="f38" fmla="*/ f31 1 23"/>
                <a:gd name="f39" fmla="*/ f32 1 11"/>
                <a:gd name="f40" fmla="*/ f33 1 23"/>
                <a:gd name="f41" fmla="*/ 0 1 f26"/>
                <a:gd name="f42" fmla="*/ f20 1 f26"/>
                <a:gd name="f43" fmla="*/ 0 1 f27"/>
                <a:gd name="f44" fmla="*/ f21 1 f27"/>
                <a:gd name="f45" fmla="*/ f35 1 f26"/>
                <a:gd name="f46" fmla="*/ f36 1 f27"/>
                <a:gd name="f47" fmla="*/ f37 1 f26"/>
                <a:gd name="f48" fmla="*/ f38 1 f27"/>
                <a:gd name="f49" fmla="*/ f39 1 f26"/>
                <a:gd name="f50" fmla="*/ f40 1 f27"/>
                <a:gd name="f51" fmla="*/ f41 f17 1"/>
                <a:gd name="f52" fmla="*/ f42 f17 1"/>
                <a:gd name="f53" fmla="*/ f44 f18 1"/>
                <a:gd name="f54" fmla="*/ f43 f18 1"/>
                <a:gd name="f55" fmla="*/ f45 f17 1"/>
                <a:gd name="f56" fmla="*/ f46 f18 1"/>
                <a:gd name="f57" fmla="*/ f47 f17 1"/>
                <a:gd name="f58" fmla="*/ f48 f18 1"/>
                <a:gd name="f59" fmla="*/ f49 f17 1"/>
                <a:gd name="f60" fmla="*/ f50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55" y="f56"/>
                </a:cxn>
                <a:cxn ang="f34">
                  <a:pos x="f57" y="f58"/>
                </a:cxn>
                <a:cxn ang="f34">
                  <a:pos x="f59" y="f60"/>
                </a:cxn>
                <a:cxn ang="f34">
                  <a:pos x="f55" y="f56"/>
                </a:cxn>
              </a:cxnLst>
              <a:rect l="f51" t="f54" r="f52" b="f53"/>
              <a:pathLst>
                <a:path w="11" h="23">
                  <a:moveTo>
                    <a:pt x="f8" y="f7"/>
                  </a:moveTo>
                  <a:cubicBezTo>
                    <a:pt x="f9" y="f10"/>
                    <a:pt x="f5" y="f11"/>
                    <a:pt x="f12" y="f5"/>
                  </a:cubicBezTo>
                  <a:cubicBezTo>
                    <a:pt x="f12" y="f9"/>
                    <a:pt x="f12" y="f13"/>
                    <a:pt x="f6" y="f14"/>
                  </a:cubicBezTo>
                  <a:cubicBezTo>
                    <a:pt x="f12" y="f15"/>
                    <a:pt x="f12" y="f15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45">
              <a:extLst>
                <a:ext uri="{FF2B5EF4-FFF2-40B4-BE49-F238E27FC236}">
                  <a16:creationId xmlns:a16="http://schemas.microsoft.com/office/drawing/2014/main" id="{097A2751-F4E5-F07D-4056-B800294C415C}"/>
                </a:ext>
              </a:extLst>
            </p:cNvPr>
            <p:cNvSpPr/>
            <p:nvPr/>
          </p:nvSpPr>
          <p:spPr>
            <a:xfrm>
              <a:off x="6735763" y="5819771"/>
              <a:ext cx="123828" cy="79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"/>
                <a:gd name="f7" fmla="val 2"/>
                <a:gd name="f8" fmla="val 22"/>
                <a:gd name="f9" fmla="val 11"/>
                <a:gd name="f10" fmla="val 1"/>
                <a:gd name="f11" fmla="+- 0 0 -90"/>
                <a:gd name="f12" fmla="*/ f3 1 33"/>
                <a:gd name="f13" fmla="*/ f4 1 2"/>
                <a:gd name="f14" fmla="val f5"/>
                <a:gd name="f15" fmla="val f6"/>
                <a:gd name="f16" fmla="val f7"/>
                <a:gd name="f17" fmla="*/ f11 f0 1"/>
                <a:gd name="f18" fmla="+- f16 0 f14"/>
                <a:gd name="f19" fmla="+- f15 0 f14"/>
                <a:gd name="f20" fmla="*/ f17 1 f2"/>
                <a:gd name="f21" fmla="*/ f18 1 2"/>
                <a:gd name="f22" fmla="*/ f19 1 33"/>
                <a:gd name="f23" fmla="*/ 33 f19 1"/>
                <a:gd name="f24" fmla="*/ 2 f18 1"/>
                <a:gd name="f25" fmla="*/ 0 f19 1"/>
                <a:gd name="f26" fmla="*/ 0 f18 1"/>
                <a:gd name="f27" fmla="+- f20 0 f1"/>
                <a:gd name="f28" fmla="*/ f23 1 33"/>
                <a:gd name="f29" fmla="*/ f24 1 2"/>
                <a:gd name="f30" fmla="*/ f25 1 33"/>
                <a:gd name="f31" fmla="*/ f26 1 2"/>
                <a:gd name="f32" fmla="*/ 0 1 f22"/>
                <a:gd name="f33" fmla="*/ f15 1 f22"/>
                <a:gd name="f34" fmla="*/ 0 1 f21"/>
                <a:gd name="f35" fmla="*/ f16 1 f21"/>
                <a:gd name="f36" fmla="*/ f28 1 f22"/>
                <a:gd name="f37" fmla="*/ f29 1 f21"/>
                <a:gd name="f38" fmla="*/ f30 1 f22"/>
                <a:gd name="f39" fmla="*/ f31 1 f21"/>
                <a:gd name="f40" fmla="*/ f32 f12 1"/>
                <a:gd name="f41" fmla="*/ f33 f12 1"/>
                <a:gd name="f42" fmla="*/ f35 f13 1"/>
                <a:gd name="f43" fmla="*/ f34 f13 1"/>
                <a:gd name="f44" fmla="*/ f36 f12 1"/>
                <a:gd name="f45" fmla="*/ f37 f13 1"/>
                <a:gd name="f46" fmla="*/ f38 f12 1"/>
                <a:gd name="f47" fmla="*/ f39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4" y="f45"/>
                </a:cxn>
                <a:cxn ang="f27">
                  <a:pos x="f46" y="f45"/>
                </a:cxn>
                <a:cxn ang="f27">
                  <a:pos x="f46" y="f47"/>
                </a:cxn>
                <a:cxn ang="f27">
                  <a:pos x="f44" y="f47"/>
                </a:cxn>
                <a:cxn ang="f27">
                  <a:pos x="f44" y="f45"/>
                </a:cxn>
              </a:cxnLst>
              <a:rect l="f40" t="f43" r="f41" b="f42"/>
              <a:pathLst>
                <a:path w="33" h="2">
                  <a:moveTo>
                    <a:pt x="f6" y="f7"/>
                  </a:moveTo>
                  <a:cubicBezTo>
                    <a:pt x="f8" y="f7"/>
                    <a:pt x="f9" y="f7"/>
                    <a:pt x="f5" y="f7"/>
                  </a:cubicBezTo>
                  <a:cubicBezTo>
                    <a:pt x="f5" y="f10"/>
                    <a:pt x="f5" y="f5"/>
                    <a:pt x="f5" y="f5"/>
                  </a:cubicBezTo>
                  <a:cubicBezTo>
                    <a:pt x="f9" y="f5"/>
                    <a:pt x="f8" y="f5"/>
                    <a:pt x="f6" y="f5"/>
                  </a:cubicBezTo>
                  <a:cubicBezTo>
                    <a:pt x="f6" y="f5"/>
                    <a:pt x="f6" y="f10"/>
                    <a:pt x="f6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9" name="Freeform 49">
            <a:extLst>
              <a:ext uri="{FF2B5EF4-FFF2-40B4-BE49-F238E27FC236}">
                <a16:creationId xmlns:a16="http://schemas.microsoft.com/office/drawing/2014/main" id="{AF268525-664E-7A0B-03DE-524557D4C37D}"/>
              </a:ext>
            </a:extLst>
          </p:cNvPr>
          <p:cNvSpPr/>
          <p:nvPr/>
        </p:nvSpPr>
        <p:spPr>
          <a:xfrm>
            <a:off x="5008561" y="630241"/>
            <a:ext cx="1825627" cy="20748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6"/>
              <a:gd name="f7" fmla="val 281"/>
              <a:gd name="f8" fmla="val 211"/>
              <a:gd name="f9" fmla="val 141"/>
              <a:gd name="f10" fmla="val 71"/>
              <a:gd name="f11" fmla="val 1"/>
              <a:gd name="f12" fmla="val 280"/>
              <a:gd name="f13" fmla="val 279"/>
              <a:gd name="f14" fmla="val 3"/>
              <a:gd name="f15" fmla="val 278"/>
              <a:gd name="f16" fmla="val 6"/>
              <a:gd name="f17" fmla="val 8"/>
              <a:gd name="f18" fmla="val 277"/>
              <a:gd name="f19" fmla="val 18"/>
              <a:gd name="f20" fmla="val 27"/>
              <a:gd name="f21" fmla="val 37"/>
              <a:gd name="f22" fmla="val 40"/>
              <a:gd name="f23" fmla="val 44"/>
              <a:gd name="f24" fmla="val 274"/>
              <a:gd name="f25" fmla="val 45"/>
              <a:gd name="f26" fmla="val 272"/>
              <a:gd name="f27" fmla="val 52"/>
              <a:gd name="f28" fmla="val 253"/>
              <a:gd name="f29" fmla="val 59"/>
              <a:gd name="f30" fmla="val 233"/>
              <a:gd name="f31" fmla="val 66"/>
              <a:gd name="f32" fmla="val 213"/>
              <a:gd name="f33" fmla="val 63"/>
              <a:gd name="f34" fmla="val 61"/>
              <a:gd name="f35" fmla="val 209"/>
              <a:gd name="f36" fmla="val 58"/>
              <a:gd name="f37" fmla="val 208"/>
              <a:gd name="f38" fmla="val 207"/>
              <a:gd name="f39" fmla="val 206"/>
              <a:gd name="f40" fmla="val 205"/>
              <a:gd name="f41" fmla="val 62"/>
              <a:gd name="f42" fmla="val 65"/>
              <a:gd name="f43" fmla="val 69"/>
              <a:gd name="f44" fmla="val 73"/>
              <a:gd name="f45" fmla="val 195"/>
              <a:gd name="f46" fmla="val 77"/>
              <a:gd name="f47" fmla="val 183"/>
              <a:gd name="f48" fmla="val 82"/>
              <a:gd name="f49" fmla="val 171"/>
              <a:gd name="f50" fmla="val 79"/>
              <a:gd name="f51" fmla="val 169"/>
              <a:gd name="f52" fmla="val 76"/>
              <a:gd name="f53" fmla="val 168"/>
              <a:gd name="f54" fmla="val 74"/>
              <a:gd name="f55" fmla="val 166"/>
              <a:gd name="f56" fmla="val 165"/>
              <a:gd name="f57" fmla="val 164"/>
              <a:gd name="f58" fmla="val 80"/>
              <a:gd name="f59" fmla="val 84"/>
              <a:gd name="f60" fmla="val 88"/>
              <a:gd name="f61" fmla="val 153"/>
              <a:gd name="f62" fmla="val 92"/>
              <a:gd name="f63" fmla="val 97"/>
              <a:gd name="f64" fmla="val 129"/>
              <a:gd name="f65" fmla="val 94"/>
              <a:gd name="f66" fmla="val 127"/>
              <a:gd name="f67" fmla="val 91"/>
              <a:gd name="f68" fmla="val 125"/>
              <a:gd name="f69" fmla="val 89"/>
              <a:gd name="f70" fmla="val 124"/>
              <a:gd name="f71" fmla="val 123"/>
              <a:gd name="f72" fmla="val 122"/>
              <a:gd name="f73" fmla="val 95"/>
              <a:gd name="f74" fmla="val 99"/>
              <a:gd name="f75" fmla="val 104"/>
              <a:gd name="f76" fmla="val 109"/>
              <a:gd name="f77" fmla="val 96"/>
              <a:gd name="f78" fmla="val 113"/>
              <a:gd name="f79" fmla="val 83"/>
              <a:gd name="f80" fmla="val 110"/>
              <a:gd name="f81" fmla="val 81"/>
              <a:gd name="f82" fmla="val 108"/>
              <a:gd name="f83" fmla="val 105"/>
              <a:gd name="f84" fmla="val 106"/>
              <a:gd name="f85" fmla="val 75"/>
              <a:gd name="f86" fmla="val 112"/>
              <a:gd name="f87" fmla="val 116"/>
              <a:gd name="f88" fmla="val 120"/>
              <a:gd name="f89" fmla="val 53"/>
              <a:gd name="f90" fmla="val 41"/>
              <a:gd name="f91" fmla="val 126"/>
              <a:gd name="f92" fmla="val 39"/>
              <a:gd name="f93" fmla="val 121"/>
              <a:gd name="f94" fmla="val 35"/>
              <a:gd name="f95" fmla="val 131"/>
              <a:gd name="f96" fmla="val 33"/>
              <a:gd name="f97" fmla="val 140"/>
              <a:gd name="f98" fmla="val 150"/>
              <a:gd name="f99" fmla="val 154"/>
              <a:gd name="f100" fmla="val 32"/>
              <a:gd name="f101" fmla="val 157"/>
              <a:gd name="f102" fmla="val 22"/>
              <a:gd name="f103" fmla="val 161"/>
              <a:gd name="f104" fmla="val 12"/>
              <a:gd name="f105" fmla="val 155"/>
              <a:gd name="f106" fmla="val 9"/>
              <a:gd name="f107" fmla="val 149"/>
              <a:gd name="f108" fmla="val 7"/>
              <a:gd name="f109" fmla="val 142"/>
              <a:gd name="f110" fmla="val 4"/>
              <a:gd name="f111" fmla="val 143"/>
              <a:gd name="f112" fmla="val 144"/>
              <a:gd name="f113" fmla="val 179"/>
              <a:gd name="f114" fmla="val 25"/>
              <a:gd name="f115" fmla="val 247"/>
              <a:gd name="f116" fmla="val 243"/>
              <a:gd name="f117" fmla="val 240"/>
              <a:gd name="f118" fmla="val 237"/>
              <a:gd name="f119" fmla="val 234"/>
              <a:gd name="f120" fmla="val 38"/>
              <a:gd name="f121" fmla="val 231"/>
              <a:gd name="f122" fmla="val 227"/>
              <a:gd name="f123" fmla="val 36"/>
              <a:gd name="f124" fmla="val 223"/>
              <a:gd name="f125" fmla="val 219"/>
              <a:gd name="f126" fmla="val 55"/>
              <a:gd name="f127" fmla="val 216"/>
              <a:gd name="f128" fmla="val 225"/>
              <a:gd name="f129" fmla="val 244"/>
              <a:gd name="f130" fmla="val 78"/>
              <a:gd name="f131" fmla="val 229"/>
              <a:gd name="f132" fmla="val 90"/>
              <a:gd name="f133" fmla="val 102"/>
              <a:gd name="f134" fmla="val 220"/>
              <a:gd name="f135" fmla="val 114"/>
              <a:gd name="f136" fmla="val 115"/>
              <a:gd name="f137" fmla="val 226"/>
              <a:gd name="f138" fmla="val 117"/>
              <a:gd name="f139" fmla="val 228"/>
              <a:gd name="f140" fmla="val 119"/>
              <a:gd name="f141" fmla="val 222"/>
              <a:gd name="f142" fmla="val 218"/>
              <a:gd name="f143" fmla="val 133"/>
              <a:gd name="f144" fmla="val 146"/>
              <a:gd name="f145" fmla="val 204"/>
              <a:gd name="f146" fmla="val 160"/>
              <a:gd name="f147" fmla="val 162"/>
              <a:gd name="f148" fmla="val 163"/>
              <a:gd name="f149" fmla="val 212"/>
              <a:gd name="f150" fmla="val 167"/>
              <a:gd name="f151" fmla="val 201"/>
              <a:gd name="f152" fmla="val 197"/>
              <a:gd name="f153" fmla="val 178"/>
              <a:gd name="f154" fmla="val 193"/>
              <a:gd name="f155" fmla="val 190"/>
              <a:gd name="f156" fmla="val 189"/>
              <a:gd name="f157" fmla="val 202"/>
              <a:gd name="f158" fmla="val 191"/>
              <a:gd name="f159" fmla="val 194"/>
              <a:gd name="f160" fmla="val 196"/>
              <a:gd name="f161" fmla="val 186"/>
              <a:gd name="f162" fmla="val 182"/>
              <a:gd name="f163" fmla="val 232"/>
              <a:gd name="f164" fmla="val 173"/>
              <a:gd name="f165" fmla="val 176"/>
              <a:gd name="f166" fmla="val 248"/>
              <a:gd name="f167" fmla="val 181"/>
              <a:gd name="f168" fmla="val 250"/>
              <a:gd name="f169" fmla="val 251"/>
              <a:gd name="f170" fmla="val 252"/>
              <a:gd name="f171" fmla="val 175"/>
              <a:gd name="f172" fmla="val 259"/>
              <a:gd name="f173" fmla="val 267"/>
              <a:gd name="f174" fmla="val 98"/>
              <a:gd name="f175" fmla="val 111"/>
              <a:gd name="f176" fmla="val 136"/>
              <a:gd name="f177" fmla="val 148"/>
              <a:gd name="f178" fmla="val 198"/>
              <a:gd name="f179" fmla="val 159"/>
              <a:gd name="f180" fmla="val 203"/>
              <a:gd name="f181" fmla="val 145"/>
              <a:gd name="f182" fmla="val 132"/>
              <a:gd name="f183" fmla="val 118"/>
              <a:gd name="f184" fmla="val 151"/>
              <a:gd name="f185" fmla="val 221"/>
              <a:gd name="f186" fmla="val 230"/>
              <a:gd name="f187" fmla="val 177"/>
              <a:gd name="f188" fmla="val 87"/>
              <a:gd name="f189" fmla="val 172"/>
              <a:gd name="f190" fmla="val 185"/>
              <a:gd name="f191" fmla="val 174"/>
              <a:gd name="f192" fmla="val 51"/>
              <a:gd name="f193" fmla="val 192"/>
              <a:gd name="f194" fmla="val 57"/>
              <a:gd name="f195" fmla="val 64"/>
              <a:gd name="f196" fmla="val 214"/>
              <a:gd name="f197" fmla="val 20"/>
              <a:gd name="f198" fmla="val 13"/>
              <a:gd name="f199" fmla="val 24"/>
              <a:gd name="f200" fmla="val 86"/>
              <a:gd name="f201" fmla="val 100"/>
              <a:gd name="f202" fmla="val 265"/>
              <a:gd name="f203" fmla="val 257"/>
              <a:gd name="f204" fmla="val 249"/>
              <a:gd name="f205" fmla="val 107"/>
              <a:gd name="f206" fmla="val 254"/>
              <a:gd name="f207" fmla="val 261"/>
              <a:gd name="f208" fmla="val 269"/>
              <a:gd name="f209" fmla="+- 0 0 -90"/>
              <a:gd name="f210" fmla="*/ f3 1 246"/>
              <a:gd name="f211" fmla="*/ f4 1 281"/>
              <a:gd name="f212" fmla="val f5"/>
              <a:gd name="f213" fmla="val f6"/>
              <a:gd name="f214" fmla="val f7"/>
              <a:gd name="f215" fmla="*/ f209 f0 1"/>
              <a:gd name="f216" fmla="+- f214 0 f212"/>
              <a:gd name="f217" fmla="+- f213 0 f212"/>
              <a:gd name="f218" fmla="*/ f215 1 f2"/>
              <a:gd name="f219" fmla="*/ f217 1 246"/>
              <a:gd name="f220" fmla="*/ f216 1 281"/>
              <a:gd name="f221" fmla="*/ 1 f217 1"/>
              <a:gd name="f222" fmla="*/ 281 f216 1"/>
              <a:gd name="f223" fmla="*/ 8 f217 1"/>
              <a:gd name="f224" fmla="*/ 277 f216 1"/>
              <a:gd name="f225" fmla="*/ 45 f217 1"/>
              <a:gd name="f226" fmla="*/ 272 f216 1"/>
              <a:gd name="f227" fmla="*/ 58 f217 1"/>
              <a:gd name="f228" fmla="*/ 208 f216 1"/>
              <a:gd name="f229" fmla="*/ 69 f217 1"/>
              <a:gd name="f230" fmla="*/ 206 f216 1"/>
              <a:gd name="f231" fmla="*/ 74 f217 1"/>
              <a:gd name="f232" fmla="*/ 166 f216 1"/>
              <a:gd name="f233" fmla="*/ 84 f217 1"/>
              <a:gd name="f234" fmla="*/ 164 f216 1"/>
              <a:gd name="f235" fmla="*/ 89 f217 1"/>
              <a:gd name="f236" fmla="*/ 124 f216 1"/>
              <a:gd name="f237" fmla="*/ 99 f217 1"/>
              <a:gd name="f238" fmla="*/ 122 f216 1"/>
              <a:gd name="f239" fmla="*/ 105 f217 1"/>
              <a:gd name="f240" fmla="*/ 77 f216 1"/>
              <a:gd name="f241" fmla="*/ 116 f217 1"/>
              <a:gd name="f242" fmla="*/ 76 f216 1"/>
              <a:gd name="f243" fmla="*/ 121 f217 1"/>
              <a:gd name="f244" fmla="*/ 35 f216 1"/>
              <a:gd name="f245" fmla="*/ 161 f217 1"/>
              <a:gd name="f246" fmla="*/ 12 f216 1"/>
              <a:gd name="f247" fmla="*/ 144 f217 1"/>
              <a:gd name="f248" fmla="*/ 0 f216 1"/>
              <a:gd name="f249" fmla="*/ 246 f217 1"/>
              <a:gd name="f250" fmla="*/ 41 f216 1"/>
              <a:gd name="f251" fmla="*/ 227 f217 1"/>
              <a:gd name="f252" fmla="*/ 36 f216 1"/>
              <a:gd name="f253" fmla="*/ 244 f217 1"/>
              <a:gd name="f254" fmla="*/ 233 f217 1"/>
              <a:gd name="f255" fmla="*/ 79 f216 1"/>
              <a:gd name="f256" fmla="*/ 228 f217 1"/>
              <a:gd name="f257" fmla="*/ 119 f216 1"/>
              <a:gd name="f258" fmla="*/ 218 f217 1"/>
              <a:gd name="f259" fmla="*/ 121 f216 1"/>
              <a:gd name="f260" fmla="*/ 212 f217 1"/>
              <a:gd name="f261" fmla="*/ 165 f216 1"/>
              <a:gd name="f262" fmla="*/ 201 f217 1"/>
              <a:gd name="f263" fmla="*/ 167 f216 1"/>
              <a:gd name="f264" fmla="*/ 197 f217 1"/>
              <a:gd name="f265" fmla="*/ 207 f216 1"/>
              <a:gd name="f266" fmla="*/ 186 f217 1"/>
              <a:gd name="f267" fmla="*/ 209 f216 1"/>
              <a:gd name="f268" fmla="*/ 181 f217 1"/>
              <a:gd name="f269" fmla="*/ 250 f216 1"/>
              <a:gd name="f270" fmla="*/ 171 f217 1"/>
              <a:gd name="f271" fmla="*/ 251 f216 1"/>
              <a:gd name="f272" fmla="*/ 211 f217 1"/>
              <a:gd name="f273" fmla="*/ 278 f216 1"/>
              <a:gd name="f274" fmla="*/ 119 f217 1"/>
              <a:gd name="f275" fmla="*/ 84 f216 1"/>
              <a:gd name="f276" fmla="*/ 198 f217 1"/>
              <a:gd name="f277" fmla="*/ 159 f216 1"/>
              <a:gd name="f278" fmla="*/ 168 f217 1"/>
              <a:gd name="f279" fmla="*/ 243 f216 1"/>
              <a:gd name="f280" fmla="*/ 87 f217 1"/>
              <a:gd name="f281" fmla="*/ 172 f216 1"/>
              <a:gd name="f282" fmla="*/ 155 f217 1"/>
              <a:gd name="f283" fmla="*/ 44 f216 1"/>
              <a:gd name="f284" fmla="*/ 222 f217 1"/>
              <a:gd name="f285" fmla="*/ 33 f216 1"/>
              <a:gd name="f286" fmla="*/ 106 f217 1"/>
              <a:gd name="f287" fmla="*/ 114 f217 1"/>
              <a:gd name="f288" fmla="*/ 246 f216 1"/>
              <a:gd name="f289" fmla="*/ 86 f217 1"/>
              <a:gd name="f290" fmla="+- f218 0 f1"/>
              <a:gd name="f291" fmla="*/ f221 1 247"/>
              <a:gd name="f292" fmla="*/ f222 1 281"/>
              <a:gd name="f293" fmla="*/ f223 1 247"/>
              <a:gd name="f294" fmla="*/ f224 1 281"/>
              <a:gd name="f295" fmla="*/ f225 1 247"/>
              <a:gd name="f296" fmla="*/ f226 1 281"/>
              <a:gd name="f297" fmla="*/ f227 1 247"/>
              <a:gd name="f298" fmla="*/ f228 1 281"/>
              <a:gd name="f299" fmla="*/ f229 1 247"/>
              <a:gd name="f300" fmla="*/ f230 1 281"/>
              <a:gd name="f301" fmla="*/ f231 1 247"/>
              <a:gd name="f302" fmla="*/ f232 1 281"/>
              <a:gd name="f303" fmla="*/ f233 1 247"/>
              <a:gd name="f304" fmla="*/ f234 1 281"/>
              <a:gd name="f305" fmla="*/ f235 1 247"/>
              <a:gd name="f306" fmla="*/ f236 1 281"/>
              <a:gd name="f307" fmla="*/ f237 1 247"/>
              <a:gd name="f308" fmla="*/ f238 1 281"/>
              <a:gd name="f309" fmla="*/ f239 1 247"/>
              <a:gd name="f310" fmla="*/ f240 1 281"/>
              <a:gd name="f311" fmla="*/ f241 1 247"/>
              <a:gd name="f312" fmla="*/ f242 1 281"/>
              <a:gd name="f313" fmla="*/ f243 1 247"/>
              <a:gd name="f314" fmla="*/ f244 1 281"/>
              <a:gd name="f315" fmla="*/ f245 1 247"/>
              <a:gd name="f316" fmla="*/ f246 1 281"/>
              <a:gd name="f317" fmla="*/ f247 1 247"/>
              <a:gd name="f318" fmla="*/ f248 1 281"/>
              <a:gd name="f319" fmla="*/ f249 1 247"/>
              <a:gd name="f320" fmla="*/ f250 1 281"/>
              <a:gd name="f321" fmla="*/ f251 1 247"/>
              <a:gd name="f322" fmla="*/ f252 1 281"/>
              <a:gd name="f323" fmla="*/ f253 1 247"/>
              <a:gd name="f324" fmla="*/ f254 1 247"/>
              <a:gd name="f325" fmla="*/ f255 1 281"/>
              <a:gd name="f326" fmla="*/ f256 1 247"/>
              <a:gd name="f327" fmla="*/ f257 1 281"/>
              <a:gd name="f328" fmla="*/ f258 1 247"/>
              <a:gd name="f329" fmla="*/ f259 1 281"/>
              <a:gd name="f330" fmla="*/ f260 1 247"/>
              <a:gd name="f331" fmla="*/ f261 1 281"/>
              <a:gd name="f332" fmla="*/ f262 1 247"/>
              <a:gd name="f333" fmla="*/ f263 1 281"/>
              <a:gd name="f334" fmla="*/ f264 1 247"/>
              <a:gd name="f335" fmla="*/ f265 1 281"/>
              <a:gd name="f336" fmla="*/ f266 1 247"/>
              <a:gd name="f337" fmla="*/ f267 1 281"/>
              <a:gd name="f338" fmla="*/ f268 1 247"/>
              <a:gd name="f339" fmla="*/ f269 1 281"/>
              <a:gd name="f340" fmla="*/ f270 1 247"/>
              <a:gd name="f341" fmla="*/ f271 1 281"/>
              <a:gd name="f342" fmla="*/ f272 1 247"/>
              <a:gd name="f343" fmla="*/ f273 1 281"/>
              <a:gd name="f344" fmla="*/ f274 1 247"/>
              <a:gd name="f345" fmla="*/ f275 1 281"/>
              <a:gd name="f346" fmla="*/ f276 1 247"/>
              <a:gd name="f347" fmla="*/ f277 1 281"/>
              <a:gd name="f348" fmla="*/ f278 1 247"/>
              <a:gd name="f349" fmla="*/ f279 1 281"/>
              <a:gd name="f350" fmla="*/ f280 1 247"/>
              <a:gd name="f351" fmla="*/ f281 1 281"/>
              <a:gd name="f352" fmla="*/ f282 1 247"/>
              <a:gd name="f353" fmla="*/ f283 1 281"/>
              <a:gd name="f354" fmla="*/ f284 1 247"/>
              <a:gd name="f355" fmla="*/ f285 1 281"/>
              <a:gd name="f356" fmla="*/ f286 1 247"/>
              <a:gd name="f357" fmla="*/ f287 1 247"/>
              <a:gd name="f358" fmla="*/ f288 1 281"/>
              <a:gd name="f359" fmla="*/ f289 1 247"/>
              <a:gd name="f360" fmla="*/ 0 1 f219"/>
              <a:gd name="f361" fmla="*/ f213 1 f219"/>
              <a:gd name="f362" fmla="*/ 0 1 f220"/>
              <a:gd name="f363" fmla="*/ f214 1 f220"/>
              <a:gd name="f364" fmla="*/ f291 1 f219"/>
              <a:gd name="f365" fmla="*/ f292 1 f220"/>
              <a:gd name="f366" fmla="*/ f293 1 f219"/>
              <a:gd name="f367" fmla="*/ f294 1 f220"/>
              <a:gd name="f368" fmla="*/ f295 1 f219"/>
              <a:gd name="f369" fmla="*/ f296 1 f220"/>
              <a:gd name="f370" fmla="*/ f297 1 f219"/>
              <a:gd name="f371" fmla="*/ f298 1 f220"/>
              <a:gd name="f372" fmla="*/ f299 1 f219"/>
              <a:gd name="f373" fmla="*/ f300 1 f220"/>
              <a:gd name="f374" fmla="*/ f301 1 f219"/>
              <a:gd name="f375" fmla="*/ f302 1 f220"/>
              <a:gd name="f376" fmla="*/ f303 1 f219"/>
              <a:gd name="f377" fmla="*/ f304 1 f220"/>
              <a:gd name="f378" fmla="*/ f305 1 f219"/>
              <a:gd name="f379" fmla="*/ f306 1 f220"/>
              <a:gd name="f380" fmla="*/ f307 1 f219"/>
              <a:gd name="f381" fmla="*/ f308 1 f220"/>
              <a:gd name="f382" fmla="*/ f309 1 f219"/>
              <a:gd name="f383" fmla="*/ f310 1 f220"/>
              <a:gd name="f384" fmla="*/ f311 1 f219"/>
              <a:gd name="f385" fmla="*/ f312 1 f220"/>
              <a:gd name="f386" fmla="*/ f313 1 f219"/>
              <a:gd name="f387" fmla="*/ f314 1 f220"/>
              <a:gd name="f388" fmla="*/ f315 1 f219"/>
              <a:gd name="f389" fmla="*/ f316 1 f220"/>
              <a:gd name="f390" fmla="*/ f317 1 f219"/>
              <a:gd name="f391" fmla="*/ f318 1 f220"/>
              <a:gd name="f392" fmla="*/ f319 1 f219"/>
              <a:gd name="f393" fmla="*/ f320 1 f220"/>
              <a:gd name="f394" fmla="*/ f321 1 f219"/>
              <a:gd name="f395" fmla="*/ f322 1 f220"/>
              <a:gd name="f396" fmla="*/ f323 1 f219"/>
              <a:gd name="f397" fmla="*/ f324 1 f219"/>
              <a:gd name="f398" fmla="*/ f325 1 f220"/>
              <a:gd name="f399" fmla="*/ f326 1 f219"/>
              <a:gd name="f400" fmla="*/ f327 1 f220"/>
              <a:gd name="f401" fmla="*/ f328 1 f219"/>
              <a:gd name="f402" fmla="*/ f329 1 f220"/>
              <a:gd name="f403" fmla="*/ f330 1 f219"/>
              <a:gd name="f404" fmla="*/ f331 1 f220"/>
              <a:gd name="f405" fmla="*/ f332 1 f219"/>
              <a:gd name="f406" fmla="*/ f333 1 f220"/>
              <a:gd name="f407" fmla="*/ f334 1 f219"/>
              <a:gd name="f408" fmla="*/ f335 1 f220"/>
              <a:gd name="f409" fmla="*/ f336 1 f219"/>
              <a:gd name="f410" fmla="*/ f337 1 f220"/>
              <a:gd name="f411" fmla="*/ f338 1 f219"/>
              <a:gd name="f412" fmla="*/ f339 1 f220"/>
              <a:gd name="f413" fmla="*/ f340 1 f219"/>
              <a:gd name="f414" fmla="*/ f341 1 f220"/>
              <a:gd name="f415" fmla="*/ f342 1 f219"/>
              <a:gd name="f416" fmla="*/ f343 1 f220"/>
              <a:gd name="f417" fmla="*/ f344 1 f219"/>
              <a:gd name="f418" fmla="*/ f345 1 f220"/>
              <a:gd name="f419" fmla="*/ f346 1 f219"/>
              <a:gd name="f420" fmla="*/ f347 1 f220"/>
              <a:gd name="f421" fmla="*/ f348 1 f219"/>
              <a:gd name="f422" fmla="*/ f349 1 f220"/>
              <a:gd name="f423" fmla="*/ f350 1 f219"/>
              <a:gd name="f424" fmla="*/ f351 1 f220"/>
              <a:gd name="f425" fmla="*/ f352 1 f219"/>
              <a:gd name="f426" fmla="*/ f353 1 f220"/>
              <a:gd name="f427" fmla="*/ f354 1 f219"/>
              <a:gd name="f428" fmla="*/ f355 1 f220"/>
              <a:gd name="f429" fmla="*/ f356 1 f219"/>
              <a:gd name="f430" fmla="*/ f357 1 f219"/>
              <a:gd name="f431" fmla="*/ f358 1 f220"/>
              <a:gd name="f432" fmla="*/ f359 1 f219"/>
              <a:gd name="f433" fmla="*/ f360 f210 1"/>
              <a:gd name="f434" fmla="*/ f361 f210 1"/>
              <a:gd name="f435" fmla="*/ f363 f211 1"/>
              <a:gd name="f436" fmla="*/ f362 f211 1"/>
              <a:gd name="f437" fmla="*/ f364 f210 1"/>
              <a:gd name="f438" fmla="*/ f365 f211 1"/>
              <a:gd name="f439" fmla="*/ f366 f210 1"/>
              <a:gd name="f440" fmla="*/ f367 f211 1"/>
              <a:gd name="f441" fmla="*/ f368 f210 1"/>
              <a:gd name="f442" fmla="*/ f369 f211 1"/>
              <a:gd name="f443" fmla="*/ f370 f210 1"/>
              <a:gd name="f444" fmla="*/ f371 f211 1"/>
              <a:gd name="f445" fmla="*/ f372 f210 1"/>
              <a:gd name="f446" fmla="*/ f373 f211 1"/>
              <a:gd name="f447" fmla="*/ f374 f210 1"/>
              <a:gd name="f448" fmla="*/ f375 f211 1"/>
              <a:gd name="f449" fmla="*/ f376 f210 1"/>
              <a:gd name="f450" fmla="*/ f377 f211 1"/>
              <a:gd name="f451" fmla="*/ f378 f210 1"/>
              <a:gd name="f452" fmla="*/ f379 f211 1"/>
              <a:gd name="f453" fmla="*/ f380 f210 1"/>
              <a:gd name="f454" fmla="*/ f381 f211 1"/>
              <a:gd name="f455" fmla="*/ f382 f210 1"/>
              <a:gd name="f456" fmla="*/ f383 f211 1"/>
              <a:gd name="f457" fmla="*/ f384 f210 1"/>
              <a:gd name="f458" fmla="*/ f385 f211 1"/>
              <a:gd name="f459" fmla="*/ f386 f210 1"/>
              <a:gd name="f460" fmla="*/ f387 f211 1"/>
              <a:gd name="f461" fmla="*/ f388 f210 1"/>
              <a:gd name="f462" fmla="*/ f389 f211 1"/>
              <a:gd name="f463" fmla="*/ f390 f210 1"/>
              <a:gd name="f464" fmla="*/ f391 f211 1"/>
              <a:gd name="f465" fmla="*/ f392 f210 1"/>
              <a:gd name="f466" fmla="*/ f393 f211 1"/>
              <a:gd name="f467" fmla="*/ f394 f210 1"/>
              <a:gd name="f468" fmla="*/ f395 f211 1"/>
              <a:gd name="f469" fmla="*/ f396 f210 1"/>
              <a:gd name="f470" fmla="*/ f397 f210 1"/>
              <a:gd name="f471" fmla="*/ f398 f211 1"/>
              <a:gd name="f472" fmla="*/ f399 f210 1"/>
              <a:gd name="f473" fmla="*/ f400 f211 1"/>
              <a:gd name="f474" fmla="*/ f401 f210 1"/>
              <a:gd name="f475" fmla="*/ f402 f211 1"/>
              <a:gd name="f476" fmla="*/ f403 f210 1"/>
              <a:gd name="f477" fmla="*/ f404 f211 1"/>
              <a:gd name="f478" fmla="*/ f405 f210 1"/>
              <a:gd name="f479" fmla="*/ f406 f211 1"/>
              <a:gd name="f480" fmla="*/ f407 f210 1"/>
              <a:gd name="f481" fmla="*/ f408 f211 1"/>
              <a:gd name="f482" fmla="*/ f409 f210 1"/>
              <a:gd name="f483" fmla="*/ f410 f211 1"/>
              <a:gd name="f484" fmla="*/ f411 f210 1"/>
              <a:gd name="f485" fmla="*/ f412 f211 1"/>
              <a:gd name="f486" fmla="*/ f413 f210 1"/>
              <a:gd name="f487" fmla="*/ f414 f211 1"/>
              <a:gd name="f488" fmla="*/ f415 f210 1"/>
              <a:gd name="f489" fmla="*/ f416 f211 1"/>
              <a:gd name="f490" fmla="*/ f417 f210 1"/>
              <a:gd name="f491" fmla="*/ f418 f211 1"/>
              <a:gd name="f492" fmla="*/ f419 f210 1"/>
              <a:gd name="f493" fmla="*/ f420 f211 1"/>
              <a:gd name="f494" fmla="*/ f421 f210 1"/>
              <a:gd name="f495" fmla="*/ f422 f211 1"/>
              <a:gd name="f496" fmla="*/ f423 f210 1"/>
              <a:gd name="f497" fmla="*/ f424 f211 1"/>
              <a:gd name="f498" fmla="*/ f425 f210 1"/>
              <a:gd name="f499" fmla="*/ f426 f211 1"/>
              <a:gd name="f500" fmla="*/ f427 f210 1"/>
              <a:gd name="f501" fmla="*/ f428 f211 1"/>
              <a:gd name="f502" fmla="*/ f429 f210 1"/>
              <a:gd name="f503" fmla="*/ f430 f210 1"/>
              <a:gd name="f504" fmla="*/ f431 f211 1"/>
              <a:gd name="f505" fmla="*/ f432 f2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0">
                <a:pos x="f437" y="f438"/>
              </a:cxn>
              <a:cxn ang="f290">
                <a:pos x="f439" y="f440"/>
              </a:cxn>
              <a:cxn ang="f290">
                <a:pos x="f441" y="f442"/>
              </a:cxn>
              <a:cxn ang="f290">
                <a:pos x="f443" y="f444"/>
              </a:cxn>
              <a:cxn ang="f290">
                <a:pos x="f445" y="f446"/>
              </a:cxn>
              <a:cxn ang="f290">
                <a:pos x="f447" y="f448"/>
              </a:cxn>
              <a:cxn ang="f290">
                <a:pos x="f449" y="f450"/>
              </a:cxn>
              <a:cxn ang="f290">
                <a:pos x="f451" y="f452"/>
              </a:cxn>
              <a:cxn ang="f290">
                <a:pos x="f453" y="f454"/>
              </a:cxn>
              <a:cxn ang="f290">
                <a:pos x="f455" y="f456"/>
              </a:cxn>
              <a:cxn ang="f290">
                <a:pos x="f457" y="f458"/>
              </a:cxn>
              <a:cxn ang="f290">
                <a:pos x="f459" y="f460"/>
              </a:cxn>
              <a:cxn ang="f290">
                <a:pos x="f461" y="f462"/>
              </a:cxn>
              <a:cxn ang="f290">
                <a:pos x="f463" y="f464"/>
              </a:cxn>
              <a:cxn ang="f290">
                <a:pos x="f465" y="f466"/>
              </a:cxn>
              <a:cxn ang="f290">
                <a:pos x="f467" y="f468"/>
              </a:cxn>
              <a:cxn ang="f290">
                <a:pos x="f469" y="f458"/>
              </a:cxn>
              <a:cxn ang="f290">
                <a:pos x="f470" y="f471"/>
              </a:cxn>
              <a:cxn ang="f290">
                <a:pos x="f472" y="f473"/>
              </a:cxn>
              <a:cxn ang="f290">
                <a:pos x="f474" y="f475"/>
              </a:cxn>
              <a:cxn ang="f290">
                <a:pos x="f476" y="f477"/>
              </a:cxn>
              <a:cxn ang="f290">
                <a:pos x="f478" y="f479"/>
              </a:cxn>
              <a:cxn ang="f290">
                <a:pos x="f480" y="f481"/>
              </a:cxn>
              <a:cxn ang="f290">
                <a:pos x="f482" y="f483"/>
              </a:cxn>
              <a:cxn ang="f290">
                <a:pos x="f484" y="f485"/>
              </a:cxn>
              <a:cxn ang="f290">
                <a:pos x="f486" y="f487"/>
              </a:cxn>
              <a:cxn ang="f290">
                <a:pos x="f488" y="f489"/>
              </a:cxn>
              <a:cxn ang="f290">
                <a:pos x="f490" y="f491"/>
              </a:cxn>
              <a:cxn ang="f290">
                <a:pos x="f492" y="f493"/>
              </a:cxn>
              <a:cxn ang="f290">
                <a:pos x="f490" y="f491"/>
              </a:cxn>
              <a:cxn ang="f290">
                <a:pos x="f494" y="f495"/>
              </a:cxn>
              <a:cxn ang="f290">
                <a:pos x="f496" y="f497"/>
              </a:cxn>
              <a:cxn ang="f290">
                <a:pos x="f498" y="f499"/>
              </a:cxn>
              <a:cxn ang="f290">
                <a:pos x="f500" y="f501"/>
              </a:cxn>
              <a:cxn ang="f290">
                <a:pos x="f498" y="f499"/>
              </a:cxn>
              <a:cxn ang="f290">
                <a:pos x="f502" y="f440"/>
              </a:cxn>
              <a:cxn ang="f290">
                <a:pos x="f503" y="f504"/>
              </a:cxn>
              <a:cxn ang="f290">
                <a:pos x="f505" y="f440"/>
              </a:cxn>
            </a:cxnLst>
            <a:rect l="f433" t="f436" r="f434" b="f435"/>
            <a:pathLst>
              <a:path w="246" h="281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5" y="f12"/>
                  <a:pt x="f5" y="f13"/>
                  <a:pt x="f5" y="f13"/>
                </a:cubicBezTo>
                <a:cubicBezTo>
                  <a:pt x="f14" y="f15"/>
                  <a:pt x="f16" y="f15"/>
                  <a:pt x="f17" y="f18"/>
                </a:cubicBezTo>
                <a:cubicBezTo>
                  <a:pt x="f19" y="f18"/>
                  <a:pt x="f20" y="f15"/>
                  <a:pt x="f21" y="f18"/>
                </a:cubicBezTo>
                <a:cubicBezTo>
                  <a:pt x="f22" y="f18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8"/>
                  <a:pt x="f34" y="f35"/>
                  <a:pt x="f36" y="f37"/>
                </a:cubicBezTo>
                <a:cubicBezTo>
                  <a:pt x="f36" y="f38"/>
                  <a:pt x="f29" y="f39"/>
                  <a:pt x="f29" y="f40"/>
                </a:cubicBezTo>
                <a:cubicBezTo>
                  <a:pt x="f41" y="f39"/>
                  <a:pt x="f42" y="f39"/>
                  <a:pt x="f43" y="f39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4" y="f56"/>
                  <a:pt x="f54" y="f56"/>
                  <a:pt x="f54" y="f57"/>
                </a:cubicBezTo>
                <a:cubicBezTo>
                  <a:pt x="f46" y="f57"/>
                  <a:pt x="f58" y="f57"/>
                  <a:pt x="f59" y="f57"/>
                </a:cubicBezTo>
                <a:cubicBezTo>
                  <a:pt x="f60" y="f61"/>
                  <a:pt x="f62" y="f9"/>
                  <a:pt x="f63" y="f64"/>
                </a:cubicBezTo>
                <a:cubicBezTo>
                  <a:pt x="f65" y="f66"/>
                  <a:pt x="f67" y="f68"/>
                  <a:pt x="f69" y="f70"/>
                </a:cubicBezTo>
                <a:cubicBezTo>
                  <a:pt x="f69" y="f71"/>
                  <a:pt x="f69" y="f71"/>
                  <a:pt x="f69" y="f72"/>
                </a:cubicBezTo>
                <a:cubicBezTo>
                  <a:pt x="f62" y="f72"/>
                  <a:pt x="f73" y="f72"/>
                  <a:pt x="f74" y="f72"/>
                </a:cubicBezTo>
                <a:cubicBezTo>
                  <a:pt x="f75" y="f76"/>
                  <a:pt x="f76" y="f77"/>
                  <a:pt x="f78" y="f79"/>
                </a:cubicBezTo>
                <a:cubicBezTo>
                  <a:pt x="f80" y="f81"/>
                  <a:pt x="f82" y="f50"/>
                  <a:pt x="f83" y="f46"/>
                </a:cubicBezTo>
                <a:cubicBezTo>
                  <a:pt x="f84" y="f46"/>
                  <a:pt x="f84" y="f52"/>
                  <a:pt x="f84" y="f85"/>
                </a:cubicBezTo>
                <a:cubicBezTo>
                  <a:pt x="f76" y="f85"/>
                  <a:pt x="f86" y="f52"/>
                  <a:pt x="f87" y="f52"/>
                </a:cubicBezTo>
                <a:cubicBezTo>
                  <a:pt x="f88" y="f42"/>
                  <a:pt x="f70" y="f89"/>
                  <a:pt x="f64" y="f90"/>
                </a:cubicBezTo>
                <a:cubicBezTo>
                  <a:pt x="f91" y="f92"/>
                  <a:pt x="f71" y="f21"/>
                  <a:pt x="f93" y="f94"/>
                </a:cubicBezTo>
                <a:cubicBezTo>
                  <a:pt x="f95" y="f96"/>
                  <a:pt x="f97" y="f22"/>
                  <a:pt x="f98" y="f90"/>
                </a:cubicBez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4"/>
                  <a:pt x="f112" y="f11"/>
                  <a:pt x="f112" y="f5"/>
                </a:cubicBezTo>
                <a:cubicBezTo>
                  <a:pt x="f113" y="f104"/>
                  <a:pt x="f32" y="f114"/>
                  <a:pt x="f115" y="f21"/>
                </a:cubicBezTo>
                <a:cubicBezTo>
                  <a:pt x="f115" y="f92"/>
                  <a:pt x="f115" y="f22"/>
                  <a:pt x="f6" y="f90"/>
                </a:cubicBezTo>
                <a:cubicBezTo>
                  <a:pt x="f116" y="f22"/>
                  <a:pt x="f117" y="f22"/>
                  <a:pt x="f118" y="f92"/>
                </a:cubicBezTo>
                <a:cubicBezTo>
                  <a:pt x="f119" y="f120"/>
                  <a:pt x="f121" y="f21"/>
                  <a:pt x="f122" y="f123"/>
                </a:cubicBezTo>
                <a:cubicBezTo>
                  <a:pt x="f124" y="f25"/>
                  <a:pt x="f125" y="f126"/>
                  <a:pt x="f127" y="f42"/>
                </a:cubicBezTo>
                <a:cubicBezTo>
                  <a:pt x="f128" y="f43"/>
                  <a:pt x="f119" y="f44"/>
                  <a:pt x="f129" y="f52"/>
                </a:cubicBezTo>
                <a:cubicBezTo>
                  <a:pt x="f116" y="f46"/>
                  <a:pt x="f116" y="f130"/>
                  <a:pt x="f116" y="f50"/>
                </a:cubicBezTo>
                <a:cubicBezTo>
                  <a:pt x="f117" y="f50"/>
                  <a:pt x="f118" y="f50"/>
                  <a:pt x="f30" y="f50"/>
                </a:cubicBezTo>
                <a:cubicBezTo>
                  <a:pt x="f131" y="f132"/>
                  <a:pt x="f128" y="f133"/>
                  <a:pt x="f134" y="f135"/>
                </a:cubicBezTo>
                <a:cubicBezTo>
                  <a:pt x="f124" y="f136"/>
                  <a:pt x="f137" y="f138"/>
                  <a:pt x="f139" y="f140"/>
                </a:cubicBezTo>
                <a:cubicBezTo>
                  <a:pt x="f139" y="f140"/>
                  <a:pt x="f139" y="f88"/>
                  <a:pt x="f139" y="f93"/>
                </a:cubicBezTo>
                <a:cubicBezTo>
                  <a:pt x="f128" y="f93"/>
                  <a:pt x="f141" y="f93"/>
                  <a:pt x="f142" y="f93"/>
                </a:cubicBezTo>
                <a:cubicBezTo>
                  <a:pt x="f32" y="f143"/>
                  <a:pt x="f35" y="f144"/>
                  <a:pt x="f145" y="f146"/>
                </a:cubicBezTo>
                <a:cubicBezTo>
                  <a:pt x="f38" y="f147"/>
                  <a:pt x="f35" y="f148"/>
                  <a:pt x="f149" y="f56"/>
                </a:cubicBezTo>
                <a:cubicBezTo>
                  <a:pt x="f149" y="f55"/>
                  <a:pt x="f149" y="f55"/>
                  <a:pt x="f149" y="f150"/>
                </a:cubicBezTo>
                <a:cubicBezTo>
                  <a:pt x="f37" y="f150"/>
                  <a:pt x="f40" y="f150"/>
                  <a:pt x="f151" y="f150"/>
                </a:cubicBezTo>
                <a:cubicBezTo>
                  <a:pt x="f152" y="f153"/>
                  <a:pt x="f154" y="f155"/>
                  <a:pt x="f156" y="f157"/>
                </a:cubicBezTo>
                <a:cubicBezTo>
                  <a:pt x="f158" y="f145"/>
                  <a:pt x="f159" y="f39"/>
                  <a:pt x="f152" y="f38"/>
                </a:cubicBezTo>
                <a:cubicBezTo>
                  <a:pt x="f160" y="f37"/>
                  <a:pt x="f160" y="f37"/>
                  <a:pt x="f160" y="f35"/>
                </a:cubicBezTo>
                <a:cubicBezTo>
                  <a:pt x="f154" y="f35"/>
                  <a:pt x="f155" y="f35"/>
                  <a:pt x="f161" y="f35"/>
                </a:cubicBezTo>
                <a:cubicBezTo>
                  <a:pt x="f162" y="f134"/>
                  <a:pt x="f153" y="f163"/>
                  <a:pt x="f164" y="f129"/>
                </a:cubicBezTo>
                <a:cubicBezTo>
                  <a:pt x="f165" y="f6"/>
                  <a:pt x="f113" y="f166"/>
                  <a:pt x="f167" y="f168"/>
                </a:cubicBezTo>
                <a:cubicBezTo>
                  <a:pt x="f167" y="f168"/>
                  <a:pt x="f167" y="f169"/>
                  <a:pt x="f2" y="f170"/>
                </a:cubicBezTo>
                <a:cubicBezTo>
                  <a:pt x="f153" y="f170"/>
                  <a:pt x="f171" y="f169"/>
                  <a:pt x="f49" y="f169"/>
                </a:cubicBezTo>
                <a:cubicBezTo>
                  <a:pt x="f53" y="f172"/>
                  <a:pt x="f56" y="f173"/>
                  <a:pt x="f103" y="f15"/>
                </a:cubicBezTo>
                <a:cubicBezTo>
                  <a:pt x="f113" y="f15"/>
                  <a:pt x="f45" y="f15"/>
                  <a:pt x="f8" y="f15"/>
                </a:cubicBezTo>
                <a:cubicBezTo>
                  <a:pt x="f8" y="f13"/>
                  <a:pt x="f8" y="f12"/>
                  <a:pt x="f8" y="f7"/>
                </a:cubicBezTo>
                <a:close/>
                <a:moveTo>
                  <a:pt x="f140" y="f59"/>
                </a:moveTo>
                <a:cubicBezTo>
                  <a:pt x="f78" y="f174"/>
                  <a:pt x="f76" y="f175"/>
                  <a:pt x="f75" y="f68"/>
                </a:cubicBezTo>
                <a:cubicBezTo>
                  <a:pt x="f176" y="f176"/>
                  <a:pt x="f150" y="f177"/>
                  <a:pt x="f178" y="f179"/>
                </a:cubicBezTo>
                <a:cubicBezTo>
                  <a:pt x="f180" y="f181"/>
                  <a:pt x="f37" y="f182"/>
                  <a:pt x="f32" y="f183"/>
                </a:cubicBezTo>
                <a:cubicBezTo>
                  <a:pt x="f162" y="f84"/>
                  <a:pt x="f184" y="f73"/>
                  <a:pt x="f140" y="f59"/>
                </a:cubicBezTo>
                <a:close/>
                <a:moveTo>
                  <a:pt x="f44" y="f35"/>
                </a:moveTo>
                <a:cubicBezTo>
                  <a:pt x="f83" y="f185"/>
                  <a:pt x="f176" y="f163"/>
                  <a:pt x="f53" y="f116"/>
                </a:cubicBezTo>
                <a:cubicBezTo>
                  <a:pt x="f164" y="f186"/>
                  <a:pt x="f187" y="f125"/>
                  <a:pt x="f167" y="f39"/>
                </a:cubicBezTo>
                <a:cubicBezTo>
                  <a:pt x="f98" y="f45"/>
                  <a:pt x="f140" y="f47"/>
                  <a:pt x="f188" y="f189"/>
                </a:cubicBezTo>
                <a:cubicBezTo>
                  <a:pt x="f48" y="f190"/>
                  <a:pt x="f130" y="f160"/>
                  <a:pt x="f44" y="f35"/>
                </a:cubicBezTo>
                <a:close/>
                <a:moveTo>
                  <a:pt x="f105" y="f23"/>
                </a:moveTo>
                <a:cubicBezTo>
                  <a:pt x="f191" y="f192"/>
                  <a:pt x="f193" y="f194"/>
                  <a:pt x="f8" y="f195"/>
                </a:cubicBezTo>
                <a:cubicBezTo>
                  <a:pt x="f196" y="f89"/>
                  <a:pt x="f142" y="f23"/>
                  <a:pt x="f141" y="f96"/>
                </a:cubicBezTo>
                <a:cubicBezTo>
                  <a:pt x="f180" y="f20"/>
                  <a:pt x="f190" y="f197"/>
                  <a:pt x="f55" y="f198"/>
                </a:cubicBezTo>
                <a:cubicBezTo>
                  <a:pt x="f148" y="f199"/>
                  <a:pt x="f179" y="f96"/>
                  <a:pt x="f105" y="f23"/>
                </a:cubicBezTo>
                <a:close/>
                <a:moveTo>
                  <a:pt x="f200" y="f18"/>
                </a:moveTo>
                <a:cubicBezTo>
                  <a:pt x="f65" y="f18"/>
                  <a:pt x="f201" y="f18"/>
                  <a:pt x="f84" y="f18"/>
                </a:cubicBezTo>
                <a:cubicBezTo>
                  <a:pt x="f88" y="f18"/>
                  <a:pt x="f88" y="f18"/>
                  <a:pt x="f71" y="f202"/>
                </a:cubicBezTo>
                <a:cubicBezTo>
                  <a:pt x="f68" y="f203"/>
                  <a:pt x="f93" y="f204"/>
                  <a:pt x="f135" y="f6"/>
                </a:cubicBezTo>
                <a:cubicBezTo>
                  <a:pt x="f205" y="f116"/>
                  <a:pt x="f174" y="f6"/>
                  <a:pt x="f73" y="f206"/>
                </a:cubicBezTo>
                <a:cubicBezTo>
                  <a:pt x="f62" y="f207"/>
                  <a:pt x="f69" y="f208"/>
                  <a:pt x="f200" y="f1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53">
            <a:extLst>
              <a:ext uri="{FF2B5EF4-FFF2-40B4-BE49-F238E27FC236}">
                <a16:creationId xmlns:a16="http://schemas.microsoft.com/office/drawing/2014/main" id="{859C6FBB-454F-2587-95E6-4FB833097378}"/>
              </a:ext>
            </a:extLst>
          </p:cNvPr>
          <p:cNvSpPr/>
          <p:nvPr/>
        </p:nvSpPr>
        <p:spPr>
          <a:xfrm>
            <a:off x="2266953" y="2862264"/>
            <a:ext cx="3711577" cy="3709985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983"/>
              <a:gd name="f8" fmla="val 491"/>
              <a:gd name="f9" fmla="val 1"/>
              <a:gd name="f10" fmla="val 221"/>
              <a:gd name="f11" fmla="val 490"/>
              <a:gd name="f12" fmla="val 763"/>
              <a:gd name="f13" fmla="val 2"/>
              <a:gd name="f14" fmla="val 982"/>
              <a:gd name="f15" fmla="val 493"/>
              <a:gd name="f16" fmla="val 765"/>
              <a:gd name="f17" fmla="val 761"/>
              <a:gd name="f18" fmla="val 488"/>
              <a:gd name="f19" fmla="val 220"/>
              <a:gd name="f20" fmla="val 828"/>
              <a:gd name="f21" fmla="val 727"/>
              <a:gd name="f22" fmla="val 850"/>
              <a:gd name="f23" fmla="val 871"/>
              <a:gd name="f24" fmla="val 892"/>
              <a:gd name="f25" fmla="val 894"/>
              <a:gd name="f26" fmla="val 897"/>
              <a:gd name="f27" fmla="val 723"/>
              <a:gd name="f28" fmla="val 899"/>
              <a:gd name="f29" fmla="val 721"/>
              <a:gd name="f30" fmla="val 954"/>
              <a:gd name="f31" fmla="val 621"/>
              <a:gd name="f32" fmla="val 972"/>
              <a:gd name="f33" fmla="val 514"/>
              <a:gd name="f34" fmla="val 950"/>
              <a:gd name="f35" fmla="val 402"/>
              <a:gd name="f36" fmla="val 929"/>
              <a:gd name="f37" fmla="val 295"/>
              <a:gd name="f38" fmla="val 877"/>
              <a:gd name="f39" fmla="val 206"/>
              <a:gd name="f40" fmla="val 794"/>
              <a:gd name="f41" fmla="val 136"/>
              <a:gd name="f42" fmla="val 684"/>
              <a:gd name="f43" fmla="val 43"/>
              <a:gd name="f44" fmla="val 557"/>
              <a:gd name="f45" fmla="val 8"/>
              <a:gd name="f46" fmla="val 415"/>
              <a:gd name="f47" fmla="val 31"/>
              <a:gd name="f48" fmla="val 296"/>
              <a:gd name="f49" fmla="val 50"/>
              <a:gd name="f50" fmla="val 199"/>
              <a:gd name="f51" fmla="val 109"/>
              <a:gd name="f52" fmla="val 124"/>
              <a:gd name="f53" fmla="val 203"/>
              <a:gd name="f54" fmla="val 72"/>
              <a:gd name="f55" fmla="val 267"/>
              <a:gd name="f56" fmla="val 41"/>
              <a:gd name="f57" fmla="val 342"/>
              <a:gd name="f58" fmla="val 29"/>
              <a:gd name="f59" fmla="val 424"/>
              <a:gd name="f60" fmla="val 22"/>
              <a:gd name="f61" fmla="val 467"/>
              <a:gd name="f62" fmla="val 511"/>
              <a:gd name="f63" fmla="val 28"/>
              <a:gd name="f64" fmla="val 554"/>
              <a:gd name="f65" fmla="val 576"/>
              <a:gd name="f66" fmla="val 36"/>
              <a:gd name="f67" fmla="val 598"/>
              <a:gd name="f68" fmla="val 58"/>
              <a:gd name="f69" fmla="val 615"/>
              <a:gd name="f70" fmla="val 74"/>
              <a:gd name="f71" fmla="val 89"/>
              <a:gd name="f72" fmla="val 623"/>
              <a:gd name="f73" fmla="val 90"/>
              <a:gd name="f74" fmla="val 624"/>
              <a:gd name="f75" fmla="val 94"/>
              <a:gd name="f76" fmla="val 622"/>
              <a:gd name="f77" fmla="val 96"/>
              <a:gd name="f78" fmla="val 110"/>
              <a:gd name="f79" fmla="val 125"/>
              <a:gd name="f80" fmla="val 139"/>
              <a:gd name="f81" fmla="val 142"/>
              <a:gd name="f82" fmla="val 147"/>
              <a:gd name="f83" fmla="val 151"/>
              <a:gd name="f84" fmla="val 174"/>
              <a:gd name="f85" fmla="val 610"/>
              <a:gd name="f86" fmla="val 201"/>
              <a:gd name="f87" fmla="val 618"/>
              <a:gd name="f88" fmla="val 213"/>
              <a:gd name="f89" fmla="val 640"/>
              <a:gd name="f90" fmla="val 227"/>
              <a:gd name="f91" fmla="val 666"/>
              <a:gd name="f92" fmla="val 217"/>
              <a:gd name="f93" fmla="val 696"/>
              <a:gd name="f94" fmla="val 189"/>
              <a:gd name="f95" fmla="val 708"/>
              <a:gd name="f96" fmla="val 181"/>
              <a:gd name="f97" fmla="val 711"/>
              <a:gd name="f98" fmla="val 183"/>
              <a:gd name="f99" fmla="val 717"/>
              <a:gd name="f100" fmla="val 184"/>
              <a:gd name="f101" fmla="val 722"/>
              <a:gd name="f102" fmla="val 724"/>
              <a:gd name="f103" fmla="val 188"/>
              <a:gd name="f104" fmla="val 190"/>
              <a:gd name="f105" fmla="val 226"/>
              <a:gd name="f106" fmla="val 262"/>
              <a:gd name="f107" fmla="val 298"/>
              <a:gd name="f108" fmla="val 300"/>
              <a:gd name="f109" fmla="val 305"/>
              <a:gd name="f110" fmla="val 311"/>
              <a:gd name="f111" fmla="val 682"/>
              <a:gd name="f112" fmla="val 317"/>
              <a:gd name="f113" fmla="val 643"/>
              <a:gd name="f114" fmla="val 322"/>
              <a:gd name="f115" fmla="val 603"/>
              <a:gd name="f116" fmla="val 323"/>
              <a:gd name="f117" fmla="val 599"/>
              <a:gd name="f118" fmla="val 321"/>
              <a:gd name="f119" fmla="val 594"/>
              <a:gd name="f120" fmla="val 319"/>
              <a:gd name="f121" fmla="val 591"/>
              <a:gd name="f122" fmla="val 315"/>
              <a:gd name="f123" fmla="val 584"/>
              <a:gd name="f124" fmla="val 316"/>
              <a:gd name="f125" fmla="val 578"/>
              <a:gd name="f126" fmla="val 573"/>
              <a:gd name="f127" fmla="val 325"/>
              <a:gd name="f128" fmla="val 571"/>
              <a:gd name="f129" fmla="val 328"/>
              <a:gd name="f130" fmla="val 568"/>
              <a:gd name="f131" fmla="val 565"/>
              <a:gd name="f132" fmla="val 331"/>
              <a:gd name="f133" fmla="val 550"/>
              <a:gd name="f134" fmla="val 332"/>
              <a:gd name="f135" fmla="val 535"/>
              <a:gd name="f136" fmla="val 335"/>
              <a:gd name="f137" fmla="val 521"/>
              <a:gd name="f138" fmla="val 516"/>
              <a:gd name="f139" fmla="val 336"/>
              <a:gd name="f140" fmla="val 512"/>
              <a:gd name="f141" fmla="val 507"/>
              <a:gd name="f142" fmla="val 326"/>
              <a:gd name="f143" fmla="val 503"/>
              <a:gd name="f144" fmla="val 327"/>
              <a:gd name="f145" fmla="val 495"/>
              <a:gd name="f146" fmla="val 333"/>
              <a:gd name="f147" fmla="val 340"/>
              <a:gd name="f148" fmla="val 489"/>
              <a:gd name="f149" fmla="val 482"/>
              <a:gd name="f150" fmla="val 341"/>
              <a:gd name="f151" fmla="val 476"/>
              <a:gd name="f152" fmla="val 343"/>
              <a:gd name="f153" fmla="val 463"/>
              <a:gd name="f154" fmla="val 345"/>
              <a:gd name="f155" fmla="val 451"/>
              <a:gd name="f156" fmla="val 347"/>
              <a:gd name="f157" fmla="val 438"/>
              <a:gd name="f158" fmla="val 434"/>
              <a:gd name="f159" fmla="val 346"/>
              <a:gd name="f160" fmla="val 429"/>
              <a:gd name="f161" fmla="val 425"/>
              <a:gd name="f162" fmla="val 339"/>
              <a:gd name="f163" fmla="val 419"/>
              <a:gd name="f164" fmla="val 413"/>
              <a:gd name="f165" fmla="val 408"/>
              <a:gd name="f166" fmla="val 349"/>
              <a:gd name="f167" fmla="val 406"/>
              <a:gd name="f168" fmla="val 352"/>
              <a:gd name="f169" fmla="val 399"/>
              <a:gd name="f170" fmla="val 355"/>
              <a:gd name="f171" fmla="val 384"/>
              <a:gd name="f172" fmla="val 357"/>
              <a:gd name="f173" fmla="val 368"/>
              <a:gd name="f174" fmla="val 359"/>
              <a:gd name="f175" fmla="val 358"/>
              <a:gd name="f176" fmla="val 344"/>
              <a:gd name="f177" fmla="val 351"/>
              <a:gd name="f178" fmla="val 330"/>
              <a:gd name="f179" fmla="val 362"/>
              <a:gd name="f180" fmla="val 364"/>
              <a:gd name="f181" fmla="val 365"/>
              <a:gd name="f182" fmla="val 367"/>
              <a:gd name="f183" fmla="val 301"/>
              <a:gd name="f184" fmla="val 369"/>
              <a:gd name="f185" fmla="val 286"/>
              <a:gd name="f186" fmla="val 371"/>
              <a:gd name="f187" fmla="val 271"/>
              <a:gd name="f188" fmla="val 372"/>
              <a:gd name="f189" fmla="val 268"/>
              <a:gd name="f190" fmla="val 370"/>
              <a:gd name="f191" fmla="val 264"/>
              <a:gd name="f192" fmla="val 261"/>
              <a:gd name="f193" fmla="val 254"/>
              <a:gd name="f194" fmla="val 363"/>
              <a:gd name="f195" fmla="val 247"/>
              <a:gd name="f196" fmla="val 243"/>
              <a:gd name="f197" fmla="val 376"/>
              <a:gd name="f198" fmla="val 241"/>
              <a:gd name="f199" fmla="val 377"/>
              <a:gd name="f200" fmla="val 236"/>
              <a:gd name="f201" fmla="val 231"/>
              <a:gd name="f202" fmla="val 380"/>
              <a:gd name="f203" fmla="val 382"/>
              <a:gd name="f204" fmla="val 186"/>
              <a:gd name="f205" fmla="val 383"/>
              <a:gd name="f206" fmla="val 378"/>
              <a:gd name="f207" fmla="val 175"/>
              <a:gd name="f208" fmla="val 170"/>
              <a:gd name="f209" fmla="val 163"/>
              <a:gd name="f210" fmla="val 157"/>
              <a:gd name="f211" fmla="val 390"/>
              <a:gd name="f212" fmla="val 158"/>
              <a:gd name="f213" fmla="val 397"/>
              <a:gd name="f214" fmla="val 159"/>
              <a:gd name="f215" fmla="val 407"/>
              <a:gd name="f216" fmla="val 161"/>
              <a:gd name="f217" fmla="val 418"/>
              <a:gd name="f218" fmla="val 162"/>
              <a:gd name="f219" fmla="val 164"/>
              <a:gd name="f220" fmla="val 432"/>
              <a:gd name="f221" fmla="val 144"/>
              <a:gd name="f222" fmla="val 435"/>
              <a:gd name="f223" fmla="val 105"/>
              <a:gd name="f224" fmla="val 433"/>
              <a:gd name="f225" fmla="val 104"/>
              <a:gd name="f226" fmla="val 431"/>
              <a:gd name="f227" fmla="val 102"/>
              <a:gd name="f228" fmla="val 421"/>
              <a:gd name="f229" fmla="val 98"/>
              <a:gd name="f230" fmla="val 422"/>
              <a:gd name="f231" fmla="val 423"/>
              <a:gd name="f232" fmla="val 83"/>
              <a:gd name="f233" fmla="val 428"/>
              <a:gd name="f234" fmla="val 81"/>
              <a:gd name="f235" fmla="val 441"/>
              <a:gd name="f236" fmla="val 82"/>
              <a:gd name="f237" fmla="val 444"/>
              <a:gd name="f238" fmla="val 481"/>
              <a:gd name="f239" fmla="val 87"/>
              <a:gd name="f240" fmla="val 519"/>
              <a:gd name="f241" fmla="val 93"/>
              <a:gd name="f242" fmla="val 556"/>
              <a:gd name="f243" fmla="val 99"/>
              <a:gd name="f244" fmla="val 569"/>
              <a:gd name="f245" fmla="val 101"/>
              <a:gd name="f246" fmla="val 582"/>
              <a:gd name="f247" fmla="val 595"/>
              <a:gd name="f248" fmla="val 602"/>
              <a:gd name="f249" fmla="val 106"/>
              <a:gd name="f250" fmla="val 607"/>
              <a:gd name="f251" fmla="val 606"/>
              <a:gd name="f252" fmla="val 117"/>
              <a:gd name="f253" fmla="val 601"/>
              <a:gd name="f254" fmla="val 128"/>
              <a:gd name="f255" fmla="val 127"/>
              <a:gd name="f256" fmla="val 589"/>
              <a:gd name="f257" fmla="val 586"/>
              <a:gd name="f258" fmla="val 581"/>
              <a:gd name="f259" fmla="val 166"/>
              <a:gd name="f260" fmla="val 614"/>
              <a:gd name="f261" fmla="val 191"/>
              <a:gd name="f262" fmla="val 619"/>
              <a:gd name="f263" fmla="val 193"/>
              <a:gd name="f264" fmla="val 197"/>
              <a:gd name="f265" fmla="val 625"/>
              <a:gd name="f266" fmla="val 626"/>
              <a:gd name="f267" fmla="val 204"/>
              <a:gd name="f268" fmla="val 209"/>
              <a:gd name="f269" fmla="val 620"/>
              <a:gd name="f270" fmla="val 216"/>
              <a:gd name="f271" fmla="val 219"/>
              <a:gd name="f272" fmla="val 222"/>
              <a:gd name="f273" fmla="val 612"/>
              <a:gd name="f274" fmla="val 237"/>
              <a:gd name="f275" fmla="val 253"/>
              <a:gd name="f276" fmla="val 608"/>
              <a:gd name="f277" fmla="val 609"/>
              <a:gd name="f278" fmla="val 275"/>
              <a:gd name="f279" fmla="val 611"/>
              <a:gd name="f280" fmla="val 277"/>
              <a:gd name="f281" fmla="val 616"/>
              <a:gd name="f282" fmla="val 285"/>
              <a:gd name="f283" fmla="val 291"/>
              <a:gd name="f284" fmla="val 302"/>
              <a:gd name="f285" fmla="val 600"/>
              <a:gd name="f286" fmla="val 320"/>
              <a:gd name="f287" fmla="val 596"/>
              <a:gd name="f288" fmla="val 350"/>
              <a:gd name="f289" fmla="val 353"/>
              <a:gd name="f290" fmla="val 597"/>
              <a:gd name="f291" fmla="val 604"/>
              <a:gd name="f292" fmla="val 373"/>
              <a:gd name="f293" fmla="val 379"/>
              <a:gd name="f294" fmla="val 381"/>
              <a:gd name="f295" fmla="val 386"/>
              <a:gd name="f296" fmla="val 588"/>
              <a:gd name="f297" fmla="val 401"/>
              <a:gd name="f298" fmla="val 417"/>
              <a:gd name="f299" fmla="val 583"/>
              <a:gd name="f300" fmla="val 436"/>
              <a:gd name="f301" fmla="val 585"/>
              <a:gd name="f302" fmla="val 440"/>
              <a:gd name="f303" fmla="val 587"/>
              <a:gd name="f304" fmla="val 443"/>
              <a:gd name="f305" fmla="val 450"/>
              <a:gd name="f306" fmla="val 590"/>
              <a:gd name="f307" fmla="val 456"/>
              <a:gd name="f308" fmla="val 462"/>
              <a:gd name="f309" fmla="val 464"/>
              <a:gd name="f310" fmla="val 579"/>
              <a:gd name="f311" fmla="val 470"/>
              <a:gd name="f312" fmla="val 485"/>
              <a:gd name="f313" fmla="val 500"/>
              <a:gd name="f314" fmla="val 572"/>
              <a:gd name="f315" fmla="val 515"/>
              <a:gd name="f316" fmla="val 523"/>
              <a:gd name="f317" fmla="val 575"/>
              <a:gd name="f318" fmla="val 526"/>
              <a:gd name="f319" fmla="val 532"/>
              <a:gd name="f320" fmla="val 580"/>
              <a:gd name="f321" fmla="val 539"/>
              <a:gd name="f322" fmla="val 574"/>
              <a:gd name="f323" fmla="val 542"/>
              <a:gd name="f324" fmla="val 547"/>
              <a:gd name="f325" fmla="val 566"/>
              <a:gd name="f326" fmla="val 555"/>
              <a:gd name="f327" fmla="val 564"/>
              <a:gd name="f328" fmla="val 563"/>
              <a:gd name="f329" fmla="val 562"/>
              <a:gd name="f330" fmla="val 561"/>
              <a:gd name="f331" fmla="val 559"/>
              <a:gd name="f332" fmla="val 560"/>
              <a:gd name="f333" fmla="val 567"/>
              <a:gd name="f334" fmla="val 629"/>
              <a:gd name="f335" fmla="val 636"/>
              <a:gd name="f336" fmla="val 553"/>
              <a:gd name="f337" fmla="val 551"/>
              <a:gd name="f338" fmla="val 654"/>
              <a:gd name="f339" fmla="val 549"/>
              <a:gd name="f340" fmla="val 665"/>
              <a:gd name="f341" fmla="val 548"/>
              <a:gd name="f342" fmla="val 676"/>
              <a:gd name="f343" fmla="val 545"/>
              <a:gd name="f344" fmla="val 693"/>
              <a:gd name="f345" fmla="val 543"/>
              <a:gd name="f346" fmla="val 709"/>
              <a:gd name="f347" fmla="val 540"/>
              <a:gd name="f348" fmla="val 641"/>
              <a:gd name="f349" fmla="val 713"/>
              <a:gd name="f350" fmla="val 635"/>
              <a:gd name="f351" fmla="val 697"/>
              <a:gd name="f352" fmla="val 669"/>
              <a:gd name="f353" fmla="val 644"/>
              <a:gd name="f354" fmla="val 650"/>
              <a:gd name="f355" fmla="val 675"/>
              <a:gd name="f356" fmla="val 678"/>
              <a:gd name="f357" fmla="val 683"/>
              <a:gd name="f358" fmla="val 686"/>
              <a:gd name="f359" fmla="val 701"/>
              <a:gd name="f360" fmla="val 715"/>
              <a:gd name="f361" fmla="val 730"/>
              <a:gd name="f362" fmla="val 733"/>
              <a:gd name="f363" fmla="val 737"/>
              <a:gd name="f364" fmla="val 740"/>
              <a:gd name="f365" fmla="val 755"/>
              <a:gd name="f366" fmla="val 769"/>
              <a:gd name="f367" fmla="val 783"/>
              <a:gd name="f368" fmla="val 787"/>
              <a:gd name="f369" fmla="val 791"/>
              <a:gd name="f370" fmla="val 819"/>
              <a:gd name="f371" fmla="val 846"/>
              <a:gd name="f372" fmla="val 858"/>
              <a:gd name="f373" fmla="val 870"/>
              <a:gd name="f374" fmla="val 862"/>
              <a:gd name="f375" fmla="val 694"/>
              <a:gd name="f376" fmla="val 838"/>
              <a:gd name="f377" fmla="val 706"/>
              <a:gd name="f378" fmla="val 710"/>
              <a:gd name="f379" fmla="val 826"/>
              <a:gd name="f380" fmla="val 716"/>
              <a:gd name="f381" fmla="val 751"/>
              <a:gd name="f382" fmla="val 198"/>
              <a:gd name="f383" fmla="val 885"/>
              <a:gd name="f384" fmla="val 959"/>
              <a:gd name="f385" fmla="val 655"/>
              <a:gd name="f386" fmla="val 784"/>
              <a:gd name="f387" fmla="val 886"/>
              <a:gd name="f388" fmla="val 881"/>
              <a:gd name="f389" fmla="val 389"/>
              <a:gd name="f390" fmla="val 392"/>
              <a:gd name="f391" fmla="val 394"/>
              <a:gd name="f392" fmla="val 692"/>
              <a:gd name="f393" fmla="val 400"/>
              <a:gd name="f394" fmla="val 656"/>
              <a:gd name="f395" fmla="val 645"/>
              <a:gd name="f396" fmla="val 648"/>
              <a:gd name="f397" fmla="val 453"/>
              <a:gd name="f398" fmla="val 652"/>
              <a:gd name="f399" fmla="val 668"/>
              <a:gd name="f400" fmla="val 461"/>
              <a:gd name="f401" fmla="val 687"/>
              <a:gd name="f402" fmla="val 459"/>
              <a:gd name="f403" fmla="val 700"/>
              <a:gd name="f404" fmla="val 458"/>
              <a:gd name="f405" fmla="val 726"/>
              <a:gd name="f406" fmla="val 468"/>
              <a:gd name="f407" fmla="val 474"/>
              <a:gd name="f408" fmla="val 477"/>
              <a:gd name="f409" fmla="val 480"/>
              <a:gd name="f410" fmla="val 673"/>
              <a:gd name="f411" fmla="val 664"/>
              <a:gd name="f412" fmla="val 504"/>
              <a:gd name="f413" fmla="val 661"/>
              <a:gd name="f414" fmla="val 510"/>
              <a:gd name="f415" fmla="val 660"/>
              <a:gd name="f416" fmla="val 518"/>
              <a:gd name="f417" fmla="val 528"/>
              <a:gd name="f418" fmla="val 530"/>
              <a:gd name="f419" fmla="val 638"/>
              <a:gd name="f420" fmla="val 531"/>
              <a:gd name="f421" fmla="val 469"/>
              <a:gd name="f422" fmla="val 634"/>
              <a:gd name="f423" fmla="val 637"/>
              <a:gd name="f424" fmla="val 647"/>
              <a:gd name="f425" fmla="val 375"/>
              <a:gd name="f426" fmla="val 630"/>
              <a:gd name="f427" fmla="val 657"/>
              <a:gd name="f428" fmla="val 627"/>
              <a:gd name="f429" fmla="val 631"/>
              <a:gd name="f430" fmla="val 677"/>
              <a:gd name="f431" fmla="val 649"/>
              <a:gd name="f432" fmla="val 690"/>
              <a:gd name="f433" fmla="val 681"/>
              <a:gd name="f434" fmla="val 674"/>
              <a:gd name="f435" fmla="val 702"/>
              <a:gd name="f436" fmla="val 714"/>
              <a:gd name="f437" fmla="val 732"/>
              <a:gd name="f438" fmla="val 738"/>
              <a:gd name="f439" fmla="val 746"/>
              <a:gd name="f440" fmla="val 756"/>
              <a:gd name="f441" fmla="val 691"/>
              <a:gd name="f442" fmla="val 768"/>
              <a:gd name="f443" fmla="val 778"/>
              <a:gd name="f444" fmla="val 785"/>
              <a:gd name="f445" fmla="val 792"/>
              <a:gd name="f446" fmla="val 799"/>
              <a:gd name="f447" fmla="val 807"/>
              <a:gd name="f448" fmla="val 689"/>
              <a:gd name="f449" fmla="val 817"/>
              <a:gd name="f450" fmla="val 840"/>
              <a:gd name="f451" fmla="val 679"/>
              <a:gd name="f452" fmla="val 844"/>
              <a:gd name="f453" fmla="val 836"/>
              <a:gd name="f454" fmla="val 639"/>
              <a:gd name="f455" fmla="val 813"/>
              <a:gd name="f456" fmla="val 801"/>
              <a:gd name="f457" fmla="val 789"/>
              <a:gd name="f458" fmla="val 777"/>
              <a:gd name="f459" fmla="val 767"/>
              <a:gd name="f460" fmla="val 745"/>
              <a:gd name="f461" fmla="val 646"/>
              <a:gd name="f462" fmla="val 653"/>
              <a:gd name="f463" fmla="val 731"/>
              <a:gd name="f464" fmla="val 670"/>
              <a:gd name="f465" fmla="val 659"/>
              <a:gd name="f466" fmla="val 506"/>
              <a:gd name="f467" fmla="val 445"/>
              <a:gd name="f468" fmla="val 409"/>
              <a:gd name="f469" fmla="val 410"/>
              <a:gd name="f470" fmla="val 411"/>
              <a:gd name="f471" fmla="val 391"/>
              <a:gd name="f472" fmla="val 393"/>
              <a:gd name="f473" fmla="val 395"/>
              <a:gd name="f474" fmla="val 366"/>
              <a:gd name="f475" fmla="val 385"/>
              <a:gd name="f476" fmla="val 416"/>
              <a:gd name="f477" fmla="val 414"/>
              <a:gd name="f478" fmla="val 405"/>
              <a:gd name="f479" fmla="val 420"/>
              <a:gd name="f480" fmla="val 426"/>
              <a:gd name="f481" fmla="val 388"/>
              <a:gd name="f482" fmla="val 439"/>
              <a:gd name="f483" fmla="val 374"/>
              <a:gd name="f484" fmla="val 460"/>
              <a:gd name="f485" fmla="val 457"/>
              <a:gd name="f486" fmla="val 471"/>
              <a:gd name="f487" fmla="val 478"/>
              <a:gd name="f488" fmla="val 479"/>
              <a:gd name="f489" fmla="val 483"/>
              <a:gd name="f490" fmla="val 487"/>
              <a:gd name="f491" fmla="val 505"/>
              <a:gd name="f492" fmla="val 398"/>
              <a:gd name="f493" fmla="val 502"/>
              <a:gd name="f494" fmla="val 501"/>
              <a:gd name="f495" fmla="val 508"/>
              <a:gd name="f496" fmla="val 430"/>
              <a:gd name="f497" fmla="val 522"/>
              <a:gd name="f498" fmla="val 525"/>
              <a:gd name="f499" fmla="val 533"/>
              <a:gd name="f500" fmla="val 252"/>
              <a:gd name="f501" fmla="val 250"/>
              <a:gd name="f502" fmla="val 248"/>
              <a:gd name="f503" fmla="val 238"/>
              <a:gd name="f504" fmla="val 229"/>
              <a:gd name="f505" fmla="val 207"/>
              <a:gd name="f506" fmla="val 475"/>
              <a:gd name="f507" fmla="val 208"/>
              <a:gd name="f508" fmla="val 484"/>
              <a:gd name="f509" fmla="val 486"/>
              <a:gd name="f510" fmla="val 215"/>
              <a:gd name="f511" fmla="val 225"/>
              <a:gd name="f512" fmla="val 228"/>
              <a:gd name="f513" fmla="val 239"/>
              <a:gd name="f514" fmla="val 256"/>
              <a:gd name="f515" fmla="val 257"/>
              <a:gd name="f516" fmla="val 258"/>
              <a:gd name="f517" fmla="val 259"/>
              <a:gd name="f518" fmla="val 218"/>
              <a:gd name="f519" fmla="val 513"/>
              <a:gd name="f520" fmla="val 520"/>
              <a:gd name="f521" fmla="val 527"/>
              <a:gd name="f522" fmla="val 529"/>
              <a:gd name="f523" fmla="val 234"/>
              <a:gd name="f524" fmla="val 245"/>
              <a:gd name="f525" fmla="val 263"/>
              <a:gd name="f526" fmla="val 546"/>
              <a:gd name="f527" fmla="val 265"/>
              <a:gd name="f528" fmla="val 244"/>
              <a:gd name="f529" fmla="val 233"/>
              <a:gd name="f530" fmla="val 552"/>
              <a:gd name="f531" fmla="val 260"/>
              <a:gd name="f532" fmla="val 570"/>
              <a:gd name="f533" fmla="val 269"/>
              <a:gd name="f534" fmla="val 270"/>
              <a:gd name="f535" fmla="val 251"/>
              <a:gd name="f536" fmla="val 232"/>
              <a:gd name="f537" fmla="val 593"/>
              <a:gd name="f538" fmla="val 212"/>
              <a:gd name="f539" fmla="val 202"/>
              <a:gd name="f540" fmla="val 205"/>
              <a:gd name="f541" fmla="val 224"/>
              <a:gd name="f542" fmla="val 246"/>
              <a:gd name="f543" fmla="val 235"/>
              <a:gd name="f544" fmla="val 214"/>
              <a:gd name="f545" fmla="val 442"/>
              <a:gd name="f546" fmla="val 437"/>
              <a:gd name="f547" fmla="val 494"/>
              <a:gd name="f548" fmla="val 472"/>
              <a:gd name="f549" fmla="val 454"/>
              <a:gd name="f550" fmla="val 387"/>
              <a:gd name="f551" fmla="val 449"/>
              <a:gd name="f552" fmla="val 403"/>
              <a:gd name="f553" fmla="val 404"/>
              <a:gd name="f554" fmla="val 498"/>
              <a:gd name="f555" fmla="val 499"/>
              <a:gd name="f556" fmla="val 427"/>
              <a:gd name="f557" fmla="val 447"/>
              <a:gd name="f558" fmla="val 473"/>
              <a:gd name="f559" fmla="val 448"/>
              <a:gd name="f560" fmla="val 446"/>
              <a:gd name="f561" fmla="val 452"/>
              <a:gd name="f562" fmla="val 465"/>
              <a:gd name="f563" fmla="val 492"/>
              <a:gd name="f564" fmla="val 496"/>
              <a:gd name="f565" fmla="val 509"/>
              <a:gd name="f566" fmla="val 538"/>
              <a:gd name="f567" fmla="val 537"/>
              <a:gd name="f568" fmla="val 536"/>
              <a:gd name="f569" fmla="val 534"/>
              <a:gd name="f570" fmla="val 517"/>
              <a:gd name="f571" fmla="val 294"/>
              <a:gd name="f572" fmla="val 276"/>
              <a:gd name="f573" fmla="val 396"/>
              <a:gd name="f574" fmla="val 288"/>
              <a:gd name="f575" fmla="val 307"/>
              <a:gd name="f576" fmla="val 329"/>
              <a:gd name="f577" fmla="val 318"/>
              <a:gd name="f578" fmla="val 287"/>
              <a:gd name="f579" fmla="val 283"/>
              <a:gd name="f580" fmla="val 293"/>
              <a:gd name="f581" fmla="val 334"/>
              <a:gd name="f582" fmla="val 324"/>
              <a:gd name="f583" fmla="val 314"/>
              <a:gd name="f584" fmla="val 304"/>
              <a:gd name="f585" fmla="val 289"/>
              <a:gd name="f586" fmla="val 292"/>
              <a:gd name="f587" fmla="val 309"/>
              <a:gd name="f588" fmla="val 310"/>
              <a:gd name="f589" fmla="val 297"/>
              <a:gd name="f590" fmla="val 299"/>
              <a:gd name="f591" fmla="val 348"/>
              <a:gd name="f592" fmla="val 337"/>
              <a:gd name="f593" fmla="val 541"/>
              <a:gd name="f594" fmla="val 306"/>
              <a:gd name="f595" fmla="val 313"/>
              <a:gd name="f596" fmla="val 354"/>
              <a:gd name="f597" fmla="val 577"/>
              <a:gd name="f598" fmla="val 412"/>
              <a:gd name="f599" fmla="val 455"/>
              <a:gd name="f600" fmla="val 558"/>
              <a:gd name="f601" fmla="val 544"/>
              <a:gd name="f602" fmla="val 497"/>
              <a:gd name="f603" fmla="val 524"/>
              <a:gd name="f604" fmla="val 356"/>
              <a:gd name="f605" fmla="val 67"/>
              <a:gd name="f606" fmla="val 77"/>
              <a:gd name="f607" fmla="val 80"/>
              <a:gd name="f608" fmla="val 88"/>
              <a:gd name="f609" fmla="val 112"/>
              <a:gd name="f610" fmla="val 123"/>
              <a:gd name="f611" fmla="val 134"/>
              <a:gd name="f612" fmla="val 148"/>
              <a:gd name="f613" fmla="val 155"/>
              <a:gd name="f614" fmla="val 680"/>
              <a:gd name="f615" fmla="val 671"/>
              <a:gd name="f616" fmla="val 167"/>
              <a:gd name="f617" fmla="val 141"/>
              <a:gd name="f618" fmla="val 73"/>
              <a:gd name="f619" fmla="val 65"/>
              <a:gd name="f620" fmla="val 55"/>
              <a:gd name="f621" fmla="val 51"/>
              <a:gd name="f622" fmla="val 49"/>
              <a:gd name="f623" fmla="val 56"/>
              <a:gd name="f624" fmla="val 662"/>
              <a:gd name="f625" fmla="val 61"/>
              <a:gd name="f626" fmla="val 118"/>
              <a:gd name="f627" fmla="val 113"/>
              <a:gd name="f628" fmla="val 108"/>
              <a:gd name="f629" fmla="val 168"/>
              <a:gd name="f630" fmla="val 169"/>
              <a:gd name="f631" fmla="val 149"/>
              <a:gd name="f632" fmla="val 129"/>
              <a:gd name="f633" fmla="val 126"/>
              <a:gd name="f634" fmla="val 132"/>
              <a:gd name="f635" fmla="val 152"/>
              <a:gd name="f636" fmla="val 173"/>
              <a:gd name="f637" fmla="val 176"/>
              <a:gd name="f638" fmla="val 165"/>
              <a:gd name="f639" fmla="val 145"/>
              <a:gd name="f640" fmla="val 137"/>
              <a:gd name="f641" fmla="val 131"/>
              <a:gd name="f642" fmla="val 182"/>
              <a:gd name="f643" fmla="val 658"/>
              <a:gd name="f644" fmla="val 663"/>
              <a:gd name="f645" fmla="val 707"/>
              <a:gd name="f646" fmla="val 720"/>
              <a:gd name="f647" fmla="val 672"/>
              <a:gd name="f648" fmla="val 729"/>
              <a:gd name="f649" fmla="val 712"/>
              <a:gd name="f650" fmla="val 685"/>
              <a:gd name="f651" fmla="val 703"/>
              <a:gd name="f652" fmla="val 160"/>
              <a:gd name="f653" fmla="val 150"/>
              <a:gd name="f654" fmla="val 130"/>
              <a:gd name="f655" fmla="val 140"/>
              <a:gd name="f656" fmla="val 718"/>
              <a:gd name="f657" fmla="val 752"/>
              <a:gd name="f658" fmla="val 750"/>
              <a:gd name="f659" fmla="val 747"/>
              <a:gd name="f660" fmla="val 719"/>
              <a:gd name="f661" fmla="val 771"/>
              <a:gd name="f662" fmla="val 793"/>
              <a:gd name="f663" fmla="val 805"/>
              <a:gd name="f664" fmla="val 804"/>
              <a:gd name="f665" fmla="val 704"/>
              <a:gd name="f666" fmla="val 774"/>
              <a:gd name="f667" fmla="val 107"/>
              <a:gd name="f668" fmla="val 95"/>
              <a:gd name="f669" fmla="val 86"/>
              <a:gd name="f670" fmla="val 79"/>
              <a:gd name="f671" fmla="val 85"/>
              <a:gd name="f672" fmla="val 728"/>
              <a:gd name="f673" fmla="+- 0 0 -90"/>
              <a:gd name="f674" fmla="*/ f4 1 983"/>
              <a:gd name="f675" fmla="*/ f5 1 983"/>
              <a:gd name="f676" fmla="val f6"/>
              <a:gd name="f677" fmla="val f7"/>
              <a:gd name="f678" fmla="*/ f673 f0 1"/>
              <a:gd name="f679" fmla="+- f677 0 f676"/>
              <a:gd name="f680" fmla="*/ f678 1 f3"/>
              <a:gd name="f681" fmla="*/ f679 1 983"/>
              <a:gd name="f682" fmla="*/ 828 f679 1"/>
              <a:gd name="f683" fmla="*/ 727 f679 1"/>
              <a:gd name="f684" fmla="*/ 124 f679 1"/>
              <a:gd name="f685" fmla="*/ 203 f679 1"/>
              <a:gd name="f686" fmla="*/ 139 f679 1"/>
              <a:gd name="f687" fmla="*/ 621 f679 1"/>
              <a:gd name="f688" fmla="*/ 298 f679 1"/>
              <a:gd name="f689" fmla="*/ 335 f679 1"/>
              <a:gd name="f690" fmla="*/ 521 f679 1"/>
              <a:gd name="f691" fmla="*/ 346 f679 1"/>
              <a:gd name="f692" fmla="*/ 408 f679 1"/>
              <a:gd name="f693" fmla="*/ 371 f679 1"/>
              <a:gd name="f694" fmla="*/ 271 f679 1"/>
              <a:gd name="f695" fmla="*/ 380 f679 1"/>
              <a:gd name="f696" fmla="*/ 163 f679 1"/>
              <a:gd name="f697" fmla="*/ 435 f679 1"/>
              <a:gd name="f698" fmla="*/ 81 f679 1"/>
              <a:gd name="f699" fmla="*/ 586 f679 1"/>
              <a:gd name="f700" fmla="*/ 128 f679 1"/>
              <a:gd name="f701" fmla="*/ 608 f679 1"/>
              <a:gd name="f702" fmla="*/ 268 f679 1"/>
              <a:gd name="f703" fmla="*/ 596 f679 1"/>
              <a:gd name="f704" fmla="*/ 379 f679 1"/>
              <a:gd name="f705" fmla="*/ 572 f679 1"/>
              <a:gd name="f706" fmla="*/ 515 f679 1"/>
              <a:gd name="f707" fmla="*/ 562 f679 1"/>
              <a:gd name="f708" fmla="*/ 625 f679 1"/>
              <a:gd name="f709" fmla="*/ 610 f679 1"/>
              <a:gd name="f710" fmla="*/ 644 f679 1"/>
              <a:gd name="f711" fmla="*/ 794 f679 1"/>
              <a:gd name="f712" fmla="*/ 881 f679 1"/>
              <a:gd name="f713" fmla="*/ 751 f679 1"/>
              <a:gd name="f714" fmla="*/ 456 f679 1"/>
              <a:gd name="f715" fmla="*/ 726 f679 1"/>
              <a:gd name="f716" fmla="*/ 347 f679 1"/>
              <a:gd name="f717" fmla="*/ 598 f679 1"/>
              <a:gd name="f718" fmla="*/ 654 f679 1"/>
              <a:gd name="f719" fmla="*/ 638 f679 1"/>
              <a:gd name="f720" fmla="*/ 746 f679 1"/>
              <a:gd name="f721" fmla="*/ 682 f679 1"/>
              <a:gd name="f722" fmla="*/ 777 f679 1"/>
              <a:gd name="f723" fmla="*/ 645 f679 1"/>
              <a:gd name="f724" fmla="*/ 568 f679 1"/>
              <a:gd name="f725" fmla="*/ 377 f679 1"/>
              <a:gd name="f726" fmla="*/ 417 f679 1"/>
              <a:gd name="f727" fmla="*/ 385 f679 1"/>
              <a:gd name="f728" fmla="*/ 457 f679 1"/>
              <a:gd name="f729" fmla="*/ 422 f679 1"/>
              <a:gd name="f730" fmla="*/ 522 f679 1"/>
              <a:gd name="f731" fmla="*/ 431 f679 1"/>
              <a:gd name="f732" fmla="*/ 485 f679 1"/>
              <a:gd name="f733" fmla="*/ 231 f679 1"/>
              <a:gd name="f734" fmla="*/ 529 f679 1"/>
              <a:gd name="f735" fmla="*/ 237 f679 1"/>
              <a:gd name="f736" fmla="*/ 573 f679 1"/>
              <a:gd name="f737" fmla="*/ 244 f679 1"/>
              <a:gd name="f738" fmla="*/ 414 f679 1"/>
              <a:gd name="f739" fmla="*/ 246 f679 1"/>
              <a:gd name="f740" fmla="*/ 458 f679 1"/>
              <a:gd name="f741" fmla="*/ 252 f679 1"/>
              <a:gd name="f742" fmla="*/ 401 f679 1"/>
              <a:gd name="f743" fmla="*/ 498 f679 1"/>
              <a:gd name="f744" fmla="*/ 445 f679 1"/>
              <a:gd name="f745" fmla="*/ 504 f679 1"/>
              <a:gd name="f746" fmla="*/ 489 f679 1"/>
              <a:gd name="f747" fmla="*/ 511 f679 1"/>
              <a:gd name="f748" fmla="*/ 533 f679 1"/>
              <a:gd name="f749" fmla="*/ 517 f679 1"/>
              <a:gd name="f750" fmla="*/ 580 f679 1"/>
              <a:gd name="f751" fmla="*/ 294 f679 1"/>
              <a:gd name="f752" fmla="*/ 429 f679 1"/>
              <a:gd name="f753" fmla="*/ 300 f679 1"/>
              <a:gd name="f754" fmla="*/ 469 f679 1"/>
              <a:gd name="f755" fmla="*/ 339 f679 1"/>
              <a:gd name="f756" fmla="*/ 534 f679 1"/>
              <a:gd name="f757" fmla="*/ 348 f679 1"/>
              <a:gd name="f758" fmla="*/ 453 f679 1"/>
              <a:gd name="f759" fmla="*/ 590 f679 1"/>
              <a:gd name="f760" fmla="*/ 502 f679 1"/>
              <a:gd name="f761" fmla="*/ 564 f679 1"/>
              <a:gd name="f762" fmla="*/ 359 f679 1"/>
              <a:gd name="f763" fmla="*/ 388 f679 1"/>
              <a:gd name="f764" fmla="*/ 134 f679 1"/>
              <a:gd name="f765" fmla="*/ 681 f679 1"/>
              <a:gd name="f766" fmla="*/ 101 f679 1"/>
              <a:gd name="f767" fmla="*/ 646 f679 1"/>
              <a:gd name="f768" fmla="*/ 461 f679 1"/>
              <a:gd name="f769" fmla="*/ 108 f679 1"/>
              <a:gd name="f770" fmla="*/ 493 f679 1"/>
              <a:gd name="f771" fmla="*/ 173 f679 1"/>
              <a:gd name="f772" fmla="*/ 555 f679 1"/>
              <a:gd name="f773" fmla="*/ 182 f679 1"/>
              <a:gd name="f774" fmla="*/ 331 f679 1"/>
              <a:gd name="f775" fmla="*/ 707 f679 1"/>
              <a:gd name="f776" fmla="*/ 421 f679 1"/>
              <a:gd name="f777" fmla="*/ 678 f679 1"/>
              <a:gd name="f778" fmla="*/ 696 f679 1"/>
              <a:gd name="f779" fmla="*/ 132 f679 1"/>
              <a:gd name="f780" fmla="*/ 710 f679 1"/>
              <a:gd name="f781" fmla="*/ 665 f679 1"/>
              <a:gd name="f782" fmla="*/ 718 f679 1"/>
              <a:gd name="f783" fmla="*/ 107 f679 1"/>
              <a:gd name="f784" fmla="+- f680 0 f1"/>
              <a:gd name="f785" fmla="*/ f682 1 983"/>
              <a:gd name="f786" fmla="*/ f683 1 983"/>
              <a:gd name="f787" fmla="*/ f684 1 983"/>
              <a:gd name="f788" fmla="*/ f685 1 983"/>
              <a:gd name="f789" fmla="*/ f686 1 983"/>
              <a:gd name="f790" fmla="*/ f687 1 983"/>
              <a:gd name="f791" fmla="*/ f688 1 983"/>
              <a:gd name="f792" fmla="*/ f689 1 983"/>
              <a:gd name="f793" fmla="*/ f690 1 983"/>
              <a:gd name="f794" fmla="*/ f691 1 983"/>
              <a:gd name="f795" fmla="*/ f692 1 983"/>
              <a:gd name="f796" fmla="*/ f693 1 983"/>
              <a:gd name="f797" fmla="*/ f694 1 983"/>
              <a:gd name="f798" fmla="*/ f695 1 983"/>
              <a:gd name="f799" fmla="*/ f696 1 983"/>
              <a:gd name="f800" fmla="*/ f697 1 983"/>
              <a:gd name="f801" fmla="*/ f698 1 983"/>
              <a:gd name="f802" fmla="*/ f699 1 983"/>
              <a:gd name="f803" fmla="*/ f700 1 983"/>
              <a:gd name="f804" fmla="*/ f701 1 983"/>
              <a:gd name="f805" fmla="*/ f702 1 983"/>
              <a:gd name="f806" fmla="*/ f703 1 983"/>
              <a:gd name="f807" fmla="*/ f704 1 983"/>
              <a:gd name="f808" fmla="*/ f705 1 983"/>
              <a:gd name="f809" fmla="*/ f706 1 983"/>
              <a:gd name="f810" fmla="*/ f707 1 983"/>
              <a:gd name="f811" fmla="*/ f708 1 983"/>
              <a:gd name="f812" fmla="*/ f709 1 983"/>
              <a:gd name="f813" fmla="*/ f710 1 983"/>
              <a:gd name="f814" fmla="*/ f711 1 983"/>
              <a:gd name="f815" fmla="*/ f712 1 983"/>
              <a:gd name="f816" fmla="*/ f713 1 983"/>
              <a:gd name="f817" fmla="*/ f714 1 983"/>
              <a:gd name="f818" fmla="*/ f715 1 983"/>
              <a:gd name="f819" fmla="*/ f716 1 983"/>
              <a:gd name="f820" fmla="*/ f717 1 983"/>
              <a:gd name="f821" fmla="*/ f718 1 983"/>
              <a:gd name="f822" fmla="*/ f719 1 983"/>
              <a:gd name="f823" fmla="*/ f720 1 983"/>
              <a:gd name="f824" fmla="*/ f721 1 983"/>
              <a:gd name="f825" fmla="*/ f722 1 983"/>
              <a:gd name="f826" fmla="*/ f723 1 983"/>
              <a:gd name="f827" fmla="*/ f724 1 983"/>
              <a:gd name="f828" fmla="*/ f725 1 983"/>
              <a:gd name="f829" fmla="*/ f726 1 983"/>
              <a:gd name="f830" fmla="*/ f727 1 983"/>
              <a:gd name="f831" fmla="*/ f728 1 983"/>
              <a:gd name="f832" fmla="*/ f729 1 983"/>
              <a:gd name="f833" fmla="*/ f730 1 983"/>
              <a:gd name="f834" fmla="*/ f731 1 983"/>
              <a:gd name="f835" fmla="*/ f732 1 983"/>
              <a:gd name="f836" fmla="*/ f733 1 983"/>
              <a:gd name="f837" fmla="*/ f734 1 983"/>
              <a:gd name="f838" fmla="*/ f735 1 983"/>
              <a:gd name="f839" fmla="*/ f736 1 983"/>
              <a:gd name="f840" fmla="*/ f737 1 983"/>
              <a:gd name="f841" fmla="*/ f738 1 983"/>
              <a:gd name="f842" fmla="*/ f739 1 983"/>
              <a:gd name="f843" fmla="*/ f740 1 983"/>
              <a:gd name="f844" fmla="*/ f741 1 983"/>
              <a:gd name="f845" fmla="*/ f742 1 983"/>
              <a:gd name="f846" fmla="*/ f743 1 983"/>
              <a:gd name="f847" fmla="*/ f744 1 983"/>
              <a:gd name="f848" fmla="*/ f745 1 983"/>
              <a:gd name="f849" fmla="*/ f746 1 983"/>
              <a:gd name="f850" fmla="*/ f747 1 983"/>
              <a:gd name="f851" fmla="*/ f748 1 983"/>
              <a:gd name="f852" fmla="*/ f749 1 983"/>
              <a:gd name="f853" fmla="*/ f750 1 983"/>
              <a:gd name="f854" fmla="*/ f751 1 983"/>
              <a:gd name="f855" fmla="*/ f752 1 983"/>
              <a:gd name="f856" fmla="*/ f753 1 983"/>
              <a:gd name="f857" fmla="*/ f754 1 983"/>
              <a:gd name="f858" fmla="*/ f755 1 983"/>
              <a:gd name="f859" fmla="*/ f756 1 983"/>
              <a:gd name="f860" fmla="*/ f757 1 983"/>
              <a:gd name="f861" fmla="*/ f758 1 983"/>
              <a:gd name="f862" fmla="*/ f759 1 983"/>
              <a:gd name="f863" fmla="*/ f760 1 983"/>
              <a:gd name="f864" fmla="*/ f761 1 983"/>
              <a:gd name="f865" fmla="*/ f762 1 983"/>
              <a:gd name="f866" fmla="*/ f763 1 983"/>
              <a:gd name="f867" fmla="*/ f764 1 983"/>
              <a:gd name="f868" fmla="*/ f765 1 983"/>
              <a:gd name="f869" fmla="*/ f766 1 983"/>
              <a:gd name="f870" fmla="*/ f767 1 983"/>
              <a:gd name="f871" fmla="*/ f768 1 983"/>
              <a:gd name="f872" fmla="*/ f769 1 983"/>
              <a:gd name="f873" fmla="*/ f770 1 983"/>
              <a:gd name="f874" fmla="*/ f771 1 983"/>
              <a:gd name="f875" fmla="*/ f772 1 983"/>
              <a:gd name="f876" fmla="*/ f773 1 983"/>
              <a:gd name="f877" fmla="*/ f774 1 983"/>
              <a:gd name="f878" fmla="*/ f775 1 983"/>
              <a:gd name="f879" fmla="*/ f776 1 983"/>
              <a:gd name="f880" fmla="*/ f777 1 983"/>
              <a:gd name="f881" fmla="*/ f778 1 983"/>
              <a:gd name="f882" fmla="*/ f779 1 983"/>
              <a:gd name="f883" fmla="*/ f780 1 983"/>
              <a:gd name="f884" fmla="*/ f781 1 983"/>
              <a:gd name="f885" fmla="*/ f782 1 983"/>
              <a:gd name="f886" fmla="*/ f783 1 983"/>
              <a:gd name="f887" fmla="*/ 0 1 f681"/>
              <a:gd name="f888" fmla="*/ f677 1 f681"/>
              <a:gd name="f889" fmla="*/ f785 1 f681"/>
              <a:gd name="f890" fmla="*/ f786 1 f681"/>
              <a:gd name="f891" fmla="*/ f787 1 f681"/>
              <a:gd name="f892" fmla="*/ f788 1 f681"/>
              <a:gd name="f893" fmla="*/ f789 1 f681"/>
              <a:gd name="f894" fmla="*/ f790 1 f681"/>
              <a:gd name="f895" fmla="*/ f791 1 f681"/>
              <a:gd name="f896" fmla="*/ f792 1 f681"/>
              <a:gd name="f897" fmla="*/ f793 1 f681"/>
              <a:gd name="f898" fmla="*/ f794 1 f681"/>
              <a:gd name="f899" fmla="*/ f795 1 f681"/>
              <a:gd name="f900" fmla="*/ f796 1 f681"/>
              <a:gd name="f901" fmla="*/ f797 1 f681"/>
              <a:gd name="f902" fmla="*/ f798 1 f681"/>
              <a:gd name="f903" fmla="*/ f799 1 f681"/>
              <a:gd name="f904" fmla="*/ f800 1 f681"/>
              <a:gd name="f905" fmla="*/ f801 1 f681"/>
              <a:gd name="f906" fmla="*/ f802 1 f681"/>
              <a:gd name="f907" fmla="*/ f803 1 f681"/>
              <a:gd name="f908" fmla="*/ f804 1 f681"/>
              <a:gd name="f909" fmla="*/ f805 1 f681"/>
              <a:gd name="f910" fmla="*/ f806 1 f681"/>
              <a:gd name="f911" fmla="*/ f807 1 f681"/>
              <a:gd name="f912" fmla="*/ f808 1 f681"/>
              <a:gd name="f913" fmla="*/ f809 1 f681"/>
              <a:gd name="f914" fmla="*/ f810 1 f681"/>
              <a:gd name="f915" fmla="*/ f811 1 f681"/>
              <a:gd name="f916" fmla="*/ f812 1 f681"/>
              <a:gd name="f917" fmla="*/ f813 1 f681"/>
              <a:gd name="f918" fmla="*/ f814 1 f681"/>
              <a:gd name="f919" fmla="*/ f815 1 f681"/>
              <a:gd name="f920" fmla="*/ f816 1 f681"/>
              <a:gd name="f921" fmla="*/ f817 1 f681"/>
              <a:gd name="f922" fmla="*/ f818 1 f681"/>
              <a:gd name="f923" fmla="*/ f819 1 f681"/>
              <a:gd name="f924" fmla="*/ f820 1 f681"/>
              <a:gd name="f925" fmla="*/ f821 1 f681"/>
              <a:gd name="f926" fmla="*/ f822 1 f681"/>
              <a:gd name="f927" fmla="*/ f823 1 f681"/>
              <a:gd name="f928" fmla="*/ f824 1 f681"/>
              <a:gd name="f929" fmla="*/ f825 1 f681"/>
              <a:gd name="f930" fmla="*/ f826 1 f681"/>
              <a:gd name="f931" fmla="*/ f827 1 f681"/>
              <a:gd name="f932" fmla="*/ f828 1 f681"/>
              <a:gd name="f933" fmla="*/ f829 1 f681"/>
              <a:gd name="f934" fmla="*/ f830 1 f681"/>
              <a:gd name="f935" fmla="*/ f831 1 f681"/>
              <a:gd name="f936" fmla="*/ f832 1 f681"/>
              <a:gd name="f937" fmla="*/ f833 1 f681"/>
              <a:gd name="f938" fmla="*/ f834 1 f681"/>
              <a:gd name="f939" fmla="*/ f835 1 f681"/>
              <a:gd name="f940" fmla="*/ f836 1 f681"/>
              <a:gd name="f941" fmla="*/ f837 1 f681"/>
              <a:gd name="f942" fmla="*/ f838 1 f681"/>
              <a:gd name="f943" fmla="*/ f839 1 f681"/>
              <a:gd name="f944" fmla="*/ f840 1 f681"/>
              <a:gd name="f945" fmla="*/ f841 1 f681"/>
              <a:gd name="f946" fmla="*/ f842 1 f681"/>
              <a:gd name="f947" fmla="*/ f843 1 f681"/>
              <a:gd name="f948" fmla="*/ f844 1 f681"/>
              <a:gd name="f949" fmla="*/ f845 1 f681"/>
              <a:gd name="f950" fmla="*/ f846 1 f681"/>
              <a:gd name="f951" fmla="*/ f847 1 f681"/>
              <a:gd name="f952" fmla="*/ f848 1 f681"/>
              <a:gd name="f953" fmla="*/ f849 1 f681"/>
              <a:gd name="f954" fmla="*/ f850 1 f681"/>
              <a:gd name="f955" fmla="*/ f851 1 f681"/>
              <a:gd name="f956" fmla="*/ f852 1 f681"/>
              <a:gd name="f957" fmla="*/ f853 1 f681"/>
              <a:gd name="f958" fmla="*/ f854 1 f681"/>
              <a:gd name="f959" fmla="*/ f855 1 f681"/>
              <a:gd name="f960" fmla="*/ f856 1 f681"/>
              <a:gd name="f961" fmla="*/ f857 1 f681"/>
              <a:gd name="f962" fmla="*/ f858 1 f681"/>
              <a:gd name="f963" fmla="*/ f859 1 f681"/>
              <a:gd name="f964" fmla="*/ f860 1 f681"/>
              <a:gd name="f965" fmla="*/ f861 1 f681"/>
              <a:gd name="f966" fmla="*/ f862 1 f681"/>
              <a:gd name="f967" fmla="*/ f863 1 f681"/>
              <a:gd name="f968" fmla="*/ f864 1 f681"/>
              <a:gd name="f969" fmla="*/ f865 1 f681"/>
              <a:gd name="f970" fmla="*/ f866 1 f681"/>
              <a:gd name="f971" fmla="*/ f867 1 f681"/>
              <a:gd name="f972" fmla="*/ f868 1 f681"/>
              <a:gd name="f973" fmla="*/ f869 1 f681"/>
              <a:gd name="f974" fmla="*/ f870 1 f681"/>
              <a:gd name="f975" fmla="*/ f871 1 f681"/>
              <a:gd name="f976" fmla="*/ f872 1 f681"/>
              <a:gd name="f977" fmla="*/ f873 1 f681"/>
              <a:gd name="f978" fmla="*/ f874 1 f681"/>
              <a:gd name="f979" fmla="*/ f875 1 f681"/>
              <a:gd name="f980" fmla="*/ f876 1 f681"/>
              <a:gd name="f981" fmla="*/ f877 1 f681"/>
              <a:gd name="f982" fmla="*/ f878 1 f681"/>
              <a:gd name="f983" fmla="*/ f879 1 f681"/>
              <a:gd name="f984" fmla="*/ f880 1 f681"/>
              <a:gd name="f985" fmla="*/ f881 1 f681"/>
              <a:gd name="f986" fmla="*/ f882 1 f681"/>
              <a:gd name="f987" fmla="*/ f883 1 f681"/>
              <a:gd name="f988" fmla="*/ f884 1 f681"/>
              <a:gd name="f989" fmla="*/ f885 1 f681"/>
              <a:gd name="f990" fmla="*/ f886 1 f681"/>
              <a:gd name="f991" fmla="*/ f887 f674 1"/>
              <a:gd name="f992" fmla="*/ f888 f674 1"/>
              <a:gd name="f993" fmla="*/ f888 f675 1"/>
              <a:gd name="f994" fmla="*/ f887 f675 1"/>
              <a:gd name="f995" fmla="*/ f889 f674 1"/>
              <a:gd name="f996" fmla="*/ f890 f675 1"/>
              <a:gd name="f997" fmla="*/ f891 f674 1"/>
              <a:gd name="f998" fmla="*/ f892 f675 1"/>
              <a:gd name="f999" fmla="*/ f893 f674 1"/>
              <a:gd name="f1000" fmla="*/ f894 f675 1"/>
              <a:gd name="f1001" fmla="*/ f895 f674 1"/>
              <a:gd name="f1002" fmla="*/ f896 f674 1"/>
              <a:gd name="f1003" fmla="*/ f897 f675 1"/>
              <a:gd name="f1004" fmla="*/ f898 f674 1"/>
              <a:gd name="f1005" fmla="*/ f899 f675 1"/>
              <a:gd name="f1006" fmla="*/ f900 f674 1"/>
              <a:gd name="f1007" fmla="*/ f901 f675 1"/>
              <a:gd name="f1008" fmla="*/ f902 f674 1"/>
              <a:gd name="f1009" fmla="*/ f903 f675 1"/>
              <a:gd name="f1010" fmla="*/ f904 f674 1"/>
              <a:gd name="f1011" fmla="*/ f905 f675 1"/>
              <a:gd name="f1012" fmla="*/ f906 f674 1"/>
              <a:gd name="f1013" fmla="*/ f907 f675 1"/>
              <a:gd name="f1014" fmla="*/ f908 f674 1"/>
              <a:gd name="f1015" fmla="*/ f909 f675 1"/>
              <a:gd name="f1016" fmla="*/ f910 f674 1"/>
              <a:gd name="f1017" fmla="*/ f911 f675 1"/>
              <a:gd name="f1018" fmla="*/ f912 f674 1"/>
              <a:gd name="f1019" fmla="*/ f913 f675 1"/>
              <a:gd name="f1020" fmla="*/ f914 f674 1"/>
              <a:gd name="f1021" fmla="*/ f915 f675 1"/>
              <a:gd name="f1022" fmla="*/ f916 f674 1"/>
              <a:gd name="f1023" fmla="*/ f917 f675 1"/>
              <a:gd name="f1024" fmla="*/ f918 f674 1"/>
              <a:gd name="f1025" fmla="*/ f919 f674 1"/>
              <a:gd name="f1026" fmla="*/ f920 f675 1"/>
              <a:gd name="f1027" fmla="*/ f921 f674 1"/>
              <a:gd name="f1028" fmla="*/ f922 f675 1"/>
              <a:gd name="f1029" fmla="*/ f923 f674 1"/>
              <a:gd name="f1030" fmla="*/ f924 f675 1"/>
              <a:gd name="f1031" fmla="*/ f925 f674 1"/>
              <a:gd name="f1032" fmla="*/ f926 f675 1"/>
              <a:gd name="f1033" fmla="*/ f927 f674 1"/>
              <a:gd name="f1034" fmla="*/ f928 f675 1"/>
              <a:gd name="f1035" fmla="*/ f929 f674 1"/>
              <a:gd name="f1036" fmla="*/ f930 f675 1"/>
              <a:gd name="f1037" fmla="*/ f931 f674 1"/>
              <a:gd name="f1038" fmla="*/ f932 f675 1"/>
              <a:gd name="f1039" fmla="*/ f933 f674 1"/>
              <a:gd name="f1040" fmla="*/ f934 f675 1"/>
              <a:gd name="f1041" fmla="*/ f935 f674 1"/>
              <a:gd name="f1042" fmla="*/ f936 f675 1"/>
              <a:gd name="f1043" fmla="*/ f937 f674 1"/>
              <a:gd name="f1044" fmla="*/ f938 f675 1"/>
              <a:gd name="f1045" fmla="*/ f939 f674 1"/>
              <a:gd name="f1046" fmla="*/ f940 f675 1"/>
              <a:gd name="f1047" fmla="*/ f941 f674 1"/>
              <a:gd name="f1048" fmla="*/ f942 f675 1"/>
              <a:gd name="f1049" fmla="*/ f943 f674 1"/>
              <a:gd name="f1050" fmla="*/ f944 f675 1"/>
              <a:gd name="f1051" fmla="*/ f945 f674 1"/>
              <a:gd name="f1052" fmla="*/ f946 f675 1"/>
              <a:gd name="f1053" fmla="*/ f947 f674 1"/>
              <a:gd name="f1054" fmla="*/ f948 f675 1"/>
              <a:gd name="f1055" fmla="*/ f949 f674 1"/>
              <a:gd name="f1056" fmla="*/ f950 f675 1"/>
              <a:gd name="f1057" fmla="*/ f951 f674 1"/>
              <a:gd name="f1058" fmla="*/ f952 f675 1"/>
              <a:gd name="f1059" fmla="*/ f953 f674 1"/>
              <a:gd name="f1060" fmla="*/ f954 f675 1"/>
              <a:gd name="f1061" fmla="*/ f955 f674 1"/>
              <a:gd name="f1062" fmla="*/ f956 f675 1"/>
              <a:gd name="f1063" fmla="*/ f957 f674 1"/>
              <a:gd name="f1064" fmla="*/ f958 f675 1"/>
              <a:gd name="f1065" fmla="*/ f959 f674 1"/>
              <a:gd name="f1066" fmla="*/ f960 f675 1"/>
              <a:gd name="f1067" fmla="*/ f961 f674 1"/>
              <a:gd name="f1068" fmla="*/ f962 f675 1"/>
              <a:gd name="f1069" fmla="*/ f963 f674 1"/>
              <a:gd name="f1070" fmla="*/ f964 f675 1"/>
              <a:gd name="f1071" fmla="*/ f965 f674 1"/>
              <a:gd name="f1072" fmla="*/ f966 f675 1"/>
              <a:gd name="f1073" fmla="*/ f967 f674 1"/>
              <a:gd name="f1074" fmla="*/ f968 f675 1"/>
              <a:gd name="f1075" fmla="*/ f969 f674 1"/>
              <a:gd name="f1076" fmla="*/ f970 f674 1"/>
              <a:gd name="f1077" fmla="*/ f957 f675 1"/>
              <a:gd name="f1078" fmla="*/ f971 f674 1"/>
              <a:gd name="f1079" fmla="*/ f972 f675 1"/>
              <a:gd name="f1080" fmla="*/ f973 f674 1"/>
              <a:gd name="f1081" fmla="*/ f974 f675 1"/>
              <a:gd name="f1082" fmla="*/ f975 f674 1"/>
              <a:gd name="f1083" fmla="*/ f976 f675 1"/>
              <a:gd name="f1084" fmla="*/ f977 f674 1"/>
              <a:gd name="f1085" fmla="*/ f978 f675 1"/>
              <a:gd name="f1086" fmla="*/ f979 f674 1"/>
              <a:gd name="f1087" fmla="*/ f980 f675 1"/>
              <a:gd name="f1088" fmla="*/ f981 f674 1"/>
              <a:gd name="f1089" fmla="*/ f982 f675 1"/>
              <a:gd name="f1090" fmla="*/ f983 f674 1"/>
              <a:gd name="f1091" fmla="*/ f984 f675 1"/>
              <a:gd name="f1092" fmla="*/ f897 f674 1"/>
              <a:gd name="f1093" fmla="*/ f985 f675 1"/>
              <a:gd name="f1094" fmla="*/ f986 f674 1"/>
              <a:gd name="f1095" fmla="*/ f987 f675 1"/>
              <a:gd name="f1096" fmla="*/ f988 f674 1"/>
              <a:gd name="f1097" fmla="*/ f989 f674 1"/>
              <a:gd name="f1098" fmla="*/ f990 f67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4">
                <a:pos x="f995" y="f996"/>
              </a:cxn>
              <a:cxn ang="f784">
                <a:pos x="f997" y="f998"/>
              </a:cxn>
              <a:cxn ang="f784">
                <a:pos x="f999" y="f1000"/>
              </a:cxn>
              <a:cxn ang="f784">
                <a:pos x="f1001" y="f996"/>
              </a:cxn>
              <a:cxn ang="f784">
                <a:pos x="f1002" y="f1003"/>
              </a:cxn>
              <a:cxn ang="f784">
                <a:pos x="f1004" y="f1005"/>
              </a:cxn>
              <a:cxn ang="f784">
                <a:pos x="f1006" y="f1007"/>
              </a:cxn>
              <a:cxn ang="f784">
                <a:pos x="f1008" y="f1009"/>
              </a:cxn>
              <a:cxn ang="f784">
                <a:pos x="f1010" y="f1011"/>
              </a:cxn>
              <a:cxn ang="f784">
                <a:pos x="f1012" y="f1013"/>
              </a:cxn>
              <a:cxn ang="f784">
                <a:pos x="f1014" y="f1015"/>
              </a:cxn>
              <a:cxn ang="f784">
                <a:pos x="f1016" y="f1017"/>
              </a:cxn>
              <a:cxn ang="f784">
                <a:pos x="f1018" y="f1019"/>
              </a:cxn>
              <a:cxn ang="f784">
                <a:pos x="f1020" y="f1021"/>
              </a:cxn>
              <a:cxn ang="f784">
                <a:pos x="f1022" y="f1023"/>
              </a:cxn>
              <a:cxn ang="f784">
                <a:pos x="f1024" y="f1000"/>
              </a:cxn>
              <a:cxn ang="f784">
                <a:pos x="f1025" y="f1026"/>
              </a:cxn>
              <a:cxn ang="f784">
                <a:pos x="f1027" y="f1028"/>
              </a:cxn>
              <a:cxn ang="f784">
                <a:pos x="f1029" y="f1030"/>
              </a:cxn>
              <a:cxn ang="f784">
                <a:pos x="f1031" y="f1032"/>
              </a:cxn>
              <a:cxn ang="f784">
                <a:pos x="f1033" y="f1034"/>
              </a:cxn>
              <a:cxn ang="f784">
                <a:pos x="f1035" y="f1036"/>
              </a:cxn>
              <a:cxn ang="f784">
                <a:pos x="f1037" y="f1038"/>
              </a:cxn>
              <a:cxn ang="f784">
                <a:pos x="f1039" y="f1040"/>
              </a:cxn>
              <a:cxn ang="f784">
                <a:pos x="f1041" y="f1042"/>
              </a:cxn>
              <a:cxn ang="f784">
                <a:pos x="f1043" y="f1044"/>
              </a:cxn>
              <a:cxn ang="f784">
                <a:pos x="f1037" y="f1038"/>
              </a:cxn>
              <a:cxn ang="f784">
                <a:pos x="f1045" y="f1046"/>
              </a:cxn>
              <a:cxn ang="f784">
                <a:pos x="f1047" y="f1048"/>
              </a:cxn>
              <a:cxn ang="f784">
                <a:pos x="f1049" y="f1050"/>
              </a:cxn>
              <a:cxn ang="f784">
                <a:pos x="f1051" y="f1052"/>
              </a:cxn>
              <a:cxn ang="f784">
                <a:pos x="f1053" y="f1054"/>
              </a:cxn>
              <a:cxn ang="f784">
                <a:pos x="f1055" y="f1056"/>
              </a:cxn>
              <a:cxn ang="f784">
                <a:pos x="f1057" y="f1058"/>
              </a:cxn>
              <a:cxn ang="f784">
                <a:pos x="f1059" y="f1060"/>
              </a:cxn>
              <a:cxn ang="f784">
                <a:pos x="f1061" y="f1062"/>
              </a:cxn>
              <a:cxn ang="f784">
                <a:pos x="f1063" y="f1064"/>
              </a:cxn>
              <a:cxn ang="f784">
                <a:pos x="f1065" y="f1066"/>
              </a:cxn>
              <a:cxn ang="f784">
                <a:pos x="f1067" y="f1068"/>
              </a:cxn>
              <a:cxn ang="f784">
                <a:pos x="f1069" y="f1070"/>
              </a:cxn>
              <a:cxn ang="f784">
                <a:pos x="f1063" y="f1064"/>
              </a:cxn>
              <a:cxn ang="f784">
                <a:pos x="f1071" y="f1072"/>
              </a:cxn>
              <a:cxn ang="f784">
                <a:pos x="f1073" y="f1074"/>
              </a:cxn>
              <a:cxn ang="f784">
                <a:pos x="f1075" y="f1019"/>
              </a:cxn>
              <a:cxn ang="f784">
                <a:pos x="f1076" y="f1077"/>
              </a:cxn>
              <a:cxn ang="f784">
                <a:pos x="f1078" y="f1079"/>
              </a:cxn>
              <a:cxn ang="f784">
                <a:pos x="f1080" y="f1081"/>
              </a:cxn>
              <a:cxn ang="f784">
                <a:pos x="f1082" y="f1083"/>
              </a:cxn>
              <a:cxn ang="f784">
                <a:pos x="f1084" y="f1085"/>
              </a:cxn>
              <a:cxn ang="f784">
                <a:pos x="f1086" y="f1087"/>
              </a:cxn>
              <a:cxn ang="f784">
                <a:pos x="f1088" y="f1089"/>
              </a:cxn>
              <a:cxn ang="f784">
                <a:pos x="f1090" y="f1091"/>
              </a:cxn>
              <a:cxn ang="f784">
                <a:pos x="f1092" y="f1093"/>
              </a:cxn>
              <a:cxn ang="f784">
                <a:pos x="f1094" y="f1095"/>
              </a:cxn>
              <a:cxn ang="f784">
                <a:pos x="f1096" y="f996"/>
              </a:cxn>
              <a:cxn ang="f784">
                <a:pos x="f1097" y="f1028"/>
              </a:cxn>
              <a:cxn ang="f784">
                <a:pos x="f1098" y="f1028"/>
              </a:cxn>
            </a:cxnLst>
            <a:rect l="f991" t="f994" r="f992" b="f993"/>
            <a:pathLst>
              <a:path w="983" h="983">
                <a:moveTo>
                  <a:pt x="f6" y="f8"/>
                </a:moveTo>
                <a:cubicBezTo>
                  <a:pt x="f9" y="f10"/>
                  <a:pt x="f10" y="f6"/>
                  <a:pt x="f11" y="f9"/>
                </a:cubicBezTo>
                <a:cubicBezTo>
                  <a:pt x="f12" y="f13"/>
                  <a:pt x="f7" y="f10"/>
                  <a:pt x="f14" y="f15"/>
                </a:cubicBezTo>
                <a:cubicBezTo>
                  <a:pt x="f14" y="f16"/>
                  <a:pt x="f17" y="f7"/>
                  <a:pt x="f18" y="f7"/>
                </a:cubicBezTo>
                <a:cubicBezTo>
                  <a:pt x="f19" y="f14"/>
                  <a:pt x="f6" y="f17"/>
                  <a:pt x="f6" y="f8"/>
                </a:cubicBezTo>
                <a:close/>
                <a:moveTo>
                  <a:pt x="f20" y="f21"/>
                </a:moveTo>
                <a:cubicBezTo>
                  <a:pt x="f22" y="f21"/>
                  <a:pt x="f23" y="f21"/>
                  <a:pt x="f24" y="f21"/>
                </a:cubicBezTo>
                <a:cubicBezTo>
                  <a:pt x="f25" y="f21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0" y="f62"/>
                  <a:pt x="f63" y="f64"/>
                </a:cubicBezTo>
                <a:cubicBezTo>
                  <a:pt x="f47" y="f65"/>
                  <a:pt x="f66" y="f67"/>
                  <a:pt x="f56" y="f31"/>
                </a:cubicBezTo>
                <a:cubicBezTo>
                  <a:pt x="f68" y="f69"/>
                  <a:pt x="f70" y="f69"/>
                  <a:pt x="f71" y="f72"/>
                </a:cubicBezTo>
                <a:cubicBezTo>
                  <a:pt x="f73" y="f74"/>
                  <a:pt x="f75" y="f76"/>
                  <a:pt x="f77" y="f31"/>
                </a:cubicBezTo>
                <a:cubicBezTo>
                  <a:pt x="f78" y="f69"/>
                  <a:pt x="f79" y="f69"/>
                  <a:pt x="f80" y="f31"/>
                </a:cubicBezTo>
                <a:cubicBezTo>
                  <a:pt x="f81" y="f76"/>
                  <a:pt x="f82" y="f76"/>
                  <a:pt x="f83" y="f31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0" y="f102"/>
                  <a:pt x="f103" y="f21"/>
                  <a:pt x="f104" y="f21"/>
                </a:cubicBezTo>
                <a:cubicBezTo>
                  <a:pt x="f105" y="f21"/>
                  <a:pt x="f106" y="f21"/>
                  <a:pt x="f107" y="f21"/>
                </a:cubicBezTo>
                <a:cubicBezTo>
                  <a:pt x="f108" y="f21"/>
                  <a:pt x="f109" y="f27"/>
                  <a:pt x="f109" y="f2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6" y="f117"/>
                  <a:pt x="f118" y="f119"/>
                  <a:pt x="f120" y="f121"/>
                </a:cubicBezTo>
                <a:cubicBezTo>
                  <a:pt x="f122" y="f123"/>
                  <a:pt x="f124" y="f125"/>
                  <a:pt x="f114" y="f126"/>
                </a:cubicBezTo>
                <a:cubicBezTo>
                  <a:pt x="f127" y="f128"/>
                  <a:pt x="f129" y="f130"/>
                  <a:pt x="f129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6" y="f138"/>
                  <a:pt x="f139" y="f140"/>
                  <a:pt x="f132" y="f141"/>
                </a:cubicBezTo>
                <a:cubicBezTo>
                  <a:pt x="f142" y="f143"/>
                  <a:pt x="f144" y="f145"/>
                  <a:pt x="f146" y="f15"/>
                </a:cubicBezTo>
                <a:cubicBezTo>
                  <a:pt x="f147" y="f148"/>
                  <a:pt x="f147" y="f149"/>
                  <a:pt x="f150" y="f151"/>
                </a:cubicBezTo>
                <a:cubicBezTo>
                  <a:pt x="f152" y="f153"/>
                  <a:pt x="f154" y="f155"/>
                  <a:pt x="f156" y="f157"/>
                </a:cubicBezTo>
                <a:cubicBezTo>
                  <a:pt x="f156" y="f158"/>
                  <a:pt x="f159" y="f160"/>
                  <a:pt x="f152" y="f161"/>
                </a:cubicBezTo>
                <a:cubicBezTo>
                  <a:pt x="f162" y="f163"/>
                  <a:pt x="f147" y="f164"/>
                  <a:pt x="f159" y="f165"/>
                </a:cubicBezTo>
                <a:cubicBezTo>
                  <a:pt x="f166" y="f167"/>
                  <a:pt x="f168" y="f35"/>
                  <a:pt x="f168" y="f169"/>
                </a:cubicBezTo>
                <a:cubicBezTo>
                  <a:pt x="f170" y="f171"/>
                  <a:pt x="f172" y="f173"/>
                  <a:pt x="f174" y="f168"/>
                </a:cubicBezTo>
                <a:cubicBezTo>
                  <a:pt x="f2" y="f166"/>
                  <a:pt x="f175" y="f159"/>
                  <a:pt x="f172" y="f176"/>
                </a:cubicBezTo>
                <a:cubicBezTo>
                  <a:pt x="f177" y="f139"/>
                  <a:pt x="f168" y="f178"/>
                  <a:pt x="f174" y="f127"/>
                </a:cubicBezTo>
                <a:cubicBezTo>
                  <a:pt x="f179" y="f116"/>
                  <a:pt x="f180" y="f120"/>
                  <a:pt x="f181" y="f124"/>
                </a:cubicBezTo>
                <a:cubicBezTo>
                  <a:pt x="f182" y="f183"/>
                  <a:pt x="f184" y="f185"/>
                  <a:pt x="f186" y="f187"/>
                </a:cubicBezTo>
                <a:cubicBezTo>
                  <a:pt x="f188" y="f189"/>
                  <a:pt x="f190" y="f191"/>
                  <a:pt x="f173" y="f192"/>
                </a:cubicBezTo>
                <a:cubicBezTo>
                  <a:pt x="f180" y="f193"/>
                  <a:pt x="f194" y="f195"/>
                  <a:pt x="f190" y="f196"/>
                </a:cubicBezTo>
                <a:cubicBezTo>
                  <a:pt x="f197" y="f198"/>
                  <a:pt x="f199" y="f200"/>
                  <a:pt x="f199" y="f201"/>
                </a:cubicBezTo>
                <a:cubicBezTo>
                  <a:pt x="f202" y="f92"/>
                  <a:pt x="f203" y="f53"/>
                  <a:pt x="f171" y="f94"/>
                </a:cubicBezTo>
                <a:cubicBezTo>
                  <a:pt x="f171" y="f204"/>
                  <a:pt x="f171" y="f96"/>
                  <a:pt x="f205" y="f3"/>
                </a:cubicBezTo>
                <a:cubicBezTo>
                  <a:pt x="f206" y="f207"/>
                  <a:pt x="f197" y="f208"/>
                  <a:pt x="f202" y="f209"/>
                </a:cubicBezTo>
                <a:cubicBezTo>
                  <a:pt x="f171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160" y="f219"/>
                </a:cubicBezTo>
                <a:cubicBezTo>
                  <a:pt x="f220" y="f221"/>
                  <a:pt x="f222" y="f79"/>
                  <a:pt x="f157" y="f223"/>
                </a:cubicBezTo>
                <a:cubicBezTo>
                  <a:pt x="f222" y="f223"/>
                  <a:pt x="f224" y="f225"/>
                  <a:pt x="f226" y="f225"/>
                </a:cubicBezTo>
                <a:cubicBezTo>
                  <a:pt x="f59" y="f227"/>
                  <a:pt x="f228" y="f229"/>
                  <a:pt x="f230" y="f73"/>
                </a:cubicBezTo>
                <a:cubicBezTo>
                  <a:pt x="f231" y="f232"/>
                  <a:pt x="f233" y="f234"/>
                  <a:pt x="f222" y="f234"/>
                </a:cubicBezTo>
                <a:cubicBezTo>
                  <a:pt x="f157" y="f234"/>
                  <a:pt x="f235" y="f236"/>
                  <a:pt x="f237" y="f236"/>
                </a:cubicBezTo>
                <a:cubicBezTo>
                  <a:pt x="f238" y="f239"/>
                  <a:pt x="f240" y="f241"/>
                  <a:pt x="f242" y="f243"/>
                </a:cubicBezTo>
                <a:cubicBezTo>
                  <a:pt x="f244" y="f245"/>
                  <a:pt x="f246" y="f227"/>
                  <a:pt x="f247" y="f225"/>
                </a:cubicBezTo>
                <a:cubicBezTo>
                  <a:pt x="f248" y="f249"/>
                  <a:pt x="f250" y="f78"/>
                  <a:pt x="f251" y="f252"/>
                </a:cubicBezTo>
                <a:cubicBezTo>
                  <a:pt x="f251" y="f79"/>
                  <a:pt x="f253" y="f254"/>
                  <a:pt x="f119" y="f254"/>
                </a:cubicBezTo>
                <a:cubicBezTo>
                  <a:pt x="f121" y="f255"/>
                  <a:pt x="f256" y="f254"/>
                  <a:pt x="f257" y="f254"/>
                </a:cubicBezTo>
                <a:cubicBezTo>
                  <a:pt x="f123" y="f82"/>
                  <a:pt x="f258" y="f259"/>
                  <a:pt x="f125" y="f204"/>
                </a:cubicBezTo>
                <a:cubicBezTo>
                  <a:pt x="f121" y="f103"/>
                  <a:pt x="f115" y="f94"/>
                  <a:pt x="f260" y="f261"/>
                </a:cubicBezTo>
                <a:cubicBezTo>
                  <a:pt x="f262" y="f263"/>
                  <a:pt x="f74" y="f264"/>
                  <a:pt x="f265" y="f86"/>
                </a:cubicBezTo>
                <a:cubicBezTo>
                  <a:pt x="f266" y="f267"/>
                  <a:pt x="f76" y="f268"/>
                  <a:pt x="f269" y="f88"/>
                </a:cubicBezTo>
                <a:cubicBezTo>
                  <a:pt x="f87" y="f270"/>
                  <a:pt x="f69" y="f271"/>
                  <a:pt x="f69" y="f272"/>
                </a:cubicBezTo>
                <a:cubicBezTo>
                  <a:pt x="f273" y="f274"/>
                  <a:pt x="f85" y="f275"/>
                  <a:pt x="f276" y="f189"/>
                </a:cubicBezTo>
                <a:cubicBezTo>
                  <a:pt x="f276" y="f187"/>
                  <a:pt x="f277" y="f278"/>
                  <a:pt x="f279" y="f280"/>
                </a:cubicBezTo>
                <a:cubicBezTo>
                  <a:pt x="f281" y="f282"/>
                  <a:pt x="f69" y="f283"/>
                  <a:pt x="f276" y="f48"/>
                </a:cubicBezTo>
                <a:cubicBezTo>
                  <a:pt x="f251" y="f107"/>
                  <a:pt x="f115" y="f284"/>
                  <a:pt x="f115" y="f109"/>
                </a:cubicBezTo>
                <a:cubicBezTo>
                  <a:pt x="f285" y="f286"/>
                  <a:pt x="f67" y="f136"/>
                  <a:pt x="f287" y="f288"/>
                </a:cubicBezTo>
                <a:cubicBezTo>
                  <a:pt x="f247" y="f289"/>
                  <a:pt x="f290" y="f172"/>
                  <a:pt x="f117" y="f2"/>
                </a:cubicBezTo>
                <a:cubicBezTo>
                  <a:pt x="f291" y="f173"/>
                  <a:pt x="f115" y="f292"/>
                  <a:pt x="f287" y="f293"/>
                </a:cubicBezTo>
                <a:cubicBezTo>
                  <a:pt x="f119" y="f294"/>
                  <a:pt x="f121" y="f205"/>
                  <a:pt x="f121" y="f295"/>
                </a:cubicBezTo>
                <a:cubicBezTo>
                  <a:pt x="f296" y="f297"/>
                  <a:pt x="f257" y="f298"/>
                  <a:pt x="f123" y="f220"/>
                </a:cubicBezTo>
                <a:cubicBezTo>
                  <a:pt x="f299" y="f300"/>
                  <a:pt x="f301" y="f302"/>
                  <a:pt x="f303" y="f304"/>
                </a:cubicBezTo>
                <a:cubicBezTo>
                  <a:pt x="f121" y="f305"/>
                  <a:pt x="f306" y="f307"/>
                  <a:pt x="f123" y="f308"/>
                </a:cubicBezTo>
                <a:cubicBezTo>
                  <a:pt x="f258" y="f309"/>
                  <a:pt x="f310" y="f61"/>
                  <a:pt x="f125" y="f311"/>
                </a:cubicBezTo>
                <a:cubicBezTo>
                  <a:pt x="f65" y="f312"/>
                  <a:pt x="f126" y="f313"/>
                  <a:pt x="f314" y="f315"/>
                </a:cubicBezTo>
                <a:cubicBezTo>
                  <a:pt x="f128" y="f240"/>
                  <a:pt x="f126" y="f316"/>
                  <a:pt x="f317" y="f318"/>
                </a:cubicBezTo>
                <a:cubicBezTo>
                  <a:pt x="f125" y="f319"/>
                  <a:pt x="f320" y="f321"/>
                  <a:pt x="f322" y="f323"/>
                </a:cubicBezTo>
                <a:cubicBezTo>
                  <a:pt x="f131" y="f324"/>
                  <a:pt x="f325" y="f326"/>
                  <a:pt x="f327" y="f328"/>
                </a:cubicBezTo>
                <a:cubicBezTo>
                  <a:pt x="f329" y="f322"/>
                  <a:pt x="f330" y="f257"/>
                  <a:pt x="f331" y="f67"/>
                </a:cubicBezTo>
                <a:cubicBezTo>
                  <a:pt x="f331" y="f253"/>
                  <a:pt x="f332" y="f251"/>
                  <a:pt x="f329" y="f277"/>
                </a:cubicBezTo>
                <a:cubicBezTo>
                  <a:pt x="f325" y="f69"/>
                  <a:pt x="f333" y="f31"/>
                  <a:pt x="f329" y="f265"/>
                </a:cubicBezTo>
                <a:cubicBezTo>
                  <a:pt x="f64" y="f334"/>
                  <a:pt x="f64" y="f335"/>
                  <a:pt x="f336" y="f113"/>
                </a:cubicBezTo>
                <a:cubicBezTo>
                  <a:pt x="f337" y="f338"/>
                  <a:pt x="f339" y="f340"/>
                  <a:pt x="f341" y="f342"/>
                </a:cubicBezTo>
                <a:cubicBezTo>
                  <a:pt x="f343" y="f344"/>
                  <a:pt x="f345" y="f346"/>
                  <a:pt x="f347" y="f21"/>
                </a:cubicBezTo>
                <a:cubicBezTo>
                  <a:pt x="f317" y="f21"/>
                  <a:pt x="f276" y="f21"/>
                  <a:pt x="f348" y="f21"/>
                </a:cubicBezTo>
                <a:cubicBezTo>
                  <a:pt x="f113" y="f349"/>
                  <a:pt x="f113" y="f97"/>
                  <a:pt x="f350" y="f95"/>
                </a:cubicBezTo>
                <a:cubicBezTo>
                  <a:pt x="f85" y="f351"/>
                  <a:pt x="f117" y="f352"/>
                  <a:pt x="f85" y="f353"/>
                </a:cubicBezTo>
                <a:cubicBezTo>
                  <a:pt x="f76" y="f269"/>
                  <a:pt x="f354" y="f85"/>
                  <a:pt x="f355" y="f31"/>
                </a:cubicBezTo>
                <a:cubicBezTo>
                  <a:pt x="f356" y="f72"/>
                  <a:pt x="f357" y="f76"/>
                  <a:pt x="f358" y="f31"/>
                </a:cubicBezTo>
                <a:cubicBezTo>
                  <a:pt x="f359" y="f69"/>
                  <a:pt x="f360" y="f69"/>
                  <a:pt x="f361" y="f31"/>
                </a:cubicBezTo>
                <a:cubicBezTo>
                  <a:pt x="f362" y="f72"/>
                  <a:pt x="f363" y="f72"/>
                  <a:pt x="f364" y="f31"/>
                </a:cubicBezTo>
                <a:cubicBezTo>
                  <a:pt x="f365" y="f69"/>
                  <a:pt x="f366" y="f69"/>
                  <a:pt x="f367" y="f31"/>
                </a:cubicBezTo>
                <a:cubicBezTo>
                  <a:pt x="f368" y="f72"/>
                  <a:pt x="f369" y="f76"/>
                  <a:pt x="f40" y="f31"/>
                </a:cubicBezTo>
                <a:cubicBezTo>
                  <a:pt x="f370" y="f85"/>
                  <a:pt x="f371" y="f262"/>
                  <a:pt x="f372" y="f113"/>
                </a:cubicBezTo>
                <a:cubicBezTo>
                  <a:pt x="f373" y="f91"/>
                  <a:pt x="f374" y="f375"/>
                  <a:pt x="f376" y="f377"/>
                </a:cubicBezTo>
                <a:cubicBezTo>
                  <a:pt x="f20" y="f378"/>
                  <a:pt x="f379" y="f380"/>
                  <a:pt x="f20" y="f21"/>
                </a:cubicBezTo>
                <a:close/>
                <a:moveTo>
                  <a:pt x="f245" y="f381"/>
                </a:moveTo>
                <a:cubicBezTo>
                  <a:pt x="f382" y="f383"/>
                  <a:pt x="f142" y="f384"/>
                  <a:pt x="f8" y="f384"/>
                </a:cubicBezTo>
                <a:cubicBezTo>
                  <a:pt x="f385" y="f384"/>
                  <a:pt x="f386" y="f387"/>
                  <a:pt x="f388" y="f381"/>
                </a:cubicBezTo>
                <a:cubicBezTo>
                  <a:pt x="f31" y="f381"/>
                  <a:pt x="f179" y="f381"/>
                  <a:pt x="f245" y="f381"/>
                </a:cubicBezTo>
                <a:close/>
                <a:moveTo>
                  <a:pt x="f389" y="f21"/>
                </a:moveTo>
                <a:cubicBezTo>
                  <a:pt x="f390" y="f346"/>
                  <a:pt x="f391" y="f392"/>
                  <a:pt x="f213" y="f342"/>
                </a:cubicBezTo>
                <a:cubicBezTo>
                  <a:pt x="f393" y="f394"/>
                  <a:pt x="f298" y="f395"/>
                  <a:pt x="f158" y="f396"/>
                </a:cubicBezTo>
                <a:cubicBezTo>
                  <a:pt x="f397" y="f398"/>
                  <a:pt x="f309" y="f399"/>
                  <a:pt x="f400" y="f401"/>
                </a:cubicBezTo>
                <a:cubicBezTo>
                  <a:pt x="f402" y="f403"/>
                  <a:pt x="f404" y="f349"/>
                  <a:pt x="f307" y="f405"/>
                </a:cubicBezTo>
                <a:cubicBezTo>
                  <a:pt x="f308" y="f405"/>
                  <a:pt x="f406" y="f405"/>
                  <a:pt x="f407" y="f405"/>
                </a:cubicBezTo>
                <a:cubicBezTo>
                  <a:pt x="f151" y="f349"/>
                  <a:pt x="f408" y="f403"/>
                  <a:pt x="f409" y="f401"/>
                </a:cubicBezTo>
                <a:cubicBezTo>
                  <a:pt x="f149" y="f410"/>
                  <a:pt x="f11" y="f411"/>
                  <a:pt x="f412" y="f413"/>
                </a:cubicBezTo>
                <a:cubicBezTo>
                  <a:pt x="f414" y="f415"/>
                  <a:pt x="f416" y="f413"/>
                  <a:pt x="f318" y="f413"/>
                </a:cubicBezTo>
                <a:cubicBezTo>
                  <a:pt x="f417" y="f354"/>
                  <a:pt x="f418" y="f419"/>
                  <a:pt x="f420" y="f265"/>
                </a:cubicBezTo>
                <a:cubicBezTo>
                  <a:pt x="f421" y="f281"/>
                  <a:pt x="f165" y="f250"/>
                  <a:pt x="f156" y="f67"/>
                </a:cubicBezTo>
                <a:cubicBezTo>
                  <a:pt x="f154" y="f279"/>
                  <a:pt x="f152" y="f72"/>
                  <a:pt x="f57" y="f422"/>
                </a:cubicBezTo>
                <a:cubicBezTo>
                  <a:pt x="f166" y="f335"/>
                  <a:pt x="f172" y="f423"/>
                  <a:pt x="f194" y="f89"/>
                </a:cubicBezTo>
                <a:cubicBezTo>
                  <a:pt x="f199" y="f424"/>
                  <a:pt x="f294" y="f413"/>
                  <a:pt x="f206" y="f111"/>
                </a:cubicBezTo>
                <a:cubicBezTo>
                  <a:pt x="f425" y="f351"/>
                  <a:pt x="f292" y="f97"/>
                  <a:pt x="f186" y="f21"/>
                </a:cubicBezTo>
                <a:cubicBezTo>
                  <a:pt x="f199" y="f21"/>
                  <a:pt x="f205" y="f21"/>
                  <a:pt x="f389" y="f21"/>
                </a:cubicBezTo>
                <a:close/>
                <a:moveTo>
                  <a:pt x="f338" y="f419"/>
                </a:moveTo>
                <a:cubicBezTo>
                  <a:pt x="f113" y="f89"/>
                  <a:pt x="f422" y="f424"/>
                  <a:pt x="f426" y="f427"/>
                </a:cubicBezTo>
                <a:cubicBezTo>
                  <a:pt x="f428" y="f91"/>
                  <a:pt x="f429" y="f430"/>
                  <a:pt x="f89" y="f42"/>
                </a:cubicBezTo>
                <a:cubicBezTo>
                  <a:pt x="f431" y="f432"/>
                  <a:pt x="f415" y="f432"/>
                  <a:pt x="f352" y="f357"/>
                </a:cubicBezTo>
                <a:cubicBezTo>
                  <a:pt x="f433" y="f434"/>
                  <a:pt x="f433" y="f434"/>
                  <a:pt x="f344" y="f357"/>
                </a:cubicBezTo>
                <a:cubicBezTo>
                  <a:pt x="f435" y="f432"/>
                  <a:pt x="f436" y="f432"/>
                  <a:pt x="f102" y="f111"/>
                </a:cubicBezTo>
                <a:cubicBezTo>
                  <a:pt x="f437" y="f355"/>
                  <a:pt x="f438" y="f355"/>
                  <a:pt x="f439" y="f111"/>
                </a:cubicBezTo>
                <a:cubicBezTo>
                  <a:pt x="f440" y="f441"/>
                  <a:pt x="f442" y="f441"/>
                  <a:pt x="f443" y="f111"/>
                </a:cubicBezTo>
                <a:cubicBezTo>
                  <a:pt x="f444" y="f355"/>
                  <a:pt x="f445" y="f355"/>
                  <a:pt x="f446" y="f111"/>
                </a:cubicBezTo>
                <a:cubicBezTo>
                  <a:pt x="f447" y="f448"/>
                  <a:pt x="f449" y="f432"/>
                  <a:pt x="f379" y="f358"/>
                </a:cubicBezTo>
                <a:cubicBezTo>
                  <a:pt x="f450" y="f451"/>
                  <a:pt x="f452" y="f411"/>
                  <a:pt x="f453" y="f398"/>
                </a:cubicBezTo>
                <a:cubicBezTo>
                  <a:pt x="f20" y="f454"/>
                  <a:pt x="f455" y="f335"/>
                  <a:pt x="f456" y="f395"/>
                </a:cubicBezTo>
                <a:cubicBezTo>
                  <a:pt x="f457" y="f338"/>
                  <a:pt x="f457" y="f338"/>
                  <a:pt x="f458" y="f395"/>
                </a:cubicBezTo>
                <a:cubicBezTo>
                  <a:pt x="f459" y="f423"/>
                  <a:pt x="f440" y="f423"/>
                  <a:pt x="f460" y="f461"/>
                </a:cubicBezTo>
                <a:cubicBezTo>
                  <a:pt x="f438" y="f462"/>
                  <a:pt x="f463" y="f398"/>
                  <a:pt x="f102" y="f461"/>
                </a:cubicBezTo>
                <a:cubicBezTo>
                  <a:pt x="f349" y="f423"/>
                  <a:pt x="f435" y="f423"/>
                  <a:pt x="f441" y="f461"/>
                </a:cubicBezTo>
                <a:cubicBezTo>
                  <a:pt x="f357" y="f462"/>
                  <a:pt x="f430" y="f398"/>
                  <a:pt x="f464" y="f461"/>
                </a:cubicBezTo>
                <a:cubicBezTo>
                  <a:pt x="f340" y="f113"/>
                  <a:pt x="f465" y="f348"/>
                  <a:pt x="f338" y="f419"/>
                </a:cubicBezTo>
                <a:close/>
                <a:moveTo>
                  <a:pt x="f130" y="f199"/>
                </a:moveTo>
                <a:cubicBezTo>
                  <a:pt x="f466" y="f173"/>
                  <a:pt x="f467" y="f174"/>
                  <a:pt x="f205" y="f288"/>
                </a:cubicBezTo>
                <a:cubicBezTo>
                  <a:pt x="f202" y="f190"/>
                  <a:pt x="f206" y="f389"/>
                  <a:pt x="f425" y="f468"/>
                </a:cubicBezTo>
                <a:cubicBezTo>
                  <a:pt x="f202" y="f469"/>
                  <a:pt x="f171" y="f470"/>
                  <a:pt x="f389" y="f470"/>
                </a:cubicBezTo>
                <a:cubicBezTo>
                  <a:pt x="f471" y="f297"/>
                  <a:pt x="f390" y="f390"/>
                  <a:pt x="f472" y="f205"/>
                </a:cubicBezTo>
                <a:cubicBezTo>
                  <a:pt x="f473" y="f186"/>
                  <a:pt x="f169" y="f474"/>
                  <a:pt x="f215" y="f182"/>
                </a:cubicBezTo>
                <a:cubicBezTo>
                  <a:pt x="f46" y="f173"/>
                  <a:pt x="f217" y="f292"/>
                  <a:pt x="f298" y="f475"/>
                </a:cubicBezTo>
                <a:cubicBezTo>
                  <a:pt x="f476" y="f473"/>
                  <a:pt x="f477" y="f478"/>
                  <a:pt x="f164" y="f46"/>
                </a:cubicBezTo>
                <a:cubicBezTo>
                  <a:pt x="f479" y="f476"/>
                  <a:pt x="f480" y="f298"/>
                  <a:pt x="f224" y="f217"/>
                </a:cubicBezTo>
                <a:cubicBezTo>
                  <a:pt x="f222" y="f215"/>
                  <a:pt x="f300" y="f213"/>
                  <a:pt x="f157" y="f481"/>
                </a:cubicBezTo>
                <a:cubicBezTo>
                  <a:pt x="f482" y="f206"/>
                  <a:pt x="f237" y="f292"/>
                  <a:pt x="f155" y="f292"/>
                </a:cubicBezTo>
                <a:cubicBezTo>
                  <a:pt x="f404" y="f483"/>
                  <a:pt x="f308" y="f202"/>
                  <a:pt x="f400" y="f211"/>
                </a:cubicBezTo>
                <a:cubicBezTo>
                  <a:pt x="f484" y="f393"/>
                  <a:pt x="f404" y="f470"/>
                  <a:pt x="f485" y="f230"/>
                </a:cubicBezTo>
                <a:cubicBezTo>
                  <a:pt x="f309" y="f231"/>
                  <a:pt x="f486" y="f231"/>
                  <a:pt x="f487" y="f59"/>
                </a:cubicBezTo>
                <a:cubicBezTo>
                  <a:pt x="f488" y="f477"/>
                  <a:pt x="f238" y="f478"/>
                  <a:pt x="f149" y="f473"/>
                </a:cubicBezTo>
                <a:cubicBezTo>
                  <a:pt x="f489" y="f171"/>
                  <a:pt x="f490" y="f202"/>
                  <a:pt x="f145" y="f202"/>
                </a:cubicBezTo>
                <a:cubicBezTo>
                  <a:pt x="f143" y="f294"/>
                  <a:pt x="f466" y="f295"/>
                  <a:pt x="f491" y="f492"/>
                </a:cubicBezTo>
                <a:cubicBezTo>
                  <a:pt x="f412" y="f165"/>
                  <a:pt x="f493" y="f217"/>
                  <a:pt x="f494" y="f233"/>
                </a:cubicBezTo>
                <a:cubicBezTo>
                  <a:pt x="f495" y="f160"/>
                  <a:pt x="f315" y="f496"/>
                  <a:pt x="f497" y="f226"/>
                </a:cubicBezTo>
                <a:cubicBezTo>
                  <a:pt x="f316" y="f479"/>
                  <a:pt x="f498" y="f468"/>
                  <a:pt x="f318" y="f169"/>
                </a:cubicBezTo>
                <a:cubicBezTo>
                  <a:pt x="f417" y="f471"/>
                  <a:pt x="f499" y="f475"/>
                  <a:pt x="f347" y="f295"/>
                </a:cubicBezTo>
                <a:cubicBezTo>
                  <a:pt x="f339" y="f481"/>
                  <a:pt x="f133" y="f473"/>
                  <a:pt x="f339" y="f35"/>
                </a:cubicBezTo>
                <a:cubicBezTo>
                  <a:pt x="f341" y="f164"/>
                  <a:pt x="f324" y="f231"/>
                  <a:pt x="f343" y="f158"/>
                </a:cubicBezTo>
                <a:cubicBezTo>
                  <a:pt x="f133" y="f222"/>
                  <a:pt x="f64" y="f300"/>
                  <a:pt x="f331" y="f300"/>
                </a:cubicBezTo>
                <a:cubicBezTo>
                  <a:pt x="f329" y="f476"/>
                  <a:pt x="f131" y="f213"/>
                  <a:pt x="f130" y="f199"/>
                </a:cubicBezTo>
                <a:close/>
                <a:moveTo>
                  <a:pt x="f404" y="f500"/>
                </a:moveTo>
                <a:cubicBezTo>
                  <a:pt x="f404" y="f501"/>
                  <a:pt x="f404" y="f502"/>
                  <a:pt x="f402" y="f195"/>
                </a:cubicBezTo>
                <a:cubicBezTo>
                  <a:pt x="f484" y="f503"/>
                  <a:pt x="f400" y="f504"/>
                  <a:pt x="f153" y="f19"/>
                </a:cubicBezTo>
                <a:cubicBezTo>
                  <a:pt x="f309" y="f88"/>
                  <a:pt x="f61" y="f505"/>
                  <a:pt x="f506" y="f507"/>
                </a:cubicBezTo>
                <a:cubicBezTo>
                  <a:pt x="f508" y="f268"/>
                  <a:pt x="f509" y="f510"/>
                  <a:pt x="f509" y="f272"/>
                </a:cubicBezTo>
                <a:cubicBezTo>
                  <a:pt x="f312" y="f511"/>
                  <a:pt x="f312" y="f512"/>
                  <a:pt x="f312" y="f201"/>
                </a:cubicBezTo>
                <a:cubicBezTo>
                  <a:pt x="f489" y="f513"/>
                  <a:pt x="f149" y="f195"/>
                  <a:pt x="f238" y="f514"/>
                </a:cubicBezTo>
                <a:cubicBezTo>
                  <a:pt x="f148" y="f515"/>
                  <a:pt x="f145" y="f516"/>
                  <a:pt x="f493" y="f517"/>
                </a:cubicBezTo>
                <a:cubicBezTo>
                  <a:pt x="f412" y="f195"/>
                  <a:pt x="f491" y="f200"/>
                  <a:pt x="f141" y="f511"/>
                </a:cubicBezTo>
                <a:cubicBezTo>
                  <a:pt x="f495" y="f518"/>
                  <a:pt x="f519" y="f88"/>
                  <a:pt x="f520" y="f510"/>
                </a:cubicBezTo>
                <a:cubicBezTo>
                  <a:pt x="f521" y="f270"/>
                  <a:pt x="f418" y="f10"/>
                  <a:pt x="f418" y="f512"/>
                </a:cubicBezTo>
                <a:cubicBezTo>
                  <a:pt x="f418" y="f201"/>
                  <a:pt x="f522" y="f523"/>
                  <a:pt x="f522" y="f274"/>
                </a:cubicBezTo>
                <a:cubicBezTo>
                  <a:pt x="f417" y="f524"/>
                  <a:pt x="f521" y="f193"/>
                  <a:pt x="f498" y="f525"/>
                </a:cubicBezTo>
                <a:cubicBezTo>
                  <a:pt x="f499" y="f191"/>
                  <a:pt x="f321" y="f191"/>
                  <a:pt x="f526" y="f527"/>
                </a:cubicBezTo>
                <a:cubicBezTo>
                  <a:pt x="f341" y="f193"/>
                  <a:pt x="f339" y="f528"/>
                  <a:pt x="f337" y="f529"/>
                </a:cubicBezTo>
                <a:cubicBezTo>
                  <a:pt x="f530" y="f105"/>
                  <a:pt x="f242" y="f19"/>
                  <a:pt x="f327" y="f10"/>
                </a:cubicBezTo>
                <a:cubicBezTo>
                  <a:pt x="f314" y="f272"/>
                  <a:pt x="f317" y="f512"/>
                  <a:pt x="f322" y="f200"/>
                </a:cubicBezTo>
                <a:cubicBezTo>
                  <a:pt x="f322" y="f513"/>
                  <a:pt x="f126" y="f198"/>
                  <a:pt x="f126" y="f528"/>
                </a:cubicBezTo>
                <a:cubicBezTo>
                  <a:pt x="f314" y="f500"/>
                  <a:pt x="f128" y="f531"/>
                  <a:pt x="f532" y="f533"/>
                </a:cubicBezTo>
                <a:cubicBezTo>
                  <a:pt x="f317" y="f534"/>
                  <a:pt x="f310" y="f534"/>
                  <a:pt x="f123" y="f187"/>
                </a:cubicBezTo>
                <a:cubicBezTo>
                  <a:pt x="f303" y="f535"/>
                  <a:pt x="f306" y="f536"/>
                  <a:pt x="f537" y="f538"/>
                </a:cubicBezTo>
                <a:cubicBezTo>
                  <a:pt x="f418" y="f539"/>
                  <a:pt x="f421" y="f263"/>
                  <a:pt x="f165" y="f100"/>
                </a:cubicBezTo>
                <a:cubicBezTo>
                  <a:pt x="f478" y="f540"/>
                  <a:pt x="f35" y="f541"/>
                  <a:pt x="f169" y="f528"/>
                </a:cubicBezTo>
                <a:cubicBezTo>
                  <a:pt x="f478" y="f524"/>
                  <a:pt x="f468" y="f524"/>
                  <a:pt x="f477" y="f542"/>
                </a:cubicBezTo>
                <a:cubicBezTo>
                  <a:pt x="f46" y="f543"/>
                  <a:pt x="f298" y="f541"/>
                  <a:pt x="f217" y="f544"/>
                </a:cubicBezTo>
                <a:cubicBezTo>
                  <a:pt x="f479" y="f39"/>
                  <a:pt x="f231" y="f86"/>
                  <a:pt x="f220" y="f539"/>
                </a:cubicBezTo>
                <a:cubicBezTo>
                  <a:pt x="f302" y="f53"/>
                  <a:pt x="f545" y="f268"/>
                  <a:pt x="f545" y="f270"/>
                </a:cubicBezTo>
                <a:cubicBezTo>
                  <a:pt x="f235" y="f271"/>
                  <a:pt x="f235" y="f272"/>
                  <a:pt x="f302" y="f511"/>
                </a:cubicBezTo>
                <a:cubicBezTo>
                  <a:pt x="f482" y="f529"/>
                  <a:pt x="f157" y="f198"/>
                  <a:pt x="f546" y="f501"/>
                </a:cubicBezTo>
                <a:cubicBezTo>
                  <a:pt x="f467" y="f535"/>
                  <a:pt x="f155" y="f535"/>
                  <a:pt x="f404" y="f500"/>
                </a:cubicBezTo>
                <a:close/>
                <a:moveTo>
                  <a:pt x="f199" y="f547"/>
                </a:moveTo>
                <a:cubicBezTo>
                  <a:pt x="f293" y="f149"/>
                  <a:pt x="f202" y="f548"/>
                  <a:pt x="f203" y="f308"/>
                </a:cubicBezTo>
                <a:cubicBezTo>
                  <a:pt x="f205" y="f549"/>
                  <a:pt x="f550" y="f551"/>
                  <a:pt x="f473" y="f305"/>
                </a:cubicBezTo>
                <a:cubicBezTo>
                  <a:pt x="f552" y="f155"/>
                  <a:pt x="f167" y="f485"/>
                  <a:pt x="f478" y="f309"/>
                </a:cubicBezTo>
                <a:cubicBezTo>
                  <a:pt x="f478" y="f61"/>
                  <a:pt x="f553" y="f311"/>
                  <a:pt x="f553" y="f548"/>
                </a:cubicBezTo>
                <a:cubicBezTo>
                  <a:pt x="f552" y="f409"/>
                  <a:pt x="f35" y="f148"/>
                  <a:pt x="f297" y="f554"/>
                </a:cubicBezTo>
                <a:cubicBezTo>
                  <a:pt x="f165" y="f555"/>
                  <a:pt x="f477" y="f313"/>
                  <a:pt x="f228" y="f494"/>
                </a:cubicBezTo>
                <a:cubicBezTo>
                  <a:pt x="f231" y="f148"/>
                  <a:pt x="f161" y="f488"/>
                  <a:pt x="f480" y="f421"/>
                </a:cubicBezTo>
                <a:cubicBezTo>
                  <a:pt x="f556" y="f400"/>
                  <a:pt x="f226" y="f307"/>
                  <a:pt x="f482" y="f307"/>
                </a:cubicBezTo>
                <a:cubicBezTo>
                  <a:pt x="f557" y="f485"/>
                  <a:pt x="f305" y="f153"/>
                  <a:pt x="f551" y="f486"/>
                </a:cubicBezTo>
                <a:cubicBezTo>
                  <a:pt x="f551" y="f558"/>
                  <a:pt x="f559" y="f151"/>
                  <a:pt x="f559" y="f487"/>
                </a:cubicBezTo>
                <a:cubicBezTo>
                  <a:pt x="f557" y="f490"/>
                  <a:pt x="f560" y="f145"/>
                  <a:pt x="f467" y="f412"/>
                </a:cubicBezTo>
                <a:cubicBezTo>
                  <a:pt x="f561" y="f491"/>
                  <a:pt x="f404" y="f466"/>
                  <a:pt x="f562" y="f141"/>
                </a:cubicBezTo>
                <a:cubicBezTo>
                  <a:pt x="f61" y="f145"/>
                  <a:pt x="f421" y="f508"/>
                  <a:pt x="f311" y="f407"/>
                </a:cubicBezTo>
                <a:cubicBezTo>
                  <a:pt x="f548" y="f61"/>
                  <a:pt x="f506" y="f308"/>
                  <a:pt x="f489" y="f153"/>
                </a:cubicBezTo>
                <a:cubicBezTo>
                  <a:pt x="f11" y="f153"/>
                  <a:pt x="f15" y="f406"/>
                  <a:pt x="f15" y="f506"/>
                </a:cubicBezTo>
                <a:cubicBezTo>
                  <a:pt x="f15" y="f487"/>
                  <a:pt x="f15" y="f238"/>
                  <a:pt x="f563" y="f312"/>
                </a:cubicBezTo>
                <a:cubicBezTo>
                  <a:pt x="f8" y="f15"/>
                  <a:pt x="f11" y="f494"/>
                  <a:pt x="f148" y="f62"/>
                </a:cubicBezTo>
                <a:cubicBezTo>
                  <a:pt x="f564" y="f140"/>
                  <a:pt x="f143" y="f519"/>
                  <a:pt x="f565" y="f33"/>
                </a:cubicBezTo>
                <a:cubicBezTo>
                  <a:pt x="f62" y="f493"/>
                  <a:pt x="f519" y="f8"/>
                  <a:pt x="f33" y="f238"/>
                </a:cubicBezTo>
                <a:cubicBezTo>
                  <a:pt x="f315" y="f558"/>
                  <a:pt x="f240" y="f406"/>
                  <a:pt x="f417" y="f421"/>
                </a:cubicBezTo>
                <a:cubicBezTo>
                  <a:pt x="f135" y="f311"/>
                  <a:pt x="f566" y="f151"/>
                  <a:pt x="f567" y="f489"/>
                </a:cubicBezTo>
                <a:cubicBezTo>
                  <a:pt x="f567" y="f509"/>
                  <a:pt x="f567" y="f18"/>
                  <a:pt x="f568" y="f8"/>
                </a:cubicBezTo>
                <a:cubicBezTo>
                  <a:pt x="f135" y="f555"/>
                  <a:pt x="f569" y="f495"/>
                  <a:pt x="f499" y="f570"/>
                </a:cubicBezTo>
                <a:cubicBezTo>
                  <a:pt x="f566" y="f416"/>
                  <a:pt x="f323" y="f416"/>
                  <a:pt x="f324" y="f240"/>
                </a:cubicBezTo>
                <a:cubicBezTo>
                  <a:pt x="f133" y="f555"/>
                  <a:pt x="f336" y="f409"/>
                  <a:pt x="f242" y="f484"/>
                </a:cubicBezTo>
                <a:cubicBezTo>
                  <a:pt x="f547" y="f155"/>
                  <a:pt x="f224" y="f545"/>
                  <a:pt x="f186" y="f224"/>
                </a:cubicBezTo>
                <a:cubicBezTo>
                  <a:pt x="f173" y="f397"/>
                  <a:pt x="f181" y="f548"/>
                  <a:pt x="f194" y="f563"/>
                </a:cubicBezTo>
                <a:cubicBezTo>
                  <a:pt x="f173" y="f15"/>
                  <a:pt x="f188" y="f15"/>
                  <a:pt x="f199" y="f547"/>
                </a:cubicBezTo>
                <a:close/>
                <a:moveTo>
                  <a:pt x="f320" y="f571"/>
                </a:moveTo>
                <a:cubicBezTo>
                  <a:pt x="f416" y="f282"/>
                  <a:pt x="f485" y="f572"/>
                  <a:pt x="f573" y="f55"/>
                </a:cubicBezTo>
                <a:cubicBezTo>
                  <a:pt x="f472" y="f574"/>
                  <a:pt x="f211" y="f575"/>
                  <a:pt x="f550" y="f144"/>
                </a:cubicBezTo>
                <a:cubicBezTo>
                  <a:pt x="f390" y="f144"/>
                  <a:pt x="f573" y="f129"/>
                  <a:pt x="f297" y="f576"/>
                </a:cubicBezTo>
                <a:cubicBezTo>
                  <a:pt x="f552" y="f577"/>
                  <a:pt x="f478" y="f575"/>
                  <a:pt x="f215" y="f48"/>
                </a:cubicBezTo>
                <a:cubicBezTo>
                  <a:pt x="f165" y="f578"/>
                  <a:pt x="f164" y="f579"/>
                  <a:pt x="f228" y="f282"/>
                </a:cubicBezTo>
                <a:cubicBezTo>
                  <a:pt x="f160" y="f578"/>
                  <a:pt x="f496" y="f580"/>
                  <a:pt x="f160" y="f108"/>
                </a:cubicBezTo>
                <a:cubicBezTo>
                  <a:pt x="f233" y="f110"/>
                  <a:pt x="f480" y="f118"/>
                  <a:pt x="f161" y="f134"/>
                </a:cubicBezTo>
                <a:cubicBezTo>
                  <a:pt x="f220" y="f146"/>
                  <a:pt x="f157" y="f581"/>
                  <a:pt x="f467" y="f136"/>
                </a:cubicBezTo>
                <a:cubicBezTo>
                  <a:pt x="f557" y="f582"/>
                  <a:pt x="f551" y="f583"/>
                  <a:pt x="f155" y="f584"/>
                </a:cubicBezTo>
                <a:cubicBezTo>
                  <a:pt x="f561" y="f571"/>
                  <a:pt x="f485" y="f585"/>
                  <a:pt x="f309" y="f283"/>
                </a:cubicBezTo>
                <a:cubicBezTo>
                  <a:pt x="f548" y="f586"/>
                  <a:pt x="f506" y="f107"/>
                  <a:pt x="f558" y="f587"/>
                </a:cubicBezTo>
                <a:cubicBezTo>
                  <a:pt x="f548" y="f120"/>
                  <a:pt x="f311" y="f129"/>
                  <a:pt x="f421" y="f162"/>
                </a:cubicBezTo>
                <a:cubicBezTo>
                  <a:pt x="f151" y="f147"/>
                  <a:pt x="f149" y="f150"/>
                  <a:pt x="f11" y="f57"/>
                </a:cubicBezTo>
                <a:cubicBezTo>
                  <a:pt x="f8" y="f132"/>
                  <a:pt x="f15" y="f118"/>
                  <a:pt x="f547" y="f588"/>
                </a:cubicBezTo>
                <a:cubicBezTo>
                  <a:pt x="f564" y="f108"/>
                  <a:pt x="f494" y="f48"/>
                  <a:pt x="f565" y="f589"/>
                </a:cubicBezTo>
                <a:cubicBezTo>
                  <a:pt x="f138" y="f590"/>
                  <a:pt x="f240" y="f109"/>
                  <a:pt x="f570" y="f122"/>
                </a:cubicBezTo>
                <a:cubicBezTo>
                  <a:pt x="f138" y="f127"/>
                  <a:pt x="f315" y="f136"/>
                  <a:pt x="f519" y="f154"/>
                </a:cubicBezTo>
                <a:cubicBezTo>
                  <a:pt x="f137" y="f159"/>
                  <a:pt x="f521" y="f156"/>
                  <a:pt x="f569" y="f591"/>
                </a:cubicBezTo>
                <a:cubicBezTo>
                  <a:pt x="f568" y="f592"/>
                  <a:pt x="f567" y="f144"/>
                  <a:pt x="f321" y="f112"/>
                </a:cubicBezTo>
                <a:cubicBezTo>
                  <a:pt x="f593" y="f575"/>
                  <a:pt x="f526" y="f284"/>
                  <a:pt x="f336" y="f584"/>
                </a:cubicBezTo>
                <a:cubicBezTo>
                  <a:pt x="f329" y="f594"/>
                  <a:pt x="f328" y="f595"/>
                  <a:pt x="f329" y="f118"/>
                </a:cubicBezTo>
                <a:cubicBezTo>
                  <a:pt x="f332" y="f132"/>
                  <a:pt x="f331" y="f150"/>
                  <a:pt x="f44" y="f177"/>
                </a:cubicBezTo>
                <a:cubicBezTo>
                  <a:pt x="f329" y="f168"/>
                  <a:pt x="f333" y="f289"/>
                  <a:pt x="f314" y="f596"/>
                </a:cubicBezTo>
                <a:cubicBezTo>
                  <a:pt x="f317" y="f581"/>
                  <a:pt x="f597" y="f583"/>
                  <a:pt x="f320" y="f571"/>
                </a:cubicBezTo>
                <a:close/>
                <a:moveTo>
                  <a:pt x="f468" y="f299"/>
                </a:moveTo>
                <a:cubicBezTo>
                  <a:pt x="f470" y="f314"/>
                  <a:pt x="f598" y="f329"/>
                  <a:pt x="f477" y="f337"/>
                </a:cubicBezTo>
                <a:cubicBezTo>
                  <a:pt x="f476" y="f323"/>
                  <a:pt x="f228" y="f566"/>
                  <a:pt x="f233" y="f321"/>
                </a:cubicBezTo>
                <a:cubicBezTo>
                  <a:pt x="f222" y="f593"/>
                  <a:pt x="f157" y="f526"/>
                  <a:pt x="f546" y="f242"/>
                </a:cubicBezTo>
                <a:cubicBezTo>
                  <a:pt x="f222" y="f325"/>
                  <a:pt x="f158" y="f65"/>
                  <a:pt x="f220" y="f303"/>
                </a:cubicBezTo>
                <a:cubicBezTo>
                  <a:pt x="f302" y="f296"/>
                  <a:pt x="f560" y="f256"/>
                  <a:pt x="f397" y="f306"/>
                </a:cubicBezTo>
                <a:cubicBezTo>
                  <a:pt x="f599" y="f310"/>
                  <a:pt x="f307" y="f244"/>
                  <a:pt x="f404" y="f600"/>
                </a:cubicBezTo>
                <a:cubicBezTo>
                  <a:pt x="f484" y="f339"/>
                  <a:pt x="f562" y="f601"/>
                  <a:pt x="f548" y="f526"/>
                </a:cubicBezTo>
                <a:cubicBezTo>
                  <a:pt x="f238" y="f341"/>
                  <a:pt x="f149" y="f64"/>
                  <a:pt x="f238" y="f329"/>
                </a:cubicBezTo>
                <a:cubicBezTo>
                  <a:pt x="f488" y="f314"/>
                  <a:pt x="f487" y="f246"/>
                  <a:pt x="f151" y="f537"/>
                </a:cubicBezTo>
                <a:cubicBezTo>
                  <a:pt x="f508" y="f119"/>
                  <a:pt x="f11" y="f247"/>
                  <a:pt x="f602" y="f287"/>
                </a:cubicBezTo>
                <a:cubicBezTo>
                  <a:pt x="f555" y="f301"/>
                  <a:pt x="f494" y="f322"/>
                  <a:pt x="f493" y="f327"/>
                </a:cubicBezTo>
                <a:cubicBezTo>
                  <a:pt x="f143" y="f242"/>
                  <a:pt x="f495" y="f337"/>
                  <a:pt x="f138" y="f530"/>
                </a:cubicBezTo>
                <a:cubicBezTo>
                  <a:pt x="f316" y="f336"/>
                  <a:pt x="f318" y="f331"/>
                  <a:pt x="f498" y="f130"/>
                </a:cubicBezTo>
                <a:cubicBezTo>
                  <a:pt x="f603" y="f310"/>
                  <a:pt x="f497" y="f256"/>
                  <a:pt x="f520" y="f285"/>
                </a:cubicBezTo>
                <a:cubicBezTo>
                  <a:pt x="f318" y="f253"/>
                  <a:pt x="f418" y="f253"/>
                  <a:pt x="f135" y="f253"/>
                </a:cubicBezTo>
                <a:cubicBezTo>
                  <a:pt x="f566" y="f258"/>
                  <a:pt x="f593" y="f329"/>
                  <a:pt x="f601" y="f345"/>
                </a:cubicBezTo>
                <a:cubicBezTo>
                  <a:pt x="f149" y="f499"/>
                  <a:pt x="f228" y="f603"/>
                  <a:pt x="f174" y="f315"/>
                </a:cubicBezTo>
                <a:cubicBezTo>
                  <a:pt x="f604" y="f135"/>
                  <a:pt x="f289" y="f326"/>
                  <a:pt x="f288" y="f317"/>
                </a:cubicBezTo>
                <a:cubicBezTo>
                  <a:pt x="f604" y="f65"/>
                  <a:pt x="f2" y="f65"/>
                  <a:pt x="f181" y="f597"/>
                </a:cubicBezTo>
                <a:cubicBezTo>
                  <a:pt x="f474" y="f131"/>
                  <a:pt x="f173" y="f326"/>
                  <a:pt x="f190" y="f601"/>
                </a:cubicBezTo>
                <a:cubicBezTo>
                  <a:pt x="f186" y="f568"/>
                  <a:pt x="f425" y="f319"/>
                  <a:pt x="f205" y="f319"/>
                </a:cubicBezTo>
                <a:cubicBezTo>
                  <a:pt x="f471" y="f499"/>
                  <a:pt x="f391" y="f347"/>
                  <a:pt x="f472" y="f339"/>
                </a:cubicBezTo>
                <a:cubicBezTo>
                  <a:pt x="f471" y="f331"/>
                  <a:pt x="f211" y="f244"/>
                  <a:pt x="f481" y="f320"/>
                </a:cubicBezTo>
                <a:cubicBezTo>
                  <a:pt x="f211" y="f320"/>
                  <a:pt x="f390" y="f258"/>
                  <a:pt x="f472" y="f258"/>
                </a:cubicBezTo>
                <a:cubicBezTo>
                  <a:pt x="f492" y="f246"/>
                  <a:pt x="f552" y="f246"/>
                  <a:pt x="f468" y="f299"/>
                </a:cubicBezTo>
                <a:close/>
                <a:moveTo>
                  <a:pt x="f605" y="f448"/>
                </a:moveTo>
                <a:cubicBezTo>
                  <a:pt x="f54" y="f358"/>
                  <a:pt x="f606" y="f42"/>
                  <a:pt x="f607" y="f433"/>
                </a:cubicBezTo>
                <a:cubicBezTo>
                  <a:pt x="f608" y="f355"/>
                  <a:pt x="f75" y="f355"/>
                  <a:pt x="f245" y="f433"/>
                </a:cubicBezTo>
                <a:cubicBezTo>
                  <a:pt x="f609" y="f441"/>
                  <a:pt x="f610" y="f441"/>
                  <a:pt x="f611" y="f433"/>
                </a:cubicBezTo>
                <a:cubicBezTo>
                  <a:pt x="f81" y="f355"/>
                  <a:pt x="f612" y="f355"/>
                  <a:pt x="f613" y="f433"/>
                </a:cubicBezTo>
                <a:cubicBezTo>
                  <a:pt x="f259" y="f441"/>
                  <a:pt x="f96" y="f432"/>
                  <a:pt x="f104" y="f614"/>
                </a:cubicBezTo>
                <a:cubicBezTo>
                  <a:pt x="f382" y="f615"/>
                  <a:pt x="f382" y="f427"/>
                  <a:pt x="f94" y="f424"/>
                </a:cubicBezTo>
                <a:cubicBezTo>
                  <a:pt x="f3" y="f423"/>
                  <a:pt x="f616" y="f423"/>
                  <a:pt x="f613" y="f461"/>
                </a:cubicBezTo>
                <a:cubicBezTo>
                  <a:pt x="f612" y="f462"/>
                  <a:pt x="f617" y="f462"/>
                  <a:pt x="f611" y="f461"/>
                </a:cubicBezTo>
                <a:cubicBezTo>
                  <a:pt x="f610" y="f423"/>
                  <a:pt x="f609" y="f423"/>
                  <a:pt x="f245" y="f461"/>
                </a:cubicBezTo>
                <a:cubicBezTo>
                  <a:pt x="f75" y="f462"/>
                  <a:pt x="f239" y="f462"/>
                  <a:pt x="f607" y="f461"/>
                </a:cubicBezTo>
                <a:cubicBezTo>
                  <a:pt x="f618" y="f454"/>
                  <a:pt x="f619" y="f419"/>
                  <a:pt x="f620" y="f348"/>
                </a:cubicBezTo>
                <a:cubicBezTo>
                  <a:pt x="f621" y="f113"/>
                  <a:pt x="f622" y="f395"/>
                  <a:pt x="f621" y="f354"/>
                </a:cubicBezTo>
                <a:cubicBezTo>
                  <a:pt x="f623" y="f624"/>
                  <a:pt x="f625" y="f355"/>
                  <a:pt x="f605" y="f448"/>
                </a:cubicBezTo>
                <a:close/>
                <a:moveTo>
                  <a:pt x="f327" y="f610"/>
                </a:moveTo>
                <a:cubicBezTo>
                  <a:pt x="f522" y="f626"/>
                  <a:pt x="f145" y="f627"/>
                  <a:pt x="f400" y="f628"/>
                </a:cubicBezTo>
                <a:cubicBezTo>
                  <a:pt x="f404" y="f254"/>
                  <a:pt x="f599" y="f612"/>
                  <a:pt x="f561" y="f616"/>
                </a:cubicBezTo>
                <a:cubicBezTo>
                  <a:pt x="f402" y="f629"/>
                  <a:pt x="f309" y="f630"/>
                  <a:pt x="f311" y="f208"/>
                </a:cubicBezTo>
                <a:cubicBezTo>
                  <a:pt x="f486" y="f214"/>
                  <a:pt x="f558" y="f631"/>
                  <a:pt x="f407" y="f80"/>
                </a:cubicBezTo>
                <a:cubicBezTo>
                  <a:pt x="f151" y="f632"/>
                  <a:pt x="f238" y="f52"/>
                  <a:pt x="f18" y="f79"/>
                </a:cubicBezTo>
                <a:cubicBezTo>
                  <a:pt x="f564" y="f633"/>
                  <a:pt x="f555" y="f634"/>
                  <a:pt x="f554" y="f81"/>
                </a:cubicBezTo>
                <a:cubicBezTo>
                  <a:pt x="f564" y="f635"/>
                  <a:pt x="f145" y="f218"/>
                  <a:pt x="f15" y="f636"/>
                </a:cubicBezTo>
                <a:cubicBezTo>
                  <a:pt x="f313" y="f84"/>
                  <a:pt x="f141" y="f207"/>
                  <a:pt x="f33" y="f637"/>
                </a:cubicBezTo>
                <a:cubicBezTo>
                  <a:pt x="f138" y="f638"/>
                  <a:pt x="f570" y="f613"/>
                  <a:pt x="f240" y="f639"/>
                </a:cubicBezTo>
                <a:cubicBezTo>
                  <a:pt x="f520" y="f640"/>
                  <a:pt x="f316" y="f641"/>
                  <a:pt x="f319" y="f634"/>
                </a:cubicBezTo>
                <a:cubicBezTo>
                  <a:pt x="f321" y="f634"/>
                  <a:pt x="f345" y="f80"/>
                  <a:pt x="f323" y="f612"/>
                </a:cubicBezTo>
                <a:cubicBezTo>
                  <a:pt x="f347" y="f214"/>
                  <a:pt x="f321" y="f630"/>
                  <a:pt x="f567" y="f3"/>
                </a:cubicBezTo>
                <a:cubicBezTo>
                  <a:pt x="f345" y="f96"/>
                  <a:pt x="f339" y="f96"/>
                  <a:pt x="f326" y="f642"/>
                </a:cubicBezTo>
                <a:cubicBezTo>
                  <a:pt x="f600" y="f209"/>
                  <a:pt x="f330" y="f221"/>
                  <a:pt x="f327" y="f610"/>
                </a:cubicBezTo>
                <a:close/>
                <a:moveTo>
                  <a:pt x="f156" y="f21"/>
                </a:moveTo>
                <a:cubicBezTo>
                  <a:pt x="f288" y="f95"/>
                  <a:pt x="f289" y="f448"/>
                  <a:pt x="f170" y="f615"/>
                </a:cubicBezTo>
                <a:cubicBezTo>
                  <a:pt x="f604" y="f411"/>
                  <a:pt x="f596" y="f415"/>
                  <a:pt x="f156" y="f465"/>
                </a:cubicBezTo>
                <a:cubicBezTo>
                  <a:pt x="f147" y="f643"/>
                  <a:pt x="f592" y="f644"/>
                  <a:pt x="f139" y="f352"/>
                </a:cubicBezTo>
                <a:cubicBezTo>
                  <a:pt x="f581" y="f433"/>
                  <a:pt x="f134" y="f375"/>
                  <a:pt x="f132" y="f645"/>
                </a:cubicBezTo>
                <a:cubicBezTo>
                  <a:pt x="f178" y="f349"/>
                  <a:pt x="f576" y="f646"/>
                  <a:pt x="f129" y="f21"/>
                </a:cubicBezTo>
                <a:cubicBezTo>
                  <a:pt x="f136" y="f21"/>
                  <a:pt x="f150" y="f21"/>
                  <a:pt x="f156" y="f21"/>
                </a:cubicBezTo>
                <a:close/>
                <a:moveTo>
                  <a:pt x="f220" y="f21"/>
                </a:moveTo>
                <a:cubicBezTo>
                  <a:pt x="f158" y="f97"/>
                  <a:pt x="f546" y="f93"/>
                  <a:pt x="f157" y="f433"/>
                </a:cubicBezTo>
                <a:cubicBezTo>
                  <a:pt x="f157" y="f356"/>
                  <a:pt x="f158" y="f410"/>
                  <a:pt x="f496" y="f647"/>
                </a:cubicBezTo>
                <a:cubicBezTo>
                  <a:pt x="f233" y="f615"/>
                  <a:pt x="f228" y="f355"/>
                  <a:pt x="f228" y="f356"/>
                </a:cubicBezTo>
                <a:cubicBezTo>
                  <a:pt x="f298" y="f375"/>
                  <a:pt x="f46" y="f378"/>
                  <a:pt x="f598" y="f21"/>
                </a:cubicBezTo>
                <a:cubicBezTo>
                  <a:pt x="f298" y="f21"/>
                  <a:pt x="f163" y="f21"/>
                  <a:pt x="f230" y="f21"/>
                </a:cubicBezTo>
                <a:cubicBezTo>
                  <a:pt x="f161" y="f21"/>
                  <a:pt x="f233" y="f21"/>
                  <a:pt x="f220" y="f21"/>
                </a:cubicBezTo>
                <a:close/>
                <a:moveTo>
                  <a:pt x="f602" y="f405"/>
                </a:moveTo>
                <a:cubicBezTo>
                  <a:pt x="f138" y="f648"/>
                  <a:pt x="f138" y="f648"/>
                  <a:pt x="f240" y="f649"/>
                </a:cubicBezTo>
                <a:cubicBezTo>
                  <a:pt x="f520" y="f645"/>
                  <a:pt x="f520" y="f359"/>
                  <a:pt x="f137" y="f93"/>
                </a:cubicBezTo>
                <a:cubicBezTo>
                  <a:pt x="f497" y="f432"/>
                  <a:pt x="f520" y="f650"/>
                  <a:pt x="f33" y="f42"/>
                </a:cubicBezTo>
                <a:cubicBezTo>
                  <a:pt x="f141" y="f357"/>
                  <a:pt x="f143" y="f358"/>
                  <a:pt x="f493" y="f392"/>
                </a:cubicBezTo>
                <a:cubicBezTo>
                  <a:pt x="f494" y="f651"/>
                  <a:pt x="f555" y="f436"/>
                  <a:pt x="f602" y="f405"/>
                </a:cubicBezTo>
                <a:close/>
                <a:moveTo>
                  <a:pt x="f216" y="f21"/>
                </a:moveTo>
                <a:cubicBezTo>
                  <a:pt x="f652" y="f646"/>
                  <a:pt x="f652" y="f349"/>
                  <a:pt x="f210" y="f346"/>
                </a:cubicBezTo>
                <a:cubicBezTo>
                  <a:pt x="f653" y="f435"/>
                  <a:pt x="f80" y="f651"/>
                  <a:pt x="f634" y="f378"/>
                </a:cubicBezTo>
                <a:cubicBezTo>
                  <a:pt x="f632" y="f349"/>
                  <a:pt x="f654" y="f646"/>
                  <a:pt x="f254" y="f21"/>
                </a:cubicBezTo>
                <a:cubicBezTo>
                  <a:pt x="f655" y="f21"/>
                  <a:pt x="f631" y="f21"/>
                  <a:pt x="f216" y="f21"/>
                </a:cubicBezTo>
                <a:close/>
                <a:moveTo>
                  <a:pt x="f351" y="f21"/>
                </a:moveTo>
                <a:cubicBezTo>
                  <a:pt x="f93" y="f646"/>
                  <a:pt x="f93" y="f349"/>
                  <a:pt x="f344" y="f378"/>
                </a:cubicBezTo>
                <a:cubicBezTo>
                  <a:pt x="f358" y="f651"/>
                  <a:pt x="f434" y="f651"/>
                  <a:pt x="f399" y="f378"/>
                </a:cubicBezTo>
                <a:cubicBezTo>
                  <a:pt x="f340" y="f349"/>
                  <a:pt x="f91" y="f646"/>
                  <a:pt x="f340" y="f21"/>
                </a:cubicBezTo>
                <a:cubicBezTo>
                  <a:pt x="f342" y="f21"/>
                  <a:pt x="f358" y="f21"/>
                  <a:pt x="f351" y="f21"/>
                </a:cubicBezTo>
                <a:close/>
                <a:moveTo>
                  <a:pt x="f656" y="f405"/>
                </a:moveTo>
                <a:cubicBezTo>
                  <a:pt x="f361" y="f405"/>
                  <a:pt x="f364" y="f405"/>
                  <a:pt x="f657" y="f405"/>
                </a:cubicBezTo>
                <a:cubicBezTo>
                  <a:pt x="f658" y="f646"/>
                  <a:pt x="f658" y="f349"/>
                  <a:pt x="f659" y="f346"/>
                </a:cubicBezTo>
                <a:cubicBezTo>
                  <a:pt x="f364" y="f651"/>
                  <a:pt x="f361" y="f651"/>
                  <a:pt x="f27" y="f346"/>
                </a:cubicBezTo>
                <a:cubicBezTo>
                  <a:pt x="f660" y="f349"/>
                  <a:pt x="f646" y="f646"/>
                  <a:pt x="f656" y="f405"/>
                </a:cubicBezTo>
                <a:close/>
                <a:moveTo>
                  <a:pt x="f661" y="f21"/>
                </a:moveTo>
                <a:cubicBezTo>
                  <a:pt x="f386" y="f21"/>
                  <a:pt x="f662" y="f21"/>
                  <a:pt x="f663" y="f21"/>
                </a:cubicBezTo>
                <a:cubicBezTo>
                  <a:pt x="f664" y="f646"/>
                  <a:pt x="f664" y="f349"/>
                  <a:pt x="f456" y="f378"/>
                </a:cubicBezTo>
                <a:cubicBezTo>
                  <a:pt x="f40" y="f665"/>
                  <a:pt x="f444" y="f435"/>
                  <a:pt x="f443" y="f346"/>
                </a:cubicBezTo>
                <a:cubicBezTo>
                  <a:pt x="f666" y="f349"/>
                  <a:pt x="f666" y="f660"/>
                  <a:pt x="f661" y="f21"/>
                </a:cubicBezTo>
                <a:close/>
                <a:moveTo>
                  <a:pt x="f667" y="f405"/>
                </a:moveTo>
                <a:cubicBezTo>
                  <a:pt x="f249" y="f646"/>
                  <a:pt x="f249" y="f649"/>
                  <a:pt x="f227" y="f346"/>
                </a:cubicBezTo>
                <a:cubicBezTo>
                  <a:pt x="f668" y="f651"/>
                  <a:pt x="f669" y="f435"/>
                  <a:pt x="f670" y="f378"/>
                </a:cubicBezTo>
                <a:cubicBezTo>
                  <a:pt x="f671" y="f672"/>
                  <a:pt x="f239" y="f648"/>
                  <a:pt x="f667" y="f40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57">
            <a:extLst>
              <a:ext uri="{FF2B5EF4-FFF2-40B4-BE49-F238E27FC236}">
                <a16:creationId xmlns:a16="http://schemas.microsoft.com/office/drawing/2014/main" id="{6223A713-7418-B878-884D-8DF204029B28}"/>
              </a:ext>
            </a:extLst>
          </p:cNvPr>
          <p:cNvSpPr/>
          <p:nvPr/>
        </p:nvSpPr>
        <p:spPr>
          <a:xfrm>
            <a:off x="336554" y="4881560"/>
            <a:ext cx="2162171" cy="16065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1"/>
              <a:gd name="f7" fmla="val 194"/>
              <a:gd name="f8" fmla="val 108"/>
              <a:gd name="f9" fmla="val 3"/>
              <a:gd name="f10" fmla="val 125"/>
              <a:gd name="f11" fmla="val 6"/>
              <a:gd name="f12" fmla="val 143"/>
              <a:gd name="f13" fmla="val 10"/>
              <a:gd name="f14" fmla="val 160"/>
              <a:gd name="f15" fmla="val 13"/>
              <a:gd name="f16" fmla="val 167"/>
              <a:gd name="f17" fmla="val 14"/>
              <a:gd name="f18" fmla="val 174"/>
              <a:gd name="f19" fmla="val 15"/>
              <a:gd name="f20" fmla="val 181"/>
              <a:gd name="f21" fmla="val 17"/>
              <a:gd name="f22" fmla="val 18"/>
              <a:gd name="f23" fmla="val 178"/>
              <a:gd name="f24" fmla="val 20"/>
              <a:gd name="f25" fmla="val 21"/>
              <a:gd name="f26" fmla="val 177"/>
              <a:gd name="f27" fmla="val 30"/>
              <a:gd name="f28" fmla="val 175"/>
              <a:gd name="f29" fmla="val 39"/>
              <a:gd name="f30" fmla="val 47"/>
              <a:gd name="f31" fmla="val 173"/>
              <a:gd name="f32" fmla="val 52"/>
              <a:gd name="f33" fmla="val 172"/>
              <a:gd name="f34" fmla="val 56"/>
              <a:gd name="f35" fmla="val 171"/>
              <a:gd name="f36" fmla="val 60"/>
              <a:gd name="f37" fmla="val 170"/>
              <a:gd name="f38" fmla="val 65"/>
              <a:gd name="f39" fmla="val 169"/>
              <a:gd name="f40" fmla="val 71"/>
              <a:gd name="f41" fmla="val 168"/>
              <a:gd name="f42" fmla="val 76"/>
              <a:gd name="f43" fmla="val 79"/>
              <a:gd name="f44" fmla="val 83"/>
              <a:gd name="f45" fmla="val 88"/>
              <a:gd name="f46" fmla="val 87"/>
              <a:gd name="f47" fmla="val 166"/>
              <a:gd name="f48" fmla="val 89"/>
              <a:gd name="f49" fmla="val 90"/>
              <a:gd name="f50" fmla="val 164"/>
              <a:gd name="f51" fmla="val 100"/>
              <a:gd name="f52" fmla="val 163"/>
              <a:gd name="f53" fmla="val 110"/>
              <a:gd name="f54" fmla="val 162"/>
              <a:gd name="f55" fmla="val 121"/>
              <a:gd name="f56" fmla="val 161"/>
              <a:gd name="f57" fmla="val 127"/>
              <a:gd name="f58" fmla="val 158"/>
              <a:gd name="f59" fmla="val 133"/>
              <a:gd name="f60" fmla="val 157"/>
              <a:gd name="f61" fmla="val 139"/>
              <a:gd name="f62" fmla="val 156"/>
              <a:gd name="f63" fmla="val 142"/>
              <a:gd name="f64" fmla="val 146"/>
              <a:gd name="f65" fmla="val 155"/>
              <a:gd name="f66" fmla="val 149"/>
              <a:gd name="f67" fmla="val 154"/>
              <a:gd name="f68" fmla="val 152"/>
              <a:gd name="f69" fmla="val 165"/>
              <a:gd name="f70" fmla="val 151"/>
              <a:gd name="f71" fmla="val 159"/>
              <a:gd name="f72" fmla="val 150"/>
              <a:gd name="f73" fmla="val 153"/>
              <a:gd name="f74" fmla="val 176"/>
              <a:gd name="f75" fmla="val 182"/>
              <a:gd name="f76" fmla="val 184"/>
              <a:gd name="f77" fmla="val 187"/>
              <a:gd name="f78" fmla="val 189"/>
              <a:gd name="f79" fmla="val 190"/>
              <a:gd name="f80" fmla="val 193"/>
              <a:gd name="f81" fmla="val 195"/>
              <a:gd name="f82" fmla="val 198"/>
              <a:gd name="f83" fmla="val 204"/>
              <a:gd name="f84" fmla="val 209"/>
              <a:gd name="f85" fmla="val 214"/>
              <a:gd name="f86" fmla="val 215"/>
              <a:gd name="f87" fmla="val 218"/>
              <a:gd name="f88" fmla="val 222"/>
              <a:gd name="f89" fmla="val 224"/>
              <a:gd name="f90" fmla="val 225"/>
              <a:gd name="f91" fmla="val 237"/>
              <a:gd name="f92" fmla="val 240"/>
              <a:gd name="f93" fmla="val 241"/>
              <a:gd name="f94" fmla="val 242"/>
              <a:gd name="f95" fmla="val 243"/>
              <a:gd name="f96" fmla="val 244"/>
              <a:gd name="f97" fmla="val 246"/>
              <a:gd name="f98" fmla="val 247"/>
              <a:gd name="f99" fmla="val 251"/>
              <a:gd name="f100" fmla="val 252"/>
              <a:gd name="f101" fmla="val 253"/>
              <a:gd name="f102" fmla="val 255"/>
              <a:gd name="f103" fmla="val 256"/>
              <a:gd name="f104" fmla="val 260"/>
              <a:gd name="f105" fmla="val 179"/>
              <a:gd name="f106" fmla="val 192"/>
              <a:gd name="f107" fmla="val 4"/>
              <a:gd name="f108" fmla="val 2"/>
              <a:gd name="f109" fmla="val 19"/>
              <a:gd name="f110" fmla="val 23"/>
              <a:gd name="f111" fmla="val 35"/>
              <a:gd name="f112" fmla="val 58"/>
              <a:gd name="f113" fmla="val 62"/>
              <a:gd name="f114" fmla="val 63"/>
              <a:gd name="f115" fmla="val 141"/>
              <a:gd name="f116" fmla="val 140"/>
              <a:gd name="f117" fmla="val 138"/>
              <a:gd name="f118" fmla="val 64"/>
              <a:gd name="f119" fmla="val 70"/>
              <a:gd name="f120" fmla="val 82"/>
              <a:gd name="f121" fmla="val 135"/>
              <a:gd name="f122" fmla="val 84"/>
              <a:gd name="f123" fmla="val 129"/>
              <a:gd name="f124" fmla="val 85"/>
              <a:gd name="f125" fmla="val 123"/>
              <a:gd name="f126" fmla="val 86"/>
              <a:gd name="f127" fmla="val 119"/>
              <a:gd name="f128" fmla="val 116"/>
              <a:gd name="f129" fmla="val 81"/>
              <a:gd name="f130" fmla="val 115"/>
              <a:gd name="f131" fmla="val 77"/>
              <a:gd name="f132" fmla="val 75"/>
              <a:gd name="f133" fmla="val 117"/>
              <a:gd name="f134" fmla="val 74"/>
              <a:gd name="f135" fmla="val 73"/>
              <a:gd name="f136" fmla="val 72"/>
              <a:gd name="f137" fmla="val 132"/>
              <a:gd name="f138" fmla="val 68"/>
              <a:gd name="f139" fmla="val 66"/>
              <a:gd name="f140" fmla="val 67"/>
              <a:gd name="f141" fmla="val 92"/>
              <a:gd name="f142" fmla="val 61"/>
              <a:gd name="f143" fmla="val 46"/>
              <a:gd name="f144" fmla="val 31"/>
              <a:gd name="f145" fmla="val 16"/>
              <a:gd name="f146" fmla="val 94"/>
              <a:gd name="f147" fmla="val 1"/>
              <a:gd name="f148" fmla="val 101"/>
              <a:gd name="f149" fmla="val 109"/>
              <a:gd name="f150" fmla="val 114"/>
              <a:gd name="f151" fmla="val 112"/>
              <a:gd name="f152" fmla="val 105"/>
              <a:gd name="f153" fmla="val 96"/>
              <a:gd name="f154" fmla="val 136"/>
              <a:gd name="f155" fmla="val 134"/>
              <a:gd name="f156" fmla="val 130"/>
              <a:gd name="f157" fmla="val 128"/>
              <a:gd name="f158" fmla="val 107"/>
              <a:gd name="f159" fmla="val 126"/>
              <a:gd name="f160" fmla="val 144"/>
              <a:gd name="f161" fmla="val 148"/>
              <a:gd name="f162" fmla="val 118"/>
              <a:gd name="f163" fmla="val 99"/>
              <a:gd name="f164" fmla="val 95"/>
              <a:gd name="f165" fmla="val 93"/>
              <a:gd name="f166" fmla="val 147"/>
              <a:gd name="f167" fmla="val 97"/>
              <a:gd name="f168" fmla="val 102"/>
              <a:gd name="f169" fmla="val 113"/>
              <a:gd name="f170" fmla="val 48"/>
              <a:gd name="f171" fmla="val 49"/>
              <a:gd name="f172" fmla="val 43"/>
              <a:gd name="f173" fmla="val 37"/>
              <a:gd name="f174" fmla="val 27"/>
              <a:gd name="f175" fmla="val 24"/>
              <a:gd name="f176" fmla="val 22"/>
              <a:gd name="f177" fmla="val 25"/>
              <a:gd name="f178" fmla="val 29"/>
              <a:gd name="f179" fmla="val 33"/>
              <a:gd name="f180" fmla="val 41"/>
              <a:gd name="f181" fmla="val 40"/>
              <a:gd name="f182" fmla="val 145"/>
              <a:gd name="f183" fmla="val 38"/>
              <a:gd name="f184" fmla="val 44"/>
              <a:gd name="f185" fmla="val 45"/>
              <a:gd name="f186" fmla="val 111"/>
              <a:gd name="f187" fmla="val 122"/>
              <a:gd name="f188" fmla="val 106"/>
              <a:gd name="f189" fmla="val 124"/>
              <a:gd name="f190" fmla="val 91"/>
              <a:gd name="f191" fmla="val 120"/>
              <a:gd name="f192" fmla="val 104"/>
              <a:gd name="f193" fmla="val 98"/>
              <a:gd name="f194" fmla="val 28"/>
              <a:gd name="f195" fmla="val 32"/>
              <a:gd name="f196" fmla="val 36"/>
              <a:gd name="f197" fmla="val 103"/>
              <a:gd name="f198" fmla="val 12"/>
              <a:gd name="f199" fmla="val 11"/>
              <a:gd name="f200" fmla="val 183"/>
              <a:gd name="f201" fmla="val 80"/>
              <a:gd name="f202" fmla="val 69"/>
              <a:gd name="f203" fmla="val 78"/>
              <a:gd name="f204" fmla="val 185"/>
              <a:gd name="f205" fmla="val 186"/>
              <a:gd name="f206" fmla="val 137"/>
              <a:gd name="f207" fmla="val 131"/>
              <a:gd name="f208" fmla="val 34"/>
              <a:gd name="f209" fmla="val 42"/>
              <a:gd name="f210" fmla="val 55"/>
              <a:gd name="f211" fmla="val 53"/>
              <a:gd name="f212" fmla="val 50"/>
              <a:gd name="f213" fmla="val 51"/>
              <a:gd name="f214" fmla="val 59"/>
              <a:gd name="f215" fmla="val 57"/>
              <a:gd name="f216" fmla="val 54"/>
              <a:gd name="f217" fmla="+- 0 0 -90"/>
              <a:gd name="f218" fmla="*/ f3 1 261"/>
              <a:gd name="f219" fmla="*/ f4 1 194"/>
              <a:gd name="f220" fmla="val f5"/>
              <a:gd name="f221" fmla="val f6"/>
              <a:gd name="f222" fmla="val f7"/>
              <a:gd name="f223" fmla="*/ f217 f0 1"/>
              <a:gd name="f224" fmla="+- f222 0 f220"/>
              <a:gd name="f225" fmla="+- f221 0 f220"/>
              <a:gd name="f226" fmla="*/ f223 1 f2"/>
              <a:gd name="f227" fmla="*/ f225 1 261"/>
              <a:gd name="f228" fmla="*/ f224 1 194"/>
              <a:gd name="f229" fmla="*/ 181 f225 1"/>
              <a:gd name="f230" fmla="*/ 17 f224 1"/>
              <a:gd name="f231" fmla="*/ 171 f225 1"/>
              <a:gd name="f232" fmla="*/ 60 f224 1"/>
              <a:gd name="f233" fmla="*/ 166 f225 1"/>
              <a:gd name="f234" fmla="*/ 90 f224 1"/>
              <a:gd name="f235" fmla="*/ 155 f225 1"/>
              <a:gd name="f236" fmla="*/ 149 f224 1"/>
              <a:gd name="f237" fmla="*/ 156 f225 1"/>
              <a:gd name="f238" fmla="*/ 156 f224 1"/>
              <a:gd name="f239" fmla="*/ 173 f224 1"/>
              <a:gd name="f240" fmla="*/ 190 f225 1"/>
              <a:gd name="f241" fmla="*/ 169 f224 1"/>
              <a:gd name="f242" fmla="*/ 214 f225 1"/>
              <a:gd name="f243" fmla="*/ 178 f224 1"/>
              <a:gd name="f244" fmla="*/ 240 f225 1"/>
              <a:gd name="f245" fmla="*/ 172 f224 1"/>
              <a:gd name="f246" fmla="*/ 252 f225 1"/>
              <a:gd name="f247" fmla="*/ 168 f224 1"/>
              <a:gd name="f248" fmla="*/ 260 f225 1"/>
              <a:gd name="f249" fmla="*/ 194 f224 1"/>
              <a:gd name="f250" fmla="*/ 19 f225 1"/>
              <a:gd name="f251" fmla="*/ 170 f224 1"/>
              <a:gd name="f252" fmla="*/ 63 f225 1"/>
              <a:gd name="f253" fmla="*/ 142 f224 1"/>
              <a:gd name="f254" fmla="*/ 82 f225 1"/>
              <a:gd name="f255" fmla="*/ 141 f224 1"/>
              <a:gd name="f256" fmla="*/ 74 f225 1"/>
              <a:gd name="f257" fmla="*/ 121 f224 1"/>
              <a:gd name="f258" fmla="*/ 72 f225 1"/>
              <a:gd name="f259" fmla="*/ 92 f224 1"/>
              <a:gd name="f260" fmla="*/ 109 f225 1"/>
              <a:gd name="f261" fmla="*/ 3 f224 1"/>
              <a:gd name="f262" fmla="*/ 138 f225 1"/>
              <a:gd name="f263" fmla="*/ 110 f224 1"/>
              <a:gd name="f264" fmla="*/ 130 f225 1"/>
              <a:gd name="f265" fmla="*/ 94 f224 1"/>
              <a:gd name="f266" fmla="*/ 153 f225 1"/>
              <a:gd name="f267" fmla="*/ 119 f224 1"/>
              <a:gd name="f268" fmla="*/ 146 f225 1"/>
              <a:gd name="f269" fmla="*/ 97 f224 1"/>
              <a:gd name="f270" fmla="*/ 149 f225 1"/>
              <a:gd name="f271" fmla="*/ 47 f224 1"/>
              <a:gd name="f272" fmla="*/ 165 f225 1"/>
              <a:gd name="f273" fmla="*/ 23 f224 1"/>
              <a:gd name="f274" fmla="*/ 142 f225 1"/>
              <a:gd name="f275" fmla="*/ 25 f224 1"/>
              <a:gd name="f276" fmla="*/ 105 f225 1"/>
              <a:gd name="f277" fmla="*/ 120 f225 1"/>
              <a:gd name="f278" fmla="*/ 87 f224 1"/>
              <a:gd name="f279" fmla="*/ 97 f225 1"/>
              <a:gd name="f280" fmla="*/ 101 f225 1"/>
              <a:gd name="f281" fmla="*/ 38 f224 1"/>
              <a:gd name="f282" fmla="*/ 116 f225 1"/>
              <a:gd name="f283" fmla="*/ 14 f224 1"/>
              <a:gd name="f284" fmla="*/ 93 f225 1"/>
              <a:gd name="f285" fmla="*/ 83 f225 1"/>
              <a:gd name="f286" fmla="*/ 190 f224 1"/>
              <a:gd name="f287" fmla="*/ 71 f225 1"/>
              <a:gd name="f288" fmla="*/ 167 f224 1"/>
              <a:gd name="f289" fmla="*/ 171 f224 1"/>
              <a:gd name="f290" fmla="*/ 135 f225 1"/>
              <a:gd name="f291" fmla="*/ 121 f225 1"/>
              <a:gd name="f292" fmla="*/ 176 f224 1"/>
              <a:gd name="f293" fmla="*/ 115 f225 1"/>
              <a:gd name="f294" fmla="*/ 147 f224 1"/>
              <a:gd name="f295" fmla="*/ 113 f225 1"/>
              <a:gd name="f296" fmla="*/ 132 f225 1"/>
              <a:gd name="f297" fmla="*/ 133 f225 1"/>
              <a:gd name="f298" fmla="*/ 43 f224 1"/>
              <a:gd name="f299" fmla="*/ 87 f225 1"/>
              <a:gd name="f300" fmla="*/ 81 f224 1"/>
              <a:gd name="f301" fmla="*/ 88 f225 1"/>
              <a:gd name="f302" fmla="*/ 107 f224 1"/>
              <a:gd name="f303" fmla="*/ 110 f225 1"/>
              <a:gd name="f304" fmla="*/ 49 f224 1"/>
              <a:gd name="f305" fmla="*/ 111 f225 1"/>
              <a:gd name="f306" fmla="*/ 74 f224 1"/>
              <a:gd name="f307" fmla="*/ 126 f225 1"/>
              <a:gd name="f308" fmla="*/ 52 f224 1"/>
              <a:gd name="f309" fmla="*/ 127 f225 1"/>
              <a:gd name="f310" fmla="*/ 77 f224 1"/>
              <a:gd name="f311" fmla="*/ 94 f225 1"/>
              <a:gd name="f312" fmla="*/ 46 f224 1"/>
              <a:gd name="f313" fmla="*/ 95 f225 1"/>
              <a:gd name="f314" fmla="*/ 72 f224 1"/>
              <a:gd name="f315" fmla="*/ 55 f224 1"/>
              <a:gd name="f316" fmla="*/ 143 f225 1"/>
              <a:gd name="f317" fmla="*/ 80 f224 1"/>
              <a:gd name="f318" fmla="*/ 158 f225 1"/>
              <a:gd name="f319" fmla="*/ 58 f224 1"/>
              <a:gd name="f320" fmla="*/ 159 f225 1"/>
              <a:gd name="f321" fmla="*/ 83 f224 1"/>
              <a:gd name="f322" fmla="*/ 118 f224 1"/>
              <a:gd name="f323" fmla="*/ 98 f225 1"/>
              <a:gd name="f324" fmla="*/ 144 f224 1"/>
              <a:gd name="f325" fmla="*/ 129 f225 1"/>
              <a:gd name="f326" fmla="*/ 124 f224 1"/>
              <a:gd name="f327" fmla="*/ 131 f225 1"/>
              <a:gd name="f328" fmla="*/ 150 f224 1"/>
              <a:gd name="f329" fmla="*/ 127 f224 1"/>
              <a:gd name="f330" fmla="*/ 147 f225 1"/>
              <a:gd name="f331" fmla="*/ 153 f224 1"/>
              <a:gd name="f332" fmla="+- f226 0 f1"/>
              <a:gd name="f333" fmla="*/ f229 1 261"/>
              <a:gd name="f334" fmla="*/ f230 1 194"/>
              <a:gd name="f335" fmla="*/ f231 1 261"/>
              <a:gd name="f336" fmla="*/ f232 1 194"/>
              <a:gd name="f337" fmla="*/ f233 1 261"/>
              <a:gd name="f338" fmla="*/ f234 1 194"/>
              <a:gd name="f339" fmla="*/ f235 1 261"/>
              <a:gd name="f340" fmla="*/ f236 1 194"/>
              <a:gd name="f341" fmla="*/ f237 1 261"/>
              <a:gd name="f342" fmla="*/ f238 1 194"/>
              <a:gd name="f343" fmla="*/ f239 1 194"/>
              <a:gd name="f344" fmla="*/ f240 1 261"/>
              <a:gd name="f345" fmla="*/ f241 1 194"/>
              <a:gd name="f346" fmla="*/ f242 1 261"/>
              <a:gd name="f347" fmla="*/ f243 1 194"/>
              <a:gd name="f348" fmla="*/ f244 1 261"/>
              <a:gd name="f349" fmla="*/ f245 1 194"/>
              <a:gd name="f350" fmla="*/ f246 1 261"/>
              <a:gd name="f351" fmla="*/ f247 1 194"/>
              <a:gd name="f352" fmla="*/ f248 1 261"/>
              <a:gd name="f353" fmla="*/ f249 1 194"/>
              <a:gd name="f354" fmla="*/ f250 1 261"/>
              <a:gd name="f355" fmla="*/ f251 1 194"/>
              <a:gd name="f356" fmla="*/ f252 1 261"/>
              <a:gd name="f357" fmla="*/ f253 1 194"/>
              <a:gd name="f358" fmla="*/ f254 1 261"/>
              <a:gd name="f359" fmla="*/ f255 1 194"/>
              <a:gd name="f360" fmla="*/ f256 1 261"/>
              <a:gd name="f361" fmla="*/ f257 1 194"/>
              <a:gd name="f362" fmla="*/ f258 1 261"/>
              <a:gd name="f363" fmla="*/ f259 1 194"/>
              <a:gd name="f364" fmla="*/ f260 1 261"/>
              <a:gd name="f365" fmla="*/ f261 1 194"/>
              <a:gd name="f366" fmla="*/ f262 1 261"/>
              <a:gd name="f367" fmla="*/ f263 1 194"/>
              <a:gd name="f368" fmla="*/ f264 1 261"/>
              <a:gd name="f369" fmla="*/ f265 1 194"/>
              <a:gd name="f370" fmla="*/ f266 1 261"/>
              <a:gd name="f371" fmla="*/ f267 1 194"/>
              <a:gd name="f372" fmla="*/ f268 1 261"/>
              <a:gd name="f373" fmla="*/ f269 1 194"/>
              <a:gd name="f374" fmla="*/ f270 1 261"/>
              <a:gd name="f375" fmla="*/ f271 1 194"/>
              <a:gd name="f376" fmla="*/ f272 1 261"/>
              <a:gd name="f377" fmla="*/ f273 1 194"/>
              <a:gd name="f378" fmla="*/ f274 1 261"/>
              <a:gd name="f379" fmla="*/ f275 1 194"/>
              <a:gd name="f380" fmla="*/ f276 1 261"/>
              <a:gd name="f381" fmla="*/ f277 1 261"/>
              <a:gd name="f382" fmla="*/ f278 1 194"/>
              <a:gd name="f383" fmla="*/ f279 1 261"/>
              <a:gd name="f384" fmla="*/ f280 1 261"/>
              <a:gd name="f385" fmla="*/ f281 1 194"/>
              <a:gd name="f386" fmla="*/ f282 1 261"/>
              <a:gd name="f387" fmla="*/ f283 1 194"/>
              <a:gd name="f388" fmla="*/ f284 1 261"/>
              <a:gd name="f389" fmla="*/ f285 1 261"/>
              <a:gd name="f390" fmla="*/ f286 1 194"/>
              <a:gd name="f391" fmla="*/ f287 1 261"/>
              <a:gd name="f392" fmla="*/ f288 1 194"/>
              <a:gd name="f393" fmla="*/ f289 1 194"/>
              <a:gd name="f394" fmla="*/ f290 1 261"/>
              <a:gd name="f395" fmla="*/ f291 1 261"/>
              <a:gd name="f396" fmla="*/ f292 1 194"/>
              <a:gd name="f397" fmla="*/ f293 1 261"/>
              <a:gd name="f398" fmla="*/ f294 1 194"/>
              <a:gd name="f399" fmla="*/ f295 1 261"/>
              <a:gd name="f400" fmla="*/ f296 1 261"/>
              <a:gd name="f401" fmla="*/ f297 1 261"/>
              <a:gd name="f402" fmla="*/ f298 1 194"/>
              <a:gd name="f403" fmla="*/ f299 1 261"/>
              <a:gd name="f404" fmla="*/ f300 1 194"/>
              <a:gd name="f405" fmla="*/ f301 1 261"/>
              <a:gd name="f406" fmla="*/ f302 1 194"/>
              <a:gd name="f407" fmla="*/ f303 1 261"/>
              <a:gd name="f408" fmla="*/ f304 1 194"/>
              <a:gd name="f409" fmla="*/ f305 1 261"/>
              <a:gd name="f410" fmla="*/ f306 1 194"/>
              <a:gd name="f411" fmla="*/ f307 1 261"/>
              <a:gd name="f412" fmla="*/ f308 1 194"/>
              <a:gd name="f413" fmla="*/ f309 1 261"/>
              <a:gd name="f414" fmla="*/ f310 1 194"/>
              <a:gd name="f415" fmla="*/ f311 1 261"/>
              <a:gd name="f416" fmla="*/ f312 1 194"/>
              <a:gd name="f417" fmla="*/ f313 1 261"/>
              <a:gd name="f418" fmla="*/ f314 1 194"/>
              <a:gd name="f419" fmla="*/ f315 1 194"/>
              <a:gd name="f420" fmla="*/ f316 1 261"/>
              <a:gd name="f421" fmla="*/ f317 1 194"/>
              <a:gd name="f422" fmla="*/ f318 1 261"/>
              <a:gd name="f423" fmla="*/ f319 1 194"/>
              <a:gd name="f424" fmla="*/ f320 1 261"/>
              <a:gd name="f425" fmla="*/ f321 1 194"/>
              <a:gd name="f426" fmla="*/ f322 1 194"/>
              <a:gd name="f427" fmla="*/ f323 1 261"/>
              <a:gd name="f428" fmla="*/ f324 1 194"/>
              <a:gd name="f429" fmla="*/ f325 1 261"/>
              <a:gd name="f430" fmla="*/ f326 1 194"/>
              <a:gd name="f431" fmla="*/ f327 1 261"/>
              <a:gd name="f432" fmla="*/ f328 1 194"/>
              <a:gd name="f433" fmla="*/ f329 1 194"/>
              <a:gd name="f434" fmla="*/ f330 1 261"/>
              <a:gd name="f435" fmla="*/ f331 1 194"/>
              <a:gd name="f436" fmla="*/ 0 1 f227"/>
              <a:gd name="f437" fmla="*/ f221 1 f227"/>
              <a:gd name="f438" fmla="*/ 0 1 f228"/>
              <a:gd name="f439" fmla="*/ f222 1 f228"/>
              <a:gd name="f440" fmla="*/ f333 1 f227"/>
              <a:gd name="f441" fmla="*/ f334 1 f228"/>
              <a:gd name="f442" fmla="*/ f335 1 f227"/>
              <a:gd name="f443" fmla="*/ f336 1 f228"/>
              <a:gd name="f444" fmla="*/ f337 1 f227"/>
              <a:gd name="f445" fmla="*/ f338 1 f228"/>
              <a:gd name="f446" fmla="*/ f339 1 f227"/>
              <a:gd name="f447" fmla="*/ f340 1 f228"/>
              <a:gd name="f448" fmla="*/ f341 1 f227"/>
              <a:gd name="f449" fmla="*/ f342 1 f228"/>
              <a:gd name="f450" fmla="*/ f343 1 f228"/>
              <a:gd name="f451" fmla="*/ f344 1 f227"/>
              <a:gd name="f452" fmla="*/ f345 1 f228"/>
              <a:gd name="f453" fmla="*/ f346 1 f227"/>
              <a:gd name="f454" fmla="*/ f347 1 f228"/>
              <a:gd name="f455" fmla="*/ f348 1 f227"/>
              <a:gd name="f456" fmla="*/ f349 1 f228"/>
              <a:gd name="f457" fmla="*/ f350 1 f227"/>
              <a:gd name="f458" fmla="*/ f351 1 f228"/>
              <a:gd name="f459" fmla="*/ f352 1 f227"/>
              <a:gd name="f460" fmla="*/ f353 1 f228"/>
              <a:gd name="f461" fmla="*/ f354 1 f227"/>
              <a:gd name="f462" fmla="*/ f355 1 f228"/>
              <a:gd name="f463" fmla="*/ f356 1 f227"/>
              <a:gd name="f464" fmla="*/ f357 1 f228"/>
              <a:gd name="f465" fmla="*/ f358 1 f227"/>
              <a:gd name="f466" fmla="*/ f359 1 f228"/>
              <a:gd name="f467" fmla="*/ f360 1 f227"/>
              <a:gd name="f468" fmla="*/ f361 1 f228"/>
              <a:gd name="f469" fmla="*/ f362 1 f227"/>
              <a:gd name="f470" fmla="*/ f363 1 f228"/>
              <a:gd name="f471" fmla="*/ f364 1 f227"/>
              <a:gd name="f472" fmla="*/ f365 1 f228"/>
              <a:gd name="f473" fmla="*/ f366 1 f227"/>
              <a:gd name="f474" fmla="*/ f367 1 f228"/>
              <a:gd name="f475" fmla="*/ f368 1 f227"/>
              <a:gd name="f476" fmla="*/ f369 1 f228"/>
              <a:gd name="f477" fmla="*/ f370 1 f227"/>
              <a:gd name="f478" fmla="*/ f371 1 f228"/>
              <a:gd name="f479" fmla="*/ f372 1 f227"/>
              <a:gd name="f480" fmla="*/ f373 1 f228"/>
              <a:gd name="f481" fmla="*/ f374 1 f227"/>
              <a:gd name="f482" fmla="*/ f375 1 f228"/>
              <a:gd name="f483" fmla="*/ f376 1 f227"/>
              <a:gd name="f484" fmla="*/ f377 1 f228"/>
              <a:gd name="f485" fmla="*/ f378 1 f227"/>
              <a:gd name="f486" fmla="*/ f379 1 f228"/>
              <a:gd name="f487" fmla="*/ f380 1 f227"/>
              <a:gd name="f488" fmla="*/ f381 1 f227"/>
              <a:gd name="f489" fmla="*/ f382 1 f228"/>
              <a:gd name="f490" fmla="*/ f383 1 f227"/>
              <a:gd name="f491" fmla="*/ f384 1 f227"/>
              <a:gd name="f492" fmla="*/ f385 1 f228"/>
              <a:gd name="f493" fmla="*/ f386 1 f227"/>
              <a:gd name="f494" fmla="*/ f387 1 f228"/>
              <a:gd name="f495" fmla="*/ f388 1 f227"/>
              <a:gd name="f496" fmla="*/ f389 1 f227"/>
              <a:gd name="f497" fmla="*/ f390 1 f228"/>
              <a:gd name="f498" fmla="*/ f391 1 f227"/>
              <a:gd name="f499" fmla="*/ f392 1 f228"/>
              <a:gd name="f500" fmla="*/ f393 1 f228"/>
              <a:gd name="f501" fmla="*/ f394 1 f227"/>
              <a:gd name="f502" fmla="*/ f395 1 f227"/>
              <a:gd name="f503" fmla="*/ f396 1 f228"/>
              <a:gd name="f504" fmla="*/ f397 1 f227"/>
              <a:gd name="f505" fmla="*/ f398 1 f228"/>
              <a:gd name="f506" fmla="*/ f399 1 f227"/>
              <a:gd name="f507" fmla="*/ f400 1 f227"/>
              <a:gd name="f508" fmla="*/ f401 1 f227"/>
              <a:gd name="f509" fmla="*/ f402 1 f228"/>
              <a:gd name="f510" fmla="*/ f403 1 f227"/>
              <a:gd name="f511" fmla="*/ f404 1 f228"/>
              <a:gd name="f512" fmla="*/ f405 1 f227"/>
              <a:gd name="f513" fmla="*/ f406 1 f228"/>
              <a:gd name="f514" fmla="*/ f407 1 f227"/>
              <a:gd name="f515" fmla="*/ f408 1 f228"/>
              <a:gd name="f516" fmla="*/ f409 1 f227"/>
              <a:gd name="f517" fmla="*/ f410 1 f228"/>
              <a:gd name="f518" fmla="*/ f411 1 f227"/>
              <a:gd name="f519" fmla="*/ f412 1 f228"/>
              <a:gd name="f520" fmla="*/ f413 1 f227"/>
              <a:gd name="f521" fmla="*/ f414 1 f228"/>
              <a:gd name="f522" fmla="*/ f415 1 f227"/>
              <a:gd name="f523" fmla="*/ f416 1 f228"/>
              <a:gd name="f524" fmla="*/ f417 1 f227"/>
              <a:gd name="f525" fmla="*/ f418 1 f228"/>
              <a:gd name="f526" fmla="*/ f419 1 f228"/>
              <a:gd name="f527" fmla="*/ f420 1 f227"/>
              <a:gd name="f528" fmla="*/ f421 1 f228"/>
              <a:gd name="f529" fmla="*/ f422 1 f227"/>
              <a:gd name="f530" fmla="*/ f423 1 f228"/>
              <a:gd name="f531" fmla="*/ f424 1 f227"/>
              <a:gd name="f532" fmla="*/ f425 1 f228"/>
              <a:gd name="f533" fmla="*/ f426 1 f228"/>
              <a:gd name="f534" fmla="*/ f427 1 f227"/>
              <a:gd name="f535" fmla="*/ f428 1 f228"/>
              <a:gd name="f536" fmla="*/ f429 1 f227"/>
              <a:gd name="f537" fmla="*/ f430 1 f228"/>
              <a:gd name="f538" fmla="*/ f431 1 f227"/>
              <a:gd name="f539" fmla="*/ f432 1 f228"/>
              <a:gd name="f540" fmla="*/ f433 1 f228"/>
              <a:gd name="f541" fmla="*/ f434 1 f227"/>
              <a:gd name="f542" fmla="*/ f435 1 f228"/>
              <a:gd name="f543" fmla="*/ f436 f218 1"/>
              <a:gd name="f544" fmla="*/ f437 f218 1"/>
              <a:gd name="f545" fmla="*/ f439 f219 1"/>
              <a:gd name="f546" fmla="*/ f438 f219 1"/>
              <a:gd name="f547" fmla="*/ f440 f218 1"/>
              <a:gd name="f548" fmla="*/ f441 f219 1"/>
              <a:gd name="f549" fmla="*/ f442 f218 1"/>
              <a:gd name="f550" fmla="*/ f443 f219 1"/>
              <a:gd name="f551" fmla="*/ f444 f218 1"/>
              <a:gd name="f552" fmla="*/ f445 f219 1"/>
              <a:gd name="f553" fmla="*/ f446 f218 1"/>
              <a:gd name="f554" fmla="*/ f447 f219 1"/>
              <a:gd name="f555" fmla="*/ f448 f218 1"/>
              <a:gd name="f556" fmla="*/ f449 f219 1"/>
              <a:gd name="f557" fmla="*/ f450 f219 1"/>
              <a:gd name="f558" fmla="*/ f451 f218 1"/>
              <a:gd name="f559" fmla="*/ f452 f219 1"/>
              <a:gd name="f560" fmla="*/ f453 f218 1"/>
              <a:gd name="f561" fmla="*/ f454 f219 1"/>
              <a:gd name="f562" fmla="*/ f455 f218 1"/>
              <a:gd name="f563" fmla="*/ f456 f219 1"/>
              <a:gd name="f564" fmla="*/ f457 f218 1"/>
              <a:gd name="f565" fmla="*/ f458 f219 1"/>
              <a:gd name="f566" fmla="*/ f459 f218 1"/>
              <a:gd name="f567" fmla="*/ f460 f219 1"/>
              <a:gd name="f568" fmla="*/ f461 f218 1"/>
              <a:gd name="f569" fmla="*/ f462 f219 1"/>
              <a:gd name="f570" fmla="*/ f463 f218 1"/>
              <a:gd name="f571" fmla="*/ f464 f219 1"/>
              <a:gd name="f572" fmla="*/ f465 f218 1"/>
              <a:gd name="f573" fmla="*/ f466 f219 1"/>
              <a:gd name="f574" fmla="*/ f467 f218 1"/>
              <a:gd name="f575" fmla="*/ f468 f219 1"/>
              <a:gd name="f576" fmla="*/ f469 f218 1"/>
              <a:gd name="f577" fmla="*/ f470 f219 1"/>
              <a:gd name="f578" fmla="*/ f471 f218 1"/>
              <a:gd name="f579" fmla="*/ f472 f219 1"/>
              <a:gd name="f580" fmla="*/ f473 f218 1"/>
              <a:gd name="f581" fmla="*/ f474 f219 1"/>
              <a:gd name="f582" fmla="*/ f475 f218 1"/>
              <a:gd name="f583" fmla="*/ f476 f219 1"/>
              <a:gd name="f584" fmla="*/ f477 f218 1"/>
              <a:gd name="f585" fmla="*/ f478 f219 1"/>
              <a:gd name="f586" fmla="*/ f479 f218 1"/>
              <a:gd name="f587" fmla="*/ f480 f219 1"/>
              <a:gd name="f588" fmla="*/ f481 f218 1"/>
              <a:gd name="f589" fmla="*/ f482 f219 1"/>
              <a:gd name="f590" fmla="*/ f483 f218 1"/>
              <a:gd name="f591" fmla="*/ f484 f219 1"/>
              <a:gd name="f592" fmla="*/ f485 f218 1"/>
              <a:gd name="f593" fmla="*/ f486 f219 1"/>
              <a:gd name="f594" fmla="*/ f487 f218 1"/>
              <a:gd name="f595" fmla="*/ f488 f218 1"/>
              <a:gd name="f596" fmla="*/ f489 f219 1"/>
              <a:gd name="f597" fmla="*/ f490 f218 1"/>
              <a:gd name="f598" fmla="*/ f491 f218 1"/>
              <a:gd name="f599" fmla="*/ f492 f219 1"/>
              <a:gd name="f600" fmla="*/ f493 f218 1"/>
              <a:gd name="f601" fmla="*/ f494 f219 1"/>
              <a:gd name="f602" fmla="*/ f495 f218 1"/>
              <a:gd name="f603" fmla="*/ f496 f218 1"/>
              <a:gd name="f604" fmla="*/ f497 f219 1"/>
              <a:gd name="f605" fmla="*/ f498 f218 1"/>
              <a:gd name="f606" fmla="*/ f499 f219 1"/>
              <a:gd name="f607" fmla="*/ f500 f219 1"/>
              <a:gd name="f608" fmla="*/ f501 f218 1"/>
              <a:gd name="f609" fmla="*/ f502 f218 1"/>
              <a:gd name="f610" fmla="*/ f503 f219 1"/>
              <a:gd name="f611" fmla="*/ f504 f218 1"/>
              <a:gd name="f612" fmla="*/ f505 f219 1"/>
              <a:gd name="f613" fmla="*/ f506 f218 1"/>
              <a:gd name="f614" fmla="*/ f507 f218 1"/>
              <a:gd name="f615" fmla="*/ f508 f218 1"/>
              <a:gd name="f616" fmla="*/ f509 f219 1"/>
              <a:gd name="f617" fmla="*/ f510 f218 1"/>
              <a:gd name="f618" fmla="*/ f511 f219 1"/>
              <a:gd name="f619" fmla="*/ f512 f218 1"/>
              <a:gd name="f620" fmla="*/ f513 f219 1"/>
              <a:gd name="f621" fmla="*/ f514 f218 1"/>
              <a:gd name="f622" fmla="*/ f515 f219 1"/>
              <a:gd name="f623" fmla="*/ f516 f218 1"/>
              <a:gd name="f624" fmla="*/ f517 f219 1"/>
              <a:gd name="f625" fmla="*/ f518 f218 1"/>
              <a:gd name="f626" fmla="*/ f519 f219 1"/>
              <a:gd name="f627" fmla="*/ f520 f218 1"/>
              <a:gd name="f628" fmla="*/ f521 f219 1"/>
              <a:gd name="f629" fmla="*/ f522 f218 1"/>
              <a:gd name="f630" fmla="*/ f523 f219 1"/>
              <a:gd name="f631" fmla="*/ f524 f218 1"/>
              <a:gd name="f632" fmla="*/ f525 f219 1"/>
              <a:gd name="f633" fmla="*/ f526 f219 1"/>
              <a:gd name="f634" fmla="*/ f527 f218 1"/>
              <a:gd name="f635" fmla="*/ f528 f219 1"/>
              <a:gd name="f636" fmla="*/ f529 f218 1"/>
              <a:gd name="f637" fmla="*/ f530 f219 1"/>
              <a:gd name="f638" fmla="*/ f531 f218 1"/>
              <a:gd name="f639" fmla="*/ f532 f219 1"/>
              <a:gd name="f640" fmla="*/ f533 f219 1"/>
              <a:gd name="f641" fmla="*/ f534 f218 1"/>
              <a:gd name="f642" fmla="*/ f535 f219 1"/>
              <a:gd name="f643" fmla="*/ f536 f218 1"/>
              <a:gd name="f644" fmla="*/ f537 f219 1"/>
              <a:gd name="f645" fmla="*/ f538 f218 1"/>
              <a:gd name="f646" fmla="*/ f539 f219 1"/>
              <a:gd name="f647" fmla="*/ f540 f219 1"/>
              <a:gd name="f648" fmla="*/ f541 f218 1"/>
              <a:gd name="f649" fmla="*/ f542 f2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2">
                <a:pos x="f547" y="f548"/>
              </a:cxn>
              <a:cxn ang="f332">
                <a:pos x="f549" y="f550"/>
              </a:cxn>
              <a:cxn ang="f332">
                <a:pos x="f551" y="f552"/>
              </a:cxn>
              <a:cxn ang="f332">
                <a:pos x="f553" y="f554"/>
              </a:cxn>
              <a:cxn ang="f332">
                <a:pos x="f555" y="f556"/>
              </a:cxn>
              <a:cxn ang="f332">
                <a:pos x="f547" y="f557"/>
              </a:cxn>
              <a:cxn ang="f332">
                <a:pos x="f558" y="f559"/>
              </a:cxn>
              <a:cxn ang="f332">
                <a:pos x="f560" y="f561"/>
              </a:cxn>
              <a:cxn ang="f332">
                <a:pos x="f562" y="f563"/>
              </a:cxn>
              <a:cxn ang="f332">
                <a:pos x="f564" y="f565"/>
              </a:cxn>
              <a:cxn ang="f332">
                <a:pos x="f566" y="f567"/>
              </a:cxn>
              <a:cxn ang="f332">
                <a:pos x="f568" y="f569"/>
              </a:cxn>
              <a:cxn ang="f332">
                <a:pos x="f570" y="f571"/>
              </a:cxn>
              <a:cxn ang="f332">
                <a:pos x="f572" y="f573"/>
              </a:cxn>
              <a:cxn ang="f332">
                <a:pos x="f574" y="f575"/>
              </a:cxn>
              <a:cxn ang="f332">
                <a:pos x="f576" y="f577"/>
              </a:cxn>
              <a:cxn ang="f332">
                <a:pos x="f578" y="f579"/>
              </a:cxn>
              <a:cxn ang="f332">
                <a:pos x="f580" y="f581"/>
              </a:cxn>
              <a:cxn ang="f332">
                <a:pos x="f582" y="f583"/>
              </a:cxn>
              <a:cxn ang="f332">
                <a:pos x="f584" y="f585"/>
              </a:cxn>
              <a:cxn ang="f332">
                <a:pos x="f586" y="f587"/>
              </a:cxn>
              <a:cxn ang="f332">
                <a:pos x="f588" y="f589"/>
              </a:cxn>
              <a:cxn ang="f332">
                <a:pos x="f590" y="f591"/>
              </a:cxn>
              <a:cxn ang="f332">
                <a:pos x="f588" y="f589"/>
              </a:cxn>
              <a:cxn ang="f332">
                <a:pos x="f592" y="f593"/>
              </a:cxn>
              <a:cxn ang="f332">
                <a:pos x="f594" y="f581"/>
              </a:cxn>
              <a:cxn ang="f332">
                <a:pos x="f595" y="f596"/>
              </a:cxn>
              <a:cxn ang="f332">
                <a:pos x="f594" y="f581"/>
              </a:cxn>
              <a:cxn ang="f332">
                <a:pos x="f597" y="f552"/>
              </a:cxn>
              <a:cxn ang="f332">
                <a:pos x="f598" y="f599"/>
              </a:cxn>
              <a:cxn ang="f332">
                <a:pos x="f600" y="f601"/>
              </a:cxn>
              <a:cxn ang="f332">
                <a:pos x="f598" y="f599"/>
              </a:cxn>
              <a:cxn ang="f332">
                <a:pos x="f602" y="f548"/>
              </a:cxn>
              <a:cxn ang="f332">
                <a:pos x="f603" y="f604"/>
              </a:cxn>
              <a:cxn ang="f332">
                <a:pos x="f605" y="f606"/>
              </a:cxn>
              <a:cxn ang="f332">
                <a:pos x="f578" y="f604"/>
              </a:cxn>
              <a:cxn ang="f332">
                <a:pos x="f597" y="f607"/>
              </a:cxn>
              <a:cxn ang="f332">
                <a:pos x="f608" y="f604"/>
              </a:cxn>
              <a:cxn ang="f332">
                <a:pos x="f609" y="f610"/>
              </a:cxn>
              <a:cxn ang="f332">
                <a:pos x="f611" y="f612"/>
              </a:cxn>
              <a:cxn ang="f332">
                <a:pos x="f613" y="f575"/>
              </a:cxn>
              <a:cxn ang="f332">
                <a:pos x="f611" y="f612"/>
              </a:cxn>
              <a:cxn ang="f332">
                <a:pos x="f614" y="f548"/>
              </a:cxn>
              <a:cxn ang="f332">
                <a:pos x="f615" y="f616"/>
              </a:cxn>
              <a:cxn ang="f332">
                <a:pos x="f617" y="f618"/>
              </a:cxn>
              <a:cxn ang="f332">
                <a:pos x="f619" y="f620"/>
              </a:cxn>
              <a:cxn ang="f332">
                <a:pos x="f621" y="f622"/>
              </a:cxn>
              <a:cxn ang="f332">
                <a:pos x="f623" y="f624"/>
              </a:cxn>
              <a:cxn ang="f332">
                <a:pos x="f625" y="f626"/>
              </a:cxn>
              <a:cxn ang="f332">
                <a:pos x="f627" y="f628"/>
              </a:cxn>
              <a:cxn ang="f332">
                <a:pos x="f629" y="f630"/>
              </a:cxn>
              <a:cxn ang="f332">
                <a:pos x="f631" y="f632"/>
              </a:cxn>
              <a:cxn ang="f332">
                <a:pos x="f592" y="f633"/>
              </a:cxn>
              <a:cxn ang="f332">
                <a:pos x="f634" y="f635"/>
              </a:cxn>
              <a:cxn ang="f332">
                <a:pos x="f636" y="f637"/>
              </a:cxn>
              <a:cxn ang="f332">
                <a:pos x="f638" y="f639"/>
              </a:cxn>
              <a:cxn ang="f332">
                <a:pos x="f597" y="f640"/>
              </a:cxn>
              <a:cxn ang="f332">
                <a:pos x="f641" y="f642"/>
              </a:cxn>
              <a:cxn ang="f332">
                <a:pos x="f643" y="f644"/>
              </a:cxn>
              <a:cxn ang="f332">
                <a:pos x="f645" y="f646"/>
              </a:cxn>
              <a:cxn ang="f332">
                <a:pos x="f586" y="f647"/>
              </a:cxn>
              <a:cxn ang="f332">
                <a:pos x="f648" y="f649"/>
              </a:cxn>
            </a:cxnLst>
            <a:rect l="f543" t="f546" r="f544" b="f545"/>
            <a:pathLst>
              <a:path w="261" h="194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" y="f22"/>
                  <a:pt x="f23" y="f24"/>
                  <a:pt x="f23" y="f25"/>
                </a:cubicBezTo>
                <a:cubicBezTo>
                  <a:pt x="f26" y="f27"/>
                  <a:pt x="f28" y="f29"/>
                  <a:pt x="f18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1" y="f43"/>
                  <a:pt x="f41" y="f44"/>
                  <a:pt x="f16" y="f45"/>
                </a:cubicBezTo>
                <a:cubicBezTo>
                  <a:pt x="f16" y="f46"/>
                  <a:pt x="f47" y="f48"/>
                  <a:pt x="f47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2" y="f64"/>
                  <a:pt x="f65" y="f66"/>
                </a:cubicBezTo>
                <a:cubicBezTo>
                  <a:pt x="f67" y="f68"/>
                  <a:pt x="f67" y="f67"/>
                  <a:pt x="f62" y="f62"/>
                </a:cubicBezTo>
                <a:cubicBezTo>
                  <a:pt x="f67" y="f56"/>
                  <a:pt x="f68" y="f69"/>
                  <a:pt x="f70" y="f37"/>
                </a:cubicBezTo>
                <a:cubicBezTo>
                  <a:pt x="f71" y="f16"/>
                  <a:pt x="f62" y="f56"/>
                  <a:pt x="f62" y="f62"/>
                </a:cubicBezTo>
                <a:cubicBezTo>
                  <a:pt x="f71" y="f72"/>
                  <a:pt x="f50" y="f67"/>
                  <a:pt x="f39" y="f73"/>
                </a:cubicBezTo>
                <a:cubicBezTo>
                  <a:pt x="f39" y="f71"/>
                  <a:pt x="f39" y="f50"/>
                  <a:pt x="f39" y="f41"/>
                </a:cubicBezTo>
                <a:cubicBezTo>
                  <a:pt x="f31" y="f37"/>
                  <a:pt x="f74" y="f35"/>
                  <a:pt x="f20" y="f31"/>
                </a:cubicBezTo>
                <a:cubicBezTo>
                  <a:pt x="f20" y="f37"/>
                  <a:pt x="f75" y="f47"/>
                  <a:pt x="f75" y="f54"/>
                </a:cubicBezTo>
                <a:cubicBezTo>
                  <a:pt x="f76" y="f54"/>
                  <a:pt x="f77" y="f54"/>
                  <a:pt x="f78" y="f54"/>
                </a:cubicBezTo>
                <a:cubicBezTo>
                  <a:pt x="f79" y="f50"/>
                  <a:pt x="f79" y="f47"/>
                  <a:pt x="f79" y="f39"/>
                </a:cubicBezTo>
                <a:cubicBezTo>
                  <a:pt x="f80" y="f39"/>
                  <a:pt x="f81" y="f37"/>
                  <a:pt x="f82" y="f37"/>
                </a:cubicBezTo>
                <a:cubicBezTo>
                  <a:pt x="f82" y="f31"/>
                  <a:pt x="f82" y="f28"/>
                  <a:pt x="f82" y="f23"/>
                </a:cubicBezTo>
                <a:cubicBezTo>
                  <a:pt x="f83" y="f23"/>
                  <a:pt x="f84" y="f23"/>
                  <a:pt x="f85" y="f23"/>
                </a:cubicBezTo>
                <a:cubicBezTo>
                  <a:pt x="f85" y="f28"/>
                  <a:pt x="f86" y="f31"/>
                  <a:pt x="f86" y="f37"/>
                </a:cubicBezTo>
                <a:cubicBezTo>
                  <a:pt x="f87" y="f37"/>
                  <a:pt x="f88" y="f41"/>
                  <a:pt x="f89" y="f31"/>
                </a:cubicBezTo>
                <a:cubicBezTo>
                  <a:pt x="f90" y="f74"/>
                  <a:pt x="f91" y="f18"/>
                  <a:pt x="f92" y="f33"/>
                </a:cubicBezTo>
                <a:cubicBezTo>
                  <a:pt x="f93" y="f35"/>
                  <a:pt x="f94" y="f37"/>
                  <a:pt x="f95" y="f37"/>
                </a:cubicBezTo>
                <a:cubicBezTo>
                  <a:pt x="f96" y="f39"/>
                  <a:pt x="f97" y="f37"/>
                  <a:pt x="f98" y="f39"/>
                </a:cubicBezTo>
                <a:cubicBezTo>
                  <a:pt x="f99" y="f16"/>
                  <a:pt x="f99" y="f16"/>
                  <a:pt x="f100" y="f41"/>
                </a:cubicBezTo>
                <a:cubicBezTo>
                  <a:pt x="f101" y="f37"/>
                  <a:pt x="f102" y="f33"/>
                  <a:pt x="f103" y="f18"/>
                </a:cubicBezTo>
                <a:cubicBezTo>
                  <a:pt x="f104" y="f105"/>
                  <a:pt x="f6" y="f76"/>
                  <a:pt x="f104" y="f79"/>
                </a:cubicBezTo>
                <a:cubicBezTo>
                  <a:pt x="f104" y="f106"/>
                  <a:pt x="f104" y="f80"/>
                  <a:pt x="f104" y="f7"/>
                </a:cubicBezTo>
                <a:cubicBezTo>
                  <a:pt x="f18" y="f7"/>
                  <a:pt x="f48" y="f7"/>
                  <a:pt x="f107" y="f7"/>
                </a:cubicBezTo>
                <a:cubicBezTo>
                  <a:pt x="f5" y="f20"/>
                  <a:pt x="f108" y="f31"/>
                  <a:pt x="f15" y="f50"/>
                </a:cubicBezTo>
                <a:cubicBezTo>
                  <a:pt x="f19" y="f47"/>
                  <a:pt x="f21" y="f41"/>
                  <a:pt x="f109" y="f37"/>
                </a:cubicBezTo>
                <a:cubicBezTo>
                  <a:pt x="f24" y="f39"/>
                  <a:pt x="f25" y="f41"/>
                  <a:pt x="f110" y="f16"/>
                </a:cubicBezTo>
                <a:cubicBezTo>
                  <a:pt x="f111" y="f18"/>
                  <a:pt x="f111" y="f18"/>
                  <a:pt x="f112" y="f18"/>
                </a:cubicBezTo>
                <a:cubicBezTo>
                  <a:pt x="f36" y="f52"/>
                  <a:pt x="f113" y="f73"/>
                  <a:pt x="f114" y="f63"/>
                </a:cubicBezTo>
                <a:cubicBezTo>
                  <a:pt x="f114" y="f115"/>
                  <a:pt x="f113" y="f116"/>
                  <a:pt x="f113" y="f61"/>
                </a:cubicBezTo>
                <a:cubicBezTo>
                  <a:pt x="f113" y="f61"/>
                  <a:pt x="f114" y="f117"/>
                  <a:pt x="f118" y="f117"/>
                </a:cubicBezTo>
                <a:cubicBezTo>
                  <a:pt x="f119" y="f61"/>
                  <a:pt x="f42" y="f116"/>
                  <a:pt x="f120" y="f115"/>
                </a:cubicBezTo>
                <a:cubicBezTo>
                  <a:pt x="f44" y="f121"/>
                  <a:pt x="f122" y="f123"/>
                  <a:pt x="f124" y="f125"/>
                </a:cubicBezTo>
                <a:cubicBezTo>
                  <a:pt x="f126" y="f127"/>
                  <a:pt x="f124" y="f128"/>
                  <a:pt x="f129" y="f130"/>
                </a:cubicBezTo>
                <a:cubicBezTo>
                  <a:pt x="f131" y="f130"/>
                  <a:pt x="f132" y="f133"/>
                  <a:pt x="f134" y="f55"/>
                </a:cubicBezTo>
                <a:cubicBezTo>
                  <a:pt x="f135" y="f57"/>
                  <a:pt x="f136" y="f137"/>
                  <a:pt x="f40" y="f117"/>
                </a:cubicBezTo>
                <a:cubicBezTo>
                  <a:pt x="f138" y="f117"/>
                  <a:pt x="f139" y="f117"/>
                  <a:pt x="f118" y="f117"/>
                </a:cubicBezTo>
                <a:cubicBezTo>
                  <a:pt x="f140" y="f125"/>
                  <a:pt x="f119" y="f8"/>
                  <a:pt x="f136" y="f141"/>
                </a:cubicBezTo>
                <a:cubicBezTo>
                  <a:pt x="f134" y="f131"/>
                  <a:pt x="f43" y="f142"/>
                  <a:pt x="f129" y="f143"/>
                </a:cubicBezTo>
                <a:cubicBezTo>
                  <a:pt x="f120" y="f144"/>
                  <a:pt x="f48" y="f145"/>
                  <a:pt x="f46" y="f5"/>
                </a:cubicBezTo>
                <a:cubicBezTo>
                  <a:pt x="f146" y="f147"/>
                  <a:pt x="f148" y="f108"/>
                  <a:pt x="f149" y="f9"/>
                </a:cubicBezTo>
                <a:lnTo>
                  <a:pt x="f8" y="f9"/>
                </a:lnTo>
                <a:close/>
                <a:moveTo>
                  <a:pt x="f61" y="f128"/>
                </a:moveTo>
                <a:cubicBezTo>
                  <a:pt x="f61" y="f150"/>
                  <a:pt x="f117" y="f151"/>
                  <a:pt x="f117" y="f53"/>
                </a:cubicBezTo>
                <a:cubicBezTo>
                  <a:pt x="f61" y="f152"/>
                  <a:pt x="f116" y="f148"/>
                  <a:pt x="f116" y="f153"/>
                </a:cubicBezTo>
                <a:cubicBezTo>
                  <a:pt x="f116" y="f146"/>
                  <a:pt x="f117" y="f49"/>
                  <a:pt x="f154" y="f49"/>
                </a:cubicBezTo>
                <a:cubicBezTo>
                  <a:pt x="f155" y="f48"/>
                  <a:pt x="f156" y="f141"/>
                  <a:pt x="f156" y="f146"/>
                </a:cubicBezTo>
                <a:cubicBezTo>
                  <a:pt x="f157" y="f51"/>
                  <a:pt x="f57" y="f158"/>
                  <a:pt x="f159" y="f150"/>
                </a:cubicBezTo>
                <a:cubicBezTo>
                  <a:pt x="f156" y="f130"/>
                  <a:pt x="f121" y="f130"/>
                  <a:pt x="f61" y="f128"/>
                </a:cubicBezTo>
                <a:cubicBezTo>
                  <a:pt x="f160" y="f133"/>
                  <a:pt x="f161" y="f162"/>
                  <a:pt x="f73" y="f127"/>
                </a:cubicBezTo>
                <a:cubicBezTo>
                  <a:pt x="f67" y="f151"/>
                  <a:pt x="f65" y="f152"/>
                  <a:pt x="f60" y="f163"/>
                </a:cubicBezTo>
                <a:cubicBezTo>
                  <a:pt x="f60" y="f164"/>
                  <a:pt x="f65" y="f141"/>
                  <a:pt x="f68" y="f165"/>
                </a:cubicBezTo>
                <a:cubicBezTo>
                  <a:pt x="f72" y="f165"/>
                  <a:pt x="f166" y="f164"/>
                  <a:pt x="f64" y="f167"/>
                </a:cubicBezTo>
                <a:cubicBezTo>
                  <a:pt x="f160" y="f168"/>
                  <a:pt x="f160" y="f158"/>
                  <a:pt x="f12" y="f151"/>
                </a:cubicBezTo>
                <a:cubicBezTo>
                  <a:pt x="f63" y="f169"/>
                  <a:pt x="f116" y="f150"/>
                  <a:pt x="f61" y="f128"/>
                </a:cubicBezTo>
                <a:close/>
                <a:moveTo>
                  <a:pt x="f66" y="f30"/>
                </a:moveTo>
                <a:cubicBezTo>
                  <a:pt x="f65" y="f30"/>
                  <a:pt x="f14" y="f170"/>
                  <a:pt x="f47" y="f171"/>
                </a:cubicBezTo>
                <a:cubicBezTo>
                  <a:pt x="f16" y="f172"/>
                  <a:pt x="f41" y="f173"/>
                  <a:pt x="f39" y="f144"/>
                </a:cubicBezTo>
                <a:cubicBezTo>
                  <a:pt x="f37" y="f174"/>
                  <a:pt x="f39" y="f175"/>
                  <a:pt x="f69" y="f110"/>
                </a:cubicBezTo>
                <a:cubicBezTo>
                  <a:pt x="f14" y="f176"/>
                  <a:pt x="f58" y="f177"/>
                  <a:pt x="f58" y="f178"/>
                </a:cubicBezTo>
                <a:cubicBezTo>
                  <a:pt x="f60" y="f179"/>
                  <a:pt x="f62" y="f173"/>
                  <a:pt x="f65" y="f180"/>
                </a:cubicBezTo>
                <a:cubicBezTo>
                  <a:pt x="f65" y="f143"/>
                  <a:pt x="f73" y="f30"/>
                  <a:pt x="f66" y="f30"/>
                </a:cubicBezTo>
                <a:cubicBezTo>
                  <a:pt x="f72" y="f181"/>
                  <a:pt x="f70" y="f179"/>
                  <a:pt x="f73" y="f174"/>
                </a:cubicBezTo>
                <a:cubicBezTo>
                  <a:pt x="f67" y="f110"/>
                  <a:pt x="f68" y="f25"/>
                  <a:pt x="f161" y="f24"/>
                </a:cubicBezTo>
                <a:cubicBezTo>
                  <a:pt x="f182" y="f109"/>
                  <a:pt x="f63" y="f25"/>
                  <a:pt x="f63" y="f177"/>
                </a:cubicBezTo>
                <a:cubicBezTo>
                  <a:pt x="f115" y="f144"/>
                  <a:pt x="f61" y="f183"/>
                  <a:pt x="f117" y="f184"/>
                </a:cubicBezTo>
                <a:cubicBezTo>
                  <a:pt x="f63" y="f185"/>
                  <a:pt x="f182" y="f143"/>
                  <a:pt x="f66" y="f30"/>
                </a:cubicBezTo>
                <a:close/>
                <a:moveTo>
                  <a:pt x="f152" y="f53"/>
                </a:moveTo>
                <a:cubicBezTo>
                  <a:pt x="f53" y="f186"/>
                  <a:pt x="f130" y="f151"/>
                  <a:pt x="f55" y="f169"/>
                </a:cubicBezTo>
                <a:cubicBezTo>
                  <a:pt x="f187" y="f188"/>
                  <a:pt x="f189" y="f163"/>
                  <a:pt x="f189" y="f165"/>
                </a:cubicBezTo>
                <a:cubicBezTo>
                  <a:pt x="f189" y="f190"/>
                  <a:pt x="f187" y="f46"/>
                  <a:pt x="f191" y="f46"/>
                </a:cubicBezTo>
                <a:cubicBezTo>
                  <a:pt x="f162" y="f46"/>
                  <a:pt x="f150" y="f48"/>
                  <a:pt x="f169" y="f190"/>
                </a:cubicBezTo>
                <a:cubicBezTo>
                  <a:pt x="f151" y="f164"/>
                  <a:pt x="f186" y="f51"/>
                  <a:pt x="f186" y="f152"/>
                </a:cubicBezTo>
                <a:cubicBezTo>
                  <a:pt x="f53" y="f8"/>
                  <a:pt x="f149" y="f53"/>
                  <a:pt x="f152" y="f53"/>
                </a:cubicBezTo>
                <a:cubicBezTo>
                  <a:pt x="f188" y="f192"/>
                  <a:pt x="f158" y="f193"/>
                  <a:pt x="f8" y="f141"/>
                </a:cubicBezTo>
                <a:cubicBezTo>
                  <a:pt x="f149" y="f45"/>
                  <a:pt x="f8" y="f124"/>
                  <a:pt x="f192" y="f122"/>
                </a:cubicBezTo>
                <a:cubicBezTo>
                  <a:pt x="f163" y="f44"/>
                  <a:pt x="f167" y="f126"/>
                  <a:pt x="f167" y="f49"/>
                </a:cubicBezTo>
                <a:cubicBezTo>
                  <a:pt x="f153" y="f153"/>
                  <a:pt x="f146" y="f168"/>
                  <a:pt x="f165" y="f8"/>
                </a:cubicBezTo>
                <a:cubicBezTo>
                  <a:pt x="f167" y="f149"/>
                  <a:pt x="f148" y="f149"/>
                  <a:pt x="f152" y="f53"/>
                </a:cubicBezTo>
                <a:close/>
                <a:moveTo>
                  <a:pt x="f148" y="f183"/>
                </a:moveTo>
                <a:cubicBezTo>
                  <a:pt x="f188" y="f29"/>
                  <a:pt x="f186" y="f29"/>
                  <a:pt x="f133" y="f180"/>
                </a:cubicBezTo>
                <a:cubicBezTo>
                  <a:pt x="f162" y="f179"/>
                  <a:pt x="f127" y="f174"/>
                  <a:pt x="f55" y="f25"/>
                </a:cubicBezTo>
                <a:cubicBezTo>
                  <a:pt x="f55" y="f21"/>
                  <a:pt x="f127" y="f17"/>
                  <a:pt x="f128" y="f17"/>
                </a:cubicBezTo>
                <a:cubicBezTo>
                  <a:pt x="f169" y="f17"/>
                  <a:pt x="f53" y="f21"/>
                  <a:pt x="f53" y="f109"/>
                </a:cubicBezTo>
                <a:cubicBezTo>
                  <a:pt x="f8" y="f110"/>
                  <a:pt x="f158" y="f194"/>
                  <a:pt x="f158" y="f195"/>
                </a:cubicBezTo>
                <a:cubicBezTo>
                  <a:pt x="f188" y="f196"/>
                  <a:pt x="f152" y="f183"/>
                  <a:pt x="f148" y="f183"/>
                </a:cubicBezTo>
                <a:cubicBezTo>
                  <a:pt x="f168" y="f144"/>
                  <a:pt x="f197" y="f177"/>
                  <a:pt x="f192" y="f22"/>
                </a:cubicBezTo>
                <a:cubicBezTo>
                  <a:pt x="f152" y="f17"/>
                  <a:pt x="f197" y="f198"/>
                  <a:pt x="f51" y="f199"/>
                </a:cubicBezTo>
                <a:cubicBezTo>
                  <a:pt x="f164" y="f13"/>
                  <a:pt x="f146" y="f15"/>
                  <a:pt x="f165" y="f21"/>
                </a:cubicBezTo>
                <a:cubicBezTo>
                  <a:pt x="f141" y="f110"/>
                  <a:pt x="f190" y="f178"/>
                  <a:pt x="f48" y="f196"/>
                </a:cubicBezTo>
                <a:cubicBezTo>
                  <a:pt x="f165" y="f196"/>
                  <a:pt x="f167" y="f173"/>
                  <a:pt x="f148" y="f183"/>
                </a:cubicBezTo>
                <a:close/>
                <a:moveTo>
                  <a:pt x="f44" y="f79"/>
                </a:moveTo>
                <a:cubicBezTo>
                  <a:pt x="f124" y="f200"/>
                  <a:pt x="f126" y="f74"/>
                  <a:pt x="f46" y="f39"/>
                </a:cubicBezTo>
                <a:cubicBezTo>
                  <a:pt x="f45" y="f50"/>
                  <a:pt x="f124" y="f56"/>
                  <a:pt x="f201" y="f14"/>
                </a:cubicBezTo>
                <a:cubicBezTo>
                  <a:pt x="f132" y="f71"/>
                  <a:pt x="f136" y="f54"/>
                  <a:pt x="f40" y="f16"/>
                </a:cubicBezTo>
                <a:cubicBezTo>
                  <a:pt x="f119" y="f18"/>
                  <a:pt x="f202" y="f75"/>
                  <a:pt x="f140" y="f79"/>
                </a:cubicBezTo>
                <a:cubicBezTo>
                  <a:pt x="f135" y="f79"/>
                  <a:pt x="f203" y="f79"/>
                  <a:pt x="f44" y="f79"/>
                </a:cubicBezTo>
                <a:close/>
                <a:moveTo>
                  <a:pt x="f149" y="f79"/>
                </a:moveTo>
                <a:cubicBezTo>
                  <a:pt x="f53" y="f204"/>
                  <a:pt x="f186" y="f105"/>
                  <a:pt x="f151" y="f18"/>
                </a:cubicBezTo>
                <a:cubicBezTo>
                  <a:pt x="f169" y="f39"/>
                  <a:pt x="f186" y="f69"/>
                  <a:pt x="f188" y="f50"/>
                </a:cubicBezTo>
                <a:cubicBezTo>
                  <a:pt x="f148" y="f52"/>
                  <a:pt x="f193" y="f47"/>
                  <a:pt x="f167" y="f35"/>
                </a:cubicBezTo>
                <a:cubicBezTo>
                  <a:pt x="f164" y="f26"/>
                  <a:pt x="f146" y="f76"/>
                  <a:pt x="f165" y="f79"/>
                </a:cubicBezTo>
                <a:cubicBezTo>
                  <a:pt x="f163" y="f79"/>
                  <a:pt x="f192" y="f79"/>
                  <a:pt x="f149" y="f79"/>
                </a:cubicBezTo>
                <a:close/>
                <a:moveTo>
                  <a:pt x="f121" y="f79"/>
                </a:moveTo>
                <a:cubicBezTo>
                  <a:pt x="f154" y="f205"/>
                  <a:pt x="f206" y="f200"/>
                  <a:pt x="f206" y="f105"/>
                </a:cubicBezTo>
                <a:cubicBezTo>
                  <a:pt x="f117" y="f18"/>
                  <a:pt x="f154" y="f37"/>
                  <a:pt x="f207" y="f39"/>
                </a:cubicBezTo>
                <a:cubicBezTo>
                  <a:pt x="f159" y="f41"/>
                  <a:pt x="f125" y="f35"/>
                  <a:pt x="f55" y="f74"/>
                </a:cubicBezTo>
                <a:cubicBezTo>
                  <a:pt x="f191" y="f20"/>
                  <a:pt x="f191" y="f204"/>
                  <a:pt x="f127" y="f79"/>
                </a:cubicBezTo>
                <a:cubicBezTo>
                  <a:pt x="f10" y="f79"/>
                  <a:pt x="f156" y="f79"/>
                  <a:pt x="f121" y="f79"/>
                </a:cubicBezTo>
                <a:close/>
                <a:moveTo>
                  <a:pt x="f130" y="f166"/>
                </a:moveTo>
                <a:cubicBezTo>
                  <a:pt x="f130" y="f182"/>
                  <a:pt x="f130" y="f12"/>
                  <a:pt x="f128" y="f115"/>
                </a:cubicBezTo>
                <a:cubicBezTo>
                  <a:pt x="f128" y="f206"/>
                  <a:pt x="f133" y="f59"/>
                  <a:pt x="f162" y="f123"/>
                </a:cubicBezTo>
                <a:cubicBezTo>
                  <a:pt x="f127" y="f10"/>
                  <a:pt x="f162" y="f187"/>
                  <a:pt x="f169" y="f55"/>
                </a:cubicBezTo>
                <a:cubicBezTo>
                  <a:pt x="f149" y="f191"/>
                  <a:pt x="f158" y="f125"/>
                  <a:pt x="f158" y="f57"/>
                </a:cubicBezTo>
                <a:cubicBezTo>
                  <a:pt x="f188" y="f59"/>
                  <a:pt x="f192" y="f61"/>
                  <a:pt x="f197" y="f182"/>
                </a:cubicBezTo>
                <a:cubicBezTo>
                  <a:pt x="f158" y="f64"/>
                  <a:pt x="f186" y="f64"/>
                  <a:pt x="f130" y="f166"/>
                </a:cubicBezTo>
                <a:close/>
                <a:moveTo>
                  <a:pt x="f59" y="f172"/>
                </a:moveTo>
                <a:cubicBezTo>
                  <a:pt x="f155" y="f196"/>
                  <a:pt x="f154" y="f27"/>
                  <a:pt x="f206" y="f175"/>
                </a:cubicBezTo>
                <a:cubicBezTo>
                  <a:pt x="f117" y="f24"/>
                  <a:pt x="f121" y="f21"/>
                  <a:pt x="f137" y="f21"/>
                </a:cubicBezTo>
                <a:cubicBezTo>
                  <a:pt x="f156" y="f21"/>
                  <a:pt x="f57" y="f24"/>
                  <a:pt x="f159" y="f176"/>
                </a:cubicBezTo>
                <a:cubicBezTo>
                  <a:pt x="f189" y="f194"/>
                  <a:pt x="f125" y="f208"/>
                  <a:pt x="f187" y="f180"/>
                </a:cubicBezTo>
                <a:cubicBezTo>
                  <a:pt x="f159" y="f209"/>
                  <a:pt x="f123" y="f172"/>
                  <a:pt x="f59" y="f172"/>
                </a:cubicBezTo>
                <a:close/>
                <a:moveTo>
                  <a:pt x="f45" y="f158"/>
                </a:moveTo>
                <a:cubicBezTo>
                  <a:pt x="f49" y="f51"/>
                  <a:pt x="f190" y="f165"/>
                  <a:pt x="f141" y="f46"/>
                </a:cubicBezTo>
                <a:cubicBezTo>
                  <a:pt x="f141" y="f124"/>
                  <a:pt x="f48" y="f120"/>
                  <a:pt x="f46" y="f129"/>
                </a:cubicBezTo>
                <a:cubicBezTo>
                  <a:pt x="f126" y="f129"/>
                  <a:pt x="f120" y="f44"/>
                  <a:pt x="f129" y="f124"/>
                </a:cubicBezTo>
                <a:cubicBezTo>
                  <a:pt x="f43" y="f190"/>
                  <a:pt x="f203" y="f193"/>
                  <a:pt x="f131" y="f152"/>
                </a:cubicBezTo>
                <a:cubicBezTo>
                  <a:pt x="f129" y="f188"/>
                  <a:pt x="f122" y="f188"/>
                  <a:pt x="f45" y="f158"/>
                </a:cubicBezTo>
                <a:close/>
                <a:moveTo>
                  <a:pt x="f186" y="f134"/>
                </a:moveTo>
                <a:cubicBezTo>
                  <a:pt x="f151" y="f138"/>
                  <a:pt x="f150" y="f113"/>
                  <a:pt x="f150" y="f210"/>
                </a:cubicBezTo>
                <a:cubicBezTo>
                  <a:pt x="f150" y="f211"/>
                  <a:pt x="f151" y="f212"/>
                  <a:pt x="f53" y="f171"/>
                </a:cubicBezTo>
                <a:cubicBezTo>
                  <a:pt x="f8" y="f171"/>
                  <a:pt x="f192" y="f213"/>
                  <a:pt x="f192" y="f211"/>
                </a:cubicBezTo>
                <a:cubicBezTo>
                  <a:pt x="f168" y="f214"/>
                  <a:pt x="f148" y="f139"/>
                  <a:pt x="f51" y="f135"/>
                </a:cubicBezTo>
                <a:cubicBezTo>
                  <a:pt x="f192" y="f135"/>
                  <a:pt x="f158" y="f134"/>
                  <a:pt x="f186" y="f134"/>
                </a:cubicBezTo>
                <a:close/>
                <a:moveTo>
                  <a:pt x="f57" y="f131"/>
                </a:moveTo>
                <a:cubicBezTo>
                  <a:pt x="f157" y="f40"/>
                  <a:pt x="f123" y="f38"/>
                  <a:pt x="f207" y="f214"/>
                </a:cubicBezTo>
                <a:cubicBezTo>
                  <a:pt x="f207" y="f210"/>
                  <a:pt x="f123" y="f32"/>
                  <a:pt x="f159" y="f32"/>
                </a:cubicBezTo>
                <a:cubicBezTo>
                  <a:pt x="f187" y="f213"/>
                  <a:pt x="f191" y="f211"/>
                  <a:pt x="f127" y="f215"/>
                </a:cubicBezTo>
                <a:cubicBezTo>
                  <a:pt x="f162" y="f114"/>
                  <a:pt x="f133" y="f202"/>
                  <a:pt x="f128" y="f132"/>
                </a:cubicBezTo>
                <a:cubicBezTo>
                  <a:pt x="f191" y="f42"/>
                  <a:pt x="f125" y="f131"/>
                  <a:pt x="f57" y="f131"/>
                </a:cubicBezTo>
                <a:close/>
                <a:moveTo>
                  <a:pt x="f164" y="f136"/>
                </a:moveTo>
                <a:cubicBezTo>
                  <a:pt x="f153" y="f38"/>
                  <a:pt x="f167" y="f112"/>
                  <a:pt x="f193" y="f32"/>
                </a:cubicBezTo>
                <a:cubicBezTo>
                  <a:pt x="f193" y="f212"/>
                  <a:pt x="f164" y="f30"/>
                  <a:pt x="f146" y="f143"/>
                </a:cubicBezTo>
                <a:cubicBezTo>
                  <a:pt x="f141" y="f143"/>
                  <a:pt x="f45" y="f170"/>
                  <a:pt x="f45" y="f212"/>
                </a:cubicBezTo>
                <a:cubicBezTo>
                  <a:pt x="f126" y="f34"/>
                  <a:pt x="f124" y="f114"/>
                  <a:pt x="f44" y="f119"/>
                </a:cubicBezTo>
                <a:cubicBezTo>
                  <a:pt x="f46" y="f119"/>
                  <a:pt x="f190" y="f40"/>
                  <a:pt x="f164" y="f136"/>
                </a:cubicBezTo>
                <a:close/>
                <a:moveTo>
                  <a:pt x="f12" y="f201"/>
                </a:moveTo>
                <a:cubicBezTo>
                  <a:pt x="f160" y="f134"/>
                  <a:pt x="f64" y="f138"/>
                  <a:pt x="f64" y="f113"/>
                </a:cubicBezTo>
                <a:cubicBezTo>
                  <a:pt x="f64" y="f214"/>
                  <a:pt x="f160" y="f34"/>
                  <a:pt x="f63" y="f210"/>
                </a:cubicBezTo>
                <a:cubicBezTo>
                  <a:pt x="f61" y="f216"/>
                  <a:pt x="f154" y="f210"/>
                  <a:pt x="f154" y="f214"/>
                </a:cubicBezTo>
                <a:cubicBezTo>
                  <a:pt x="f121" y="f38"/>
                  <a:pt x="f59" y="f136"/>
                  <a:pt x="f137" y="f203"/>
                </a:cubicBezTo>
                <a:cubicBezTo>
                  <a:pt x="f154" y="f43"/>
                  <a:pt x="f61" y="f201"/>
                  <a:pt x="f12" y="f201"/>
                </a:cubicBezTo>
                <a:close/>
                <a:moveTo>
                  <a:pt x="f71" y="f44"/>
                </a:moveTo>
                <a:cubicBezTo>
                  <a:pt x="f56" y="f42"/>
                  <a:pt x="f54" y="f119"/>
                  <a:pt x="f52" y="f118"/>
                </a:cubicBezTo>
                <a:cubicBezTo>
                  <a:pt x="f52" y="f113"/>
                  <a:pt x="f14" y="f112"/>
                  <a:pt x="f58" y="f112"/>
                </a:cubicBezTo>
                <a:cubicBezTo>
                  <a:pt x="f62" y="f112"/>
                  <a:pt x="f73" y="f36"/>
                  <a:pt x="f68" y="f113"/>
                </a:cubicBezTo>
                <a:cubicBezTo>
                  <a:pt x="f72" y="f138"/>
                  <a:pt x="f66" y="f132"/>
                  <a:pt x="f161" y="f129"/>
                </a:cubicBezTo>
                <a:cubicBezTo>
                  <a:pt x="f68" y="f120"/>
                  <a:pt x="f62" y="f44"/>
                  <a:pt x="f71" y="f44"/>
                </a:cubicBezTo>
                <a:close/>
                <a:moveTo>
                  <a:pt x="f193" y="f160"/>
                </a:moveTo>
                <a:cubicBezTo>
                  <a:pt x="f51" y="f206"/>
                  <a:pt x="f148" y="f207"/>
                  <a:pt x="f168" y="f10"/>
                </a:cubicBezTo>
                <a:cubicBezTo>
                  <a:pt x="f168" y="f55"/>
                  <a:pt x="f148" y="f127"/>
                  <a:pt x="f167" y="f162"/>
                </a:cubicBezTo>
                <a:cubicBezTo>
                  <a:pt x="f165" y="f162"/>
                  <a:pt x="f190" y="f191"/>
                  <a:pt x="f190" y="f125"/>
                </a:cubicBezTo>
                <a:cubicBezTo>
                  <a:pt x="f48" y="f123"/>
                  <a:pt x="f45" y="f121"/>
                  <a:pt x="f46" y="f63"/>
                </a:cubicBezTo>
                <a:cubicBezTo>
                  <a:pt x="f190" y="f63"/>
                  <a:pt x="f146" y="f12"/>
                  <a:pt x="f193" y="f160"/>
                </a:cubicBezTo>
                <a:close/>
                <a:moveTo>
                  <a:pt x="f207" y="f72"/>
                </a:moveTo>
                <a:cubicBezTo>
                  <a:pt x="f137" y="f12"/>
                  <a:pt x="f155" y="f154"/>
                  <a:pt x="f155" y="f156"/>
                </a:cubicBezTo>
                <a:cubicBezTo>
                  <a:pt x="f155" y="f157"/>
                  <a:pt x="f137" y="f10"/>
                  <a:pt x="f123" y="f189"/>
                </a:cubicBezTo>
                <a:cubicBezTo>
                  <a:pt x="f157" y="f189"/>
                  <a:pt x="f189" y="f159"/>
                  <a:pt x="f189" y="f157"/>
                </a:cubicBezTo>
                <a:cubicBezTo>
                  <a:pt x="f187" y="f155"/>
                  <a:pt x="f55" y="f115"/>
                  <a:pt x="f191" y="f161"/>
                </a:cubicBezTo>
                <a:cubicBezTo>
                  <a:pt x="f125" y="f161"/>
                  <a:pt x="f57" y="f66"/>
                  <a:pt x="f207" y="f72"/>
                </a:cubicBezTo>
                <a:close/>
                <a:moveTo>
                  <a:pt x="f166" y="f73"/>
                </a:moveTo>
                <a:cubicBezTo>
                  <a:pt x="f161" y="f64"/>
                  <a:pt x="f72" y="f116"/>
                  <a:pt x="f72" y="f155"/>
                </a:cubicBezTo>
                <a:cubicBezTo>
                  <a:pt x="f72" y="f207"/>
                  <a:pt x="f161" y="f157"/>
                  <a:pt x="f64" y="f57"/>
                </a:cubicBezTo>
                <a:cubicBezTo>
                  <a:pt x="f12" y="f159"/>
                  <a:pt x="f116" y="f157"/>
                  <a:pt x="f61" y="f137"/>
                </a:cubicBezTo>
                <a:cubicBezTo>
                  <a:pt x="f117" y="f117"/>
                  <a:pt x="f206" y="f160"/>
                  <a:pt x="f154" y="f70"/>
                </a:cubicBezTo>
                <a:cubicBezTo>
                  <a:pt x="f116" y="f70"/>
                  <a:pt x="f12" y="f68"/>
                  <a:pt x="f166" y="f73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58">
            <a:extLst>
              <a:ext uri="{FF2B5EF4-FFF2-40B4-BE49-F238E27FC236}">
                <a16:creationId xmlns:a16="http://schemas.microsoft.com/office/drawing/2014/main" id="{EDA5D9F2-8D8E-26C3-1A0E-2B98640F4227}"/>
              </a:ext>
            </a:extLst>
          </p:cNvPr>
          <p:cNvSpPr/>
          <p:nvPr/>
        </p:nvSpPr>
        <p:spPr>
          <a:xfrm>
            <a:off x="1190621" y="4665661"/>
            <a:ext cx="563563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"/>
              <a:gd name="f7" fmla="val 38"/>
              <a:gd name="f8" fmla="val 6"/>
              <a:gd name="f9" fmla="val 29"/>
              <a:gd name="f10" fmla="val 4"/>
              <a:gd name="f11" fmla="val 28"/>
              <a:gd name="f12" fmla="val 2"/>
              <a:gd name="f13" fmla="val 27"/>
              <a:gd name="f14" fmla="val 1"/>
              <a:gd name="f15" fmla="val 18"/>
              <a:gd name="f16" fmla="val 3"/>
              <a:gd name="f17" fmla="val 10"/>
              <a:gd name="f18" fmla="val 26"/>
              <a:gd name="f19" fmla="val 47"/>
              <a:gd name="f20" fmla="val 7"/>
              <a:gd name="f21" fmla="val 11"/>
              <a:gd name="f22" fmla="val 67"/>
              <a:gd name="f23" fmla="val 20"/>
              <a:gd name="f24" fmla="val 65"/>
              <a:gd name="f25" fmla="val 63"/>
              <a:gd name="f26" fmla="val 58"/>
              <a:gd name="f27" fmla="val 54"/>
              <a:gd name="f28" fmla="val 37"/>
              <a:gd name="f29" fmla="val 49"/>
              <a:gd name="f30" fmla="val 36"/>
              <a:gd name="f31" fmla="val 31"/>
              <a:gd name="f32" fmla="val 50"/>
              <a:gd name="f33" fmla="val 51"/>
              <a:gd name="f34" fmla="val 22"/>
              <a:gd name="f35" fmla="val 16"/>
              <a:gd name="f36" fmla="val 15"/>
              <a:gd name="f37" fmla="val 42"/>
              <a:gd name="f38" fmla="val 14"/>
              <a:gd name="f39" fmla="val 40"/>
              <a:gd name="f40" fmla="val 39"/>
              <a:gd name="f41" fmla="val 25"/>
              <a:gd name="f42" fmla="val 34"/>
              <a:gd name="f43" fmla="val 33"/>
              <a:gd name="f44" fmla="val 32"/>
              <a:gd name="f45" fmla="val 23"/>
              <a:gd name="f46" fmla="val 19"/>
              <a:gd name="f47" fmla="val 17"/>
              <a:gd name="f48" fmla="val 13"/>
              <a:gd name="f49" fmla="val 21"/>
              <a:gd name="f50" fmla="val 8"/>
              <a:gd name="f51" fmla="val 5"/>
              <a:gd name="f52" fmla="+- 0 0 -90"/>
              <a:gd name="f53" fmla="*/ f3 1 68"/>
              <a:gd name="f54" fmla="*/ f4 1 38"/>
              <a:gd name="f55" fmla="val f5"/>
              <a:gd name="f56" fmla="val f6"/>
              <a:gd name="f57" fmla="val f7"/>
              <a:gd name="f58" fmla="*/ f52 f0 1"/>
              <a:gd name="f59" fmla="+- f57 0 f55"/>
              <a:gd name="f60" fmla="+- f56 0 f55"/>
              <a:gd name="f61" fmla="*/ f58 1 f2"/>
              <a:gd name="f62" fmla="*/ f60 1 68"/>
              <a:gd name="f63" fmla="*/ f59 1 38"/>
              <a:gd name="f64" fmla="*/ 6 f60 1"/>
              <a:gd name="f65" fmla="*/ 29 f59 1"/>
              <a:gd name="f66" fmla="*/ 0 f60 1"/>
              <a:gd name="f67" fmla="*/ 27 f59 1"/>
              <a:gd name="f68" fmla="*/ 4 f60 1"/>
              <a:gd name="f69" fmla="*/ 0 f59 1"/>
              <a:gd name="f70" fmla="*/ 68 f60 1"/>
              <a:gd name="f71" fmla="*/ 11 f59 1"/>
              <a:gd name="f72" fmla="*/ 63 f60 1"/>
              <a:gd name="f73" fmla="*/ 38 f59 1"/>
              <a:gd name="f74" fmla="*/ 49 f60 1"/>
              <a:gd name="f75" fmla="*/ 36 f59 1"/>
              <a:gd name="f76" fmla="*/ 51 f60 1"/>
              <a:gd name="f77" fmla="*/ 22 f59 1"/>
              <a:gd name="f78" fmla="*/ 47 f60 1"/>
              <a:gd name="f79" fmla="*/ 15 f59 1"/>
              <a:gd name="f80" fmla="*/ 39 f60 1"/>
              <a:gd name="f81" fmla="*/ 20 f59 1"/>
              <a:gd name="f82" fmla="*/ 37 f60 1"/>
              <a:gd name="f83" fmla="*/ 34 f59 1"/>
              <a:gd name="f84" fmla="*/ 25 f60 1"/>
              <a:gd name="f85" fmla="*/ 32 f59 1"/>
              <a:gd name="f86" fmla="*/ 28 f60 1"/>
              <a:gd name="f87" fmla="*/ 19 f59 1"/>
              <a:gd name="f88" fmla="*/ 23 f60 1"/>
              <a:gd name="f89" fmla="*/ 16 f60 1"/>
              <a:gd name="f90" fmla="*/ 16 f59 1"/>
              <a:gd name="f91" fmla="*/ 14 f60 1"/>
              <a:gd name="f92" fmla="*/ 5 f60 1"/>
              <a:gd name="f93" fmla="+- f61 0 f1"/>
              <a:gd name="f94" fmla="*/ f64 1 68"/>
              <a:gd name="f95" fmla="*/ f65 1 38"/>
              <a:gd name="f96" fmla="*/ f66 1 68"/>
              <a:gd name="f97" fmla="*/ f67 1 38"/>
              <a:gd name="f98" fmla="*/ f68 1 68"/>
              <a:gd name="f99" fmla="*/ f69 1 38"/>
              <a:gd name="f100" fmla="*/ f70 1 68"/>
              <a:gd name="f101" fmla="*/ f71 1 38"/>
              <a:gd name="f102" fmla="*/ f72 1 68"/>
              <a:gd name="f103" fmla="*/ f73 1 38"/>
              <a:gd name="f104" fmla="*/ f74 1 68"/>
              <a:gd name="f105" fmla="*/ f75 1 38"/>
              <a:gd name="f106" fmla="*/ f76 1 68"/>
              <a:gd name="f107" fmla="*/ f77 1 38"/>
              <a:gd name="f108" fmla="*/ f78 1 68"/>
              <a:gd name="f109" fmla="*/ f79 1 38"/>
              <a:gd name="f110" fmla="*/ f80 1 68"/>
              <a:gd name="f111" fmla="*/ f81 1 38"/>
              <a:gd name="f112" fmla="*/ f82 1 68"/>
              <a:gd name="f113" fmla="*/ f83 1 38"/>
              <a:gd name="f114" fmla="*/ f84 1 68"/>
              <a:gd name="f115" fmla="*/ f85 1 38"/>
              <a:gd name="f116" fmla="*/ f86 1 68"/>
              <a:gd name="f117" fmla="*/ f87 1 38"/>
              <a:gd name="f118" fmla="*/ f88 1 68"/>
              <a:gd name="f119" fmla="*/ f89 1 68"/>
              <a:gd name="f120" fmla="*/ f90 1 38"/>
              <a:gd name="f121" fmla="*/ f91 1 68"/>
              <a:gd name="f122" fmla="*/ f92 1 68"/>
              <a:gd name="f123" fmla="*/ 0 1 f62"/>
              <a:gd name="f124" fmla="*/ f56 1 f62"/>
              <a:gd name="f125" fmla="*/ 0 1 f63"/>
              <a:gd name="f126" fmla="*/ f57 1 f63"/>
              <a:gd name="f127" fmla="*/ f94 1 f62"/>
              <a:gd name="f128" fmla="*/ f95 1 f63"/>
              <a:gd name="f129" fmla="*/ f96 1 f62"/>
              <a:gd name="f130" fmla="*/ f97 1 f63"/>
              <a:gd name="f131" fmla="*/ f98 1 f62"/>
              <a:gd name="f132" fmla="*/ f99 1 f63"/>
              <a:gd name="f133" fmla="*/ f100 1 f62"/>
              <a:gd name="f134" fmla="*/ f101 1 f63"/>
              <a:gd name="f135" fmla="*/ f102 1 f62"/>
              <a:gd name="f136" fmla="*/ f103 1 f63"/>
              <a:gd name="f137" fmla="*/ f104 1 f62"/>
              <a:gd name="f138" fmla="*/ f105 1 f63"/>
              <a:gd name="f139" fmla="*/ f106 1 f62"/>
              <a:gd name="f140" fmla="*/ f107 1 f63"/>
              <a:gd name="f141" fmla="*/ f108 1 f62"/>
              <a:gd name="f142" fmla="*/ f109 1 f63"/>
              <a:gd name="f143" fmla="*/ f110 1 f62"/>
              <a:gd name="f144" fmla="*/ f111 1 f63"/>
              <a:gd name="f145" fmla="*/ f112 1 f62"/>
              <a:gd name="f146" fmla="*/ f113 1 f63"/>
              <a:gd name="f147" fmla="*/ f114 1 f62"/>
              <a:gd name="f148" fmla="*/ f115 1 f63"/>
              <a:gd name="f149" fmla="*/ f116 1 f62"/>
              <a:gd name="f150" fmla="*/ f117 1 f63"/>
              <a:gd name="f151" fmla="*/ f118 1 f62"/>
              <a:gd name="f152" fmla="*/ f119 1 f62"/>
              <a:gd name="f153" fmla="*/ f120 1 f63"/>
              <a:gd name="f154" fmla="*/ f121 1 f62"/>
              <a:gd name="f155" fmla="*/ f122 1 f62"/>
              <a:gd name="f156" fmla="*/ f123 f53 1"/>
              <a:gd name="f157" fmla="*/ f124 f53 1"/>
              <a:gd name="f158" fmla="*/ f126 f54 1"/>
              <a:gd name="f159" fmla="*/ f125 f54 1"/>
              <a:gd name="f160" fmla="*/ f127 f53 1"/>
              <a:gd name="f161" fmla="*/ f128 f54 1"/>
              <a:gd name="f162" fmla="*/ f129 f53 1"/>
              <a:gd name="f163" fmla="*/ f130 f54 1"/>
              <a:gd name="f164" fmla="*/ f131 f53 1"/>
              <a:gd name="f165" fmla="*/ f132 f54 1"/>
              <a:gd name="f166" fmla="*/ f133 f53 1"/>
              <a:gd name="f167" fmla="*/ f134 f54 1"/>
              <a:gd name="f168" fmla="*/ f135 f53 1"/>
              <a:gd name="f169" fmla="*/ f136 f54 1"/>
              <a:gd name="f170" fmla="*/ f137 f53 1"/>
              <a:gd name="f171" fmla="*/ f138 f54 1"/>
              <a:gd name="f172" fmla="*/ f139 f53 1"/>
              <a:gd name="f173" fmla="*/ f140 f54 1"/>
              <a:gd name="f174" fmla="*/ f141 f53 1"/>
              <a:gd name="f175" fmla="*/ f142 f54 1"/>
              <a:gd name="f176" fmla="*/ f143 f53 1"/>
              <a:gd name="f177" fmla="*/ f144 f54 1"/>
              <a:gd name="f178" fmla="*/ f145 f53 1"/>
              <a:gd name="f179" fmla="*/ f146 f54 1"/>
              <a:gd name="f180" fmla="*/ f147 f53 1"/>
              <a:gd name="f181" fmla="*/ f148 f54 1"/>
              <a:gd name="f182" fmla="*/ f149 f53 1"/>
              <a:gd name="f183" fmla="*/ f150 f54 1"/>
              <a:gd name="f184" fmla="*/ f151 f53 1"/>
              <a:gd name="f185" fmla="*/ f152 f53 1"/>
              <a:gd name="f186" fmla="*/ f153 f54 1"/>
              <a:gd name="f187" fmla="*/ f154 f53 1"/>
              <a:gd name="f188" fmla="*/ f155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3">
                <a:pos x="f160" y="f161"/>
              </a:cxn>
              <a:cxn ang="f93">
                <a:pos x="f162" y="f163"/>
              </a:cxn>
              <a:cxn ang="f93">
                <a:pos x="f164" y="f165"/>
              </a:cxn>
              <a:cxn ang="f93">
                <a:pos x="f166" y="f167"/>
              </a:cxn>
              <a:cxn ang="f93">
                <a:pos x="f168" y="f169"/>
              </a:cxn>
              <a:cxn ang="f93">
                <a:pos x="f170" y="f171"/>
              </a:cxn>
              <a:cxn ang="f93">
                <a:pos x="f172" y="f173"/>
              </a:cxn>
              <a:cxn ang="f93">
                <a:pos x="f174" y="f175"/>
              </a:cxn>
              <a:cxn ang="f93">
                <a:pos x="f176" y="f177"/>
              </a:cxn>
              <a:cxn ang="f93">
                <a:pos x="f178" y="f179"/>
              </a:cxn>
              <a:cxn ang="f93">
                <a:pos x="f180" y="f181"/>
              </a:cxn>
              <a:cxn ang="f93">
                <a:pos x="f182" y="f183"/>
              </a:cxn>
              <a:cxn ang="f93">
                <a:pos x="f184" y="f167"/>
              </a:cxn>
              <a:cxn ang="f93">
                <a:pos x="f185" y="f186"/>
              </a:cxn>
              <a:cxn ang="f93">
                <a:pos x="f187" y="f161"/>
              </a:cxn>
              <a:cxn ang="f93">
                <a:pos x="f188" y="f161"/>
              </a:cxn>
              <a:cxn ang="f93">
                <a:pos x="f160" y="f161"/>
              </a:cxn>
            </a:cxnLst>
            <a:rect l="f156" t="f159" r="f157" b="f158"/>
            <a:pathLst>
              <a:path w="68" h="38">
                <a:moveTo>
                  <a:pt x="f8" y="f9"/>
                </a:moveTo>
                <a:cubicBezTo>
                  <a:pt x="f10" y="f11"/>
                  <a:pt x="f12" y="f11"/>
                  <a:pt x="f5" y="f13"/>
                </a:cubicBezTo>
                <a:cubicBezTo>
                  <a:pt x="f14" y="f15"/>
                  <a:pt x="f16" y="f17"/>
                  <a:pt x="f10" y="f5"/>
                </a:cubicBezTo>
                <a:cubicBezTo>
                  <a:pt x="f18" y="f10"/>
                  <a:pt x="f19" y="f20"/>
                  <a:pt x="f6" y="f21"/>
                </a:cubicBezTo>
                <a:cubicBezTo>
                  <a:pt x="f22" y="f23"/>
                  <a:pt x="f24" y="f9"/>
                  <a:pt x="f25" y="f7"/>
                </a:cubicBezTo>
                <a:cubicBezTo>
                  <a:pt x="f26" y="f7"/>
                  <a:pt x="f27" y="f28"/>
                  <a:pt x="f29" y="f30"/>
                </a:cubicBezTo>
                <a:cubicBezTo>
                  <a:pt x="f29" y="f31"/>
                  <a:pt x="f32" y="f13"/>
                  <a:pt x="f33" y="f34"/>
                </a:cubicBezTo>
                <a:cubicBezTo>
                  <a:pt x="f33" y="f15"/>
                  <a:pt x="f32" y="f35"/>
                  <a:pt x="f19" y="f36"/>
                </a:cubicBezTo>
                <a:cubicBezTo>
                  <a:pt x="f37" y="f38"/>
                  <a:pt x="f39" y="f35"/>
                  <a:pt x="f40" y="f23"/>
                </a:cubicBezTo>
                <a:cubicBezTo>
                  <a:pt x="f40" y="f41"/>
                  <a:pt x="f7" y="f9"/>
                  <a:pt x="f28" y="f42"/>
                </a:cubicBezTo>
                <a:cubicBezTo>
                  <a:pt x="f43" y="f43"/>
                  <a:pt x="f9" y="f43"/>
                  <a:pt x="f41" y="f44"/>
                </a:cubicBezTo>
                <a:cubicBezTo>
                  <a:pt x="f18" y="f13"/>
                  <a:pt x="f13" y="f45"/>
                  <a:pt x="f11" y="f46"/>
                </a:cubicBezTo>
                <a:cubicBezTo>
                  <a:pt x="f9" y="f36"/>
                  <a:pt x="f13" y="f21"/>
                  <a:pt x="f45" y="f21"/>
                </a:cubicBezTo>
                <a:cubicBezTo>
                  <a:pt x="f46" y="f17"/>
                  <a:pt x="f47" y="f48"/>
                  <a:pt x="f35" y="f35"/>
                </a:cubicBezTo>
                <a:cubicBezTo>
                  <a:pt x="f35" y="f49"/>
                  <a:pt x="f36" y="f41"/>
                  <a:pt x="f38" y="f9"/>
                </a:cubicBezTo>
                <a:cubicBezTo>
                  <a:pt x="f21" y="f9"/>
                  <a:pt x="f50" y="f9"/>
                  <a:pt x="f51" y="f9"/>
                </a:cubicBezTo>
                <a:cubicBezTo>
                  <a:pt x="f51" y="f9"/>
                  <a:pt x="f8" y="f9"/>
                  <a:pt x="f8" y="f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59">
            <a:extLst>
              <a:ext uri="{FF2B5EF4-FFF2-40B4-BE49-F238E27FC236}">
                <a16:creationId xmlns:a16="http://schemas.microsoft.com/office/drawing/2014/main" id="{D6D3ADF4-B869-B850-A875-069FF9D6BB18}"/>
              </a:ext>
            </a:extLst>
          </p:cNvPr>
          <p:cNvSpPr/>
          <p:nvPr/>
        </p:nvSpPr>
        <p:spPr>
          <a:xfrm>
            <a:off x="1289047" y="4359273"/>
            <a:ext cx="439734" cy="3730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"/>
              <a:gd name="f7" fmla="val 45"/>
              <a:gd name="f8" fmla="val 36"/>
              <a:gd name="f9" fmla="val 32"/>
              <a:gd name="f10" fmla="val 28"/>
              <a:gd name="f11" fmla="val 1"/>
              <a:gd name="f12" fmla="val 23"/>
              <a:gd name="f13" fmla="val 8"/>
              <a:gd name="f14" fmla="val 25"/>
              <a:gd name="f15" fmla="val 17"/>
              <a:gd name="f16" fmla="val 26"/>
              <a:gd name="f17" fmla="val 27"/>
              <a:gd name="f18" fmla="val 18"/>
              <a:gd name="f19" fmla="val 29"/>
              <a:gd name="f20" fmla="val 9"/>
              <a:gd name="f21" fmla="val 31"/>
              <a:gd name="f22" fmla="val 33"/>
              <a:gd name="f23" fmla="val 30"/>
              <a:gd name="f24" fmla="val 37"/>
              <a:gd name="f25" fmla="val 53"/>
              <a:gd name="f26" fmla="val 51"/>
              <a:gd name="f27" fmla="val 50"/>
              <a:gd name="f28" fmla="val 41"/>
              <a:gd name="f29" fmla="val 49"/>
              <a:gd name="f30" fmla="val 42"/>
              <a:gd name="f31" fmla="val 16"/>
              <a:gd name="f32" fmla="val 39"/>
              <a:gd name="f33" fmla="+- 0 0 -90"/>
              <a:gd name="f34" fmla="*/ f3 1 52"/>
              <a:gd name="f35" fmla="*/ f4 1 45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52"/>
              <a:gd name="f44" fmla="*/ f40 1 45"/>
              <a:gd name="f45" fmla="*/ 0 f41 1"/>
              <a:gd name="f46" fmla="*/ 36 f40 1"/>
              <a:gd name="f47" fmla="*/ 1 f41 1"/>
              <a:gd name="f48" fmla="*/ 23 f40 1"/>
              <a:gd name="f49" fmla="*/ 25 f41 1"/>
              <a:gd name="f50" fmla="*/ 27 f40 1"/>
              <a:gd name="f51" fmla="*/ 31 f41 1"/>
              <a:gd name="f52" fmla="*/ 0 f40 1"/>
              <a:gd name="f53" fmla="*/ 33 f41 1"/>
              <a:gd name="f54" fmla="*/ 1 f40 1"/>
              <a:gd name="f55" fmla="*/ 28 f41 1"/>
              <a:gd name="f56" fmla="*/ 28 f40 1"/>
              <a:gd name="f57" fmla="*/ 53 f41 1"/>
              <a:gd name="f58" fmla="*/ 33 f40 1"/>
              <a:gd name="f59" fmla="*/ 49 f41 1"/>
              <a:gd name="f60" fmla="*/ 45 f40 1"/>
              <a:gd name="f61" fmla="+- f42 0 f1"/>
              <a:gd name="f62" fmla="*/ f45 1 53"/>
              <a:gd name="f63" fmla="*/ f46 1 45"/>
              <a:gd name="f64" fmla="*/ f47 1 53"/>
              <a:gd name="f65" fmla="*/ f48 1 45"/>
              <a:gd name="f66" fmla="*/ f49 1 53"/>
              <a:gd name="f67" fmla="*/ f50 1 45"/>
              <a:gd name="f68" fmla="*/ f51 1 53"/>
              <a:gd name="f69" fmla="*/ f52 1 45"/>
              <a:gd name="f70" fmla="*/ f53 1 53"/>
              <a:gd name="f71" fmla="*/ f54 1 45"/>
              <a:gd name="f72" fmla="*/ f55 1 53"/>
              <a:gd name="f73" fmla="*/ f56 1 45"/>
              <a:gd name="f74" fmla="*/ f57 1 53"/>
              <a:gd name="f75" fmla="*/ f58 1 45"/>
              <a:gd name="f76" fmla="*/ f59 1 53"/>
              <a:gd name="f77" fmla="*/ f60 1 45"/>
              <a:gd name="f78" fmla="*/ 0 1 f43"/>
              <a:gd name="f79" fmla="*/ f37 1 f43"/>
              <a:gd name="f80" fmla="*/ 0 1 f44"/>
              <a:gd name="f81" fmla="*/ f38 1 f44"/>
              <a:gd name="f82" fmla="*/ f62 1 f43"/>
              <a:gd name="f83" fmla="*/ f63 1 f44"/>
              <a:gd name="f84" fmla="*/ f64 1 f43"/>
              <a:gd name="f85" fmla="*/ f65 1 f44"/>
              <a:gd name="f86" fmla="*/ f66 1 f43"/>
              <a:gd name="f87" fmla="*/ f67 1 f44"/>
              <a:gd name="f88" fmla="*/ f68 1 f43"/>
              <a:gd name="f89" fmla="*/ f69 1 f44"/>
              <a:gd name="f90" fmla="*/ f70 1 f43"/>
              <a:gd name="f91" fmla="*/ f71 1 f44"/>
              <a:gd name="f92" fmla="*/ f72 1 f43"/>
              <a:gd name="f93" fmla="*/ f73 1 f44"/>
              <a:gd name="f94" fmla="*/ f74 1 f43"/>
              <a:gd name="f95" fmla="*/ f75 1 f44"/>
              <a:gd name="f96" fmla="*/ f76 1 f43"/>
              <a:gd name="f97" fmla="*/ f77 1 f44"/>
              <a:gd name="f98" fmla="*/ f78 f34 1"/>
              <a:gd name="f99" fmla="*/ f79 f34 1"/>
              <a:gd name="f100" fmla="*/ f81 f35 1"/>
              <a:gd name="f101" fmla="*/ f80 f35 1"/>
              <a:gd name="f102" fmla="*/ f82 f34 1"/>
              <a:gd name="f103" fmla="*/ f83 f35 1"/>
              <a:gd name="f104" fmla="*/ f84 f34 1"/>
              <a:gd name="f105" fmla="*/ f85 f35 1"/>
              <a:gd name="f106" fmla="*/ f86 f34 1"/>
              <a:gd name="f107" fmla="*/ f87 f35 1"/>
              <a:gd name="f108" fmla="*/ f88 f34 1"/>
              <a:gd name="f109" fmla="*/ f89 f35 1"/>
              <a:gd name="f110" fmla="*/ f90 f34 1"/>
              <a:gd name="f111" fmla="*/ f91 f35 1"/>
              <a:gd name="f112" fmla="*/ f92 f34 1"/>
              <a:gd name="f113" fmla="*/ f93 f35 1"/>
              <a:gd name="f114" fmla="*/ f94 f34 1"/>
              <a:gd name="f115" fmla="*/ f95 f35 1"/>
              <a:gd name="f116" fmla="*/ f96 f34 1"/>
              <a:gd name="f117" fmla="*/ f9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1">
                <a:pos x="f102" y="f103"/>
              </a:cxn>
              <a:cxn ang="f61">
                <a:pos x="f104" y="f105"/>
              </a:cxn>
              <a:cxn ang="f61">
                <a:pos x="f106" y="f107"/>
              </a:cxn>
              <a:cxn ang="f61">
                <a:pos x="f108" y="f109"/>
              </a:cxn>
              <a:cxn ang="f61">
                <a:pos x="f110" y="f111"/>
              </a:cxn>
              <a:cxn ang="f61">
                <a:pos x="f112" y="f113"/>
              </a:cxn>
              <a:cxn ang="f61">
                <a:pos x="f114" y="f115"/>
              </a:cxn>
              <a:cxn ang="f61">
                <a:pos x="f116" y="f117"/>
              </a:cxn>
              <a:cxn ang="f61">
                <a:pos x="f102" y="f103"/>
              </a:cxn>
            </a:cxnLst>
            <a:rect l="f98" t="f101" r="f99" b="f100"/>
            <a:pathLst>
              <a:path w="52" h="45">
                <a:moveTo>
                  <a:pt x="f5" y="f8"/>
                </a:moveTo>
                <a:cubicBezTo>
                  <a:pt x="f5" y="f9"/>
                  <a:pt x="f5" y="f10"/>
                  <a:pt x="f11" y="f12"/>
                </a:cubicBezTo>
                <a:cubicBezTo>
                  <a:pt x="f13" y="f14"/>
                  <a:pt x="f15" y="f16"/>
                  <a:pt x="f14" y="f17"/>
                </a:cubicBezTo>
                <a:cubicBezTo>
                  <a:pt x="f17" y="f18"/>
                  <a:pt x="f19" y="f20"/>
                  <a:pt x="f21" y="f5"/>
                </a:cubicBezTo>
                <a:cubicBezTo>
                  <a:pt x="f21" y="f5"/>
                  <a:pt x="f9" y="f5"/>
                  <a:pt x="f22" y="f11"/>
                </a:cubicBezTo>
                <a:cubicBezTo>
                  <a:pt x="f21" y="f20"/>
                  <a:pt x="f23" y="f18"/>
                  <a:pt x="f10" y="f10"/>
                </a:cubicBezTo>
                <a:cubicBezTo>
                  <a:pt x="f24" y="f19"/>
                  <a:pt x="f7" y="f21"/>
                  <a:pt x="f25" y="f22"/>
                </a:cubicBezTo>
                <a:cubicBezTo>
                  <a:pt x="f26" y="f24"/>
                  <a:pt x="f27" y="f28"/>
                  <a:pt x="f29" y="f7"/>
                </a:cubicBezTo>
                <a:cubicBezTo>
                  <a:pt x="f22" y="f30"/>
                  <a:pt x="f31" y="f32"/>
                  <a:pt x="f5" y="f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63">
            <a:extLst>
              <a:ext uri="{FF2B5EF4-FFF2-40B4-BE49-F238E27FC236}">
                <a16:creationId xmlns:a16="http://schemas.microsoft.com/office/drawing/2014/main" id="{F8120BA5-344E-0731-3EDA-2DEA6A9F9B44}"/>
              </a:ext>
            </a:extLst>
          </p:cNvPr>
          <p:cNvSpPr/>
          <p:nvPr/>
        </p:nvSpPr>
        <p:spPr>
          <a:xfrm>
            <a:off x="746122" y="1666878"/>
            <a:ext cx="1444623" cy="19669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5"/>
              <a:gd name="f7" fmla="val 239"/>
              <a:gd name="f8" fmla="val 146"/>
              <a:gd name="f9" fmla="val 233"/>
              <a:gd name="f10" fmla="val 155"/>
              <a:gd name="f11" fmla="val 164"/>
              <a:gd name="f12" fmla="val 172"/>
              <a:gd name="f13" fmla="val 236"/>
              <a:gd name="f14" fmla="val 171"/>
              <a:gd name="f15" fmla="val 237"/>
              <a:gd name="f16" fmla="val 170"/>
              <a:gd name="f17" fmla="val 169"/>
              <a:gd name="f18" fmla="val 168"/>
              <a:gd name="f19" fmla="val 166"/>
              <a:gd name="f20" fmla="val 113"/>
              <a:gd name="f21" fmla="val 59"/>
              <a:gd name="f22" fmla="val 5"/>
              <a:gd name="f23" fmla="val 4"/>
              <a:gd name="f24" fmla="val 3"/>
              <a:gd name="f25" fmla="val 2"/>
              <a:gd name="f26" fmla="val 235"/>
              <a:gd name="f27" fmla="val 6"/>
              <a:gd name="f28" fmla="val 14"/>
              <a:gd name="f29" fmla="val 23"/>
              <a:gd name="f30" fmla="val 32"/>
              <a:gd name="f31" fmla="val 35"/>
              <a:gd name="f32" fmla="val 214"/>
              <a:gd name="f33" fmla="val 38"/>
              <a:gd name="f34" fmla="val 195"/>
              <a:gd name="f35" fmla="val 41"/>
              <a:gd name="f36" fmla="val 177"/>
              <a:gd name="f37" fmla="val 42"/>
              <a:gd name="f38" fmla="val 174"/>
              <a:gd name="f39" fmla="val 43"/>
              <a:gd name="f40" fmla="val 163"/>
              <a:gd name="f41" fmla="val 157"/>
              <a:gd name="f42" fmla="val 51"/>
              <a:gd name="f43" fmla="val 160"/>
              <a:gd name="f44" fmla="val 60"/>
              <a:gd name="f45" fmla="val 106"/>
              <a:gd name="f46" fmla="val 69"/>
              <a:gd name="f47" fmla="val 54"/>
              <a:gd name="f48" fmla="val 77"/>
              <a:gd name="f49" fmla="val 110"/>
              <a:gd name="f50" fmla="val 142"/>
              <a:gd name="f51" fmla="val 10"/>
              <a:gd name="f52" fmla="val 15"/>
              <a:gd name="f53" fmla="val 49"/>
              <a:gd name="f54" fmla="val 81"/>
              <a:gd name="f55" fmla="val 158"/>
              <a:gd name="f56" fmla="val 131"/>
              <a:gd name="f57" fmla="val 152"/>
              <a:gd name="f58" fmla="val 150"/>
              <a:gd name="f59" fmla="val 149"/>
              <a:gd name="f60" fmla="val 147"/>
              <a:gd name="f61" fmla="val 176"/>
              <a:gd name="f62" fmla="val 153"/>
              <a:gd name="f63" fmla="val 178"/>
              <a:gd name="f64" fmla="val 154"/>
              <a:gd name="f65" fmla="val 183"/>
              <a:gd name="f66" fmla="val 185"/>
              <a:gd name="f67" fmla="val 151"/>
              <a:gd name="f68" fmla="val 201"/>
              <a:gd name="f69" fmla="val 216"/>
              <a:gd name="f70" fmla="val 232"/>
              <a:gd name="f71" fmla="val 63"/>
              <a:gd name="f72" fmla="val 65"/>
              <a:gd name="f73" fmla="val 200"/>
              <a:gd name="f74" fmla="val 67"/>
              <a:gd name="f75" fmla="val 184"/>
              <a:gd name="f76" fmla="val 68"/>
              <a:gd name="f77" fmla="val 56"/>
              <a:gd name="f78" fmla="val 52"/>
              <a:gd name="f79" fmla="val 48"/>
              <a:gd name="f80" fmla="val 181"/>
              <a:gd name="f81" fmla="val 182"/>
              <a:gd name="f82" fmla="val 45"/>
              <a:gd name="f83" fmla="val 198"/>
              <a:gd name="f84" fmla="val 215"/>
              <a:gd name="f85" fmla="val 40"/>
              <a:gd name="f86" fmla="val 47"/>
              <a:gd name="f87" fmla="val 53"/>
              <a:gd name="f88" fmla="val 85"/>
              <a:gd name="f89" fmla="val 88"/>
              <a:gd name="f90" fmla="val 217"/>
              <a:gd name="f91" fmla="val 91"/>
              <a:gd name="f92" fmla="val 202"/>
              <a:gd name="f93" fmla="val 92"/>
              <a:gd name="f94" fmla="val 187"/>
              <a:gd name="f95" fmla="val 93"/>
              <a:gd name="f96" fmla="val 173"/>
              <a:gd name="f97" fmla="val 78"/>
              <a:gd name="f98" fmla="val 75"/>
              <a:gd name="f99" fmla="val 74"/>
              <a:gd name="f100" fmla="val 71"/>
              <a:gd name="f101" fmla="val 199"/>
              <a:gd name="f102" fmla="val 72"/>
              <a:gd name="f103" fmla="val 79"/>
              <a:gd name="f104" fmla="val 98"/>
              <a:gd name="f105" fmla="val 104"/>
              <a:gd name="f106" fmla="val 111"/>
              <a:gd name="f107" fmla="val 112"/>
              <a:gd name="f108" fmla="val 224"/>
              <a:gd name="f109" fmla="val 114"/>
              <a:gd name="f110" fmla="val 218"/>
              <a:gd name="f111" fmla="val 115"/>
              <a:gd name="f112" fmla="val 211"/>
              <a:gd name="f113" fmla="val 116"/>
              <a:gd name="f114" fmla="val 203"/>
              <a:gd name="f115" fmla="val 117"/>
              <a:gd name="f116" fmla="val 188"/>
              <a:gd name="f117" fmla="val 107"/>
              <a:gd name="f118" fmla="val 103"/>
              <a:gd name="f119" fmla="val 100"/>
              <a:gd name="f120" fmla="val 99"/>
              <a:gd name="f121" fmla="val 186"/>
              <a:gd name="f122" fmla="val 189"/>
              <a:gd name="f123" fmla="val 96"/>
              <a:gd name="f124" fmla="val 122"/>
              <a:gd name="f125" fmla="val 127"/>
              <a:gd name="f126" fmla="val 132"/>
              <a:gd name="f127" fmla="val 134"/>
              <a:gd name="f128" fmla="val 136"/>
              <a:gd name="f129" fmla="val 231"/>
              <a:gd name="f130" fmla="val 137"/>
              <a:gd name="f131" fmla="val 229"/>
              <a:gd name="f132" fmla="val 139"/>
              <a:gd name="f133" fmla="val 141"/>
              <a:gd name="f134" fmla="val 206"/>
              <a:gd name="f135" fmla="val 194"/>
              <a:gd name="f136" fmla="val 190"/>
              <a:gd name="f137" fmla="val 135"/>
              <a:gd name="f138" fmla="val 125"/>
              <a:gd name="f139" fmla="val 124"/>
              <a:gd name="f140" fmla="val 191"/>
              <a:gd name="f141" fmla="val 120"/>
              <a:gd name="f142" fmla="val 204"/>
              <a:gd name="f143" fmla="val 118"/>
              <a:gd name="f144" fmla="val 119"/>
              <a:gd name="f145" fmla="val 89"/>
              <a:gd name="f146" fmla="val 148"/>
              <a:gd name="f147" fmla="val 87"/>
              <a:gd name="f148" fmla="val 94"/>
              <a:gd name="f149" fmla="val 165"/>
              <a:gd name="f150" fmla="val 126"/>
              <a:gd name="f151" fmla="val 128"/>
              <a:gd name="f152" fmla="val 156"/>
              <a:gd name="f153" fmla="val 130"/>
              <a:gd name="f154" fmla="val 144"/>
              <a:gd name="f155" fmla="val 129"/>
              <a:gd name="f156" fmla="val 123"/>
              <a:gd name="f157" fmla="val 121"/>
              <a:gd name="f158" fmla="val 70"/>
              <a:gd name="f159" fmla="val 83"/>
              <a:gd name="f160" fmla="val 11"/>
              <a:gd name="f161" fmla="val 24"/>
              <a:gd name="f162" fmla="val 109"/>
              <a:gd name="f163" fmla="val 105"/>
              <a:gd name="f164" fmla="val 55"/>
              <a:gd name="f165" fmla="val 57"/>
              <a:gd name="f166" fmla="val 27"/>
              <a:gd name="f167" fmla="val 97"/>
              <a:gd name="f168" fmla="val 102"/>
              <a:gd name="f169" fmla="val 39"/>
              <a:gd name="f170" fmla="val 9"/>
              <a:gd name="f171" fmla="val 22"/>
              <a:gd name="f172" fmla="val 95"/>
              <a:gd name="f173" fmla="val 84"/>
              <a:gd name="f174" fmla="val 133"/>
              <a:gd name="f175" fmla="val 86"/>
              <a:gd name="f176" fmla="val 73"/>
              <a:gd name="f177" fmla="val 161"/>
              <a:gd name="f178" fmla="val 162"/>
              <a:gd name="f179" fmla="val 80"/>
              <a:gd name="f180" fmla="val 62"/>
              <a:gd name="f181" fmla="val 36"/>
              <a:gd name="f182" fmla="val 19"/>
              <a:gd name="f183" fmla="val 16"/>
              <a:gd name="f184" fmla="val 18"/>
              <a:gd name="f185" fmla="val 20"/>
              <a:gd name="f186" fmla="val 138"/>
              <a:gd name="f187" fmla="val 61"/>
              <a:gd name="f188" fmla="val 140"/>
              <a:gd name="f189" fmla="val 12"/>
              <a:gd name="f190" fmla="val 29"/>
              <a:gd name="f191" fmla="val 58"/>
              <a:gd name="f192" fmla="val 167"/>
              <a:gd name="f193" fmla="val 101"/>
              <a:gd name="f194" fmla="val 82"/>
              <a:gd name="f195" fmla="val 108"/>
              <a:gd name="f196" fmla="val 145"/>
              <a:gd name="f197" fmla="val 76"/>
              <a:gd name="f198" fmla="val 90"/>
              <a:gd name="f199" fmla="val 143"/>
              <a:gd name="f200" fmla="val 159"/>
              <a:gd name="f201" fmla="val 33"/>
              <a:gd name="f202" fmla="val 46"/>
              <a:gd name="f203" fmla="val 8"/>
              <a:gd name="f204" fmla="val 37"/>
              <a:gd name="f205" fmla="val 64"/>
              <a:gd name="f206" fmla="val 66"/>
              <a:gd name="f207" fmla="val 50"/>
              <a:gd name="f208" fmla="val 21"/>
              <a:gd name="f209" fmla="+- 0 0 -90"/>
              <a:gd name="f210" fmla="*/ f3 1 175"/>
              <a:gd name="f211" fmla="*/ f4 1 239"/>
              <a:gd name="f212" fmla="val f5"/>
              <a:gd name="f213" fmla="val f6"/>
              <a:gd name="f214" fmla="val f7"/>
              <a:gd name="f215" fmla="*/ f209 f0 1"/>
              <a:gd name="f216" fmla="+- f214 0 f212"/>
              <a:gd name="f217" fmla="+- f213 0 f212"/>
              <a:gd name="f218" fmla="*/ f215 1 f2"/>
              <a:gd name="f219" fmla="*/ f217 1 175"/>
              <a:gd name="f220" fmla="*/ f216 1 239"/>
              <a:gd name="f221" fmla="*/ 170 f217 1"/>
              <a:gd name="f222" fmla="*/ 239 f216 1"/>
              <a:gd name="f223" fmla="*/ 0 f217 1"/>
              <a:gd name="f224" fmla="*/ 236 f216 1"/>
              <a:gd name="f225" fmla="*/ 41 f217 1"/>
              <a:gd name="f226" fmla="*/ 177 f216 1"/>
              <a:gd name="f227" fmla="*/ 77 f217 1"/>
              <a:gd name="f228" fmla="*/ 0 f216 1"/>
              <a:gd name="f229" fmla="*/ 149 f217 1"/>
              <a:gd name="f230" fmla="*/ 168 f216 1"/>
              <a:gd name="f231" fmla="*/ 146 f217 1"/>
              <a:gd name="f232" fmla="*/ 233 f216 1"/>
              <a:gd name="f233" fmla="*/ 60 f217 1"/>
              <a:gd name="f234" fmla="*/ 169 f216 1"/>
              <a:gd name="f235" fmla="*/ 40 f217 1"/>
              <a:gd name="f236" fmla="*/ 232 f216 1"/>
              <a:gd name="f237" fmla="*/ 92 f217 1"/>
              <a:gd name="f238" fmla="*/ 187 f216 1"/>
              <a:gd name="f239" fmla="*/ 65 f217 1"/>
              <a:gd name="f240" fmla="*/ 111 f217 1"/>
              <a:gd name="f241" fmla="*/ 110 f217 1"/>
              <a:gd name="f242" fmla="*/ 91 f217 1"/>
              <a:gd name="f243" fmla="*/ 137 f217 1"/>
              <a:gd name="f244" fmla="*/ 229 f216 1"/>
              <a:gd name="f245" fmla="*/ 124 f217 1"/>
              <a:gd name="f246" fmla="*/ 191 f216 1"/>
              <a:gd name="f247" fmla="*/ 87 f217 1"/>
              <a:gd name="f248" fmla="*/ 164 f216 1"/>
              <a:gd name="f249" fmla="*/ 126 f217 1"/>
              <a:gd name="f250" fmla="*/ 170 f216 1"/>
              <a:gd name="f251" fmla="*/ 123 f217 1"/>
              <a:gd name="f252" fmla="*/ 129 f216 1"/>
              <a:gd name="f253" fmla="*/ 70 f216 1"/>
              <a:gd name="f254" fmla="*/ 116 f217 1"/>
              <a:gd name="f255" fmla="*/ 57 f216 1"/>
              <a:gd name="f256" fmla="*/ 112 f216 1"/>
              <a:gd name="f257" fmla="*/ 102 f217 1"/>
              <a:gd name="f258" fmla="*/ 55 f216 1"/>
              <a:gd name="f259" fmla="*/ 73 f217 1"/>
              <a:gd name="f260" fmla="*/ 161 f216 1"/>
              <a:gd name="f261" fmla="*/ 24 f216 1"/>
              <a:gd name="f262" fmla="*/ 134 f217 1"/>
              <a:gd name="f263" fmla="*/ 60 f216 1"/>
              <a:gd name="f264" fmla="*/ 121 f217 1"/>
              <a:gd name="f265" fmla="*/ 58 f216 1"/>
              <a:gd name="f266" fmla="*/ 113 f217 1"/>
              <a:gd name="f267" fmla="*/ 167 f216 1"/>
              <a:gd name="f268" fmla="*/ 128 f216 1"/>
              <a:gd name="f269" fmla="*/ 93 f217 1"/>
              <a:gd name="f270" fmla="*/ 109 f216 1"/>
              <a:gd name="f271" fmla="*/ 109 f217 1"/>
              <a:gd name="f272" fmla="*/ 65 f216 1"/>
              <a:gd name="f273" fmla="*/ 106 f217 1"/>
              <a:gd name="f274" fmla="*/ 111 f216 1"/>
              <a:gd name="f275" fmla="*/ 145 f217 1"/>
              <a:gd name="f276" fmla="*/ 147 f217 1"/>
              <a:gd name="f277" fmla="*/ 72 f216 1"/>
              <a:gd name="f278" fmla="*/ 81 f217 1"/>
              <a:gd name="f279" fmla="*/ 63 f216 1"/>
              <a:gd name="f280" fmla="*/ 80 f217 1"/>
              <a:gd name="f281" fmla="*/ 103 f216 1"/>
              <a:gd name="f282" fmla="*/ 136 f217 1"/>
              <a:gd name="f283" fmla="*/ 174 f216 1"/>
              <a:gd name="f284" fmla="*/ 130 f217 1"/>
              <a:gd name="f285" fmla="*/ 115 f216 1"/>
              <a:gd name="f286" fmla="*/ 72 f217 1"/>
              <a:gd name="f287" fmla="*/ 156 f216 1"/>
              <a:gd name="f288" fmla="*/ 160 f217 1"/>
              <a:gd name="f289" fmla="*/ 19 f216 1"/>
              <a:gd name="f290" fmla="*/ 148 f217 1"/>
              <a:gd name="f291" fmla="*/ 59 f216 1"/>
              <a:gd name="f292" fmla="*/ 96 f217 1"/>
              <a:gd name="f293" fmla="*/ 8 f216 1"/>
              <a:gd name="f294" fmla="*/ 88 f217 1"/>
              <a:gd name="f295" fmla="*/ 51 f216 1"/>
              <a:gd name="f296" fmla="*/ 66 f217 1"/>
              <a:gd name="f297" fmla="*/ 105 f216 1"/>
              <a:gd name="f298" fmla="*/ 153 f217 1"/>
              <a:gd name="f299" fmla="*/ 127 f216 1"/>
              <a:gd name="f300" fmla="*/ 57 f217 1"/>
              <a:gd name="f301" fmla="*/ 158 f216 1"/>
              <a:gd name="f302" fmla="*/ 74 f217 1"/>
              <a:gd name="f303" fmla="*/ 45 f216 1"/>
              <a:gd name="f304" fmla="*/ 163 f217 1"/>
              <a:gd name="f305" fmla="*/ 150 f217 1"/>
              <a:gd name="f306" fmla="*/ 118 f216 1"/>
              <a:gd name="f307" fmla="*/ 157 f217 1"/>
              <a:gd name="f308" fmla="*/ 75 f216 1"/>
              <a:gd name="f309" fmla="+- f218 0 f1"/>
              <a:gd name="f310" fmla="*/ f221 1 175"/>
              <a:gd name="f311" fmla="*/ f222 1 239"/>
              <a:gd name="f312" fmla="*/ f223 1 175"/>
              <a:gd name="f313" fmla="*/ f224 1 239"/>
              <a:gd name="f314" fmla="*/ f225 1 175"/>
              <a:gd name="f315" fmla="*/ f226 1 239"/>
              <a:gd name="f316" fmla="*/ f227 1 175"/>
              <a:gd name="f317" fmla="*/ f228 1 239"/>
              <a:gd name="f318" fmla="*/ f229 1 175"/>
              <a:gd name="f319" fmla="*/ f230 1 239"/>
              <a:gd name="f320" fmla="*/ f231 1 175"/>
              <a:gd name="f321" fmla="*/ f232 1 239"/>
              <a:gd name="f322" fmla="*/ f233 1 175"/>
              <a:gd name="f323" fmla="*/ f234 1 239"/>
              <a:gd name="f324" fmla="*/ f235 1 175"/>
              <a:gd name="f325" fmla="*/ f236 1 239"/>
              <a:gd name="f326" fmla="*/ f237 1 175"/>
              <a:gd name="f327" fmla="*/ f238 1 239"/>
              <a:gd name="f328" fmla="*/ f239 1 175"/>
              <a:gd name="f329" fmla="*/ f240 1 175"/>
              <a:gd name="f330" fmla="*/ f241 1 175"/>
              <a:gd name="f331" fmla="*/ f242 1 175"/>
              <a:gd name="f332" fmla="*/ f243 1 175"/>
              <a:gd name="f333" fmla="*/ f244 1 239"/>
              <a:gd name="f334" fmla="*/ f245 1 175"/>
              <a:gd name="f335" fmla="*/ f246 1 239"/>
              <a:gd name="f336" fmla="*/ f247 1 175"/>
              <a:gd name="f337" fmla="*/ f248 1 239"/>
              <a:gd name="f338" fmla="*/ f249 1 175"/>
              <a:gd name="f339" fmla="*/ f250 1 239"/>
              <a:gd name="f340" fmla="*/ f251 1 175"/>
              <a:gd name="f341" fmla="*/ f252 1 239"/>
              <a:gd name="f342" fmla="*/ f253 1 239"/>
              <a:gd name="f343" fmla="*/ f254 1 175"/>
              <a:gd name="f344" fmla="*/ f255 1 239"/>
              <a:gd name="f345" fmla="*/ f256 1 239"/>
              <a:gd name="f346" fmla="*/ f257 1 175"/>
              <a:gd name="f347" fmla="*/ f258 1 239"/>
              <a:gd name="f348" fmla="*/ f259 1 175"/>
              <a:gd name="f349" fmla="*/ f260 1 239"/>
              <a:gd name="f350" fmla="*/ f261 1 239"/>
              <a:gd name="f351" fmla="*/ f262 1 175"/>
              <a:gd name="f352" fmla="*/ f263 1 239"/>
              <a:gd name="f353" fmla="*/ f264 1 175"/>
              <a:gd name="f354" fmla="*/ f265 1 239"/>
              <a:gd name="f355" fmla="*/ f266 1 175"/>
              <a:gd name="f356" fmla="*/ f267 1 239"/>
              <a:gd name="f357" fmla="*/ f268 1 239"/>
              <a:gd name="f358" fmla="*/ f269 1 175"/>
              <a:gd name="f359" fmla="*/ f270 1 239"/>
              <a:gd name="f360" fmla="*/ f271 1 175"/>
              <a:gd name="f361" fmla="*/ f272 1 239"/>
              <a:gd name="f362" fmla="*/ f273 1 175"/>
              <a:gd name="f363" fmla="*/ f274 1 239"/>
              <a:gd name="f364" fmla="*/ f275 1 175"/>
              <a:gd name="f365" fmla="*/ f276 1 175"/>
              <a:gd name="f366" fmla="*/ f277 1 239"/>
              <a:gd name="f367" fmla="*/ f278 1 175"/>
              <a:gd name="f368" fmla="*/ f279 1 239"/>
              <a:gd name="f369" fmla="*/ f280 1 175"/>
              <a:gd name="f370" fmla="*/ f281 1 239"/>
              <a:gd name="f371" fmla="*/ f282 1 175"/>
              <a:gd name="f372" fmla="*/ f283 1 239"/>
              <a:gd name="f373" fmla="*/ f284 1 175"/>
              <a:gd name="f374" fmla="*/ f285 1 239"/>
              <a:gd name="f375" fmla="*/ f286 1 175"/>
              <a:gd name="f376" fmla="*/ f287 1 239"/>
              <a:gd name="f377" fmla="*/ f288 1 175"/>
              <a:gd name="f378" fmla="*/ f289 1 239"/>
              <a:gd name="f379" fmla="*/ f290 1 175"/>
              <a:gd name="f380" fmla="*/ f291 1 239"/>
              <a:gd name="f381" fmla="*/ f292 1 175"/>
              <a:gd name="f382" fmla="*/ f293 1 239"/>
              <a:gd name="f383" fmla="*/ f294 1 175"/>
              <a:gd name="f384" fmla="*/ f295 1 239"/>
              <a:gd name="f385" fmla="*/ f296 1 175"/>
              <a:gd name="f386" fmla="*/ f297 1 239"/>
              <a:gd name="f387" fmla="*/ f298 1 175"/>
              <a:gd name="f388" fmla="*/ f299 1 239"/>
              <a:gd name="f389" fmla="*/ f300 1 175"/>
              <a:gd name="f390" fmla="*/ f301 1 239"/>
              <a:gd name="f391" fmla="*/ f302 1 175"/>
              <a:gd name="f392" fmla="*/ f303 1 239"/>
              <a:gd name="f393" fmla="*/ f304 1 175"/>
              <a:gd name="f394" fmla="*/ f305 1 175"/>
              <a:gd name="f395" fmla="*/ f306 1 239"/>
              <a:gd name="f396" fmla="*/ f307 1 175"/>
              <a:gd name="f397" fmla="*/ f308 1 239"/>
              <a:gd name="f398" fmla="*/ 0 1 f219"/>
              <a:gd name="f399" fmla="*/ f213 1 f219"/>
              <a:gd name="f400" fmla="*/ 0 1 f220"/>
              <a:gd name="f401" fmla="*/ f214 1 f220"/>
              <a:gd name="f402" fmla="*/ f310 1 f219"/>
              <a:gd name="f403" fmla="*/ f311 1 f220"/>
              <a:gd name="f404" fmla="*/ f312 1 f219"/>
              <a:gd name="f405" fmla="*/ f313 1 f220"/>
              <a:gd name="f406" fmla="*/ f314 1 f219"/>
              <a:gd name="f407" fmla="*/ f315 1 f220"/>
              <a:gd name="f408" fmla="*/ f316 1 f219"/>
              <a:gd name="f409" fmla="*/ f317 1 f220"/>
              <a:gd name="f410" fmla="*/ f318 1 f219"/>
              <a:gd name="f411" fmla="*/ f319 1 f220"/>
              <a:gd name="f412" fmla="*/ f320 1 f219"/>
              <a:gd name="f413" fmla="*/ f321 1 f220"/>
              <a:gd name="f414" fmla="*/ f322 1 f219"/>
              <a:gd name="f415" fmla="*/ f323 1 f220"/>
              <a:gd name="f416" fmla="*/ f324 1 f219"/>
              <a:gd name="f417" fmla="*/ f325 1 f220"/>
              <a:gd name="f418" fmla="*/ f326 1 f219"/>
              <a:gd name="f419" fmla="*/ f327 1 f220"/>
              <a:gd name="f420" fmla="*/ f328 1 f219"/>
              <a:gd name="f421" fmla="*/ f329 1 f219"/>
              <a:gd name="f422" fmla="*/ f330 1 f219"/>
              <a:gd name="f423" fmla="*/ f331 1 f219"/>
              <a:gd name="f424" fmla="*/ f332 1 f219"/>
              <a:gd name="f425" fmla="*/ f333 1 f220"/>
              <a:gd name="f426" fmla="*/ f334 1 f219"/>
              <a:gd name="f427" fmla="*/ f335 1 f220"/>
              <a:gd name="f428" fmla="*/ f336 1 f219"/>
              <a:gd name="f429" fmla="*/ f337 1 f220"/>
              <a:gd name="f430" fmla="*/ f338 1 f219"/>
              <a:gd name="f431" fmla="*/ f339 1 f220"/>
              <a:gd name="f432" fmla="*/ f340 1 f219"/>
              <a:gd name="f433" fmla="*/ f341 1 f220"/>
              <a:gd name="f434" fmla="*/ f342 1 f220"/>
              <a:gd name="f435" fmla="*/ f343 1 f219"/>
              <a:gd name="f436" fmla="*/ f344 1 f220"/>
              <a:gd name="f437" fmla="*/ f345 1 f220"/>
              <a:gd name="f438" fmla="*/ f346 1 f219"/>
              <a:gd name="f439" fmla="*/ f347 1 f220"/>
              <a:gd name="f440" fmla="*/ f348 1 f219"/>
              <a:gd name="f441" fmla="*/ f349 1 f220"/>
              <a:gd name="f442" fmla="*/ f350 1 f220"/>
              <a:gd name="f443" fmla="*/ f351 1 f219"/>
              <a:gd name="f444" fmla="*/ f352 1 f220"/>
              <a:gd name="f445" fmla="*/ f353 1 f219"/>
              <a:gd name="f446" fmla="*/ f354 1 f220"/>
              <a:gd name="f447" fmla="*/ f355 1 f219"/>
              <a:gd name="f448" fmla="*/ f356 1 f220"/>
              <a:gd name="f449" fmla="*/ f357 1 f220"/>
              <a:gd name="f450" fmla="*/ f358 1 f219"/>
              <a:gd name="f451" fmla="*/ f359 1 f220"/>
              <a:gd name="f452" fmla="*/ f360 1 f219"/>
              <a:gd name="f453" fmla="*/ f361 1 f220"/>
              <a:gd name="f454" fmla="*/ f362 1 f219"/>
              <a:gd name="f455" fmla="*/ f363 1 f220"/>
              <a:gd name="f456" fmla="*/ f364 1 f219"/>
              <a:gd name="f457" fmla="*/ f365 1 f219"/>
              <a:gd name="f458" fmla="*/ f366 1 f220"/>
              <a:gd name="f459" fmla="*/ f367 1 f219"/>
              <a:gd name="f460" fmla="*/ f368 1 f220"/>
              <a:gd name="f461" fmla="*/ f369 1 f219"/>
              <a:gd name="f462" fmla="*/ f370 1 f220"/>
              <a:gd name="f463" fmla="*/ f371 1 f219"/>
              <a:gd name="f464" fmla="*/ f372 1 f220"/>
              <a:gd name="f465" fmla="*/ f373 1 f219"/>
              <a:gd name="f466" fmla="*/ f374 1 f220"/>
              <a:gd name="f467" fmla="*/ f375 1 f219"/>
              <a:gd name="f468" fmla="*/ f376 1 f220"/>
              <a:gd name="f469" fmla="*/ f377 1 f219"/>
              <a:gd name="f470" fmla="*/ f378 1 f220"/>
              <a:gd name="f471" fmla="*/ f379 1 f219"/>
              <a:gd name="f472" fmla="*/ f380 1 f220"/>
              <a:gd name="f473" fmla="*/ f381 1 f219"/>
              <a:gd name="f474" fmla="*/ f382 1 f220"/>
              <a:gd name="f475" fmla="*/ f383 1 f219"/>
              <a:gd name="f476" fmla="*/ f384 1 f220"/>
              <a:gd name="f477" fmla="*/ f385 1 f219"/>
              <a:gd name="f478" fmla="*/ f386 1 f220"/>
              <a:gd name="f479" fmla="*/ f387 1 f219"/>
              <a:gd name="f480" fmla="*/ f388 1 f220"/>
              <a:gd name="f481" fmla="*/ f389 1 f219"/>
              <a:gd name="f482" fmla="*/ f390 1 f220"/>
              <a:gd name="f483" fmla="*/ f391 1 f219"/>
              <a:gd name="f484" fmla="*/ f392 1 f220"/>
              <a:gd name="f485" fmla="*/ f393 1 f219"/>
              <a:gd name="f486" fmla="*/ f394 1 f219"/>
              <a:gd name="f487" fmla="*/ f395 1 f220"/>
              <a:gd name="f488" fmla="*/ f396 1 f219"/>
              <a:gd name="f489" fmla="*/ f397 1 f220"/>
              <a:gd name="f490" fmla="*/ f398 f210 1"/>
              <a:gd name="f491" fmla="*/ f399 f210 1"/>
              <a:gd name="f492" fmla="*/ f401 f211 1"/>
              <a:gd name="f493" fmla="*/ f400 f211 1"/>
              <a:gd name="f494" fmla="*/ f402 f210 1"/>
              <a:gd name="f495" fmla="*/ f403 f211 1"/>
              <a:gd name="f496" fmla="*/ f404 f210 1"/>
              <a:gd name="f497" fmla="*/ f405 f211 1"/>
              <a:gd name="f498" fmla="*/ f406 f210 1"/>
              <a:gd name="f499" fmla="*/ f407 f211 1"/>
              <a:gd name="f500" fmla="*/ f408 f210 1"/>
              <a:gd name="f501" fmla="*/ f409 f211 1"/>
              <a:gd name="f502" fmla="*/ f410 f210 1"/>
              <a:gd name="f503" fmla="*/ f411 f211 1"/>
              <a:gd name="f504" fmla="*/ f412 f210 1"/>
              <a:gd name="f505" fmla="*/ f413 f211 1"/>
              <a:gd name="f506" fmla="*/ f414 f210 1"/>
              <a:gd name="f507" fmla="*/ f415 f211 1"/>
              <a:gd name="f508" fmla="*/ f416 f210 1"/>
              <a:gd name="f509" fmla="*/ f417 f211 1"/>
              <a:gd name="f510" fmla="*/ f418 f210 1"/>
              <a:gd name="f511" fmla="*/ f419 f211 1"/>
              <a:gd name="f512" fmla="*/ f420 f210 1"/>
              <a:gd name="f513" fmla="*/ f421 f210 1"/>
              <a:gd name="f514" fmla="*/ f422 f210 1"/>
              <a:gd name="f515" fmla="*/ f423 f210 1"/>
              <a:gd name="f516" fmla="*/ f424 f210 1"/>
              <a:gd name="f517" fmla="*/ f425 f211 1"/>
              <a:gd name="f518" fmla="*/ f426 f210 1"/>
              <a:gd name="f519" fmla="*/ f427 f211 1"/>
              <a:gd name="f520" fmla="*/ f428 f210 1"/>
              <a:gd name="f521" fmla="*/ f429 f211 1"/>
              <a:gd name="f522" fmla="*/ f430 f210 1"/>
              <a:gd name="f523" fmla="*/ f431 f211 1"/>
              <a:gd name="f524" fmla="*/ f432 f210 1"/>
              <a:gd name="f525" fmla="*/ f433 f211 1"/>
              <a:gd name="f526" fmla="*/ f434 f211 1"/>
              <a:gd name="f527" fmla="*/ f435 f210 1"/>
              <a:gd name="f528" fmla="*/ f436 f211 1"/>
              <a:gd name="f529" fmla="*/ f437 f211 1"/>
              <a:gd name="f530" fmla="*/ f438 f210 1"/>
              <a:gd name="f531" fmla="*/ f439 f211 1"/>
              <a:gd name="f532" fmla="*/ f440 f210 1"/>
              <a:gd name="f533" fmla="*/ f441 f211 1"/>
              <a:gd name="f534" fmla="*/ f442 f211 1"/>
              <a:gd name="f535" fmla="*/ f443 f210 1"/>
              <a:gd name="f536" fmla="*/ f444 f211 1"/>
              <a:gd name="f537" fmla="*/ f445 f210 1"/>
              <a:gd name="f538" fmla="*/ f446 f211 1"/>
              <a:gd name="f539" fmla="*/ f447 f210 1"/>
              <a:gd name="f540" fmla="*/ f448 f211 1"/>
              <a:gd name="f541" fmla="*/ f449 f211 1"/>
              <a:gd name="f542" fmla="*/ f450 f210 1"/>
              <a:gd name="f543" fmla="*/ f451 f211 1"/>
              <a:gd name="f544" fmla="*/ f452 f210 1"/>
              <a:gd name="f545" fmla="*/ f453 f211 1"/>
              <a:gd name="f546" fmla="*/ f454 f210 1"/>
              <a:gd name="f547" fmla="*/ f455 f211 1"/>
              <a:gd name="f548" fmla="*/ f456 f210 1"/>
              <a:gd name="f549" fmla="*/ f457 f210 1"/>
              <a:gd name="f550" fmla="*/ f458 f211 1"/>
              <a:gd name="f551" fmla="*/ f459 f210 1"/>
              <a:gd name="f552" fmla="*/ f460 f211 1"/>
              <a:gd name="f553" fmla="*/ f461 f210 1"/>
              <a:gd name="f554" fmla="*/ f462 f211 1"/>
              <a:gd name="f555" fmla="*/ f463 f210 1"/>
              <a:gd name="f556" fmla="*/ f464 f211 1"/>
              <a:gd name="f557" fmla="*/ f465 f210 1"/>
              <a:gd name="f558" fmla="*/ f466 f211 1"/>
              <a:gd name="f559" fmla="*/ f467 f210 1"/>
              <a:gd name="f560" fmla="*/ f468 f211 1"/>
              <a:gd name="f561" fmla="*/ f469 f210 1"/>
              <a:gd name="f562" fmla="*/ f470 f211 1"/>
              <a:gd name="f563" fmla="*/ f471 f210 1"/>
              <a:gd name="f564" fmla="*/ f472 f211 1"/>
              <a:gd name="f565" fmla="*/ f473 f210 1"/>
              <a:gd name="f566" fmla="*/ f474 f211 1"/>
              <a:gd name="f567" fmla="*/ f475 f210 1"/>
              <a:gd name="f568" fmla="*/ f476 f211 1"/>
              <a:gd name="f569" fmla="*/ f477 f210 1"/>
              <a:gd name="f570" fmla="*/ f478 f211 1"/>
              <a:gd name="f571" fmla="*/ f479 f210 1"/>
              <a:gd name="f572" fmla="*/ f480 f211 1"/>
              <a:gd name="f573" fmla="*/ f481 f210 1"/>
              <a:gd name="f574" fmla="*/ f482 f211 1"/>
              <a:gd name="f575" fmla="*/ f483 f210 1"/>
              <a:gd name="f576" fmla="*/ f484 f211 1"/>
              <a:gd name="f577" fmla="*/ f485 f210 1"/>
              <a:gd name="f578" fmla="*/ f486 f210 1"/>
              <a:gd name="f579" fmla="*/ f487 f211 1"/>
              <a:gd name="f580" fmla="*/ f488 f210 1"/>
              <a:gd name="f581" fmla="*/ f489 f2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9">
                <a:pos x="f494" y="f495"/>
              </a:cxn>
              <a:cxn ang="f309">
                <a:pos x="f496" y="f497"/>
              </a:cxn>
              <a:cxn ang="f309">
                <a:pos x="f498" y="f499"/>
              </a:cxn>
              <a:cxn ang="f309">
                <a:pos x="f500" y="f501"/>
              </a:cxn>
              <a:cxn ang="f309">
                <a:pos x="f502" y="f503"/>
              </a:cxn>
              <a:cxn ang="f309">
                <a:pos x="f504" y="f505"/>
              </a:cxn>
              <a:cxn ang="f309">
                <a:pos x="f506" y="f507"/>
              </a:cxn>
              <a:cxn ang="f309">
                <a:pos x="f508" y="f509"/>
              </a:cxn>
              <a:cxn ang="f309">
                <a:pos x="f510" y="f511"/>
              </a:cxn>
              <a:cxn ang="f309">
                <a:pos x="f512" y="f509"/>
              </a:cxn>
              <a:cxn ang="f309">
                <a:pos x="f513" y="f509"/>
              </a:cxn>
              <a:cxn ang="f309">
                <a:pos x="f514" y="f499"/>
              </a:cxn>
              <a:cxn ang="f309">
                <a:pos x="f515" y="f509"/>
              </a:cxn>
              <a:cxn ang="f309">
                <a:pos x="f516" y="f517"/>
              </a:cxn>
              <a:cxn ang="f309">
                <a:pos x="f518" y="f519"/>
              </a:cxn>
              <a:cxn ang="f309">
                <a:pos x="f520" y="f521"/>
              </a:cxn>
              <a:cxn ang="f309">
                <a:pos x="f522" y="f523"/>
              </a:cxn>
              <a:cxn ang="f309">
                <a:pos x="f524" y="f525"/>
              </a:cxn>
              <a:cxn ang="f309">
                <a:pos x="f516" y="f526"/>
              </a:cxn>
              <a:cxn ang="f309">
                <a:pos x="f516" y="f526"/>
              </a:cxn>
              <a:cxn ang="f309">
                <a:pos x="f527" y="f528"/>
              </a:cxn>
              <a:cxn ang="f309">
                <a:pos x="f513" y="f529"/>
              </a:cxn>
              <a:cxn ang="f309">
                <a:pos x="f530" y="f531"/>
              </a:cxn>
              <a:cxn ang="f309">
                <a:pos x="f530" y="f531"/>
              </a:cxn>
              <a:cxn ang="f309">
                <a:pos x="f532" y="f533"/>
              </a:cxn>
              <a:cxn ang="f309">
                <a:pos x="f502" y="f534"/>
              </a:cxn>
              <a:cxn ang="f309">
                <a:pos x="f535" y="f536"/>
              </a:cxn>
              <a:cxn ang="f309">
                <a:pos x="f537" y="f538"/>
              </a:cxn>
              <a:cxn ang="f309">
                <a:pos x="f539" y="f540"/>
              </a:cxn>
              <a:cxn ang="f309">
                <a:pos x="f514" y="f541"/>
              </a:cxn>
              <a:cxn ang="f309">
                <a:pos x="f542" y="f543"/>
              </a:cxn>
              <a:cxn ang="f309">
                <a:pos x="f542" y="f543"/>
              </a:cxn>
              <a:cxn ang="f309">
                <a:pos x="f544" y="f545"/>
              </a:cxn>
              <a:cxn ang="f309">
                <a:pos x="f546" y="f547"/>
              </a:cxn>
              <a:cxn ang="f309">
                <a:pos x="f548" y="f529"/>
              </a:cxn>
              <a:cxn ang="f309">
                <a:pos x="f549" y="f550"/>
              </a:cxn>
              <a:cxn ang="f309">
                <a:pos x="f551" y="f552"/>
              </a:cxn>
              <a:cxn ang="f309">
                <a:pos x="f553" y="f554"/>
              </a:cxn>
              <a:cxn ang="f309">
                <a:pos x="f555" y="f556"/>
              </a:cxn>
              <a:cxn ang="f309">
                <a:pos x="f557" y="f503"/>
              </a:cxn>
              <a:cxn ang="f309">
                <a:pos x="f532" y="f558"/>
              </a:cxn>
              <a:cxn ang="f309">
                <a:pos x="f559" y="f560"/>
              </a:cxn>
              <a:cxn ang="f309">
                <a:pos x="f561" y="f562"/>
              </a:cxn>
              <a:cxn ang="f309">
                <a:pos x="f563" y="f564"/>
              </a:cxn>
              <a:cxn ang="f309">
                <a:pos x="f565" y="f566"/>
              </a:cxn>
              <a:cxn ang="f309">
                <a:pos x="f567" y="f568"/>
              </a:cxn>
              <a:cxn ang="f309">
                <a:pos x="f569" y="f570"/>
              </a:cxn>
              <a:cxn ang="f309">
                <a:pos x="f571" y="f572"/>
              </a:cxn>
              <a:cxn ang="f309">
                <a:pos x="f573" y="f574"/>
              </a:cxn>
              <a:cxn ang="f309">
                <a:pos x="f575" y="f568"/>
              </a:cxn>
              <a:cxn ang="f309">
                <a:pos x="f532" y="f576"/>
              </a:cxn>
              <a:cxn ang="f309">
                <a:pos x="f577" y="f545"/>
              </a:cxn>
              <a:cxn ang="f309">
                <a:pos x="f578" y="f579"/>
              </a:cxn>
              <a:cxn ang="f309">
                <a:pos x="f580" y="f581"/>
              </a:cxn>
            </a:cxnLst>
            <a:rect l="f490" t="f493" r="f491" b="f492"/>
            <a:pathLst>
              <a:path w="175" h="239">
                <a:moveTo>
                  <a:pt x="f8" y="f9"/>
                </a:moveTo>
                <a:cubicBezTo>
                  <a:pt x="f10" y="f9"/>
                  <a:pt x="f11" y="f9"/>
                  <a:pt x="f6" y="f9"/>
                </a:cubicBezTo>
                <a:cubicBezTo>
                  <a:pt x="f12" y="f13"/>
                  <a:pt x="f14" y="f15"/>
                  <a:pt x="f16" y="f7"/>
                </a:cubicBezTo>
                <a:cubicBezTo>
                  <a:pt x="f17" y="f7"/>
                  <a:pt x="f18" y="f7"/>
                  <a:pt x="f19" y="f7"/>
                </a:cubicBezTo>
                <a:cubicBezTo>
                  <a:pt x="f20" y="f7"/>
                  <a:pt x="f21" y="f7"/>
                  <a:pt x="f22" y="f7"/>
                </a:cubicBezTo>
                <a:cubicBezTo>
                  <a:pt x="f23" y="f7"/>
                  <a:pt x="f24" y="f7"/>
                  <a:pt x="f5" y="f13"/>
                </a:cubicBezTo>
                <a:cubicBezTo>
                  <a:pt x="f25" y="f26"/>
                  <a:pt x="f23" y="f9"/>
                  <a:pt x="f27" y="f9"/>
                </a:cubicBezTo>
                <a:cubicBezTo>
                  <a:pt x="f28" y="f9"/>
                  <a:pt x="f29" y="f9"/>
                  <a:pt x="f30" y="f9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14"/>
                  <a:pt x="f39" y="f18"/>
                </a:cubicBezTo>
                <a:cubicBezTo>
                  <a:pt x="f39" y="f40"/>
                  <a:pt x="f39" y="f41"/>
                  <a:pt x="f42" y="f43"/>
                </a:cubicBezTo>
                <a:cubicBezTo>
                  <a:pt x="f44" y="f45"/>
                  <a:pt x="f46" y="f47"/>
                  <a:pt x="f48" y="f5"/>
                </a:cubicBezTo>
                <a:cubicBezTo>
                  <a:pt x="f49" y="f22"/>
                  <a:pt x="f50" y="f51"/>
                  <a:pt x="f38" y="f52"/>
                </a:cubicBezTo>
                <a:cubicBezTo>
                  <a:pt x="f17" y="f53"/>
                  <a:pt x="f11" y="f54"/>
                  <a:pt x="f55" y="f20"/>
                </a:cubicBezTo>
                <a:cubicBezTo>
                  <a:pt x="f10" y="f56"/>
                  <a:pt x="f57" y="f58"/>
                  <a:pt x="f59" y="f18"/>
                </a:cubicBezTo>
                <a:cubicBezTo>
                  <a:pt x="f59" y="f12"/>
                  <a:pt x="f60" y="f61"/>
                  <a:pt x="f62" y="f63"/>
                </a:cubicBezTo>
                <a:cubicBezTo>
                  <a:pt x="f64" y="f63"/>
                  <a:pt x="f64" y="f65"/>
                  <a:pt x="f64" y="f66"/>
                </a:cubicBezTo>
                <a:cubicBezTo>
                  <a:pt x="f67" y="f68"/>
                  <a:pt x="f59" y="f69"/>
                  <a:pt x="f8" y="f9"/>
                </a:cubicBezTo>
                <a:close/>
                <a:moveTo>
                  <a:pt x="f44" y="f70"/>
                </a:moveTo>
                <a:cubicBezTo>
                  <a:pt x="f71" y="f69"/>
                  <a:pt x="f72" y="f73"/>
                  <a:pt x="f74" y="f75"/>
                </a:cubicBezTo>
                <a:cubicBezTo>
                  <a:pt x="f76" y="f63"/>
                  <a:pt x="f74" y="f17"/>
                  <a:pt x="f44" y="f17"/>
                </a:cubicBezTo>
                <a:cubicBezTo>
                  <a:pt x="f77" y="f17"/>
                  <a:pt x="f78" y="f36"/>
                  <a:pt x="f79" y="f80"/>
                </a:cubicBezTo>
                <a:cubicBezTo>
                  <a:pt x="f79" y="f80"/>
                  <a:pt x="f79" y="f80"/>
                  <a:pt x="f79" y="f81"/>
                </a:cubicBezTo>
                <a:cubicBezTo>
                  <a:pt x="f82" y="f83"/>
                  <a:pt x="f39" y="f84"/>
                  <a:pt x="f85" y="f70"/>
                </a:cubicBezTo>
                <a:cubicBezTo>
                  <a:pt x="f86" y="f70"/>
                  <a:pt x="f87" y="f70"/>
                  <a:pt x="f44" y="f70"/>
                </a:cubicBezTo>
                <a:close/>
                <a:moveTo>
                  <a:pt x="f88" y="f70"/>
                </a:moveTo>
                <a:cubicBezTo>
                  <a:pt x="f89" y="f90"/>
                  <a:pt x="f91" y="f92"/>
                  <a:pt x="f93" y="f94"/>
                </a:cubicBezTo>
                <a:cubicBezTo>
                  <a:pt x="f95" y="f81"/>
                  <a:pt x="f93" y="f6"/>
                  <a:pt x="f88" y="f96"/>
                </a:cubicBezTo>
                <a:cubicBezTo>
                  <a:pt x="f97" y="f12"/>
                  <a:pt x="f98" y="f63"/>
                  <a:pt x="f99" y="f65"/>
                </a:cubicBezTo>
                <a:cubicBezTo>
                  <a:pt x="f100" y="f101"/>
                  <a:pt x="f76" y="f69"/>
                  <a:pt x="f72" y="f70"/>
                </a:cubicBezTo>
                <a:cubicBezTo>
                  <a:pt x="f102" y="f70"/>
                  <a:pt x="f103" y="f70"/>
                  <a:pt x="f88" y="f70"/>
                </a:cubicBezTo>
                <a:close/>
                <a:moveTo>
                  <a:pt x="f91" y="f70"/>
                </a:moveTo>
                <a:cubicBezTo>
                  <a:pt x="f104" y="f70"/>
                  <a:pt x="f105" y="f70"/>
                  <a:pt x="f106" y="f70"/>
                </a:cubicBezTo>
                <a:cubicBezTo>
                  <a:pt x="f107" y="f108"/>
                  <a:pt x="f109" y="f110"/>
                  <a:pt x="f111" y="f112"/>
                </a:cubicBezTo>
                <a:cubicBezTo>
                  <a:pt x="f113" y="f114"/>
                  <a:pt x="f115" y="f34"/>
                  <a:pt x="f115" y="f116"/>
                </a:cubicBezTo>
                <a:cubicBezTo>
                  <a:pt x="f113" y="f75"/>
                  <a:pt x="f107" y="f80"/>
                  <a:pt x="f49" y="f36"/>
                </a:cubicBezTo>
                <a:cubicBezTo>
                  <a:pt x="f117" y="f2"/>
                  <a:pt x="f118" y="f81"/>
                  <a:pt x="f119" y="f66"/>
                </a:cubicBezTo>
                <a:cubicBezTo>
                  <a:pt x="f120" y="f121"/>
                  <a:pt x="f104" y="f94"/>
                  <a:pt x="f104" y="f122"/>
                </a:cubicBezTo>
                <a:cubicBezTo>
                  <a:pt x="f123" y="f114"/>
                  <a:pt x="f95" y="f90"/>
                  <a:pt x="f91" y="f70"/>
                </a:cubicBezTo>
                <a:close/>
                <a:moveTo>
                  <a:pt x="f113" y="f9"/>
                </a:moveTo>
                <a:cubicBezTo>
                  <a:pt x="f124" y="f9"/>
                  <a:pt x="f125" y="f9"/>
                  <a:pt x="f126" y="f9"/>
                </a:cubicBezTo>
                <a:cubicBezTo>
                  <a:pt x="f127" y="f70"/>
                  <a:pt x="f128" y="f129"/>
                  <a:pt x="f130" y="f131"/>
                </a:cubicBezTo>
                <a:cubicBezTo>
                  <a:pt x="f132" y="f90"/>
                  <a:pt x="f133" y="f134"/>
                  <a:pt x="f50" y="f135"/>
                </a:cubicBezTo>
                <a:cubicBezTo>
                  <a:pt x="f50" y="f136"/>
                  <a:pt x="f130" y="f66"/>
                  <a:pt x="f137" y="f80"/>
                </a:cubicBezTo>
                <a:cubicBezTo>
                  <a:pt x="f56" y="f75"/>
                  <a:pt x="f138" y="f94"/>
                  <a:pt x="f139" y="f140"/>
                </a:cubicBezTo>
                <a:cubicBezTo>
                  <a:pt x="f141" y="f142"/>
                  <a:pt x="f143" y="f110"/>
                  <a:pt x="f113" y="f9"/>
                </a:cubicBezTo>
                <a:close/>
                <a:moveTo>
                  <a:pt x="f119" y="f144"/>
                </a:moveTo>
                <a:cubicBezTo>
                  <a:pt x="f145" y="f126"/>
                  <a:pt x="f93" y="f146"/>
                  <a:pt x="f147" y="f11"/>
                </a:cubicBezTo>
                <a:cubicBezTo>
                  <a:pt x="f91" y="f11"/>
                  <a:pt x="f148" y="f149"/>
                  <a:pt x="f104" y="f149"/>
                </a:cubicBezTo>
                <a:cubicBezTo>
                  <a:pt x="f104" y="f59"/>
                  <a:pt x="f45" y="f137"/>
                  <a:pt x="f119" y="f144"/>
                </a:cubicBezTo>
                <a:close/>
                <a:moveTo>
                  <a:pt x="f150" y="f16"/>
                </a:moveTo>
                <a:cubicBezTo>
                  <a:pt x="f151" y="f152"/>
                  <a:pt x="f153" y="f154"/>
                  <a:pt x="f126" y="f56"/>
                </a:cubicBezTo>
                <a:cubicBezTo>
                  <a:pt x="f126" y="f155"/>
                  <a:pt x="f155" y="f150"/>
                  <a:pt x="f151" y="f139"/>
                </a:cubicBezTo>
                <a:cubicBezTo>
                  <a:pt x="f125" y="f150"/>
                  <a:pt x="f139" y="f125"/>
                  <a:pt x="f156" y="f155"/>
                </a:cubicBezTo>
                <a:cubicBezTo>
                  <a:pt x="f157" y="f50"/>
                  <a:pt x="f143" y="f10"/>
                  <a:pt x="f113" y="f18"/>
                </a:cubicBezTo>
                <a:cubicBezTo>
                  <a:pt x="f141" y="f17"/>
                  <a:pt x="f156" y="f17"/>
                  <a:pt x="f150" y="f16"/>
                </a:cubicBezTo>
                <a:close/>
                <a:moveTo>
                  <a:pt x="f130" y="f158"/>
                </a:moveTo>
                <a:cubicBezTo>
                  <a:pt x="f125" y="f159"/>
                  <a:pt x="f155" y="f120"/>
                  <a:pt x="f138" y="f111"/>
                </a:cubicBezTo>
                <a:cubicBezTo>
                  <a:pt x="f155" y="f111"/>
                  <a:pt x="f126" y="f111"/>
                  <a:pt x="f137" y="f111"/>
                </a:cubicBezTo>
                <a:cubicBezTo>
                  <a:pt x="f128" y="f120"/>
                  <a:pt x="f154" y="f88"/>
                  <a:pt x="f130" y="f158"/>
                </a:cubicBezTo>
                <a:close/>
                <a:moveTo>
                  <a:pt x="f143" y="f160"/>
                </a:moveTo>
                <a:cubicBezTo>
                  <a:pt x="f117" y="f161"/>
                  <a:pt x="f162" y="f85"/>
                  <a:pt x="f163" y="f164"/>
                </a:cubicBezTo>
                <a:cubicBezTo>
                  <a:pt x="f162" y="f77"/>
                  <a:pt x="f107" y="f77"/>
                  <a:pt x="f113" y="f165"/>
                </a:cubicBezTo>
                <a:cubicBezTo>
                  <a:pt x="f113" y="f35"/>
                  <a:pt x="f156" y="f166"/>
                  <a:pt x="f143" y="f160"/>
                </a:cubicBezTo>
                <a:close/>
                <a:moveTo>
                  <a:pt x="f139" y="f76"/>
                </a:moveTo>
                <a:cubicBezTo>
                  <a:pt x="f20" y="f54"/>
                  <a:pt x="f111" y="f167"/>
                  <a:pt x="f106" y="f107"/>
                </a:cubicBezTo>
                <a:cubicBezTo>
                  <a:pt x="f111" y="f107"/>
                  <a:pt x="f143" y="f20"/>
                  <a:pt x="f124" y="f109"/>
                </a:cubicBezTo>
                <a:cubicBezTo>
                  <a:pt x="f156" y="f104"/>
                  <a:pt x="f155" y="f159"/>
                  <a:pt x="f139" y="f76"/>
                </a:cubicBezTo>
                <a:close/>
                <a:moveTo>
                  <a:pt x="f168" y="f164"/>
                </a:moveTo>
                <a:cubicBezTo>
                  <a:pt x="f168" y="f169"/>
                  <a:pt x="f49" y="f161"/>
                  <a:pt x="f105" y="f170"/>
                </a:cubicBezTo>
                <a:cubicBezTo>
                  <a:pt x="f95" y="f171"/>
                  <a:pt x="f172" y="f33"/>
                  <a:pt x="f93" y="f87"/>
                </a:cubicBezTo>
                <a:cubicBezTo>
                  <a:pt x="f172" y="f47"/>
                  <a:pt x="f104" y="f47"/>
                  <a:pt x="f168" y="f164"/>
                </a:cubicBezTo>
                <a:close/>
                <a:moveTo>
                  <a:pt x="f173" y="f40"/>
                </a:moveTo>
                <a:cubicBezTo>
                  <a:pt x="f88" y="f60"/>
                  <a:pt x="f95" y="f174"/>
                  <a:pt x="f175" y="f115"/>
                </a:cubicBezTo>
                <a:cubicBezTo>
                  <a:pt x="f98" y="f153"/>
                  <a:pt x="f97" y="f8"/>
                  <a:pt x="f176" y="f177"/>
                </a:cubicBezTo>
                <a:cubicBezTo>
                  <a:pt x="f48" y="f178"/>
                  <a:pt x="f179" y="f178"/>
                  <a:pt x="f173" y="f40"/>
                </a:cubicBezTo>
                <a:close/>
                <a:moveTo>
                  <a:pt x="f154" y="f180"/>
                </a:moveTo>
                <a:cubicBezTo>
                  <a:pt x="f8" y="f53"/>
                  <a:pt x="f146" y="f181"/>
                  <a:pt x="f59" y="f161"/>
                </a:cubicBezTo>
                <a:cubicBezTo>
                  <a:pt x="f58" y="f171"/>
                  <a:pt x="f60" y="f182"/>
                  <a:pt x="f8" y="f183"/>
                </a:cubicBezTo>
                <a:cubicBezTo>
                  <a:pt x="f154" y="f184"/>
                  <a:pt x="f133" y="f185"/>
                  <a:pt x="f133" y="f171"/>
                </a:cubicBezTo>
                <a:cubicBezTo>
                  <a:pt x="f186" y="f31"/>
                  <a:pt x="f128" y="f86"/>
                  <a:pt x="f127" y="f44"/>
                </a:cubicBezTo>
                <a:cubicBezTo>
                  <a:pt x="f130" y="f187"/>
                  <a:pt x="f188" y="f187"/>
                  <a:pt x="f154" y="f180"/>
                </a:cubicBezTo>
                <a:close/>
                <a:moveTo>
                  <a:pt x="f127" y="f189"/>
                </a:moveTo>
                <a:cubicBezTo>
                  <a:pt x="f150" y="f184"/>
                  <a:pt x="f156" y="f190"/>
                  <a:pt x="f157" y="f191"/>
                </a:cubicBezTo>
                <a:cubicBezTo>
                  <a:pt x="f139" y="f191"/>
                  <a:pt x="f125" y="f21"/>
                  <a:pt x="f56" y="f21"/>
                </a:cubicBezTo>
                <a:cubicBezTo>
                  <a:pt x="f56" y="f39"/>
                  <a:pt x="f132" y="f190"/>
                  <a:pt x="f127" y="f189"/>
                </a:cubicBezTo>
                <a:close/>
                <a:moveTo>
                  <a:pt x="f20" y="f192"/>
                </a:moveTo>
                <a:cubicBezTo>
                  <a:pt x="f111" y="f64"/>
                  <a:pt x="f115" y="f133"/>
                  <a:pt x="f143" y="f155"/>
                </a:cubicBezTo>
                <a:cubicBezTo>
                  <a:pt x="f143" y="f125"/>
                  <a:pt x="f113" y="f139"/>
                  <a:pt x="f111" y="f124"/>
                </a:cubicBezTo>
                <a:cubicBezTo>
                  <a:pt x="f20" y="f139"/>
                  <a:pt x="f49" y="f138"/>
                  <a:pt x="f49" y="f151"/>
                </a:cubicBezTo>
                <a:cubicBezTo>
                  <a:pt x="f117" y="f188"/>
                  <a:pt x="f163" y="f62"/>
                  <a:pt x="f168" y="f19"/>
                </a:cubicBezTo>
                <a:cubicBezTo>
                  <a:pt x="f45" y="f19"/>
                  <a:pt x="f162" y="f192"/>
                  <a:pt x="f20" y="f192"/>
                </a:cubicBezTo>
                <a:close/>
                <a:moveTo>
                  <a:pt x="f95" y="f162"/>
                </a:moveTo>
                <a:cubicBezTo>
                  <a:pt x="f148" y="f95"/>
                  <a:pt x="f193" y="f97"/>
                  <a:pt x="f172" y="f71"/>
                </a:cubicBezTo>
                <a:cubicBezTo>
                  <a:pt x="f173" y="f98"/>
                  <a:pt x="f147" y="f93"/>
                  <a:pt x="f194" y="f117"/>
                </a:cubicBezTo>
                <a:cubicBezTo>
                  <a:pt x="f175" y="f195"/>
                  <a:pt x="f145" y="f195"/>
                  <a:pt x="f95" y="f162"/>
                </a:cubicBezTo>
                <a:close/>
                <a:moveTo>
                  <a:pt x="f45" y="f106"/>
                </a:moveTo>
                <a:cubicBezTo>
                  <a:pt x="f195" y="f104"/>
                  <a:pt x="f49" y="f175"/>
                  <a:pt x="f107" y="f99"/>
                </a:cubicBezTo>
                <a:cubicBezTo>
                  <a:pt x="f107" y="f100"/>
                  <a:pt x="f49" y="f76"/>
                  <a:pt x="f162" y="f72"/>
                </a:cubicBezTo>
                <a:cubicBezTo>
                  <a:pt x="f117" y="f76"/>
                  <a:pt x="f118" y="f158"/>
                  <a:pt x="f118" y="f176"/>
                </a:cubicBezTo>
                <a:cubicBezTo>
                  <a:pt x="f119" y="f88"/>
                  <a:pt x="f104" y="f167"/>
                  <a:pt x="f123" y="f49"/>
                </a:cubicBezTo>
                <a:cubicBezTo>
                  <a:pt x="f120" y="f49"/>
                  <a:pt x="f168" y="f49"/>
                  <a:pt x="f45" y="f106"/>
                </a:cubicBezTo>
                <a:close/>
                <a:moveTo>
                  <a:pt x="f186" y="f113"/>
                </a:moveTo>
                <a:cubicBezTo>
                  <a:pt x="f132" y="f113"/>
                  <a:pt x="f188" y="f115"/>
                  <a:pt x="f133" y="f143"/>
                </a:cubicBezTo>
                <a:cubicBezTo>
                  <a:pt x="f50" y="f113"/>
                  <a:pt x="f196" y="f109"/>
                  <a:pt x="f196" y="f107"/>
                </a:cubicBezTo>
                <a:cubicBezTo>
                  <a:pt x="f60" y="f45"/>
                  <a:pt x="f146" y="f120"/>
                  <a:pt x="f59" y="f95"/>
                </a:cubicBezTo>
                <a:cubicBezTo>
                  <a:pt x="f58" y="f175"/>
                  <a:pt x="f58" y="f103"/>
                  <a:pt x="f67" y="f102"/>
                </a:cubicBezTo>
                <a:cubicBezTo>
                  <a:pt x="f59" y="f102"/>
                  <a:pt x="f146" y="f102"/>
                  <a:pt x="f60" y="f102"/>
                </a:cubicBezTo>
                <a:cubicBezTo>
                  <a:pt x="f133" y="f175"/>
                  <a:pt x="f133" y="f193"/>
                  <a:pt x="f186" y="f113"/>
                </a:cubicBezTo>
                <a:close/>
                <a:moveTo>
                  <a:pt x="f175" y="f21"/>
                </a:moveTo>
                <a:cubicBezTo>
                  <a:pt x="f159" y="f180"/>
                  <a:pt x="f194" y="f180"/>
                  <a:pt x="f54" y="f71"/>
                </a:cubicBezTo>
                <a:cubicBezTo>
                  <a:pt x="f103" y="f197"/>
                  <a:pt x="f197" y="f198"/>
                  <a:pt x="f99" y="f118"/>
                </a:cubicBezTo>
                <a:cubicBezTo>
                  <a:pt x="f99" y="f105"/>
                  <a:pt x="f197" y="f163"/>
                  <a:pt x="f48" y="f117"/>
                </a:cubicBezTo>
                <a:cubicBezTo>
                  <a:pt x="f97" y="f163"/>
                  <a:pt x="f179" y="f105"/>
                  <a:pt x="f179" y="f118"/>
                </a:cubicBezTo>
                <a:cubicBezTo>
                  <a:pt x="f194" y="f95"/>
                  <a:pt x="f173" y="f159"/>
                  <a:pt x="f175" y="f176"/>
                </a:cubicBezTo>
                <a:cubicBezTo>
                  <a:pt x="f175" y="f46"/>
                  <a:pt x="f175" y="f72"/>
                  <a:pt x="f175" y="f21"/>
                </a:cubicBezTo>
                <a:close/>
                <a:moveTo>
                  <a:pt x="f128" y="f38"/>
                </a:moveTo>
                <a:cubicBezTo>
                  <a:pt x="f130" y="f152"/>
                  <a:pt x="f199" y="f50"/>
                  <a:pt x="f188" y="f150"/>
                </a:cubicBezTo>
                <a:cubicBezTo>
                  <a:pt x="f186" y="f150"/>
                  <a:pt x="f130" y="f125"/>
                  <a:pt x="f130" y="f151"/>
                </a:cubicBezTo>
                <a:cubicBezTo>
                  <a:pt x="f137" y="f133"/>
                  <a:pt x="f126" y="f10"/>
                  <a:pt x="f153" y="f18"/>
                </a:cubicBezTo>
                <a:cubicBezTo>
                  <a:pt x="f155" y="f17"/>
                  <a:pt x="f174" y="f14"/>
                  <a:pt x="f128" y="f38"/>
                </a:cubicBezTo>
                <a:close/>
                <a:moveTo>
                  <a:pt x="f48" y="f113"/>
                </a:moveTo>
                <a:cubicBezTo>
                  <a:pt x="f197" y="f113"/>
                  <a:pt x="f98" y="f113"/>
                  <a:pt x="f176" y="f111"/>
                </a:cubicBezTo>
                <a:cubicBezTo>
                  <a:pt x="f76" y="f155"/>
                  <a:pt x="f74" y="f154"/>
                  <a:pt x="f72" y="f55"/>
                </a:cubicBezTo>
                <a:cubicBezTo>
                  <a:pt x="f72" y="f200"/>
                  <a:pt x="f76" y="f177"/>
                  <a:pt x="f46" y="f43"/>
                </a:cubicBezTo>
                <a:cubicBezTo>
                  <a:pt x="f158" y="f43"/>
                  <a:pt x="f100" y="f55"/>
                  <a:pt x="f102" y="f152"/>
                </a:cubicBezTo>
                <a:cubicBezTo>
                  <a:pt x="f176" y="f146"/>
                  <a:pt x="f99" y="f133"/>
                  <a:pt x="f98" y="f174"/>
                </a:cubicBezTo>
                <a:cubicBezTo>
                  <a:pt x="f197" y="f125"/>
                  <a:pt x="f48" y="f157"/>
                  <a:pt x="f48" y="f113"/>
                </a:cubicBezTo>
                <a:close/>
                <a:moveTo>
                  <a:pt x="f43" y="f182"/>
                </a:moveTo>
                <a:cubicBezTo>
                  <a:pt x="f200" y="f184"/>
                  <a:pt x="f55" y="f184"/>
                  <a:pt x="f41" y="f184"/>
                </a:cubicBezTo>
                <a:cubicBezTo>
                  <a:pt x="f152" y="f182"/>
                  <a:pt x="f10" y="f182"/>
                  <a:pt x="f10" y="f185"/>
                </a:cubicBezTo>
                <a:cubicBezTo>
                  <a:pt x="f57" y="f201"/>
                  <a:pt x="f58" y="f202"/>
                  <a:pt x="f146" y="f21"/>
                </a:cubicBezTo>
                <a:cubicBezTo>
                  <a:pt x="f60" y="f44"/>
                  <a:pt x="f58" y="f180"/>
                  <a:pt x="f64" y="f72"/>
                </a:cubicBezTo>
                <a:cubicBezTo>
                  <a:pt x="f152" y="f79"/>
                  <a:pt x="f55" y="f201"/>
                  <a:pt x="f43" y="f182"/>
                </a:cubicBezTo>
                <a:close/>
                <a:moveTo>
                  <a:pt x="f123" y="f203"/>
                </a:moveTo>
                <a:cubicBezTo>
                  <a:pt x="f172" y="f203"/>
                  <a:pt x="f148" y="f203"/>
                  <a:pt x="f95" y="f203"/>
                </a:cubicBezTo>
                <a:cubicBezTo>
                  <a:pt x="f89" y="f189"/>
                  <a:pt x="f194" y="f169"/>
                  <a:pt x="f159" y="f78"/>
                </a:cubicBezTo>
                <a:cubicBezTo>
                  <a:pt x="f88" y="f78"/>
                  <a:pt x="f89" y="f78"/>
                  <a:pt x="f89" y="f42"/>
                </a:cubicBezTo>
                <a:cubicBezTo>
                  <a:pt x="f91" y="f204"/>
                  <a:pt x="f95" y="f29"/>
                  <a:pt x="f123" y="f203"/>
                </a:cubicBezTo>
                <a:close/>
                <a:moveTo>
                  <a:pt x="f102" y="f44"/>
                </a:moveTo>
                <a:cubicBezTo>
                  <a:pt x="f76" y="f98"/>
                  <a:pt x="f205" y="f145"/>
                  <a:pt x="f206" y="f163"/>
                </a:cubicBezTo>
                <a:cubicBezTo>
                  <a:pt x="f158" y="f198"/>
                  <a:pt x="f98" y="f197"/>
                  <a:pt x="f102" y="f44"/>
                </a:cubicBezTo>
                <a:close/>
                <a:moveTo>
                  <a:pt x="f196" y="f6"/>
                </a:moveTo>
                <a:cubicBezTo>
                  <a:pt x="f146" y="f55"/>
                  <a:pt x="f58" y="f154"/>
                  <a:pt x="f62" y="f125"/>
                </a:cubicBezTo>
                <a:cubicBezTo>
                  <a:pt x="f196" y="f128"/>
                  <a:pt x="f188" y="f18"/>
                  <a:pt x="f196" y="f6"/>
                </a:cubicBezTo>
                <a:close/>
                <a:moveTo>
                  <a:pt x="f164" y="f55"/>
                </a:moveTo>
                <a:cubicBezTo>
                  <a:pt x="f164" y="f55"/>
                  <a:pt x="f77" y="f55"/>
                  <a:pt x="f165" y="f55"/>
                </a:cubicBezTo>
                <a:cubicBezTo>
                  <a:pt x="f180" y="f57"/>
                  <a:pt x="f206" y="f141"/>
                  <a:pt x="f180" y="f20"/>
                </a:cubicBezTo>
                <a:cubicBezTo>
                  <a:pt x="f21" y="f155"/>
                  <a:pt x="f165" y="f199"/>
                  <a:pt x="f164" y="f55"/>
                </a:cubicBezTo>
                <a:close/>
                <a:moveTo>
                  <a:pt x="f99" y="f42"/>
                </a:moveTo>
                <a:cubicBezTo>
                  <a:pt x="f98" y="f42"/>
                  <a:pt x="f197" y="f207"/>
                  <a:pt x="f48" y="f207"/>
                </a:cubicBezTo>
                <a:cubicBezTo>
                  <a:pt x="f97" y="f181"/>
                  <a:pt x="f173" y="f208"/>
                  <a:pt x="f179" y="f27"/>
                </a:cubicBezTo>
                <a:cubicBezTo>
                  <a:pt x="f48" y="f182"/>
                  <a:pt x="f98" y="f30"/>
                  <a:pt x="f176" y="f82"/>
                </a:cubicBezTo>
                <a:cubicBezTo>
                  <a:pt x="f102" y="f86"/>
                  <a:pt x="f99" y="f53"/>
                  <a:pt x="f99" y="f42"/>
                </a:cubicBezTo>
                <a:close/>
                <a:moveTo>
                  <a:pt x="f177" y="f205"/>
                </a:moveTo>
                <a:cubicBezTo>
                  <a:pt x="f178" y="f205"/>
                  <a:pt x="f178" y="f205"/>
                  <a:pt x="f40" y="f72"/>
                </a:cubicBezTo>
                <a:cubicBezTo>
                  <a:pt x="f19" y="f207"/>
                  <a:pt x="f18" y="f31"/>
                  <a:pt x="f14" y="f184"/>
                </a:cubicBezTo>
                <a:cubicBezTo>
                  <a:pt x="f11" y="f166"/>
                  <a:pt x="f55" y="f77"/>
                  <a:pt x="f177" y="f205"/>
                </a:cubicBezTo>
                <a:close/>
                <a:moveTo>
                  <a:pt x="f58" y="f143"/>
                </a:moveTo>
                <a:cubicBezTo>
                  <a:pt x="f67" y="f143"/>
                  <a:pt x="f62" y="f144"/>
                  <a:pt x="f64" y="f144"/>
                </a:cubicBezTo>
                <a:cubicBezTo>
                  <a:pt x="f41" y="f105"/>
                  <a:pt x="f200" y="f198"/>
                  <a:pt x="f178" y="f98"/>
                </a:cubicBezTo>
                <a:cubicBezTo>
                  <a:pt x="f43" y="f98"/>
                  <a:pt x="f200" y="f98"/>
                  <a:pt x="f41" y="f98"/>
                </a:cubicBezTo>
                <a:cubicBezTo>
                  <a:pt x="f10" y="f145"/>
                  <a:pt x="f57" y="f105"/>
                  <a:pt x="f58" y="f143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50DD9230-8366-0D30-B265-3760BB7ECA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180" y="491837"/>
            <a:ext cx="4810265" cy="763597"/>
          </a:xfrm>
        </p:spPr>
        <p:txBody>
          <a:bodyPr lIns="121898" tIns="121898" rIns="121898" bIns="121898" anchor="t"/>
          <a:lstStyle/>
          <a:p>
            <a:pPr lvl="0"/>
            <a:r>
              <a:rPr lang="en-US">
                <a:solidFill>
                  <a:srgbClr val="33C073"/>
                </a:solidFill>
                <a:latin typeface="Oswald" pitchFamily="2"/>
              </a:rPr>
              <a:t>RESOURCES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C1B385-CE06-1FCD-5471-CECE61B4D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575" y="491837"/>
            <a:ext cx="2393240" cy="60056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F26AAB6E-3835-3697-48C9-A07485B6056E}"/>
              </a:ext>
            </a:extLst>
          </p:cNvPr>
          <p:cNvSpPr/>
          <p:nvPr/>
        </p:nvSpPr>
        <p:spPr>
          <a:xfrm>
            <a:off x="6211884" y="4859341"/>
            <a:ext cx="2312983" cy="15700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5"/>
              <a:gd name="f7" fmla="val 276"/>
              <a:gd name="f8" fmla="val 29"/>
              <a:gd name="f9" fmla="val 54"/>
              <a:gd name="f10" fmla="val 65"/>
              <a:gd name="f11" fmla="val 40"/>
              <a:gd name="f12" fmla="val 101"/>
              <a:gd name="f13" fmla="val 34"/>
              <a:gd name="f14" fmla="val 138"/>
              <a:gd name="f15" fmla="val 28"/>
              <a:gd name="f16" fmla="val 140"/>
              <a:gd name="f17" fmla="val 141"/>
              <a:gd name="f18" fmla="val 144"/>
              <a:gd name="f19" fmla="val 137"/>
              <a:gd name="f20" fmla="val 109"/>
              <a:gd name="f21" fmla="val 130"/>
              <a:gd name="f22" fmla="val 190"/>
              <a:gd name="f23" fmla="val 123"/>
              <a:gd name="f24" fmla="val 271"/>
              <a:gd name="f25" fmla="val 82"/>
              <a:gd name="f26" fmla="val 273"/>
              <a:gd name="f27" fmla="val 41"/>
              <a:gd name="f28" fmla="val 274"/>
              <a:gd name="f29" fmla="val 2"/>
              <a:gd name="f30" fmla="val 270"/>
              <a:gd name="f31" fmla="val 3"/>
              <a:gd name="f32" fmla="val 265"/>
              <a:gd name="f33" fmla="val 4"/>
              <a:gd name="f34" fmla="val 261"/>
              <a:gd name="f35" fmla="val 18"/>
              <a:gd name="f36" fmla="val 258"/>
              <a:gd name="f37" fmla="val 32"/>
              <a:gd name="f38" fmla="val 254"/>
              <a:gd name="f39" fmla="val 45"/>
              <a:gd name="f40" fmla="val 251"/>
              <a:gd name="f41" fmla="val 250"/>
              <a:gd name="f42" fmla="val 249"/>
              <a:gd name="f43" fmla="val 248"/>
              <a:gd name="f44" fmla="val 19"/>
              <a:gd name="f45" fmla="val 252"/>
              <a:gd name="f46" fmla="val 5"/>
              <a:gd name="f47" fmla="val 255"/>
              <a:gd name="f48" fmla="val 8"/>
              <a:gd name="f49" fmla="val 236"/>
              <a:gd name="f50" fmla="val 11"/>
              <a:gd name="f51" fmla="val 218"/>
              <a:gd name="f52" fmla="val 14"/>
              <a:gd name="f53" fmla="val 200"/>
              <a:gd name="f54" fmla="val 43"/>
              <a:gd name="f55" fmla="val 70"/>
              <a:gd name="f56" fmla="val 195"/>
              <a:gd name="f57" fmla="val 98"/>
              <a:gd name="f58" fmla="val 189"/>
              <a:gd name="f59" fmla="val 97"/>
              <a:gd name="f60" fmla="val 188"/>
              <a:gd name="f61" fmla="val 187"/>
              <a:gd name="f62" fmla="val 186"/>
              <a:gd name="f63" fmla="val 192"/>
              <a:gd name="f64" fmla="val 15"/>
              <a:gd name="f65" fmla="val 197"/>
              <a:gd name="f66" fmla="val 16"/>
              <a:gd name="f67" fmla="val 17"/>
              <a:gd name="f68" fmla="val 182"/>
              <a:gd name="f69" fmla="val 175"/>
              <a:gd name="f70" fmla="val 173"/>
              <a:gd name="f71" fmla="val 23"/>
              <a:gd name="f72" fmla="val 25"/>
              <a:gd name="f73" fmla="val 35"/>
              <a:gd name="f74" fmla="val 172"/>
              <a:gd name="f75" fmla="val 46"/>
              <a:gd name="f76" fmla="val 57"/>
              <a:gd name="f77" fmla="val 60"/>
              <a:gd name="f78" fmla="val 171"/>
              <a:gd name="f79" fmla="val 62"/>
              <a:gd name="f80" fmla="val 170"/>
              <a:gd name="f81" fmla="val 64"/>
              <a:gd name="f82" fmla="val 168"/>
              <a:gd name="f83" fmla="val 50"/>
              <a:gd name="f84" fmla="val 163"/>
              <a:gd name="f85" fmla="val 36"/>
              <a:gd name="f86" fmla="val 167"/>
              <a:gd name="f87" fmla="val 21"/>
              <a:gd name="f88" fmla="val 166"/>
              <a:gd name="f89" fmla="val 27"/>
              <a:gd name="f90" fmla="val 129"/>
              <a:gd name="f91" fmla="val 93"/>
              <a:gd name="f92" fmla="val 38"/>
              <a:gd name="f93" fmla="val 55"/>
              <a:gd name="f94" fmla="val 56"/>
              <a:gd name="f95" fmla="val 31"/>
              <a:gd name="f96" fmla="val 24"/>
              <a:gd name="f97" fmla="val 59"/>
              <a:gd name="f98" fmla="val 22"/>
              <a:gd name="f99" fmla="val 53"/>
              <a:gd name="f100" fmla="val 20"/>
              <a:gd name="f101" fmla="val 42"/>
              <a:gd name="f102" fmla="val 33"/>
              <a:gd name="f103" fmla="val 51"/>
              <a:gd name="f104" fmla="val 89"/>
              <a:gd name="f105" fmla="val 12"/>
              <a:gd name="f106" fmla="val 127"/>
              <a:gd name="f107" fmla="val 9"/>
              <a:gd name="f108" fmla="val 165"/>
              <a:gd name="f109" fmla="val 204"/>
              <a:gd name="f110" fmla="val 259"/>
              <a:gd name="f111" fmla="val 313"/>
              <a:gd name="f112" fmla="val 366"/>
              <a:gd name="f113" fmla="val 375"/>
              <a:gd name="f114" fmla="val 384"/>
              <a:gd name="f115" fmla="val 392"/>
              <a:gd name="f116" fmla="val 399"/>
              <a:gd name="f117" fmla="val 404"/>
              <a:gd name="f118" fmla="val 49"/>
              <a:gd name="f119" fmla="val 381"/>
              <a:gd name="f120" fmla="val 352"/>
              <a:gd name="f121" fmla="val 325"/>
              <a:gd name="f122" fmla="val 290"/>
              <a:gd name="f123" fmla="val 256"/>
              <a:gd name="f124" fmla="val 221"/>
              <a:gd name="f125" fmla="val 161"/>
              <a:gd name="f126" fmla="val 103"/>
              <a:gd name="f127" fmla="val 44"/>
              <a:gd name="f128" fmla="val 30"/>
              <a:gd name="f129" fmla="val 63"/>
              <a:gd name="f130" fmla="val 96"/>
              <a:gd name="f131" fmla="val 66"/>
              <a:gd name="f132" fmla="val 68"/>
              <a:gd name="f133" fmla="val 91"/>
              <a:gd name="f134" fmla="val 69"/>
              <a:gd name="f135" fmla="val 76"/>
              <a:gd name="f136" fmla="val 78"/>
              <a:gd name="f137" fmla="val 81"/>
              <a:gd name="f138" fmla="val 113"/>
              <a:gd name="f139" fmla="val 84"/>
              <a:gd name="f140" fmla="val 117"/>
              <a:gd name="f141" fmla="val 87"/>
              <a:gd name="f142" fmla="val 120"/>
              <a:gd name="f143" fmla="val 95"/>
              <a:gd name="f144" fmla="val 128"/>
              <a:gd name="f145" fmla="val 105"/>
              <a:gd name="f146" fmla="val 112"/>
              <a:gd name="f147" fmla="val 119"/>
              <a:gd name="f148" fmla="val 104"/>
              <a:gd name="f149" fmla="val 126"/>
              <a:gd name="f150" fmla="val 92"/>
              <a:gd name="f151" fmla="val 90"/>
              <a:gd name="f152" fmla="val 86"/>
              <a:gd name="f153" fmla="val 118"/>
              <a:gd name="f154" fmla="val 110"/>
              <a:gd name="f155" fmla="val 102"/>
              <a:gd name="f156" fmla="val 106"/>
              <a:gd name="f157" fmla="val 61"/>
              <a:gd name="f158" fmla="val 114"/>
              <a:gd name="f159" fmla="val 58"/>
              <a:gd name="f160" fmla="val 75"/>
              <a:gd name="f161" fmla="val 116"/>
              <a:gd name="f162" fmla="val 121"/>
              <a:gd name="f163" fmla="val 67"/>
              <a:gd name="f164" fmla="val 134"/>
              <a:gd name="f165" fmla="val 72"/>
              <a:gd name="f166" fmla="val 143"/>
              <a:gd name="f167" fmla="val 146"/>
              <a:gd name="f168" fmla="val 150"/>
              <a:gd name="f169" fmla="val 154"/>
              <a:gd name="f170" fmla="val 158"/>
              <a:gd name="f171" fmla="val 160"/>
              <a:gd name="f172" fmla="val 99"/>
              <a:gd name="f173" fmla="val 157"/>
              <a:gd name="f174" fmla="val 148"/>
              <a:gd name="f175" fmla="val 85"/>
              <a:gd name="f176" fmla="+- 0 0 -90"/>
              <a:gd name="f177" fmla="*/ f3 1 405"/>
              <a:gd name="f178" fmla="*/ f4 1 276"/>
              <a:gd name="f179" fmla="val f5"/>
              <a:gd name="f180" fmla="val f6"/>
              <a:gd name="f181" fmla="val f7"/>
              <a:gd name="f182" fmla="*/ f176 f0 1"/>
              <a:gd name="f183" fmla="+- f181 0 f179"/>
              <a:gd name="f184" fmla="+- f180 0 f179"/>
              <a:gd name="f185" fmla="*/ f182 1 f2"/>
              <a:gd name="f186" fmla="*/ f184 1 405"/>
              <a:gd name="f187" fmla="*/ f183 1 276"/>
              <a:gd name="f188" fmla="*/ 29 f184 1"/>
              <a:gd name="f189" fmla="*/ 54 f183 1"/>
              <a:gd name="f190" fmla="*/ 138 f184 1"/>
              <a:gd name="f191" fmla="*/ 28 f183 1"/>
              <a:gd name="f192" fmla="*/ 144 f184 1"/>
              <a:gd name="f193" fmla="*/ 123 f184 1"/>
              <a:gd name="f194" fmla="*/ 271 f183 1"/>
              <a:gd name="f195" fmla="*/ 0 f184 1"/>
              <a:gd name="f196" fmla="*/ 276 f183 1"/>
              <a:gd name="f197" fmla="*/ 4 f184 1"/>
              <a:gd name="f198" fmla="*/ 261 f183 1"/>
              <a:gd name="f199" fmla="*/ 45 f184 1"/>
              <a:gd name="f200" fmla="*/ 251 f183 1"/>
              <a:gd name="f201" fmla="*/ 248 f183 1"/>
              <a:gd name="f202" fmla="*/ 5 f184 1"/>
              <a:gd name="f203" fmla="*/ 255 f183 1"/>
              <a:gd name="f204" fmla="*/ 14 f184 1"/>
              <a:gd name="f205" fmla="*/ 200 f183 1"/>
              <a:gd name="f206" fmla="*/ 98 f184 1"/>
              <a:gd name="f207" fmla="*/ 189 f183 1"/>
              <a:gd name="f208" fmla="*/ 97 f184 1"/>
              <a:gd name="f209" fmla="*/ 186 f183 1"/>
              <a:gd name="f210" fmla="*/ 15 f184 1"/>
              <a:gd name="f211" fmla="*/ 197 f183 1"/>
              <a:gd name="f212" fmla="*/ 19 f184 1"/>
              <a:gd name="f213" fmla="*/ 175 f183 1"/>
              <a:gd name="f214" fmla="*/ 25 f184 1"/>
              <a:gd name="f215" fmla="*/ 173 f183 1"/>
              <a:gd name="f216" fmla="*/ 57 f184 1"/>
              <a:gd name="f217" fmla="*/ 172 f183 1"/>
              <a:gd name="f218" fmla="*/ 64 f184 1"/>
              <a:gd name="f219" fmla="*/ 168 f183 1"/>
              <a:gd name="f220" fmla="*/ 21 f184 1"/>
              <a:gd name="f221" fmla="*/ 166 f183 1"/>
              <a:gd name="f222" fmla="*/ 38 f184 1"/>
              <a:gd name="f223" fmla="*/ 55 f183 1"/>
              <a:gd name="f224" fmla="*/ 56 f183 1"/>
              <a:gd name="f225" fmla="*/ 22 f184 1"/>
              <a:gd name="f226" fmla="*/ 53 f183 1"/>
              <a:gd name="f227" fmla="*/ 33 f184 1"/>
              <a:gd name="f228" fmla="*/ 29 f183 1"/>
              <a:gd name="f229" fmla="*/ 89 f184 1"/>
              <a:gd name="f230" fmla="*/ 12 f183 1"/>
              <a:gd name="f231" fmla="*/ 204 f184 1"/>
              <a:gd name="f232" fmla="*/ 3 f183 1"/>
              <a:gd name="f233" fmla="*/ 366 f184 1"/>
              <a:gd name="f234" fmla="*/ 20 f183 1"/>
              <a:gd name="f235" fmla="*/ 392 f184 1"/>
              <a:gd name="f236" fmla="*/ 31 f183 1"/>
              <a:gd name="f237" fmla="*/ 405 f184 1"/>
              <a:gd name="f238" fmla="*/ 49 f183 1"/>
              <a:gd name="f239" fmla="*/ 325 f184 1"/>
              <a:gd name="f240" fmla="*/ 23 f183 1"/>
              <a:gd name="f241" fmla="*/ 221 f184 1"/>
              <a:gd name="f242" fmla="*/ 15 f183 1"/>
              <a:gd name="f243" fmla="*/ 40 f183 1"/>
              <a:gd name="f244" fmla="*/ 34 f184 1"/>
              <a:gd name="f245" fmla="*/ 44 f183 1"/>
              <a:gd name="f246" fmla="*/ 62 f183 1"/>
              <a:gd name="f247" fmla="*/ 65 f183 1"/>
              <a:gd name="f248" fmla="*/ 91 f184 1"/>
              <a:gd name="f249" fmla="*/ 69 f183 1"/>
              <a:gd name="f250" fmla="*/ 78 f184 1"/>
              <a:gd name="f251" fmla="*/ 109 f183 1"/>
              <a:gd name="f252" fmla="*/ 87 f184 1"/>
              <a:gd name="f253" fmla="*/ 120 f183 1"/>
              <a:gd name="f254" fmla="*/ 105 f184 1"/>
              <a:gd name="f255" fmla="*/ 126 f184 1"/>
              <a:gd name="f256" fmla="*/ 96 f183 1"/>
              <a:gd name="f257" fmla="*/ 86 f183 1"/>
              <a:gd name="f258" fmla="*/ 102 f184 1"/>
              <a:gd name="f259" fmla="*/ 114 f184 1"/>
              <a:gd name="f260" fmla="*/ 58 f183 1"/>
              <a:gd name="f261" fmla="*/ 66 f183 1"/>
              <a:gd name="f262" fmla="*/ 58 f184 1"/>
              <a:gd name="f263" fmla="*/ 116 f183 1"/>
              <a:gd name="f264" fmla="*/ 56 f184 1"/>
              <a:gd name="f265" fmla="*/ 118 f183 1"/>
              <a:gd name="f266" fmla="*/ 62 f184 1"/>
              <a:gd name="f267" fmla="*/ 128 f183 1"/>
              <a:gd name="f268" fmla="*/ 143 f183 1"/>
              <a:gd name="f269" fmla="*/ 90 f184 1"/>
              <a:gd name="f270" fmla="*/ 154 f183 1"/>
              <a:gd name="f271" fmla="*/ 99 f184 1"/>
              <a:gd name="f272" fmla="*/ 157 f183 1"/>
              <a:gd name="f273" fmla="*/ 148 f183 1"/>
              <a:gd name="f274" fmla="+- f185 0 f1"/>
              <a:gd name="f275" fmla="*/ f188 1 405"/>
              <a:gd name="f276" fmla="*/ f189 1 276"/>
              <a:gd name="f277" fmla="*/ f190 1 405"/>
              <a:gd name="f278" fmla="*/ f191 1 276"/>
              <a:gd name="f279" fmla="*/ f192 1 405"/>
              <a:gd name="f280" fmla="*/ f193 1 405"/>
              <a:gd name="f281" fmla="*/ f194 1 276"/>
              <a:gd name="f282" fmla="*/ f195 1 405"/>
              <a:gd name="f283" fmla="*/ f196 1 276"/>
              <a:gd name="f284" fmla="*/ f197 1 405"/>
              <a:gd name="f285" fmla="*/ f198 1 276"/>
              <a:gd name="f286" fmla="*/ f199 1 405"/>
              <a:gd name="f287" fmla="*/ f200 1 276"/>
              <a:gd name="f288" fmla="*/ f201 1 276"/>
              <a:gd name="f289" fmla="*/ f202 1 405"/>
              <a:gd name="f290" fmla="*/ f203 1 276"/>
              <a:gd name="f291" fmla="*/ f204 1 405"/>
              <a:gd name="f292" fmla="*/ f205 1 276"/>
              <a:gd name="f293" fmla="*/ f206 1 405"/>
              <a:gd name="f294" fmla="*/ f207 1 276"/>
              <a:gd name="f295" fmla="*/ f208 1 405"/>
              <a:gd name="f296" fmla="*/ f209 1 276"/>
              <a:gd name="f297" fmla="*/ f210 1 405"/>
              <a:gd name="f298" fmla="*/ f211 1 276"/>
              <a:gd name="f299" fmla="*/ f212 1 405"/>
              <a:gd name="f300" fmla="*/ f213 1 276"/>
              <a:gd name="f301" fmla="*/ f214 1 405"/>
              <a:gd name="f302" fmla="*/ f215 1 276"/>
              <a:gd name="f303" fmla="*/ f216 1 405"/>
              <a:gd name="f304" fmla="*/ f217 1 276"/>
              <a:gd name="f305" fmla="*/ f218 1 405"/>
              <a:gd name="f306" fmla="*/ f219 1 276"/>
              <a:gd name="f307" fmla="*/ f220 1 405"/>
              <a:gd name="f308" fmla="*/ f221 1 276"/>
              <a:gd name="f309" fmla="*/ f222 1 405"/>
              <a:gd name="f310" fmla="*/ f223 1 276"/>
              <a:gd name="f311" fmla="*/ f224 1 276"/>
              <a:gd name="f312" fmla="*/ f225 1 405"/>
              <a:gd name="f313" fmla="*/ f226 1 276"/>
              <a:gd name="f314" fmla="*/ f227 1 405"/>
              <a:gd name="f315" fmla="*/ f228 1 276"/>
              <a:gd name="f316" fmla="*/ f229 1 405"/>
              <a:gd name="f317" fmla="*/ f230 1 276"/>
              <a:gd name="f318" fmla="*/ f231 1 405"/>
              <a:gd name="f319" fmla="*/ f232 1 276"/>
              <a:gd name="f320" fmla="*/ f233 1 405"/>
              <a:gd name="f321" fmla="*/ f234 1 276"/>
              <a:gd name="f322" fmla="*/ f235 1 405"/>
              <a:gd name="f323" fmla="*/ f236 1 276"/>
              <a:gd name="f324" fmla="*/ f237 1 405"/>
              <a:gd name="f325" fmla="*/ f238 1 276"/>
              <a:gd name="f326" fmla="*/ f239 1 405"/>
              <a:gd name="f327" fmla="*/ f240 1 276"/>
              <a:gd name="f328" fmla="*/ f241 1 405"/>
              <a:gd name="f329" fmla="*/ f242 1 276"/>
              <a:gd name="f330" fmla="*/ f243 1 276"/>
              <a:gd name="f331" fmla="*/ f244 1 405"/>
              <a:gd name="f332" fmla="*/ f245 1 276"/>
              <a:gd name="f333" fmla="*/ f246 1 276"/>
              <a:gd name="f334" fmla="*/ f247 1 276"/>
              <a:gd name="f335" fmla="*/ f248 1 405"/>
              <a:gd name="f336" fmla="*/ f249 1 276"/>
              <a:gd name="f337" fmla="*/ f250 1 405"/>
              <a:gd name="f338" fmla="*/ f251 1 276"/>
              <a:gd name="f339" fmla="*/ f252 1 405"/>
              <a:gd name="f340" fmla="*/ f253 1 276"/>
              <a:gd name="f341" fmla="*/ f254 1 405"/>
              <a:gd name="f342" fmla="*/ f255 1 405"/>
              <a:gd name="f343" fmla="*/ f256 1 276"/>
              <a:gd name="f344" fmla="*/ f257 1 276"/>
              <a:gd name="f345" fmla="*/ f258 1 405"/>
              <a:gd name="f346" fmla="*/ f259 1 405"/>
              <a:gd name="f347" fmla="*/ f260 1 276"/>
              <a:gd name="f348" fmla="*/ f261 1 276"/>
              <a:gd name="f349" fmla="*/ f262 1 405"/>
              <a:gd name="f350" fmla="*/ f263 1 276"/>
              <a:gd name="f351" fmla="*/ f264 1 405"/>
              <a:gd name="f352" fmla="*/ f265 1 276"/>
              <a:gd name="f353" fmla="*/ f266 1 405"/>
              <a:gd name="f354" fmla="*/ f267 1 276"/>
              <a:gd name="f355" fmla="*/ f268 1 276"/>
              <a:gd name="f356" fmla="*/ f269 1 405"/>
              <a:gd name="f357" fmla="*/ f270 1 276"/>
              <a:gd name="f358" fmla="*/ f271 1 405"/>
              <a:gd name="f359" fmla="*/ f272 1 276"/>
              <a:gd name="f360" fmla="*/ f273 1 276"/>
              <a:gd name="f361" fmla="*/ 0 1 f186"/>
              <a:gd name="f362" fmla="*/ f180 1 f186"/>
              <a:gd name="f363" fmla="*/ 0 1 f187"/>
              <a:gd name="f364" fmla="*/ f181 1 f187"/>
              <a:gd name="f365" fmla="*/ f275 1 f186"/>
              <a:gd name="f366" fmla="*/ f276 1 f187"/>
              <a:gd name="f367" fmla="*/ f277 1 f186"/>
              <a:gd name="f368" fmla="*/ f278 1 f187"/>
              <a:gd name="f369" fmla="*/ f279 1 f186"/>
              <a:gd name="f370" fmla="*/ f280 1 f186"/>
              <a:gd name="f371" fmla="*/ f281 1 f187"/>
              <a:gd name="f372" fmla="*/ f282 1 f186"/>
              <a:gd name="f373" fmla="*/ f283 1 f187"/>
              <a:gd name="f374" fmla="*/ f284 1 f186"/>
              <a:gd name="f375" fmla="*/ f285 1 f187"/>
              <a:gd name="f376" fmla="*/ f286 1 f186"/>
              <a:gd name="f377" fmla="*/ f287 1 f187"/>
              <a:gd name="f378" fmla="*/ f288 1 f187"/>
              <a:gd name="f379" fmla="*/ f289 1 f186"/>
              <a:gd name="f380" fmla="*/ f290 1 f187"/>
              <a:gd name="f381" fmla="*/ f291 1 f186"/>
              <a:gd name="f382" fmla="*/ f292 1 f187"/>
              <a:gd name="f383" fmla="*/ f293 1 f186"/>
              <a:gd name="f384" fmla="*/ f294 1 f187"/>
              <a:gd name="f385" fmla="*/ f295 1 f186"/>
              <a:gd name="f386" fmla="*/ f296 1 f187"/>
              <a:gd name="f387" fmla="*/ f297 1 f186"/>
              <a:gd name="f388" fmla="*/ f298 1 f187"/>
              <a:gd name="f389" fmla="*/ f299 1 f186"/>
              <a:gd name="f390" fmla="*/ f300 1 f187"/>
              <a:gd name="f391" fmla="*/ f301 1 f186"/>
              <a:gd name="f392" fmla="*/ f302 1 f187"/>
              <a:gd name="f393" fmla="*/ f303 1 f186"/>
              <a:gd name="f394" fmla="*/ f304 1 f187"/>
              <a:gd name="f395" fmla="*/ f305 1 f186"/>
              <a:gd name="f396" fmla="*/ f306 1 f187"/>
              <a:gd name="f397" fmla="*/ f307 1 f186"/>
              <a:gd name="f398" fmla="*/ f308 1 f187"/>
              <a:gd name="f399" fmla="*/ f309 1 f186"/>
              <a:gd name="f400" fmla="*/ f310 1 f187"/>
              <a:gd name="f401" fmla="*/ f311 1 f187"/>
              <a:gd name="f402" fmla="*/ f312 1 f186"/>
              <a:gd name="f403" fmla="*/ f313 1 f187"/>
              <a:gd name="f404" fmla="*/ f314 1 f186"/>
              <a:gd name="f405" fmla="*/ f315 1 f187"/>
              <a:gd name="f406" fmla="*/ f316 1 f186"/>
              <a:gd name="f407" fmla="*/ f317 1 f187"/>
              <a:gd name="f408" fmla="*/ f318 1 f186"/>
              <a:gd name="f409" fmla="*/ f319 1 f187"/>
              <a:gd name="f410" fmla="*/ f320 1 f186"/>
              <a:gd name="f411" fmla="*/ f321 1 f187"/>
              <a:gd name="f412" fmla="*/ f322 1 f186"/>
              <a:gd name="f413" fmla="*/ f323 1 f187"/>
              <a:gd name="f414" fmla="*/ f324 1 f186"/>
              <a:gd name="f415" fmla="*/ f325 1 f187"/>
              <a:gd name="f416" fmla="*/ f326 1 f186"/>
              <a:gd name="f417" fmla="*/ f327 1 f187"/>
              <a:gd name="f418" fmla="*/ f328 1 f186"/>
              <a:gd name="f419" fmla="*/ f329 1 f187"/>
              <a:gd name="f420" fmla="*/ f330 1 f187"/>
              <a:gd name="f421" fmla="*/ f331 1 f186"/>
              <a:gd name="f422" fmla="*/ f332 1 f187"/>
              <a:gd name="f423" fmla="*/ f333 1 f187"/>
              <a:gd name="f424" fmla="*/ f334 1 f187"/>
              <a:gd name="f425" fmla="*/ f335 1 f186"/>
              <a:gd name="f426" fmla="*/ f336 1 f187"/>
              <a:gd name="f427" fmla="*/ f337 1 f186"/>
              <a:gd name="f428" fmla="*/ f338 1 f187"/>
              <a:gd name="f429" fmla="*/ f339 1 f186"/>
              <a:gd name="f430" fmla="*/ f340 1 f187"/>
              <a:gd name="f431" fmla="*/ f341 1 f186"/>
              <a:gd name="f432" fmla="*/ f342 1 f186"/>
              <a:gd name="f433" fmla="*/ f343 1 f187"/>
              <a:gd name="f434" fmla="*/ f344 1 f187"/>
              <a:gd name="f435" fmla="*/ f345 1 f186"/>
              <a:gd name="f436" fmla="*/ f346 1 f186"/>
              <a:gd name="f437" fmla="*/ f347 1 f187"/>
              <a:gd name="f438" fmla="*/ f348 1 f187"/>
              <a:gd name="f439" fmla="*/ f349 1 f186"/>
              <a:gd name="f440" fmla="*/ f350 1 f187"/>
              <a:gd name="f441" fmla="*/ f351 1 f186"/>
              <a:gd name="f442" fmla="*/ f352 1 f187"/>
              <a:gd name="f443" fmla="*/ f353 1 f186"/>
              <a:gd name="f444" fmla="*/ f354 1 f187"/>
              <a:gd name="f445" fmla="*/ f355 1 f187"/>
              <a:gd name="f446" fmla="*/ f356 1 f186"/>
              <a:gd name="f447" fmla="*/ f357 1 f187"/>
              <a:gd name="f448" fmla="*/ f358 1 f186"/>
              <a:gd name="f449" fmla="*/ f359 1 f187"/>
              <a:gd name="f450" fmla="*/ f360 1 f187"/>
              <a:gd name="f451" fmla="*/ f361 f177 1"/>
              <a:gd name="f452" fmla="*/ f362 f177 1"/>
              <a:gd name="f453" fmla="*/ f364 f178 1"/>
              <a:gd name="f454" fmla="*/ f363 f178 1"/>
              <a:gd name="f455" fmla="*/ f365 f177 1"/>
              <a:gd name="f456" fmla="*/ f366 f178 1"/>
              <a:gd name="f457" fmla="*/ f367 f177 1"/>
              <a:gd name="f458" fmla="*/ f368 f178 1"/>
              <a:gd name="f459" fmla="*/ f369 f177 1"/>
              <a:gd name="f460" fmla="*/ f370 f177 1"/>
              <a:gd name="f461" fmla="*/ f371 f178 1"/>
              <a:gd name="f462" fmla="*/ f372 f177 1"/>
              <a:gd name="f463" fmla="*/ f373 f178 1"/>
              <a:gd name="f464" fmla="*/ f374 f177 1"/>
              <a:gd name="f465" fmla="*/ f375 f178 1"/>
              <a:gd name="f466" fmla="*/ f376 f177 1"/>
              <a:gd name="f467" fmla="*/ f377 f178 1"/>
              <a:gd name="f468" fmla="*/ f378 f178 1"/>
              <a:gd name="f469" fmla="*/ f379 f177 1"/>
              <a:gd name="f470" fmla="*/ f380 f178 1"/>
              <a:gd name="f471" fmla="*/ f381 f177 1"/>
              <a:gd name="f472" fmla="*/ f382 f178 1"/>
              <a:gd name="f473" fmla="*/ f383 f177 1"/>
              <a:gd name="f474" fmla="*/ f384 f178 1"/>
              <a:gd name="f475" fmla="*/ f385 f177 1"/>
              <a:gd name="f476" fmla="*/ f386 f178 1"/>
              <a:gd name="f477" fmla="*/ f387 f177 1"/>
              <a:gd name="f478" fmla="*/ f388 f178 1"/>
              <a:gd name="f479" fmla="*/ f389 f177 1"/>
              <a:gd name="f480" fmla="*/ f390 f178 1"/>
              <a:gd name="f481" fmla="*/ f391 f177 1"/>
              <a:gd name="f482" fmla="*/ f392 f178 1"/>
              <a:gd name="f483" fmla="*/ f393 f177 1"/>
              <a:gd name="f484" fmla="*/ f394 f178 1"/>
              <a:gd name="f485" fmla="*/ f395 f177 1"/>
              <a:gd name="f486" fmla="*/ f396 f178 1"/>
              <a:gd name="f487" fmla="*/ f397 f177 1"/>
              <a:gd name="f488" fmla="*/ f398 f178 1"/>
              <a:gd name="f489" fmla="*/ f399 f177 1"/>
              <a:gd name="f490" fmla="*/ f400 f178 1"/>
              <a:gd name="f491" fmla="*/ f401 f178 1"/>
              <a:gd name="f492" fmla="*/ f402 f177 1"/>
              <a:gd name="f493" fmla="*/ f403 f178 1"/>
              <a:gd name="f494" fmla="*/ f404 f177 1"/>
              <a:gd name="f495" fmla="*/ f405 f178 1"/>
              <a:gd name="f496" fmla="*/ f406 f177 1"/>
              <a:gd name="f497" fmla="*/ f407 f178 1"/>
              <a:gd name="f498" fmla="*/ f408 f177 1"/>
              <a:gd name="f499" fmla="*/ f409 f178 1"/>
              <a:gd name="f500" fmla="*/ f410 f177 1"/>
              <a:gd name="f501" fmla="*/ f411 f178 1"/>
              <a:gd name="f502" fmla="*/ f412 f177 1"/>
              <a:gd name="f503" fmla="*/ f413 f178 1"/>
              <a:gd name="f504" fmla="*/ f414 f177 1"/>
              <a:gd name="f505" fmla="*/ f415 f178 1"/>
              <a:gd name="f506" fmla="*/ f416 f177 1"/>
              <a:gd name="f507" fmla="*/ f417 f178 1"/>
              <a:gd name="f508" fmla="*/ f418 f177 1"/>
              <a:gd name="f509" fmla="*/ f419 f178 1"/>
              <a:gd name="f510" fmla="*/ f420 f178 1"/>
              <a:gd name="f511" fmla="*/ f421 f177 1"/>
              <a:gd name="f512" fmla="*/ f422 f178 1"/>
              <a:gd name="f513" fmla="*/ f423 f178 1"/>
              <a:gd name="f514" fmla="*/ f424 f178 1"/>
              <a:gd name="f515" fmla="*/ f425 f177 1"/>
              <a:gd name="f516" fmla="*/ f426 f178 1"/>
              <a:gd name="f517" fmla="*/ f427 f177 1"/>
              <a:gd name="f518" fmla="*/ f428 f178 1"/>
              <a:gd name="f519" fmla="*/ f429 f177 1"/>
              <a:gd name="f520" fmla="*/ f430 f178 1"/>
              <a:gd name="f521" fmla="*/ f431 f177 1"/>
              <a:gd name="f522" fmla="*/ f432 f177 1"/>
              <a:gd name="f523" fmla="*/ f433 f178 1"/>
              <a:gd name="f524" fmla="*/ f434 f178 1"/>
              <a:gd name="f525" fmla="*/ f435 f177 1"/>
              <a:gd name="f526" fmla="*/ f436 f177 1"/>
              <a:gd name="f527" fmla="*/ f437 f178 1"/>
              <a:gd name="f528" fmla="*/ f438 f178 1"/>
              <a:gd name="f529" fmla="*/ f439 f177 1"/>
              <a:gd name="f530" fmla="*/ f440 f178 1"/>
              <a:gd name="f531" fmla="*/ f441 f177 1"/>
              <a:gd name="f532" fmla="*/ f442 f178 1"/>
              <a:gd name="f533" fmla="*/ f443 f177 1"/>
              <a:gd name="f534" fmla="*/ f444 f178 1"/>
              <a:gd name="f535" fmla="*/ f445 f178 1"/>
              <a:gd name="f536" fmla="*/ f446 f177 1"/>
              <a:gd name="f537" fmla="*/ f447 f178 1"/>
              <a:gd name="f538" fmla="*/ f448 f177 1"/>
              <a:gd name="f539" fmla="*/ f449 f178 1"/>
              <a:gd name="f540" fmla="*/ f450 f17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4">
                <a:pos x="f455" y="f456"/>
              </a:cxn>
              <a:cxn ang="f274">
                <a:pos x="f457" y="f458"/>
              </a:cxn>
              <a:cxn ang="f274">
                <a:pos x="f459" y="f458"/>
              </a:cxn>
              <a:cxn ang="f274">
                <a:pos x="f460" y="f461"/>
              </a:cxn>
              <a:cxn ang="f274">
                <a:pos x="f462" y="f463"/>
              </a:cxn>
              <a:cxn ang="f274">
                <a:pos x="f464" y="f465"/>
              </a:cxn>
              <a:cxn ang="f274">
                <a:pos x="f466" y="f467"/>
              </a:cxn>
              <a:cxn ang="f274">
                <a:pos x="f466" y="f468"/>
              </a:cxn>
              <a:cxn ang="f274">
                <a:pos x="f469" y="f470"/>
              </a:cxn>
              <a:cxn ang="f274">
                <a:pos x="f471" y="f472"/>
              </a:cxn>
              <a:cxn ang="f274">
                <a:pos x="f473" y="f474"/>
              </a:cxn>
              <a:cxn ang="f274">
                <a:pos x="f475" y="f476"/>
              </a:cxn>
              <a:cxn ang="f274">
                <a:pos x="f477" y="f478"/>
              </a:cxn>
              <a:cxn ang="f274">
                <a:pos x="f479" y="f480"/>
              </a:cxn>
              <a:cxn ang="f274">
                <a:pos x="f481" y="f482"/>
              </a:cxn>
              <a:cxn ang="f274">
                <a:pos x="f483" y="f484"/>
              </a:cxn>
              <a:cxn ang="f274">
                <a:pos x="f485" y="f486"/>
              </a:cxn>
              <a:cxn ang="f274">
                <a:pos x="f487" y="f488"/>
              </a:cxn>
              <a:cxn ang="f274">
                <a:pos x="f489" y="f490"/>
              </a:cxn>
              <a:cxn ang="f274">
                <a:pos x="f455" y="f491"/>
              </a:cxn>
              <a:cxn ang="f274">
                <a:pos x="f492" y="f493"/>
              </a:cxn>
              <a:cxn ang="f274">
                <a:pos x="f494" y="f495"/>
              </a:cxn>
              <a:cxn ang="f274">
                <a:pos x="f496" y="f497"/>
              </a:cxn>
              <a:cxn ang="f274">
                <a:pos x="f498" y="f499"/>
              </a:cxn>
              <a:cxn ang="f274">
                <a:pos x="f500" y="f501"/>
              </a:cxn>
              <a:cxn ang="f274">
                <a:pos x="f502" y="f503"/>
              </a:cxn>
              <a:cxn ang="f274">
                <a:pos x="f504" y="f505"/>
              </a:cxn>
              <a:cxn ang="f274">
                <a:pos x="f506" y="f507"/>
              </a:cxn>
              <a:cxn ang="f274">
                <a:pos x="f508" y="f509"/>
              </a:cxn>
              <a:cxn ang="f274">
                <a:pos x="f466" y="f510"/>
              </a:cxn>
              <a:cxn ang="f274">
                <a:pos x="f511" y="f512"/>
              </a:cxn>
              <a:cxn ang="f274">
                <a:pos x="f455" y="f456"/>
              </a:cxn>
              <a:cxn ang="f274">
                <a:pos x="f475" y="f513"/>
              </a:cxn>
              <a:cxn ang="f274">
                <a:pos x="f473" y="f514"/>
              </a:cxn>
              <a:cxn ang="f274">
                <a:pos x="f515" y="f516"/>
              </a:cxn>
              <a:cxn ang="f274">
                <a:pos x="f517" y="f518"/>
              </a:cxn>
              <a:cxn ang="f274">
                <a:pos x="f519" y="f520"/>
              </a:cxn>
              <a:cxn ang="f274">
                <a:pos x="f521" y="f520"/>
              </a:cxn>
              <a:cxn ang="f274">
                <a:pos x="f522" y="f523"/>
              </a:cxn>
              <a:cxn ang="f274">
                <a:pos x="f522" y="f524"/>
              </a:cxn>
              <a:cxn ang="f274">
                <a:pos x="f525" y="f513"/>
              </a:cxn>
              <a:cxn ang="f274">
                <a:pos x="f526" y="f527"/>
              </a:cxn>
              <a:cxn ang="f274">
                <a:pos x="f485" y="f528"/>
              </a:cxn>
              <a:cxn ang="f274">
                <a:pos x="f475" y="f513"/>
              </a:cxn>
              <a:cxn ang="f274">
                <a:pos x="f529" y="f530"/>
              </a:cxn>
              <a:cxn ang="f274">
                <a:pos x="f531" y="f532"/>
              </a:cxn>
              <a:cxn ang="f274">
                <a:pos x="f533" y="f534"/>
              </a:cxn>
              <a:cxn ang="f274">
                <a:pos x="f517" y="f535"/>
              </a:cxn>
              <a:cxn ang="f274">
                <a:pos x="f536" y="f537"/>
              </a:cxn>
              <a:cxn ang="f274">
                <a:pos x="f538" y="f539"/>
              </a:cxn>
              <a:cxn ang="f274">
                <a:pos x="f473" y="f540"/>
              </a:cxn>
              <a:cxn ang="f274">
                <a:pos x="f529" y="f530"/>
              </a:cxn>
            </a:cxnLst>
            <a:rect l="f451" t="f454" r="f452" b="f453"/>
            <a:pathLst>
              <a:path w="405" h="27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5"/>
                  <a:pt x="f17" y="f15"/>
                  <a:pt x="f18" y="f15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7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39" y="f41"/>
                  <a:pt x="f39" y="f42"/>
                  <a:pt x="f39" y="f43"/>
                </a:cubicBezTo>
                <a:cubicBezTo>
                  <a:pt x="f37" y="f41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3"/>
                  <a:pt x="f55" y="f56"/>
                  <a:pt x="f57" y="f58"/>
                </a:cubicBezTo>
                <a:cubicBezTo>
                  <a:pt x="f59" y="f60"/>
                  <a:pt x="f59" y="f61"/>
                  <a:pt x="f59" y="f62"/>
                </a:cubicBezTo>
                <a:cubicBezTo>
                  <a:pt x="f55" y="f61"/>
                  <a:pt x="f54" y="f63"/>
                  <a:pt x="f64" y="f65"/>
                </a:cubicBezTo>
                <a:cubicBezTo>
                  <a:pt x="f66" y="f22"/>
                  <a:pt x="f67" y="f68"/>
                  <a:pt x="f44" y="f69"/>
                </a:cubicBezTo>
                <a:cubicBezTo>
                  <a:pt x="f44" y="f70"/>
                  <a:pt x="f71" y="f70"/>
                  <a:pt x="f72" y="f70"/>
                </a:cubicBezTo>
                <a:cubicBezTo>
                  <a:pt x="f73" y="f74"/>
                  <a:pt x="f75" y="f74"/>
                  <a:pt x="f76" y="f74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37" y="f91"/>
                  <a:pt x="f92" y="f93"/>
                </a:cubicBezTo>
                <a:cubicBezTo>
                  <a:pt x="f13" y="f94"/>
                  <a:pt x="f95" y="f93"/>
                  <a:pt x="f8" y="f94"/>
                </a:cubicBezTo>
                <a:cubicBezTo>
                  <a:pt x="f96" y="f97"/>
                  <a:pt x="f71" y="f94"/>
                  <a:pt x="f98" y="f99"/>
                </a:cubicBezTo>
                <a:cubicBezTo>
                  <a:pt x="f100" y="f101"/>
                  <a:pt x="f96" y="f13"/>
                  <a:pt x="f102" y="f8"/>
                </a:cubicBezTo>
                <a:cubicBezTo>
                  <a:pt x="f103" y="f35"/>
                  <a:pt x="f55" y="f52"/>
                  <a:pt x="f104" y="f105"/>
                </a:cubicBezTo>
                <a:cubicBezTo>
                  <a:pt x="f106" y="f107"/>
                  <a:pt x="f108" y="f46"/>
                  <a:pt x="f109" y="f31"/>
                </a:cubicBezTo>
                <a:cubicBezTo>
                  <a:pt x="f110" y="f5"/>
                  <a:pt x="f111" y="f33"/>
                  <a:pt x="f112" y="f100"/>
                </a:cubicBezTo>
                <a:cubicBezTo>
                  <a:pt x="f113" y="f71"/>
                  <a:pt x="f114" y="f89"/>
                  <a:pt x="f115" y="f95"/>
                </a:cubicBezTo>
                <a:cubicBezTo>
                  <a:pt x="f116" y="f73"/>
                  <a:pt x="f117" y="f11"/>
                  <a:pt x="f6" y="f118"/>
                </a:cubicBezTo>
                <a:cubicBezTo>
                  <a:pt x="f119" y="f8"/>
                  <a:pt x="f120" y="f15"/>
                  <a:pt x="f121" y="f71"/>
                </a:cubicBezTo>
                <a:cubicBezTo>
                  <a:pt x="f122" y="f67"/>
                  <a:pt x="f123" y="f64"/>
                  <a:pt x="f124" y="f64"/>
                </a:cubicBezTo>
                <a:cubicBezTo>
                  <a:pt x="f125" y="f64"/>
                  <a:pt x="f126" y="f96"/>
                  <a:pt x="f39" y="f11"/>
                </a:cubicBezTo>
                <a:cubicBezTo>
                  <a:pt x="f101" y="f27"/>
                  <a:pt x="f92" y="f54"/>
                  <a:pt x="f13" y="f127"/>
                </a:cubicBezTo>
                <a:cubicBezTo>
                  <a:pt x="f128" y="f75"/>
                  <a:pt x="f15" y="f118"/>
                  <a:pt x="f8" y="f9"/>
                </a:cubicBezTo>
                <a:close/>
                <a:moveTo>
                  <a:pt x="f59" y="f79"/>
                </a:moveTo>
                <a:cubicBezTo>
                  <a:pt x="f59" y="f129"/>
                  <a:pt x="f59" y="f81"/>
                  <a:pt x="f57" y="f10"/>
                </a:cubicBezTo>
                <a:cubicBezTo>
                  <a:pt x="f130" y="f131"/>
                  <a:pt x="f91" y="f132"/>
                  <a:pt x="f133" y="f134"/>
                </a:cubicBezTo>
                <a:cubicBezTo>
                  <a:pt x="f135" y="f135"/>
                  <a:pt x="f129" y="f104"/>
                  <a:pt x="f136" y="f20"/>
                </a:cubicBezTo>
                <a:cubicBezTo>
                  <a:pt x="f137" y="f138"/>
                  <a:pt x="f139" y="f140"/>
                  <a:pt x="f141" y="f142"/>
                </a:cubicBezTo>
                <a:cubicBezTo>
                  <a:pt x="f143" y="f144"/>
                  <a:pt x="f57" y="f144"/>
                  <a:pt x="f145" y="f142"/>
                </a:cubicBezTo>
                <a:cubicBezTo>
                  <a:pt x="f146" y="f146"/>
                  <a:pt x="f147" y="f148"/>
                  <a:pt x="f149" y="f130"/>
                </a:cubicBezTo>
                <a:cubicBezTo>
                  <a:pt x="f90" y="f150"/>
                  <a:pt x="f21" y="f151"/>
                  <a:pt x="f149" y="f152"/>
                </a:cubicBezTo>
                <a:cubicBezTo>
                  <a:pt x="f153" y="f136"/>
                  <a:pt x="f154" y="f55"/>
                  <a:pt x="f155" y="f79"/>
                </a:cubicBezTo>
                <a:cubicBezTo>
                  <a:pt x="f156" y="f157"/>
                  <a:pt x="f154" y="f97"/>
                  <a:pt x="f158" y="f159"/>
                </a:cubicBezTo>
                <a:cubicBezTo>
                  <a:pt x="f148" y="f99"/>
                  <a:pt x="f55" y="f159"/>
                  <a:pt x="f81" y="f131"/>
                </a:cubicBezTo>
                <a:cubicBezTo>
                  <a:pt x="f160" y="f10"/>
                  <a:pt x="f152" y="f81"/>
                  <a:pt x="f59" y="f79"/>
                </a:cubicBezTo>
                <a:close/>
                <a:moveTo>
                  <a:pt x="f159" y="f161"/>
                </a:moveTo>
                <a:cubicBezTo>
                  <a:pt x="f76" y="f140"/>
                  <a:pt x="f76" y="f140"/>
                  <a:pt x="f94" y="f153"/>
                </a:cubicBezTo>
                <a:cubicBezTo>
                  <a:pt x="f159" y="f162"/>
                  <a:pt x="f97" y="f149"/>
                  <a:pt x="f79" y="f144"/>
                </a:cubicBezTo>
                <a:cubicBezTo>
                  <a:pt x="f163" y="f164"/>
                  <a:pt x="f165" y="f14"/>
                  <a:pt x="f136" y="f166"/>
                </a:cubicBezTo>
                <a:cubicBezTo>
                  <a:pt x="f25" y="f167"/>
                  <a:pt x="f141" y="f168"/>
                  <a:pt x="f151" y="f169"/>
                </a:cubicBezTo>
                <a:cubicBezTo>
                  <a:pt x="f91" y="f170"/>
                  <a:pt x="f143" y="f171"/>
                  <a:pt x="f172" y="f173"/>
                </a:cubicBezTo>
                <a:cubicBezTo>
                  <a:pt x="f126" y="f169"/>
                  <a:pt x="f12" y="f168"/>
                  <a:pt x="f57" y="f174"/>
                </a:cubicBezTo>
                <a:cubicBezTo>
                  <a:pt x="f175" y="f19"/>
                  <a:pt x="f165" y="f149"/>
                  <a:pt x="f159" y="f161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426C7C1-8D48-025A-7015-88DABA248CCC}"/>
              </a:ext>
            </a:extLst>
          </p:cNvPr>
          <p:cNvSpPr/>
          <p:nvPr/>
        </p:nvSpPr>
        <p:spPr>
          <a:xfrm>
            <a:off x="7770808" y="5011734"/>
            <a:ext cx="720720" cy="14859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5"/>
              <a:gd name="f7" fmla="val 261"/>
              <a:gd name="f8" fmla="val 246"/>
              <a:gd name="f9" fmla="val 1"/>
              <a:gd name="f10" fmla="val 236"/>
              <a:gd name="f11" fmla="val 2"/>
              <a:gd name="f12" fmla="val 225"/>
              <a:gd name="f13" fmla="val 3"/>
              <a:gd name="f14" fmla="val 214"/>
              <a:gd name="f15" fmla="val 11"/>
              <a:gd name="f16" fmla="val 216"/>
              <a:gd name="f17" fmla="val 19"/>
              <a:gd name="f18" fmla="val 218"/>
              <a:gd name="f19" fmla="val 27"/>
              <a:gd name="f20" fmla="val 219"/>
              <a:gd name="f21" fmla="val 35"/>
              <a:gd name="f22" fmla="val 220"/>
              <a:gd name="f23" fmla="val 42"/>
              <a:gd name="f24" fmla="val 50"/>
              <a:gd name="f25" fmla="val 210"/>
              <a:gd name="f26" fmla="val 211"/>
              <a:gd name="f27" fmla="val 4"/>
              <a:gd name="f28" fmla="val 200"/>
              <a:gd name="f29" fmla="val 5"/>
              <a:gd name="f30" fmla="val 190"/>
              <a:gd name="f31" fmla="val 36"/>
              <a:gd name="f32" fmla="val 181"/>
              <a:gd name="f33" fmla="val 67"/>
              <a:gd name="f34" fmla="val 184"/>
              <a:gd name="f35" fmla="val 98"/>
              <a:gd name="f36" fmla="val 183"/>
              <a:gd name="f37" fmla="val 182"/>
              <a:gd name="f38" fmla="val 97"/>
              <a:gd name="f39" fmla="val 179"/>
              <a:gd name="f40" fmla="val 95"/>
              <a:gd name="f41" fmla="val 178"/>
              <a:gd name="f42" fmla="val 93"/>
              <a:gd name="f43" fmla="val 177"/>
              <a:gd name="f44" fmla="val 84"/>
              <a:gd name="f45" fmla="val 176"/>
              <a:gd name="f46" fmla="val 75"/>
              <a:gd name="f47" fmla="val 175"/>
              <a:gd name="f48" fmla="val 47"/>
              <a:gd name="f49" fmla="val 174"/>
              <a:gd name="f50" fmla="val 173"/>
              <a:gd name="f51" fmla="val 6"/>
              <a:gd name="f52" fmla="val 115"/>
              <a:gd name="f53" fmla="val 15"/>
              <a:gd name="f54" fmla="val 58"/>
              <a:gd name="f55" fmla="val 20"/>
              <a:gd name="f56" fmla="val 28"/>
              <a:gd name="f57" fmla="val 37"/>
              <a:gd name="f58" fmla="val 45"/>
              <a:gd name="f59" fmla="val 90"/>
              <a:gd name="f60" fmla="val 8"/>
              <a:gd name="f61" fmla="val 111"/>
              <a:gd name="f62" fmla="val 18"/>
              <a:gd name="f63" fmla="val 123"/>
              <a:gd name="f64" fmla="val 23"/>
              <a:gd name="f65" fmla="val 126"/>
              <a:gd name="f66" fmla="val 124"/>
              <a:gd name="f67" fmla="val 41"/>
              <a:gd name="f68" fmla="val 121"/>
              <a:gd name="f69" fmla="val 117"/>
              <a:gd name="f70" fmla="val 74"/>
              <a:gd name="f71" fmla="val 116"/>
              <a:gd name="f72" fmla="val 114"/>
              <a:gd name="f73" fmla="val 118"/>
              <a:gd name="f74" fmla="val 113"/>
              <a:gd name="f75" fmla="val 147"/>
              <a:gd name="f76" fmla="val 112"/>
              <a:gd name="f77" fmla="val 197"/>
              <a:gd name="f78" fmla="val 240"/>
              <a:gd name="f79" fmla="val 247"/>
              <a:gd name="f80" fmla="val 254"/>
              <a:gd name="f81" fmla="val 256"/>
              <a:gd name="f82" fmla="val 38"/>
              <a:gd name="f83" fmla="val 251"/>
              <a:gd name="f84" fmla="val 70"/>
              <a:gd name="f85" fmla="val 78"/>
              <a:gd name="f86" fmla="val 92"/>
              <a:gd name="f87" fmla="val 100"/>
              <a:gd name="f88" fmla="val 51"/>
              <a:gd name="f89" fmla="val 105"/>
              <a:gd name="f90" fmla="val 53"/>
              <a:gd name="f91" fmla="val 59"/>
              <a:gd name="f92" fmla="val 99"/>
              <a:gd name="f93" fmla="val 81"/>
              <a:gd name="f94" fmla="val 82"/>
              <a:gd name="f95" fmla="val 72"/>
              <a:gd name="f96" fmla="val 83"/>
              <a:gd name="f97" fmla="val 71"/>
              <a:gd name="f98" fmla="val 65"/>
              <a:gd name="f99" fmla="val 77"/>
              <a:gd name="f100" fmla="val 52"/>
              <a:gd name="f101" fmla="val 66"/>
              <a:gd name="f102" fmla="val 61"/>
              <a:gd name="f103" fmla="val 56"/>
              <a:gd name="f104" fmla="val 49"/>
              <a:gd name="f105" fmla="val 46"/>
              <a:gd name="f106" fmla="val 62"/>
              <a:gd name="f107" fmla="val 40"/>
              <a:gd name="f108" fmla="val 34"/>
              <a:gd name="f109" fmla="val 30"/>
              <a:gd name="f110" fmla="val 91"/>
              <a:gd name="f111" fmla="val 87"/>
              <a:gd name="f112" fmla="val 26"/>
              <a:gd name="f113" fmla="val 24"/>
              <a:gd name="f114" fmla="val 76"/>
              <a:gd name="f115" fmla="val 63"/>
              <a:gd name="f116" fmla="val 25"/>
              <a:gd name="f117" fmla="val 54"/>
              <a:gd name="f118" fmla="val 33"/>
              <a:gd name="f119" fmla="val 109"/>
              <a:gd name="f120" fmla="+- 0 0 -90"/>
              <a:gd name="f121" fmla="*/ f3 1 125"/>
              <a:gd name="f122" fmla="*/ f4 1 261"/>
              <a:gd name="f123" fmla="val f5"/>
              <a:gd name="f124" fmla="val f6"/>
              <a:gd name="f125" fmla="val f7"/>
              <a:gd name="f126" fmla="*/ f120 f0 1"/>
              <a:gd name="f127" fmla="+- f125 0 f123"/>
              <a:gd name="f128" fmla="+- f124 0 f123"/>
              <a:gd name="f129" fmla="*/ f126 1 f2"/>
              <a:gd name="f130" fmla="*/ f128 1 125"/>
              <a:gd name="f131" fmla="*/ f127 1 261"/>
              <a:gd name="f132" fmla="*/ 0 f128 1"/>
              <a:gd name="f133" fmla="*/ 246 f127 1"/>
              <a:gd name="f134" fmla="*/ 3 f128 1"/>
              <a:gd name="f135" fmla="*/ 214 f127 1"/>
              <a:gd name="f136" fmla="*/ 27 f128 1"/>
              <a:gd name="f137" fmla="*/ 219 f127 1"/>
              <a:gd name="f138" fmla="*/ 50 f128 1"/>
              <a:gd name="f139" fmla="*/ 210 f127 1"/>
              <a:gd name="f140" fmla="*/ 5 f128 1"/>
              <a:gd name="f141" fmla="*/ 180 f127 1"/>
              <a:gd name="f142" fmla="*/ 98 f128 1"/>
              <a:gd name="f143" fmla="*/ 183 f127 1"/>
              <a:gd name="f144" fmla="*/ 93 f128 1"/>
              <a:gd name="f145" fmla="*/ 177 f127 1"/>
              <a:gd name="f146" fmla="*/ 67 f128 1"/>
              <a:gd name="f147" fmla="*/ 175 f127 1"/>
              <a:gd name="f148" fmla="*/ 6 f128 1"/>
              <a:gd name="f149" fmla="*/ 173 f127 1"/>
              <a:gd name="f150" fmla="*/ 20 f128 1"/>
              <a:gd name="f151" fmla="*/ 0 f127 1"/>
              <a:gd name="f152" fmla="*/ 45 f128 1"/>
              <a:gd name="f153" fmla="*/ 3 f127 1"/>
              <a:gd name="f154" fmla="*/ 111 f128 1"/>
              <a:gd name="f155" fmla="*/ 18 f127 1"/>
              <a:gd name="f156" fmla="*/ 124 f128 1"/>
              <a:gd name="f157" fmla="*/ 41 f127 1"/>
              <a:gd name="f158" fmla="*/ 116 f128 1"/>
              <a:gd name="f159" fmla="*/ 90 f127 1"/>
              <a:gd name="f160" fmla="*/ 113 f128 1"/>
              <a:gd name="f161" fmla="*/ 176 f127 1"/>
              <a:gd name="f162" fmla="*/ 112 f128 1"/>
              <a:gd name="f163" fmla="*/ 240 f127 1"/>
              <a:gd name="f164" fmla="*/ 261 f127 1"/>
              <a:gd name="f165" fmla="*/ 70 f127 1"/>
              <a:gd name="f166" fmla="*/ 100 f127 1"/>
              <a:gd name="f167" fmla="*/ 59 f128 1"/>
              <a:gd name="f168" fmla="*/ 99 f127 1"/>
              <a:gd name="f169" fmla="*/ 82 f128 1"/>
              <a:gd name="f170" fmla="*/ 72 f127 1"/>
              <a:gd name="f171" fmla="*/ 83 f128 1"/>
              <a:gd name="f172" fmla="*/ 65 f127 1"/>
              <a:gd name="f173" fmla="*/ 66 f128 1"/>
              <a:gd name="f174" fmla="*/ 47 f127 1"/>
              <a:gd name="f175" fmla="*/ 45 f127 1"/>
              <a:gd name="f176" fmla="*/ 46 f128 1"/>
              <a:gd name="f177" fmla="*/ 46 f127 1"/>
              <a:gd name="f178" fmla="*/ 95 f128 1"/>
              <a:gd name="f179" fmla="*/ 40 f127 1"/>
              <a:gd name="f180" fmla="*/ 91 f128 1"/>
              <a:gd name="f181" fmla="*/ 28 f127 1"/>
              <a:gd name="f182" fmla="*/ 76 f128 1"/>
              <a:gd name="f183" fmla="*/ 24 f127 1"/>
              <a:gd name="f184" fmla="*/ 35 f128 1"/>
              <a:gd name="f185" fmla="*/ 26 f127 1"/>
              <a:gd name="f186" fmla="*/ 34 f128 1"/>
              <a:gd name="f187" fmla="*/ 42 f128 1"/>
              <a:gd name="f188" fmla="*/ 123 f127 1"/>
              <a:gd name="f189" fmla="+- f129 0 f1"/>
              <a:gd name="f190" fmla="*/ f132 1 126"/>
              <a:gd name="f191" fmla="*/ f133 1 261"/>
              <a:gd name="f192" fmla="*/ f134 1 126"/>
              <a:gd name="f193" fmla="*/ f135 1 261"/>
              <a:gd name="f194" fmla="*/ f136 1 126"/>
              <a:gd name="f195" fmla="*/ f137 1 261"/>
              <a:gd name="f196" fmla="*/ f138 1 126"/>
              <a:gd name="f197" fmla="*/ f139 1 261"/>
              <a:gd name="f198" fmla="*/ f140 1 126"/>
              <a:gd name="f199" fmla="*/ f141 1 261"/>
              <a:gd name="f200" fmla="*/ f142 1 126"/>
              <a:gd name="f201" fmla="*/ f143 1 261"/>
              <a:gd name="f202" fmla="*/ f144 1 126"/>
              <a:gd name="f203" fmla="*/ f145 1 261"/>
              <a:gd name="f204" fmla="*/ f146 1 126"/>
              <a:gd name="f205" fmla="*/ f147 1 261"/>
              <a:gd name="f206" fmla="*/ f148 1 126"/>
              <a:gd name="f207" fmla="*/ f149 1 261"/>
              <a:gd name="f208" fmla="*/ f150 1 126"/>
              <a:gd name="f209" fmla="*/ f151 1 261"/>
              <a:gd name="f210" fmla="*/ f152 1 126"/>
              <a:gd name="f211" fmla="*/ f153 1 261"/>
              <a:gd name="f212" fmla="*/ f154 1 126"/>
              <a:gd name="f213" fmla="*/ f155 1 261"/>
              <a:gd name="f214" fmla="*/ f156 1 126"/>
              <a:gd name="f215" fmla="*/ f157 1 261"/>
              <a:gd name="f216" fmla="*/ f158 1 126"/>
              <a:gd name="f217" fmla="*/ f159 1 261"/>
              <a:gd name="f218" fmla="*/ f160 1 126"/>
              <a:gd name="f219" fmla="*/ f161 1 261"/>
              <a:gd name="f220" fmla="*/ f162 1 126"/>
              <a:gd name="f221" fmla="*/ f163 1 261"/>
              <a:gd name="f222" fmla="*/ f164 1 261"/>
              <a:gd name="f223" fmla="*/ f165 1 261"/>
              <a:gd name="f224" fmla="*/ f166 1 261"/>
              <a:gd name="f225" fmla="*/ f167 1 126"/>
              <a:gd name="f226" fmla="*/ f168 1 261"/>
              <a:gd name="f227" fmla="*/ f169 1 126"/>
              <a:gd name="f228" fmla="*/ f170 1 261"/>
              <a:gd name="f229" fmla="*/ f171 1 126"/>
              <a:gd name="f230" fmla="*/ f172 1 261"/>
              <a:gd name="f231" fmla="*/ f173 1 126"/>
              <a:gd name="f232" fmla="*/ f174 1 261"/>
              <a:gd name="f233" fmla="*/ f175 1 261"/>
              <a:gd name="f234" fmla="*/ f176 1 126"/>
              <a:gd name="f235" fmla="*/ f177 1 261"/>
              <a:gd name="f236" fmla="*/ f178 1 126"/>
              <a:gd name="f237" fmla="*/ f179 1 261"/>
              <a:gd name="f238" fmla="*/ f180 1 126"/>
              <a:gd name="f239" fmla="*/ f181 1 261"/>
              <a:gd name="f240" fmla="*/ f182 1 126"/>
              <a:gd name="f241" fmla="*/ f183 1 261"/>
              <a:gd name="f242" fmla="*/ f184 1 126"/>
              <a:gd name="f243" fmla="*/ f185 1 261"/>
              <a:gd name="f244" fmla="*/ f186 1 126"/>
              <a:gd name="f245" fmla="*/ f187 1 126"/>
              <a:gd name="f246" fmla="*/ f188 1 261"/>
              <a:gd name="f247" fmla="*/ 0 1 f130"/>
              <a:gd name="f248" fmla="*/ f124 1 f130"/>
              <a:gd name="f249" fmla="*/ 0 1 f131"/>
              <a:gd name="f250" fmla="*/ f125 1 f131"/>
              <a:gd name="f251" fmla="*/ f190 1 f130"/>
              <a:gd name="f252" fmla="*/ f191 1 f131"/>
              <a:gd name="f253" fmla="*/ f192 1 f130"/>
              <a:gd name="f254" fmla="*/ f193 1 f131"/>
              <a:gd name="f255" fmla="*/ f194 1 f130"/>
              <a:gd name="f256" fmla="*/ f195 1 f131"/>
              <a:gd name="f257" fmla="*/ f196 1 f130"/>
              <a:gd name="f258" fmla="*/ f197 1 f131"/>
              <a:gd name="f259" fmla="*/ f198 1 f130"/>
              <a:gd name="f260" fmla="*/ f199 1 f131"/>
              <a:gd name="f261" fmla="*/ f200 1 f130"/>
              <a:gd name="f262" fmla="*/ f201 1 f131"/>
              <a:gd name="f263" fmla="*/ f202 1 f130"/>
              <a:gd name="f264" fmla="*/ f203 1 f131"/>
              <a:gd name="f265" fmla="*/ f204 1 f130"/>
              <a:gd name="f266" fmla="*/ f205 1 f131"/>
              <a:gd name="f267" fmla="*/ f206 1 f130"/>
              <a:gd name="f268" fmla="*/ f207 1 f131"/>
              <a:gd name="f269" fmla="*/ f208 1 f130"/>
              <a:gd name="f270" fmla="*/ f209 1 f131"/>
              <a:gd name="f271" fmla="*/ f210 1 f130"/>
              <a:gd name="f272" fmla="*/ f211 1 f131"/>
              <a:gd name="f273" fmla="*/ f212 1 f130"/>
              <a:gd name="f274" fmla="*/ f213 1 f131"/>
              <a:gd name="f275" fmla="*/ f214 1 f130"/>
              <a:gd name="f276" fmla="*/ f215 1 f131"/>
              <a:gd name="f277" fmla="*/ f216 1 f130"/>
              <a:gd name="f278" fmla="*/ f217 1 f131"/>
              <a:gd name="f279" fmla="*/ f218 1 f130"/>
              <a:gd name="f280" fmla="*/ f219 1 f131"/>
              <a:gd name="f281" fmla="*/ f220 1 f130"/>
              <a:gd name="f282" fmla="*/ f221 1 f131"/>
              <a:gd name="f283" fmla="*/ f222 1 f131"/>
              <a:gd name="f284" fmla="*/ f223 1 f131"/>
              <a:gd name="f285" fmla="*/ f224 1 f131"/>
              <a:gd name="f286" fmla="*/ f225 1 f130"/>
              <a:gd name="f287" fmla="*/ f226 1 f131"/>
              <a:gd name="f288" fmla="*/ f227 1 f130"/>
              <a:gd name="f289" fmla="*/ f228 1 f131"/>
              <a:gd name="f290" fmla="*/ f229 1 f130"/>
              <a:gd name="f291" fmla="*/ f230 1 f131"/>
              <a:gd name="f292" fmla="*/ f231 1 f130"/>
              <a:gd name="f293" fmla="*/ f232 1 f131"/>
              <a:gd name="f294" fmla="*/ f233 1 f131"/>
              <a:gd name="f295" fmla="*/ f234 1 f130"/>
              <a:gd name="f296" fmla="*/ f235 1 f131"/>
              <a:gd name="f297" fmla="*/ f236 1 f130"/>
              <a:gd name="f298" fmla="*/ f237 1 f131"/>
              <a:gd name="f299" fmla="*/ f238 1 f130"/>
              <a:gd name="f300" fmla="*/ f239 1 f131"/>
              <a:gd name="f301" fmla="*/ f240 1 f130"/>
              <a:gd name="f302" fmla="*/ f241 1 f131"/>
              <a:gd name="f303" fmla="*/ f242 1 f130"/>
              <a:gd name="f304" fmla="*/ f243 1 f131"/>
              <a:gd name="f305" fmla="*/ f244 1 f130"/>
              <a:gd name="f306" fmla="*/ f245 1 f130"/>
              <a:gd name="f307" fmla="*/ f246 1 f131"/>
              <a:gd name="f308" fmla="*/ f247 f121 1"/>
              <a:gd name="f309" fmla="*/ f248 f121 1"/>
              <a:gd name="f310" fmla="*/ f250 f122 1"/>
              <a:gd name="f311" fmla="*/ f249 f122 1"/>
              <a:gd name="f312" fmla="*/ f251 f121 1"/>
              <a:gd name="f313" fmla="*/ f252 f122 1"/>
              <a:gd name="f314" fmla="*/ f253 f121 1"/>
              <a:gd name="f315" fmla="*/ f254 f122 1"/>
              <a:gd name="f316" fmla="*/ f255 f121 1"/>
              <a:gd name="f317" fmla="*/ f256 f122 1"/>
              <a:gd name="f318" fmla="*/ f257 f121 1"/>
              <a:gd name="f319" fmla="*/ f258 f122 1"/>
              <a:gd name="f320" fmla="*/ f259 f121 1"/>
              <a:gd name="f321" fmla="*/ f260 f122 1"/>
              <a:gd name="f322" fmla="*/ f261 f121 1"/>
              <a:gd name="f323" fmla="*/ f262 f122 1"/>
              <a:gd name="f324" fmla="*/ f263 f121 1"/>
              <a:gd name="f325" fmla="*/ f264 f122 1"/>
              <a:gd name="f326" fmla="*/ f265 f121 1"/>
              <a:gd name="f327" fmla="*/ f266 f122 1"/>
              <a:gd name="f328" fmla="*/ f267 f121 1"/>
              <a:gd name="f329" fmla="*/ f268 f122 1"/>
              <a:gd name="f330" fmla="*/ f269 f121 1"/>
              <a:gd name="f331" fmla="*/ f270 f122 1"/>
              <a:gd name="f332" fmla="*/ f271 f121 1"/>
              <a:gd name="f333" fmla="*/ f272 f122 1"/>
              <a:gd name="f334" fmla="*/ f273 f121 1"/>
              <a:gd name="f335" fmla="*/ f274 f122 1"/>
              <a:gd name="f336" fmla="*/ f275 f121 1"/>
              <a:gd name="f337" fmla="*/ f276 f122 1"/>
              <a:gd name="f338" fmla="*/ f277 f121 1"/>
              <a:gd name="f339" fmla="*/ f278 f122 1"/>
              <a:gd name="f340" fmla="*/ f279 f121 1"/>
              <a:gd name="f341" fmla="*/ f280 f122 1"/>
              <a:gd name="f342" fmla="*/ f281 f121 1"/>
              <a:gd name="f343" fmla="*/ f282 f122 1"/>
              <a:gd name="f344" fmla="*/ f283 f122 1"/>
              <a:gd name="f345" fmla="*/ f284 f122 1"/>
              <a:gd name="f346" fmla="*/ f285 f122 1"/>
              <a:gd name="f347" fmla="*/ f286 f121 1"/>
              <a:gd name="f348" fmla="*/ f287 f122 1"/>
              <a:gd name="f349" fmla="*/ f288 f121 1"/>
              <a:gd name="f350" fmla="*/ f289 f122 1"/>
              <a:gd name="f351" fmla="*/ f290 f121 1"/>
              <a:gd name="f352" fmla="*/ f291 f122 1"/>
              <a:gd name="f353" fmla="*/ f292 f121 1"/>
              <a:gd name="f354" fmla="*/ f293 f122 1"/>
              <a:gd name="f355" fmla="*/ f294 f122 1"/>
              <a:gd name="f356" fmla="*/ f295 f121 1"/>
              <a:gd name="f357" fmla="*/ f296 f122 1"/>
              <a:gd name="f358" fmla="*/ f297 f121 1"/>
              <a:gd name="f359" fmla="*/ f298 f122 1"/>
              <a:gd name="f360" fmla="*/ f299 f121 1"/>
              <a:gd name="f361" fmla="*/ f300 f122 1"/>
              <a:gd name="f362" fmla="*/ f301 f121 1"/>
              <a:gd name="f363" fmla="*/ f302 f122 1"/>
              <a:gd name="f364" fmla="*/ f303 f121 1"/>
              <a:gd name="f365" fmla="*/ f304 f122 1"/>
              <a:gd name="f366" fmla="*/ f305 f121 1"/>
              <a:gd name="f367" fmla="*/ f306 f121 1"/>
              <a:gd name="f368" fmla="*/ f307 f1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9">
                <a:pos x="f312" y="f313"/>
              </a:cxn>
              <a:cxn ang="f189">
                <a:pos x="f314" y="f315"/>
              </a:cxn>
              <a:cxn ang="f189">
                <a:pos x="f316" y="f317"/>
              </a:cxn>
              <a:cxn ang="f189">
                <a:pos x="f318" y="f315"/>
              </a:cxn>
              <a:cxn ang="f189">
                <a:pos x="f314" y="f319"/>
              </a:cxn>
              <a:cxn ang="f189">
                <a:pos x="f320" y="f321"/>
              </a:cxn>
              <a:cxn ang="f189">
                <a:pos x="f322" y="f323"/>
              </a:cxn>
              <a:cxn ang="f189">
                <a:pos x="f322" y="f321"/>
              </a:cxn>
              <a:cxn ang="f189">
                <a:pos x="f324" y="f325"/>
              </a:cxn>
              <a:cxn ang="f189">
                <a:pos x="f326" y="f327"/>
              </a:cxn>
              <a:cxn ang="f189">
                <a:pos x="f328" y="f329"/>
              </a:cxn>
              <a:cxn ang="f189">
                <a:pos x="f330" y="f331"/>
              </a:cxn>
              <a:cxn ang="f189">
                <a:pos x="f332" y="f333"/>
              </a:cxn>
              <a:cxn ang="f189">
                <a:pos x="f334" y="f335"/>
              </a:cxn>
              <a:cxn ang="f189">
                <a:pos x="f336" y="f337"/>
              </a:cxn>
              <a:cxn ang="f189">
                <a:pos x="f338" y="f339"/>
              </a:cxn>
              <a:cxn ang="f189">
                <a:pos x="f340" y="f341"/>
              </a:cxn>
              <a:cxn ang="f189">
                <a:pos x="f342" y="f343"/>
              </a:cxn>
              <a:cxn ang="f189">
                <a:pos x="f342" y="f344"/>
              </a:cxn>
              <a:cxn ang="f189">
                <a:pos x="f312" y="f313"/>
              </a:cxn>
              <a:cxn ang="f189">
                <a:pos x="f316" y="f345"/>
              </a:cxn>
              <a:cxn ang="f189">
                <a:pos x="f332" y="f346"/>
              </a:cxn>
              <a:cxn ang="f189">
                <a:pos x="f347" y="f348"/>
              </a:cxn>
              <a:cxn ang="f189">
                <a:pos x="f349" y="f350"/>
              </a:cxn>
              <a:cxn ang="f189">
                <a:pos x="f351" y="f352"/>
              </a:cxn>
              <a:cxn ang="f189">
                <a:pos x="f353" y="f354"/>
              </a:cxn>
              <a:cxn ang="f189">
                <a:pos x="f318" y="f355"/>
              </a:cxn>
              <a:cxn ang="f189">
                <a:pos x="f356" y="f357"/>
              </a:cxn>
              <a:cxn ang="f189">
                <a:pos x="f316" y="f345"/>
              </a:cxn>
              <a:cxn ang="f189">
                <a:pos x="f358" y="f359"/>
              </a:cxn>
              <a:cxn ang="f189">
                <a:pos x="f360" y="f361"/>
              </a:cxn>
              <a:cxn ang="f189">
                <a:pos x="f362" y="f363"/>
              </a:cxn>
              <a:cxn ang="f189">
                <a:pos x="f364" y="f365"/>
              </a:cxn>
              <a:cxn ang="f189">
                <a:pos x="f366" y="f361"/>
              </a:cxn>
              <a:cxn ang="f189">
                <a:pos x="f358" y="f359"/>
              </a:cxn>
              <a:cxn ang="f189">
                <a:pos x="f316" y="f346"/>
              </a:cxn>
              <a:cxn ang="f189">
                <a:pos x="f367" y="f368"/>
              </a:cxn>
              <a:cxn ang="f189">
                <a:pos x="f316" y="f346"/>
              </a:cxn>
            </a:cxnLst>
            <a:rect l="f308" t="f311" r="f309" b="f310"/>
            <a:pathLst>
              <a:path w="125" h="261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0"/>
                  <a:pt x="f24" y="f14"/>
                </a:cubicBezTo>
                <a:cubicBezTo>
                  <a:pt x="f21" y="f25"/>
                  <a:pt x="f17" y="f26"/>
                  <a:pt x="f13" y="f25"/>
                </a:cubicBezTo>
                <a:cubicBezTo>
                  <a:pt x="f27" y="f28"/>
                  <a:pt x="f29" y="f30"/>
                  <a:pt x="f29" y="f2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5" y="f37"/>
                  <a:pt x="f35" y="f32"/>
                  <a:pt x="f35" y="f2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33" y="f47"/>
                </a:cubicBezTo>
                <a:cubicBezTo>
                  <a:pt x="f48" y="f49"/>
                  <a:pt x="f19" y="f50"/>
                  <a:pt x="f51" y="f50"/>
                </a:cubicBezTo>
                <a:cubicBezTo>
                  <a:pt x="f15" y="f52"/>
                  <a:pt x="f53" y="f54"/>
                  <a:pt x="f55" y="f5"/>
                </a:cubicBezTo>
                <a:cubicBezTo>
                  <a:pt x="f56" y="f9"/>
                  <a:pt x="f57" y="f9"/>
                  <a:pt x="f58" y="f13"/>
                </a:cubicBezTo>
                <a:cubicBezTo>
                  <a:pt x="f33" y="f29"/>
                  <a:pt x="f59" y="f60"/>
                  <a:pt x="f61" y="f62"/>
                </a:cubicBezTo>
                <a:cubicBezTo>
                  <a:pt x="f63" y="f64"/>
                  <a:pt x="f65" y="f56"/>
                  <a:pt x="f66" y="f67"/>
                </a:cubicBezTo>
                <a:cubicBezTo>
                  <a:pt x="f68" y="f54"/>
                  <a:pt x="f69" y="f70"/>
                  <a:pt x="f71" y="f59"/>
                </a:cubicBezTo>
                <a:cubicBezTo>
                  <a:pt x="f72" y="f73"/>
                  <a:pt x="f74" y="f75"/>
                  <a:pt x="f74" y="f45"/>
                </a:cubicBezTo>
                <a:cubicBezTo>
                  <a:pt x="f76" y="f77"/>
                  <a:pt x="f76" y="f20"/>
                  <a:pt x="f76" y="f78"/>
                </a:cubicBezTo>
                <a:cubicBezTo>
                  <a:pt x="f76" y="f79"/>
                  <a:pt x="f76" y="f80"/>
                  <a:pt x="f76" y="f7"/>
                </a:cubicBezTo>
                <a:cubicBezTo>
                  <a:pt x="f46" y="f81"/>
                  <a:pt x="f82" y="f83"/>
                  <a:pt x="f5" y="f8"/>
                </a:cubicBezTo>
                <a:close/>
                <a:moveTo>
                  <a:pt x="f19" y="f84"/>
                </a:moveTo>
                <a:cubicBezTo>
                  <a:pt x="f19" y="f85"/>
                  <a:pt x="f21" y="f86"/>
                  <a:pt x="f58" y="f87"/>
                </a:cubicBezTo>
                <a:cubicBezTo>
                  <a:pt x="f88" y="f89"/>
                  <a:pt x="f90" y="f89"/>
                  <a:pt x="f91" y="f92"/>
                </a:cubicBezTo>
                <a:cubicBezTo>
                  <a:pt x="f33" y="f59"/>
                  <a:pt x="f46" y="f93"/>
                  <a:pt x="f94" y="f95"/>
                </a:cubicBezTo>
                <a:cubicBezTo>
                  <a:pt x="f96" y="f97"/>
                  <a:pt x="f44" y="f33"/>
                  <a:pt x="f96" y="f98"/>
                </a:cubicBezTo>
                <a:cubicBezTo>
                  <a:pt x="f99" y="f91"/>
                  <a:pt x="f95" y="f100"/>
                  <a:pt x="f101" y="f48"/>
                </a:cubicBezTo>
                <a:cubicBezTo>
                  <a:pt x="f102" y="f23"/>
                  <a:pt x="f103" y="f57"/>
                  <a:pt x="f24" y="f58"/>
                </a:cubicBezTo>
                <a:cubicBezTo>
                  <a:pt x="f104" y="f105"/>
                  <a:pt x="f48" y="f105"/>
                  <a:pt x="f105" y="f105"/>
                </a:cubicBezTo>
                <a:cubicBezTo>
                  <a:pt x="f31" y="f24"/>
                  <a:pt x="f19" y="f106"/>
                  <a:pt x="f19" y="f84"/>
                </a:cubicBezTo>
                <a:close/>
                <a:moveTo>
                  <a:pt x="f40" y="f107"/>
                </a:moveTo>
                <a:cubicBezTo>
                  <a:pt x="f35" y="f108"/>
                  <a:pt x="f40" y="f109"/>
                  <a:pt x="f110" y="f56"/>
                </a:cubicBezTo>
                <a:cubicBezTo>
                  <a:pt x="f111" y="f112"/>
                  <a:pt x="f93" y="f113"/>
                  <a:pt x="f114" y="f113"/>
                </a:cubicBezTo>
                <a:cubicBezTo>
                  <a:pt x="f115" y="f113"/>
                  <a:pt x="f104" y="f116"/>
                  <a:pt x="f21" y="f112"/>
                </a:cubicBezTo>
                <a:cubicBezTo>
                  <a:pt x="f21" y="f112"/>
                  <a:pt x="f21" y="f19"/>
                  <a:pt x="f108" y="f56"/>
                </a:cubicBezTo>
                <a:cubicBezTo>
                  <a:pt x="f117" y="f57"/>
                  <a:pt x="f99" y="f19"/>
                  <a:pt x="f40" y="f107"/>
                </a:cubicBezTo>
                <a:close/>
                <a:moveTo>
                  <a:pt x="f19" y="f87"/>
                </a:moveTo>
                <a:cubicBezTo>
                  <a:pt x="f112" y="f74"/>
                  <a:pt x="f118" y="f63"/>
                  <a:pt x="f23" y="f63"/>
                </a:cubicBezTo>
                <a:cubicBezTo>
                  <a:pt x="f57" y="f71"/>
                  <a:pt x="f118" y="f119"/>
                  <a:pt x="f19" y="f8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2236915-6F86-62B1-EF2C-F2A4B1004290}"/>
              </a:ext>
            </a:extLst>
          </p:cNvPr>
          <p:cNvSpPr/>
          <p:nvPr/>
        </p:nvSpPr>
        <p:spPr>
          <a:xfrm>
            <a:off x="6508754" y="4335463"/>
            <a:ext cx="1982784" cy="6365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47"/>
              <a:gd name="f7" fmla="val 112"/>
              <a:gd name="f8" fmla="val 339"/>
              <a:gd name="f9" fmla="val 336"/>
              <a:gd name="f10" fmla="val 111"/>
              <a:gd name="f11" fmla="val 333"/>
              <a:gd name="f12" fmla="val 110"/>
              <a:gd name="f13" fmla="val 331"/>
              <a:gd name="f14" fmla="val 109"/>
              <a:gd name="f15" fmla="val 326"/>
              <a:gd name="f16" fmla="val 108"/>
              <a:gd name="f17" fmla="val 105"/>
              <a:gd name="f18" fmla="val 102"/>
              <a:gd name="f19" fmla="val 327"/>
              <a:gd name="f20" fmla="val 89"/>
              <a:gd name="f21" fmla="val 77"/>
              <a:gd name="f22" fmla="val 65"/>
              <a:gd name="f23" fmla="val 54"/>
              <a:gd name="f24" fmla="val 323"/>
              <a:gd name="f25" fmla="val 48"/>
              <a:gd name="f26" fmla="val 316"/>
              <a:gd name="f27" fmla="val 47"/>
              <a:gd name="f28" fmla="val 310"/>
              <a:gd name="f29" fmla="val 305"/>
              <a:gd name="f30" fmla="val 51"/>
              <a:gd name="f31" fmla="val 302"/>
              <a:gd name="f32" fmla="val 61"/>
              <a:gd name="f33" fmla="val 300"/>
              <a:gd name="f34" fmla="val 70"/>
              <a:gd name="f35" fmla="val 299"/>
              <a:gd name="f36" fmla="val 78"/>
              <a:gd name="f37" fmla="val 298"/>
              <a:gd name="f38" fmla="val 87"/>
              <a:gd name="f39" fmla="val 91"/>
              <a:gd name="f40" fmla="val 95"/>
              <a:gd name="f41" fmla="val 100"/>
              <a:gd name="f42" fmla="val 287"/>
              <a:gd name="f43" fmla="val 97"/>
              <a:gd name="f44" fmla="val 277"/>
              <a:gd name="f45" fmla="val 267"/>
              <a:gd name="f46" fmla="val 93"/>
              <a:gd name="f47" fmla="val 268"/>
              <a:gd name="f48" fmla="val 83"/>
              <a:gd name="f49" fmla="val 269"/>
              <a:gd name="f50" fmla="val 73"/>
              <a:gd name="f51" fmla="val 63"/>
              <a:gd name="f52" fmla="val 53"/>
              <a:gd name="f53" fmla="val 266"/>
              <a:gd name="f54" fmla="val 43"/>
              <a:gd name="f55" fmla="val 264"/>
              <a:gd name="f56" fmla="val 33"/>
              <a:gd name="f57" fmla="val 273"/>
              <a:gd name="f58" fmla="val 35"/>
              <a:gd name="f59" fmla="val 284"/>
              <a:gd name="f60" fmla="val 37"/>
              <a:gd name="f61" fmla="val 295"/>
              <a:gd name="f62" fmla="val 39"/>
              <a:gd name="f63" fmla="val 38"/>
              <a:gd name="f64" fmla="val 296"/>
              <a:gd name="f65" fmla="val 36"/>
              <a:gd name="f66" fmla="val 294"/>
              <a:gd name="f67" fmla="val 34"/>
              <a:gd name="f68" fmla="val 292"/>
              <a:gd name="f69" fmla="val 32"/>
              <a:gd name="f70" fmla="val 289"/>
              <a:gd name="f71" fmla="val 31"/>
              <a:gd name="f72" fmla="val 27"/>
              <a:gd name="f73" fmla="val 23"/>
              <a:gd name="f74" fmla="val 251"/>
              <a:gd name="f75" fmla="val 21"/>
              <a:gd name="f76" fmla="val 231"/>
              <a:gd name="f77" fmla="val 19"/>
              <a:gd name="f78" fmla="val 210"/>
              <a:gd name="f79" fmla="val 18"/>
              <a:gd name="f80" fmla="val 189"/>
              <a:gd name="f81" fmla="val 16"/>
              <a:gd name="f82" fmla="val 186"/>
              <a:gd name="f83" fmla="val 182"/>
              <a:gd name="f84" fmla="val 179"/>
              <a:gd name="f85" fmla="val 20"/>
              <a:gd name="f86" fmla="val 22"/>
              <a:gd name="f87" fmla="val 201"/>
              <a:gd name="f88" fmla="val 223"/>
              <a:gd name="f89" fmla="val 25"/>
              <a:gd name="f90" fmla="val 247"/>
              <a:gd name="f91" fmla="val 236"/>
              <a:gd name="f92" fmla="val 234"/>
              <a:gd name="f93" fmla="val 57"/>
              <a:gd name="f94" fmla="val 229"/>
              <a:gd name="f95" fmla="val 67"/>
              <a:gd name="f96" fmla="val 228"/>
              <a:gd name="f97" fmla="val 227"/>
              <a:gd name="f98" fmla="val 88"/>
              <a:gd name="f99" fmla="val 217"/>
              <a:gd name="f100" fmla="val 211"/>
              <a:gd name="f101" fmla="val 206"/>
              <a:gd name="f102" fmla="val 200"/>
              <a:gd name="f103" fmla="val 194"/>
              <a:gd name="f104" fmla="val 75"/>
              <a:gd name="f105" fmla="val 195"/>
              <a:gd name="f106" fmla="val 64"/>
              <a:gd name="f107" fmla="val 193"/>
              <a:gd name="f108" fmla="val 41"/>
              <a:gd name="f109" fmla="val 192"/>
              <a:gd name="f110" fmla="val 191"/>
              <a:gd name="f111" fmla="val 30"/>
              <a:gd name="f112" fmla="val 187"/>
              <a:gd name="f113" fmla="val 181"/>
              <a:gd name="f114" fmla="val 175"/>
              <a:gd name="f115" fmla="val 168"/>
              <a:gd name="f116" fmla="val 26"/>
              <a:gd name="f117" fmla="val 165"/>
              <a:gd name="f118" fmla="val 158"/>
              <a:gd name="f119" fmla="val 156"/>
              <a:gd name="f120" fmla="val 79"/>
              <a:gd name="f121" fmla="val 82"/>
              <a:gd name="f122" fmla="val 84"/>
              <a:gd name="f123" fmla="val 147"/>
              <a:gd name="f124" fmla="val 138"/>
              <a:gd name="f125" fmla="val 130"/>
              <a:gd name="f126" fmla="val 74"/>
              <a:gd name="f127" fmla="val 60"/>
              <a:gd name="f128" fmla="val 45"/>
              <a:gd name="f129" fmla="val 42"/>
              <a:gd name="f130" fmla="val 129"/>
              <a:gd name="f131" fmla="val 128"/>
              <a:gd name="f132" fmla="val 127"/>
              <a:gd name="f133" fmla="val 125"/>
              <a:gd name="f134" fmla="val 119"/>
              <a:gd name="f135" fmla="val 113"/>
              <a:gd name="f136" fmla="val 107"/>
              <a:gd name="f137" fmla="val 104"/>
              <a:gd name="f138" fmla="val 44"/>
              <a:gd name="f139" fmla="val 101"/>
              <a:gd name="f140" fmla="val 99"/>
              <a:gd name="f141" fmla="val 72"/>
              <a:gd name="f142" fmla="val 81"/>
              <a:gd name="f143" fmla="val 92"/>
              <a:gd name="f144" fmla="val 94"/>
              <a:gd name="f145" fmla="val 71"/>
              <a:gd name="f146" fmla="val 24"/>
              <a:gd name="f147" fmla="val 13"/>
              <a:gd name="f148" fmla="val 49"/>
              <a:gd name="f149" fmla="val 28"/>
              <a:gd name="f150" fmla="val 50"/>
              <a:gd name="f151" fmla="val 40"/>
              <a:gd name="f152" fmla="val 98"/>
              <a:gd name="f153" fmla="val 12"/>
              <a:gd name="f154" fmla="val 5"/>
              <a:gd name="f155" fmla="val 9"/>
              <a:gd name="f156" fmla="val 15"/>
              <a:gd name="f157" fmla="val 46"/>
              <a:gd name="f158" fmla="val 11"/>
              <a:gd name="f159" fmla="val 6"/>
              <a:gd name="f160" fmla="val 96"/>
              <a:gd name="f161" fmla="val 4"/>
              <a:gd name="f162" fmla="val 140"/>
              <a:gd name="f163" fmla="val 184"/>
              <a:gd name="f164" fmla="val 2"/>
              <a:gd name="f165" fmla="val 7"/>
              <a:gd name="f166" fmla="val 304"/>
              <a:gd name="f167" fmla="val 17"/>
              <a:gd name="f168" fmla="val 338"/>
              <a:gd name="f169" fmla="val 341"/>
              <a:gd name="f170" fmla="val 343"/>
              <a:gd name="f171" fmla="val 345"/>
              <a:gd name="f172" fmla="val 346"/>
              <a:gd name="f173" fmla="val 58"/>
              <a:gd name="f174" fmla="val 344"/>
              <a:gd name="f175" fmla="val 342"/>
              <a:gd name="f176" fmla="val 340"/>
              <a:gd name="f177" fmla="+- 0 0 -90"/>
              <a:gd name="f178" fmla="*/ f3 1 347"/>
              <a:gd name="f179" fmla="*/ f4 1 112"/>
              <a:gd name="f180" fmla="val f5"/>
              <a:gd name="f181" fmla="val f6"/>
              <a:gd name="f182" fmla="val f7"/>
              <a:gd name="f183" fmla="*/ f177 f0 1"/>
              <a:gd name="f184" fmla="+- f182 0 f180"/>
              <a:gd name="f185" fmla="+- f181 0 f180"/>
              <a:gd name="f186" fmla="*/ f183 1 f2"/>
              <a:gd name="f187" fmla="*/ f185 1 347"/>
              <a:gd name="f188" fmla="*/ f184 1 112"/>
              <a:gd name="f189" fmla="*/ 339 f185 1"/>
              <a:gd name="f190" fmla="*/ 112 f184 1"/>
              <a:gd name="f191" fmla="*/ 331 f185 1"/>
              <a:gd name="f192" fmla="*/ 109 f184 1"/>
              <a:gd name="f193" fmla="*/ 326 f185 1"/>
              <a:gd name="f194" fmla="*/ 102 f184 1"/>
              <a:gd name="f195" fmla="*/ 327 f185 1"/>
              <a:gd name="f196" fmla="*/ 65 f184 1"/>
              <a:gd name="f197" fmla="*/ 316 f185 1"/>
              <a:gd name="f198" fmla="*/ 47 f184 1"/>
              <a:gd name="f199" fmla="*/ 302 f185 1"/>
              <a:gd name="f200" fmla="*/ 61 f184 1"/>
              <a:gd name="f201" fmla="*/ 298 f185 1"/>
              <a:gd name="f202" fmla="*/ 87 f184 1"/>
              <a:gd name="f203" fmla="*/ 100 f184 1"/>
              <a:gd name="f204" fmla="*/ 267 f185 1"/>
              <a:gd name="f205" fmla="*/ 93 f184 1"/>
              <a:gd name="f206" fmla="*/ 269 f185 1"/>
              <a:gd name="f207" fmla="*/ 63 f184 1"/>
              <a:gd name="f208" fmla="*/ 264 f185 1"/>
              <a:gd name="f209" fmla="*/ 33 f184 1"/>
              <a:gd name="f210" fmla="*/ 295 f185 1"/>
              <a:gd name="f211" fmla="*/ 39 f184 1"/>
              <a:gd name="f212" fmla="*/ 296 f185 1"/>
              <a:gd name="f213" fmla="*/ 36 f184 1"/>
              <a:gd name="f214" fmla="*/ 289 f185 1"/>
              <a:gd name="f215" fmla="*/ 31 f184 1"/>
              <a:gd name="f216" fmla="*/ 251 f185 1"/>
              <a:gd name="f217" fmla="*/ 21 f184 1"/>
              <a:gd name="f218" fmla="*/ 189 f185 1"/>
              <a:gd name="f219" fmla="*/ 16 f184 1"/>
              <a:gd name="f220" fmla="*/ 179 f185 1"/>
              <a:gd name="f221" fmla="*/ 18 f184 1"/>
              <a:gd name="f222" fmla="*/ 22 f184 1"/>
              <a:gd name="f223" fmla="*/ 247 f185 1"/>
              <a:gd name="f224" fmla="*/ 27 f184 1"/>
              <a:gd name="f225" fmla="*/ 231 f185 1"/>
              <a:gd name="f226" fmla="*/ 57 f184 1"/>
              <a:gd name="f227" fmla="*/ 227 f185 1"/>
              <a:gd name="f228" fmla="*/ 89 f184 1"/>
              <a:gd name="f229" fmla="*/ 211 f185 1"/>
              <a:gd name="f230" fmla="*/ 88 f184 1"/>
              <a:gd name="f231" fmla="*/ 194 f185 1"/>
              <a:gd name="f232" fmla="*/ 53 f184 1"/>
              <a:gd name="f233" fmla="*/ 192 f185 1"/>
              <a:gd name="f234" fmla="*/ 181 f185 1"/>
              <a:gd name="f235" fmla="*/ 23 f184 1"/>
              <a:gd name="f236" fmla="*/ 165 f185 1"/>
              <a:gd name="f237" fmla="*/ 156 f185 1"/>
              <a:gd name="f238" fmla="*/ 79 f184 1"/>
              <a:gd name="f239" fmla="*/ 130 f185 1"/>
              <a:gd name="f240" fmla="*/ 45 f184 1"/>
              <a:gd name="f241" fmla="*/ 128 f185 1"/>
              <a:gd name="f242" fmla="*/ 37 f184 1"/>
              <a:gd name="f243" fmla="*/ 119 f185 1"/>
              <a:gd name="f244" fmla="*/ 107 f185 1"/>
              <a:gd name="f245" fmla="*/ 35 f184 1"/>
              <a:gd name="f246" fmla="*/ 100 f185 1"/>
              <a:gd name="f247" fmla="*/ 91 f184 1"/>
              <a:gd name="f248" fmla="*/ 73 f185 1"/>
              <a:gd name="f249" fmla="*/ 94 f184 1"/>
              <a:gd name="f250" fmla="*/ 70 f185 1"/>
              <a:gd name="f251" fmla="*/ 25 f184 1"/>
              <a:gd name="f252" fmla="*/ 97 f185 1"/>
              <a:gd name="f253" fmla="*/ 21 f185 1"/>
              <a:gd name="f254" fmla="*/ 49 f185 1"/>
              <a:gd name="f255" fmla="*/ 28 f184 1"/>
              <a:gd name="f256" fmla="*/ 35 f185 1"/>
              <a:gd name="f257" fmla="*/ 98 f184 1"/>
              <a:gd name="f258" fmla="*/ 0 f185 1"/>
              <a:gd name="f259" fmla="*/ 105 f184 1"/>
              <a:gd name="f260" fmla="*/ 13 f185 1"/>
              <a:gd name="f261" fmla="*/ 24 f184 1"/>
              <a:gd name="f262" fmla="*/ 15 f184 1"/>
              <a:gd name="f263" fmla="*/ 96 f185 1"/>
              <a:gd name="f264" fmla="*/ 4 f184 1"/>
              <a:gd name="f265" fmla="*/ 228 f185 1"/>
              <a:gd name="f266" fmla="*/ 7 f184 1"/>
              <a:gd name="f267" fmla="*/ 338 f185 1"/>
              <a:gd name="f268" fmla="*/ 34 f184 1"/>
              <a:gd name="f269" fmla="*/ 345 f185 1"/>
              <a:gd name="f270" fmla="*/ 38 f184 1"/>
              <a:gd name="f271" fmla="*/ 347 f185 1"/>
              <a:gd name="f272" fmla="*/ 42 f184 1"/>
              <a:gd name="f273" fmla="*/ 342 f185 1"/>
              <a:gd name="f274" fmla="+- f186 0 f1"/>
              <a:gd name="f275" fmla="*/ f189 1 347"/>
              <a:gd name="f276" fmla="*/ f190 1 112"/>
              <a:gd name="f277" fmla="*/ f191 1 347"/>
              <a:gd name="f278" fmla="*/ f192 1 112"/>
              <a:gd name="f279" fmla="*/ f193 1 347"/>
              <a:gd name="f280" fmla="*/ f194 1 112"/>
              <a:gd name="f281" fmla="*/ f195 1 347"/>
              <a:gd name="f282" fmla="*/ f196 1 112"/>
              <a:gd name="f283" fmla="*/ f197 1 347"/>
              <a:gd name="f284" fmla="*/ f198 1 112"/>
              <a:gd name="f285" fmla="*/ f199 1 347"/>
              <a:gd name="f286" fmla="*/ f200 1 112"/>
              <a:gd name="f287" fmla="*/ f201 1 347"/>
              <a:gd name="f288" fmla="*/ f202 1 112"/>
              <a:gd name="f289" fmla="*/ f203 1 112"/>
              <a:gd name="f290" fmla="*/ f204 1 347"/>
              <a:gd name="f291" fmla="*/ f205 1 112"/>
              <a:gd name="f292" fmla="*/ f206 1 347"/>
              <a:gd name="f293" fmla="*/ f207 1 112"/>
              <a:gd name="f294" fmla="*/ f208 1 347"/>
              <a:gd name="f295" fmla="*/ f209 1 112"/>
              <a:gd name="f296" fmla="*/ f210 1 347"/>
              <a:gd name="f297" fmla="*/ f211 1 112"/>
              <a:gd name="f298" fmla="*/ f212 1 347"/>
              <a:gd name="f299" fmla="*/ f213 1 112"/>
              <a:gd name="f300" fmla="*/ f214 1 347"/>
              <a:gd name="f301" fmla="*/ f215 1 112"/>
              <a:gd name="f302" fmla="*/ f216 1 347"/>
              <a:gd name="f303" fmla="*/ f217 1 112"/>
              <a:gd name="f304" fmla="*/ f218 1 347"/>
              <a:gd name="f305" fmla="*/ f219 1 112"/>
              <a:gd name="f306" fmla="*/ f220 1 347"/>
              <a:gd name="f307" fmla="*/ f221 1 112"/>
              <a:gd name="f308" fmla="*/ f222 1 112"/>
              <a:gd name="f309" fmla="*/ f223 1 347"/>
              <a:gd name="f310" fmla="*/ f224 1 112"/>
              <a:gd name="f311" fmla="*/ f225 1 347"/>
              <a:gd name="f312" fmla="*/ f226 1 112"/>
              <a:gd name="f313" fmla="*/ f227 1 347"/>
              <a:gd name="f314" fmla="*/ f228 1 112"/>
              <a:gd name="f315" fmla="*/ f229 1 347"/>
              <a:gd name="f316" fmla="*/ f230 1 112"/>
              <a:gd name="f317" fmla="*/ f231 1 347"/>
              <a:gd name="f318" fmla="*/ f232 1 112"/>
              <a:gd name="f319" fmla="*/ f233 1 347"/>
              <a:gd name="f320" fmla="*/ f234 1 347"/>
              <a:gd name="f321" fmla="*/ f235 1 112"/>
              <a:gd name="f322" fmla="*/ f236 1 347"/>
              <a:gd name="f323" fmla="*/ f237 1 347"/>
              <a:gd name="f324" fmla="*/ f238 1 112"/>
              <a:gd name="f325" fmla="*/ f239 1 347"/>
              <a:gd name="f326" fmla="*/ f240 1 112"/>
              <a:gd name="f327" fmla="*/ f241 1 347"/>
              <a:gd name="f328" fmla="*/ f242 1 112"/>
              <a:gd name="f329" fmla="*/ f243 1 347"/>
              <a:gd name="f330" fmla="*/ f244 1 347"/>
              <a:gd name="f331" fmla="*/ f245 1 112"/>
              <a:gd name="f332" fmla="*/ f246 1 347"/>
              <a:gd name="f333" fmla="*/ f247 1 112"/>
              <a:gd name="f334" fmla="*/ f248 1 347"/>
              <a:gd name="f335" fmla="*/ f249 1 112"/>
              <a:gd name="f336" fmla="*/ f250 1 347"/>
              <a:gd name="f337" fmla="*/ f251 1 112"/>
              <a:gd name="f338" fmla="*/ f252 1 347"/>
              <a:gd name="f339" fmla="*/ f253 1 347"/>
              <a:gd name="f340" fmla="*/ f254 1 347"/>
              <a:gd name="f341" fmla="*/ f255 1 112"/>
              <a:gd name="f342" fmla="*/ f256 1 347"/>
              <a:gd name="f343" fmla="*/ f257 1 112"/>
              <a:gd name="f344" fmla="*/ f258 1 347"/>
              <a:gd name="f345" fmla="*/ f259 1 112"/>
              <a:gd name="f346" fmla="*/ f260 1 347"/>
              <a:gd name="f347" fmla="*/ f261 1 112"/>
              <a:gd name="f348" fmla="*/ f262 1 112"/>
              <a:gd name="f349" fmla="*/ f263 1 347"/>
              <a:gd name="f350" fmla="*/ f264 1 112"/>
              <a:gd name="f351" fmla="*/ f265 1 347"/>
              <a:gd name="f352" fmla="*/ f266 1 112"/>
              <a:gd name="f353" fmla="*/ f267 1 347"/>
              <a:gd name="f354" fmla="*/ f268 1 112"/>
              <a:gd name="f355" fmla="*/ f269 1 347"/>
              <a:gd name="f356" fmla="*/ f270 1 112"/>
              <a:gd name="f357" fmla="*/ f271 1 347"/>
              <a:gd name="f358" fmla="*/ f272 1 112"/>
              <a:gd name="f359" fmla="*/ f273 1 347"/>
              <a:gd name="f360" fmla="*/ 0 1 f187"/>
              <a:gd name="f361" fmla="*/ f181 1 f187"/>
              <a:gd name="f362" fmla="*/ 0 1 f188"/>
              <a:gd name="f363" fmla="*/ f182 1 f188"/>
              <a:gd name="f364" fmla="*/ f275 1 f187"/>
              <a:gd name="f365" fmla="*/ f276 1 f188"/>
              <a:gd name="f366" fmla="*/ f277 1 f187"/>
              <a:gd name="f367" fmla="*/ f278 1 f188"/>
              <a:gd name="f368" fmla="*/ f279 1 f187"/>
              <a:gd name="f369" fmla="*/ f280 1 f188"/>
              <a:gd name="f370" fmla="*/ f281 1 f187"/>
              <a:gd name="f371" fmla="*/ f282 1 f188"/>
              <a:gd name="f372" fmla="*/ f283 1 f187"/>
              <a:gd name="f373" fmla="*/ f284 1 f188"/>
              <a:gd name="f374" fmla="*/ f285 1 f187"/>
              <a:gd name="f375" fmla="*/ f286 1 f188"/>
              <a:gd name="f376" fmla="*/ f287 1 f187"/>
              <a:gd name="f377" fmla="*/ f288 1 f188"/>
              <a:gd name="f378" fmla="*/ f289 1 f188"/>
              <a:gd name="f379" fmla="*/ f290 1 f187"/>
              <a:gd name="f380" fmla="*/ f291 1 f188"/>
              <a:gd name="f381" fmla="*/ f292 1 f187"/>
              <a:gd name="f382" fmla="*/ f293 1 f188"/>
              <a:gd name="f383" fmla="*/ f294 1 f187"/>
              <a:gd name="f384" fmla="*/ f295 1 f188"/>
              <a:gd name="f385" fmla="*/ f296 1 f187"/>
              <a:gd name="f386" fmla="*/ f297 1 f188"/>
              <a:gd name="f387" fmla="*/ f298 1 f187"/>
              <a:gd name="f388" fmla="*/ f299 1 f188"/>
              <a:gd name="f389" fmla="*/ f300 1 f187"/>
              <a:gd name="f390" fmla="*/ f301 1 f188"/>
              <a:gd name="f391" fmla="*/ f302 1 f187"/>
              <a:gd name="f392" fmla="*/ f303 1 f188"/>
              <a:gd name="f393" fmla="*/ f304 1 f187"/>
              <a:gd name="f394" fmla="*/ f305 1 f188"/>
              <a:gd name="f395" fmla="*/ f306 1 f187"/>
              <a:gd name="f396" fmla="*/ f307 1 f188"/>
              <a:gd name="f397" fmla="*/ f308 1 f188"/>
              <a:gd name="f398" fmla="*/ f309 1 f187"/>
              <a:gd name="f399" fmla="*/ f310 1 f188"/>
              <a:gd name="f400" fmla="*/ f311 1 f187"/>
              <a:gd name="f401" fmla="*/ f312 1 f188"/>
              <a:gd name="f402" fmla="*/ f313 1 f187"/>
              <a:gd name="f403" fmla="*/ f314 1 f188"/>
              <a:gd name="f404" fmla="*/ f315 1 f187"/>
              <a:gd name="f405" fmla="*/ f316 1 f188"/>
              <a:gd name="f406" fmla="*/ f317 1 f187"/>
              <a:gd name="f407" fmla="*/ f318 1 f188"/>
              <a:gd name="f408" fmla="*/ f319 1 f187"/>
              <a:gd name="f409" fmla="*/ f320 1 f187"/>
              <a:gd name="f410" fmla="*/ f321 1 f188"/>
              <a:gd name="f411" fmla="*/ f322 1 f187"/>
              <a:gd name="f412" fmla="*/ f323 1 f187"/>
              <a:gd name="f413" fmla="*/ f324 1 f188"/>
              <a:gd name="f414" fmla="*/ f325 1 f187"/>
              <a:gd name="f415" fmla="*/ f326 1 f188"/>
              <a:gd name="f416" fmla="*/ f327 1 f187"/>
              <a:gd name="f417" fmla="*/ f328 1 f188"/>
              <a:gd name="f418" fmla="*/ f329 1 f187"/>
              <a:gd name="f419" fmla="*/ f330 1 f187"/>
              <a:gd name="f420" fmla="*/ f331 1 f188"/>
              <a:gd name="f421" fmla="*/ f332 1 f187"/>
              <a:gd name="f422" fmla="*/ f333 1 f188"/>
              <a:gd name="f423" fmla="*/ f334 1 f187"/>
              <a:gd name="f424" fmla="*/ f335 1 f188"/>
              <a:gd name="f425" fmla="*/ f336 1 f187"/>
              <a:gd name="f426" fmla="*/ f337 1 f188"/>
              <a:gd name="f427" fmla="*/ f338 1 f187"/>
              <a:gd name="f428" fmla="*/ f339 1 f187"/>
              <a:gd name="f429" fmla="*/ f340 1 f187"/>
              <a:gd name="f430" fmla="*/ f341 1 f188"/>
              <a:gd name="f431" fmla="*/ f342 1 f187"/>
              <a:gd name="f432" fmla="*/ f343 1 f188"/>
              <a:gd name="f433" fmla="*/ f344 1 f187"/>
              <a:gd name="f434" fmla="*/ f345 1 f188"/>
              <a:gd name="f435" fmla="*/ f346 1 f187"/>
              <a:gd name="f436" fmla="*/ f347 1 f188"/>
              <a:gd name="f437" fmla="*/ f348 1 f188"/>
              <a:gd name="f438" fmla="*/ f349 1 f187"/>
              <a:gd name="f439" fmla="*/ f350 1 f188"/>
              <a:gd name="f440" fmla="*/ f351 1 f187"/>
              <a:gd name="f441" fmla="*/ f352 1 f188"/>
              <a:gd name="f442" fmla="*/ f353 1 f187"/>
              <a:gd name="f443" fmla="*/ f354 1 f188"/>
              <a:gd name="f444" fmla="*/ f355 1 f187"/>
              <a:gd name="f445" fmla="*/ f356 1 f188"/>
              <a:gd name="f446" fmla="*/ f357 1 f187"/>
              <a:gd name="f447" fmla="*/ f358 1 f188"/>
              <a:gd name="f448" fmla="*/ f359 1 f187"/>
              <a:gd name="f449" fmla="*/ f360 f178 1"/>
              <a:gd name="f450" fmla="*/ f361 f178 1"/>
              <a:gd name="f451" fmla="*/ f363 f179 1"/>
              <a:gd name="f452" fmla="*/ f362 f179 1"/>
              <a:gd name="f453" fmla="*/ f364 f178 1"/>
              <a:gd name="f454" fmla="*/ f365 f179 1"/>
              <a:gd name="f455" fmla="*/ f366 f178 1"/>
              <a:gd name="f456" fmla="*/ f367 f179 1"/>
              <a:gd name="f457" fmla="*/ f368 f178 1"/>
              <a:gd name="f458" fmla="*/ f369 f179 1"/>
              <a:gd name="f459" fmla="*/ f370 f178 1"/>
              <a:gd name="f460" fmla="*/ f371 f179 1"/>
              <a:gd name="f461" fmla="*/ f372 f178 1"/>
              <a:gd name="f462" fmla="*/ f373 f179 1"/>
              <a:gd name="f463" fmla="*/ f374 f178 1"/>
              <a:gd name="f464" fmla="*/ f375 f179 1"/>
              <a:gd name="f465" fmla="*/ f376 f178 1"/>
              <a:gd name="f466" fmla="*/ f377 f179 1"/>
              <a:gd name="f467" fmla="*/ f378 f179 1"/>
              <a:gd name="f468" fmla="*/ f379 f178 1"/>
              <a:gd name="f469" fmla="*/ f380 f179 1"/>
              <a:gd name="f470" fmla="*/ f381 f178 1"/>
              <a:gd name="f471" fmla="*/ f382 f179 1"/>
              <a:gd name="f472" fmla="*/ f383 f178 1"/>
              <a:gd name="f473" fmla="*/ f384 f179 1"/>
              <a:gd name="f474" fmla="*/ f385 f178 1"/>
              <a:gd name="f475" fmla="*/ f386 f179 1"/>
              <a:gd name="f476" fmla="*/ f387 f178 1"/>
              <a:gd name="f477" fmla="*/ f388 f179 1"/>
              <a:gd name="f478" fmla="*/ f389 f178 1"/>
              <a:gd name="f479" fmla="*/ f390 f179 1"/>
              <a:gd name="f480" fmla="*/ f391 f178 1"/>
              <a:gd name="f481" fmla="*/ f392 f179 1"/>
              <a:gd name="f482" fmla="*/ f393 f178 1"/>
              <a:gd name="f483" fmla="*/ f394 f179 1"/>
              <a:gd name="f484" fmla="*/ f395 f178 1"/>
              <a:gd name="f485" fmla="*/ f396 f179 1"/>
              <a:gd name="f486" fmla="*/ f397 f179 1"/>
              <a:gd name="f487" fmla="*/ f398 f178 1"/>
              <a:gd name="f488" fmla="*/ f399 f179 1"/>
              <a:gd name="f489" fmla="*/ f400 f178 1"/>
              <a:gd name="f490" fmla="*/ f401 f179 1"/>
              <a:gd name="f491" fmla="*/ f402 f178 1"/>
              <a:gd name="f492" fmla="*/ f403 f179 1"/>
              <a:gd name="f493" fmla="*/ f404 f178 1"/>
              <a:gd name="f494" fmla="*/ f405 f179 1"/>
              <a:gd name="f495" fmla="*/ f406 f178 1"/>
              <a:gd name="f496" fmla="*/ f407 f179 1"/>
              <a:gd name="f497" fmla="*/ f408 f178 1"/>
              <a:gd name="f498" fmla="*/ f409 f178 1"/>
              <a:gd name="f499" fmla="*/ f410 f179 1"/>
              <a:gd name="f500" fmla="*/ f411 f178 1"/>
              <a:gd name="f501" fmla="*/ f412 f178 1"/>
              <a:gd name="f502" fmla="*/ f413 f179 1"/>
              <a:gd name="f503" fmla="*/ f414 f178 1"/>
              <a:gd name="f504" fmla="*/ f415 f179 1"/>
              <a:gd name="f505" fmla="*/ f416 f178 1"/>
              <a:gd name="f506" fmla="*/ f417 f179 1"/>
              <a:gd name="f507" fmla="*/ f418 f178 1"/>
              <a:gd name="f508" fmla="*/ f419 f178 1"/>
              <a:gd name="f509" fmla="*/ f420 f179 1"/>
              <a:gd name="f510" fmla="*/ f421 f178 1"/>
              <a:gd name="f511" fmla="*/ f422 f179 1"/>
              <a:gd name="f512" fmla="*/ f423 f178 1"/>
              <a:gd name="f513" fmla="*/ f424 f179 1"/>
              <a:gd name="f514" fmla="*/ f425 f178 1"/>
              <a:gd name="f515" fmla="*/ f426 f179 1"/>
              <a:gd name="f516" fmla="*/ f427 f178 1"/>
              <a:gd name="f517" fmla="*/ f428 f178 1"/>
              <a:gd name="f518" fmla="*/ f429 f178 1"/>
              <a:gd name="f519" fmla="*/ f430 f179 1"/>
              <a:gd name="f520" fmla="*/ f431 f178 1"/>
              <a:gd name="f521" fmla="*/ f432 f179 1"/>
              <a:gd name="f522" fmla="*/ f433 f178 1"/>
              <a:gd name="f523" fmla="*/ f434 f179 1"/>
              <a:gd name="f524" fmla="*/ f435 f178 1"/>
              <a:gd name="f525" fmla="*/ f436 f179 1"/>
              <a:gd name="f526" fmla="*/ f437 f179 1"/>
              <a:gd name="f527" fmla="*/ f438 f178 1"/>
              <a:gd name="f528" fmla="*/ f439 f179 1"/>
              <a:gd name="f529" fmla="*/ f440 f178 1"/>
              <a:gd name="f530" fmla="*/ f441 f179 1"/>
              <a:gd name="f531" fmla="*/ f442 f178 1"/>
              <a:gd name="f532" fmla="*/ f443 f179 1"/>
              <a:gd name="f533" fmla="*/ f444 f178 1"/>
              <a:gd name="f534" fmla="*/ f445 f179 1"/>
              <a:gd name="f535" fmla="*/ f446 f178 1"/>
              <a:gd name="f536" fmla="*/ f447 f179 1"/>
              <a:gd name="f537" fmla="*/ f448 f17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4">
                <a:pos x="f453" y="f454"/>
              </a:cxn>
              <a:cxn ang="f274">
                <a:pos x="f455" y="f456"/>
              </a:cxn>
              <a:cxn ang="f274">
                <a:pos x="f457" y="f458"/>
              </a:cxn>
              <a:cxn ang="f274">
                <a:pos x="f459" y="f460"/>
              </a:cxn>
              <a:cxn ang="f274">
                <a:pos x="f461" y="f462"/>
              </a:cxn>
              <a:cxn ang="f274">
                <a:pos x="f463" y="f464"/>
              </a:cxn>
              <a:cxn ang="f274">
                <a:pos x="f465" y="f466"/>
              </a:cxn>
              <a:cxn ang="f274">
                <a:pos x="f465" y="f467"/>
              </a:cxn>
              <a:cxn ang="f274">
                <a:pos x="f468" y="f469"/>
              </a:cxn>
              <a:cxn ang="f274">
                <a:pos x="f470" y="f471"/>
              </a:cxn>
              <a:cxn ang="f274">
                <a:pos x="f472" y="f473"/>
              </a:cxn>
              <a:cxn ang="f274">
                <a:pos x="f474" y="f475"/>
              </a:cxn>
              <a:cxn ang="f274">
                <a:pos x="f476" y="f477"/>
              </a:cxn>
              <a:cxn ang="f274">
                <a:pos x="f478" y="f479"/>
              </a:cxn>
              <a:cxn ang="f274">
                <a:pos x="f480" y="f481"/>
              </a:cxn>
              <a:cxn ang="f274">
                <a:pos x="f482" y="f483"/>
              </a:cxn>
              <a:cxn ang="f274">
                <a:pos x="f484" y="f485"/>
              </a:cxn>
              <a:cxn ang="f274">
                <a:pos x="f484" y="f486"/>
              </a:cxn>
              <a:cxn ang="f274">
                <a:pos x="f487" y="f488"/>
              </a:cxn>
              <a:cxn ang="f274">
                <a:pos x="f489" y="f490"/>
              </a:cxn>
              <a:cxn ang="f274">
                <a:pos x="f491" y="f492"/>
              </a:cxn>
              <a:cxn ang="f274">
                <a:pos x="f493" y="f494"/>
              </a:cxn>
              <a:cxn ang="f274">
                <a:pos x="f495" y="f494"/>
              </a:cxn>
              <a:cxn ang="f274">
                <a:pos x="f495" y="f496"/>
              </a:cxn>
              <a:cxn ang="f274">
                <a:pos x="f497" y="f477"/>
              </a:cxn>
              <a:cxn ang="f274">
                <a:pos x="f498" y="f499"/>
              </a:cxn>
              <a:cxn ang="f274">
                <a:pos x="f500" y="f473"/>
              </a:cxn>
              <a:cxn ang="f274">
                <a:pos x="f501" y="f502"/>
              </a:cxn>
              <a:cxn ang="f274">
                <a:pos x="f501" y="f466"/>
              </a:cxn>
              <a:cxn ang="f274">
                <a:pos x="f503" y="f492"/>
              </a:cxn>
              <a:cxn ang="f274">
                <a:pos x="f503" y="f504"/>
              </a:cxn>
              <a:cxn ang="f274">
                <a:pos x="f505" y="f506"/>
              </a:cxn>
              <a:cxn ang="f274">
                <a:pos x="f507" y="f488"/>
              </a:cxn>
              <a:cxn ang="f274">
                <a:pos x="f508" y="f509"/>
              </a:cxn>
              <a:cxn ang="f274">
                <a:pos x="f510" y="f471"/>
              </a:cxn>
              <a:cxn ang="f274">
                <a:pos x="f510" y="f511"/>
              </a:cxn>
              <a:cxn ang="f274">
                <a:pos x="f512" y="f513"/>
              </a:cxn>
              <a:cxn ang="f274">
                <a:pos x="f514" y="f515"/>
              </a:cxn>
              <a:cxn ang="f274">
                <a:pos x="f516" y="f486"/>
              </a:cxn>
              <a:cxn ang="f274">
                <a:pos x="f517" y="f473"/>
              </a:cxn>
              <a:cxn ang="f274">
                <a:pos x="f518" y="f519"/>
              </a:cxn>
              <a:cxn ang="f274">
                <a:pos x="f520" y="f521"/>
              </a:cxn>
              <a:cxn ang="f274">
                <a:pos x="f522" y="f523"/>
              </a:cxn>
              <a:cxn ang="f274">
                <a:pos x="f524" y="f525"/>
              </a:cxn>
              <a:cxn ang="f274">
                <a:pos x="f517" y="f526"/>
              </a:cxn>
              <a:cxn ang="f274">
                <a:pos x="f527" y="f528"/>
              </a:cxn>
              <a:cxn ang="f274">
                <a:pos x="f529" y="f530"/>
              </a:cxn>
              <a:cxn ang="f274">
                <a:pos x="f531" y="f532"/>
              </a:cxn>
              <a:cxn ang="f274">
                <a:pos x="f533" y="f534"/>
              </a:cxn>
              <a:cxn ang="f274">
                <a:pos x="f535" y="f536"/>
              </a:cxn>
              <a:cxn ang="f274">
                <a:pos x="f537" y="f511"/>
              </a:cxn>
              <a:cxn ang="f274">
                <a:pos x="f453" y="f454"/>
              </a:cxn>
            </a:cxnLst>
            <a:rect l="f449" t="f452" r="f450" b="f451"/>
            <a:pathLst>
              <a:path w="347" h="112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5" y="f17"/>
                  <a:pt x="f15" y="f18"/>
                </a:cubicBezTo>
                <a:cubicBezTo>
                  <a:pt x="f19" y="f20"/>
                  <a:pt x="f19" y="f21"/>
                  <a:pt x="f19" y="f22"/>
                </a:cubicBezTo>
                <a:cubicBezTo>
                  <a:pt x="f19" y="f23"/>
                  <a:pt x="f24" y="f25"/>
                  <a:pt x="f26" y="f27"/>
                </a:cubicBezTo>
                <a:cubicBezTo>
                  <a:pt x="f28" y="f27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7" y="f39"/>
                  <a:pt x="f37" y="f40"/>
                  <a:pt x="f37" y="f41"/>
                </a:cubicBezTo>
                <a:cubicBezTo>
                  <a:pt x="f42" y="f43"/>
                  <a:pt x="f44" y="f40"/>
                  <a:pt x="f45" y="f46"/>
                </a:cubicBezTo>
                <a:cubicBezTo>
                  <a:pt x="f47" y="f48"/>
                  <a:pt x="f49" y="f50"/>
                  <a:pt x="f49" y="f51"/>
                </a:cubicBezTo>
                <a:cubicBezTo>
                  <a:pt x="f47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1" y="f63"/>
                  <a:pt x="f61" y="f60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44" y="f72"/>
                  <a:pt x="f55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1"/>
                  <a:pt x="f83" y="f79"/>
                  <a:pt x="f84" y="f79"/>
                </a:cubicBezTo>
                <a:cubicBezTo>
                  <a:pt x="f84" y="f77"/>
                  <a:pt x="f84" y="f85"/>
                  <a:pt x="f84" y="f86"/>
                </a:cubicBezTo>
                <a:cubicBezTo>
                  <a:pt x="f87" y="f73"/>
                  <a:pt x="f88" y="f89"/>
                  <a:pt x="f90" y="f72"/>
                </a:cubicBezTo>
                <a:cubicBezTo>
                  <a:pt x="f91" y="f65"/>
                  <a:pt x="f92" y="f27"/>
                  <a:pt x="f76" y="f93"/>
                </a:cubicBezTo>
                <a:cubicBezTo>
                  <a:pt x="f94" y="f95"/>
                  <a:pt x="f96" y="f21"/>
                  <a:pt x="f97" y="f20"/>
                </a:cubicBezTo>
                <a:cubicBezTo>
                  <a:pt x="f88" y="f98"/>
                  <a:pt x="f99" y="f98"/>
                  <a:pt x="f100" y="f98"/>
                </a:cubicBezTo>
                <a:cubicBezTo>
                  <a:pt x="f101" y="f38"/>
                  <a:pt x="f102" y="f98"/>
                  <a:pt x="f103" y="f98"/>
                </a:cubicBezTo>
                <a:cubicBezTo>
                  <a:pt x="f103" y="f104"/>
                  <a:pt x="f105" y="f106"/>
                  <a:pt x="f103" y="f52"/>
                </a:cubicBezTo>
                <a:cubicBezTo>
                  <a:pt x="f103" y="f27"/>
                  <a:pt x="f107" y="f108"/>
                  <a:pt x="f109" y="f65"/>
                </a:cubicBezTo>
                <a:cubicBezTo>
                  <a:pt x="f110" y="f111"/>
                  <a:pt x="f112" y="f89"/>
                  <a:pt x="f113" y="f73"/>
                </a:cubicBezTo>
                <a:cubicBezTo>
                  <a:pt x="f114" y="f86"/>
                  <a:pt x="f115" y="f116"/>
                  <a:pt x="f117" y="f56"/>
                </a:cubicBezTo>
                <a:cubicBezTo>
                  <a:pt x="f118" y="f27"/>
                  <a:pt x="f119" y="f51"/>
                  <a:pt x="f119" y="f120"/>
                </a:cubicBezTo>
                <a:cubicBezTo>
                  <a:pt x="f119" y="f121"/>
                  <a:pt x="f119" y="f122"/>
                  <a:pt x="f119" y="f38"/>
                </a:cubicBezTo>
                <a:cubicBezTo>
                  <a:pt x="f123" y="f98"/>
                  <a:pt x="f124" y="f98"/>
                  <a:pt x="f125" y="f20"/>
                </a:cubicBezTo>
                <a:cubicBezTo>
                  <a:pt x="f125" y="f126"/>
                  <a:pt x="f125" y="f127"/>
                  <a:pt x="f125" y="f128"/>
                </a:cubicBezTo>
                <a:cubicBezTo>
                  <a:pt x="f125" y="f129"/>
                  <a:pt x="f130" y="f62"/>
                  <a:pt x="f131" y="f60"/>
                </a:cubicBezTo>
                <a:cubicBezTo>
                  <a:pt x="f132" y="f69"/>
                  <a:pt x="f133" y="f72"/>
                  <a:pt x="f134" y="f72"/>
                </a:cubicBezTo>
                <a:cubicBezTo>
                  <a:pt x="f135" y="f72"/>
                  <a:pt x="f16" y="f111"/>
                  <a:pt x="f136" y="f58"/>
                </a:cubicBezTo>
                <a:cubicBezTo>
                  <a:pt x="f137" y="f138"/>
                  <a:pt x="f139" y="f52"/>
                  <a:pt x="f41" y="f51"/>
                </a:cubicBezTo>
                <a:cubicBezTo>
                  <a:pt x="f140" y="f141"/>
                  <a:pt x="f41" y="f142"/>
                  <a:pt x="f41" y="f39"/>
                </a:cubicBezTo>
                <a:cubicBezTo>
                  <a:pt x="f39" y="f143"/>
                  <a:pt x="f121" y="f46"/>
                  <a:pt x="f50" y="f144"/>
                </a:cubicBezTo>
                <a:cubicBezTo>
                  <a:pt x="f126" y="f145"/>
                  <a:pt x="f142" y="f25"/>
                  <a:pt x="f34" y="f89"/>
                </a:cubicBezTo>
                <a:cubicBezTo>
                  <a:pt x="f120" y="f146"/>
                  <a:pt x="f38" y="f73"/>
                  <a:pt x="f43" y="f86"/>
                </a:cubicBezTo>
                <a:cubicBezTo>
                  <a:pt x="f122" y="f147"/>
                  <a:pt x="f71" y="f85"/>
                  <a:pt x="f75" y="f56"/>
                </a:cubicBezTo>
                <a:cubicBezTo>
                  <a:pt x="f71" y="f71"/>
                  <a:pt x="f108" y="f111"/>
                  <a:pt x="f148" y="f149"/>
                </a:cubicBezTo>
                <a:cubicBezTo>
                  <a:pt x="f138" y="f150"/>
                  <a:pt x="f151" y="f126"/>
                  <a:pt x="f58" y="f152"/>
                </a:cubicBezTo>
                <a:cubicBezTo>
                  <a:pt x="f146" y="f41"/>
                  <a:pt x="f153" y="f18"/>
                  <a:pt x="f5" y="f17"/>
                </a:cubicBezTo>
                <a:cubicBezTo>
                  <a:pt x="f154" y="f36"/>
                  <a:pt x="f155" y="f30"/>
                  <a:pt x="f147" y="f146"/>
                </a:cubicBezTo>
                <a:cubicBezTo>
                  <a:pt x="f147" y="f77"/>
                  <a:pt x="f156" y="f81"/>
                  <a:pt x="f75" y="f156"/>
                </a:cubicBezTo>
                <a:cubicBezTo>
                  <a:pt x="f157" y="f158"/>
                  <a:pt x="f145" y="f159"/>
                  <a:pt x="f160" y="f161"/>
                </a:cubicBezTo>
                <a:cubicBezTo>
                  <a:pt x="f162" y="f5"/>
                  <a:pt x="f163" y="f164"/>
                  <a:pt x="f96" y="f165"/>
                </a:cubicBezTo>
                <a:cubicBezTo>
                  <a:pt x="f53" y="f158"/>
                  <a:pt x="f166" y="f167"/>
                  <a:pt x="f168" y="f67"/>
                </a:cubicBezTo>
                <a:cubicBezTo>
                  <a:pt x="f169" y="f58"/>
                  <a:pt x="f170" y="f60"/>
                  <a:pt x="f171" y="f63"/>
                </a:cubicBezTo>
                <a:cubicBezTo>
                  <a:pt x="f172" y="f62"/>
                  <a:pt x="f6" y="f108"/>
                  <a:pt x="f6" y="f129"/>
                </a:cubicBezTo>
                <a:cubicBezTo>
                  <a:pt x="f172" y="f173"/>
                  <a:pt x="f174" y="f126"/>
                  <a:pt x="f175" y="f39"/>
                </a:cubicBezTo>
                <a:cubicBezTo>
                  <a:pt x="f169" y="f152"/>
                  <a:pt x="f176" y="f137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C85A24D3-E68B-84BA-8E06-6FA433ED051A}"/>
              </a:ext>
            </a:extLst>
          </p:cNvPr>
          <p:cNvSpPr/>
          <p:nvPr/>
        </p:nvSpPr>
        <p:spPr>
          <a:xfrm>
            <a:off x="7108829" y="4995860"/>
            <a:ext cx="588965" cy="14049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3"/>
              <a:gd name="f7" fmla="val 246"/>
              <a:gd name="f8" fmla="val 20"/>
              <a:gd name="f9" fmla="val 47"/>
              <a:gd name="f10" fmla="val 75"/>
              <a:gd name="f11" fmla="val 96"/>
              <a:gd name="f12" fmla="val 83"/>
              <a:gd name="f13" fmla="val 88"/>
              <a:gd name="f14" fmla="val 165"/>
              <a:gd name="f15" fmla="val 81"/>
              <a:gd name="f16" fmla="val 247"/>
              <a:gd name="f17" fmla="val 54"/>
              <a:gd name="f18" fmla="val 28"/>
              <a:gd name="f19" fmla="val 1"/>
              <a:gd name="f20" fmla="val 233"/>
              <a:gd name="f21" fmla="val 3"/>
              <a:gd name="f22" fmla="val 220"/>
              <a:gd name="f23" fmla="val 4"/>
              <a:gd name="f24" fmla="val 205"/>
              <a:gd name="f25" fmla="val 18"/>
              <a:gd name="f26" fmla="val 32"/>
              <a:gd name="f27" fmla="val 206"/>
              <a:gd name="f28" fmla="val 46"/>
              <a:gd name="f29" fmla="val 62"/>
              <a:gd name="f30" fmla="val 203"/>
              <a:gd name="f31" fmla="val 70"/>
              <a:gd name="f32" fmla="val 201"/>
              <a:gd name="f33" fmla="val 71"/>
              <a:gd name="f34" fmla="val 72"/>
              <a:gd name="f35" fmla="val 200"/>
              <a:gd name="f36" fmla="val 74"/>
              <a:gd name="f37" fmla="val 199"/>
              <a:gd name="f38" fmla="val 197"/>
              <a:gd name="f39" fmla="val 195"/>
              <a:gd name="f40" fmla="val 69"/>
              <a:gd name="f41" fmla="val 63"/>
              <a:gd name="f42" fmla="val 56"/>
              <a:gd name="f43" fmla="val 49"/>
              <a:gd name="f44" fmla="val 196"/>
              <a:gd name="f45" fmla="val 35"/>
              <a:gd name="f46" fmla="val 198"/>
              <a:gd name="f47" fmla="val 5"/>
              <a:gd name="f48" fmla="val 187"/>
              <a:gd name="f49" fmla="val 6"/>
              <a:gd name="f50" fmla="val 177"/>
              <a:gd name="f51" fmla="val 7"/>
              <a:gd name="f52" fmla="val 166"/>
              <a:gd name="f53" fmla="val 16"/>
              <a:gd name="f54" fmla="val 170"/>
              <a:gd name="f55" fmla="val 25"/>
              <a:gd name="f56" fmla="val 171"/>
              <a:gd name="f57" fmla="val 33"/>
              <a:gd name="f58" fmla="val 164"/>
              <a:gd name="f59" fmla="val 163"/>
              <a:gd name="f60" fmla="val 162"/>
              <a:gd name="f61" fmla="val 24"/>
              <a:gd name="f62" fmla="val 12"/>
              <a:gd name="f63" fmla="val 107"/>
              <a:gd name="f64" fmla="val 68"/>
              <a:gd name="f65" fmla="val 27"/>
              <a:gd name="f66" fmla="val 34"/>
              <a:gd name="f67" fmla="val 90"/>
              <a:gd name="f68" fmla="val 44"/>
              <a:gd name="f69" fmla="val 98"/>
              <a:gd name="f70" fmla="val 50"/>
              <a:gd name="f71" fmla="val 104"/>
              <a:gd name="f72" fmla="val 53"/>
              <a:gd name="f73" fmla="val 58"/>
              <a:gd name="f74" fmla="val 97"/>
              <a:gd name="f75" fmla="val 66"/>
              <a:gd name="f76" fmla="val 79"/>
              <a:gd name="f77" fmla="val 65"/>
              <a:gd name="f78" fmla="val 57"/>
              <a:gd name="f79" fmla="val 60"/>
              <a:gd name="f80" fmla="val 41"/>
              <a:gd name="f81" fmla="val 40"/>
              <a:gd name="f82" fmla="val 52"/>
              <a:gd name="f83" fmla="val 42"/>
              <a:gd name="f84" fmla="val 45"/>
              <a:gd name="f85" fmla="val 23"/>
              <a:gd name="f86" fmla="val 22"/>
              <a:gd name="f87" fmla="val 21"/>
              <a:gd name="f88" fmla="val 59"/>
              <a:gd name="f89" fmla="val 15"/>
              <a:gd name="f90" fmla="val 38"/>
              <a:gd name="f91" fmla="val 17"/>
              <a:gd name="f92" fmla="val 123"/>
              <a:gd name="f93" fmla="val 122"/>
              <a:gd name="f94" fmla="val 48"/>
              <a:gd name="f95" fmla="val 121"/>
              <a:gd name="f96" fmla="val 39"/>
              <a:gd name="f97" fmla="val 113"/>
              <a:gd name="f98" fmla="val 31"/>
              <a:gd name="f99" fmla="val 106"/>
              <a:gd name="f100" fmla="val 99"/>
              <a:gd name="f101" fmla="val 100"/>
              <a:gd name="f102" fmla="val 101"/>
              <a:gd name="f103" fmla="val 29"/>
              <a:gd name="f104" fmla="val 109"/>
              <a:gd name="f105" fmla="val 37"/>
              <a:gd name="f106" fmla="val 116"/>
              <a:gd name="f107" fmla="+- 0 0 -90"/>
              <a:gd name="f108" fmla="*/ f3 1 103"/>
              <a:gd name="f109" fmla="*/ f4 1 246"/>
              <a:gd name="f110" fmla="val f5"/>
              <a:gd name="f111" fmla="val f6"/>
              <a:gd name="f112" fmla="val f7"/>
              <a:gd name="f113" fmla="*/ f107 f0 1"/>
              <a:gd name="f114" fmla="+- f112 0 f110"/>
              <a:gd name="f115" fmla="+- f111 0 f110"/>
              <a:gd name="f116" fmla="*/ f113 1 f2"/>
              <a:gd name="f117" fmla="*/ f115 1 103"/>
              <a:gd name="f118" fmla="*/ f114 1 246"/>
              <a:gd name="f119" fmla="*/ 20 f115 1"/>
              <a:gd name="f120" fmla="*/ 0 f114 1"/>
              <a:gd name="f121" fmla="*/ 103 f115 1"/>
              <a:gd name="f122" fmla="*/ 81 f115 1"/>
              <a:gd name="f123" fmla="*/ 247 f114 1"/>
              <a:gd name="f124" fmla="*/ 0 f115 1"/>
              <a:gd name="f125" fmla="*/ 4 f115 1"/>
              <a:gd name="f126" fmla="*/ 205 f114 1"/>
              <a:gd name="f127" fmla="*/ 46 f115 1"/>
              <a:gd name="f128" fmla="*/ 70 f115 1"/>
              <a:gd name="f129" fmla="*/ 201 f114 1"/>
              <a:gd name="f130" fmla="*/ 74 f115 1"/>
              <a:gd name="f131" fmla="*/ 199 f114 1"/>
              <a:gd name="f132" fmla="*/ 69 f115 1"/>
              <a:gd name="f133" fmla="*/ 195 f114 1"/>
              <a:gd name="f134" fmla="*/ 49 f115 1"/>
              <a:gd name="f135" fmla="*/ 196 f114 1"/>
              <a:gd name="f136" fmla="*/ 198 f114 1"/>
              <a:gd name="f137" fmla="*/ 7 f115 1"/>
              <a:gd name="f138" fmla="*/ 166 f114 1"/>
              <a:gd name="f139" fmla="*/ 33 f115 1"/>
              <a:gd name="f140" fmla="*/ 164 f114 1"/>
              <a:gd name="f141" fmla="*/ 32 f115 1"/>
              <a:gd name="f142" fmla="*/ 162 f114 1"/>
              <a:gd name="f143" fmla="*/ 25 f115 1"/>
              <a:gd name="f144" fmla="*/ 68 f114 1"/>
              <a:gd name="f145" fmla="*/ 44 f115 1"/>
              <a:gd name="f146" fmla="*/ 98 f114 1"/>
              <a:gd name="f147" fmla="*/ 58 f115 1"/>
              <a:gd name="f148" fmla="*/ 97 f114 1"/>
              <a:gd name="f149" fmla="*/ 70 f114 1"/>
              <a:gd name="f150" fmla="*/ 83 f115 1"/>
              <a:gd name="f151" fmla="*/ 65 f114 1"/>
              <a:gd name="f152" fmla="*/ 60 f115 1"/>
              <a:gd name="f153" fmla="*/ 41 f114 1"/>
              <a:gd name="f154" fmla="*/ 52 f115 1"/>
              <a:gd name="f155" fmla="*/ 45 f115 1"/>
              <a:gd name="f156" fmla="*/ 45 f114 1"/>
              <a:gd name="f157" fmla="*/ 25 f114 1"/>
              <a:gd name="f158" fmla="*/ 22 f114 1"/>
              <a:gd name="f159" fmla="*/ 20 f114 1"/>
              <a:gd name="f160" fmla="*/ 123 f114 1"/>
              <a:gd name="f161" fmla="*/ 48 f115 1"/>
              <a:gd name="f162" fmla="*/ 121 f114 1"/>
              <a:gd name="f163" fmla="*/ 23 f115 1"/>
              <a:gd name="f164" fmla="*/ 99 f114 1"/>
              <a:gd name="f165" fmla="*/ 21 f115 1"/>
              <a:gd name="f166" fmla="*/ 101 f114 1"/>
              <a:gd name="f167" fmla="+- f116 0 f1"/>
              <a:gd name="f168" fmla="*/ f119 1 103"/>
              <a:gd name="f169" fmla="*/ f120 1 247"/>
              <a:gd name="f170" fmla="*/ f121 1 103"/>
              <a:gd name="f171" fmla="*/ f122 1 103"/>
              <a:gd name="f172" fmla="*/ f123 1 247"/>
              <a:gd name="f173" fmla="*/ f124 1 103"/>
              <a:gd name="f174" fmla="*/ f125 1 103"/>
              <a:gd name="f175" fmla="*/ f126 1 247"/>
              <a:gd name="f176" fmla="*/ f127 1 103"/>
              <a:gd name="f177" fmla="*/ f128 1 103"/>
              <a:gd name="f178" fmla="*/ f129 1 247"/>
              <a:gd name="f179" fmla="*/ f130 1 103"/>
              <a:gd name="f180" fmla="*/ f131 1 247"/>
              <a:gd name="f181" fmla="*/ f132 1 103"/>
              <a:gd name="f182" fmla="*/ f133 1 247"/>
              <a:gd name="f183" fmla="*/ f134 1 103"/>
              <a:gd name="f184" fmla="*/ f135 1 247"/>
              <a:gd name="f185" fmla="*/ f136 1 247"/>
              <a:gd name="f186" fmla="*/ f137 1 103"/>
              <a:gd name="f187" fmla="*/ f138 1 247"/>
              <a:gd name="f188" fmla="*/ f139 1 103"/>
              <a:gd name="f189" fmla="*/ f140 1 247"/>
              <a:gd name="f190" fmla="*/ f141 1 103"/>
              <a:gd name="f191" fmla="*/ f142 1 247"/>
              <a:gd name="f192" fmla="*/ f143 1 103"/>
              <a:gd name="f193" fmla="*/ f144 1 247"/>
              <a:gd name="f194" fmla="*/ f145 1 103"/>
              <a:gd name="f195" fmla="*/ f146 1 247"/>
              <a:gd name="f196" fmla="*/ f147 1 103"/>
              <a:gd name="f197" fmla="*/ f148 1 247"/>
              <a:gd name="f198" fmla="*/ f149 1 247"/>
              <a:gd name="f199" fmla="*/ f150 1 103"/>
              <a:gd name="f200" fmla="*/ f151 1 247"/>
              <a:gd name="f201" fmla="*/ f152 1 103"/>
              <a:gd name="f202" fmla="*/ f153 1 247"/>
              <a:gd name="f203" fmla="*/ f154 1 103"/>
              <a:gd name="f204" fmla="*/ f155 1 103"/>
              <a:gd name="f205" fmla="*/ f156 1 247"/>
              <a:gd name="f206" fmla="*/ f157 1 247"/>
              <a:gd name="f207" fmla="*/ f158 1 247"/>
              <a:gd name="f208" fmla="*/ f159 1 247"/>
              <a:gd name="f209" fmla="*/ f160 1 247"/>
              <a:gd name="f210" fmla="*/ f161 1 103"/>
              <a:gd name="f211" fmla="*/ f162 1 247"/>
              <a:gd name="f212" fmla="*/ f163 1 103"/>
              <a:gd name="f213" fmla="*/ f164 1 247"/>
              <a:gd name="f214" fmla="*/ f165 1 103"/>
              <a:gd name="f215" fmla="*/ f166 1 247"/>
              <a:gd name="f216" fmla="*/ 0 1 f117"/>
              <a:gd name="f217" fmla="*/ f111 1 f117"/>
              <a:gd name="f218" fmla="*/ 0 1 f118"/>
              <a:gd name="f219" fmla="*/ f112 1 f118"/>
              <a:gd name="f220" fmla="*/ f168 1 f117"/>
              <a:gd name="f221" fmla="*/ f169 1 f118"/>
              <a:gd name="f222" fmla="*/ f170 1 f117"/>
              <a:gd name="f223" fmla="*/ f171 1 f117"/>
              <a:gd name="f224" fmla="*/ f172 1 f118"/>
              <a:gd name="f225" fmla="*/ f173 1 f117"/>
              <a:gd name="f226" fmla="*/ f174 1 f117"/>
              <a:gd name="f227" fmla="*/ f175 1 f118"/>
              <a:gd name="f228" fmla="*/ f176 1 f117"/>
              <a:gd name="f229" fmla="*/ f177 1 f117"/>
              <a:gd name="f230" fmla="*/ f178 1 f118"/>
              <a:gd name="f231" fmla="*/ f179 1 f117"/>
              <a:gd name="f232" fmla="*/ f180 1 f118"/>
              <a:gd name="f233" fmla="*/ f181 1 f117"/>
              <a:gd name="f234" fmla="*/ f182 1 f118"/>
              <a:gd name="f235" fmla="*/ f183 1 f117"/>
              <a:gd name="f236" fmla="*/ f184 1 f118"/>
              <a:gd name="f237" fmla="*/ f185 1 f118"/>
              <a:gd name="f238" fmla="*/ f186 1 f117"/>
              <a:gd name="f239" fmla="*/ f187 1 f118"/>
              <a:gd name="f240" fmla="*/ f188 1 f117"/>
              <a:gd name="f241" fmla="*/ f189 1 f118"/>
              <a:gd name="f242" fmla="*/ f190 1 f117"/>
              <a:gd name="f243" fmla="*/ f191 1 f118"/>
              <a:gd name="f244" fmla="*/ f192 1 f117"/>
              <a:gd name="f245" fmla="*/ f193 1 f118"/>
              <a:gd name="f246" fmla="*/ f194 1 f117"/>
              <a:gd name="f247" fmla="*/ f195 1 f118"/>
              <a:gd name="f248" fmla="*/ f196 1 f117"/>
              <a:gd name="f249" fmla="*/ f197 1 f118"/>
              <a:gd name="f250" fmla="*/ f198 1 f118"/>
              <a:gd name="f251" fmla="*/ f199 1 f117"/>
              <a:gd name="f252" fmla="*/ f200 1 f118"/>
              <a:gd name="f253" fmla="*/ f201 1 f117"/>
              <a:gd name="f254" fmla="*/ f202 1 f118"/>
              <a:gd name="f255" fmla="*/ f203 1 f117"/>
              <a:gd name="f256" fmla="*/ f204 1 f117"/>
              <a:gd name="f257" fmla="*/ f205 1 f118"/>
              <a:gd name="f258" fmla="*/ f206 1 f118"/>
              <a:gd name="f259" fmla="*/ f207 1 f118"/>
              <a:gd name="f260" fmla="*/ f208 1 f118"/>
              <a:gd name="f261" fmla="*/ f209 1 f118"/>
              <a:gd name="f262" fmla="*/ f210 1 f117"/>
              <a:gd name="f263" fmla="*/ f211 1 f118"/>
              <a:gd name="f264" fmla="*/ f212 1 f117"/>
              <a:gd name="f265" fmla="*/ f213 1 f118"/>
              <a:gd name="f266" fmla="*/ f214 1 f117"/>
              <a:gd name="f267" fmla="*/ f215 1 f118"/>
              <a:gd name="f268" fmla="*/ f216 f108 1"/>
              <a:gd name="f269" fmla="*/ f217 f108 1"/>
              <a:gd name="f270" fmla="*/ f219 f109 1"/>
              <a:gd name="f271" fmla="*/ f218 f109 1"/>
              <a:gd name="f272" fmla="*/ f220 f108 1"/>
              <a:gd name="f273" fmla="*/ f221 f109 1"/>
              <a:gd name="f274" fmla="*/ f222 f108 1"/>
              <a:gd name="f275" fmla="*/ f223 f108 1"/>
              <a:gd name="f276" fmla="*/ f224 f109 1"/>
              <a:gd name="f277" fmla="*/ f225 f108 1"/>
              <a:gd name="f278" fmla="*/ f226 f108 1"/>
              <a:gd name="f279" fmla="*/ f227 f109 1"/>
              <a:gd name="f280" fmla="*/ f228 f108 1"/>
              <a:gd name="f281" fmla="*/ f229 f108 1"/>
              <a:gd name="f282" fmla="*/ f230 f109 1"/>
              <a:gd name="f283" fmla="*/ f231 f108 1"/>
              <a:gd name="f284" fmla="*/ f232 f109 1"/>
              <a:gd name="f285" fmla="*/ f233 f108 1"/>
              <a:gd name="f286" fmla="*/ f234 f109 1"/>
              <a:gd name="f287" fmla="*/ f235 f108 1"/>
              <a:gd name="f288" fmla="*/ f236 f109 1"/>
              <a:gd name="f289" fmla="*/ f237 f109 1"/>
              <a:gd name="f290" fmla="*/ f238 f108 1"/>
              <a:gd name="f291" fmla="*/ f239 f109 1"/>
              <a:gd name="f292" fmla="*/ f240 f108 1"/>
              <a:gd name="f293" fmla="*/ f241 f109 1"/>
              <a:gd name="f294" fmla="*/ f242 f108 1"/>
              <a:gd name="f295" fmla="*/ f243 f109 1"/>
              <a:gd name="f296" fmla="*/ f244 f108 1"/>
              <a:gd name="f297" fmla="*/ f245 f109 1"/>
              <a:gd name="f298" fmla="*/ f246 f108 1"/>
              <a:gd name="f299" fmla="*/ f247 f109 1"/>
              <a:gd name="f300" fmla="*/ f248 f108 1"/>
              <a:gd name="f301" fmla="*/ f249 f109 1"/>
              <a:gd name="f302" fmla="*/ f250 f109 1"/>
              <a:gd name="f303" fmla="*/ f251 f108 1"/>
              <a:gd name="f304" fmla="*/ f252 f109 1"/>
              <a:gd name="f305" fmla="*/ f253 f108 1"/>
              <a:gd name="f306" fmla="*/ f254 f109 1"/>
              <a:gd name="f307" fmla="*/ f255 f108 1"/>
              <a:gd name="f308" fmla="*/ f256 f108 1"/>
              <a:gd name="f309" fmla="*/ f257 f109 1"/>
              <a:gd name="f310" fmla="*/ f258 f109 1"/>
              <a:gd name="f311" fmla="*/ f259 f109 1"/>
              <a:gd name="f312" fmla="*/ f260 f109 1"/>
              <a:gd name="f313" fmla="*/ f261 f109 1"/>
              <a:gd name="f314" fmla="*/ f262 f108 1"/>
              <a:gd name="f315" fmla="*/ f263 f109 1"/>
              <a:gd name="f316" fmla="*/ f264 f108 1"/>
              <a:gd name="f317" fmla="*/ f265 f109 1"/>
              <a:gd name="f318" fmla="*/ f266 f108 1"/>
              <a:gd name="f319" fmla="*/ f267 f10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7">
                <a:pos x="f272" y="f273"/>
              </a:cxn>
              <a:cxn ang="f167">
                <a:pos x="f274" y="f273"/>
              </a:cxn>
              <a:cxn ang="f167">
                <a:pos x="f275" y="f276"/>
              </a:cxn>
              <a:cxn ang="f167">
                <a:pos x="f277" y="f276"/>
              </a:cxn>
              <a:cxn ang="f167">
                <a:pos x="f278" y="f279"/>
              </a:cxn>
              <a:cxn ang="f167">
                <a:pos x="f280" y="f279"/>
              </a:cxn>
              <a:cxn ang="f167">
                <a:pos x="f281" y="f282"/>
              </a:cxn>
              <a:cxn ang="f167">
                <a:pos x="f283" y="f284"/>
              </a:cxn>
              <a:cxn ang="f167">
                <a:pos x="f285" y="f286"/>
              </a:cxn>
              <a:cxn ang="f167">
                <a:pos x="f287" y="f288"/>
              </a:cxn>
              <a:cxn ang="f167">
                <a:pos x="f278" y="f289"/>
              </a:cxn>
              <a:cxn ang="f167">
                <a:pos x="f290" y="f291"/>
              </a:cxn>
              <a:cxn ang="f167">
                <a:pos x="f292" y="f293"/>
              </a:cxn>
              <a:cxn ang="f167">
                <a:pos x="f294" y="f295"/>
              </a:cxn>
              <a:cxn ang="f167">
                <a:pos x="f290" y="f295"/>
              </a:cxn>
              <a:cxn ang="f167">
                <a:pos x="f272" y="f273"/>
              </a:cxn>
              <a:cxn ang="f167">
                <a:pos x="f296" y="f297"/>
              </a:cxn>
              <a:cxn ang="f167">
                <a:pos x="f298" y="f299"/>
              </a:cxn>
              <a:cxn ang="f167">
                <a:pos x="f300" y="f301"/>
              </a:cxn>
              <a:cxn ang="f167">
                <a:pos x="f275" y="f302"/>
              </a:cxn>
              <a:cxn ang="f167">
                <a:pos x="f303" y="f304"/>
              </a:cxn>
              <a:cxn ang="f167">
                <a:pos x="f305" y="f306"/>
              </a:cxn>
              <a:cxn ang="f167">
                <a:pos x="f307" y="f306"/>
              </a:cxn>
              <a:cxn ang="f167">
                <a:pos x="f308" y="f309"/>
              </a:cxn>
              <a:cxn ang="f167">
                <a:pos x="f296" y="f297"/>
              </a:cxn>
              <a:cxn ang="f167">
                <a:pos x="f294" y="f310"/>
              </a:cxn>
              <a:cxn ang="f167">
                <a:pos x="f285" y="f311"/>
              </a:cxn>
              <a:cxn ang="f167">
                <a:pos x="f285" y="f312"/>
              </a:cxn>
              <a:cxn ang="f167">
                <a:pos x="f294" y="f310"/>
              </a:cxn>
              <a:cxn ang="f167">
                <a:pos x="f308" y="f313"/>
              </a:cxn>
              <a:cxn ang="f167">
                <a:pos x="f314" y="f315"/>
              </a:cxn>
              <a:cxn ang="f167">
                <a:pos x="f316" y="f317"/>
              </a:cxn>
              <a:cxn ang="f167">
                <a:pos x="f318" y="f319"/>
              </a:cxn>
              <a:cxn ang="f167">
                <a:pos x="f308" y="f313"/>
              </a:cxn>
            </a:cxnLst>
            <a:rect l="f268" t="f271" r="f269" b="f270"/>
            <a:pathLst>
              <a:path w="103" h="246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6"/>
                  <a:pt x="f18" y="f16"/>
                  <a:pt x="f5" y="f16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4"/>
                  <a:pt x="f26" y="f27"/>
                  <a:pt x="f28" y="f24"/>
                </a:cubicBezTo>
                <a:cubicBezTo>
                  <a:pt x="f17" y="f24"/>
                  <a:pt x="f29" y="f30"/>
                  <a:pt x="f31" y="f32"/>
                </a:cubicBezTo>
                <a:cubicBezTo>
                  <a:pt x="f33" y="f32"/>
                  <a:pt x="f34" y="f35"/>
                  <a:pt x="f36" y="f37"/>
                </a:cubicBezTo>
                <a:cubicBezTo>
                  <a:pt x="f34" y="f38"/>
                  <a:pt x="f33" y="f39"/>
                  <a:pt x="f40" y="f39"/>
                </a:cubicBezTo>
                <a:cubicBezTo>
                  <a:pt x="f41" y="f39"/>
                  <a:pt x="f42" y="f39"/>
                  <a:pt x="f43" y="f44"/>
                </a:cubicBezTo>
                <a:cubicBezTo>
                  <a:pt x="f45" y="f44"/>
                  <a:pt x="f8" y="f38"/>
                  <a:pt x="f23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cubicBezTo>
                  <a:pt x="f57" y="f59"/>
                  <a:pt x="f26" y="f59"/>
                  <a:pt x="f26" y="f60"/>
                </a:cubicBezTo>
                <a:cubicBezTo>
                  <a:pt x="f61" y="f60"/>
                  <a:pt x="f53" y="f60"/>
                  <a:pt x="f51" y="f60"/>
                </a:cubicBezTo>
                <a:cubicBezTo>
                  <a:pt x="f62" y="f63"/>
                  <a:pt x="f53" y="f17"/>
                  <a:pt x="f8" y="f5"/>
                </a:cubicBezTo>
                <a:close/>
                <a:moveTo>
                  <a:pt x="f55" y="f64"/>
                </a:moveTo>
                <a:cubicBezTo>
                  <a:pt x="f65" y="f15"/>
                  <a:pt x="f66" y="f67"/>
                  <a:pt x="f68" y="f69"/>
                </a:cubicBezTo>
                <a:cubicBezTo>
                  <a:pt x="f70" y="f71"/>
                  <a:pt x="f72" y="f6"/>
                  <a:pt x="f73" y="f74"/>
                </a:cubicBezTo>
                <a:cubicBezTo>
                  <a:pt x="f75" y="f13"/>
                  <a:pt x="f36" y="f76"/>
                  <a:pt x="f15" y="f31"/>
                </a:cubicBezTo>
                <a:cubicBezTo>
                  <a:pt x="f12" y="f40"/>
                  <a:pt x="f12" y="f75"/>
                  <a:pt x="f12" y="f77"/>
                </a:cubicBezTo>
                <a:cubicBezTo>
                  <a:pt x="f10" y="f78"/>
                  <a:pt x="f64" y="f43"/>
                  <a:pt x="f79" y="f80"/>
                </a:cubicBezTo>
                <a:cubicBezTo>
                  <a:pt x="f73" y="f81"/>
                  <a:pt x="f17" y="f81"/>
                  <a:pt x="f82" y="f80"/>
                </a:cubicBezTo>
                <a:cubicBezTo>
                  <a:pt x="f43" y="f83"/>
                  <a:pt x="f9" y="f68"/>
                  <a:pt x="f84" y="f84"/>
                </a:cubicBezTo>
                <a:cubicBezTo>
                  <a:pt x="f45" y="f70"/>
                  <a:pt x="f18" y="f78"/>
                  <a:pt x="f55" y="f64"/>
                </a:cubicBezTo>
                <a:close/>
                <a:moveTo>
                  <a:pt x="f26" y="f55"/>
                </a:moveTo>
                <a:cubicBezTo>
                  <a:pt x="f28" y="f61"/>
                  <a:pt x="f78" y="f85"/>
                  <a:pt x="f40" y="f86"/>
                </a:cubicBezTo>
                <a:cubicBezTo>
                  <a:pt x="f40" y="f87"/>
                  <a:pt x="f40" y="f8"/>
                  <a:pt x="f40" y="f8"/>
                </a:cubicBezTo>
                <a:cubicBezTo>
                  <a:pt x="f88" y="f89"/>
                  <a:pt x="f90" y="f91"/>
                  <a:pt x="f26" y="f55"/>
                </a:cubicBezTo>
                <a:close/>
                <a:moveTo>
                  <a:pt x="f84" y="f92"/>
                </a:moveTo>
                <a:cubicBezTo>
                  <a:pt x="f28" y="f93"/>
                  <a:pt x="f9" y="f93"/>
                  <a:pt x="f94" y="f95"/>
                </a:cubicBezTo>
                <a:cubicBezTo>
                  <a:pt x="f96" y="f97"/>
                  <a:pt x="f98" y="f99"/>
                  <a:pt x="f85" y="f100"/>
                </a:cubicBezTo>
                <a:cubicBezTo>
                  <a:pt x="f86" y="f101"/>
                  <a:pt x="f87" y="f102"/>
                  <a:pt x="f87" y="f102"/>
                </a:cubicBezTo>
                <a:cubicBezTo>
                  <a:pt x="f103" y="f104"/>
                  <a:pt x="f105" y="f106"/>
                  <a:pt x="f84" y="f92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0EB017B3-1745-4C72-C85B-B9806CF60988}"/>
              </a:ext>
            </a:extLst>
          </p:cNvPr>
          <p:cNvSpPr/>
          <p:nvPr/>
        </p:nvSpPr>
        <p:spPr>
          <a:xfrm>
            <a:off x="7702548" y="3697284"/>
            <a:ext cx="839784" cy="6953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7"/>
              <a:gd name="f7" fmla="val 122"/>
              <a:gd name="f8" fmla="val 10"/>
              <a:gd name="f9" fmla="val 44"/>
              <a:gd name="f10" fmla="val 3"/>
              <a:gd name="f11" fmla="val 79"/>
              <a:gd name="f12" fmla="val 7"/>
              <a:gd name="f13" fmla="val 113"/>
              <a:gd name="f14" fmla="val 18"/>
              <a:gd name="f15" fmla="val 109"/>
              <a:gd name="f16" fmla="val 41"/>
              <a:gd name="f17" fmla="val 106"/>
              <a:gd name="f18" fmla="val 65"/>
              <a:gd name="f19" fmla="val 102"/>
              <a:gd name="f20" fmla="val 88"/>
              <a:gd name="f21" fmla="val 91"/>
              <a:gd name="f22" fmla="val 101"/>
              <a:gd name="f23" fmla="val 95"/>
              <a:gd name="f24" fmla="val 99"/>
              <a:gd name="f25" fmla="val 104"/>
              <a:gd name="f26" fmla="val 103"/>
              <a:gd name="f27" fmla="val 105"/>
              <a:gd name="f28" fmla="val 114"/>
              <a:gd name="f29" fmla="val 77"/>
              <a:gd name="f30" fmla="val 116"/>
              <a:gd name="f31" fmla="val 49"/>
              <a:gd name="f32" fmla="val 119"/>
              <a:gd name="f33" fmla="val 19"/>
              <a:gd name="f34" fmla="val 128"/>
              <a:gd name="f35" fmla="val 24"/>
              <a:gd name="f36" fmla="val 137"/>
              <a:gd name="f37" fmla="val 28"/>
              <a:gd name="f38" fmla="val 146"/>
              <a:gd name="f39" fmla="val 32"/>
              <a:gd name="f40" fmla="val 33"/>
              <a:gd name="f41" fmla="val 34"/>
              <a:gd name="f42" fmla="val 35"/>
              <a:gd name="f43" fmla="val 45"/>
              <a:gd name="f44" fmla="val 54"/>
              <a:gd name="f45" fmla="val 145"/>
              <a:gd name="f46" fmla="val 64"/>
              <a:gd name="f47" fmla="val 140"/>
              <a:gd name="f48" fmla="val 63"/>
              <a:gd name="f49" fmla="val 136"/>
              <a:gd name="f50" fmla="val 62"/>
              <a:gd name="f51" fmla="val 131"/>
              <a:gd name="f52" fmla="val 61"/>
              <a:gd name="f53" fmla="val 133"/>
              <a:gd name="f54" fmla="val 135"/>
              <a:gd name="f55" fmla="val 67"/>
              <a:gd name="f56" fmla="val 138"/>
              <a:gd name="f57" fmla="val 69"/>
              <a:gd name="f58" fmla="val 144"/>
              <a:gd name="f59" fmla="val 71"/>
              <a:gd name="f60" fmla="val 76"/>
              <a:gd name="f61" fmla="val 82"/>
              <a:gd name="f62" fmla="val 143"/>
              <a:gd name="f63" fmla="val 125"/>
              <a:gd name="f64" fmla="val 94"/>
              <a:gd name="f65" fmla="val 123"/>
              <a:gd name="f66" fmla="val 121"/>
              <a:gd name="f67" fmla="val 93"/>
              <a:gd name="f68" fmla="val 92"/>
              <a:gd name="f69" fmla="val 100"/>
              <a:gd name="f70" fmla="val 126"/>
              <a:gd name="f71" fmla="val 141"/>
              <a:gd name="f72" fmla="val 139"/>
              <a:gd name="f73" fmla="val 107"/>
              <a:gd name="f74" fmla="val 110"/>
              <a:gd name="f75" fmla="val 90"/>
              <a:gd name="f76" fmla="val 85"/>
              <a:gd name="f77" fmla="val 70"/>
              <a:gd name="f78" fmla="val 56"/>
              <a:gd name="f79" fmla="val 96"/>
              <a:gd name="f80" fmla="val 22"/>
              <a:gd name="f81" fmla="val 20"/>
              <a:gd name="f82" fmla="val 89"/>
              <a:gd name="f83" fmla="val 72"/>
              <a:gd name="f84" fmla="val 80"/>
              <a:gd name="f85" fmla="val 98"/>
              <a:gd name="f86" fmla="val 27"/>
              <a:gd name="f87" fmla="val 83"/>
              <a:gd name="f88" fmla="val 37"/>
              <a:gd name="f89" fmla="val 68"/>
              <a:gd name="f90" fmla="val 31"/>
              <a:gd name="f91" fmla="val 59"/>
              <a:gd name="f92" fmla="val 30"/>
              <a:gd name="f93" fmla="val 57"/>
              <a:gd name="f94" fmla="val 29"/>
              <a:gd name="f95" fmla="val 51"/>
              <a:gd name="f96" fmla="val 43"/>
              <a:gd name="f97" fmla="val 26"/>
              <a:gd name="f98" fmla="val 36"/>
              <a:gd name="f99" fmla="val 39"/>
              <a:gd name="f100" fmla="val 47"/>
              <a:gd name="f101" fmla="val 55"/>
              <a:gd name="f102" fmla="val 38"/>
              <a:gd name="f103" fmla="val 50"/>
              <a:gd name="f104" fmla="val 60"/>
              <a:gd name="f105" fmla="val 48"/>
              <a:gd name="f106" fmla="+- 0 0 -90"/>
              <a:gd name="f107" fmla="*/ f3 1 147"/>
              <a:gd name="f108" fmla="*/ f4 1 122"/>
              <a:gd name="f109" fmla="val f5"/>
              <a:gd name="f110" fmla="val f6"/>
              <a:gd name="f111" fmla="val f7"/>
              <a:gd name="f112" fmla="*/ f106 f0 1"/>
              <a:gd name="f113" fmla="+- f111 0 f109"/>
              <a:gd name="f114" fmla="+- f110 0 f109"/>
              <a:gd name="f115" fmla="*/ f112 1 f2"/>
              <a:gd name="f116" fmla="*/ f114 1 147"/>
              <a:gd name="f117" fmla="*/ f113 1 122"/>
              <a:gd name="f118" fmla="*/ 10 f114 1"/>
              <a:gd name="f119" fmla="*/ 0 f113 1"/>
              <a:gd name="f120" fmla="*/ 113 f114 1"/>
              <a:gd name="f121" fmla="*/ 18 f113 1"/>
              <a:gd name="f122" fmla="*/ 102 f114 1"/>
              <a:gd name="f123" fmla="*/ 88 f113 1"/>
              <a:gd name="f124" fmla="*/ 99 f113 1"/>
              <a:gd name="f125" fmla="*/ 106 f114 1"/>
              <a:gd name="f126" fmla="*/ 105 f113 1"/>
              <a:gd name="f127" fmla="*/ 119 f114 1"/>
              <a:gd name="f128" fmla="*/ 19 f113 1"/>
              <a:gd name="f129" fmla="*/ 146 f114 1"/>
              <a:gd name="f130" fmla="*/ 32 f113 1"/>
              <a:gd name="f131" fmla="*/ 147 f114 1"/>
              <a:gd name="f132" fmla="*/ 35 f113 1"/>
              <a:gd name="f133" fmla="*/ 145 f114 1"/>
              <a:gd name="f134" fmla="*/ 64 f113 1"/>
              <a:gd name="f135" fmla="*/ 131 f114 1"/>
              <a:gd name="f136" fmla="*/ 61 f113 1"/>
              <a:gd name="f137" fmla="*/ 63 f113 1"/>
              <a:gd name="f138" fmla="*/ 138 f114 1"/>
              <a:gd name="f139" fmla="*/ 69 f113 1"/>
              <a:gd name="f140" fmla="*/ 144 f114 1"/>
              <a:gd name="f141" fmla="*/ 82 f113 1"/>
              <a:gd name="f142" fmla="*/ 125 f114 1"/>
              <a:gd name="f143" fmla="*/ 94 f113 1"/>
              <a:gd name="f144" fmla="*/ 92 f113 1"/>
              <a:gd name="f145" fmla="*/ 141 f114 1"/>
              <a:gd name="f146" fmla="*/ 103 f113 1"/>
              <a:gd name="f147" fmla="*/ 139 f114 1"/>
              <a:gd name="f148" fmla="*/ 122 f113 1"/>
              <a:gd name="f149" fmla="*/ 92 f114 1"/>
              <a:gd name="f150" fmla="*/ 90 f114 1"/>
              <a:gd name="f151" fmla="*/ 56 f113 1"/>
              <a:gd name="f152" fmla="*/ 96 f114 1"/>
              <a:gd name="f153" fmla="*/ 24 f113 1"/>
              <a:gd name="f154" fmla="*/ 94 f114 1"/>
              <a:gd name="f155" fmla="*/ 80 f114 1"/>
              <a:gd name="f156" fmla="*/ 98 f113 1"/>
              <a:gd name="f157" fmla="*/ 0 f114 1"/>
              <a:gd name="f158" fmla="*/ 83 f113 1"/>
              <a:gd name="f159" fmla="*/ 67 f114 1"/>
              <a:gd name="f160" fmla="*/ 37 f113 1"/>
              <a:gd name="f161" fmla="*/ 59 f114 1"/>
              <a:gd name="f162" fmla="*/ 30 f113 1"/>
              <a:gd name="f163" fmla="*/ 51 f114 1"/>
              <a:gd name="f164" fmla="*/ 28 f113 1"/>
              <a:gd name="f165" fmla="*/ 35 f114 1"/>
              <a:gd name="f166" fmla="*/ 39 f113 1"/>
              <a:gd name="f167" fmla="*/ 32 f114 1"/>
              <a:gd name="f168" fmla="*/ 62 f113 1"/>
              <a:gd name="f169" fmla="*/ 38 f114 1"/>
              <a:gd name="f170" fmla="*/ 70 f113 1"/>
              <a:gd name="f171" fmla="*/ 55 f114 1"/>
              <a:gd name="f172" fmla="*/ 71 f113 1"/>
              <a:gd name="f173" fmla="*/ 63 f114 1"/>
              <a:gd name="f174" fmla="*/ 65 f113 1"/>
              <a:gd name="f175" fmla="+- f115 0 f1"/>
              <a:gd name="f176" fmla="*/ f118 1 147"/>
              <a:gd name="f177" fmla="*/ f119 1 122"/>
              <a:gd name="f178" fmla="*/ f120 1 147"/>
              <a:gd name="f179" fmla="*/ f121 1 122"/>
              <a:gd name="f180" fmla="*/ f122 1 147"/>
              <a:gd name="f181" fmla="*/ f123 1 122"/>
              <a:gd name="f182" fmla="*/ f124 1 122"/>
              <a:gd name="f183" fmla="*/ f125 1 147"/>
              <a:gd name="f184" fmla="*/ f126 1 122"/>
              <a:gd name="f185" fmla="*/ f127 1 147"/>
              <a:gd name="f186" fmla="*/ f128 1 122"/>
              <a:gd name="f187" fmla="*/ f129 1 147"/>
              <a:gd name="f188" fmla="*/ f130 1 122"/>
              <a:gd name="f189" fmla="*/ f131 1 147"/>
              <a:gd name="f190" fmla="*/ f132 1 122"/>
              <a:gd name="f191" fmla="*/ f133 1 147"/>
              <a:gd name="f192" fmla="*/ f134 1 122"/>
              <a:gd name="f193" fmla="*/ f135 1 147"/>
              <a:gd name="f194" fmla="*/ f136 1 122"/>
              <a:gd name="f195" fmla="*/ f137 1 122"/>
              <a:gd name="f196" fmla="*/ f138 1 147"/>
              <a:gd name="f197" fmla="*/ f139 1 122"/>
              <a:gd name="f198" fmla="*/ f140 1 147"/>
              <a:gd name="f199" fmla="*/ f141 1 122"/>
              <a:gd name="f200" fmla="*/ f142 1 147"/>
              <a:gd name="f201" fmla="*/ f143 1 122"/>
              <a:gd name="f202" fmla="*/ f144 1 122"/>
              <a:gd name="f203" fmla="*/ f145 1 147"/>
              <a:gd name="f204" fmla="*/ f146 1 122"/>
              <a:gd name="f205" fmla="*/ f147 1 147"/>
              <a:gd name="f206" fmla="*/ f148 1 122"/>
              <a:gd name="f207" fmla="*/ f149 1 147"/>
              <a:gd name="f208" fmla="*/ f150 1 147"/>
              <a:gd name="f209" fmla="*/ f151 1 122"/>
              <a:gd name="f210" fmla="*/ f152 1 147"/>
              <a:gd name="f211" fmla="*/ f153 1 122"/>
              <a:gd name="f212" fmla="*/ f154 1 147"/>
              <a:gd name="f213" fmla="*/ f155 1 147"/>
              <a:gd name="f214" fmla="*/ f156 1 122"/>
              <a:gd name="f215" fmla="*/ f157 1 147"/>
              <a:gd name="f216" fmla="*/ f158 1 122"/>
              <a:gd name="f217" fmla="*/ f159 1 147"/>
              <a:gd name="f218" fmla="*/ f160 1 122"/>
              <a:gd name="f219" fmla="*/ f161 1 147"/>
              <a:gd name="f220" fmla="*/ f162 1 122"/>
              <a:gd name="f221" fmla="*/ f163 1 147"/>
              <a:gd name="f222" fmla="*/ f164 1 122"/>
              <a:gd name="f223" fmla="*/ f165 1 147"/>
              <a:gd name="f224" fmla="*/ f166 1 122"/>
              <a:gd name="f225" fmla="*/ f167 1 147"/>
              <a:gd name="f226" fmla="*/ f168 1 122"/>
              <a:gd name="f227" fmla="*/ f169 1 147"/>
              <a:gd name="f228" fmla="*/ f170 1 122"/>
              <a:gd name="f229" fmla="*/ f171 1 147"/>
              <a:gd name="f230" fmla="*/ f172 1 122"/>
              <a:gd name="f231" fmla="*/ f173 1 147"/>
              <a:gd name="f232" fmla="*/ f174 1 122"/>
              <a:gd name="f233" fmla="*/ 0 1 f116"/>
              <a:gd name="f234" fmla="*/ f110 1 f116"/>
              <a:gd name="f235" fmla="*/ 0 1 f117"/>
              <a:gd name="f236" fmla="*/ f111 1 f117"/>
              <a:gd name="f237" fmla="*/ f176 1 f116"/>
              <a:gd name="f238" fmla="*/ f177 1 f117"/>
              <a:gd name="f239" fmla="*/ f178 1 f116"/>
              <a:gd name="f240" fmla="*/ f179 1 f117"/>
              <a:gd name="f241" fmla="*/ f180 1 f116"/>
              <a:gd name="f242" fmla="*/ f181 1 f117"/>
              <a:gd name="f243" fmla="*/ f182 1 f117"/>
              <a:gd name="f244" fmla="*/ f183 1 f116"/>
              <a:gd name="f245" fmla="*/ f184 1 f117"/>
              <a:gd name="f246" fmla="*/ f185 1 f116"/>
              <a:gd name="f247" fmla="*/ f186 1 f117"/>
              <a:gd name="f248" fmla="*/ f187 1 f116"/>
              <a:gd name="f249" fmla="*/ f188 1 f117"/>
              <a:gd name="f250" fmla="*/ f189 1 f116"/>
              <a:gd name="f251" fmla="*/ f190 1 f117"/>
              <a:gd name="f252" fmla="*/ f191 1 f116"/>
              <a:gd name="f253" fmla="*/ f192 1 f117"/>
              <a:gd name="f254" fmla="*/ f193 1 f116"/>
              <a:gd name="f255" fmla="*/ f194 1 f117"/>
              <a:gd name="f256" fmla="*/ f195 1 f117"/>
              <a:gd name="f257" fmla="*/ f196 1 f116"/>
              <a:gd name="f258" fmla="*/ f197 1 f117"/>
              <a:gd name="f259" fmla="*/ f198 1 f116"/>
              <a:gd name="f260" fmla="*/ f199 1 f117"/>
              <a:gd name="f261" fmla="*/ f200 1 f116"/>
              <a:gd name="f262" fmla="*/ f201 1 f117"/>
              <a:gd name="f263" fmla="*/ f202 1 f117"/>
              <a:gd name="f264" fmla="*/ f203 1 f116"/>
              <a:gd name="f265" fmla="*/ f204 1 f117"/>
              <a:gd name="f266" fmla="*/ f205 1 f116"/>
              <a:gd name="f267" fmla="*/ f206 1 f117"/>
              <a:gd name="f268" fmla="*/ f207 1 f116"/>
              <a:gd name="f269" fmla="*/ f208 1 f116"/>
              <a:gd name="f270" fmla="*/ f209 1 f117"/>
              <a:gd name="f271" fmla="*/ f210 1 f116"/>
              <a:gd name="f272" fmla="*/ f211 1 f117"/>
              <a:gd name="f273" fmla="*/ f212 1 f116"/>
              <a:gd name="f274" fmla="*/ f213 1 f116"/>
              <a:gd name="f275" fmla="*/ f214 1 f117"/>
              <a:gd name="f276" fmla="*/ f215 1 f116"/>
              <a:gd name="f277" fmla="*/ f216 1 f117"/>
              <a:gd name="f278" fmla="*/ f217 1 f116"/>
              <a:gd name="f279" fmla="*/ f218 1 f117"/>
              <a:gd name="f280" fmla="*/ f219 1 f116"/>
              <a:gd name="f281" fmla="*/ f220 1 f117"/>
              <a:gd name="f282" fmla="*/ f221 1 f116"/>
              <a:gd name="f283" fmla="*/ f222 1 f117"/>
              <a:gd name="f284" fmla="*/ f223 1 f116"/>
              <a:gd name="f285" fmla="*/ f224 1 f117"/>
              <a:gd name="f286" fmla="*/ f225 1 f116"/>
              <a:gd name="f287" fmla="*/ f226 1 f117"/>
              <a:gd name="f288" fmla="*/ f227 1 f116"/>
              <a:gd name="f289" fmla="*/ f228 1 f117"/>
              <a:gd name="f290" fmla="*/ f229 1 f116"/>
              <a:gd name="f291" fmla="*/ f230 1 f117"/>
              <a:gd name="f292" fmla="*/ f231 1 f116"/>
              <a:gd name="f293" fmla="*/ f232 1 f117"/>
              <a:gd name="f294" fmla="*/ f233 f107 1"/>
              <a:gd name="f295" fmla="*/ f234 f107 1"/>
              <a:gd name="f296" fmla="*/ f236 f108 1"/>
              <a:gd name="f297" fmla="*/ f235 f108 1"/>
              <a:gd name="f298" fmla="*/ f237 f107 1"/>
              <a:gd name="f299" fmla="*/ f238 f108 1"/>
              <a:gd name="f300" fmla="*/ f239 f107 1"/>
              <a:gd name="f301" fmla="*/ f240 f108 1"/>
              <a:gd name="f302" fmla="*/ f241 f107 1"/>
              <a:gd name="f303" fmla="*/ f242 f108 1"/>
              <a:gd name="f304" fmla="*/ f243 f108 1"/>
              <a:gd name="f305" fmla="*/ f244 f107 1"/>
              <a:gd name="f306" fmla="*/ f245 f108 1"/>
              <a:gd name="f307" fmla="*/ f246 f107 1"/>
              <a:gd name="f308" fmla="*/ f247 f108 1"/>
              <a:gd name="f309" fmla="*/ f248 f107 1"/>
              <a:gd name="f310" fmla="*/ f249 f108 1"/>
              <a:gd name="f311" fmla="*/ f250 f107 1"/>
              <a:gd name="f312" fmla="*/ f251 f108 1"/>
              <a:gd name="f313" fmla="*/ f252 f107 1"/>
              <a:gd name="f314" fmla="*/ f253 f108 1"/>
              <a:gd name="f315" fmla="*/ f254 f107 1"/>
              <a:gd name="f316" fmla="*/ f255 f108 1"/>
              <a:gd name="f317" fmla="*/ f256 f108 1"/>
              <a:gd name="f318" fmla="*/ f257 f107 1"/>
              <a:gd name="f319" fmla="*/ f258 f108 1"/>
              <a:gd name="f320" fmla="*/ f259 f107 1"/>
              <a:gd name="f321" fmla="*/ f260 f108 1"/>
              <a:gd name="f322" fmla="*/ f261 f107 1"/>
              <a:gd name="f323" fmla="*/ f262 f108 1"/>
              <a:gd name="f324" fmla="*/ f263 f108 1"/>
              <a:gd name="f325" fmla="*/ f264 f107 1"/>
              <a:gd name="f326" fmla="*/ f265 f108 1"/>
              <a:gd name="f327" fmla="*/ f266 f107 1"/>
              <a:gd name="f328" fmla="*/ f267 f108 1"/>
              <a:gd name="f329" fmla="*/ f268 f107 1"/>
              <a:gd name="f330" fmla="*/ f269 f107 1"/>
              <a:gd name="f331" fmla="*/ f270 f108 1"/>
              <a:gd name="f332" fmla="*/ f271 f107 1"/>
              <a:gd name="f333" fmla="*/ f272 f108 1"/>
              <a:gd name="f334" fmla="*/ f273 f107 1"/>
              <a:gd name="f335" fmla="*/ f274 f107 1"/>
              <a:gd name="f336" fmla="*/ f275 f108 1"/>
              <a:gd name="f337" fmla="*/ f276 f107 1"/>
              <a:gd name="f338" fmla="*/ f277 f108 1"/>
              <a:gd name="f339" fmla="*/ f278 f107 1"/>
              <a:gd name="f340" fmla="*/ f279 f108 1"/>
              <a:gd name="f341" fmla="*/ f280 f107 1"/>
              <a:gd name="f342" fmla="*/ f281 f108 1"/>
              <a:gd name="f343" fmla="*/ f282 f107 1"/>
              <a:gd name="f344" fmla="*/ f283 f108 1"/>
              <a:gd name="f345" fmla="*/ f284 f107 1"/>
              <a:gd name="f346" fmla="*/ f285 f108 1"/>
              <a:gd name="f347" fmla="*/ f286 f107 1"/>
              <a:gd name="f348" fmla="*/ f287 f108 1"/>
              <a:gd name="f349" fmla="*/ f288 f107 1"/>
              <a:gd name="f350" fmla="*/ f289 f108 1"/>
              <a:gd name="f351" fmla="*/ f290 f107 1"/>
              <a:gd name="f352" fmla="*/ f291 f108 1"/>
              <a:gd name="f353" fmla="*/ f292 f107 1"/>
              <a:gd name="f354" fmla="*/ f293 f10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5">
                <a:pos x="f298" y="f299"/>
              </a:cxn>
              <a:cxn ang="f175">
                <a:pos x="f300" y="f301"/>
              </a:cxn>
              <a:cxn ang="f175">
                <a:pos x="f302" y="f303"/>
              </a:cxn>
              <a:cxn ang="f175">
                <a:pos x="f302" y="f304"/>
              </a:cxn>
              <a:cxn ang="f175">
                <a:pos x="f305" y="f306"/>
              </a:cxn>
              <a:cxn ang="f175">
                <a:pos x="f307" y="f308"/>
              </a:cxn>
              <a:cxn ang="f175">
                <a:pos x="f309" y="f310"/>
              </a:cxn>
              <a:cxn ang="f175">
                <a:pos x="f311" y="f312"/>
              </a:cxn>
              <a:cxn ang="f175">
                <a:pos x="f313" y="f314"/>
              </a:cxn>
              <a:cxn ang="f175">
                <a:pos x="f315" y="f316"/>
              </a:cxn>
              <a:cxn ang="f175">
                <a:pos x="f315" y="f317"/>
              </a:cxn>
              <a:cxn ang="f175">
                <a:pos x="f318" y="f319"/>
              </a:cxn>
              <a:cxn ang="f175">
                <a:pos x="f320" y="f321"/>
              </a:cxn>
              <a:cxn ang="f175">
                <a:pos x="f322" y="f323"/>
              </a:cxn>
              <a:cxn ang="f175">
                <a:pos x="f307" y="f324"/>
              </a:cxn>
              <a:cxn ang="f175">
                <a:pos x="f325" y="f326"/>
              </a:cxn>
              <a:cxn ang="f175">
                <a:pos x="f327" y="f328"/>
              </a:cxn>
              <a:cxn ang="f175">
                <a:pos x="f329" y="f326"/>
              </a:cxn>
              <a:cxn ang="f175">
                <a:pos x="f330" y="f304"/>
              </a:cxn>
              <a:cxn ang="f175">
                <a:pos x="f329" y="f331"/>
              </a:cxn>
              <a:cxn ang="f175">
                <a:pos x="f332" y="f333"/>
              </a:cxn>
              <a:cxn ang="f175">
                <a:pos x="f332" y="f301"/>
              </a:cxn>
              <a:cxn ang="f175">
                <a:pos x="f334" y="f301"/>
              </a:cxn>
              <a:cxn ang="f175">
                <a:pos x="f335" y="f336"/>
              </a:cxn>
              <a:cxn ang="f175">
                <a:pos x="f337" y="f338"/>
              </a:cxn>
              <a:cxn ang="f175">
                <a:pos x="f298" y="f299"/>
              </a:cxn>
              <a:cxn ang="f175">
                <a:pos x="f339" y="f340"/>
              </a:cxn>
              <a:cxn ang="f175">
                <a:pos x="f341" y="f342"/>
              </a:cxn>
              <a:cxn ang="f175">
                <a:pos x="f343" y="f344"/>
              </a:cxn>
              <a:cxn ang="f175">
                <a:pos x="f345" y="f346"/>
              </a:cxn>
              <a:cxn ang="f175">
                <a:pos x="f347" y="f348"/>
              </a:cxn>
              <a:cxn ang="f175">
                <a:pos x="f349" y="f350"/>
              </a:cxn>
              <a:cxn ang="f175">
                <a:pos x="f351" y="f352"/>
              </a:cxn>
              <a:cxn ang="f175">
                <a:pos x="f353" y="f354"/>
              </a:cxn>
              <a:cxn ang="f175">
                <a:pos x="f339" y="f340"/>
              </a:cxn>
            </a:cxnLst>
            <a:rect l="f294" t="f297" r="f295" b="f296"/>
            <a:pathLst>
              <a:path w="147" h="12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19" y="f21"/>
                  <a:pt x="f22" y="f23"/>
                  <a:pt x="f19" y="f24"/>
                </a:cubicBezTo>
                <a:cubicBezTo>
                  <a:pt x="f19" y="f22"/>
                  <a:pt x="f25" y="f26"/>
                  <a:pt x="f17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6" y="f40"/>
                  <a:pt x="f6" y="f41"/>
                  <a:pt x="f6" y="f42"/>
                </a:cubicBezTo>
                <a:cubicBezTo>
                  <a:pt x="f6" y="f43"/>
                  <a:pt x="f38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1" y="f50"/>
                  <a:pt x="f51" y="f50"/>
                  <a:pt x="f51" y="f48"/>
                </a:cubicBezTo>
                <a:cubicBezTo>
                  <a:pt x="f53" y="f18"/>
                  <a:pt x="f54" y="f55"/>
                  <a:pt x="f56" y="f57"/>
                </a:cubicBezTo>
                <a:cubicBezTo>
                  <a:pt x="f58" y="f59"/>
                  <a:pt x="f45" y="f60"/>
                  <a:pt x="f58" y="f61"/>
                </a:cubicBezTo>
                <a:cubicBezTo>
                  <a:pt x="f62" y="f23"/>
                  <a:pt x="f56" y="f24"/>
                  <a:pt x="f63" y="f64"/>
                </a:cubicBezTo>
                <a:cubicBezTo>
                  <a:pt x="f65" y="f64"/>
                  <a:pt x="f66" y="f67"/>
                  <a:pt x="f32" y="f68"/>
                </a:cubicBezTo>
                <a:cubicBezTo>
                  <a:pt x="f7" y="f69"/>
                  <a:pt x="f70" y="f19"/>
                  <a:pt x="f71" y="f26"/>
                </a:cubicBezTo>
                <a:cubicBezTo>
                  <a:pt x="f47" y="f15"/>
                  <a:pt x="f72" y="f30"/>
                  <a:pt x="f72" y="f7"/>
                </a:cubicBezTo>
                <a:cubicBezTo>
                  <a:pt x="f65" y="f30"/>
                  <a:pt x="f73" y="f74"/>
                  <a:pt x="f68" y="f26"/>
                </a:cubicBezTo>
                <a:cubicBezTo>
                  <a:pt x="f21" y="f26"/>
                  <a:pt x="f75" y="f22"/>
                  <a:pt x="f75" y="f24"/>
                </a:cubicBezTo>
                <a:cubicBezTo>
                  <a:pt x="f75" y="f76"/>
                  <a:pt x="f21" y="f77"/>
                  <a:pt x="f68" y="f78"/>
                </a:cubicBezTo>
                <a:cubicBezTo>
                  <a:pt x="f67" y="f43"/>
                  <a:pt x="f23" y="f42"/>
                  <a:pt x="f79" y="f35"/>
                </a:cubicBezTo>
                <a:cubicBezTo>
                  <a:pt x="f79" y="f80"/>
                  <a:pt x="f79" y="f81"/>
                  <a:pt x="f79" y="f14"/>
                </a:cubicBezTo>
                <a:cubicBezTo>
                  <a:pt x="f23" y="f14"/>
                  <a:pt x="f64" y="f14"/>
                  <a:pt x="f64" y="f14"/>
                </a:cubicBezTo>
                <a:cubicBezTo>
                  <a:pt x="f82" y="f43"/>
                  <a:pt x="f76" y="f83"/>
                  <a:pt x="f84" y="f85"/>
                </a:cubicBezTo>
                <a:cubicBezTo>
                  <a:pt x="f44" y="f67"/>
                  <a:pt x="f86" y="f20"/>
                  <a:pt x="f5" y="f87"/>
                </a:cubicBezTo>
                <a:cubicBezTo>
                  <a:pt x="f10" y="f78"/>
                  <a:pt x="f12" y="f37"/>
                  <a:pt x="f8" y="f5"/>
                </a:cubicBezTo>
                <a:close/>
                <a:moveTo>
                  <a:pt x="f55" y="f88"/>
                </a:moveTo>
                <a:cubicBezTo>
                  <a:pt x="f89" y="f40"/>
                  <a:pt x="f18" y="f90"/>
                  <a:pt x="f91" y="f92"/>
                </a:cubicBezTo>
                <a:cubicBezTo>
                  <a:pt x="f93" y="f92"/>
                  <a:pt x="f44" y="f94"/>
                  <a:pt x="f95" y="f37"/>
                </a:cubicBezTo>
                <a:cubicBezTo>
                  <a:pt x="f96" y="f97"/>
                  <a:pt x="f98" y="f92"/>
                  <a:pt x="f42" y="f99"/>
                </a:cubicBezTo>
                <a:cubicBezTo>
                  <a:pt x="f40" y="f100"/>
                  <a:pt x="f40" y="f101"/>
                  <a:pt x="f39" y="f50"/>
                </a:cubicBezTo>
                <a:cubicBezTo>
                  <a:pt x="f90" y="f55"/>
                  <a:pt x="f40" y="f77"/>
                  <a:pt x="f102" y="f77"/>
                </a:cubicBezTo>
                <a:cubicBezTo>
                  <a:pt x="f9" y="f77"/>
                  <a:pt x="f103" y="f77"/>
                  <a:pt x="f101" y="f59"/>
                </a:cubicBezTo>
                <a:cubicBezTo>
                  <a:pt x="f104" y="f59"/>
                  <a:pt x="f50" y="f77"/>
                  <a:pt x="f48" y="f18"/>
                </a:cubicBezTo>
                <a:cubicBezTo>
                  <a:pt x="f46" y="f93"/>
                  <a:pt x="f18" y="f105"/>
                  <a:pt x="f55" y="f8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8FCDCAFE-0488-D97E-AC79-699FB99AF99F}"/>
              </a:ext>
            </a:extLst>
          </p:cNvPr>
          <p:cNvSpPr/>
          <p:nvPr/>
        </p:nvSpPr>
        <p:spPr>
          <a:xfrm>
            <a:off x="7383459" y="1266828"/>
            <a:ext cx="668334" cy="4222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7"/>
              <a:gd name="f7" fmla="val 74"/>
              <a:gd name="f8" fmla="val 44"/>
              <a:gd name="f9" fmla="val 70"/>
              <a:gd name="f10" fmla="val 45"/>
              <a:gd name="f11" fmla="val 48"/>
              <a:gd name="f12" fmla="val 46"/>
              <a:gd name="f13" fmla="val 26"/>
              <a:gd name="f14" fmla="val 47"/>
              <a:gd name="f15" fmla="val 5"/>
              <a:gd name="f16" fmla="val 4"/>
              <a:gd name="f17" fmla="val 42"/>
              <a:gd name="f18" fmla="val 38"/>
              <a:gd name="f19" fmla="val 35"/>
              <a:gd name="f20" fmla="val 71"/>
              <a:gd name="f21" fmla="val 23"/>
              <a:gd name="f22" fmla="val 12"/>
              <a:gd name="f23" fmla="val 2"/>
              <a:gd name="f24" fmla="val 62"/>
              <a:gd name="f25" fmla="val 3"/>
              <a:gd name="f26" fmla="val 53"/>
              <a:gd name="f27" fmla="val 31"/>
              <a:gd name="f28" fmla="val 19"/>
              <a:gd name="f29" fmla="val 7"/>
              <a:gd name="f30" fmla="val 6"/>
              <a:gd name="f31" fmla="val 9"/>
              <a:gd name="f32" fmla="val 11"/>
              <a:gd name="f33" fmla="val 40"/>
              <a:gd name="f34" fmla="val 1"/>
              <a:gd name="f35" fmla="val 99"/>
              <a:gd name="f36" fmla="val 105"/>
              <a:gd name="f37" fmla="val 110"/>
              <a:gd name="f38" fmla="val 114"/>
              <a:gd name="f39" fmla="val 111"/>
              <a:gd name="f40" fmla="val 50"/>
              <a:gd name="f41" fmla="val 108"/>
              <a:gd name="f42" fmla="val 91"/>
              <a:gd name="f43" fmla="val 73"/>
              <a:gd name="f44" fmla="val 75"/>
              <a:gd name="f45" fmla="val 72"/>
              <a:gd name="f46" fmla="val 58"/>
              <a:gd name="f47" fmla="val 61"/>
              <a:gd name="f48" fmla="val 66"/>
              <a:gd name="f49" fmla="val 64"/>
              <a:gd name="f50" fmla="val 63"/>
              <a:gd name="f51" fmla="val 60"/>
              <a:gd name="f52" fmla="val 15"/>
              <a:gd name="f53" fmla="val 57"/>
              <a:gd name="f54" fmla="val 21"/>
              <a:gd name="f55" fmla="val 55"/>
              <a:gd name="f56" fmla="val 36"/>
              <a:gd name="f57" fmla="val 52"/>
              <a:gd name="f58" fmla="val 51"/>
              <a:gd name="f59" fmla="val 67"/>
              <a:gd name="f60" fmla="val 68"/>
              <a:gd name="f61" fmla="val 76"/>
              <a:gd name="f62" fmla="val 33"/>
              <a:gd name="f63" fmla="val 77"/>
              <a:gd name="f64" fmla="val 34"/>
              <a:gd name="f65" fmla="val 81"/>
              <a:gd name="f66" fmla="val 39"/>
              <a:gd name="f67" fmla="val 94"/>
              <a:gd name="f68" fmla="val 98"/>
              <a:gd name="f69" fmla="val 32"/>
              <a:gd name="f70" fmla="val 97"/>
              <a:gd name="f71" fmla="val 96"/>
              <a:gd name="f72" fmla="val 90"/>
              <a:gd name="f73" fmla="val 83"/>
              <a:gd name="f74" fmla="val 86"/>
              <a:gd name="f75" fmla="val 56"/>
              <a:gd name="f76" fmla="val 89"/>
              <a:gd name="f77" fmla="val 49"/>
              <a:gd name="f78" fmla="val 84"/>
              <a:gd name="f79" fmla="val 80"/>
              <a:gd name="f80" fmla="+- 0 0 -90"/>
              <a:gd name="f81" fmla="*/ f3 1 117"/>
              <a:gd name="f82" fmla="*/ f4 1 74"/>
              <a:gd name="f83" fmla="val f5"/>
              <a:gd name="f84" fmla="val f6"/>
              <a:gd name="f85" fmla="val f7"/>
              <a:gd name="f86" fmla="*/ f80 f0 1"/>
              <a:gd name="f87" fmla="+- f85 0 f83"/>
              <a:gd name="f88" fmla="+- f84 0 f83"/>
              <a:gd name="f89" fmla="*/ f86 1 f2"/>
              <a:gd name="f90" fmla="*/ f88 1 117"/>
              <a:gd name="f91" fmla="*/ f87 1 74"/>
              <a:gd name="f92" fmla="*/ 44 f88 1"/>
              <a:gd name="f93" fmla="*/ 70 f87 1"/>
              <a:gd name="f94" fmla="*/ 47 f88 1"/>
              <a:gd name="f95" fmla="*/ 5 f87 1"/>
              <a:gd name="f96" fmla="*/ 45 f88 1"/>
              <a:gd name="f97" fmla="*/ 4 f87 1"/>
              <a:gd name="f98" fmla="*/ 35 f88 1"/>
              <a:gd name="f99" fmla="*/ 71 f87 1"/>
              <a:gd name="f100" fmla="*/ 0 f88 1"/>
              <a:gd name="f101" fmla="*/ 4 f88 1"/>
              <a:gd name="f102" fmla="*/ 44 f87 1"/>
              <a:gd name="f103" fmla="*/ 7 f88 1"/>
              <a:gd name="f104" fmla="*/ 6 f87 1"/>
              <a:gd name="f105" fmla="*/ 11 f88 1"/>
              <a:gd name="f106" fmla="*/ 2 f87 1"/>
              <a:gd name="f107" fmla="*/ 99 f88 1"/>
              <a:gd name="f108" fmla="*/ 0 f87 1"/>
              <a:gd name="f109" fmla="*/ 117 f88 1"/>
              <a:gd name="f110" fmla="*/ 108 f88 1"/>
              <a:gd name="f111" fmla="*/ 74 f87 1"/>
              <a:gd name="f112" fmla="*/ 58 f88 1"/>
              <a:gd name="f113" fmla="*/ 64 f88 1"/>
              <a:gd name="f114" fmla="*/ 61 f88 1"/>
              <a:gd name="f115" fmla="*/ 3 f87 1"/>
              <a:gd name="f116" fmla="*/ 57 f88 1"/>
              <a:gd name="f117" fmla="*/ 21 f87 1"/>
              <a:gd name="f118" fmla="*/ 51 f88 1"/>
              <a:gd name="f119" fmla="*/ 67 f87 1"/>
              <a:gd name="f120" fmla="*/ 72 f87 1"/>
              <a:gd name="f121" fmla="*/ 76 f88 1"/>
              <a:gd name="f122" fmla="*/ 33 f87 1"/>
              <a:gd name="f123" fmla="*/ 77 f88 1"/>
              <a:gd name="f124" fmla="*/ 36 f87 1"/>
              <a:gd name="f125" fmla="*/ 98 f88 1"/>
              <a:gd name="f126" fmla="*/ 96 f88 1"/>
              <a:gd name="f127" fmla="*/ 31 f87 1"/>
              <a:gd name="f128" fmla="*/ 75 f88 1"/>
              <a:gd name="f129" fmla="*/ 51 f87 1"/>
              <a:gd name="f130" fmla="*/ 89 f88 1"/>
              <a:gd name="f131" fmla="*/ 49 f87 1"/>
              <a:gd name="f132" fmla="+- f89 0 f1"/>
              <a:gd name="f133" fmla="*/ f92 1 117"/>
              <a:gd name="f134" fmla="*/ f93 1 74"/>
              <a:gd name="f135" fmla="*/ f94 1 117"/>
              <a:gd name="f136" fmla="*/ f95 1 74"/>
              <a:gd name="f137" fmla="*/ f96 1 117"/>
              <a:gd name="f138" fmla="*/ f97 1 74"/>
              <a:gd name="f139" fmla="*/ f98 1 117"/>
              <a:gd name="f140" fmla="*/ f99 1 74"/>
              <a:gd name="f141" fmla="*/ f100 1 117"/>
              <a:gd name="f142" fmla="*/ f101 1 117"/>
              <a:gd name="f143" fmla="*/ f102 1 74"/>
              <a:gd name="f144" fmla="*/ f103 1 117"/>
              <a:gd name="f145" fmla="*/ f104 1 74"/>
              <a:gd name="f146" fmla="*/ f105 1 117"/>
              <a:gd name="f147" fmla="*/ f106 1 74"/>
              <a:gd name="f148" fmla="*/ f107 1 117"/>
              <a:gd name="f149" fmla="*/ f108 1 74"/>
              <a:gd name="f150" fmla="*/ f109 1 117"/>
              <a:gd name="f151" fmla="*/ f110 1 117"/>
              <a:gd name="f152" fmla="*/ f111 1 74"/>
              <a:gd name="f153" fmla="*/ f112 1 117"/>
              <a:gd name="f154" fmla="*/ f113 1 117"/>
              <a:gd name="f155" fmla="*/ f114 1 117"/>
              <a:gd name="f156" fmla="*/ f115 1 74"/>
              <a:gd name="f157" fmla="*/ f116 1 117"/>
              <a:gd name="f158" fmla="*/ f117 1 74"/>
              <a:gd name="f159" fmla="*/ f118 1 117"/>
              <a:gd name="f160" fmla="*/ f119 1 74"/>
              <a:gd name="f161" fmla="*/ f120 1 74"/>
              <a:gd name="f162" fmla="*/ f121 1 117"/>
              <a:gd name="f163" fmla="*/ f122 1 74"/>
              <a:gd name="f164" fmla="*/ f123 1 117"/>
              <a:gd name="f165" fmla="*/ f124 1 74"/>
              <a:gd name="f166" fmla="*/ f125 1 117"/>
              <a:gd name="f167" fmla="*/ f126 1 117"/>
              <a:gd name="f168" fmla="*/ f127 1 74"/>
              <a:gd name="f169" fmla="*/ f128 1 117"/>
              <a:gd name="f170" fmla="*/ f129 1 74"/>
              <a:gd name="f171" fmla="*/ f130 1 117"/>
              <a:gd name="f172" fmla="*/ f131 1 74"/>
              <a:gd name="f173" fmla="*/ 0 1 f90"/>
              <a:gd name="f174" fmla="*/ f84 1 f90"/>
              <a:gd name="f175" fmla="*/ 0 1 f91"/>
              <a:gd name="f176" fmla="*/ f85 1 f91"/>
              <a:gd name="f177" fmla="*/ f133 1 f90"/>
              <a:gd name="f178" fmla="*/ f134 1 f91"/>
              <a:gd name="f179" fmla="*/ f135 1 f90"/>
              <a:gd name="f180" fmla="*/ f136 1 f91"/>
              <a:gd name="f181" fmla="*/ f137 1 f90"/>
              <a:gd name="f182" fmla="*/ f138 1 f91"/>
              <a:gd name="f183" fmla="*/ f139 1 f90"/>
              <a:gd name="f184" fmla="*/ f140 1 f91"/>
              <a:gd name="f185" fmla="*/ f141 1 f90"/>
              <a:gd name="f186" fmla="*/ f142 1 f90"/>
              <a:gd name="f187" fmla="*/ f143 1 f91"/>
              <a:gd name="f188" fmla="*/ f144 1 f90"/>
              <a:gd name="f189" fmla="*/ f145 1 f91"/>
              <a:gd name="f190" fmla="*/ f146 1 f90"/>
              <a:gd name="f191" fmla="*/ f147 1 f91"/>
              <a:gd name="f192" fmla="*/ f148 1 f90"/>
              <a:gd name="f193" fmla="*/ f149 1 f91"/>
              <a:gd name="f194" fmla="*/ f150 1 f90"/>
              <a:gd name="f195" fmla="*/ f151 1 f90"/>
              <a:gd name="f196" fmla="*/ f152 1 f91"/>
              <a:gd name="f197" fmla="*/ f153 1 f90"/>
              <a:gd name="f198" fmla="*/ f154 1 f90"/>
              <a:gd name="f199" fmla="*/ f155 1 f90"/>
              <a:gd name="f200" fmla="*/ f156 1 f91"/>
              <a:gd name="f201" fmla="*/ f157 1 f90"/>
              <a:gd name="f202" fmla="*/ f158 1 f91"/>
              <a:gd name="f203" fmla="*/ f159 1 f90"/>
              <a:gd name="f204" fmla="*/ f160 1 f91"/>
              <a:gd name="f205" fmla="*/ f161 1 f91"/>
              <a:gd name="f206" fmla="*/ f162 1 f90"/>
              <a:gd name="f207" fmla="*/ f163 1 f91"/>
              <a:gd name="f208" fmla="*/ f164 1 f90"/>
              <a:gd name="f209" fmla="*/ f165 1 f91"/>
              <a:gd name="f210" fmla="*/ f166 1 f90"/>
              <a:gd name="f211" fmla="*/ f167 1 f90"/>
              <a:gd name="f212" fmla="*/ f168 1 f91"/>
              <a:gd name="f213" fmla="*/ f169 1 f90"/>
              <a:gd name="f214" fmla="*/ f170 1 f91"/>
              <a:gd name="f215" fmla="*/ f171 1 f90"/>
              <a:gd name="f216" fmla="*/ f172 1 f91"/>
              <a:gd name="f217" fmla="*/ f173 f81 1"/>
              <a:gd name="f218" fmla="*/ f174 f81 1"/>
              <a:gd name="f219" fmla="*/ f176 f82 1"/>
              <a:gd name="f220" fmla="*/ f175 f82 1"/>
              <a:gd name="f221" fmla="*/ f177 f81 1"/>
              <a:gd name="f222" fmla="*/ f178 f82 1"/>
              <a:gd name="f223" fmla="*/ f179 f81 1"/>
              <a:gd name="f224" fmla="*/ f180 f82 1"/>
              <a:gd name="f225" fmla="*/ f181 f81 1"/>
              <a:gd name="f226" fmla="*/ f182 f82 1"/>
              <a:gd name="f227" fmla="*/ f183 f81 1"/>
              <a:gd name="f228" fmla="*/ f184 f82 1"/>
              <a:gd name="f229" fmla="*/ f185 f81 1"/>
              <a:gd name="f230" fmla="*/ f186 f81 1"/>
              <a:gd name="f231" fmla="*/ f187 f82 1"/>
              <a:gd name="f232" fmla="*/ f188 f81 1"/>
              <a:gd name="f233" fmla="*/ f189 f82 1"/>
              <a:gd name="f234" fmla="*/ f190 f81 1"/>
              <a:gd name="f235" fmla="*/ f191 f82 1"/>
              <a:gd name="f236" fmla="*/ f192 f81 1"/>
              <a:gd name="f237" fmla="*/ f193 f82 1"/>
              <a:gd name="f238" fmla="*/ f194 f81 1"/>
              <a:gd name="f239" fmla="*/ f195 f81 1"/>
              <a:gd name="f240" fmla="*/ f196 f82 1"/>
              <a:gd name="f241" fmla="*/ f197 f81 1"/>
              <a:gd name="f242" fmla="*/ f198 f81 1"/>
              <a:gd name="f243" fmla="*/ f199 f81 1"/>
              <a:gd name="f244" fmla="*/ f200 f82 1"/>
              <a:gd name="f245" fmla="*/ f201 f81 1"/>
              <a:gd name="f246" fmla="*/ f202 f82 1"/>
              <a:gd name="f247" fmla="*/ f203 f81 1"/>
              <a:gd name="f248" fmla="*/ f204 f82 1"/>
              <a:gd name="f249" fmla="*/ f205 f82 1"/>
              <a:gd name="f250" fmla="*/ f206 f81 1"/>
              <a:gd name="f251" fmla="*/ f207 f82 1"/>
              <a:gd name="f252" fmla="*/ f208 f81 1"/>
              <a:gd name="f253" fmla="*/ f209 f82 1"/>
              <a:gd name="f254" fmla="*/ f210 f81 1"/>
              <a:gd name="f255" fmla="*/ f211 f81 1"/>
              <a:gd name="f256" fmla="*/ f212 f82 1"/>
              <a:gd name="f257" fmla="*/ f213 f81 1"/>
              <a:gd name="f258" fmla="*/ f214 f82 1"/>
              <a:gd name="f259" fmla="*/ f215 f81 1"/>
              <a:gd name="f260" fmla="*/ f216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2">
                <a:pos x="f221" y="f222"/>
              </a:cxn>
              <a:cxn ang="f132">
                <a:pos x="f223" y="f224"/>
              </a:cxn>
              <a:cxn ang="f132">
                <a:pos x="f225" y="f226"/>
              </a:cxn>
              <a:cxn ang="f132">
                <a:pos x="f227" y="f228"/>
              </a:cxn>
              <a:cxn ang="f132">
                <a:pos x="f229" y="f228"/>
              </a:cxn>
              <a:cxn ang="f132">
                <a:pos x="f230" y="f231"/>
              </a:cxn>
              <a:cxn ang="f132">
                <a:pos x="f232" y="f233"/>
              </a:cxn>
              <a:cxn ang="f132">
                <a:pos x="f234" y="f235"/>
              </a:cxn>
              <a:cxn ang="f132">
                <a:pos x="f236" y="f237"/>
              </a:cxn>
              <a:cxn ang="f132">
                <a:pos x="f238" y="f235"/>
              </a:cxn>
              <a:cxn ang="f132">
                <a:pos x="f239" y="f240"/>
              </a:cxn>
              <a:cxn ang="f132">
                <a:pos x="f241" y="f228"/>
              </a:cxn>
              <a:cxn ang="f132">
                <a:pos x="f242" y="f226"/>
              </a:cxn>
              <a:cxn ang="f132">
                <a:pos x="f243" y="f244"/>
              </a:cxn>
              <a:cxn ang="f132">
                <a:pos x="f245" y="f246"/>
              </a:cxn>
              <a:cxn ang="f132">
                <a:pos x="f247" y="f248"/>
              </a:cxn>
              <a:cxn ang="f132">
                <a:pos x="f223" y="f249"/>
              </a:cxn>
              <a:cxn ang="f132">
                <a:pos x="f221" y="f222"/>
              </a:cxn>
              <a:cxn ang="f132">
                <a:pos x="f250" y="f251"/>
              </a:cxn>
              <a:cxn ang="f132">
                <a:pos x="f252" y="f253"/>
              </a:cxn>
              <a:cxn ang="f132">
                <a:pos x="f254" y="f253"/>
              </a:cxn>
              <a:cxn ang="f132">
                <a:pos x="f236" y="f251"/>
              </a:cxn>
              <a:cxn ang="f132">
                <a:pos x="f255" y="f256"/>
              </a:cxn>
              <a:cxn ang="f132">
                <a:pos x="f250" y="f251"/>
              </a:cxn>
              <a:cxn ang="f132">
                <a:pos x="f257" y="f258"/>
              </a:cxn>
              <a:cxn ang="f132">
                <a:pos x="f259" y="f260"/>
              </a:cxn>
              <a:cxn ang="f132">
                <a:pos x="f257" y="f258"/>
              </a:cxn>
            </a:cxnLst>
            <a:rect l="f217" t="f220" r="f218" b="f219"/>
            <a:pathLst>
              <a:path w="117" h="74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2" y="f16"/>
                  <a:pt x="f12" y="f16"/>
                  <a:pt x="f10" y="f16"/>
                </a:cubicBezTo>
                <a:cubicBezTo>
                  <a:pt x="f17" y="f13"/>
                  <a:pt x="f18" y="f11"/>
                  <a:pt x="f19" y="f20"/>
                </a:cubicBezTo>
                <a:cubicBezTo>
                  <a:pt x="f21" y="f20"/>
                  <a:pt x="f22" y="f20"/>
                  <a:pt x="f5" y="f20"/>
                </a:cubicBezTo>
                <a:cubicBezTo>
                  <a:pt x="f23" y="f24"/>
                  <a:pt x="f25" y="f26"/>
                  <a:pt x="f16" y="f8"/>
                </a:cubicBezTo>
                <a:cubicBezTo>
                  <a:pt x="f15" y="f27"/>
                  <a:pt x="f15" y="f28"/>
                  <a:pt x="f29" y="f30"/>
                </a:cubicBezTo>
                <a:cubicBezTo>
                  <a:pt x="f29" y="f16"/>
                  <a:pt x="f31" y="f23"/>
                  <a:pt x="f32" y="f23"/>
                </a:cubicBezTo>
                <a:cubicBezTo>
                  <a:pt x="f33" y="f34"/>
                  <a:pt x="f9" y="f34"/>
                  <a:pt x="f35" y="f5"/>
                </a:cubicBezTo>
                <a:cubicBezTo>
                  <a:pt x="f36" y="f5"/>
                  <a:pt x="f37" y="f34"/>
                  <a:pt x="f6" y="f23"/>
                </a:cubicBezTo>
                <a:cubicBezTo>
                  <a:pt x="f38" y="f13"/>
                  <a:pt x="f39" y="f40"/>
                  <a:pt x="f41" y="f7"/>
                </a:cubicBezTo>
                <a:cubicBezTo>
                  <a:pt x="f42" y="f43"/>
                  <a:pt x="f44" y="f45"/>
                  <a:pt x="f46" y="f20"/>
                </a:cubicBezTo>
                <a:cubicBezTo>
                  <a:pt x="f47" y="f11"/>
                  <a:pt x="f48" y="f13"/>
                  <a:pt x="f49" y="f16"/>
                </a:cubicBezTo>
                <a:cubicBezTo>
                  <a:pt x="f50" y="f16"/>
                  <a:pt x="f24" y="f16"/>
                  <a:pt x="f47" y="f25"/>
                </a:cubicBezTo>
                <a:cubicBezTo>
                  <a:pt x="f51" y="f31"/>
                  <a:pt x="f46" y="f52"/>
                  <a:pt x="f53" y="f54"/>
                </a:cubicBezTo>
                <a:cubicBezTo>
                  <a:pt x="f55" y="f56"/>
                  <a:pt x="f26" y="f57"/>
                  <a:pt x="f58" y="f59"/>
                </a:cubicBezTo>
                <a:cubicBezTo>
                  <a:pt x="f58" y="f60"/>
                  <a:pt x="f11" y="f9"/>
                  <a:pt x="f14" y="f45"/>
                </a:cubicBezTo>
                <a:cubicBezTo>
                  <a:pt x="f12" y="f20"/>
                  <a:pt x="f10" y="f9"/>
                  <a:pt x="f8" y="f9"/>
                </a:cubicBezTo>
                <a:close/>
                <a:moveTo>
                  <a:pt x="f61" y="f62"/>
                </a:moveTo>
                <a:cubicBezTo>
                  <a:pt x="f63" y="f64"/>
                  <a:pt x="f63" y="f56"/>
                  <a:pt x="f63" y="f56"/>
                </a:cubicBezTo>
                <a:cubicBezTo>
                  <a:pt x="f65" y="f66"/>
                  <a:pt x="f67" y="f66"/>
                  <a:pt x="f68" y="f56"/>
                </a:cubicBezTo>
                <a:cubicBezTo>
                  <a:pt x="f68" y="f19"/>
                  <a:pt x="f35" y="f62"/>
                  <a:pt x="f35" y="f62"/>
                </a:cubicBezTo>
                <a:cubicBezTo>
                  <a:pt x="f68" y="f69"/>
                  <a:pt x="f70" y="f27"/>
                  <a:pt x="f71" y="f27"/>
                </a:cubicBezTo>
                <a:cubicBezTo>
                  <a:pt x="f72" y="f27"/>
                  <a:pt x="f73" y="f69"/>
                  <a:pt x="f61" y="f62"/>
                </a:cubicBezTo>
                <a:close/>
                <a:moveTo>
                  <a:pt x="f44" y="f58"/>
                </a:moveTo>
                <a:cubicBezTo>
                  <a:pt x="f65" y="f53"/>
                  <a:pt x="f74" y="f75"/>
                  <a:pt x="f76" y="f77"/>
                </a:cubicBezTo>
                <a:cubicBezTo>
                  <a:pt x="f78" y="f77"/>
                  <a:pt x="f79" y="f40"/>
                  <a:pt x="f44" y="f5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61BC04A3-3A64-834E-B6C1-A7F48B2EBD06}"/>
              </a:ext>
            </a:extLst>
          </p:cNvPr>
          <p:cNvSpPr/>
          <p:nvPr/>
        </p:nvSpPr>
        <p:spPr>
          <a:xfrm>
            <a:off x="7720014" y="738185"/>
            <a:ext cx="708029" cy="4095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4"/>
              <a:gd name="f7" fmla="val 72"/>
              <a:gd name="f8" fmla="val 112"/>
              <a:gd name="f9" fmla="val 74"/>
              <a:gd name="f10" fmla="val 68"/>
              <a:gd name="f11" fmla="val 37"/>
              <a:gd name="f12" fmla="val 65"/>
              <a:gd name="f13" fmla="val 61"/>
              <a:gd name="f14" fmla="val 2"/>
              <a:gd name="f15" fmla="val 42"/>
              <a:gd name="f16" fmla="val 4"/>
              <a:gd name="f17" fmla="val 22"/>
              <a:gd name="f18" fmla="val 7"/>
              <a:gd name="f19" fmla="val 1"/>
              <a:gd name="f20" fmla="val 9"/>
              <a:gd name="f21" fmla="val 11"/>
              <a:gd name="f22" fmla="val 45"/>
              <a:gd name="f23" fmla="val 80"/>
              <a:gd name="f24" fmla="val 113"/>
              <a:gd name="f25" fmla="val 123"/>
              <a:gd name="f26" fmla="val 121"/>
              <a:gd name="f27" fmla="val 20"/>
              <a:gd name="f28" fmla="val 120"/>
              <a:gd name="f29" fmla="val 23"/>
              <a:gd name="f30" fmla="val 25"/>
              <a:gd name="f31" fmla="val 118"/>
              <a:gd name="f32" fmla="val 24"/>
              <a:gd name="f33" fmla="val 116"/>
              <a:gd name="f34" fmla="val 114"/>
              <a:gd name="f35" fmla="val 111"/>
              <a:gd name="f36" fmla="val 108"/>
              <a:gd name="f37" fmla="val 21"/>
              <a:gd name="f38" fmla="val 109"/>
              <a:gd name="f39" fmla="val 110"/>
              <a:gd name="f40" fmla="val 122"/>
              <a:gd name="f41" fmla="val 28"/>
              <a:gd name="f42" fmla="val 36"/>
              <a:gd name="f43" fmla="val 117"/>
              <a:gd name="f44" fmla="val 44"/>
              <a:gd name="f45" fmla="val 43"/>
              <a:gd name="f46" fmla="val 104"/>
              <a:gd name="f47" fmla="val 97"/>
              <a:gd name="f48" fmla="val 40"/>
              <a:gd name="f49" fmla="val 41"/>
              <a:gd name="f50" fmla="val 103"/>
              <a:gd name="f51" fmla="val 46"/>
              <a:gd name="f52" fmla="val 48"/>
              <a:gd name="f53" fmla="val 50"/>
              <a:gd name="f54" fmla="val 115"/>
              <a:gd name="f55" fmla="val 58"/>
              <a:gd name="f56" fmla="val 34"/>
              <a:gd name="f57" fmla="val 54"/>
              <a:gd name="f58" fmla="val 63"/>
              <a:gd name="f59" fmla="val 69"/>
              <a:gd name="f60" fmla="val 33"/>
              <a:gd name="f61" fmla="val 66"/>
              <a:gd name="f62" fmla="val 60"/>
              <a:gd name="f63" fmla="val 53"/>
              <a:gd name="f64" fmla="val 51"/>
              <a:gd name="f65" fmla="val 39"/>
              <a:gd name="f66" fmla="val 38"/>
              <a:gd name="f67" fmla="val 49"/>
              <a:gd name="f68" fmla="val 52"/>
              <a:gd name="f69" fmla="val 56"/>
              <a:gd name="f70" fmla="val 67"/>
              <a:gd name="f71" fmla="val 31"/>
              <a:gd name="f72" fmla="val 64"/>
              <a:gd name="f73" fmla="val 17"/>
              <a:gd name="f74" fmla="val 16"/>
              <a:gd name="f75" fmla="val 35"/>
              <a:gd name="f76" fmla="+- 0 0 -90"/>
              <a:gd name="f77" fmla="*/ f3 1 124"/>
              <a:gd name="f78" fmla="*/ f4 1 72"/>
              <a:gd name="f79" fmla="val f5"/>
              <a:gd name="f80" fmla="val f6"/>
              <a:gd name="f81" fmla="val f7"/>
              <a:gd name="f82" fmla="*/ f76 f0 1"/>
              <a:gd name="f83" fmla="+- f81 0 f79"/>
              <a:gd name="f84" fmla="+- f80 0 f79"/>
              <a:gd name="f85" fmla="*/ f82 1 f2"/>
              <a:gd name="f86" fmla="*/ f84 1 124"/>
              <a:gd name="f87" fmla="*/ f83 1 72"/>
              <a:gd name="f88" fmla="*/ 112 f84 1"/>
              <a:gd name="f89" fmla="*/ 72 f83 1"/>
              <a:gd name="f90" fmla="*/ 0 f84 1"/>
              <a:gd name="f91" fmla="*/ 61 f83 1"/>
              <a:gd name="f92" fmla="*/ 7 f84 1"/>
              <a:gd name="f93" fmla="*/ 2 f83 1"/>
              <a:gd name="f94" fmla="*/ 11 f84 1"/>
              <a:gd name="f95" fmla="*/ 1 f83 1"/>
              <a:gd name="f96" fmla="*/ 113 f84 1"/>
              <a:gd name="f97" fmla="*/ 9 f83 1"/>
              <a:gd name="f98" fmla="*/ 121 f84 1"/>
              <a:gd name="f99" fmla="*/ 20 f83 1"/>
              <a:gd name="f100" fmla="*/ 120 f84 1"/>
              <a:gd name="f101" fmla="*/ 25 f83 1"/>
              <a:gd name="f102" fmla="*/ 114 f84 1"/>
              <a:gd name="f103" fmla="*/ 23 f83 1"/>
              <a:gd name="f104" fmla="*/ 108 f84 1"/>
              <a:gd name="f105" fmla="*/ 21 f83 1"/>
              <a:gd name="f106" fmla="*/ 110 f84 1"/>
              <a:gd name="f107" fmla="*/ 24 f83 1"/>
              <a:gd name="f108" fmla="*/ 117 f84 1"/>
              <a:gd name="f109" fmla="*/ 44 f83 1"/>
              <a:gd name="f110" fmla="*/ 97 f84 1"/>
              <a:gd name="f111" fmla="*/ 40 f83 1"/>
              <a:gd name="f112" fmla="*/ 43 f83 1"/>
              <a:gd name="f113" fmla="*/ 116 f84 1"/>
              <a:gd name="f114" fmla="*/ 50 f83 1"/>
              <a:gd name="f115" fmla="*/ 37 f84 1"/>
              <a:gd name="f116" fmla="*/ 41 f83 1"/>
              <a:gd name="f117" fmla="*/ 54 f84 1"/>
              <a:gd name="f118" fmla="*/ 65 f84 1"/>
              <a:gd name="f119" fmla="*/ 28 f83 1"/>
              <a:gd name="f120" fmla="*/ 60 f84 1"/>
              <a:gd name="f121" fmla="*/ 48 f83 1"/>
              <a:gd name="f122" fmla="*/ 41 f84 1"/>
              <a:gd name="f123" fmla="*/ 45 f83 1"/>
              <a:gd name="f124" fmla="*/ 39 f84 1"/>
              <a:gd name="f125" fmla="*/ 42 f83 1"/>
              <a:gd name="f126" fmla="*/ 44 f84 1"/>
              <a:gd name="f127" fmla="*/ 53 f83 1"/>
              <a:gd name="f128" fmla="*/ 67 f84 1"/>
              <a:gd name="f129" fmla="*/ 69 f84 1"/>
              <a:gd name="f130" fmla="*/ 45 f84 1"/>
              <a:gd name="f131" fmla="*/ 25 f84 1"/>
              <a:gd name="f132" fmla="*/ 39 f83 1"/>
              <a:gd name="f133" fmla="*/ 16 f83 1"/>
              <a:gd name="f134" fmla="+- f85 0 f1"/>
              <a:gd name="f135" fmla="*/ f88 1 124"/>
              <a:gd name="f136" fmla="*/ f89 1 72"/>
              <a:gd name="f137" fmla="*/ f90 1 124"/>
              <a:gd name="f138" fmla="*/ f91 1 72"/>
              <a:gd name="f139" fmla="*/ f92 1 124"/>
              <a:gd name="f140" fmla="*/ f93 1 72"/>
              <a:gd name="f141" fmla="*/ f94 1 124"/>
              <a:gd name="f142" fmla="*/ f95 1 72"/>
              <a:gd name="f143" fmla="*/ f96 1 124"/>
              <a:gd name="f144" fmla="*/ f97 1 72"/>
              <a:gd name="f145" fmla="*/ f98 1 124"/>
              <a:gd name="f146" fmla="*/ f99 1 72"/>
              <a:gd name="f147" fmla="*/ f100 1 124"/>
              <a:gd name="f148" fmla="*/ f101 1 72"/>
              <a:gd name="f149" fmla="*/ f102 1 124"/>
              <a:gd name="f150" fmla="*/ f103 1 72"/>
              <a:gd name="f151" fmla="*/ f104 1 124"/>
              <a:gd name="f152" fmla="*/ f105 1 72"/>
              <a:gd name="f153" fmla="*/ f106 1 124"/>
              <a:gd name="f154" fmla="*/ f107 1 72"/>
              <a:gd name="f155" fmla="*/ f108 1 124"/>
              <a:gd name="f156" fmla="*/ f109 1 72"/>
              <a:gd name="f157" fmla="*/ f110 1 124"/>
              <a:gd name="f158" fmla="*/ f111 1 72"/>
              <a:gd name="f159" fmla="*/ f112 1 72"/>
              <a:gd name="f160" fmla="*/ f113 1 124"/>
              <a:gd name="f161" fmla="*/ f114 1 72"/>
              <a:gd name="f162" fmla="*/ f115 1 124"/>
              <a:gd name="f163" fmla="*/ f116 1 72"/>
              <a:gd name="f164" fmla="*/ f117 1 124"/>
              <a:gd name="f165" fmla="*/ f118 1 124"/>
              <a:gd name="f166" fmla="*/ f119 1 72"/>
              <a:gd name="f167" fmla="*/ f120 1 124"/>
              <a:gd name="f168" fmla="*/ f121 1 72"/>
              <a:gd name="f169" fmla="*/ f122 1 124"/>
              <a:gd name="f170" fmla="*/ f123 1 72"/>
              <a:gd name="f171" fmla="*/ f124 1 124"/>
              <a:gd name="f172" fmla="*/ f125 1 72"/>
              <a:gd name="f173" fmla="*/ f126 1 124"/>
              <a:gd name="f174" fmla="*/ f127 1 72"/>
              <a:gd name="f175" fmla="*/ f128 1 124"/>
              <a:gd name="f176" fmla="*/ f129 1 124"/>
              <a:gd name="f177" fmla="*/ f130 1 124"/>
              <a:gd name="f178" fmla="*/ f131 1 124"/>
              <a:gd name="f179" fmla="*/ f132 1 72"/>
              <a:gd name="f180" fmla="*/ f133 1 72"/>
              <a:gd name="f181" fmla="*/ 0 1 f86"/>
              <a:gd name="f182" fmla="*/ f80 1 f86"/>
              <a:gd name="f183" fmla="*/ 0 1 f87"/>
              <a:gd name="f184" fmla="*/ f81 1 f87"/>
              <a:gd name="f185" fmla="*/ f135 1 f86"/>
              <a:gd name="f186" fmla="*/ f136 1 f87"/>
              <a:gd name="f187" fmla="*/ f137 1 f86"/>
              <a:gd name="f188" fmla="*/ f138 1 f87"/>
              <a:gd name="f189" fmla="*/ f139 1 f86"/>
              <a:gd name="f190" fmla="*/ f140 1 f87"/>
              <a:gd name="f191" fmla="*/ f141 1 f86"/>
              <a:gd name="f192" fmla="*/ f142 1 f87"/>
              <a:gd name="f193" fmla="*/ f143 1 f86"/>
              <a:gd name="f194" fmla="*/ f144 1 f87"/>
              <a:gd name="f195" fmla="*/ f145 1 f86"/>
              <a:gd name="f196" fmla="*/ f146 1 f87"/>
              <a:gd name="f197" fmla="*/ f147 1 f86"/>
              <a:gd name="f198" fmla="*/ f148 1 f87"/>
              <a:gd name="f199" fmla="*/ f149 1 f86"/>
              <a:gd name="f200" fmla="*/ f150 1 f87"/>
              <a:gd name="f201" fmla="*/ f151 1 f86"/>
              <a:gd name="f202" fmla="*/ f152 1 f87"/>
              <a:gd name="f203" fmla="*/ f153 1 f86"/>
              <a:gd name="f204" fmla="*/ f154 1 f87"/>
              <a:gd name="f205" fmla="*/ f155 1 f86"/>
              <a:gd name="f206" fmla="*/ f156 1 f87"/>
              <a:gd name="f207" fmla="*/ f157 1 f86"/>
              <a:gd name="f208" fmla="*/ f158 1 f87"/>
              <a:gd name="f209" fmla="*/ f159 1 f87"/>
              <a:gd name="f210" fmla="*/ f160 1 f86"/>
              <a:gd name="f211" fmla="*/ f161 1 f87"/>
              <a:gd name="f212" fmla="*/ f162 1 f86"/>
              <a:gd name="f213" fmla="*/ f163 1 f87"/>
              <a:gd name="f214" fmla="*/ f164 1 f86"/>
              <a:gd name="f215" fmla="*/ f165 1 f86"/>
              <a:gd name="f216" fmla="*/ f166 1 f87"/>
              <a:gd name="f217" fmla="*/ f167 1 f86"/>
              <a:gd name="f218" fmla="*/ f168 1 f87"/>
              <a:gd name="f219" fmla="*/ f169 1 f86"/>
              <a:gd name="f220" fmla="*/ f170 1 f87"/>
              <a:gd name="f221" fmla="*/ f171 1 f86"/>
              <a:gd name="f222" fmla="*/ f172 1 f87"/>
              <a:gd name="f223" fmla="*/ f173 1 f86"/>
              <a:gd name="f224" fmla="*/ f174 1 f87"/>
              <a:gd name="f225" fmla="*/ f175 1 f86"/>
              <a:gd name="f226" fmla="*/ f176 1 f86"/>
              <a:gd name="f227" fmla="*/ f177 1 f86"/>
              <a:gd name="f228" fmla="*/ f178 1 f86"/>
              <a:gd name="f229" fmla="*/ f179 1 f87"/>
              <a:gd name="f230" fmla="*/ f180 1 f87"/>
              <a:gd name="f231" fmla="*/ f181 f77 1"/>
              <a:gd name="f232" fmla="*/ f182 f77 1"/>
              <a:gd name="f233" fmla="*/ f184 f78 1"/>
              <a:gd name="f234" fmla="*/ f183 f78 1"/>
              <a:gd name="f235" fmla="*/ f185 f77 1"/>
              <a:gd name="f236" fmla="*/ f186 f78 1"/>
              <a:gd name="f237" fmla="*/ f187 f77 1"/>
              <a:gd name="f238" fmla="*/ f188 f78 1"/>
              <a:gd name="f239" fmla="*/ f189 f77 1"/>
              <a:gd name="f240" fmla="*/ f190 f78 1"/>
              <a:gd name="f241" fmla="*/ f191 f77 1"/>
              <a:gd name="f242" fmla="*/ f192 f78 1"/>
              <a:gd name="f243" fmla="*/ f193 f77 1"/>
              <a:gd name="f244" fmla="*/ f194 f78 1"/>
              <a:gd name="f245" fmla="*/ f195 f77 1"/>
              <a:gd name="f246" fmla="*/ f196 f78 1"/>
              <a:gd name="f247" fmla="*/ f197 f77 1"/>
              <a:gd name="f248" fmla="*/ f198 f78 1"/>
              <a:gd name="f249" fmla="*/ f199 f77 1"/>
              <a:gd name="f250" fmla="*/ f200 f78 1"/>
              <a:gd name="f251" fmla="*/ f201 f77 1"/>
              <a:gd name="f252" fmla="*/ f202 f78 1"/>
              <a:gd name="f253" fmla="*/ f203 f77 1"/>
              <a:gd name="f254" fmla="*/ f204 f78 1"/>
              <a:gd name="f255" fmla="*/ f205 f77 1"/>
              <a:gd name="f256" fmla="*/ f206 f78 1"/>
              <a:gd name="f257" fmla="*/ f207 f77 1"/>
              <a:gd name="f258" fmla="*/ f208 f78 1"/>
              <a:gd name="f259" fmla="*/ f209 f78 1"/>
              <a:gd name="f260" fmla="*/ f210 f77 1"/>
              <a:gd name="f261" fmla="*/ f211 f78 1"/>
              <a:gd name="f262" fmla="*/ f212 f77 1"/>
              <a:gd name="f263" fmla="*/ f213 f78 1"/>
              <a:gd name="f264" fmla="*/ f214 f77 1"/>
              <a:gd name="f265" fmla="*/ f215 f77 1"/>
              <a:gd name="f266" fmla="*/ f216 f78 1"/>
              <a:gd name="f267" fmla="*/ f217 f77 1"/>
              <a:gd name="f268" fmla="*/ f218 f78 1"/>
              <a:gd name="f269" fmla="*/ f219 f77 1"/>
              <a:gd name="f270" fmla="*/ f220 f78 1"/>
              <a:gd name="f271" fmla="*/ f221 f77 1"/>
              <a:gd name="f272" fmla="*/ f222 f78 1"/>
              <a:gd name="f273" fmla="*/ f223 f77 1"/>
              <a:gd name="f274" fmla="*/ f224 f78 1"/>
              <a:gd name="f275" fmla="*/ f225 f77 1"/>
              <a:gd name="f276" fmla="*/ f226 f77 1"/>
              <a:gd name="f277" fmla="*/ f227 f77 1"/>
              <a:gd name="f278" fmla="*/ f228 f77 1"/>
              <a:gd name="f279" fmla="*/ f229 f78 1"/>
              <a:gd name="f280" fmla="*/ f230 f7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4">
                <a:pos x="f235" y="f236"/>
              </a:cxn>
              <a:cxn ang="f134">
                <a:pos x="f237" y="f238"/>
              </a:cxn>
              <a:cxn ang="f134">
                <a:pos x="f239" y="f240"/>
              </a:cxn>
              <a:cxn ang="f134">
                <a:pos x="f241" y="f242"/>
              </a:cxn>
              <a:cxn ang="f134">
                <a:pos x="f243" y="f244"/>
              </a:cxn>
              <a:cxn ang="f134">
                <a:pos x="f245" y="f246"/>
              </a:cxn>
              <a:cxn ang="f134">
                <a:pos x="f247" y="f248"/>
              </a:cxn>
              <a:cxn ang="f134">
                <a:pos x="f249" y="f250"/>
              </a:cxn>
              <a:cxn ang="f134">
                <a:pos x="f251" y="f252"/>
              </a:cxn>
              <a:cxn ang="f134">
                <a:pos x="f253" y="f254"/>
              </a:cxn>
              <a:cxn ang="f134">
                <a:pos x="f255" y="f256"/>
              </a:cxn>
              <a:cxn ang="f134">
                <a:pos x="f257" y="f258"/>
              </a:cxn>
              <a:cxn ang="f134">
                <a:pos x="f257" y="f259"/>
              </a:cxn>
              <a:cxn ang="f134">
                <a:pos x="f260" y="f261"/>
              </a:cxn>
              <a:cxn ang="f134">
                <a:pos x="f235" y="f236"/>
              </a:cxn>
              <a:cxn ang="f134">
                <a:pos x="f262" y="f263"/>
              </a:cxn>
              <a:cxn ang="f134">
                <a:pos x="f264" y="f254"/>
              </a:cxn>
              <a:cxn ang="f134">
                <a:pos x="f265" y="f266"/>
              </a:cxn>
              <a:cxn ang="f134">
                <a:pos x="f267" y="f268"/>
              </a:cxn>
              <a:cxn ang="f134">
                <a:pos x="f269" y="f270"/>
              </a:cxn>
              <a:cxn ang="f134">
                <a:pos x="f271" y="f272"/>
              </a:cxn>
              <a:cxn ang="f134">
                <a:pos x="f273" y="f274"/>
              </a:cxn>
              <a:cxn ang="f134">
                <a:pos x="f275" y="f261"/>
              </a:cxn>
              <a:cxn ang="f134">
                <a:pos x="f276" y="f254"/>
              </a:cxn>
              <a:cxn ang="f134">
                <a:pos x="f277" y="f246"/>
              </a:cxn>
              <a:cxn ang="f134">
                <a:pos x="f262" y="f263"/>
              </a:cxn>
              <a:cxn ang="f134">
                <a:pos x="f278" y="f279"/>
              </a:cxn>
              <a:cxn ang="f134">
                <a:pos x="f278" y="f280"/>
              </a:cxn>
              <a:cxn ang="f134">
                <a:pos x="f278" y="f279"/>
              </a:cxn>
            </a:cxnLst>
            <a:rect l="f231" t="f234" r="f232" b="f233"/>
            <a:pathLst>
              <a:path w="124" h="72">
                <a:moveTo>
                  <a:pt x="f8" y="f7"/>
                </a:moveTo>
                <a:cubicBezTo>
                  <a:pt x="f9" y="f10"/>
                  <a:pt x="f11" y="f12"/>
                  <a:pt x="f5" y="f13"/>
                </a:cubicBezTo>
                <a:cubicBezTo>
                  <a:pt x="f14" y="f15"/>
                  <a:pt x="f16" y="f17"/>
                  <a:pt x="f18" y="f14"/>
                </a:cubicBezTo>
                <a:cubicBezTo>
                  <a:pt x="f18" y="f19"/>
                  <a:pt x="f20" y="f19"/>
                  <a:pt x="f21" y="f19"/>
                </a:cubicBezTo>
                <a:cubicBezTo>
                  <a:pt x="f22" y="f5"/>
                  <a:pt x="f23" y="f19"/>
                  <a:pt x="f24" y="f20"/>
                </a:cubicBezTo>
                <a:cubicBezTo>
                  <a:pt x="f6" y="f21"/>
                  <a:pt x="f25" y="f21"/>
                  <a:pt x="f26" y="f27"/>
                </a:cubicBezTo>
                <a:cubicBezTo>
                  <a:pt x="f28" y="f17"/>
                  <a:pt x="f28" y="f29"/>
                  <a:pt x="f28" y="f30"/>
                </a:cubicBezTo>
                <a:cubicBezTo>
                  <a:pt x="f31" y="f32"/>
                  <a:pt x="f33" y="f32"/>
                  <a:pt x="f34" y="f29"/>
                </a:cubicBezTo>
                <a:cubicBezTo>
                  <a:pt x="f24" y="f29"/>
                  <a:pt x="f35" y="f17"/>
                  <a:pt x="f36" y="f37"/>
                </a:cubicBezTo>
                <a:cubicBezTo>
                  <a:pt x="f38" y="f29"/>
                  <a:pt x="f39" y="f32"/>
                  <a:pt x="f39" y="f32"/>
                </a:cubicBezTo>
                <a:cubicBezTo>
                  <a:pt x="f40" y="f41"/>
                  <a:pt x="f31" y="f42"/>
                  <a:pt x="f43" y="f44"/>
                </a:cubicBezTo>
                <a:cubicBezTo>
                  <a:pt x="f39" y="f45"/>
                  <a:pt x="f46" y="f15"/>
                  <a:pt x="f47" y="f48"/>
                </a:cubicBezTo>
                <a:cubicBezTo>
                  <a:pt x="f47" y="f49"/>
                  <a:pt x="f47" y="f15"/>
                  <a:pt x="f47" y="f45"/>
                </a:cubicBezTo>
                <a:cubicBezTo>
                  <a:pt x="f50" y="f51"/>
                  <a:pt x="f38" y="f52"/>
                  <a:pt x="f33" y="f53"/>
                </a:cubicBezTo>
                <a:cubicBezTo>
                  <a:pt x="f54" y="f55"/>
                  <a:pt x="f34" y="f12"/>
                  <a:pt x="f8" y="f7"/>
                </a:cubicBezTo>
                <a:close/>
                <a:moveTo>
                  <a:pt x="f11" y="f49"/>
                </a:moveTo>
                <a:cubicBezTo>
                  <a:pt x="f49" y="f56"/>
                  <a:pt x="f22" y="f30"/>
                  <a:pt x="f57" y="f32"/>
                </a:cubicBezTo>
                <a:cubicBezTo>
                  <a:pt x="f55" y="f32"/>
                  <a:pt x="f58" y="f30"/>
                  <a:pt x="f12" y="f41"/>
                </a:cubicBezTo>
                <a:cubicBezTo>
                  <a:pt x="f59" y="f60"/>
                  <a:pt x="f61" y="f44"/>
                  <a:pt x="f62" y="f52"/>
                </a:cubicBezTo>
                <a:cubicBezTo>
                  <a:pt x="f57" y="f63"/>
                  <a:pt x="f51" y="f64"/>
                  <a:pt x="f49" y="f22"/>
                </a:cubicBezTo>
                <a:cubicBezTo>
                  <a:pt x="f49" y="f44"/>
                  <a:pt x="f48" y="f45"/>
                  <a:pt x="f65" y="f15"/>
                </a:cubicBezTo>
                <a:cubicBezTo>
                  <a:pt x="f66" y="f51"/>
                  <a:pt x="f65" y="f67"/>
                  <a:pt x="f44" y="f63"/>
                </a:cubicBezTo>
                <a:cubicBezTo>
                  <a:pt x="f68" y="f55"/>
                  <a:pt x="f13" y="f69"/>
                  <a:pt x="f70" y="f53"/>
                </a:cubicBezTo>
                <a:cubicBezTo>
                  <a:pt x="f9" y="f45"/>
                  <a:pt x="f9" y="f71"/>
                  <a:pt x="f59" y="f32"/>
                </a:cubicBezTo>
                <a:cubicBezTo>
                  <a:pt x="f72" y="f73"/>
                  <a:pt x="f57" y="f74"/>
                  <a:pt x="f22" y="f27"/>
                </a:cubicBezTo>
                <a:cubicBezTo>
                  <a:pt x="f75" y="f32"/>
                  <a:pt x="f60" y="f41"/>
                  <a:pt x="f11" y="f49"/>
                </a:cubicBezTo>
                <a:close/>
                <a:moveTo>
                  <a:pt x="f30" y="f65"/>
                </a:moveTo>
                <a:cubicBezTo>
                  <a:pt x="f30" y="f71"/>
                  <a:pt x="f30" y="f32"/>
                  <a:pt x="f30" y="f74"/>
                </a:cubicBezTo>
                <a:cubicBezTo>
                  <a:pt x="f73" y="f29"/>
                  <a:pt x="f73" y="f71"/>
                  <a:pt x="f30" y="f6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7C7533E2-D084-38A0-D817-DAB38DF8E4F4}"/>
              </a:ext>
            </a:extLst>
          </p:cNvPr>
          <p:cNvSpPr/>
          <p:nvPr/>
        </p:nvSpPr>
        <p:spPr>
          <a:xfrm>
            <a:off x="7702548" y="3047996"/>
            <a:ext cx="536579" cy="5302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4"/>
              <a:gd name="f7" fmla="val 93"/>
              <a:gd name="f8" fmla="val 46"/>
              <a:gd name="f9" fmla="val 64"/>
              <a:gd name="f10" fmla="val 52"/>
              <a:gd name="f11" fmla="val 68"/>
              <a:gd name="f12" fmla="val 57"/>
              <a:gd name="f13" fmla="val 71"/>
              <a:gd name="f14" fmla="val 63"/>
              <a:gd name="f15" fmla="val 74"/>
              <a:gd name="f16" fmla="val 69"/>
              <a:gd name="f17" fmla="val 77"/>
              <a:gd name="f18" fmla="val 75"/>
              <a:gd name="f19" fmla="val 79"/>
              <a:gd name="f20" fmla="val 82"/>
              <a:gd name="f21" fmla="val 81"/>
              <a:gd name="f22" fmla="val 85"/>
              <a:gd name="f23" fmla="val 89"/>
              <a:gd name="f24" fmla="val 59"/>
              <a:gd name="f25" fmla="val 38"/>
              <a:gd name="f26" fmla="val 86"/>
              <a:gd name="f27" fmla="val 17"/>
              <a:gd name="f28" fmla="val 19"/>
              <a:gd name="f29" fmla="val 56"/>
              <a:gd name="f30" fmla="val 26"/>
              <a:gd name="f31" fmla="val 30"/>
              <a:gd name="f32" fmla="val 24"/>
              <a:gd name="f33" fmla="val 4"/>
              <a:gd name="f34" fmla="val 23"/>
              <a:gd name="f35" fmla="val 3"/>
              <a:gd name="f36" fmla="val 22"/>
              <a:gd name="f37" fmla="val 21"/>
              <a:gd name="f38" fmla="val 20"/>
              <a:gd name="f39" fmla="val 8"/>
              <a:gd name="f40" fmla="val 18"/>
              <a:gd name="f41" fmla="val 14"/>
              <a:gd name="f42" fmla="val 40"/>
              <a:gd name="f43" fmla="val 11"/>
              <a:gd name="f44" fmla="val 60"/>
              <a:gd name="f45" fmla="val 6"/>
              <a:gd name="f46" fmla="val 54"/>
              <a:gd name="f47" fmla="val 5"/>
              <a:gd name="f48" fmla="val 27"/>
              <a:gd name="f49" fmla="val 7"/>
              <a:gd name="f50" fmla="val 16"/>
              <a:gd name="f51" fmla="val 25"/>
              <a:gd name="f52" fmla="val 1"/>
              <a:gd name="f53" fmla="val 33"/>
              <a:gd name="f54" fmla="val 2"/>
              <a:gd name="f55" fmla="val 70"/>
              <a:gd name="f56" fmla="val 88"/>
              <a:gd name="f57" fmla="val 10"/>
              <a:gd name="f58" fmla="val 12"/>
              <a:gd name="f59" fmla="val 92"/>
              <a:gd name="f60" fmla="val 91"/>
              <a:gd name="f61" fmla="val 28"/>
              <a:gd name="f62" fmla="val 90"/>
              <a:gd name="f63" fmla="val 34"/>
              <a:gd name="f64" fmla="val 31"/>
              <a:gd name="f65" fmla="val 66"/>
              <a:gd name="f66" fmla="val 29"/>
              <a:gd name="f67" fmla="val 32"/>
              <a:gd name="f68" fmla="val 67"/>
              <a:gd name="f69" fmla="val 76"/>
              <a:gd name="f70" fmla="val 37"/>
              <a:gd name="f71" fmla="val 87"/>
              <a:gd name="f72" fmla="val 41"/>
              <a:gd name="f73" fmla="val 44"/>
              <a:gd name="f74" fmla="val 45"/>
              <a:gd name="f75" fmla="val 84"/>
              <a:gd name="f76" fmla="val 73"/>
              <a:gd name="f77" fmla="val 65"/>
              <a:gd name="f78" fmla="val 48"/>
              <a:gd name="f79" fmla="val 61"/>
              <a:gd name="f80" fmla="val 47"/>
              <a:gd name="f81" fmla="val 62"/>
              <a:gd name="f82" fmla="+- 0 0 -90"/>
              <a:gd name="f83" fmla="*/ f3 1 94"/>
              <a:gd name="f84" fmla="*/ f4 1 93"/>
              <a:gd name="f85" fmla="val f5"/>
              <a:gd name="f86" fmla="val f6"/>
              <a:gd name="f87" fmla="val f7"/>
              <a:gd name="f88" fmla="*/ f82 f0 1"/>
              <a:gd name="f89" fmla="+- f87 0 f85"/>
              <a:gd name="f90" fmla="+- f86 0 f85"/>
              <a:gd name="f91" fmla="*/ f88 1 f2"/>
              <a:gd name="f92" fmla="*/ f90 1 94"/>
              <a:gd name="f93" fmla="*/ f89 1 93"/>
              <a:gd name="f94" fmla="*/ 46 f90 1"/>
              <a:gd name="f95" fmla="*/ 64 f89 1"/>
              <a:gd name="f96" fmla="*/ 63 f90 1"/>
              <a:gd name="f97" fmla="*/ 74 f89 1"/>
              <a:gd name="f98" fmla="*/ 82 f90 1"/>
              <a:gd name="f99" fmla="*/ 82 f89 1"/>
              <a:gd name="f100" fmla="*/ 81 f90 1"/>
              <a:gd name="f101" fmla="*/ 93 f89 1"/>
              <a:gd name="f102" fmla="*/ 17 f90 1"/>
              <a:gd name="f103" fmla="*/ 24 f90 1"/>
              <a:gd name="f104" fmla="*/ 4 f89 1"/>
              <a:gd name="f105" fmla="*/ 21 f90 1"/>
              <a:gd name="f106" fmla="*/ 3 f89 1"/>
              <a:gd name="f107" fmla="*/ 19 f89 1"/>
              <a:gd name="f108" fmla="*/ 8 f90 1"/>
              <a:gd name="f109" fmla="*/ 0 f90 1"/>
              <a:gd name="f110" fmla="*/ 81 f89 1"/>
              <a:gd name="f111" fmla="*/ 7 f90 1"/>
              <a:gd name="f112" fmla="*/ 0 f89 1"/>
              <a:gd name="f113" fmla="*/ 33 f90 1"/>
              <a:gd name="f114" fmla="*/ 2 f89 1"/>
              <a:gd name="f115" fmla="*/ 88 f90 1"/>
              <a:gd name="f116" fmla="*/ 10 f89 1"/>
              <a:gd name="f117" fmla="*/ 93 f90 1"/>
              <a:gd name="f118" fmla="*/ 17 f89 1"/>
              <a:gd name="f119" fmla="*/ 90 f90 1"/>
              <a:gd name="f120" fmla="*/ 34 f89 1"/>
              <a:gd name="f121" fmla="*/ 52 f90 1"/>
              <a:gd name="f122" fmla="*/ 29 f89 1"/>
              <a:gd name="f123" fmla="*/ 59 f90 1"/>
              <a:gd name="f124" fmla="*/ 32 f89 1"/>
              <a:gd name="f125" fmla="*/ 85 f90 1"/>
              <a:gd name="f126" fmla="*/ 40 f89 1"/>
              <a:gd name="f127" fmla="*/ 45 f89 1"/>
              <a:gd name="f128" fmla="*/ 84 f90 1"/>
              <a:gd name="f129" fmla="*/ 73 f89 1"/>
              <a:gd name="f130" fmla="*/ 48 f90 1"/>
              <a:gd name="f131" fmla="*/ 61 f89 1"/>
              <a:gd name="f132" fmla="+- f91 0 f1"/>
              <a:gd name="f133" fmla="*/ f94 1 94"/>
              <a:gd name="f134" fmla="*/ f95 1 93"/>
              <a:gd name="f135" fmla="*/ f96 1 94"/>
              <a:gd name="f136" fmla="*/ f97 1 93"/>
              <a:gd name="f137" fmla="*/ f98 1 94"/>
              <a:gd name="f138" fmla="*/ f99 1 93"/>
              <a:gd name="f139" fmla="*/ f100 1 94"/>
              <a:gd name="f140" fmla="*/ f101 1 93"/>
              <a:gd name="f141" fmla="*/ f102 1 94"/>
              <a:gd name="f142" fmla="*/ f103 1 94"/>
              <a:gd name="f143" fmla="*/ f104 1 93"/>
              <a:gd name="f144" fmla="*/ f105 1 94"/>
              <a:gd name="f145" fmla="*/ f106 1 93"/>
              <a:gd name="f146" fmla="*/ f107 1 93"/>
              <a:gd name="f147" fmla="*/ f108 1 94"/>
              <a:gd name="f148" fmla="*/ f109 1 94"/>
              <a:gd name="f149" fmla="*/ f110 1 93"/>
              <a:gd name="f150" fmla="*/ f111 1 94"/>
              <a:gd name="f151" fmla="*/ f112 1 93"/>
              <a:gd name="f152" fmla="*/ f113 1 94"/>
              <a:gd name="f153" fmla="*/ f114 1 93"/>
              <a:gd name="f154" fmla="*/ f115 1 94"/>
              <a:gd name="f155" fmla="*/ f116 1 93"/>
              <a:gd name="f156" fmla="*/ f117 1 94"/>
              <a:gd name="f157" fmla="*/ f118 1 93"/>
              <a:gd name="f158" fmla="*/ f119 1 94"/>
              <a:gd name="f159" fmla="*/ f120 1 93"/>
              <a:gd name="f160" fmla="*/ f121 1 94"/>
              <a:gd name="f161" fmla="*/ f122 1 93"/>
              <a:gd name="f162" fmla="*/ f123 1 94"/>
              <a:gd name="f163" fmla="*/ f124 1 93"/>
              <a:gd name="f164" fmla="*/ f125 1 94"/>
              <a:gd name="f165" fmla="*/ f126 1 93"/>
              <a:gd name="f166" fmla="*/ f127 1 93"/>
              <a:gd name="f167" fmla="*/ f128 1 94"/>
              <a:gd name="f168" fmla="*/ f129 1 93"/>
              <a:gd name="f169" fmla="*/ f130 1 94"/>
              <a:gd name="f170" fmla="*/ f131 1 93"/>
              <a:gd name="f171" fmla="*/ 0 1 f92"/>
              <a:gd name="f172" fmla="*/ f86 1 f92"/>
              <a:gd name="f173" fmla="*/ 0 1 f93"/>
              <a:gd name="f174" fmla="*/ f87 1 f93"/>
              <a:gd name="f175" fmla="*/ f133 1 f92"/>
              <a:gd name="f176" fmla="*/ f134 1 f93"/>
              <a:gd name="f177" fmla="*/ f135 1 f92"/>
              <a:gd name="f178" fmla="*/ f136 1 f93"/>
              <a:gd name="f179" fmla="*/ f137 1 f92"/>
              <a:gd name="f180" fmla="*/ f138 1 f93"/>
              <a:gd name="f181" fmla="*/ f139 1 f92"/>
              <a:gd name="f182" fmla="*/ f140 1 f93"/>
              <a:gd name="f183" fmla="*/ f141 1 f92"/>
              <a:gd name="f184" fmla="*/ f142 1 f92"/>
              <a:gd name="f185" fmla="*/ f143 1 f93"/>
              <a:gd name="f186" fmla="*/ f144 1 f92"/>
              <a:gd name="f187" fmla="*/ f145 1 f93"/>
              <a:gd name="f188" fmla="*/ f146 1 f93"/>
              <a:gd name="f189" fmla="*/ f147 1 f92"/>
              <a:gd name="f190" fmla="*/ f148 1 f92"/>
              <a:gd name="f191" fmla="*/ f149 1 f93"/>
              <a:gd name="f192" fmla="*/ f150 1 f92"/>
              <a:gd name="f193" fmla="*/ f151 1 f93"/>
              <a:gd name="f194" fmla="*/ f152 1 f92"/>
              <a:gd name="f195" fmla="*/ f153 1 f93"/>
              <a:gd name="f196" fmla="*/ f154 1 f92"/>
              <a:gd name="f197" fmla="*/ f155 1 f93"/>
              <a:gd name="f198" fmla="*/ f156 1 f92"/>
              <a:gd name="f199" fmla="*/ f157 1 f93"/>
              <a:gd name="f200" fmla="*/ f158 1 f92"/>
              <a:gd name="f201" fmla="*/ f159 1 f93"/>
              <a:gd name="f202" fmla="*/ f160 1 f92"/>
              <a:gd name="f203" fmla="*/ f161 1 f93"/>
              <a:gd name="f204" fmla="*/ f162 1 f92"/>
              <a:gd name="f205" fmla="*/ f163 1 f93"/>
              <a:gd name="f206" fmla="*/ f164 1 f92"/>
              <a:gd name="f207" fmla="*/ f165 1 f93"/>
              <a:gd name="f208" fmla="*/ f166 1 f93"/>
              <a:gd name="f209" fmla="*/ f167 1 f92"/>
              <a:gd name="f210" fmla="*/ f168 1 f93"/>
              <a:gd name="f211" fmla="*/ f169 1 f92"/>
              <a:gd name="f212" fmla="*/ f170 1 f93"/>
              <a:gd name="f213" fmla="*/ f171 f83 1"/>
              <a:gd name="f214" fmla="*/ f172 f83 1"/>
              <a:gd name="f215" fmla="*/ f174 f84 1"/>
              <a:gd name="f216" fmla="*/ f173 f84 1"/>
              <a:gd name="f217" fmla="*/ f175 f83 1"/>
              <a:gd name="f218" fmla="*/ f176 f84 1"/>
              <a:gd name="f219" fmla="*/ f177 f83 1"/>
              <a:gd name="f220" fmla="*/ f178 f84 1"/>
              <a:gd name="f221" fmla="*/ f179 f83 1"/>
              <a:gd name="f222" fmla="*/ f180 f84 1"/>
              <a:gd name="f223" fmla="*/ f181 f83 1"/>
              <a:gd name="f224" fmla="*/ f182 f84 1"/>
              <a:gd name="f225" fmla="*/ f183 f83 1"/>
              <a:gd name="f226" fmla="*/ f184 f83 1"/>
              <a:gd name="f227" fmla="*/ f185 f84 1"/>
              <a:gd name="f228" fmla="*/ f186 f83 1"/>
              <a:gd name="f229" fmla="*/ f187 f84 1"/>
              <a:gd name="f230" fmla="*/ f188 f84 1"/>
              <a:gd name="f231" fmla="*/ f189 f83 1"/>
              <a:gd name="f232" fmla="*/ f190 f83 1"/>
              <a:gd name="f233" fmla="*/ f191 f84 1"/>
              <a:gd name="f234" fmla="*/ f192 f83 1"/>
              <a:gd name="f235" fmla="*/ f193 f84 1"/>
              <a:gd name="f236" fmla="*/ f194 f83 1"/>
              <a:gd name="f237" fmla="*/ f195 f84 1"/>
              <a:gd name="f238" fmla="*/ f196 f83 1"/>
              <a:gd name="f239" fmla="*/ f197 f84 1"/>
              <a:gd name="f240" fmla="*/ f198 f83 1"/>
              <a:gd name="f241" fmla="*/ f199 f84 1"/>
              <a:gd name="f242" fmla="*/ f200 f83 1"/>
              <a:gd name="f243" fmla="*/ f201 f84 1"/>
              <a:gd name="f244" fmla="*/ f202 f83 1"/>
              <a:gd name="f245" fmla="*/ f203 f84 1"/>
              <a:gd name="f246" fmla="*/ f204 f83 1"/>
              <a:gd name="f247" fmla="*/ f205 f84 1"/>
              <a:gd name="f248" fmla="*/ f206 f83 1"/>
              <a:gd name="f249" fmla="*/ f207 f84 1"/>
              <a:gd name="f250" fmla="*/ f208 f84 1"/>
              <a:gd name="f251" fmla="*/ f209 f83 1"/>
              <a:gd name="f252" fmla="*/ f210 f84 1"/>
              <a:gd name="f253" fmla="*/ f211 f83 1"/>
              <a:gd name="f254" fmla="*/ f212 f8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2">
                <a:pos x="f217" y="f218"/>
              </a:cxn>
              <a:cxn ang="f132">
                <a:pos x="f219" y="f220"/>
              </a:cxn>
              <a:cxn ang="f132">
                <a:pos x="f221" y="f222"/>
              </a:cxn>
              <a:cxn ang="f132">
                <a:pos x="f223" y="f224"/>
              </a:cxn>
              <a:cxn ang="f132">
                <a:pos x="f225" y="f222"/>
              </a:cxn>
              <a:cxn ang="f132">
                <a:pos x="f226" y="f227"/>
              </a:cxn>
              <a:cxn ang="f132">
                <a:pos x="f228" y="f229"/>
              </a:cxn>
              <a:cxn ang="f132">
                <a:pos x="f225" y="f230"/>
              </a:cxn>
              <a:cxn ang="f132">
                <a:pos x="f231" y="f222"/>
              </a:cxn>
              <a:cxn ang="f132">
                <a:pos x="f232" y="f233"/>
              </a:cxn>
              <a:cxn ang="f132">
                <a:pos x="f234" y="f235"/>
              </a:cxn>
              <a:cxn ang="f132">
                <a:pos x="f236" y="f237"/>
              </a:cxn>
              <a:cxn ang="f132">
                <a:pos x="f238" y="f239"/>
              </a:cxn>
              <a:cxn ang="f132">
                <a:pos x="f240" y="f241"/>
              </a:cxn>
              <a:cxn ang="f132">
                <a:pos x="f242" y="f243"/>
              </a:cxn>
              <a:cxn ang="f132">
                <a:pos x="f244" y="f245"/>
              </a:cxn>
              <a:cxn ang="f132">
                <a:pos x="f246" y="f247"/>
              </a:cxn>
              <a:cxn ang="f132">
                <a:pos x="f248" y="f249"/>
              </a:cxn>
              <a:cxn ang="f132">
                <a:pos x="f238" y="f250"/>
              </a:cxn>
              <a:cxn ang="f132">
                <a:pos x="f251" y="f252"/>
              </a:cxn>
              <a:cxn ang="f132">
                <a:pos x="f253" y="f254"/>
              </a:cxn>
              <a:cxn ang="f132">
                <a:pos x="f217" y="f218"/>
              </a:cxn>
            </a:cxnLst>
            <a:rect l="f213" t="f216" r="f214" b="f215"/>
            <a:pathLst>
              <a:path w="94" h="9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0"/>
                </a:cubicBezTo>
                <a:cubicBezTo>
                  <a:pt x="f21" y="f22"/>
                  <a:pt x="f21" y="f23"/>
                  <a:pt x="f21" y="f7"/>
                </a:cubicBezTo>
                <a:cubicBezTo>
                  <a:pt x="f24" y="f23"/>
                  <a:pt x="f25" y="f26"/>
                  <a:pt x="f27" y="f20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5"/>
                  <a:pt x="f37" y="f35"/>
                </a:cubicBezTo>
                <a:cubicBezTo>
                  <a:pt x="f38" y="f39"/>
                  <a:pt x="f40" y="f41"/>
                  <a:pt x="f27" y="f28"/>
                </a:cubicBezTo>
                <a:cubicBezTo>
                  <a:pt x="f41" y="f42"/>
                  <a:pt x="f43" y="f44"/>
                  <a:pt x="f39" y="f20"/>
                </a:cubicBezTo>
                <a:cubicBezTo>
                  <a:pt x="f45" y="f20"/>
                  <a:pt x="f35" y="f21"/>
                  <a:pt x="f5" y="f21"/>
                </a:cubicBezTo>
                <a:cubicBezTo>
                  <a:pt x="f35" y="f46"/>
                  <a:pt x="f47" y="f48"/>
                  <a:pt x="f49" y="f5"/>
                </a:cubicBezTo>
                <a:cubicBezTo>
                  <a:pt x="f50" y="f5"/>
                  <a:pt x="f51" y="f52"/>
                  <a:pt x="f53" y="f54"/>
                </a:cubicBezTo>
                <a:cubicBezTo>
                  <a:pt x="f10" y="f33"/>
                  <a:pt x="f55" y="f49"/>
                  <a:pt x="f56" y="f57"/>
                </a:cubicBezTo>
                <a:cubicBezTo>
                  <a:pt x="f7" y="f57"/>
                  <a:pt x="f6" y="f58"/>
                  <a:pt x="f7" y="f27"/>
                </a:cubicBezTo>
                <a:cubicBezTo>
                  <a:pt x="f59" y="f34"/>
                  <a:pt x="f60" y="f61"/>
                  <a:pt x="f62" y="f63"/>
                </a:cubicBezTo>
                <a:cubicBezTo>
                  <a:pt x="f17" y="f64"/>
                  <a:pt x="f65" y="f32"/>
                  <a:pt x="f10" y="f66"/>
                </a:cubicBezTo>
                <a:cubicBezTo>
                  <a:pt x="f46" y="f31"/>
                  <a:pt x="f29" y="f64"/>
                  <a:pt x="f24" y="f67"/>
                </a:cubicBezTo>
                <a:cubicBezTo>
                  <a:pt x="f68" y="f63"/>
                  <a:pt x="f69" y="f70"/>
                  <a:pt x="f22" y="f42"/>
                </a:cubicBezTo>
                <a:cubicBezTo>
                  <a:pt x="f71" y="f72"/>
                  <a:pt x="f56" y="f73"/>
                  <a:pt x="f56" y="f74"/>
                </a:cubicBezTo>
                <a:cubicBezTo>
                  <a:pt x="f71" y="f46"/>
                  <a:pt x="f22" y="f14"/>
                  <a:pt x="f75" y="f76"/>
                </a:cubicBezTo>
                <a:cubicBezTo>
                  <a:pt x="f13" y="f16"/>
                  <a:pt x="f24" y="f77"/>
                  <a:pt x="f78" y="f79"/>
                </a:cubicBezTo>
                <a:cubicBezTo>
                  <a:pt x="f80" y="f81"/>
                  <a:pt x="f80" y="f14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6D27BBC-7F10-B63A-9371-69DA17BFE437}"/>
              </a:ext>
            </a:extLst>
          </p:cNvPr>
          <p:cNvSpPr/>
          <p:nvPr/>
        </p:nvSpPr>
        <p:spPr>
          <a:xfrm>
            <a:off x="7913683" y="1847846"/>
            <a:ext cx="485775" cy="5064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5"/>
              <a:gd name="f7" fmla="val 89"/>
              <a:gd name="f8" fmla="val 11"/>
              <a:gd name="f9" fmla="val 83"/>
              <a:gd name="f10" fmla="val 21"/>
              <a:gd name="f11" fmla="val 82"/>
              <a:gd name="f12" fmla="val 29"/>
              <a:gd name="f13" fmla="val 80"/>
              <a:gd name="f14" fmla="val 37"/>
              <a:gd name="f15" fmla="val 73"/>
              <a:gd name="f16" fmla="val 66"/>
              <a:gd name="f17" fmla="val 36"/>
              <a:gd name="f18" fmla="val 59"/>
              <a:gd name="f19" fmla="val 38"/>
              <a:gd name="f20" fmla="val 65"/>
              <a:gd name="f21" fmla="val 40"/>
              <a:gd name="f22" fmla="val 72"/>
              <a:gd name="f23" fmla="val 42"/>
              <a:gd name="f24" fmla="val 79"/>
              <a:gd name="f25" fmla="val 44"/>
              <a:gd name="f26" fmla="val 78"/>
              <a:gd name="f27" fmla="val 51"/>
              <a:gd name="f28" fmla="val 77"/>
              <a:gd name="f29" fmla="val 58"/>
              <a:gd name="f30" fmla="val 75"/>
              <a:gd name="f31" fmla="val 64"/>
              <a:gd name="f32" fmla="val 54"/>
              <a:gd name="f33" fmla="val 43"/>
              <a:gd name="f34" fmla="val 62"/>
              <a:gd name="f35" fmla="val 63"/>
              <a:gd name="f36" fmla="val 52"/>
              <a:gd name="f37" fmla="val 70"/>
              <a:gd name="f38" fmla="val 69"/>
              <a:gd name="f39" fmla="val 74"/>
              <a:gd name="f40" fmla="val 71"/>
              <a:gd name="f41" fmla="val 55"/>
              <a:gd name="f42" fmla="val 19"/>
              <a:gd name="f43" fmla="val 22"/>
              <a:gd name="f44" fmla="val 31"/>
              <a:gd name="f45" fmla="val 26"/>
              <a:gd name="f46" fmla="val 6"/>
              <a:gd name="f47" fmla="val 18"/>
              <a:gd name="f48" fmla="val 16"/>
              <a:gd name="f49" fmla="val 17"/>
              <a:gd name="f50" fmla="val 41"/>
              <a:gd name="f51" fmla="val 15"/>
              <a:gd name="f52" fmla="val 53"/>
              <a:gd name="f53" fmla="val 13"/>
              <a:gd name="f54" fmla="val 8"/>
              <a:gd name="f55" fmla="val 5"/>
              <a:gd name="f56" fmla="val 3"/>
              <a:gd name="f57" fmla="val 27"/>
              <a:gd name="f58" fmla="val 34"/>
              <a:gd name="f59" fmla="val 4"/>
              <a:gd name="f60" fmla="val 7"/>
              <a:gd name="f61" fmla="+- 0 0 -90"/>
              <a:gd name="f62" fmla="*/ f3 1 85"/>
              <a:gd name="f63" fmla="*/ f4 1 89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85"/>
              <a:gd name="f72" fmla="*/ f68 1 89"/>
              <a:gd name="f73" fmla="*/ 85 f69 1"/>
              <a:gd name="f74" fmla="*/ 11 f68 1"/>
              <a:gd name="f75" fmla="*/ 80 f69 1"/>
              <a:gd name="f76" fmla="*/ 37 f68 1"/>
              <a:gd name="f77" fmla="*/ 59 f69 1"/>
              <a:gd name="f78" fmla="*/ 36 f68 1"/>
              <a:gd name="f79" fmla="*/ 38 f68 1"/>
              <a:gd name="f80" fmla="*/ 79 f69 1"/>
              <a:gd name="f81" fmla="*/ 44 f68 1"/>
              <a:gd name="f82" fmla="*/ 75 f69 1"/>
              <a:gd name="f83" fmla="*/ 66 f68 1"/>
              <a:gd name="f84" fmla="*/ 43 f69 1"/>
              <a:gd name="f85" fmla="*/ 62 f68 1"/>
              <a:gd name="f86" fmla="*/ 65 f68 1"/>
              <a:gd name="f87" fmla="*/ 74 f69 1"/>
              <a:gd name="f88" fmla="*/ 71 f68 1"/>
              <a:gd name="f89" fmla="*/ 73 f69 1"/>
              <a:gd name="f90" fmla="*/ 89 f68 1"/>
              <a:gd name="f91" fmla="*/ 19 f69 1"/>
              <a:gd name="f92" fmla="*/ 78 f68 1"/>
              <a:gd name="f93" fmla="*/ 26 f69 1"/>
              <a:gd name="f94" fmla="*/ 6 f68 1"/>
              <a:gd name="f95" fmla="*/ 17 f69 1"/>
              <a:gd name="f96" fmla="*/ 41 f68 1"/>
              <a:gd name="f97" fmla="*/ 11 f69 1"/>
              <a:gd name="f98" fmla="*/ 77 f68 1"/>
              <a:gd name="f99" fmla="*/ 0 f69 1"/>
              <a:gd name="f100" fmla="*/ 8 f69 1"/>
              <a:gd name="f101" fmla="*/ 0 f68 1"/>
              <a:gd name="f102" fmla="+- f70 0 f1"/>
              <a:gd name="f103" fmla="*/ f73 1 85"/>
              <a:gd name="f104" fmla="*/ f74 1 89"/>
              <a:gd name="f105" fmla="*/ f75 1 85"/>
              <a:gd name="f106" fmla="*/ f76 1 89"/>
              <a:gd name="f107" fmla="*/ f77 1 85"/>
              <a:gd name="f108" fmla="*/ f78 1 89"/>
              <a:gd name="f109" fmla="*/ f79 1 89"/>
              <a:gd name="f110" fmla="*/ f80 1 85"/>
              <a:gd name="f111" fmla="*/ f81 1 89"/>
              <a:gd name="f112" fmla="*/ f82 1 85"/>
              <a:gd name="f113" fmla="*/ f83 1 89"/>
              <a:gd name="f114" fmla="*/ f84 1 85"/>
              <a:gd name="f115" fmla="*/ f85 1 89"/>
              <a:gd name="f116" fmla="*/ f86 1 89"/>
              <a:gd name="f117" fmla="*/ f87 1 85"/>
              <a:gd name="f118" fmla="*/ f88 1 89"/>
              <a:gd name="f119" fmla="*/ f89 1 85"/>
              <a:gd name="f120" fmla="*/ f90 1 89"/>
              <a:gd name="f121" fmla="*/ f91 1 85"/>
              <a:gd name="f122" fmla="*/ f92 1 89"/>
              <a:gd name="f123" fmla="*/ f93 1 85"/>
              <a:gd name="f124" fmla="*/ f94 1 89"/>
              <a:gd name="f125" fmla="*/ f95 1 85"/>
              <a:gd name="f126" fmla="*/ f96 1 89"/>
              <a:gd name="f127" fmla="*/ f97 1 85"/>
              <a:gd name="f128" fmla="*/ f98 1 89"/>
              <a:gd name="f129" fmla="*/ f99 1 85"/>
              <a:gd name="f130" fmla="*/ f100 1 85"/>
              <a:gd name="f131" fmla="*/ f101 1 89"/>
              <a:gd name="f132" fmla="*/ 0 1 f71"/>
              <a:gd name="f133" fmla="*/ f65 1 f71"/>
              <a:gd name="f134" fmla="*/ 0 1 f72"/>
              <a:gd name="f135" fmla="*/ f66 1 f72"/>
              <a:gd name="f136" fmla="*/ f103 1 f71"/>
              <a:gd name="f137" fmla="*/ f104 1 f72"/>
              <a:gd name="f138" fmla="*/ f105 1 f71"/>
              <a:gd name="f139" fmla="*/ f106 1 f72"/>
              <a:gd name="f140" fmla="*/ f107 1 f71"/>
              <a:gd name="f141" fmla="*/ f108 1 f72"/>
              <a:gd name="f142" fmla="*/ f109 1 f72"/>
              <a:gd name="f143" fmla="*/ f110 1 f71"/>
              <a:gd name="f144" fmla="*/ f111 1 f72"/>
              <a:gd name="f145" fmla="*/ f112 1 f71"/>
              <a:gd name="f146" fmla="*/ f113 1 f72"/>
              <a:gd name="f147" fmla="*/ f114 1 f71"/>
              <a:gd name="f148" fmla="*/ f115 1 f72"/>
              <a:gd name="f149" fmla="*/ f116 1 f72"/>
              <a:gd name="f150" fmla="*/ f117 1 f71"/>
              <a:gd name="f151" fmla="*/ f118 1 f72"/>
              <a:gd name="f152" fmla="*/ f119 1 f71"/>
              <a:gd name="f153" fmla="*/ f120 1 f72"/>
              <a:gd name="f154" fmla="*/ f121 1 f71"/>
              <a:gd name="f155" fmla="*/ f122 1 f72"/>
              <a:gd name="f156" fmla="*/ f123 1 f71"/>
              <a:gd name="f157" fmla="*/ f124 1 f72"/>
              <a:gd name="f158" fmla="*/ f125 1 f71"/>
              <a:gd name="f159" fmla="*/ f126 1 f72"/>
              <a:gd name="f160" fmla="*/ f127 1 f71"/>
              <a:gd name="f161" fmla="*/ f128 1 f72"/>
              <a:gd name="f162" fmla="*/ f129 1 f71"/>
              <a:gd name="f163" fmla="*/ f130 1 f71"/>
              <a:gd name="f164" fmla="*/ f131 1 f72"/>
              <a:gd name="f165" fmla="*/ f132 f62 1"/>
              <a:gd name="f166" fmla="*/ f133 f62 1"/>
              <a:gd name="f167" fmla="*/ f135 f63 1"/>
              <a:gd name="f168" fmla="*/ f134 f63 1"/>
              <a:gd name="f169" fmla="*/ f136 f62 1"/>
              <a:gd name="f170" fmla="*/ f137 f63 1"/>
              <a:gd name="f171" fmla="*/ f138 f62 1"/>
              <a:gd name="f172" fmla="*/ f139 f63 1"/>
              <a:gd name="f173" fmla="*/ f140 f62 1"/>
              <a:gd name="f174" fmla="*/ f141 f63 1"/>
              <a:gd name="f175" fmla="*/ f142 f63 1"/>
              <a:gd name="f176" fmla="*/ f143 f62 1"/>
              <a:gd name="f177" fmla="*/ f144 f63 1"/>
              <a:gd name="f178" fmla="*/ f145 f62 1"/>
              <a:gd name="f179" fmla="*/ f146 f63 1"/>
              <a:gd name="f180" fmla="*/ f147 f62 1"/>
              <a:gd name="f181" fmla="*/ f148 f63 1"/>
              <a:gd name="f182" fmla="*/ f149 f63 1"/>
              <a:gd name="f183" fmla="*/ f150 f62 1"/>
              <a:gd name="f184" fmla="*/ f151 f63 1"/>
              <a:gd name="f185" fmla="*/ f152 f62 1"/>
              <a:gd name="f186" fmla="*/ f153 f63 1"/>
              <a:gd name="f187" fmla="*/ f154 f62 1"/>
              <a:gd name="f188" fmla="*/ f155 f63 1"/>
              <a:gd name="f189" fmla="*/ f156 f62 1"/>
              <a:gd name="f190" fmla="*/ f157 f63 1"/>
              <a:gd name="f191" fmla="*/ f158 f62 1"/>
              <a:gd name="f192" fmla="*/ f159 f63 1"/>
              <a:gd name="f193" fmla="*/ f160 f62 1"/>
              <a:gd name="f194" fmla="*/ f161 f63 1"/>
              <a:gd name="f195" fmla="*/ f162 f62 1"/>
              <a:gd name="f196" fmla="*/ f163 f62 1"/>
              <a:gd name="f197" fmla="*/ f164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2">
                <a:pos x="f169" y="f170"/>
              </a:cxn>
              <a:cxn ang="f102">
                <a:pos x="f171" y="f172"/>
              </a:cxn>
              <a:cxn ang="f102">
                <a:pos x="f173" y="f174"/>
              </a:cxn>
              <a:cxn ang="f102">
                <a:pos x="f173" y="f175"/>
              </a:cxn>
              <a:cxn ang="f102">
                <a:pos x="f176" y="f177"/>
              </a:cxn>
              <a:cxn ang="f102">
                <a:pos x="f178" y="f179"/>
              </a:cxn>
              <a:cxn ang="f102">
                <a:pos x="f180" y="f181"/>
              </a:cxn>
              <a:cxn ang="f102">
                <a:pos x="f180" y="f182"/>
              </a:cxn>
              <a:cxn ang="f102">
                <a:pos x="f183" y="f184"/>
              </a:cxn>
              <a:cxn ang="f102">
                <a:pos x="f185" y="f186"/>
              </a:cxn>
              <a:cxn ang="f102">
                <a:pos x="f187" y="f188"/>
              </a:cxn>
              <a:cxn ang="f102">
                <a:pos x="f189" y="f190"/>
              </a:cxn>
              <a:cxn ang="f102">
                <a:pos x="f191" y="f192"/>
              </a:cxn>
              <a:cxn ang="f102">
                <a:pos x="f193" y="f194"/>
              </a:cxn>
              <a:cxn ang="f102">
                <a:pos x="f195" y="f194"/>
              </a:cxn>
              <a:cxn ang="f102">
                <a:pos x="f196" y="f197"/>
              </a:cxn>
              <a:cxn ang="f102">
                <a:pos x="f169" y="f170"/>
              </a:cxn>
            </a:cxnLst>
            <a:rect l="f165" t="f168" r="f166" b="f167"/>
            <a:pathLst>
              <a:path w="85" h="89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4"/>
                  <a:pt x="f16" y="f17"/>
                  <a:pt x="f18" y="f17"/>
                </a:cubicBezTo>
                <a:cubicBezTo>
                  <a:pt x="f18" y="f17"/>
                  <a:pt x="f18" y="f14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16"/>
                </a:cubicBezTo>
                <a:cubicBezTo>
                  <a:pt x="f31" y="f20"/>
                  <a:pt x="f32" y="f31"/>
                  <a:pt x="f33" y="f34"/>
                </a:cubicBezTo>
                <a:cubicBezTo>
                  <a:pt x="f33" y="f35"/>
                  <a:pt x="f33" y="f31"/>
                  <a:pt x="f33" y="f20"/>
                </a:cubicBezTo>
                <a:cubicBezTo>
                  <a:pt x="f36" y="f37"/>
                  <a:pt x="f35" y="f38"/>
                  <a:pt x="f39" y="f40"/>
                </a:cubicBezTo>
                <a:cubicBezTo>
                  <a:pt x="f15" y="f26"/>
                  <a:pt x="f15" y="f9"/>
                  <a:pt x="f15" y="f7"/>
                </a:cubicBezTo>
                <a:cubicBezTo>
                  <a:pt x="f41" y="f6"/>
                  <a:pt x="f14" y="f11"/>
                  <a:pt x="f42" y="f26"/>
                </a:cubicBezTo>
                <a:cubicBezTo>
                  <a:pt x="f43" y="f32"/>
                  <a:pt x="f12" y="f44"/>
                  <a:pt x="f45" y="f46"/>
                </a:cubicBezTo>
                <a:cubicBezTo>
                  <a:pt x="f47" y="f48"/>
                  <a:pt x="f42" y="f12"/>
                  <a:pt x="f49" y="f50"/>
                </a:cubicBezTo>
                <a:cubicBezTo>
                  <a:pt x="f51" y="f52"/>
                  <a:pt x="f53" y="f20"/>
                  <a:pt x="f8" y="f28"/>
                </a:cubicBezTo>
                <a:cubicBezTo>
                  <a:pt x="f54" y="f28"/>
                  <a:pt x="f55" y="f28"/>
                  <a:pt x="f5" y="f28"/>
                </a:cubicBezTo>
                <a:cubicBezTo>
                  <a:pt x="f56" y="f27"/>
                  <a:pt x="f55" y="f57"/>
                  <a:pt x="f54" y="f5"/>
                </a:cubicBezTo>
                <a:cubicBezTo>
                  <a:pt x="f58" y="f59"/>
                  <a:pt x="f18" y="f60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801914C5-9B01-7316-3C19-32FA74484AAB}"/>
              </a:ext>
            </a:extLst>
          </p:cNvPr>
          <p:cNvSpPr/>
          <p:nvPr/>
        </p:nvSpPr>
        <p:spPr>
          <a:xfrm>
            <a:off x="7937504" y="2451104"/>
            <a:ext cx="428625" cy="512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5"/>
              <a:gd name="f7" fmla="val 90"/>
              <a:gd name="f8" fmla="val 78"/>
              <a:gd name="f9" fmla="val 3"/>
              <a:gd name="f10" fmla="val 52"/>
              <a:gd name="f11" fmla="val 7"/>
              <a:gd name="f12" fmla="val 27"/>
              <a:gd name="f13" fmla="val 10"/>
              <a:gd name="f14" fmla="val 31"/>
              <a:gd name="f15" fmla="val 4"/>
              <a:gd name="f16" fmla="val 53"/>
              <a:gd name="f17" fmla="val 8"/>
              <a:gd name="f18" fmla="val 12"/>
              <a:gd name="f19" fmla="val 71"/>
              <a:gd name="f20" fmla="val 38"/>
              <a:gd name="f21" fmla="val 67"/>
              <a:gd name="f22" fmla="val 64"/>
              <a:gd name="f23" fmla="val 63"/>
              <a:gd name="f24" fmla="val 61"/>
              <a:gd name="f25" fmla="val 89"/>
              <a:gd name="f26" fmla="val 58"/>
              <a:gd name="f27" fmla="val 55"/>
              <a:gd name="f28" fmla="val 88"/>
              <a:gd name="f29" fmla="val 57"/>
              <a:gd name="f30" fmla="val 59"/>
              <a:gd name="f31" fmla="val 37"/>
              <a:gd name="f32" fmla="val 62"/>
              <a:gd name="f33" fmla="val 60"/>
              <a:gd name="f34" fmla="val 36"/>
              <a:gd name="f35" fmla="val 51"/>
              <a:gd name="f36" fmla="val 46"/>
              <a:gd name="f37" fmla="val 86"/>
              <a:gd name="f38" fmla="val 83"/>
              <a:gd name="f39" fmla="val 15"/>
              <a:gd name="f40" fmla="val 80"/>
              <a:gd name="f41" fmla="val 19"/>
              <a:gd name="f42" fmla="val 23"/>
              <a:gd name="f43" fmla="val 18"/>
              <a:gd name="f44" fmla="val 24"/>
              <a:gd name="f45" fmla="val 25"/>
              <a:gd name="f46" fmla="val 26"/>
              <a:gd name="f47" fmla="val 20"/>
              <a:gd name="f48" fmla="val 28"/>
              <a:gd name="f49" fmla="val 21"/>
              <a:gd name="f50" fmla="val 29"/>
              <a:gd name="f51" fmla="val 30"/>
              <a:gd name="f52" fmla="val 35"/>
              <a:gd name="f53" fmla="val 34"/>
              <a:gd name="f54" fmla="val 47"/>
              <a:gd name="f55" fmla="val 56"/>
              <a:gd name="f56" fmla="val 39"/>
              <a:gd name="f57" fmla="val 49"/>
              <a:gd name="f58" fmla="val 32"/>
              <a:gd name="f59" fmla="val 48"/>
              <a:gd name="f60" fmla="+- 0 0 -90"/>
              <a:gd name="f61" fmla="*/ f3 1 75"/>
              <a:gd name="f62" fmla="*/ f4 1 90"/>
              <a:gd name="f63" fmla="val f5"/>
              <a:gd name="f64" fmla="val f6"/>
              <a:gd name="f65" fmla="val f7"/>
              <a:gd name="f66" fmla="*/ f60 f0 1"/>
              <a:gd name="f67" fmla="+- f65 0 f63"/>
              <a:gd name="f68" fmla="+- f64 0 f63"/>
              <a:gd name="f69" fmla="*/ f66 1 f2"/>
              <a:gd name="f70" fmla="*/ f68 1 75"/>
              <a:gd name="f71" fmla="*/ f67 1 90"/>
              <a:gd name="f72" fmla="*/ 0 f68 1"/>
              <a:gd name="f73" fmla="*/ 78 f67 1"/>
              <a:gd name="f74" fmla="*/ 10 f68 1"/>
              <a:gd name="f75" fmla="*/ 0 f67 1"/>
              <a:gd name="f76" fmla="*/ 75 f68 1"/>
              <a:gd name="f77" fmla="*/ 12 f67 1"/>
              <a:gd name="f78" fmla="*/ 63 f68 1"/>
              <a:gd name="f79" fmla="*/ 90 f67 1"/>
              <a:gd name="f80" fmla="*/ 55 f68 1"/>
              <a:gd name="f81" fmla="*/ 88 f67 1"/>
              <a:gd name="f82" fmla="*/ 62 f68 1"/>
              <a:gd name="f83" fmla="*/ 59 f68 1"/>
              <a:gd name="f84" fmla="*/ 46 f68 1"/>
              <a:gd name="f85" fmla="*/ 86 f67 1"/>
              <a:gd name="f86" fmla="*/ 19 f68 1"/>
              <a:gd name="f87" fmla="*/ 23 f67 1"/>
              <a:gd name="f88" fmla="*/ 18 f68 1"/>
              <a:gd name="f89" fmla="*/ 25 f67 1"/>
              <a:gd name="f90" fmla="*/ 21 f68 1"/>
              <a:gd name="f91" fmla="*/ 28 f67 1"/>
              <a:gd name="f92" fmla="*/ 35 f68 1"/>
              <a:gd name="f93" fmla="*/ 37 f68 1"/>
              <a:gd name="f94" fmla="*/ 34 f68 1"/>
              <a:gd name="f95" fmla="*/ 47 f67 1"/>
              <a:gd name="f96" fmla="*/ 39 f68 1"/>
              <a:gd name="f97" fmla="*/ 49 f67 1"/>
              <a:gd name="f98" fmla="+- f69 0 f1"/>
              <a:gd name="f99" fmla="*/ f72 1 75"/>
              <a:gd name="f100" fmla="*/ f73 1 90"/>
              <a:gd name="f101" fmla="*/ f74 1 75"/>
              <a:gd name="f102" fmla="*/ f75 1 90"/>
              <a:gd name="f103" fmla="*/ f76 1 75"/>
              <a:gd name="f104" fmla="*/ f77 1 90"/>
              <a:gd name="f105" fmla="*/ f78 1 75"/>
              <a:gd name="f106" fmla="*/ f79 1 90"/>
              <a:gd name="f107" fmla="*/ f80 1 75"/>
              <a:gd name="f108" fmla="*/ f81 1 90"/>
              <a:gd name="f109" fmla="*/ f82 1 75"/>
              <a:gd name="f110" fmla="*/ f83 1 75"/>
              <a:gd name="f111" fmla="*/ f84 1 75"/>
              <a:gd name="f112" fmla="*/ f85 1 90"/>
              <a:gd name="f113" fmla="*/ f86 1 75"/>
              <a:gd name="f114" fmla="*/ f87 1 90"/>
              <a:gd name="f115" fmla="*/ f88 1 75"/>
              <a:gd name="f116" fmla="*/ f89 1 90"/>
              <a:gd name="f117" fmla="*/ f90 1 75"/>
              <a:gd name="f118" fmla="*/ f91 1 90"/>
              <a:gd name="f119" fmla="*/ f92 1 75"/>
              <a:gd name="f120" fmla="*/ f93 1 75"/>
              <a:gd name="f121" fmla="*/ f94 1 75"/>
              <a:gd name="f122" fmla="*/ f95 1 90"/>
              <a:gd name="f123" fmla="*/ f96 1 75"/>
              <a:gd name="f124" fmla="*/ f97 1 90"/>
              <a:gd name="f125" fmla="*/ 0 1 f70"/>
              <a:gd name="f126" fmla="*/ f64 1 f70"/>
              <a:gd name="f127" fmla="*/ 0 1 f71"/>
              <a:gd name="f128" fmla="*/ f65 1 f71"/>
              <a:gd name="f129" fmla="*/ f99 1 f70"/>
              <a:gd name="f130" fmla="*/ f100 1 f71"/>
              <a:gd name="f131" fmla="*/ f101 1 f70"/>
              <a:gd name="f132" fmla="*/ f102 1 f71"/>
              <a:gd name="f133" fmla="*/ f103 1 f70"/>
              <a:gd name="f134" fmla="*/ f104 1 f71"/>
              <a:gd name="f135" fmla="*/ f105 1 f70"/>
              <a:gd name="f136" fmla="*/ f106 1 f71"/>
              <a:gd name="f137" fmla="*/ f107 1 f70"/>
              <a:gd name="f138" fmla="*/ f108 1 f71"/>
              <a:gd name="f139" fmla="*/ f109 1 f70"/>
              <a:gd name="f140" fmla="*/ f110 1 f70"/>
              <a:gd name="f141" fmla="*/ f111 1 f70"/>
              <a:gd name="f142" fmla="*/ f112 1 f71"/>
              <a:gd name="f143" fmla="*/ f113 1 f70"/>
              <a:gd name="f144" fmla="*/ f114 1 f71"/>
              <a:gd name="f145" fmla="*/ f115 1 f70"/>
              <a:gd name="f146" fmla="*/ f116 1 f71"/>
              <a:gd name="f147" fmla="*/ f117 1 f70"/>
              <a:gd name="f148" fmla="*/ f118 1 f71"/>
              <a:gd name="f149" fmla="*/ f119 1 f70"/>
              <a:gd name="f150" fmla="*/ f120 1 f70"/>
              <a:gd name="f151" fmla="*/ f121 1 f70"/>
              <a:gd name="f152" fmla="*/ f122 1 f71"/>
              <a:gd name="f153" fmla="*/ f123 1 f70"/>
              <a:gd name="f154" fmla="*/ f124 1 f71"/>
              <a:gd name="f155" fmla="*/ f125 f61 1"/>
              <a:gd name="f156" fmla="*/ f126 f61 1"/>
              <a:gd name="f157" fmla="*/ f128 f62 1"/>
              <a:gd name="f158" fmla="*/ f127 f62 1"/>
              <a:gd name="f159" fmla="*/ f129 f61 1"/>
              <a:gd name="f160" fmla="*/ f130 f62 1"/>
              <a:gd name="f161" fmla="*/ f131 f61 1"/>
              <a:gd name="f162" fmla="*/ f132 f62 1"/>
              <a:gd name="f163" fmla="*/ f133 f61 1"/>
              <a:gd name="f164" fmla="*/ f134 f62 1"/>
              <a:gd name="f165" fmla="*/ f135 f61 1"/>
              <a:gd name="f166" fmla="*/ f136 f62 1"/>
              <a:gd name="f167" fmla="*/ f137 f61 1"/>
              <a:gd name="f168" fmla="*/ f138 f62 1"/>
              <a:gd name="f169" fmla="*/ f139 f61 1"/>
              <a:gd name="f170" fmla="*/ f140 f61 1"/>
              <a:gd name="f171" fmla="*/ f141 f61 1"/>
              <a:gd name="f172" fmla="*/ f142 f62 1"/>
              <a:gd name="f173" fmla="*/ f143 f61 1"/>
              <a:gd name="f174" fmla="*/ f144 f62 1"/>
              <a:gd name="f175" fmla="*/ f145 f61 1"/>
              <a:gd name="f176" fmla="*/ f146 f62 1"/>
              <a:gd name="f177" fmla="*/ f147 f61 1"/>
              <a:gd name="f178" fmla="*/ f148 f62 1"/>
              <a:gd name="f179" fmla="*/ f149 f61 1"/>
              <a:gd name="f180" fmla="*/ f150 f61 1"/>
              <a:gd name="f181" fmla="*/ f151 f61 1"/>
              <a:gd name="f182" fmla="*/ f152 f62 1"/>
              <a:gd name="f183" fmla="*/ f153 f61 1"/>
              <a:gd name="f184" fmla="*/ f154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8">
                <a:pos x="f159" y="f160"/>
              </a:cxn>
              <a:cxn ang="f98">
                <a:pos x="f161" y="f162"/>
              </a:cxn>
              <a:cxn ang="f98">
                <a:pos x="f163" y="f164"/>
              </a:cxn>
              <a:cxn ang="f98">
                <a:pos x="f165" y="f166"/>
              </a:cxn>
              <a:cxn ang="f98">
                <a:pos x="f167" y="f168"/>
              </a:cxn>
              <a:cxn ang="f98">
                <a:pos x="f169" y="f164"/>
              </a:cxn>
              <a:cxn ang="f98">
                <a:pos x="f170" y="f164"/>
              </a:cxn>
              <a:cxn ang="f98">
                <a:pos x="f171" y="f172"/>
              </a:cxn>
              <a:cxn ang="f98">
                <a:pos x="f159" y="f160"/>
              </a:cxn>
              <a:cxn ang="f98">
                <a:pos x="f173" y="f174"/>
              </a:cxn>
              <a:cxn ang="f98">
                <a:pos x="f175" y="f176"/>
              </a:cxn>
              <a:cxn ang="f98">
                <a:pos x="f177" y="f178"/>
              </a:cxn>
              <a:cxn ang="f98">
                <a:pos x="f179" y="f178"/>
              </a:cxn>
              <a:cxn ang="f98">
                <a:pos x="f180" y="f176"/>
              </a:cxn>
              <a:cxn ang="f98">
                <a:pos x="f181" y="f174"/>
              </a:cxn>
              <a:cxn ang="f98">
                <a:pos x="f173" y="f174"/>
              </a:cxn>
              <a:cxn ang="f98">
                <a:pos x="f173" y="f182"/>
              </a:cxn>
              <a:cxn ang="f98">
                <a:pos x="f183" y="f184"/>
              </a:cxn>
              <a:cxn ang="f98">
                <a:pos x="f173" y="f182"/>
              </a:cxn>
            </a:cxnLst>
            <a:rect l="f155" t="f158" r="f156" b="f157"/>
            <a:pathLst>
              <a:path w="75" h="90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7"/>
                  <a:pt x="f6" y="f18"/>
                </a:cubicBezTo>
                <a:cubicBezTo>
                  <a:pt x="f19" y="f20"/>
                  <a:pt x="f21" y="f22"/>
                  <a:pt x="f23" y="f7"/>
                </a:cubicBezTo>
                <a:cubicBezTo>
                  <a:pt x="f24" y="f25"/>
                  <a:pt x="f26" y="f25"/>
                  <a:pt x="f27" y="f28"/>
                </a:cubicBezTo>
                <a:cubicBezTo>
                  <a:pt x="f29" y="f23"/>
                  <a:pt x="f30" y="f31"/>
                  <a:pt x="f32" y="f18"/>
                </a:cubicBezTo>
                <a:cubicBezTo>
                  <a:pt x="f24" y="f18"/>
                  <a:pt x="f33" y="f18"/>
                  <a:pt x="f30" y="f18"/>
                </a:cubicBezTo>
                <a:cubicBezTo>
                  <a:pt x="f27" y="f34"/>
                  <a:pt x="f35" y="f24"/>
                  <a:pt x="f36" y="f37"/>
                </a:cubicBezTo>
                <a:cubicBezTo>
                  <a:pt x="f14" y="f38"/>
                  <a:pt x="f39" y="f40"/>
                  <a:pt x="f5" y="f8"/>
                </a:cubicBezTo>
                <a:close/>
                <a:moveTo>
                  <a:pt x="f41" y="f42"/>
                </a:moveTo>
                <a:cubicBezTo>
                  <a:pt x="f43" y="f42"/>
                  <a:pt x="f43" y="f44"/>
                  <a:pt x="f43" y="f45"/>
                </a:cubicBezTo>
                <a:cubicBezTo>
                  <a:pt x="f41" y="f46"/>
                  <a:pt x="f47" y="f48"/>
                  <a:pt x="f49" y="f48"/>
                </a:cubicBezTo>
                <a:cubicBezTo>
                  <a:pt x="f46" y="f50"/>
                  <a:pt x="f51" y="f48"/>
                  <a:pt x="f52" y="f48"/>
                </a:cubicBezTo>
                <a:cubicBezTo>
                  <a:pt x="f34" y="f48"/>
                  <a:pt x="f31" y="f46"/>
                  <a:pt x="f31" y="f45"/>
                </a:cubicBezTo>
                <a:cubicBezTo>
                  <a:pt x="f34" y="f44"/>
                  <a:pt x="f52" y="f42"/>
                  <a:pt x="f53" y="f42"/>
                </a:cubicBezTo>
                <a:cubicBezTo>
                  <a:pt x="f50" y="f42"/>
                  <a:pt x="f44" y="f42"/>
                  <a:pt x="f41" y="f42"/>
                </a:cubicBezTo>
                <a:close/>
                <a:moveTo>
                  <a:pt x="f41" y="f54"/>
                </a:moveTo>
                <a:cubicBezTo>
                  <a:pt x="f45" y="f27"/>
                  <a:pt x="f52" y="f55"/>
                  <a:pt x="f56" y="f57"/>
                </a:cubicBezTo>
                <a:cubicBezTo>
                  <a:pt x="f58" y="f59"/>
                  <a:pt x="f45" y="f59"/>
                  <a:pt x="f41" y="f54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D12F9FFD-1ACF-FD56-6B41-DB555DF5CDE1}"/>
              </a:ext>
            </a:extLst>
          </p:cNvPr>
          <p:cNvSpPr/>
          <p:nvPr/>
        </p:nvSpPr>
        <p:spPr>
          <a:xfrm>
            <a:off x="6515099" y="4203697"/>
            <a:ext cx="2073273" cy="35242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63"/>
              <a:gd name="f8" fmla="val 62"/>
              <a:gd name="f9" fmla="val 362"/>
              <a:gd name="f10" fmla="val 357"/>
              <a:gd name="f11" fmla="val 355"/>
              <a:gd name="f12" fmla="val 61"/>
              <a:gd name="f13" fmla="val 330"/>
              <a:gd name="f14" fmla="val 41"/>
              <a:gd name="f15" fmla="val 301"/>
              <a:gd name="f16" fmla="val 32"/>
              <a:gd name="f17" fmla="val 270"/>
              <a:gd name="f18" fmla="val 27"/>
              <a:gd name="f19" fmla="val 220"/>
              <a:gd name="f20" fmla="val 19"/>
              <a:gd name="f21" fmla="val 170"/>
              <a:gd name="f22" fmla="val 15"/>
              <a:gd name="f23" fmla="val 119"/>
              <a:gd name="f24" fmla="val 16"/>
              <a:gd name="f25" fmla="val 84"/>
              <a:gd name="f26" fmla="val 18"/>
              <a:gd name="f27" fmla="val 49"/>
              <a:gd name="f28" fmla="val 28"/>
              <a:gd name="f29" fmla="val 11"/>
              <a:gd name="f30" fmla="val 29"/>
              <a:gd name="f31" fmla="val 7"/>
              <a:gd name="f32" fmla="val 4"/>
              <a:gd name="f33" fmla="val 2"/>
              <a:gd name="f34" fmla="val 26"/>
              <a:gd name="f35" fmla="val 25"/>
              <a:gd name="f36" fmla="val 1"/>
              <a:gd name="f37" fmla="val 23"/>
              <a:gd name="f38" fmla="val 22"/>
              <a:gd name="f39" fmla="val 20"/>
              <a:gd name="f40" fmla="val 10"/>
              <a:gd name="f41" fmla="val 9"/>
              <a:gd name="f42" fmla="val 5"/>
              <a:gd name="f43" fmla="val 69"/>
              <a:gd name="f44" fmla="val 133"/>
              <a:gd name="f45" fmla="val 195"/>
              <a:gd name="f46" fmla="val 3"/>
              <a:gd name="f47" fmla="val 258"/>
              <a:gd name="f48" fmla="val 290"/>
              <a:gd name="f49" fmla="val 319"/>
              <a:gd name="f50" fmla="val 33"/>
              <a:gd name="f51" fmla="val 348"/>
              <a:gd name="f52" fmla="val 48"/>
              <a:gd name="f53" fmla="val 354"/>
              <a:gd name="f54" fmla="val 51"/>
              <a:gd name="f55" fmla="val 358"/>
              <a:gd name="f56" fmla="val 56"/>
              <a:gd name="f57" fmla="val 60"/>
              <a:gd name="f58" fmla="+- 0 0 -90"/>
              <a:gd name="f59" fmla="*/ f4 1 363"/>
              <a:gd name="f60" fmla="*/ f5 1 62"/>
              <a:gd name="f61" fmla="val f6"/>
              <a:gd name="f62" fmla="val f7"/>
              <a:gd name="f63" fmla="val f8"/>
              <a:gd name="f64" fmla="*/ f58 f0 1"/>
              <a:gd name="f65" fmla="+- f63 0 f61"/>
              <a:gd name="f66" fmla="+- f62 0 f61"/>
              <a:gd name="f67" fmla="*/ f64 1 f3"/>
              <a:gd name="f68" fmla="*/ f66 1 363"/>
              <a:gd name="f69" fmla="*/ f65 1 62"/>
              <a:gd name="f70" fmla="*/ 362 f66 1"/>
              <a:gd name="f71" fmla="*/ 62 f65 1"/>
              <a:gd name="f72" fmla="*/ 355 f66 1"/>
              <a:gd name="f73" fmla="*/ 61 f65 1"/>
              <a:gd name="f74" fmla="*/ 270 f66 1"/>
              <a:gd name="f75" fmla="*/ 27 f65 1"/>
              <a:gd name="f76" fmla="*/ 119 f66 1"/>
              <a:gd name="f77" fmla="*/ 16 f65 1"/>
              <a:gd name="f78" fmla="*/ 15 f66 1"/>
              <a:gd name="f79" fmla="*/ 28 f65 1"/>
              <a:gd name="f80" fmla="*/ 4 f66 1"/>
              <a:gd name="f81" fmla="*/ 29 f65 1"/>
              <a:gd name="f82" fmla="*/ 0 f66 1"/>
              <a:gd name="f83" fmla="*/ 26 f65 1"/>
              <a:gd name="f84" fmla="*/ 2 f66 1"/>
              <a:gd name="f85" fmla="*/ 22 f65 1"/>
              <a:gd name="f86" fmla="*/ 10 f66 1"/>
              <a:gd name="f87" fmla="*/ 18 f65 1"/>
              <a:gd name="f88" fmla="*/ 69 f66 1"/>
              <a:gd name="f89" fmla="*/ 4 f65 1"/>
              <a:gd name="f90" fmla="*/ 258 f66 1"/>
              <a:gd name="f91" fmla="*/ 15 f65 1"/>
              <a:gd name="f92" fmla="*/ 348 f66 1"/>
              <a:gd name="f93" fmla="*/ 48 f65 1"/>
              <a:gd name="f94" fmla="*/ 363 f66 1"/>
              <a:gd name="f95" fmla="*/ 60 f65 1"/>
              <a:gd name="f96" fmla="+- f67 0 f1"/>
              <a:gd name="f97" fmla="*/ f70 1 363"/>
              <a:gd name="f98" fmla="*/ f71 1 62"/>
              <a:gd name="f99" fmla="*/ f72 1 363"/>
              <a:gd name="f100" fmla="*/ f73 1 62"/>
              <a:gd name="f101" fmla="*/ f74 1 363"/>
              <a:gd name="f102" fmla="*/ f75 1 62"/>
              <a:gd name="f103" fmla="*/ f76 1 363"/>
              <a:gd name="f104" fmla="*/ f77 1 62"/>
              <a:gd name="f105" fmla="*/ f78 1 363"/>
              <a:gd name="f106" fmla="*/ f79 1 62"/>
              <a:gd name="f107" fmla="*/ f80 1 363"/>
              <a:gd name="f108" fmla="*/ f81 1 62"/>
              <a:gd name="f109" fmla="*/ f82 1 363"/>
              <a:gd name="f110" fmla="*/ f83 1 62"/>
              <a:gd name="f111" fmla="*/ f84 1 363"/>
              <a:gd name="f112" fmla="*/ f85 1 62"/>
              <a:gd name="f113" fmla="*/ f86 1 363"/>
              <a:gd name="f114" fmla="*/ f87 1 62"/>
              <a:gd name="f115" fmla="*/ f88 1 363"/>
              <a:gd name="f116" fmla="*/ f89 1 62"/>
              <a:gd name="f117" fmla="*/ f90 1 363"/>
              <a:gd name="f118" fmla="*/ f91 1 62"/>
              <a:gd name="f119" fmla="*/ f92 1 363"/>
              <a:gd name="f120" fmla="*/ f93 1 62"/>
              <a:gd name="f121" fmla="*/ f94 1 363"/>
              <a:gd name="f122" fmla="*/ f95 1 62"/>
              <a:gd name="f123" fmla="*/ 0 1 f68"/>
              <a:gd name="f124" fmla="*/ f62 1 f68"/>
              <a:gd name="f125" fmla="*/ 0 1 f69"/>
              <a:gd name="f126" fmla="*/ f63 1 f69"/>
              <a:gd name="f127" fmla="*/ f97 1 f68"/>
              <a:gd name="f128" fmla="*/ f98 1 f69"/>
              <a:gd name="f129" fmla="*/ f99 1 f68"/>
              <a:gd name="f130" fmla="*/ f100 1 f69"/>
              <a:gd name="f131" fmla="*/ f101 1 f68"/>
              <a:gd name="f132" fmla="*/ f102 1 f69"/>
              <a:gd name="f133" fmla="*/ f103 1 f68"/>
              <a:gd name="f134" fmla="*/ f104 1 f69"/>
              <a:gd name="f135" fmla="*/ f105 1 f68"/>
              <a:gd name="f136" fmla="*/ f106 1 f69"/>
              <a:gd name="f137" fmla="*/ f107 1 f68"/>
              <a:gd name="f138" fmla="*/ f108 1 f69"/>
              <a:gd name="f139" fmla="*/ f109 1 f68"/>
              <a:gd name="f140" fmla="*/ f110 1 f69"/>
              <a:gd name="f141" fmla="*/ f111 1 f68"/>
              <a:gd name="f142" fmla="*/ f112 1 f69"/>
              <a:gd name="f143" fmla="*/ f113 1 f68"/>
              <a:gd name="f144" fmla="*/ f114 1 f69"/>
              <a:gd name="f145" fmla="*/ f115 1 f68"/>
              <a:gd name="f146" fmla="*/ f116 1 f69"/>
              <a:gd name="f147" fmla="*/ f117 1 f68"/>
              <a:gd name="f148" fmla="*/ f118 1 f69"/>
              <a:gd name="f149" fmla="*/ f119 1 f68"/>
              <a:gd name="f150" fmla="*/ f120 1 f69"/>
              <a:gd name="f151" fmla="*/ f121 1 f68"/>
              <a:gd name="f152" fmla="*/ f122 1 f69"/>
              <a:gd name="f153" fmla="*/ f123 f59 1"/>
              <a:gd name="f154" fmla="*/ f124 f59 1"/>
              <a:gd name="f155" fmla="*/ f126 f60 1"/>
              <a:gd name="f156" fmla="*/ f125 f60 1"/>
              <a:gd name="f157" fmla="*/ f127 f59 1"/>
              <a:gd name="f158" fmla="*/ f128 f60 1"/>
              <a:gd name="f159" fmla="*/ f129 f59 1"/>
              <a:gd name="f160" fmla="*/ f130 f60 1"/>
              <a:gd name="f161" fmla="*/ f131 f59 1"/>
              <a:gd name="f162" fmla="*/ f132 f60 1"/>
              <a:gd name="f163" fmla="*/ f133 f59 1"/>
              <a:gd name="f164" fmla="*/ f134 f60 1"/>
              <a:gd name="f165" fmla="*/ f135 f59 1"/>
              <a:gd name="f166" fmla="*/ f136 f60 1"/>
              <a:gd name="f167" fmla="*/ f137 f59 1"/>
              <a:gd name="f168" fmla="*/ f138 f60 1"/>
              <a:gd name="f169" fmla="*/ f139 f59 1"/>
              <a:gd name="f170" fmla="*/ f140 f60 1"/>
              <a:gd name="f171" fmla="*/ f141 f59 1"/>
              <a:gd name="f172" fmla="*/ f142 f60 1"/>
              <a:gd name="f173" fmla="*/ f143 f59 1"/>
              <a:gd name="f174" fmla="*/ f144 f60 1"/>
              <a:gd name="f175" fmla="*/ f145 f59 1"/>
              <a:gd name="f176" fmla="*/ f146 f60 1"/>
              <a:gd name="f177" fmla="*/ f147 f59 1"/>
              <a:gd name="f178" fmla="*/ f148 f60 1"/>
              <a:gd name="f179" fmla="*/ f149 f59 1"/>
              <a:gd name="f180" fmla="*/ f150 f60 1"/>
              <a:gd name="f181" fmla="*/ f151 f59 1"/>
              <a:gd name="f182" fmla="*/ f152 f6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6">
                <a:pos x="f157" y="f158"/>
              </a:cxn>
              <a:cxn ang="f96">
                <a:pos x="f159" y="f160"/>
              </a:cxn>
              <a:cxn ang="f96">
                <a:pos x="f161" y="f162"/>
              </a:cxn>
              <a:cxn ang="f96">
                <a:pos x="f163" y="f164"/>
              </a:cxn>
              <a:cxn ang="f96">
                <a:pos x="f165" y="f166"/>
              </a:cxn>
              <a:cxn ang="f96">
                <a:pos x="f167" y="f168"/>
              </a:cxn>
              <a:cxn ang="f96">
                <a:pos x="f169" y="f170"/>
              </a:cxn>
              <a:cxn ang="f96">
                <a:pos x="f171" y="f172"/>
              </a:cxn>
              <a:cxn ang="f96">
                <a:pos x="f173" y="f174"/>
              </a:cxn>
              <a:cxn ang="f96">
                <a:pos x="f175" y="f176"/>
              </a:cxn>
              <a:cxn ang="f96">
                <a:pos x="f177" y="f178"/>
              </a:cxn>
              <a:cxn ang="f96">
                <a:pos x="f179" y="f180"/>
              </a:cxn>
              <a:cxn ang="f96">
                <a:pos x="f181" y="f182"/>
              </a:cxn>
              <a:cxn ang="f96">
                <a:pos x="f157" y="f158"/>
              </a:cxn>
            </a:cxnLst>
            <a:rect l="f153" t="f156" r="f154" b="f155"/>
            <a:pathLst>
              <a:path w="363" h="62">
                <a:moveTo>
                  <a:pt x="f9" y="f8"/>
                </a:moveTo>
                <a:cubicBezTo>
                  <a:pt x="f2" y="f8"/>
                  <a:pt x="f10" y="f8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0"/>
                  <a:pt x="f22" y="f28"/>
                </a:cubicBezTo>
                <a:cubicBezTo>
                  <a:pt x="f29" y="f30"/>
                  <a:pt x="f31" y="f30"/>
                  <a:pt x="f32" y="f30"/>
                </a:cubicBezTo>
                <a:cubicBezTo>
                  <a:pt x="f33" y="f28"/>
                  <a:pt x="f6" y="f18"/>
                  <a:pt x="f6" y="f34"/>
                </a:cubicBezTo>
                <a:cubicBezTo>
                  <a:pt x="f6" y="f35"/>
                  <a:pt x="f36" y="f37"/>
                  <a:pt x="f33" y="f38"/>
                </a:cubicBezTo>
                <a:cubicBezTo>
                  <a:pt x="f32" y="f39"/>
                  <a:pt x="f31" y="f20"/>
                  <a:pt x="f40" y="f26"/>
                </a:cubicBezTo>
                <a:cubicBezTo>
                  <a:pt x="f30" y="f41"/>
                  <a:pt x="f27" y="f42"/>
                  <a:pt x="f43" y="f32"/>
                </a:cubicBezTo>
                <a:cubicBezTo>
                  <a:pt x="f44" y="f6"/>
                  <a:pt x="f45" y="f46"/>
                  <a:pt x="f47" y="f22"/>
                </a:cubicBezTo>
                <a:cubicBezTo>
                  <a:pt x="f48" y="f39"/>
                  <a:pt x="f49" y="f50"/>
                  <a:pt x="f51" y="f52"/>
                </a:cubicBezTo>
                <a:cubicBezTo>
                  <a:pt x="f53" y="f54"/>
                  <a:pt x="f55" y="f56"/>
                  <a:pt x="f7" y="f57"/>
                </a:cubicBezTo>
                <a:cubicBezTo>
                  <a:pt x="f9" y="f12"/>
                  <a:pt x="f9" y="f8"/>
                  <a:pt x="f9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7BB5AD2B-DE88-F49D-7C8A-D2B391FC7A60}"/>
              </a:ext>
            </a:extLst>
          </p:cNvPr>
          <p:cNvSpPr/>
          <p:nvPr/>
        </p:nvSpPr>
        <p:spPr>
          <a:xfrm>
            <a:off x="6616698" y="3549645"/>
            <a:ext cx="2022479" cy="3413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4"/>
              <a:gd name="f7" fmla="val 60"/>
              <a:gd name="f8" fmla="val 23"/>
              <a:gd name="f9" fmla="val 2"/>
              <a:gd name="f10" fmla="val 21"/>
              <a:gd name="f11" fmla="val 4"/>
              <a:gd name="f12" fmla="val 20"/>
              <a:gd name="f13" fmla="val 5"/>
              <a:gd name="f14" fmla="val 19"/>
              <a:gd name="f15" fmla="val 22"/>
              <a:gd name="f16" fmla="val 10"/>
              <a:gd name="f17" fmla="val 39"/>
              <a:gd name="f18" fmla="val 6"/>
              <a:gd name="f19" fmla="val 58"/>
              <a:gd name="f20" fmla="val 93"/>
              <a:gd name="f21" fmla="val 129"/>
              <a:gd name="f22" fmla="val 165"/>
              <a:gd name="f23" fmla="val 3"/>
              <a:gd name="f24" fmla="val 205"/>
              <a:gd name="f25" fmla="val 246"/>
              <a:gd name="f26" fmla="val 9"/>
              <a:gd name="f27" fmla="val 284"/>
              <a:gd name="f28" fmla="val 303"/>
              <a:gd name="f29" fmla="val 28"/>
              <a:gd name="f30" fmla="val 320"/>
              <a:gd name="f31" fmla="val 36"/>
              <a:gd name="f32" fmla="val 338"/>
              <a:gd name="f33" fmla="val 45"/>
              <a:gd name="f34" fmla="val 344"/>
              <a:gd name="f35" fmla="val 48"/>
              <a:gd name="f36" fmla="val 348"/>
              <a:gd name="f37" fmla="val 53"/>
              <a:gd name="f38" fmla="val 353"/>
              <a:gd name="f39" fmla="val 59"/>
              <a:gd name="f40" fmla="val 351"/>
              <a:gd name="f41" fmla="val 346"/>
              <a:gd name="f42" fmla="val 322"/>
              <a:gd name="f43" fmla="val 38"/>
              <a:gd name="f44" fmla="val 292"/>
              <a:gd name="f45" fmla="val 29"/>
              <a:gd name="f46" fmla="val 262"/>
              <a:gd name="f47" fmla="val 24"/>
              <a:gd name="f48" fmla="val 210"/>
              <a:gd name="f49" fmla="val 16"/>
              <a:gd name="f50" fmla="val 157"/>
              <a:gd name="f51" fmla="val 13"/>
              <a:gd name="f52" fmla="val 105"/>
              <a:gd name="f53" fmla="val 15"/>
              <a:gd name="f54" fmla="val 75"/>
              <a:gd name="f55" fmla="val 46"/>
              <a:gd name="f56" fmla="val 17"/>
              <a:gd name="f57" fmla="val 25"/>
              <a:gd name="f58" fmla="val 12"/>
              <a:gd name="f59" fmla="val 26"/>
              <a:gd name="f60" fmla="val 1"/>
              <a:gd name="f61" fmla="+- 0 0 -90"/>
              <a:gd name="f62" fmla="*/ f3 1 354"/>
              <a:gd name="f63" fmla="*/ f4 1 60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354"/>
              <a:gd name="f72" fmla="*/ f68 1 60"/>
              <a:gd name="f73" fmla="*/ 0 f69 1"/>
              <a:gd name="f74" fmla="*/ 23 f68 1"/>
              <a:gd name="f75" fmla="*/ 5 f69 1"/>
              <a:gd name="f76" fmla="*/ 19 f68 1"/>
              <a:gd name="f77" fmla="*/ 58 f69 1"/>
              <a:gd name="f78" fmla="*/ 4 f68 1"/>
              <a:gd name="f79" fmla="*/ 165 f69 1"/>
              <a:gd name="f80" fmla="*/ 3 f68 1"/>
              <a:gd name="f81" fmla="*/ 284 f69 1"/>
              <a:gd name="f82" fmla="*/ 22 f68 1"/>
              <a:gd name="f83" fmla="*/ 338 f69 1"/>
              <a:gd name="f84" fmla="*/ 45 f68 1"/>
              <a:gd name="f85" fmla="*/ 354 f69 1"/>
              <a:gd name="f86" fmla="*/ 58 f68 1"/>
              <a:gd name="f87" fmla="*/ 353 f69 1"/>
              <a:gd name="f88" fmla="*/ 60 f68 1"/>
              <a:gd name="f89" fmla="*/ 346 f69 1"/>
              <a:gd name="f90" fmla="*/ 262 f69 1"/>
              <a:gd name="f91" fmla="*/ 24 f68 1"/>
              <a:gd name="f92" fmla="*/ 105 f69 1"/>
              <a:gd name="f93" fmla="*/ 15 f68 1"/>
              <a:gd name="f94" fmla="*/ 17 f69 1"/>
              <a:gd name="f95" fmla="*/ 25 f68 1"/>
              <a:gd name="f96" fmla="*/ 1 f69 1"/>
              <a:gd name="f97" fmla="+- f70 0 f1"/>
              <a:gd name="f98" fmla="*/ f73 1 354"/>
              <a:gd name="f99" fmla="*/ f74 1 60"/>
              <a:gd name="f100" fmla="*/ f75 1 354"/>
              <a:gd name="f101" fmla="*/ f76 1 60"/>
              <a:gd name="f102" fmla="*/ f77 1 354"/>
              <a:gd name="f103" fmla="*/ f78 1 60"/>
              <a:gd name="f104" fmla="*/ f79 1 354"/>
              <a:gd name="f105" fmla="*/ f80 1 60"/>
              <a:gd name="f106" fmla="*/ f81 1 354"/>
              <a:gd name="f107" fmla="*/ f82 1 60"/>
              <a:gd name="f108" fmla="*/ f83 1 354"/>
              <a:gd name="f109" fmla="*/ f84 1 60"/>
              <a:gd name="f110" fmla="*/ f85 1 354"/>
              <a:gd name="f111" fmla="*/ f86 1 60"/>
              <a:gd name="f112" fmla="*/ f87 1 354"/>
              <a:gd name="f113" fmla="*/ f88 1 60"/>
              <a:gd name="f114" fmla="*/ f89 1 354"/>
              <a:gd name="f115" fmla="*/ f90 1 354"/>
              <a:gd name="f116" fmla="*/ f91 1 60"/>
              <a:gd name="f117" fmla="*/ f92 1 354"/>
              <a:gd name="f118" fmla="*/ f93 1 60"/>
              <a:gd name="f119" fmla="*/ f94 1 354"/>
              <a:gd name="f120" fmla="*/ f95 1 60"/>
              <a:gd name="f121" fmla="*/ f96 1 354"/>
              <a:gd name="f122" fmla="*/ 0 1 f71"/>
              <a:gd name="f123" fmla="*/ f65 1 f71"/>
              <a:gd name="f124" fmla="*/ 0 1 f72"/>
              <a:gd name="f125" fmla="*/ f66 1 f72"/>
              <a:gd name="f126" fmla="*/ f98 1 f71"/>
              <a:gd name="f127" fmla="*/ f99 1 f72"/>
              <a:gd name="f128" fmla="*/ f100 1 f71"/>
              <a:gd name="f129" fmla="*/ f101 1 f72"/>
              <a:gd name="f130" fmla="*/ f102 1 f71"/>
              <a:gd name="f131" fmla="*/ f103 1 f72"/>
              <a:gd name="f132" fmla="*/ f104 1 f71"/>
              <a:gd name="f133" fmla="*/ f105 1 f72"/>
              <a:gd name="f134" fmla="*/ f106 1 f71"/>
              <a:gd name="f135" fmla="*/ f107 1 f72"/>
              <a:gd name="f136" fmla="*/ f108 1 f71"/>
              <a:gd name="f137" fmla="*/ f109 1 f72"/>
              <a:gd name="f138" fmla="*/ f110 1 f71"/>
              <a:gd name="f139" fmla="*/ f111 1 f72"/>
              <a:gd name="f140" fmla="*/ f112 1 f71"/>
              <a:gd name="f141" fmla="*/ f113 1 f72"/>
              <a:gd name="f142" fmla="*/ f114 1 f71"/>
              <a:gd name="f143" fmla="*/ f115 1 f71"/>
              <a:gd name="f144" fmla="*/ f116 1 f72"/>
              <a:gd name="f145" fmla="*/ f117 1 f71"/>
              <a:gd name="f146" fmla="*/ f118 1 f72"/>
              <a:gd name="f147" fmla="*/ f119 1 f71"/>
              <a:gd name="f148" fmla="*/ f120 1 f72"/>
              <a:gd name="f149" fmla="*/ f121 1 f71"/>
              <a:gd name="f150" fmla="*/ f122 f62 1"/>
              <a:gd name="f151" fmla="*/ f123 f62 1"/>
              <a:gd name="f152" fmla="*/ f125 f63 1"/>
              <a:gd name="f153" fmla="*/ f124 f63 1"/>
              <a:gd name="f154" fmla="*/ f126 f62 1"/>
              <a:gd name="f155" fmla="*/ f127 f63 1"/>
              <a:gd name="f156" fmla="*/ f128 f62 1"/>
              <a:gd name="f157" fmla="*/ f129 f63 1"/>
              <a:gd name="f158" fmla="*/ f130 f62 1"/>
              <a:gd name="f159" fmla="*/ f131 f63 1"/>
              <a:gd name="f160" fmla="*/ f132 f62 1"/>
              <a:gd name="f161" fmla="*/ f133 f63 1"/>
              <a:gd name="f162" fmla="*/ f134 f62 1"/>
              <a:gd name="f163" fmla="*/ f135 f63 1"/>
              <a:gd name="f164" fmla="*/ f136 f62 1"/>
              <a:gd name="f165" fmla="*/ f137 f63 1"/>
              <a:gd name="f166" fmla="*/ f138 f62 1"/>
              <a:gd name="f167" fmla="*/ f139 f63 1"/>
              <a:gd name="f168" fmla="*/ f140 f62 1"/>
              <a:gd name="f169" fmla="*/ f141 f63 1"/>
              <a:gd name="f170" fmla="*/ f142 f62 1"/>
              <a:gd name="f171" fmla="*/ f143 f62 1"/>
              <a:gd name="f172" fmla="*/ f144 f63 1"/>
              <a:gd name="f173" fmla="*/ f145 f62 1"/>
              <a:gd name="f174" fmla="*/ f146 f63 1"/>
              <a:gd name="f175" fmla="*/ f147 f62 1"/>
              <a:gd name="f176" fmla="*/ f148 f63 1"/>
              <a:gd name="f177" fmla="*/ f149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7">
                <a:pos x="f154" y="f155"/>
              </a:cxn>
              <a:cxn ang="f97">
                <a:pos x="f156" y="f157"/>
              </a:cxn>
              <a:cxn ang="f97">
                <a:pos x="f158" y="f159"/>
              </a:cxn>
              <a:cxn ang="f97">
                <a:pos x="f160" y="f161"/>
              </a:cxn>
              <a:cxn ang="f97">
                <a:pos x="f162" y="f163"/>
              </a:cxn>
              <a:cxn ang="f97">
                <a:pos x="f164" y="f165"/>
              </a:cxn>
              <a:cxn ang="f97">
                <a:pos x="f166" y="f167"/>
              </a:cxn>
              <a:cxn ang="f97">
                <a:pos x="f168" y="f169"/>
              </a:cxn>
              <a:cxn ang="f97">
                <a:pos x="f170" y="f167"/>
              </a:cxn>
              <a:cxn ang="f97">
                <a:pos x="f171" y="f172"/>
              </a:cxn>
              <a:cxn ang="f97">
                <a:pos x="f173" y="f174"/>
              </a:cxn>
              <a:cxn ang="f97">
                <a:pos x="f175" y="f176"/>
              </a:cxn>
              <a:cxn ang="f97">
                <a:pos x="f177" y="f176"/>
              </a:cxn>
              <a:cxn ang="f97">
                <a:pos x="f154" y="f155"/>
              </a:cxn>
            </a:cxnLst>
            <a:rect l="f150" t="f153" r="f151" b="f152"/>
            <a:pathLst>
              <a:path w="354" h="60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11"/>
                </a:cubicBezTo>
                <a:cubicBezTo>
                  <a:pt x="f20" y="f5"/>
                  <a:pt x="f21" y="f5"/>
                  <a:pt x="f22" y="f23"/>
                </a:cubicBezTo>
                <a:cubicBezTo>
                  <a:pt x="f24" y="f13"/>
                  <a:pt x="f25" y="f26"/>
                  <a:pt x="f27" y="f15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6" y="f19"/>
                </a:cubicBezTo>
                <a:cubicBezTo>
                  <a:pt x="f6" y="f19"/>
                  <a:pt x="f38" y="f39"/>
                  <a:pt x="f38" y="f7"/>
                </a:cubicBezTo>
                <a:cubicBezTo>
                  <a:pt x="f40" y="f39"/>
                  <a:pt x="f36" y="f39"/>
                  <a:pt x="f41" y="f19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49"/>
                  <a:pt x="f55" y="f14"/>
                  <a:pt x="f56" y="f57"/>
                </a:cubicBezTo>
                <a:cubicBezTo>
                  <a:pt x="f58" y="f59"/>
                  <a:pt x="f18" y="f57"/>
                  <a:pt x="f60" y="f57"/>
                </a:cubicBezTo>
                <a:cubicBezTo>
                  <a:pt x="f60" y="f47"/>
                  <a:pt x="f5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02D04C6F-8B23-7720-3A3E-1E1F4EB14499}"/>
              </a:ext>
            </a:extLst>
          </p:cNvPr>
          <p:cNvSpPr/>
          <p:nvPr/>
        </p:nvSpPr>
        <p:spPr>
          <a:xfrm>
            <a:off x="8210553" y="3116266"/>
            <a:ext cx="327026" cy="58737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"/>
              <a:gd name="f7" fmla="val 103"/>
              <a:gd name="f8" fmla="val 21"/>
              <a:gd name="f9" fmla="val 8"/>
              <a:gd name="f10" fmla="val 14"/>
              <a:gd name="f11" fmla="val 33"/>
              <a:gd name="f12" fmla="val 13"/>
              <a:gd name="f13" fmla="val 60"/>
              <a:gd name="f14" fmla="val 7"/>
              <a:gd name="f15" fmla="val 86"/>
              <a:gd name="f16" fmla="val 5"/>
              <a:gd name="f17" fmla="val 3"/>
              <a:gd name="f18" fmla="val 85"/>
              <a:gd name="f19" fmla="val 84"/>
              <a:gd name="f20" fmla="val 56"/>
              <a:gd name="f21" fmla="val 29"/>
              <a:gd name="f22" fmla="val 25"/>
              <a:gd name="f23" fmla="val 41"/>
              <a:gd name="f24" fmla="val 10"/>
              <a:gd name="f25" fmla="val 18"/>
              <a:gd name="f26" fmla="val 31"/>
              <a:gd name="f27" fmla="val 55"/>
              <a:gd name="f28" fmla="val 43"/>
              <a:gd name="f29" fmla="val 53"/>
              <a:gd name="f30" fmla="val 61"/>
              <a:gd name="f31" fmla="val 48"/>
              <a:gd name="f32" fmla="val 44"/>
              <a:gd name="f33" fmla="val 59"/>
              <a:gd name="f34" fmla="val 40"/>
              <a:gd name="f35" fmla="val 36"/>
              <a:gd name="f36" fmla="val 58"/>
              <a:gd name="f37" fmla="val 35"/>
              <a:gd name="f38" fmla="val 39"/>
              <a:gd name="f39" fmla="val 62"/>
              <a:gd name="f40" fmla="val 42"/>
              <a:gd name="f41" fmla="val 65"/>
              <a:gd name="f42" fmla="val 46"/>
              <a:gd name="f43" fmla="val 66"/>
              <a:gd name="f44" fmla="val 51"/>
              <a:gd name="f45" fmla="val 69"/>
              <a:gd name="f46" fmla="val 71"/>
              <a:gd name="f47" fmla="val 52"/>
              <a:gd name="f48" fmla="val 77"/>
              <a:gd name="f49" fmla="val 83"/>
              <a:gd name="f50" fmla="val 47"/>
              <a:gd name="f51" fmla="val 87"/>
              <a:gd name="f52" fmla="val 49"/>
              <a:gd name="f53" fmla="val 90"/>
              <a:gd name="f54" fmla="val 93"/>
              <a:gd name="f55" fmla="val 50"/>
              <a:gd name="f56" fmla="val 98"/>
              <a:gd name="f57" fmla="val 38"/>
              <a:gd name="f58" fmla="val 28"/>
              <a:gd name="f59" fmla="val 94"/>
              <a:gd name="f60" fmla="val 17"/>
              <a:gd name="f61" fmla="val 16"/>
              <a:gd name="f62" fmla="val 89"/>
              <a:gd name="f63" fmla="val 19"/>
              <a:gd name="f64" fmla="val 64"/>
              <a:gd name="f65" fmla="val 22"/>
              <a:gd name="f66" fmla="val 24"/>
              <a:gd name="f67" fmla="val 23"/>
              <a:gd name="f68" fmla="+- 0 0 -90"/>
              <a:gd name="f69" fmla="*/ f3 1 57"/>
              <a:gd name="f70" fmla="*/ f4 1 103"/>
              <a:gd name="f71" fmla="val f5"/>
              <a:gd name="f72" fmla="val f6"/>
              <a:gd name="f73" fmla="val f7"/>
              <a:gd name="f74" fmla="*/ f68 f0 1"/>
              <a:gd name="f75" fmla="+- f73 0 f71"/>
              <a:gd name="f76" fmla="+- f72 0 f71"/>
              <a:gd name="f77" fmla="*/ f74 1 f2"/>
              <a:gd name="f78" fmla="*/ f76 1 57"/>
              <a:gd name="f79" fmla="*/ f75 1 103"/>
              <a:gd name="f80" fmla="*/ 21 f76 1"/>
              <a:gd name="f81" fmla="*/ 8 f75 1"/>
              <a:gd name="f82" fmla="*/ 7 f76 1"/>
              <a:gd name="f83" fmla="*/ 86 f75 1"/>
              <a:gd name="f84" fmla="*/ 0 f76 1"/>
              <a:gd name="f85" fmla="*/ 84 f75 1"/>
              <a:gd name="f86" fmla="*/ 8 f76 1"/>
              <a:gd name="f87" fmla="*/ 0 f75 1"/>
              <a:gd name="f88" fmla="*/ 57 f76 1"/>
              <a:gd name="f89" fmla="*/ 18 f75 1"/>
              <a:gd name="f90" fmla="*/ 55 f76 1"/>
              <a:gd name="f91" fmla="*/ 55 f75 1"/>
              <a:gd name="f92" fmla="*/ 48 f76 1"/>
              <a:gd name="f93" fmla="*/ 60 f75 1"/>
              <a:gd name="f94" fmla="*/ 36 f76 1"/>
              <a:gd name="f95" fmla="*/ 58 f75 1"/>
              <a:gd name="f96" fmla="*/ 35 f76 1"/>
              <a:gd name="f97" fmla="*/ 46 f76 1"/>
              <a:gd name="f98" fmla="*/ 66 f75 1"/>
              <a:gd name="f99" fmla="*/ 52 f76 1"/>
              <a:gd name="f100" fmla="*/ 77 f75 1"/>
              <a:gd name="f101" fmla="*/ 43 f76 1"/>
              <a:gd name="f102" fmla="*/ 40 f76 1"/>
              <a:gd name="f103" fmla="*/ 49 f76 1"/>
              <a:gd name="f104" fmla="*/ 90 f75 1"/>
              <a:gd name="f105" fmla="*/ 50 f76 1"/>
              <a:gd name="f106" fmla="*/ 103 f75 1"/>
              <a:gd name="f107" fmla="*/ 17 f76 1"/>
              <a:gd name="f108" fmla="*/ 16 f76 1"/>
              <a:gd name="f109" fmla="*/ 85 f75 1"/>
              <a:gd name="f110" fmla="*/ 24 f76 1"/>
              <a:gd name="f111" fmla="*/ 22 f75 1"/>
              <a:gd name="f112" fmla="+- f77 0 f1"/>
              <a:gd name="f113" fmla="*/ f80 1 57"/>
              <a:gd name="f114" fmla="*/ f81 1 103"/>
              <a:gd name="f115" fmla="*/ f82 1 57"/>
              <a:gd name="f116" fmla="*/ f83 1 103"/>
              <a:gd name="f117" fmla="*/ f84 1 57"/>
              <a:gd name="f118" fmla="*/ f85 1 103"/>
              <a:gd name="f119" fmla="*/ f86 1 57"/>
              <a:gd name="f120" fmla="*/ f87 1 103"/>
              <a:gd name="f121" fmla="*/ f88 1 57"/>
              <a:gd name="f122" fmla="*/ f89 1 103"/>
              <a:gd name="f123" fmla="*/ f90 1 57"/>
              <a:gd name="f124" fmla="*/ f91 1 103"/>
              <a:gd name="f125" fmla="*/ f92 1 57"/>
              <a:gd name="f126" fmla="*/ f93 1 103"/>
              <a:gd name="f127" fmla="*/ f94 1 57"/>
              <a:gd name="f128" fmla="*/ f95 1 103"/>
              <a:gd name="f129" fmla="*/ f96 1 57"/>
              <a:gd name="f130" fmla="*/ f97 1 57"/>
              <a:gd name="f131" fmla="*/ f98 1 103"/>
              <a:gd name="f132" fmla="*/ f99 1 57"/>
              <a:gd name="f133" fmla="*/ f100 1 103"/>
              <a:gd name="f134" fmla="*/ f101 1 57"/>
              <a:gd name="f135" fmla="*/ f102 1 57"/>
              <a:gd name="f136" fmla="*/ f103 1 57"/>
              <a:gd name="f137" fmla="*/ f104 1 103"/>
              <a:gd name="f138" fmla="*/ f105 1 57"/>
              <a:gd name="f139" fmla="*/ f106 1 103"/>
              <a:gd name="f140" fmla="*/ f107 1 57"/>
              <a:gd name="f141" fmla="*/ f108 1 57"/>
              <a:gd name="f142" fmla="*/ f109 1 103"/>
              <a:gd name="f143" fmla="*/ f110 1 57"/>
              <a:gd name="f144" fmla="*/ f111 1 103"/>
              <a:gd name="f145" fmla="*/ 0 1 f78"/>
              <a:gd name="f146" fmla="*/ f72 1 f78"/>
              <a:gd name="f147" fmla="*/ 0 1 f79"/>
              <a:gd name="f148" fmla="*/ f73 1 f79"/>
              <a:gd name="f149" fmla="*/ f113 1 f78"/>
              <a:gd name="f150" fmla="*/ f114 1 f79"/>
              <a:gd name="f151" fmla="*/ f115 1 f78"/>
              <a:gd name="f152" fmla="*/ f116 1 f79"/>
              <a:gd name="f153" fmla="*/ f117 1 f78"/>
              <a:gd name="f154" fmla="*/ f118 1 f79"/>
              <a:gd name="f155" fmla="*/ f119 1 f78"/>
              <a:gd name="f156" fmla="*/ f120 1 f79"/>
              <a:gd name="f157" fmla="*/ f121 1 f78"/>
              <a:gd name="f158" fmla="*/ f122 1 f79"/>
              <a:gd name="f159" fmla="*/ f123 1 f78"/>
              <a:gd name="f160" fmla="*/ f124 1 f79"/>
              <a:gd name="f161" fmla="*/ f125 1 f78"/>
              <a:gd name="f162" fmla="*/ f126 1 f79"/>
              <a:gd name="f163" fmla="*/ f127 1 f78"/>
              <a:gd name="f164" fmla="*/ f128 1 f79"/>
              <a:gd name="f165" fmla="*/ f129 1 f78"/>
              <a:gd name="f166" fmla="*/ f130 1 f78"/>
              <a:gd name="f167" fmla="*/ f131 1 f79"/>
              <a:gd name="f168" fmla="*/ f132 1 f78"/>
              <a:gd name="f169" fmla="*/ f133 1 f79"/>
              <a:gd name="f170" fmla="*/ f134 1 f78"/>
              <a:gd name="f171" fmla="*/ f135 1 f78"/>
              <a:gd name="f172" fmla="*/ f136 1 f78"/>
              <a:gd name="f173" fmla="*/ f137 1 f79"/>
              <a:gd name="f174" fmla="*/ f138 1 f78"/>
              <a:gd name="f175" fmla="*/ f139 1 f79"/>
              <a:gd name="f176" fmla="*/ f140 1 f78"/>
              <a:gd name="f177" fmla="*/ f141 1 f78"/>
              <a:gd name="f178" fmla="*/ f142 1 f79"/>
              <a:gd name="f179" fmla="*/ f143 1 f78"/>
              <a:gd name="f180" fmla="*/ f144 1 f79"/>
              <a:gd name="f181" fmla="*/ f145 f69 1"/>
              <a:gd name="f182" fmla="*/ f146 f69 1"/>
              <a:gd name="f183" fmla="*/ f148 f70 1"/>
              <a:gd name="f184" fmla="*/ f147 f70 1"/>
              <a:gd name="f185" fmla="*/ f149 f69 1"/>
              <a:gd name="f186" fmla="*/ f150 f70 1"/>
              <a:gd name="f187" fmla="*/ f151 f69 1"/>
              <a:gd name="f188" fmla="*/ f152 f70 1"/>
              <a:gd name="f189" fmla="*/ f153 f69 1"/>
              <a:gd name="f190" fmla="*/ f154 f70 1"/>
              <a:gd name="f191" fmla="*/ f155 f69 1"/>
              <a:gd name="f192" fmla="*/ f156 f70 1"/>
              <a:gd name="f193" fmla="*/ f157 f69 1"/>
              <a:gd name="f194" fmla="*/ f158 f70 1"/>
              <a:gd name="f195" fmla="*/ f159 f69 1"/>
              <a:gd name="f196" fmla="*/ f160 f70 1"/>
              <a:gd name="f197" fmla="*/ f161 f69 1"/>
              <a:gd name="f198" fmla="*/ f162 f70 1"/>
              <a:gd name="f199" fmla="*/ f163 f69 1"/>
              <a:gd name="f200" fmla="*/ f164 f70 1"/>
              <a:gd name="f201" fmla="*/ f165 f69 1"/>
              <a:gd name="f202" fmla="*/ f166 f69 1"/>
              <a:gd name="f203" fmla="*/ f167 f70 1"/>
              <a:gd name="f204" fmla="*/ f168 f69 1"/>
              <a:gd name="f205" fmla="*/ f169 f70 1"/>
              <a:gd name="f206" fmla="*/ f170 f69 1"/>
              <a:gd name="f207" fmla="*/ f171 f69 1"/>
              <a:gd name="f208" fmla="*/ f172 f69 1"/>
              <a:gd name="f209" fmla="*/ f173 f70 1"/>
              <a:gd name="f210" fmla="*/ f174 f69 1"/>
              <a:gd name="f211" fmla="*/ f175 f70 1"/>
              <a:gd name="f212" fmla="*/ f176 f69 1"/>
              <a:gd name="f213" fmla="*/ f177 f69 1"/>
              <a:gd name="f214" fmla="*/ f178 f70 1"/>
              <a:gd name="f215" fmla="*/ f179 f69 1"/>
              <a:gd name="f216" fmla="*/ f180 f7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2">
                <a:pos x="f185" y="f186"/>
              </a:cxn>
              <a:cxn ang="f112">
                <a:pos x="f187" y="f188"/>
              </a:cxn>
              <a:cxn ang="f112">
                <a:pos x="f189" y="f190"/>
              </a:cxn>
              <a:cxn ang="f112">
                <a:pos x="f191" y="f192"/>
              </a:cxn>
              <a:cxn ang="f112">
                <a:pos x="f193" y="f194"/>
              </a:cxn>
              <a:cxn ang="f112">
                <a:pos x="f195" y="f196"/>
              </a:cxn>
              <a:cxn ang="f112">
                <a:pos x="f197" y="f198"/>
              </a:cxn>
              <a:cxn ang="f112">
                <a:pos x="f199" y="f200"/>
              </a:cxn>
              <a:cxn ang="f112">
                <a:pos x="f201" y="f198"/>
              </a:cxn>
              <a:cxn ang="f112">
                <a:pos x="f202" y="f203"/>
              </a:cxn>
              <a:cxn ang="f112">
                <a:pos x="f204" y="f205"/>
              </a:cxn>
              <a:cxn ang="f112">
                <a:pos x="f206" y="f190"/>
              </a:cxn>
              <a:cxn ang="f112">
                <a:pos x="f207" y="f190"/>
              </a:cxn>
              <a:cxn ang="f112">
                <a:pos x="f208" y="f209"/>
              </a:cxn>
              <a:cxn ang="f112">
                <a:pos x="f210" y="f211"/>
              </a:cxn>
              <a:cxn ang="f112">
                <a:pos x="f212" y="f209"/>
              </a:cxn>
              <a:cxn ang="f112">
                <a:pos x="f213" y="f214"/>
              </a:cxn>
              <a:cxn ang="f112">
                <a:pos x="f215" y="f216"/>
              </a:cxn>
              <a:cxn ang="f112">
                <a:pos x="f215" y="f186"/>
              </a:cxn>
              <a:cxn ang="f112">
                <a:pos x="f185" y="f186"/>
              </a:cxn>
            </a:cxnLst>
            <a:rect l="f181" t="f184" r="f182" b="f183"/>
            <a:pathLst>
              <a:path w="57" h="10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5"/>
                  <a:pt x="f17" y="f18"/>
                  <a:pt x="f5" y="f19"/>
                </a:cubicBezTo>
                <a:cubicBezTo>
                  <a:pt x="f17" y="f20"/>
                  <a:pt x="f16" y="f21"/>
                  <a:pt x="f9" y="f5"/>
                </a:cubicBezTo>
                <a:cubicBezTo>
                  <a:pt x="f22" y="f17"/>
                  <a:pt x="f23" y="f24"/>
                  <a:pt x="f6" y="f25"/>
                </a:cubicBezTo>
                <a:cubicBezTo>
                  <a:pt x="f20" y="f26"/>
                  <a:pt x="f27" y="f28"/>
                  <a:pt x="f27" y="f27"/>
                </a:cubicBezTo>
                <a:cubicBezTo>
                  <a:pt x="f27" y="f13"/>
                  <a:pt x="f29" y="f30"/>
                  <a:pt x="f31" y="f13"/>
                </a:cubicBezTo>
                <a:cubicBezTo>
                  <a:pt x="f32" y="f33"/>
                  <a:pt x="f34" y="f33"/>
                  <a:pt x="f35" y="f36"/>
                </a:cubicBezTo>
                <a:cubicBezTo>
                  <a:pt x="f35" y="f33"/>
                  <a:pt x="f35" y="f13"/>
                  <a:pt x="f37" y="f13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29" y="f46"/>
                  <a:pt x="f47" y="f48"/>
                </a:cubicBezTo>
                <a:cubicBezTo>
                  <a:pt x="f44" y="f49"/>
                  <a:pt x="f50" y="f49"/>
                  <a:pt x="f28" y="f19"/>
                </a:cubicBezTo>
                <a:cubicBezTo>
                  <a:pt x="f40" y="f19"/>
                  <a:pt x="f23" y="f19"/>
                  <a:pt x="f34" y="f19"/>
                </a:cubicBezTo>
                <a:cubicBezTo>
                  <a:pt x="f28" y="f15"/>
                  <a:pt x="f31" y="f51"/>
                  <a:pt x="f52" y="f53"/>
                </a:cubicBezTo>
                <a:cubicBezTo>
                  <a:pt x="f44" y="f54"/>
                  <a:pt x="f55" y="f56"/>
                  <a:pt x="f55" y="f7"/>
                </a:cubicBezTo>
                <a:cubicBezTo>
                  <a:pt x="f57" y="f56"/>
                  <a:pt x="f58" y="f59"/>
                  <a:pt x="f60" y="f53"/>
                </a:cubicBezTo>
                <a:cubicBezTo>
                  <a:pt x="f61" y="f62"/>
                  <a:pt x="f61" y="f51"/>
                  <a:pt x="f61" y="f18"/>
                </a:cubicBezTo>
                <a:cubicBezTo>
                  <a:pt x="f63" y="f64"/>
                  <a:pt x="f65" y="f28"/>
                  <a:pt x="f66" y="f65"/>
                </a:cubicBezTo>
                <a:cubicBezTo>
                  <a:pt x="f22" y="f60"/>
                  <a:pt x="f66" y="f12"/>
                  <a:pt x="f66" y="f9"/>
                </a:cubicBezTo>
                <a:cubicBezTo>
                  <a:pt x="f67" y="f9"/>
                  <a:pt x="f65" y="f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37656AAC-2D03-F5C4-4E22-7CCA4EC7120A}"/>
              </a:ext>
            </a:extLst>
          </p:cNvPr>
          <p:cNvSpPr/>
          <p:nvPr/>
        </p:nvSpPr>
        <p:spPr>
          <a:xfrm>
            <a:off x="7594604" y="1847846"/>
            <a:ext cx="347664" cy="4317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"/>
              <a:gd name="f7" fmla="val 76"/>
              <a:gd name="f8" fmla="val 29"/>
              <a:gd name="f9" fmla="val 26"/>
              <a:gd name="f10" fmla="val 33"/>
              <a:gd name="f11" fmla="val 28"/>
              <a:gd name="f12" fmla="val 37"/>
              <a:gd name="f13" fmla="val 31"/>
              <a:gd name="f14" fmla="val 41"/>
              <a:gd name="f15" fmla="val 32"/>
              <a:gd name="f16" fmla="val 45"/>
              <a:gd name="f17" fmla="val 34"/>
              <a:gd name="f18" fmla="val 49"/>
              <a:gd name="f19" fmla="val 35"/>
              <a:gd name="f20" fmla="val 54"/>
              <a:gd name="f21" fmla="val 52"/>
              <a:gd name="f22" fmla="val 50"/>
              <a:gd name="f23" fmla="val 62"/>
              <a:gd name="f24" fmla="val 48"/>
              <a:gd name="f25" fmla="val 75"/>
              <a:gd name="f26" fmla="val 16"/>
              <a:gd name="f27" fmla="val 74"/>
              <a:gd name="f28" fmla="val 73"/>
              <a:gd name="f29" fmla="val 3"/>
              <a:gd name="f30" fmla="val 6"/>
              <a:gd name="f31" fmla="val 24"/>
              <a:gd name="f32" fmla="val 9"/>
              <a:gd name="f33" fmla="val 25"/>
              <a:gd name="f34" fmla="val 43"/>
              <a:gd name="f35" fmla="val 59"/>
              <a:gd name="f36" fmla="val 11"/>
              <a:gd name="f37" fmla="val 57"/>
              <a:gd name="f38" fmla="val 21"/>
              <a:gd name="f39" fmla="val 55"/>
              <a:gd name="f40" fmla="val 46"/>
              <a:gd name="f41" fmla="val 38"/>
              <a:gd name="f42" fmla="val 30"/>
              <a:gd name="f43" fmla="+- 0 0 -90"/>
              <a:gd name="f44" fmla="*/ f3 1 61"/>
              <a:gd name="f45" fmla="*/ f4 1 76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61"/>
              <a:gd name="f54" fmla="*/ f50 1 76"/>
              <a:gd name="f55" fmla="*/ 29 f51 1"/>
              <a:gd name="f56" fmla="*/ 26 f50 1"/>
              <a:gd name="f57" fmla="*/ 41 f51 1"/>
              <a:gd name="f58" fmla="*/ 32 f50 1"/>
              <a:gd name="f59" fmla="*/ 54 f51 1"/>
              <a:gd name="f60" fmla="*/ 37 f50 1"/>
              <a:gd name="f61" fmla="*/ 48 f51 1"/>
              <a:gd name="f62" fmla="*/ 76 f50 1"/>
              <a:gd name="f63" fmla="*/ 0 f51 1"/>
              <a:gd name="f64" fmla="*/ 73 f50 1"/>
              <a:gd name="f65" fmla="*/ 9 f51 1"/>
              <a:gd name="f66" fmla="*/ 0 f50 1"/>
              <a:gd name="f67" fmla="*/ 61 f51 1"/>
              <a:gd name="f68" fmla="*/ 55 f51 1"/>
              <a:gd name="f69" fmla="*/ 30 f51 1"/>
              <a:gd name="f70" fmla="*/ 24 f50 1"/>
              <a:gd name="f71" fmla="+- f52 0 f1"/>
              <a:gd name="f72" fmla="*/ f55 1 61"/>
              <a:gd name="f73" fmla="*/ f56 1 76"/>
              <a:gd name="f74" fmla="*/ f57 1 61"/>
              <a:gd name="f75" fmla="*/ f58 1 76"/>
              <a:gd name="f76" fmla="*/ f59 1 61"/>
              <a:gd name="f77" fmla="*/ f60 1 76"/>
              <a:gd name="f78" fmla="*/ f61 1 61"/>
              <a:gd name="f79" fmla="*/ f62 1 76"/>
              <a:gd name="f80" fmla="*/ f63 1 61"/>
              <a:gd name="f81" fmla="*/ f64 1 76"/>
              <a:gd name="f82" fmla="*/ f65 1 61"/>
              <a:gd name="f83" fmla="*/ f66 1 76"/>
              <a:gd name="f84" fmla="*/ f67 1 61"/>
              <a:gd name="f85" fmla="*/ f68 1 61"/>
              <a:gd name="f86" fmla="*/ f69 1 61"/>
              <a:gd name="f87" fmla="*/ f70 1 76"/>
              <a:gd name="f88" fmla="*/ 0 1 f53"/>
              <a:gd name="f89" fmla="*/ f47 1 f53"/>
              <a:gd name="f90" fmla="*/ 0 1 f54"/>
              <a:gd name="f91" fmla="*/ f48 1 f54"/>
              <a:gd name="f92" fmla="*/ f72 1 f53"/>
              <a:gd name="f93" fmla="*/ f73 1 f54"/>
              <a:gd name="f94" fmla="*/ f74 1 f53"/>
              <a:gd name="f95" fmla="*/ f75 1 f54"/>
              <a:gd name="f96" fmla="*/ f76 1 f53"/>
              <a:gd name="f97" fmla="*/ f77 1 f54"/>
              <a:gd name="f98" fmla="*/ f78 1 f53"/>
              <a:gd name="f99" fmla="*/ f79 1 f54"/>
              <a:gd name="f100" fmla="*/ f80 1 f53"/>
              <a:gd name="f101" fmla="*/ f81 1 f54"/>
              <a:gd name="f102" fmla="*/ f82 1 f53"/>
              <a:gd name="f103" fmla="*/ f83 1 f54"/>
              <a:gd name="f104" fmla="*/ f84 1 f53"/>
              <a:gd name="f105" fmla="*/ f85 1 f53"/>
              <a:gd name="f106" fmla="*/ f86 1 f53"/>
              <a:gd name="f107" fmla="*/ f87 1 f54"/>
              <a:gd name="f108" fmla="*/ f88 f44 1"/>
              <a:gd name="f109" fmla="*/ f89 f44 1"/>
              <a:gd name="f110" fmla="*/ f91 f45 1"/>
              <a:gd name="f111" fmla="*/ f90 f45 1"/>
              <a:gd name="f112" fmla="*/ f92 f44 1"/>
              <a:gd name="f113" fmla="*/ f93 f45 1"/>
              <a:gd name="f114" fmla="*/ f94 f44 1"/>
              <a:gd name="f115" fmla="*/ f95 f45 1"/>
              <a:gd name="f116" fmla="*/ f96 f44 1"/>
              <a:gd name="f117" fmla="*/ f97 f45 1"/>
              <a:gd name="f118" fmla="*/ f98 f44 1"/>
              <a:gd name="f119" fmla="*/ f99 f45 1"/>
              <a:gd name="f120" fmla="*/ f100 f44 1"/>
              <a:gd name="f121" fmla="*/ f101 f45 1"/>
              <a:gd name="f122" fmla="*/ f102 f44 1"/>
              <a:gd name="f123" fmla="*/ f103 f45 1"/>
              <a:gd name="f124" fmla="*/ f104 f44 1"/>
              <a:gd name="f125" fmla="*/ f105 f44 1"/>
              <a:gd name="f126" fmla="*/ f106 f44 1"/>
              <a:gd name="f127" fmla="*/ f107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1">
                <a:pos x="f112" y="f113"/>
              </a:cxn>
              <a:cxn ang="f71">
                <a:pos x="f114" y="f115"/>
              </a:cxn>
              <a:cxn ang="f71">
                <a:pos x="f116" y="f117"/>
              </a:cxn>
              <a:cxn ang="f71">
                <a:pos x="f118" y="f119"/>
              </a:cxn>
              <a:cxn ang="f71">
                <a:pos x="f120" y="f121"/>
              </a:cxn>
              <a:cxn ang="f71">
                <a:pos x="f122" y="f123"/>
              </a:cxn>
              <a:cxn ang="f71">
                <a:pos x="f124" y="f123"/>
              </a:cxn>
              <a:cxn ang="f71">
                <a:pos x="f125" y="f115"/>
              </a:cxn>
              <a:cxn ang="f71">
                <a:pos x="f126" y="f127"/>
              </a:cxn>
              <a:cxn ang="f71">
                <a:pos x="f112" y="f113"/>
              </a:cxn>
            </a:cxnLst>
            <a:rect l="f108" t="f111" r="f109" b="f110"/>
            <a:pathLst>
              <a:path w="61" h="7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12"/>
                </a:cubicBezTo>
                <a:cubicBezTo>
                  <a:pt x="f21" y="f22"/>
                  <a:pt x="f22" y="f23"/>
                  <a:pt x="f24" y="f7"/>
                </a:cubicBezTo>
                <a:cubicBezTo>
                  <a:pt x="f15" y="f25"/>
                  <a:pt x="f26" y="f27"/>
                  <a:pt x="f5" y="f28"/>
                </a:cubicBezTo>
                <a:cubicBezTo>
                  <a:pt x="f29" y="f24"/>
                  <a:pt x="f30" y="f31"/>
                  <a:pt x="f32" y="f5"/>
                </a:cubicBezTo>
                <a:cubicBezTo>
                  <a:pt x="f33" y="f5"/>
                  <a:pt x="f34" y="f5"/>
                  <a:pt x="f6" y="f5"/>
                </a:cubicBezTo>
                <a:cubicBezTo>
                  <a:pt x="f35" y="f36"/>
                  <a:pt x="f37" y="f38"/>
                  <a:pt x="f39" y="f15"/>
                </a:cubicBezTo>
                <a:cubicBezTo>
                  <a:pt x="f40" y="f8"/>
                  <a:pt x="f41" y="f9"/>
                  <a:pt x="f42" y="f31"/>
                </a:cubicBezTo>
                <a:cubicBezTo>
                  <a:pt x="f42" y="f31"/>
                  <a:pt x="f42" y="f33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93B6E3AF-C235-896C-DF68-CA81345BC677}"/>
              </a:ext>
            </a:extLst>
          </p:cNvPr>
          <p:cNvSpPr/>
          <p:nvPr/>
        </p:nvSpPr>
        <p:spPr>
          <a:xfrm>
            <a:off x="7634289" y="4995860"/>
            <a:ext cx="193679" cy="14224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4"/>
              <a:gd name="f7" fmla="val 250"/>
              <a:gd name="f8" fmla="val 249"/>
              <a:gd name="f9" fmla="val 7"/>
              <a:gd name="f10" fmla="val 166"/>
              <a:gd name="f11" fmla="val 13"/>
              <a:gd name="f12" fmla="val 83"/>
              <a:gd name="f13" fmla="val 20"/>
              <a:gd name="f14" fmla="val 24"/>
              <a:gd name="f15" fmla="val 29"/>
              <a:gd name="f16" fmla="val 1"/>
              <a:gd name="f17" fmla="val 32"/>
              <a:gd name="f18" fmla="val 22"/>
              <a:gd name="f19" fmla="val 31"/>
              <a:gd name="f20" fmla="val 42"/>
              <a:gd name="f21" fmla="val 30"/>
              <a:gd name="f22" fmla="val 62"/>
              <a:gd name="f23" fmla="val 27"/>
              <a:gd name="f24" fmla="val 96"/>
              <a:gd name="f25" fmla="val 130"/>
              <a:gd name="f26" fmla="val 21"/>
              <a:gd name="f27" fmla="val 164"/>
              <a:gd name="f28" fmla="val 18"/>
              <a:gd name="f29" fmla="val 191"/>
              <a:gd name="f30" fmla="val 16"/>
              <a:gd name="f31" fmla="val 217"/>
              <a:gd name="f32" fmla="val 14"/>
              <a:gd name="f33" fmla="val 244"/>
              <a:gd name="f34" fmla="val 248"/>
              <a:gd name="f35" fmla="val 12"/>
              <a:gd name="f36" fmla="val 8"/>
              <a:gd name="f37" fmla="val 6"/>
              <a:gd name="f38" fmla="val 3"/>
              <a:gd name="f39" fmla="+- 0 0 -90"/>
              <a:gd name="f40" fmla="*/ f3 1 34"/>
              <a:gd name="f41" fmla="*/ f4 1 250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34"/>
              <a:gd name="f50" fmla="*/ f46 1 250"/>
              <a:gd name="f51" fmla="*/ 0 f47 1"/>
              <a:gd name="f52" fmla="*/ 249 f46 1"/>
              <a:gd name="f53" fmla="*/ 20 f47 1"/>
              <a:gd name="f54" fmla="*/ 0 f46 1"/>
              <a:gd name="f55" fmla="*/ 34 f47 1"/>
              <a:gd name="f56" fmla="*/ 1 f46 1"/>
              <a:gd name="f57" fmla="*/ 30 f47 1"/>
              <a:gd name="f58" fmla="*/ 62 f46 1"/>
              <a:gd name="f59" fmla="*/ 21 f47 1"/>
              <a:gd name="f60" fmla="*/ 164 f46 1"/>
              <a:gd name="f61" fmla="*/ 14 f47 1"/>
              <a:gd name="f62" fmla="*/ 244 f46 1"/>
              <a:gd name="f63" fmla="*/ 8 f47 1"/>
              <a:gd name="f64" fmla="+- f48 0 f1"/>
              <a:gd name="f65" fmla="*/ f51 1 34"/>
              <a:gd name="f66" fmla="*/ f52 1 250"/>
              <a:gd name="f67" fmla="*/ f53 1 34"/>
              <a:gd name="f68" fmla="*/ f54 1 250"/>
              <a:gd name="f69" fmla="*/ f55 1 34"/>
              <a:gd name="f70" fmla="*/ f56 1 250"/>
              <a:gd name="f71" fmla="*/ f57 1 34"/>
              <a:gd name="f72" fmla="*/ f58 1 250"/>
              <a:gd name="f73" fmla="*/ f59 1 34"/>
              <a:gd name="f74" fmla="*/ f60 1 250"/>
              <a:gd name="f75" fmla="*/ f61 1 34"/>
              <a:gd name="f76" fmla="*/ f62 1 250"/>
              <a:gd name="f77" fmla="*/ f63 1 34"/>
              <a:gd name="f78" fmla="*/ 0 1 f49"/>
              <a:gd name="f79" fmla="*/ f43 1 f49"/>
              <a:gd name="f80" fmla="*/ 0 1 f50"/>
              <a:gd name="f81" fmla="*/ f44 1 f50"/>
              <a:gd name="f82" fmla="*/ f65 1 f49"/>
              <a:gd name="f83" fmla="*/ f66 1 f50"/>
              <a:gd name="f84" fmla="*/ f67 1 f49"/>
              <a:gd name="f85" fmla="*/ f68 1 f50"/>
              <a:gd name="f86" fmla="*/ f69 1 f49"/>
              <a:gd name="f87" fmla="*/ f70 1 f50"/>
              <a:gd name="f88" fmla="*/ f71 1 f49"/>
              <a:gd name="f89" fmla="*/ f72 1 f50"/>
              <a:gd name="f90" fmla="*/ f73 1 f49"/>
              <a:gd name="f91" fmla="*/ f74 1 f50"/>
              <a:gd name="f92" fmla="*/ f75 1 f49"/>
              <a:gd name="f93" fmla="*/ f76 1 f50"/>
              <a:gd name="f94" fmla="*/ f77 1 f49"/>
              <a:gd name="f95" fmla="*/ f78 f40 1"/>
              <a:gd name="f96" fmla="*/ f79 f40 1"/>
              <a:gd name="f97" fmla="*/ f81 f41 1"/>
              <a:gd name="f98" fmla="*/ f80 f41 1"/>
              <a:gd name="f99" fmla="*/ f82 f40 1"/>
              <a:gd name="f100" fmla="*/ f83 f41 1"/>
              <a:gd name="f101" fmla="*/ f84 f40 1"/>
              <a:gd name="f102" fmla="*/ f85 f41 1"/>
              <a:gd name="f103" fmla="*/ f86 f40 1"/>
              <a:gd name="f104" fmla="*/ f87 f41 1"/>
              <a:gd name="f105" fmla="*/ f88 f40 1"/>
              <a:gd name="f106" fmla="*/ f89 f41 1"/>
              <a:gd name="f107" fmla="*/ f90 f40 1"/>
              <a:gd name="f108" fmla="*/ f91 f41 1"/>
              <a:gd name="f109" fmla="*/ f92 f40 1"/>
              <a:gd name="f110" fmla="*/ f93 f41 1"/>
              <a:gd name="f111" fmla="*/ f9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99" y="f100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6"/>
              </a:cxn>
              <a:cxn ang="f64">
                <a:pos x="f107" y="f108"/>
              </a:cxn>
              <a:cxn ang="f64">
                <a:pos x="f109" y="f110"/>
              </a:cxn>
              <a:cxn ang="f64">
                <a:pos x="f111" y="f100"/>
              </a:cxn>
              <a:cxn ang="f64">
                <a:pos x="f99" y="f100"/>
              </a:cxn>
            </a:cxnLst>
            <a:rect l="f95" t="f98" r="f96" b="f97"/>
            <a:pathLst>
              <a:path w="34" h="250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16"/>
                  <a:pt x="f6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1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2" y="f34"/>
                  <a:pt x="f35" y="f7"/>
                  <a:pt x="f36" y="f8"/>
                </a:cubicBezTo>
                <a:cubicBezTo>
                  <a:pt x="f37" y="f8"/>
                  <a:pt x="f38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id="{3F86C872-ACED-0BF8-3FF7-91072495E148}"/>
              </a:ext>
            </a:extLst>
          </p:cNvPr>
          <p:cNvSpPr/>
          <p:nvPr/>
        </p:nvSpPr>
        <p:spPr>
          <a:xfrm>
            <a:off x="6972299" y="5000625"/>
            <a:ext cx="200025" cy="14065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"/>
              <a:gd name="f7" fmla="val 246"/>
              <a:gd name="f8" fmla="val 245"/>
              <a:gd name="f9" fmla="val 1"/>
              <a:gd name="f10" fmla="val 233"/>
              <a:gd name="f11" fmla="val 2"/>
              <a:gd name="f12" fmla="val 221"/>
              <a:gd name="f13" fmla="val 3"/>
              <a:gd name="f14" fmla="val 209"/>
              <a:gd name="f15" fmla="val 6"/>
              <a:gd name="f16" fmla="val 172"/>
              <a:gd name="f17" fmla="val 9"/>
              <a:gd name="f18" fmla="val 135"/>
              <a:gd name="f19" fmla="val 12"/>
              <a:gd name="f20" fmla="val 98"/>
              <a:gd name="f21" fmla="val 15"/>
              <a:gd name="f22" fmla="val 67"/>
              <a:gd name="f23" fmla="val 17"/>
              <a:gd name="f24" fmla="val 36"/>
              <a:gd name="f25" fmla="val 19"/>
              <a:gd name="f26" fmla="val 5"/>
              <a:gd name="f27" fmla="val 4"/>
              <a:gd name="f28" fmla="val 21"/>
              <a:gd name="f29" fmla="val 23"/>
              <a:gd name="f30" fmla="val 26"/>
              <a:gd name="f31" fmla="val 31"/>
              <a:gd name="f32" fmla="val 30"/>
              <a:gd name="f33" fmla="val 53"/>
              <a:gd name="f34" fmla="val 106"/>
              <a:gd name="f35" fmla="val 22"/>
              <a:gd name="f36" fmla="val 158"/>
              <a:gd name="f37" fmla="val 185"/>
              <a:gd name="f38" fmla="val 213"/>
              <a:gd name="f39" fmla="val 14"/>
              <a:gd name="f40" fmla="val 240"/>
              <a:gd name="f41" fmla="val 13"/>
              <a:gd name="f42" fmla="val 11"/>
              <a:gd name="f43" fmla="val 247"/>
              <a:gd name="f44" fmla="+- 0 0 -90"/>
              <a:gd name="f45" fmla="*/ f3 1 35"/>
              <a:gd name="f46" fmla="*/ f4 1 246"/>
              <a:gd name="f47" fmla="val f5"/>
              <a:gd name="f48" fmla="val f6"/>
              <a:gd name="f49" fmla="val f7"/>
              <a:gd name="f50" fmla="*/ f44 f0 1"/>
              <a:gd name="f51" fmla="+- f49 0 f47"/>
              <a:gd name="f52" fmla="+- f48 0 f47"/>
              <a:gd name="f53" fmla="*/ f50 1 f2"/>
              <a:gd name="f54" fmla="*/ f52 1 35"/>
              <a:gd name="f55" fmla="*/ f51 1 246"/>
              <a:gd name="f56" fmla="*/ 0 f52 1"/>
              <a:gd name="f57" fmla="*/ 245 f51 1"/>
              <a:gd name="f58" fmla="*/ 3 f52 1"/>
              <a:gd name="f59" fmla="*/ 209 f51 1"/>
              <a:gd name="f60" fmla="*/ 12 f52 1"/>
              <a:gd name="f61" fmla="*/ 98 f51 1"/>
              <a:gd name="f62" fmla="*/ 19 f52 1"/>
              <a:gd name="f63" fmla="*/ 5 f51 1"/>
              <a:gd name="f64" fmla="*/ 23 f52 1"/>
              <a:gd name="f65" fmla="*/ 1 f51 1"/>
              <a:gd name="f66" fmla="*/ 35 f52 1"/>
              <a:gd name="f67" fmla="*/ 0 f51 1"/>
              <a:gd name="f68" fmla="*/ 22 f52 1"/>
              <a:gd name="f69" fmla="*/ 158 f51 1"/>
              <a:gd name="f70" fmla="*/ 14 f52 1"/>
              <a:gd name="f71" fmla="*/ 240 f51 1"/>
              <a:gd name="f72" fmla="+- f53 0 f1"/>
              <a:gd name="f73" fmla="*/ f56 1 35"/>
              <a:gd name="f74" fmla="*/ f57 1 247"/>
              <a:gd name="f75" fmla="*/ f58 1 35"/>
              <a:gd name="f76" fmla="*/ f59 1 247"/>
              <a:gd name="f77" fmla="*/ f60 1 35"/>
              <a:gd name="f78" fmla="*/ f61 1 247"/>
              <a:gd name="f79" fmla="*/ f62 1 35"/>
              <a:gd name="f80" fmla="*/ f63 1 247"/>
              <a:gd name="f81" fmla="*/ f64 1 35"/>
              <a:gd name="f82" fmla="*/ f65 1 247"/>
              <a:gd name="f83" fmla="*/ f66 1 35"/>
              <a:gd name="f84" fmla="*/ f67 1 247"/>
              <a:gd name="f85" fmla="*/ f68 1 35"/>
              <a:gd name="f86" fmla="*/ f69 1 247"/>
              <a:gd name="f87" fmla="*/ f70 1 35"/>
              <a:gd name="f88" fmla="*/ f71 1 247"/>
              <a:gd name="f89" fmla="*/ 0 1 f54"/>
              <a:gd name="f90" fmla="*/ f48 1 f54"/>
              <a:gd name="f91" fmla="*/ 0 1 f55"/>
              <a:gd name="f92" fmla="*/ f49 1 f55"/>
              <a:gd name="f93" fmla="*/ f73 1 f54"/>
              <a:gd name="f94" fmla="*/ f74 1 f55"/>
              <a:gd name="f95" fmla="*/ f75 1 f54"/>
              <a:gd name="f96" fmla="*/ f76 1 f55"/>
              <a:gd name="f97" fmla="*/ f77 1 f54"/>
              <a:gd name="f98" fmla="*/ f78 1 f55"/>
              <a:gd name="f99" fmla="*/ f79 1 f54"/>
              <a:gd name="f100" fmla="*/ f80 1 f55"/>
              <a:gd name="f101" fmla="*/ f81 1 f54"/>
              <a:gd name="f102" fmla="*/ f82 1 f55"/>
              <a:gd name="f103" fmla="*/ f83 1 f54"/>
              <a:gd name="f104" fmla="*/ f84 1 f55"/>
              <a:gd name="f105" fmla="*/ f85 1 f54"/>
              <a:gd name="f106" fmla="*/ f86 1 f55"/>
              <a:gd name="f107" fmla="*/ f87 1 f54"/>
              <a:gd name="f108" fmla="*/ f88 1 f55"/>
              <a:gd name="f109" fmla="*/ f89 f45 1"/>
              <a:gd name="f110" fmla="*/ f90 f45 1"/>
              <a:gd name="f111" fmla="*/ f92 f46 1"/>
              <a:gd name="f112" fmla="*/ f91 f46 1"/>
              <a:gd name="f113" fmla="*/ f93 f45 1"/>
              <a:gd name="f114" fmla="*/ f94 f46 1"/>
              <a:gd name="f115" fmla="*/ f95 f45 1"/>
              <a:gd name="f116" fmla="*/ f96 f46 1"/>
              <a:gd name="f117" fmla="*/ f97 f45 1"/>
              <a:gd name="f118" fmla="*/ f98 f46 1"/>
              <a:gd name="f119" fmla="*/ f99 f45 1"/>
              <a:gd name="f120" fmla="*/ f100 f46 1"/>
              <a:gd name="f121" fmla="*/ f101 f45 1"/>
              <a:gd name="f122" fmla="*/ f102 f46 1"/>
              <a:gd name="f123" fmla="*/ f103 f45 1"/>
              <a:gd name="f124" fmla="*/ f104 f46 1"/>
              <a:gd name="f125" fmla="*/ f105 f45 1"/>
              <a:gd name="f126" fmla="*/ f106 f46 1"/>
              <a:gd name="f127" fmla="*/ f107 f45 1"/>
              <a:gd name="f128" fmla="*/ f108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2">
                <a:pos x="f113" y="f114"/>
              </a:cxn>
              <a:cxn ang="f72">
                <a:pos x="f115" y="f116"/>
              </a:cxn>
              <a:cxn ang="f72">
                <a:pos x="f117" y="f118"/>
              </a:cxn>
              <a:cxn ang="f72">
                <a:pos x="f119" y="f120"/>
              </a:cxn>
              <a:cxn ang="f72">
                <a:pos x="f121" y="f122"/>
              </a:cxn>
              <a:cxn ang="f72">
                <a:pos x="f123" y="f124"/>
              </a:cxn>
              <a:cxn ang="f72">
                <a:pos x="f125" y="f126"/>
              </a:cxn>
              <a:cxn ang="f72">
                <a:pos x="f127" y="f128"/>
              </a:cxn>
              <a:cxn ang="f72">
                <a:pos x="f113" y="f114"/>
              </a:cxn>
            </a:cxnLst>
            <a:rect l="f109" t="f112" r="f110" b="f111"/>
            <a:pathLst>
              <a:path w="35" h="246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5" y="f27"/>
                  <a:pt x="f28" y="f9"/>
                  <a:pt x="f29" y="f9"/>
                </a:cubicBezTo>
                <a:cubicBezTo>
                  <a:pt x="f30" y="f5"/>
                  <a:pt x="f31" y="f5"/>
                  <a:pt x="f6" y="f5"/>
                </a:cubicBezTo>
                <a:cubicBezTo>
                  <a:pt x="f32" y="f33"/>
                  <a:pt x="f30" y="f34"/>
                  <a:pt x="f35" y="f36"/>
                </a:cubicBezTo>
                <a:cubicBezTo>
                  <a:pt x="f25" y="f37"/>
                  <a:pt x="f23" y="f38"/>
                  <a:pt x="f39" y="f40"/>
                </a:cubicBezTo>
                <a:cubicBezTo>
                  <a:pt x="f41" y="f7"/>
                  <a:pt x="f42" y="f43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Freeform 21">
            <a:extLst>
              <a:ext uri="{FF2B5EF4-FFF2-40B4-BE49-F238E27FC236}">
                <a16:creationId xmlns:a16="http://schemas.microsoft.com/office/drawing/2014/main" id="{97EA4A94-89C3-1DD7-BD41-0BD01BE48B10}"/>
              </a:ext>
            </a:extLst>
          </p:cNvPr>
          <p:cNvSpPr/>
          <p:nvPr/>
        </p:nvSpPr>
        <p:spPr>
          <a:xfrm>
            <a:off x="6788148" y="2917822"/>
            <a:ext cx="1846265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"/>
              <a:gd name="f7" fmla="val 52"/>
              <a:gd name="f8" fmla="val 18"/>
              <a:gd name="f9" fmla="val 8"/>
              <a:gd name="f10" fmla="val 12"/>
              <a:gd name="f11" fmla="val 27"/>
              <a:gd name="f12" fmla="val 7"/>
              <a:gd name="f13" fmla="val 48"/>
              <a:gd name="f14" fmla="val 4"/>
              <a:gd name="f15" fmla="val 69"/>
              <a:gd name="f16" fmla="val 2"/>
              <a:gd name="f17" fmla="val 90"/>
              <a:gd name="f18" fmla="val 1"/>
              <a:gd name="f19" fmla="val 146"/>
              <a:gd name="f20" fmla="val 201"/>
              <a:gd name="f21" fmla="val 255"/>
              <a:gd name="f22" fmla="val 275"/>
              <a:gd name="f23" fmla="val 22"/>
              <a:gd name="f24" fmla="val 293"/>
              <a:gd name="f25" fmla="val 30"/>
              <a:gd name="f26" fmla="val 312"/>
              <a:gd name="f27" fmla="val 37"/>
              <a:gd name="f28" fmla="val 316"/>
              <a:gd name="f29" fmla="val 39"/>
              <a:gd name="f30" fmla="val 319"/>
              <a:gd name="f31" fmla="val 41"/>
              <a:gd name="f32" fmla="val 321"/>
              <a:gd name="f33" fmla="val 44"/>
              <a:gd name="f34" fmla="val 45"/>
              <a:gd name="f35" fmla="val 49"/>
              <a:gd name="f36" fmla="val 317"/>
              <a:gd name="f37" fmla="val 53"/>
              <a:gd name="f38" fmla="val 315"/>
              <a:gd name="f39" fmla="val 51"/>
              <a:gd name="f40" fmla="val 308"/>
              <a:gd name="f41" fmla="val 303"/>
              <a:gd name="f42" fmla="val 43"/>
              <a:gd name="f43" fmla="val 296"/>
              <a:gd name="f44" fmla="val 28"/>
              <a:gd name="f45" fmla="val 252"/>
              <a:gd name="f46" fmla="val 24"/>
              <a:gd name="f47" fmla="val 229"/>
              <a:gd name="f48" fmla="val 20"/>
              <a:gd name="f49" fmla="val 188"/>
              <a:gd name="f50" fmla="val 14"/>
              <a:gd name="f51" fmla="val 11"/>
              <a:gd name="f52" fmla="val 104"/>
              <a:gd name="f53" fmla="val 13"/>
              <a:gd name="f54" fmla="val 74"/>
              <a:gd name="f55" fmla="val 15"/>
              <a:gd name="f56" fmla="val 10"/>
              <a:gd name="f57" fmla="val 23"/>
              <a:gd name="f58" fmla="val 5"/>
              <a:gd name="f59" fmla="val 21"/>
              <a:gd name="f60" fmla="val 19"/>
              <a:gd name="f61" fmla="+- 0 0 -90"/>
              <a:gd name="f62" fmla="*/ f3 1 323"/>
              <a:gd name="f63" fmla="*/ f4 1 52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323"/>
              <a:gd name="f72" fmla="*/ f68 1 52"/>
              <a:gd name="f73" fmla="*/ 0 f69 1"/>
              <a:gd name="f74" fmla="*/ 18 f68 1"/>
              <a:gd name="f75" fmla="*/ 27 f69 1"/>
              <a:gd name="f76" fmla="*/ 7 f68 1"/>
              <a:gd name="f77" fmla="*/ 90 f69 1"/>
              <a:gd name="f78" fmla="*/ 1 f68 1"/>
              <a:gd name="f79" fmla="*/ 255 f69 1"/>
              <a:gd name="f80" fmla="*/ 312 f69 1"/>
              <a:gd name="f81" fmla="*/ 37 f68 1"/>
              <a:gd name="f82" fmla="*/ 321 f69 1"/>
              <a:gd name="f83" fmla="*/ 44 f68 1"/>
              <a:gd name="f84" fmla="*/ 323 f69 1"/>
              <a:gd name="f85" fmla="*/ 52 f68 1"/>
              <a:gd name="f86" fmla="*/ 315 f69 1"/>
              <a:gd name="f87" fmla="*/ 51 f68 1"/>
              <a:gd name="f88" fmla="*/ 296 f69 1"/>
              <a:gd name="f89" fmla="*/ 39 f68 1"/>
              <a:gd name="f90" fmla="*/ 229 f69 1"/>
              <a:gd name="f91" fmla="*/ 20 f68 1"/>
              <a:gd name="f92" fmla="*/ 104 f69 1"/>
              <a:gd name="f93" fmla="*/ 13 f68 1"/>
              <a:gd name="f94" fmla="*/ 14 f69 1"/>
              <a:gd name="f95" fmla="*/ 22 f68 1"/>
              <a:gd name="f96" fmla="+- f70 0 f1"/>
              <a:gd name="f97" fmla="*/ f73 1 323"/>
              <a:gd name="f98" fmla="*/ f74 1 53"/>
              <a:gd name="f99" fmla="*/ f75 1 323"/>
              <a:gd name="f100" fmla="*/ f76 1 53"/>
              <a:gd name="f101" fmla="*/ f77 1 323"/>
              <a:gd name="f102" fmla="*/ f78 1 53"/>
              <a:gd name="f103" fmla="*/ f79 1 323"/>
              <a:gd name="f104" fmla="*/ f80 1 323"/>
              <a:gd name="f105" fmla="*/ f81 1 53"/>
              <a:gd name="f106" fmla="*/ f82 1 323"/>
              <a:gd name="f107" fmla="*/ f83 1 53"/>
              <a:gd name="f108" fmla="*/ f84 1 323"/>
              <a:gd name="f109" fmla="*/ f85 1 53"/>
              <a:gd name="f110" fmla="*/ f86 1 323"/>
              <a:gd name="f111" fmla="*/ f87 1 53"/>
              <a:gd name="f112" fmla="*/ f88 1 323"/>
              <a:gd name="f113" fmla="*/ f89 1 53"/>
              <a:gd name="f114" fmla="*/ f90 1 323"/>
              <a:gd name="f115" fmla="*/ f91 1 53"/>
              <a:gd name="f116" fmla="*/ f92 1 323"/>
              <a:gd name="f117" fmla="*/ f93 1 53"/>
              <a:gd name="f118" fmla="*/ f94 1 323"/>
              <a:gd name="f119" fmla="*/ f95 1 53"/>
              <a:gd name="f120" fmla="*/ 0 1 f71"/>
              <a:gd name="f121" fmla="*/ f65 1 f71"/>
              <a:gd name="f122" fmla="*/ 0 1 f72"/>
              <a:gd name="f123" fmla="*/ f66 1 f72"/>
              <a:gd name="f124" fmla="*/ f97 1 f71"/>
              <a:gd name="f125" fmla="*/ f98 1 f72"/>
              <a:gd name="f126" fmla="*/ f99 1 f71"/>
              <a:gd name="f127" fmla="*/ f100 1 f72"/>
              <a:gd name="f128" fmla="*/ f101 1 f71"/>
              <a:gd name="f129" fmla="*/ f102 1 f72"/>
              <a:gd name="f130" fmla="*/ f103 1 f71"/>
              <a:gd name="f131" fmla="*/ f104 1 f71"/>
              <a:gd name="f132" fmla="*/ f105 1 f72"/>
              <a:gd name="f133" fmla="*/ f106 1 f71"/>
              <a:gd name="f134" fmla="*/ f107 1 f72"/>
              <a:gd name="f135" fmla="*/ f108 1 f71"/>
              <a:gd name="f136" fmla="*/ f109 1 f72"/>
              <a:gd name="f137" fmla="*/ f110 1 f71"/>
              <a:gd name="f138" fmla="*/ f111 1 f72"/>
              <a:gd name="f139" fmla="*/ f112 1 f71"/>
              <a:gd name="f140" fmla="*/ f113 1 f72"/>
              <a:gd name="f141" fmla="*/ f114 1 f71"/>
              <a:gd name="f142" fmla="*/ f115 1 f72"/>
              <a:gd name="f143" fmla="*/ f116 1 f71"/>
              <a:gd name="f144" fmla="*/ f117 1 f72"/>
              <a:gd name="f145" fmla="*/ f118 1 f71"/>
              <a:gd name="f146" fmla="*/ f119 1 f72"/>
              <a:gd name="f147" fmla="*/ f120 f62 1"/>
              <a:gd name="f148" fmla="*/ f121 f62 1"/>
              <a:gd name="f149" fmla="*/ f123 f63 1"/>
              <a:gd name="f150" fmla="*/ f122 f63 1"/>
              <a:gd name="f151" fmla="*/ f124 f62 1"/>
              <a:gd name="f152" fmla="*/ f125 f63 1"/>
              <a:gd name="f153" fmla="*/ f126 f62 1"/>
              <a:gd name="f154" fmla="*/ f127 f63 1"/>
              <a:gd name="f155" fmla="*/ f128 f62 1"/>
              <a:gd name="f156" fmla="*/ f129 f63 1"/>
              <a:gd name="f157" fmla="*/ f130 f62 1"/>
              <a:gd name="f158" fmla="*/ f131 f62 1"/>
              <a:gd name="f159" fmla="*/ f132 f63 1"/>
              <a:gd name="f160" fmla="*/ f133 f62 1"/>
              <a:gd name="f161" fmla="*/ f134 f63 1"/>
              <a:gd name="f162" fmla="*/ f135 f62 1"/>
              <a:gd name="f163" fmla="*/ f136 f63 1"/>
              <a:gd name="f164" fmla="*/ f137 f62 1"/>
              <a:gd name="f165" fmla="*/ f138 f63 1"/>
              <a:gd name="f166" fmla="*/ f139 f62 1"/>
              <a:gd name="f167" fmla="*/ f140 f63 1"/>
              <a:gd name="f168" fmla="*/ f141 f62 1"/>
              <a:gd name="f169" fmla="*/ f142 f63 1"/>
              <a:gd name="f170" fmla="*/ f143 f62 1"/>
              <a:gd name="f171" fmla="*/ f144 f63 1"/>
              <a:gd name="f172" fmla="*/ f145 f62 1"/>
              <a:gd name="f173" fmla="*/ f146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6">
                <a:pos x="f151" y="f152"/>
              </a:cxn>
              <a:cxn ang="f96">
                <a:pos x="f153" y="f154"/>
              </a:cxn>
              <a:cxn ang="f96">
                <a:pos x="f155" y="f156"/>
              </a:cxn>
              <a:cxn ang="f96">
                <a:pos x="f157" y="f152"/>
              </a:cxn>
              <a:cxn ang="f96">
                <a:pos x="f158" y="f159"/>
              </a:cxn>
              <a:cxn ang="f96">
                <a:pos x="f160" y="f161"/>
              </a:cxn>
              <a:cxn ang="f96">
                <a:pos x="f162" y="f163"/>
              </a:cxn>
              <a:cxn ang="f96">
                <a:pos x="f164" y="f165"/>
              </a:cxn>
              <a:cxn ang="f96">
                <a:pos x="f166" y="f167"/>
              </a:cxn>
              <a:cxn ang="f96">
                <a:pos x="f168" y="f169"/>
              </a:cxn>
              <a:cxn ang="f96">
                <a:pos x="f170" y="f171"/>
              </a:cxn>
              <a:cxn ang="f96">
                <a:pos x="f172" y="f173"/>
              </a:cxn>
              <a:cxn ang="f96">
                <a:pos x="f151" y="f173"/>
              </a:cxn>
              <a:cxn ang="f96">
                <a:pos x="f151" y="f152"/>
              </a:cxn>
            </a:cxnLst>
            <a:rect l="f147" t="f150" r="f148" b="f149"/>
            <a:pathLst>
              <a:path w="323" h="52">
                <a:moveTo>
                  <a:pt x="f5" y="f8"/>
                </a:moveTo>
                <a:cubicBezTo>
                  <a:pt x="f9" y="f10"/>
                  <a:pt x="f8" y="f9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5"/>
                  <a:pt x="f20" y="f14"/>
                  <a:pt x="f21" y="f8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6" y="f34"/>
                  <a:pt x="f6" y="f35"/>
                  <a:pt x="f6" y="f7"/>
                </a:cubicBezTo>
                <a:cubicBezTo>
                  <a:pt x="f32" y="f7"/>
                  <a:pt x="f36" y="f37"/>
                  <a:pt x="f38" y="f39"/>
                </a:cubicBezTo>
                <a:cubicBezTo>
                  <a:pt x="f40" y="f13"/>
                  <a:pt x="f41" y="f42"/>
                  <a:pt x="f43" y="f29"/>
                </a:cubicBezTo>
                <a:cubicBezTo>
                  <a:pt x="f22" y="f44"/>
                  <a:pt x="f45" y="f46"/>
                  <a:pt x="f47" y="f48"/>
                </a:cubicBezTo>
                <a:cubicBezTo>
                  <a:pt x="f49" y="f50"/>
                  <a:pt x="f19" y="f51"/>
                  <a:pt x="f52" y="f53"/>
                </a:cubicBezTo>
                <a:cubicBezTo>
                  <a:pt x="f54" y="f50"/>
                  <a:pt x="f33" y="f55"/>
                  <a:pt x="f50" y="f23"/>
                </a:cubicBezTo>
                <a:cubicBezTo>
                  <a:pt x="f56" y="f57"/>
                  <a:pt x="f58" y="f23"/>
                  <a:pt x="f5" y="f23"/>
                </a:cubicBezTo>
                <a:cubicBezTo>
                  <a:pt x="f5" y="f59"/>
                  <a:pt x="f5" y="f60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2">
            <a:extLst>
              <a:ext uri="{FF2B5EF4-FFF2-40B4-BE49-F238E27FC236}">
                <a16:creationId xmlns:a16="http://schemas.microsoft.com/office/drawing/2014/main" id="{418967A7-F557-E6F1-BBA6-5C4CD38063D8}"/>
              </a:ext>
            </a:extLst>
          </p:cNvPr>
          <p:cNvSpPr/>
          <p:nvPr/>
        </p:nvSpPr>
        <p:spPr>
          <a:xfrm>
            <a:off x="8131173" y="1290639"/>
            <a:ext cx="307979" cy="4667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4"/>
              <a:gd name="f7" fmla="val 82"/>
              <a:gd name="f8" fmla="val 23"/>
              <a:gd name="f9" fmla="val 66"/>
              <a:gd name="f10" fmla="val 50"/>
              <a:gd name="f11" fmla="val 74"/>
              <a:gd name="f12" fmla="val 47"/>
              <a:gd name="f13" fmla="val 45"/>
              <a:gd name="f14" fmla="val 30"/>
              <a:gd name="f15" fmla="val 79"/>
              <a:gd name="f16" fmla="val 15"/>
              <a:gd name="f17" fmla="val 76"/>
              <a:gd name="f18" fmla="val 73"/>
              <a:gd name="f19" fmla="val 2"/>
              <a:gd name="f20" fmla="val 49"/>
              <a:gd name="f21" fmla="val 5"/>
              <a:gd name="f22" fmla="val 25"/>
              <a:gd name="f23" fmla="val 8"/>
              <a:gd name="f24" fmla="val 38"/>
              <a:gd name="f25" fmla="val 4"/>
              <a:gd name="f26" fmla="val 7"/>
              <a:gd name="f27" fmla="val 53"/>
              <a:gd name="f28" fmla="val 17"/>
              <a:gd name="f29" fmla="val 52"/>
              <a:gd name="f30" fmla="val 26"/>
              <a:gd name="f31" fmla="val 35"/>
              <a:gd name="f32" fmla="val 44"/>
              <a:gd name="f33" fmla="val 34"/>
              <a:gd name="f34" fmla="val 32"/>
              <a:gd name="f35" fmla="val 31"/>
              <a:gd name="f36" fmla="val 33"/>
              <a:gd name="f37" fmla="val 36"/>
              <a:gd name="f38" fmla="val 41"/>
              <a:gd name="f39" fmla="val 37"/>
              <a:gd name="f40" fmla="val 39"/>
              <a:gd name="f41" fmla="val 40"/>
              <a:gd name="f42" fmla="val 42"/>
              <a:gd name="f43" fmla="val 43"/>
              <a:gd name="f44" fmla="val 48"/>
              <a:gd name="f45" fmla="val 60"/>
              <a:gd name="f46" fmla="val 70"/>
              <a:gd name="f47" fmla="val 65"/>
              <a:gd name="f48" fmla="val 63"/>
              <a:gd name="f49" fmla="+- 0 0 -90"/>
              <a:gd name="f50" fmla="*/ f3 1 54"/>
              <a:gd name="f51" fmla="*/ f4 1 82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54"/>
              <a:gd name="f60" fmla="*/ f56 1 82"/>
              <a:gd name="f61" fmla="*/ 23 f57 1"/>
              <a:gd name="f62" fmla="*/ 66 f56 1"/>
              <a:gd name="f63" fmla="*/ 45 f57 1"/>
              <a:gd name="f64" fmla="*/ 82 f56 1"/>
              <a:gd name="f65" fmla="*/ 0 f57 1"/>
              <a:gd name="f66" fmla="*/ 73 f56 1"/>
              <a:gd name="f67" fmla="*/ 8 f57 1"/>
              <a:gd name="f68" fmla="*/ 0 f56 1"/>
              <a:gd name="f69" fmla="*/ 54 f57 1"/>
              <a:gd name="f70" fmla="*/ 7 f56 1"/>
              <a:gd name="f71" fmla="*/ 50 f57 1"/>
              <a:gd name="f72" fmla="*/ 35 f56 1"/>
              <a:gd name="f73" fmla="*/ 32 f57 1"/>
              <a:gd name="f74" fmla="*/ 31 f56 1"/>
              <a:gd name="f75" fmla="*/ 31 f57 1"/>
              <a:gd name="f76" fmla="*/ 33 f56 1"/>
              <a:gd name="f77" fmla="*/ 39 f56 1"/>
              <a:gd name="f78" fmla="*/ 49 f57 1"/>
              <a:gd name="f79" fmla="*/ 43 f56 1"/>
              <a:gd name="f80" fmla="*/ 47 f57 1"/>
              <a:gd name="f81" fmla="*/ 70 f56 1"/>
              <a:gd name="f82" fmla="+- f58 0 f1"/>
              <a:gd name="f83" fmla="*/ f61 1 54"/>
              <a:gd name="f84" fmla="*/ f62 1 82"/>
              <a:gd name="f85" fmla="*/ f63 1 54"/>
              <a:gd name="f86" fmla="*/ f64 1 82"/>
              <a:gd name="f87" fmla="*/ f65 1 54"/>
              <a:gd name="f88" fmla="*/ f66 1 82"/>
              <a:gd name="f89" fmla="*/ f67 1 54"/>
              <a:gd name="f90" fmla="*/ f68 1 82"/>
              <a:gd name="f91" fmla="*/ f69 1 54"/>
              <a:gd name="f92" fmla="*/ f70 1 82"/>
              <a:gd name="f93" fmla="*/ f71 1 54"/>
              <a:gd name="f94" fmla="*/ f72 1 82"/>
              <a:gd name="f95" fmla="*/ f73 1 54"/>
              <a:gd name="f96" fmla="*/ f74 1 82"/>
              <a:gd name="f97" fmla="*/ f75 1 54"/>
              <a:gd name="f98" fmla="*/ f76 1 82"/>
              <a:gd name="f99" fmla="*/ f77 1 82"/>
              <a:gd name="f100" fmla="*/ f78 1 54"/>
              <a:gd name="f101" fmla="*/ f79 1 82"/>
              <a:gd name="f102" fmla="*/ f80 1 54"/>
              <a:gd name="f103" fmla="*/ f81 1 82"/>
              <a:gd name="f104" fmla="*/ 0 1 f59"/>
              <a:gd name="f105" fmla="*/ f53 1 f59"/>
              <a:gd name="f106" fmla="*/ 0 1 f60"/>
              <a:gd name="f107" fmla="*/ f54 1 f60"/>
              <a:gd name="f108" fmla="*/ f83 1 f59"/>
              <a:gd name="f109" fmla="*/ f84 1 f60"/>
              <a:gd name="f110" fmla="*/ f85 1 f59"/>
              <a:gd name="f111" fmla="*/ f86 1 f60"/>
              <a:gd name="f112" fmla="*/ f87 1 f59"/>
              <a:gd name="f113" fmla="*/ f88 1 f60"/>
              <a:gd name="f114" fmla="*/ f89 1 f59"/>
              <a:gd name="f115" fmla="*/ f90 1 f60"/>
              <a:gd name="f116" fmla="*/ f91 1 f59"/>
              <a:gd name="f117" fmla="*/ f92 1 f60"/>
              <a:gd name="f118" fmla="*/ f93 1 f59"/>
              <a:gd name="f119" fmla="*/ f94 1 f60"/>
              <a:gd name="f120" fmla="*/ f95 1 f59"/>
              <a:gd name="f121" fmla="*/ f96 1 f60"/>
              <a:gd name="f122" fmla="*/ f97 1 f59"/>
              <a:gd name="f123" fmla="*/ f98 1 f60"/>
              <a:gd name="f124" fmla="*/ f99 1 f60"/>
              <a:gd name="f125" fmla="*/ f100 1 f59"/>
              <a:gd name="f126" fmla="*/ f101 1 f60"/>
              <a:gd name="f127" fmla="*/ f102 1 f59"/>
              <a:gd name="f128" fmla="*/ f103 1 f60"/>
              <a:gd name="f129" fmla="*/ f104 f50 1"/>
              <a:gd name="f130" fmla="*/ f105 f50 1"/>
              <a:gd name="f131" fmla="*/ f107 f51 1"/>
              <a:gd name="f132" fmla="*/ f106 f51 1"/>
              <a:gd name="f133" fmla="*/ f108 f50 1"/>
              <a:gd name="f134" fmla="*/ f109 f51 1"/>
              <a:gd name="f135" fmla="*/ f110 f50 1"/>
              <a:gd name="f136" fmla="*/ f111 f51 1"/>
              <a:gd name="f137" fmla="*/ f112 f50 1"/>
              <a:gd name="f138" fmla="*/ f113 f51 1"/>
              <a:gd name="f139" fmla="*/ f114 f50 1"/>
              <a:gd name="f140" fmla="*/ f115 f51 1"/>
              <a:gd name="f141" fmla="*/ f116 f50 1"/>
              <a:gd name="f142" fmla="*/ f117 f51 1"/>
              <a:gd name="f143" fmla="*/ f118 f50 1"/>
              <a:gd name="f144" fmla="*/ f119 f51 1"/>
              <a:gd name="f145" fmla="*/ f120 f50 1"/>
              <a:gd name="f146" fmla="*/ f121 f51 1"/>
              <a:gd name="f147" fmla="*/ f122 f50 1"/>
              <a:gd name="f148" fmla="*/ f123 f51 1"/>
              <a:gd name="f149" fmla="*/ f124 f51 1"/>
              <a:gd name="f150" fmla="*/ f125 f50 1"/>
              <a:gd name="f151" fmla="*/ f126 f51 1"/>
              <a:gd name="f152" fmla="*/ f127 f50 1"/>
              <a:gd name="f153" fmla="*/ f128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2">
                <a:pos x="f133" y="f134"/>
              </a:cxn>
              <a:cxn ang="f82">
                <a:pos x="f135" y="f136"/>
              </a:cxn>
              <a:cxn ang="f82">
                <a:pos x="f137" y="f138"/>
              </a:cxn>
              <a:cxn ang="f82">
                <a:pos x="f139" y="f140"/>
              </a:cxn>
              <a:cxn ang="f82">
                <a:pos x="f141" y="f142"/>
              </a:cxn>
              <a:cxn ang="f82">
                <a:pos x="f143" y="f144"/>
              </a:cxn>
              <a:cxn ang="f82">
                <a:pos x="f145" y="f146"/>
              </a:cxn>
              <a:cxn ang="f82">
                <a:pos x="f147" y="f148"/>
              </a:cxn>
              <a:cxn ang="f82">
                <a:pos x="f135" y="f149"/>
              </a:cxn>
              <a:cxn ang="f82">
                <a:pos x="f150" y="f151"/>
              </a:cxn>
              <a:cxn ang="f82">
                <a:pos x="f152" y="f153"/>
              </a:cxn>
              <a:cxn ang="f82">
                <a:pos x="f133" y="f134"/>
              </a:cxn>
            </a:cxnLst>
            <a:rect l="f129" t="f132" r="f130" b="f131"/>
            <a:pathLst>
              <a:path w="54" h="82">
                <a:moveTo>
                  <a:pt x="f8" y="f9"/>
                </a:moveTo>
                <a:cubicBezTo>
                  <a:pt x="f10" y="f11"/>
                  <a:pt x="f12" y="f11"/>
                  <a:pt x="f13" y="f7"/>
                </a:cubicBezTo>
                <a:cubicBezTo>
                  <a:pt x="f14" y="f15"/>
                  <a:pt x="f16" y="f17"/>
                  <a:pt x="f5" y="f18"/>
                </a:cubicBezTo>
                <a:cubicBezTo>
                  <a:pt x="f19" y="f20"/>
                  <a:pt x="f21" y="f22"/>
                  <a:pt x="f23" y="f5"/>
                </a:cubicBezTo>
                <a:cubicBezTo>
                  <a:pt x="f8" y="f19"/>
                  <a:pt x="f24" y="f25"/>
                  <a:pt x="f6" y="f26"/>
                </a:cubicBezTo>
                <a:cubicBezTo>
                  <a:pt x="f27" y="f28"/>
                  <a:pt x="f29" y="f30"/>
                  <a:pt x="f10" y="f31"/>
                </a:cubicBezTo>
                <a:cubicBezTo>
                  <a:pt x="f32" y="f33"/>
                  <a:pt x="f24" y="f34"/>
                  <a:pt x="f34" y="f35"/>
                </a:cubicBezTo>
                <a:cubicBezTo>
                  <a:pt x="f34" y="f34"/>
                  <a:pt x="f35" y="f36"/>
                  <a:pt x="f35" y="f36"/>
                </a:cubicBezTo>
                <a:cubicBezTo>
                  <a:pt x="f37" y="f31"/>
                  <a:pt x="f38" y="f39"/>
                  <a:pt x="f13" y="f40"/>
                </a:cubicBezTo>
                <a:cubicBezTo>
                  <a:pt x="f12" y="f41"/>
                  <a:pt x="f20" y="f42"/>
                  <a:pt x="f20" y="f43"/>
                </a:cubicBezTo>
                <a:cubicBezTo>
                  <a:pt x="f20" y="f29"/>
                  <a:pt x="f44" y="f45"/>
                  <a:pt x="f12" y="f46"/>
                </a:cubicBezTo>
                <a:cubicBezTo>
                  <a:pt x="f40" y="f47"/>
                  <a:pt x="f34" y="f48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3">
            <a:extLst>
              <a:ext uri="{FF2B5EF4-FFF2-40B4-BE49-F238E27FC236}">
                <a16:creationId xmlns:a16="http://schemas.microsoft.com/office/drawing/2014/main" id="{93394817-55B4-EAEE-F084-5841C435E322}"/>
              </a:ext>
            </a:extLst>
          </p:cNvPr>
          <p:cNvSpPr/>
          <p:nvPr/>
        </p:nvSpPr>
        <p:spPr>
          <a:xfrm>
            <a:off x="7172325" y="2433639"/>
            <a:ext cx="325434" cy="4270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"/>
              <a:gd name="f7" fmla="val 75"/>
              <a:gd name="f8" fmla="val 2"/>
              <a:gd name="f9" fmla="val 58"/>
              <a:gd name="f10" fmla="val 4"/>
              <a:gd name="f11" fmla="val 42"/>
              <a:gd name="f12" fmla="val 7"/>
              <a:gd name="f13" fmla="val 25"/>
              <a:gd name="f14" fmla="val 19"/>
              <a:gd name="f15" fmla="val 14"/>
              <a:gd name="f16" fmla="val 8"/>
              <a:gd name="f17" fmla="val 6"/>
              <a:gd name="f18" fmla="val 10"/>
              <a:gd name="f19" fmla="val 11"/>
              <a:gd name="f20" fmla="val 3"/>
              <a:gd name="f21" fmla="val 26"/>
              <a:gd name="f22" fmla="val 41"/>
              <a:gd name="f23" fmla="val 1"/>
              <a:gd name="f24" fmla="val 52"/>
              <a:gd name="f25" fmla="val 48"/>
              <a:gd name="f26" fmla="val 50"/>
              <a:gd name="f27" fmla="val 43"/>
              <a:gd name="f28" fmla="val 29"/>
              <a:gd name="f29" fmla="val 15"/>
              <a:gd name="f30" fmla="val 23"/>
              <a:gd name="f31" fmla="val 38"/>
              <a:gd name="f32" fmla="val 39"/>
              <a:gd name="f33" fmla="val 40"/>
              <a:gd name="f34" fmla="val 28"/>
              <a:gd name="f35" fmla="val 34"/>
              <a:gd name="f36" fmla="+- 0 0 -90"/>
              <a:gd name="f37" fmla="*/ f3 1 57"/>
              <a:gd name="f38" fmla="*/ f4 1 75"/>
              <a:gd name="f39" fmla="val f5"/>
              <a:gd name="f40" fmla="val f6"/>
              <a:gd name="f41" fmla="val f7"/>
              <a:gd name="f42" fmla="*/ f36 f0 1"/>
              <a:gd name="f43" fmla="+- f41 0 f39"/>
              <a:gd name="f44" fmla="+- f40 0 f39"/>
              <a:gd name="f45" fmla="*/ f42 1 f2"/>
              <a:gd name="f46" fmla="*/ f44 1 57"/>
              <a:gd name="f47" fmla="*/ f43 1 75"/>
              <a:gd name="f48" fmla="*/ 0 f44 1"/>
              <a:gd name="f49" fmla="*/ 75 f43 1"/>
              <a:gd name="f50" fmla="*/ 7 f44 1"/>
              <a:gd name="f51" fmla="*/ 25 f43 1"/>
              <a:gd name="f52" fmla="*/ 8 f44 1"/>
              <a:gd name="f53" fmla="*/ 8 f43 1"/>
              <a:gd name="f54" fmla="*/ 11 f44 1"/>
              <a:gd name="f55" fmla="*/ 3 f43 1"/>
              <a:gd name="f56" fmla="*/ 57 f44 1"/>
              <a:gd name="f57" fmla="*/ 0 f43 1"/>
              <a:gd name="f58" fmla="*/ 43 f44 1"/>
              <a:gd name="f59" fmla="*/ 23 f44 1"/>
              <a:gd name="f60" fmla="*/ 38 f43 1"/>
              <a:gd name="f61" fmla="*/ 40 f43 1"/>
              <a:gd name="f62" fmla="*/ 39 f44 1"/>
              <a:gd name="f63" fmla="+- f45 0 f1"/>
              <a:gd name="f64" fmla="*/ f48 1 57"/>
              <a:gd name="f65" fmla="*/ f49 1 75"/>
              <a:gd name="f66" fmla="*/ f50 1 57"/>
              <a:gd name="f67" fmla="*/ f51 1 75"/>
              <a:gd name="f68" fmla="*/ f52 1 57"/>
              <a:gd name="f69" fmla="*/ f53 1 75"/>
              <a:gd name="f70" fmla="*/ f54 1 57"/>
              <a:gd name="f71" fmla="*/ f55 1 75"/>
              <a:gd name="f72" fmla="*/ f56 1 57"/>
              <a:gd name="f73" fmla="*/ f57 1 75"/>
              <a:gd name="f74" fmla="*/ f58 1 57"/>
              <a:gd name="f75" fmla="*/ f59 1 57"/>
              <a:gd name="f76" fmla="*/ f60 1 75"/>
              <a:gd name="f77" fmla="*/ f61 1 75"/>
              <a:gd name="f78" fmla="*/ f62 1 57"/>
              <a:gd name="f79" fmla="*/ 0 1 f46"/>
              <a:gd name="f80" fmla="*/ f40 1 f46"/>
              <a:gd name="f81" fmla="*/ 0 1 f47"/>
              <a:gd name="f82" fmla="*/ f41 1 f47"/>
              <a:gd name="f83" fmla="*/ f64 1 f46"/>
              <a:gd name="f84" fmla="*/ f65 1 f47"/>
              <a:gd name="f85" fmla="*/ f66 1 f46"/>
              <a:gd name="f86" fmla="*/ f67 1 f47"/>
              <a:gd name="f87" fmla="*/ f68 1 f46"/>
              <a:gd name="f88" fmla="*/ f69 1 f47"/>
              <a:gd name="f89" fmla="*/ f70 1 f46"/>
              <a:gd name="f90" fmla="*/ f71 1 f47"/>
              <a:gd name="f91" fmla="*/ f72 1 f46"/>
              <a:gd name="f92" fmla="*/ f73 1 f47"/>
              <a:gd name="f93" fmla="*/ f74 1 f46"/>
              <a:gd name="f94" fmla="*/ f75 1 f46"/>
              <a:gd name="f95" fmla="*/ f76 1 f47"/>
              <a:gd name="f96" fmla="*/ f77 1 f47"/>
              <a:gd name="f97" fmla="*/ f78 1 f46"/>
              <a:gd name="f98" fmla="*/ f79 f37 1"/>
              <a:gd name="f99" fmla="*/ f80 f37 1"/>
              <a:gd name="f100" fmla="*/ f82 f38 1"/>
              <a:gd name="f101" fmla="*/ f81 f38 1"/>
              <a:gd name="f102" fmla="*/ f83 f37 1"/>
              <a:gd name="f103" fmla="*/ f84 f38 1"/>
              <a:gd name="f104" fmla="*/ f85 f37 1"/>
              <a:gd name="f105" fmla="*/ f86 f38 1"/>
              <a:gd name="f106" fmla="*/ f87 f37 1"/>
              <a:gd name="f107" fmla="*/ f88 f38 1"/>
              <a:gd name="f108" fmla="*/ f89 f37 1"/>
              <a:gd name="f109" fmla="*/ f90 f38 1"/>
              <a:gd name="f110" fmla="*/ f91 f37 1"/>
              <a:gd name="f111" fmla="*/ f92 f38 1"/>
              <a:gd name="f112" fmla="*/ f93 f37 1"/>
              <a:gd name="f113" fmla="*/ f94 f37 1"/>
              <a:gd name="f114" fmla="*/ f95 f38 1"/>
              <a:gd name="f115" fmla="*/ f96 f38 1"/>
              <a:gd name="f116" fmla="*/ f97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3">
                <a:pos x="f102" y="f103"/>
              </a:cxn>
              <a:cxn ang="f63">
                <a:pos x="f104" y="f105"/>
              </a:cxn>
              <a:cxn ang="f63">
                <a:pos x="f106" y="f107"/>
              </a:cxn>
              <a:cxn ang="f63">
                <a:pos x="f108" y="f109"/>
              </a:cxn>
              <a:cxn ang="f63">
                <a:pos x="f110" y="f111"/>
              </a:cxn>
              <a:cxn ang="f63">
                <a:pos x="f112" y="f103"/>
              </a:cxn>
              <a:cxn ang="f63">
                <a:pos x="f102" y="f103"/>
              </a:cxn>
              <a:cxn ang="f63">
                <a:pos x="f113" y="f114"/>
              </a:cxn>
              <a:cxn ang="f63">
                <a:pos x="f113" y="f115"/>
              </a:cxn>
              <a:cxn ang="f63">
                <a:pos x="f116" y="f115"/>
              </a:cxn>
              <a:cxn ang="f63">
                <a:pos x="f116" y="f114"/>
              </a:cxn>
              <a:cxn ang="f63">
                <a:pos x="f113" y="f114"/>
              </a:cxn>
            </a:cxnLst>
            <a:rect l="f98" t="f101" r="f99" b="f100"/>
            <a:pathLst>
              <a:path w="57" h="75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2" y="f14"/>
                  <a:pt x="f12" y="f15"/>
                  <a:pt x="f16" y="f16"/>
                </a:cubicBezTo>
                <a:cubicBezTo>
                  <a:pt x="f16" y="f17"/>
                  <a:pt x="f18" y="f10"/>
                  <a:pt x="f19" y="f20"/>
                </a:cubicBezTo>
                <a:cubicBezTo>
                  <a:pt x="f21" y="f8"/>
                  <a:pt x="f22" y="f23"/>
                  <a:pt x="f6" y="f5"/>
                </a:cubicBezTo>
                <a:cubicBezTo>
                  <a:pt x="f24" y="f13"/>
                  <a:pt x="f25" y="f26"/>
                  <a:pt x="f27" y="f7"/>
                </a:cubicBezTo>
                <a:cubicBezTo>
                  <a:pt x="f28" y="f7"/>
                  <a:pt x="f29" y="f7"/>
                  <a:pt x="f5" y="f7"/>
                </a:cubicBezTo>
                <a:close/>
                <a:moveTo>
                  <a:pt x="f30" y="f31"/>
                </a:moveTo>
                <a:cubicBezTo>
                  <a:pt x="f30" y="f31"/>
                  <a:pt x="f30" y="f32"/>
                  <a:pt x="f30" y="f33"/>
                </a:cubicBezTo>
                <a:cubicBezTo>
                  <a:pt x="f34" y="f33"/>
                  <a:pt x="f35" y="f33"/>
                  <a:pt x="f32" y="f33"/>
                </a:cubicBezTo>
                <a:cubicBezTo>
                  <a:pt x="f32" y="f32"/>
                  <a:pt x="f32" y="f31"/>
                  <a:pt x="f32" y="f31"/>
                </a:cubicBezTo>
                <a:cubicBezTo>
                  <a:pt x="f35" y="f31"/>
                  <a:pt x="f34" y="f31"/>
                  <a:pt x="f30" y="f31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4">
            <a:extLst>
              <a:ext uri="{FF2B5EF4-FFF2-40B4-BE49-F238E27FC236}">
                <a16:creationId xmlns:a16="http://schemas.microsoft.com/office/drawing/2014/main" id="{FB6F6785-3A46-F535-44B1-1D0571CBDCA0}"/>
              </a:ext>
            </a:extLst>
          </p:cNvPr>
          <p:cNvSpPr/>
          <p:nvPr/>
        </p:nvSpPr>
        <p:spPr>
          <a:xfrm>
            <a:off x="7269159" y="601666"/>
            <a:ext cx="1433514" cy="2667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1"/>
              <a:gd name="f7" fmla="val 47"/>
              <a:gd name="f8" fmla="val 24"/>
              <a:gd name="f9" fmla="val 1"/>
              <a:gd name="f10" fmla="val 23"/>
              <a:gd name="f11" fmla="val 2"/>
              <a:gd name="f12" fmla="val 22"/>
              <a:gd name="f13" fmla="val 3"/>
              <a:gd name="f14" fmla="val 21"/>
              <a:gd name="f15" fmla="val 9"/>
              <a:gd name="f16" fmla="val 71"/>
              <a:gd name="f17" fmla="val 119"/>
              <a:gd name="f18" fmla="val 167"/>
              <a:gd name="f19" fmla="val 213"/>
              <a:gd name="f20" fmla="val 17"/>
              <a:gd name="f21" fmla="val 222"/>
              <a:gd name="f22" fmla="val 20"/>
              <a:gd name="f23" fmla="val 231"/>
              <a:gd name="f24" fmla="val 240"/>
              <a:gd name="f25" fmla="val 27"/>
              <a:gd name="f26" fmla="val 246"/>
              <a:gd name="f27" fmla="val 29"/>
              <a:gd name="f28" fmla="val 250"/>
              <a:gd name="f29" fmla="val 34"/>
              <a:gd name="f30" fmla="val 41"/>
              <a:gd name="f31" fmla="val 43"/>
              <a:gd name="f32" fmla="val 249"/>
              <a:gd name="f33" fmla="val 45"/>
              <a:gd name="f34" fmla="val 248"/>
              <a:gd name="f35" fmla="val 46"/>
              <a:gd name="f36" fmla="val 247"/>
              <a:gd name="f37" fmla="val 245"/>
              <a:gd name="f38" fmla="val 243"/>
              <a:gd name="f39" fmla="val 221"/>
              <a:gd name="f40" fmla="val 28"/>
              <a:gd name="f41" fmla="val 195"/>
              <a:gd name="f42" fmla="val 126"/>
              <a:gd name="f43" fmla="val 15"/>
              <a:gd name="f44" fmla="val 84"/>
              <a:gd name="f45" fmla="val 14"/>
              <a:gd name="f46" fmla="val 42"/>
              <a:gd name="f47" fmla="val 19"/>
              <a:gd name="f48" fmla="val 30"/>
              <a:gd name="f49" fmla="val 18"/>
              <a:gd name="f50" fmla="val 7"/>
              <a:gd name="f51" fmla="val 25"/>
              <a:gd name="f52" fmla="val 5"/>
              <a:gd name="f53" fmla="val 26"/>
              <a:gd name="f54" fmla="+- 0 0 -90"/>
              <a:gd name="f55" fmla="*/ f3 1 251"/>
              <a:gd name="f56" fmla="*/ f4 1 47"/>
              <a:gd name="f57" fmla="val f5"/>
              <a:gd name="f58" fmla="val f6"/>
              <a:gd name="f59" fmla="val f7"/>
              <a:gd name="f60" fmla="*/ f54 f0 1"/>
              <a:gd name="f61" fmla="+- f59 0 f57"/>
              <a:gd name="f62" fmla="+- f58 0 f57"/>
              <a:gd name="f63" fmla="*/ f60 1 f2"/>
              <a:gd name="f64" fmla="*/ f62 1 251"/>
              <a:gd name="f65" fmla="*/ f61 1 47"/>
              <a:gd name="f66" fmla="*/ 0 f62 1"/>
              <a:gd name="f67" fmla="*/ 24 f61 1"/>
              <a:gd name="f68" fmla="*/ 3 f62 1"/>
              <a:gd name="f69" fmla="*/ 21 f61 1"/>
              <a:gd name="f70" fmla="*/ 71 f62 1"/>
              <a:gd name="f71" fmla="*/ 1 f61 1"/>
              <a:gd name="f72" fmla="*/ 213 f62 1"/>
              <a:gd name="f73" fmla="*/ 17 f61 1"/>
              <a:gd name="f74" fmla="*/ 240 f62 1"/>
              <a:gd name="f75" fmla="*/ 27 f61 1"/>
              <a:gd name="f76" fmla="*/ 251 f62 1"/>
              <a:gd name="f77" fmla="*/ 41 f61 1"/>
              <a:gd name="f78" fmla="*/ 248 f62 1"/>
              <a:gd name="f79" fmla="*/ 46 f61 1"/>
              <a:gd name="f80" fmla="*/ 243 f62 1"/>
              <a:gd name="f81" fmla="*/ 45 f61 1"/>
              <a:gd name="f82" fmla="*/ 167 f62 1"/>
              <a:gd name="f83" fmla="*/ 20 f61 1"/>
              <a:gd name="f84" fmla="*/ 42 f62 1"/>
              <a:gd name="f85" fmla="*/ 19 f61 1"/>
              <a:gd name="f86" fmla="*/ 7 f62 1"/>
              <a:gd name="f87" fmla="*/ 25 f61 1"/>
              <a:gd name="f88" fmla="*/ 1 f62 1"/>
              <a:gd name="f89" fmla="*/ 26 f61 1"/>
              <a:gd name="f90" fmla="+- f63 0 f1"/>
              <a:gd name="f91" fmla="*/ f66 1 251"/>
              <a:gd name="f92" fmla="*/ f67 1 47"/>
              <a:gd name="f93" fmla="*/ f68 1 251"/>
              <a:gd name="f94" fmla="*/ f69 1 47"/>
              <a:gd name="f95" fmla="*/ f70 1 251"/>
              <a:gd name="f96" fmla="*/ f71 1 47"/>
              <a:gd name="f97" fmla="*/ f72 1 251"/>
              <a:gd name="f98" fmla="*/ f73 1 47"/>
              <a:gd name="f99" fmla="*/ f74 1 251"/>
              <a:gd name="f100" fmla="*/ f75 1 47"/>
              <a:gd name="f101" fmla="*/ f76 1 251"/>
              <a:gd name="f102" fmla="*/ f77 1 47"/>
              <a:gd name="f103" fmla="*/ f78 1 251"/>
              <a:gd name="f104" fmla="*/ f79 1 47"/>
              <a:gd name="f105" fmla="*/ f80 1 251"/>
              <a:gd name="f106" fmla="*/ f81 1 47"/>
              <a:gd name="f107" fmla="*/ f82 1 251"/>
              <a:gd name="f108" fmla="*/ f83 1 47"/>
              <a:gd name="f109" fmla="*/ f84 1 251"/>
              <a:gd name="f110" fmla="*/ f85 1 47"/>
              <a:gd name="f111" fmla="*/ f86 1 251"/>
              <a:gd name="f112" fmla="*/ f87 1 47"/>
              <a:gd name="f113" fmla="*/ f88 1 251"/>
              <a:gd name="f114" fmla="*/ f89 1 47"/>
              <a:gd name="f115" fmla="*/ 0 1 f64"/>
              <a:gd name="f116" fmla="*/ f58 1 f64"/>
              <a:gd name="f117" fmla="*/ 0 1 f65"/>
              <a:gd name="f118" fmla="*/ f59 1 f65"/>
              <a:gd name="f119" fmla="*/ f91 1 f64"/>
              <a:gd name="f120" fmla="*/ f92 1 f65"/>
              <a:gd name="f121" fmla="*/ f93 1 f64"/>
              <a:gd name="f122" fmla="*/ f94 1 f65"/>
              <a:gd name="f123" fmla="*/ f95 1 f64"/>
              <a:gd name="f124" fmla="*/ f96 1 f65"/>
              <a:gd name="f125" fmla="*/ f97 1 f64"/>
              <a:gd name="f126" fmla="*/ f98 1 f65"/>
              <a:gd name="f127" fmla="*/ f99 1 f64"/>
              <a:gd name="f128" fmla="*/ f100 1 f65"/>
              <a:gd name="f129" fmla="*/ f101 1 f64"/>
              <a:gd name="f130" fmla="*/ f102 1 f65"/>
              <a:gd name="f131" fmla="*/ f103 1 f64"/>
              <a:gd name="f132" fmla="*/ f104 1 f65"/>
              <a:gd name="f133" fmla="*/ f105 1 f64"/>
              <a:gd name="f134" fmla="*/ f106 1 f65"/>
              <a:gd name="f135" fmla="*/ f107 1 f64"/>
              <a:gd name="f136" fmla="*/ f108 1 f65"/>
              <a:gd name="f137" fmla="*/ f109 1 f64"/>
              <a:gd name="f138" fmla="*/ f110 1 f65"/>
              <a:gd name="f139" fmla="*/ f111 1 f64"/>
              <a:gd name="f140" fmla="*/ f112 1 f65"/>
              <a:gd name="f141" fmla="*/ f113 1 f64"/>
              <a:gd name="f142" fmla="*/ f114 1 f65"/>
              <a:gd name="f143" fmla="*/ f115 f55 1"/>
              <a:gd name="f144" fmla="*/ f116 f55 1"/>
              <a:gd name="f145" fmla="*/ f118 f56 1"/>
              <a:gd name="f146" fmla="*/ f117 f56 1"/>
              <a:gd name="f147" fmla="*/ f119 f55 1"/>
              <a:gd name="f148" fmla="*/ f120 f56 1"/>
              <a:gd name="f149" fmla="*/ f121 f55 1"/>
              <a:gd name="f150" fmla="*/ f122 f56 1"/>
              <a:gd name="f151" fmla="*/ f123 f55 1"/>
              <a:gd name="f152" fmla="*/ f124 f56 1"/>
              <a:gd name="f153" fmla="*/ f125 f55 1"/>
              <a:gd name="f154" fmla="*/ f126 f56 1"/>
              <a:gd name="f155" fmla="*/ f127 f55 1"/>
              <a:gd name="f156" fmla="*/ f128 f56 1"/>
              <a:gd name="f157" fmla="*/ f129 f55 1"/>
              <a:gd name="f158" fmla="*/ f130 f56 1"/>
              <a:gd name="f159" fmla="*/ f131 f55 1"/>
              <a:gd name="f160" fmla="*/ f132 f56 1"/>
              <a:gd name="f161" fmla="*/ f133 f55 1"/>
              <a:gd name="f162" fmla="*/ f134 f56 1"/>
              <a:gd name="f163" fmla="*/ f135 f55 1"/>
              <a:gd name="f164" fmla="*/ f136 f56 1"/>
              <a:gd name="f165" fmla="*/ f137 f55 1"/>
              <a:gd name="f166" fmla="*/ f138 f56 1"/>
              <a:gd name="f167" fmla="*/ f139 f55 1"/>
              <a:gd name="f168" fmla="*/ f140 f56 1"/>
              <a:gd name="f169" fmla="*/ f141 f55 1"/>
              <a:gd name="f170" fmla="*/ f142 f5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47" y="f148"/>
              </a:cxn>
              <a:cxn ang="f90">
                <a:pos x="f149" y="f150"/>
              </a:cxn>
              <a:cxn ang="f90">
                <a:pos x="f151" y="f152"/>
              </a:cxn>
              <a:cxn ang="f90">
                <a:pos x="f153" y="f154"/>
              </a:cxn>
              <a:cxn ang="f90">
                <a:pos x="f155" y="f156"/>
              </a:cxn>
              <a:cxn ang="f90">
                <a:pos x="f157" y="f158"/>
              </a:cxn>
              <a:cxn ang="f90">
                <a:pos x="f159" y="f160"/>
              </a:cxn>
              <a:cxn ang="f90">
                <a:pos x="f161" y="f162"/>
              </a:cxn>
              <a:cxn ang="f90">
                <a:pos x="f163" y="f164"/>
              </a:cxn>
              <a:cxn ang="f90">
                <a:pos x="f165" y="f166"/>
              </a:cxn>
              <a:cxn ang="f90">
                <a:pos x="f167" y="f168"/>
              </a:cxn>
              <a:cxn ang="f90">
                <a:pos x="f169" y="f170"/>
              </a:cxn>
              <a:cxn ang="f90">
                <a:pos x="f147" y="f148"/>
              </a:cxn>
            </a:cxnLst>
            <a:rect l="f143" t="f146" r="f144" b="f145"/>
            <a:pathLst>
              <a:path w="251" h="47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8" y="f15"/>
                  <a:pt x="f7" y="f11"/>
                  <a:pt x="f16" y="f9"/>
                </a:cubicBezTo>
                <a:cubicBezTo>
                  <a:pt x="f17" y="f5"/>
                  <a:pt x="f18" y="f13"/>
                  <a:pt x="f19" y="f20"/>
                </a:cubicBezTo>
                <a:cubicBezTo>
                  <a:pt x="f21" y="f22"/>
                  <a:pt x="f23" y="f10"/>
                  <a:pt x="f24" y="f25"/>
                </a:cubicBezTo>
                <a:cubicBezTo>
                  <a:pt x="f26" y="f27"/>
                  <a:pt x="f28" y="f29"/>
                  <a:pt x="f6" y="f30"/>
                </a:cubicBezTo>
                <a:cubicBezTo>
                  <a:pt x="f6" y="f31"/>
                  <a:pt x="f32" y="f33"/>
                  <a:pt x="f34" y="f35"/>
                </a:cubicBezTo>
                <a:cubicBezTo>
                  <a:pt x="f36" y="f7"/>
                  <a:pt x="f37" y="f35"/>
                  <a:pt x="f38" y="f33"/>
                </a:cubicBezTo>
                <a:cubicBezTo>
                  <a:pt x="f39" y="f40"/>
                  <a:pt x="f41" y="f10"/>
                  <a:pt x="f18" y="f22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22"/>
                  <a:pt x="f49" y="f10"/>
                  <a:pt x="f50" y="f51"/>
                </a:cubicBezTo>
                <a:cubicBezTo>
                  <a:pt x="f52" y="f51"/>
                  <a:pt x="f13" y="f51"/>
                  <a:pt x="f9" y="f53"/>
                </a:cubicBezTo>
                <a:cubicBezTo>
                  <a:pt x="f9" y="f51"/>
                  <a:pt x="f9" y="f51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5">
            <a:extLst>
              <a:ext uri="{FF2B5EF4-FFF2-40B4-BE49-F238E27FC236}">
                <a16:creationId xmlns:a16="http://schemas.microsoft.com/office/drawing/2014/main" id="{6578321A-986F-29A2-E9ED-E819771192EC}"/>
              </a:ext>
            </a:extLst>
          </p:cNvPr>
          <p:cNvSpPr/>
          <p:nvPr/>
        </p:nvSpPr>
        <p:spPr>
          <a:xfrm>
            <a:off x="7559673" y="2439984"/>
            <a:ext cx="309560" cy="4381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4"/>
              <a:gd name="f7" fmla="val 77"/>
              <a:gd name="f8" fmla="val 10"/>
              <a:gd name="f9" fmla="val 25"/>
              <a:gd name="f10" fmla="val 39"/>
              <a:gd name="f11" fmla="val 50"/>
              <a:gd name="f12" fmla="val 26"/>
              <a:gd name="f13" fmla="val 45"/>
              <a:gd name="f14" fmla="val 51"/>
              <a:gd name="f15" fmla="val 41"/>
              <a:gd name="f16" fmla="val 28"/>
              <a:gd name="f17" fmla="val 76"/>
              <a:gd name="f18" fmla="val 14"/>
              <a:gd name="f19" fmla="val 75"/>
              <a:gd name="f20" fmla="val 3"/>
              <a:gd name="f21" fmla="val 62"/>
              <a:gd name="f22" fmla="val 5"/>
              <a:gd name="f23" fmla="val 49"/>
              <a:gd name="f24" fmla="val 6"/>
              <a:gd name="f25" fmla="val 37"/>
              <a:gd name="f26" fmla="val 8"/>
              <a:gd name="f27" fmla="val 9"/>
              <a:gd name="f28" fmla="val 12"/>
              <a:gd name="f29" fmla="+- 0 0 -90"/>
              <a:gd name="f30" fmla="*/ f3 1 54"/>
              <a:gd name="f31" fmla="*/ f4 1 77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54"/>
              <a:gd name="f40" fmla="*/ f36 1 77"/>
              <a:gd name="f41" fmla="*/ 10 f37 1"/>
              <a:gd name="f42" fmla="*/ 0 f36 1"/>
              <a:gd name="f43" fmla="*/ 54 f37 1"/>
              <a:gd name="f44" fmla="*/ 41 f37 1"/>
              <a:gd name="f45" fmla="*/ 77 f36 1"/>
              <a:gd name="f46" fmla="*/ 0 f37 1"/>
              <a:gd name="f47" fmla="*/ 75 f36 1"/>
              <a:gd name="f48" fmla="*/ 6 f37 1"/>
              <a:gd name="f49" fmla="*/ 37 f36 1"/>
              <a:gd name="f50" fmla="+- f38 0 f1"/>
              <a:gd name="f51" fmla="*/ f41 1 54"/>
              <a:gd name="f52" fmla="*/ f42 1 77"/>
              <a:gd name="f53" fmla="*/ f43 1 54"/>
              <a:gd name="f54" fmla="*/ f44 1 54"/>
              <a:gd name="f55" fmla="*/ f45 1 77"/>
              <a:gd name="f56" fmla="*/ f46 1 54"/>
              <a:gd name="f57" fmla="*/ f47 1 77"/>
              <a:gd name="f58" fmla="*/ f48 1 54"/>
              <a:gd name="f59" fmla="*/ f49 1 77"/>
              <a:gd name="f60" fmla="*/ 0 1 f39"/>
              <a:gd name="f61" fmla="*/ f33 1 f39"/>
              <a:gd name="f62" fmla="*/ 0 1 f40"/>
              <a:gd name="f63" fmla="*/ f34 1 f40"/>
              <a:gd name="f64" fmla="*/ f51 1 f39"/>
              <a:gd name="f65" fmla="*/ f52 1 f40"/>
              <a:gd name="f66" fmla="*/ f53 1 f39"/>
              <a:gd name="f67" fmla="*/ f54 1 f39"/>
              <a:gd name="f68" fmla="*/ f55 1 f40"/>
              <a:gd name="f69" fmla="*/ f56 1 f39"/>
              <a:gd name="f70" fmla="*/ f57 1 f40"/>
              <a:gd name="f71" fmla="*/ f58 1 f39"/>
              <a:gd name="f72" fmla="*/ f59 1 f40"/>
              <a:gd name="f73" fmla="*/ f60 f30 1"/>
              <a:gd name="f74" fmla="*/ f61 f30 1"/>
              <a:gd name="f75" fmla="*/ f63 f31 1"/>
              <a:gd name="f76" fmla="*/ f62 f31 1"/>
              <a:gd name="f77" fmla="*/ f64 f30 1"/>
              <a:gd name="f78" fmla="*/ f65 f31 1"/>
              <a:gd name="f79" fmla="*/ f66 f30 1"/>
              <a:gd name="f80" fmla="*/ f67 f30 1"/>
              <a:gd name="f81" fmla="*/ f68 f31 1"/>
              <a:gd name="f82" fmla="*/ f69 f30 1"/>
              <a:gd name="f83" fmla="*/ f70 f31 1"/>
              <a:gd name="f84" fmla="*/ f71 f30 1"/>
              <a:gd name="f85" fmla="*/ f7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7" y="f78"/>
              </a:cxn>
              <a:cxn ang="f50">
                <a:pos x="f79" y="f78"/>
              </a:cxn>
              <a:cxn ang="f50">
                <a:pos x="f80" y="f81"/>
              </a:cxn>
              <a:cxn ang="f50">
                <a:pos x="f82" y="f83"/>
              </a:cxn>
              <a:cxn ang="f50">
                <a:pos x="f84" y="f85"/>
              </a:cxn>
              <a:cxn ang="f50">
                <a:pos x="f77" y="f78"/>
              </a:cxn>
            </a:cxnLst>
            <a:rect l="f73" t="f76" r="f74" b="f75"/>
            <a:pathLst>
              <a:path w="54" h="77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5" y="f7"/>
                </a:cubicBezTo>
                <a:cubicBezTo>
                  <a:pt x="f16" y="f17"/>
                  <a:pt x="f18" y="f17"/>
                  <a:pt x="f5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9"/>
                  <a:pt x="f27" y="f28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:a16="http://schemas.microsoft.com/office/drawing/2014/main" id="{CD690915-9661-0528-97A5-11872B2E0B96}"/>
              </a:ext>
            </a:extLst>
          </p:cNvPr>
          <p:cNvSpPr/>
          <p:nvPr/>
        </p:nvSpPr>
        <p:spPr>
          <a:xfrm>
            <a:off x="6886575" y="2314574"/>
            <a:ext cx="1781178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2"/>
              <a:gd name="f7" fmla="val 52"/>
              <a:gd name="f8" fmla="val 18"/>
              <a:gd name="f9" fmla="val 9"/>
              <a:gd name="f10" fmla="val 11"/>
              <a:gd name="f11" fmla="val 20"/>
              <a:gd name="f12" fmla="val 8"/>
              <a:gd name="f13" fmla="val 31"/>
              <a:gd name="f14" fmla="val 6"/>
              <a:gd name="f15" fmla="val 62"/>
              <a:gd name="f16" fmla="val 1"/>
              <a:gd name="f17" fmla="val 94"/>
              <a:gd name="f18" fmla="val 125"/>
              <a:gd name="f19" fmla="val 171"/>
              <a:gd name="f20" fmla="val 3"/>
              <a:gd name="f21" fmla="val 217"/>
              <a:gd name="f22" fmla="val 261"/>
              <a:gd name="f23" fmla="val 21"/>
              <a:gd name="f24" fmla="val 276"/>
              <a:gd name="f25" fmla="val 26"/>
              <a:gd name="f26" fmla="val 289"/>
              <a:gd name="f27" fmla="val 32"/>
              <a:gd name="f28" fmla="val 303"/>
              <a:gd name="f29" fmla="val 38"/>
              <a:gd name="f30" fmla="val 305"/>
              <a:gd name="f31" fmla="val 39"/>
              <a:gd name="f32" fmla="val 307"/>
              <a:gd name="f33" fmla="val 308"/>
              <a:gd name="f34" fmla="val 41"/>
              <a:gd name="f35" fmla="val 309"/>
              <a:gd name="f36" fmla="val 43"/>
              <a:gd name="f37" fmla="val 48"/>
              <a:gd name="f38" fmla="val 311"/>
              <a:gd name="f39" fmla="val 49"/>
              <a:gd name="f40" fmla="val 53"/>
              <a:gd name="f41" fmla="val 51"/>
              <a:gd name="f42" fmla="val 302"/>
              <a:gd name="f43" fmla="val 279"/>
              <a:gd name="f44" fmla="val 251"/>
              <a:gd name="f45" fmla="val 23"/>
              <a:gd name="f46" fmla="val 223"/>
              <a:gd name="f47" fmla="val 188"/>
              <a:gd name="f48" fmla="val 16"/>
              <a:gd name="f49" fmla="val 153"/>
              <a:gd name="f50" fmla="val 13"/>
              <a:gd name="f51" fmla="val 118"/>
              <a:gd name="f52" fmla="val 12"/>
              <a:gd name="f53" fmla="val 82"/>
              <a:gd name="f54" fmla="val 46"/>
              <a:gd name="f55" fmla="val 14"/>
              <a:gd name="f56" fmla="val 7"/>
              <a:gd name="f57" fmla="val 22"/>
              <a:gd name="f58" fmla="val 4"/>
              <a:gd name="f59" fmla="val 19"/>
              <a:gd name="f60" fmla="+- 0 0 -90"/>
              <a:gd name="f61" fmla="*/ f3 1 312"/>
              <a:gd name="f62" fmla="*/ f4 1 52"/>
              <a:gd name="f63" fmla="val f5"/>
              <a:gd name="f64" fmla="val f6"/>
              <a:gd name="f65" fmla="val f7"/>
              <a:gd name="f66" fmla="*/ f60 f0 1"/>
              <a:gd name="f67" fmla="+- f65 0 f63"/>
              <a:gd name="f68" fmla="+- f64 0 f63"/>
              <a:gd name="f69" fmla="*/ f66 1 f2"/>
              <a:gd name="f70" fmla="*/ f68 1 312"/>
              <a:gd name="f71" fmla="*/ f67 1 52"/>
              <a:gd name="f72" fmla="*/ 0 f68 1"/>
              <a:gd name="f73" fmla="*/ 18 f67 1"/>
              <a:gd name="f74" fmla="*/ 31 f68 1"/>
              <a:gd name="f75" fmla="*/ 6 f67 1"/>
              <a:gd name="f76" fmla="*/ 125 f68 1"/>
              <a:gd name="f77" fmla="*/ 1 f67 1"/>
              <a:gd name="f78" fmla="*/ 261 f68 1"/>
              <a:gd name="f79" fmla="*/ 21 f67 1"/>
              <a:gd name="f80" fmla="*/ 303 f68 1"/>
              <a:gd name="f81" fmla="*/ 38 f67 1"/>
              <a:gd name="f82" fmla="*/ 308 f68 1"/>
              <a:gd name="f83" fmla="*/ 41 f67 1"/>
              <a:gd name="f84" fmla="*/ 311 f68 1"/>
              <a:gd name="f85" fmla="*/ 49 f67 1"/>
              <a:gd name="f86" fmla="*/ 302 f68 1"/>
              <a:gd name="f87" fmla="*/ 223 f68 1"/>
              <a:gd name="f88" fmla="*/ 20 f67 1"/>
              <a:gd name="f89" fmla="*/ 118 f68 1"/>
              <a:gd name="f90" fmla="*/ 12 f67 1"/>
              <a:gd name="f91" fmla="*/ 11 f68 1"/>
              <a:gd name="f92" fmla="+- f69 0 f1"/>
              <a:gd name="f93" fmla="*/ f72 1 312"/>
              <a:gd name="f94" fmla="*/ f73 1 53"/>
              <a:gd name="f95" fmla="*/ f74 1 312"/>
              <a:gd name="f96" fmla="*/ f75 1 53"/>
              <a:gd name="f97" fmla="*/ f76 1 312"/>
              <a:gd name="f98" fmla="*/ f77 1 53"/>
              <a:gd name="f99" fmla="*/ f78 1 312"/>
              <a:gd name="f100" fmla="*/ f79 1 53"/>
              <a:gd name="f101" fmla="*/ f80 1 312"/>
              <a:gd name="f102" fmla="*/ f81 1 53"/>
              <a:gd name="f103" fmla="*/ f82 1 312"/>
              <a:gd name="f104" fmla="*/ f83 1 53"/>
              <a:gd name="f105" fmla="*/ f84 1 312"/>
              <a:gd name="f106" fmla="*/ f85 1 53"/>
              <a:gd name="f107" fmla="*/ f86 1 312"/>
              <a:gd name="f108" fmla="*/ f87 1 312"/>
              <a:gd name="f109" fmla="*/ f88 1 53"/>
              <a:gd name="f110" fmla="*/ f89 1 312"/>
              <a:gd name="f111" fmla="*/ f90 1 53"/>
              <a:gd name="f112" fmla="*/ f91 1 312"/>
              <a:gd name="f113" fmla="*/ 0 1 f70"/>
              <a:gd name="f114" fmla="*/ f64 1 f70"/>
              <a:gd name="f115" fmla="*/ 0 1 f71"/>
              <a:gd name="f116" fmla="*/ f65 1 f71"/>
              <a:gd name="f117" fmla="*/ f93 1 f70"/>
              <a:gd name="f118" fmla="*/ f94 1 f71"/>
              <a:gd name="f119" fmla="*/ f95 1 f70"/>
              <a:gd name="f120" fmla="*/ f96 1 f71"/>
              <a:gd name="f121" fmla="*/ f97 1 f70"/>
              <a:gd name="f122" fmla="*/ f98 1 f71"/>
              <a:gd name="f123" fmla="*/ f99 1 f70"/>
              <a:gd name="f124" fmla="*/ f100 1 f71"/>
              <a:gd name="f125" fmla="*/ f101 1 f70"/>
              <a:gd name="f126" fmla="*/ f102 1 f71"/>
              <a:gd name="f127" fmla="*/ f103 1 f70"/>
              <a:gd name="f128" fmla="*/ f104 1 f71"/>
              <a:gd name="f129" fmla="*/ f105 1 f70"/>
              <a:gd name="f130" fmla="*/ f106 1 f71"/>
              <a:gd name="f131" fmla="*/ f107 1 f70"/>
              <a:gd name="f132" fmla="*/ f108 1 f70"/>
              <a:gd name="f133" fmla="*/ f109 1 f71"/>
              <a:gd name="f134" fmla="*/ f110 1 f70"/>
              <a:gd name="f135" fmla="*/ f111 1 f71"/>
              <a:gd name="f136" fmla="*/ f112 1 f70"/>
              <a:gd name="f137" fmla="*/ f113 f61 1"/>
              <a:gd name="f138" fmla="*/ f114 f61 1"/>
              <a:gd name="f139" fmla="*/ f116 f62 1"/>
              <a:gd name="f140" fmla="*/ f115 f62 1"/>
              <a:gd name="f141" fmla="*/ f117 f61 1"/>
              <a:gd name="f142" fmla="*/ f118 f62 1"/>
              <a:gd name="f143" fmla="*/ f119 f61 1"/>
              <a:gd name="f144" fmla="*/ f120 f62 1"/>
              <a:gd name="f145" fmla="*/ f121 f61 1"/>
              <a:gd name="f146" fmla="*/ f122 f62 1"/>
              <a:gd name="f147" fmla="*/ f123 f61 1"/>
              <a:gd name="f148" fmla="*/ f124 f62 1"/>
              <a:gd name="f149" fmla="*/ f125 f61 1"/>
              <a:gd name="f150" fmla="*/ f126 f62 1"/>
              <a:gd name="f151" fmla="*/ f127 f61 1"/>
              <a:gd name="f152" fmla="*/ f128 f62 1"/>
              <a:gd name="f153" fmla="*/ f129 f61 1"/>
              <a:gd name="f154" fmla="*/ f130 f62 1"/>
              <a:gd name="f155" fmla="*/ f131 f61 1"/>
              <a:gd name="f156" fmla="*/ f132 f61 1"/>
              <a:gd name="f157" fmla="*/ f133 f62 1"/>
              <a:gd name="f158" fmla="*/ f134 f61 1"/>
              <a:gd name="f159" fmla="*/ f135 f62 1"/>
              <a:gd name="f160" fmla="*/ f136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2">
                <a:pos x="f141" y="f142"/>
              </a:cxn>
              <a:cxn ang="f92">
                <a:pos x="f143" y="f144"/>
              </a:cxn>
              <a:cxn ang="f92">
                <a:pos x="f145" y="f146"/>
              </a:cxn>
              <a:cxn ang="f92">
                <a:pos x="f147" y="f148"/>
              </a:cxn>
              <a:cxn ang="f92">
                <a:pos x="f149" y="f150"/>
              </a:cxn>
              <a:cxn ang="f92">
                <a:pos x="f151" y="f152"/>
              </a:cxn>
              <a:cxn ang="f92">
                <a:pos x="f153" y="f154"/>
              </a:cxn>
              <a:cxn ang="f92">
                <a:pos x="f155" y="f154"/>
              </a:cxn>
              <a:cxn ang="f92">
                <a:pos x="f156" y="f157"/>
              </a:cxn>
              <a:cxn ang="f92">
                <a:pos x="f158" y="f159"/>
              </a:cxn>
              <a:cxn ang="f92">
                <a:pos x="f160" y="f148"/>
              </a:cxn>
              <a:cxn ang="f92">
                <a:pos x="f141" y="f148"/>
              </a:cxn>
              <a:cxn ang="f92">
                <a:pos x="f141" y="f142"/>
              </a:cxn>
            </a:cxnLst>
            <a:rect l="f137" t="f140" r="f138" b="f139"/>
            <a:pathLst>
              <a:path w="312" h="52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5"/>
                  <a:pt x="f18" y="f16"/>
                </a:cubicBezTo>
                <a:cubicBezTo>
                  <a:pt x="f19" y="f20"/>
                  <a:pt x="f21" y="f12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1"/>
                  <a:pt x="f33" y="f34"/>
                </a:cubicBezTo>
                <a:cubicBezTo>
                  <a:pt x="f35" y="f36"/>
                  <a:pt x="f6" y="f37"/>
                  <a:pt x="f38" y="f39"/>
                </a:cubicBezTo>
                <a:cubicBezTo>
                  <a:pt x="f35" y="f40"/>
                  <a:pt x="f30" y="f41"/>
                  <a:pt x="f42" y="f39"/>
                </a:cubicBezTo>
                <a:cubicBezTo>
                  <a:pt x="f43" y="f13"/>
                  <a:pt x="f44" y="f45"/>
                  <a:pt x="f46" y="f11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10"/>
                  <a:pt x="f54" y="f55"/>
                  <a:pt x="f10" y="f23"/>
                </a:cubicBezTo>
                <a:cubicBezTo>
                  <a:pt x="f56" y="f57"/>
                  <a:pt x="f58" y="f23"/>
                  <a:pt x="f5" y="f23"/>
                </a:cubicBezTo>
                <a:cubicBezTo>
                  <a:pt x="f5" y="f11"/>
                  <a:pt x="f5" y="f59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27">
            <a:extLst>
              <a:ext uri="{FF2B5EF4-FFF2-40B4-BE49-F238E27FC236}">
                <a16:creationId xmlns:a16="http://schemas.microsoft.com/office/drawing/2014/main" id="{EBA743F7-44EA-C2DF-8DE2-796662E8AA2A}"/>
              </a:ext>
            </a:extLst>
          </p:cNvPr>
          <p:cNvSpPr/>
          <p:nvPr/>
        </p:nvSpPr>
        <p:spPr>
          <a:xfrm>
            <a:off x="7427908" y="3036886"/>
            <a:ext cx="298451" cy="4619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"/>
              <a:gd name="f7" fmla="val 81"/>
              <a:gd name="f8" fmla="val 48"/>
              <a:gd name="f9" fmla="val 29"/>
              <a:gd name="f10" fmla="val 44"/>
              <a:gd name="f11" fmla="val 55"/>
              <a:gd name="f12" fmla="val 39"/>
              <a:gd name="f13" fmla="val 26"/>
              <a:gd name="f14" fmla="val 13"/>
              <a:gd name="f15" fmla="val 2"/>
              <a:gd name="f16" fmla="val 63"/>
              <a:gd name="f17" fmla="val 5"/>
              <a:gd name="f18" fmla="val 45"/>
              <a:gd name="f19" fmla="val 8"/>
              <a:gd name="f20" fmla="val 27"/>
              <a:gd name="f21" fmla="val 14"/>
              <a:gd name="f22" fmla="val 28"/>
              <a:gd name="f23" fmla="val 20"/>
              <a:gd name="f24" fmla="val 34"/>
              <a:gd name="f25" fmla="val 25"/>
              <a:gd name="f26" fmla="val 19"/>
              <a:gd name="f27" fmla="val 9"/>
              <a:gd name="f28" fmla="val 18"/>
              <a:gd name="f29" fmla="val 11"/>
              <a:gd name="f30" fmla="val 4"/>
              <a:gd name="f31" fmla="val 3"/>
              <a:gd name="f32" fmla="val 12"/>
              <a:gd name="f33" fmla="val 1"/>
              <a:gd name="f34" fmla="val 47"/>
              <a:gd name="f35" fmla="val 56"/>
              <a:gd name="f36" fmla="val 23"/>
              <a:gd name="f37" fmla="val 61"/>
              <a:gd name="f38" fmla="val 31"/>
              <a:gd name="f39" fmla="val 59"/>
              <a:gd name="f40" fmla="val 33"/>
              <a:gd name="f41" fmla="val 36"/>
              <a:gd name="f42" fmla="val 53"/>
              <a:gd name="f43" fmla="val 51"/>
              <a:gd name="f44" fmla="val 49"/>
              <a:gd name="f45" fmla="val 16"/>
              <a:gd name="f46" fmla="+- 0 0 -90"/>
              <a:gd name="f47" fmla="*/ f3 1 52"/>
              <a:gd name="f48" fmla="*/ f4 1 81"/>
              <a:gd name="f49" fmla="val f5"/>
              <a:gd name="f50" fmla="val f6"/>
              <a:gd name="f51" fmla="val f7"/>
              <a:gd name="f52" fmla="*/ f46 f0 1"/>
              <a:gd name="f53" fmla="+- f51 0 f49"/>
              <a:gd name="f54" fmla="+- f50 0 f49"/>
              <a:gd name="f55" fmla="*/ f52 1 f2"/>
              <a:gd name="f56" fmla="*/ f54 1 52"/>
              <a:gd name="f57" fmla="*/ f53 1 81"/>
              <a:gd name="f58" fmla="*/ 52 f54 1"/>
              <a:gd name="f59" fmla="*/ 0 f53 1"/>
              <a:gd name="f60" fmla="*/ 39 f54 1"/>
              <a:gd name="f61" fmla="*/ 81 f53 1"/>
              <a:gd name="f62" fmla="*/ 0 f54 1"/>
              <a:gd name="f63" fmla="*/ 8 f54 1"/>
              <a:gd name="f64" fmla="*/ 27 f53 1"/>
              <a:gd name="f65" fmla="*/ 26 f54 1"/>
              <a:gd name="f66" fmla="*/ 25 f53 1"/>
              <a:gd name="f67" fmla="*/ 9 f54 1"/>
              <a:gd name="f68" fmla="*/ 4 f53 1"/>
              <a:gd name="f69" fmla="*/ 14 f54 1"/>
              <a:gd name="f70" fmla="*/ 1 f53 1"/>
              <a:gd name="f71" fmla="*/ 47 f53 1"/>
              <a:gd name="f72" fmla="*/ 31 f54 1"/>
              <a:gd name="f73" fmla="*/ 59 f53 1"/>
              <a:gd name="f74" fmla="*/ 36 f54 1"/>
              <a:gd name="f75" fmla="*/ 55 f53 1"/>
              <a:gd name="f76" fmla="*/ 51 f53 1"/>
              <a:gd name="f77" fmla="+- f55 0 f1"/>
              <a:gd name="f78" fmla="*/ f58 1 52"/>
              <a:gd name="f79" fmla="*/ f59 1 81"/>
              <a:gd name="f80" fmla="*/ f60 1 52"/>
              <a:gd name="f81" fmla="*/ f61 1 81"/>
              <a:gd name="f82" fmla="*/ f62 1 52"/>
              <a:gd name="f83" fmla="*/ f63 1 52"/>
              <a:gd name="f84" fmla="*/ f64 1 81"/>
              <a:gd name="f85" fmla="*/ f65 1 52"/>
              <a:gd name="f86" fmla="*/ f66 1 81"/>
              <a:gd name="f87" fmla="*/ f67 1 52"/>
              <a:gd name="f88" fmla="*/ f68 1 81"/>
              <a:gd name="f89" fmla="*/ f69 1 52"/>
              <a:gd name="f90" fmla="*/ f70 1 81"/>
              <a:gd name="f91" fmla="*/ f71 1 81"/>
              <a:gd name="f92" fmla="*/ f72 1 52"/>
              <a:gd name="f93" fmla="*/ f73 1 81"/>
              <a:gd name="f94" fmla="*/ f74 1 52"/>
              <a:gd name="f95" fmla="*/ f75 1 81"/>
              <a:gd name="f96" fmla="*/ f76 1 81"/>
              <a:gd name="f97" fmla="*/ 0 1 f56"/>
              <a:gd name="f98" fmla="*/ f50 1 f56"/>
              <a:gd name="f99" fmla="*/ 0 1 f57"/>
              <a:gd name="f100" fmla="*/ f51 1 f57"/>
              <a:gd name="f101" fmla="*/ f78 1 f56"/>
              <a:gd name="f102" fmla="*/ f79 1 f57"/>
              <a:gd name="f103" fmla="*/ f80 1 f56"/>
              <a:gd name="f104" fmla="*/ f81 1 f57"/>
              <a:gd name="f105" fmla="*/ f82 1 f56"/>
              <a:gd name="f106" fmla="*/ f83 1 f56"/>
              <a:gd name="f107" fmla="*/ f84 1 f57"/>
              <a:gd name="f108" fmla="*/ f85 1 f56"/>
              <a:gd name="f109" fmla="*/ f86 1 f57"/>
              <a:gd name="f110" fmla="*/ f87 1 f56"/>
              <a:gd name="f111" fmla="*/ f88 1 f57"/>
              <a:gd name="f112" fmla="*/ f89 1 f56"/>
              <a:gd name="f113" fmla="*/ f90 1 f57"/>
              <a:gd name="f114" fmla="*/ f91 1 f57"/>
              <a:gd name="f115" fmla="*/ f92 1 f56"/>
              <a:gd name="f116" fmla="*/ f93 1 f57"/>
              <a:gd name="f117" fmla="*/ f94 1 f56"/>
              <a:gd name="f118" fmla="*/ f95 1 f57"/>
              <a:gd name="f119" fmla="*/ f96 1 f57"/>
              <a:gd name="f120" fmla="*/ f97 f47 1"/>
              <a:gd name="f121" fmla="*/ f98 f47 1"/>
              <a:gd name="f122" fmla="*/ f100 f48 1"/>
              <a:gd name="f123" fmla="*/ f99 f48 1"/>
              <a:gd name="f124" fmla="*/ f101 f47 1"/>
              <a:gd name="f125" fmla="*/ f102 f48 1"/>
              <a:gd name="f126" fmla="*/ f103 f47 1"/>
              <a:gd name="f127" fmla="*/ f104 f48 1"/>
              <a:gd name="f128" fmla="*/ f105 f47 1"/>
              <a:gd name="f129" fmla="*/ f106 f47 1"/>
              <a:gd name="f130" fmla="*/ f107 f48 1"/>
              <a:gd name="f131" fmla="*/ f108 f47 1"/>
              <a:gd name="f132" fmla="*/ f109 f48 1"/>
              <a:gd name="f133" fmla="*/ f110 f47 1"/>
              <a:gd name="f134" fmla="*/ f111 f48 1"/>
              <a:gd name="f135" fmla="*/ f112 f47 1"/>
              <a:gd name="f136" fmla="*/ f113 f48 1"/>
              <a:gd name="f137" fmla="*/ f114 f48 1"/>
              <a:gd name="f138" fmla="*/ f115 f47 1"/>
              <a:gd name="f139" fmla="*/ f116 f48 1"/>
              <a:gd name="f140" fmla="*/ f117 f47 1"/>
              <a:gd name="f141" fmla="*/ f118 f48 1"/>
              <a:gd name="f142" fmla="*/ f119 f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24" y="f125"/>
              </a:cxn>
              <a:cxn ang="f77">
                <a:pos x="f126" y="f127"/>
              </a:cxn>
              <a:cxn ang="f77">
                <a:pos x="f128" y="f127"/>
              </a:cxn>
              <a:cxn ang="f77">
                <a:pos x="f129" y="f130"/>
              </a:cxn>
              <a:cxn ang="f77">
                <a:pos x="f131" y="f132"/>
              </a:cxn>
              <a:cxn ang="f77">
                <a:pos x="f133" y="f132"/>
              </a:cxn>
              <a:cxn ang="f77">
                <a:pos x="f133" y="f134"/>
              </a:cxn>
              <a:cxn ang="f77">
                <a:pos x="f135" y="f136"/>
              </a:cxn>
              <a:cxn ang="f77">
                <a:pos x="f124" y="f125"/>
              </a:cxn>
              <a:cxn ang="f77">
                <a:pos x="f129" y="f137"/>
              </a:cxn>
              <a:cxn ang="f77">
                <a:pos x="f138" y="f139"/>
              </a:cxn>
              <a:cxn ang="f77">
                <a:pos x="f140" y="f141"/>
              </a:cxn>
              <a:cxn ang="f77">
                <a:pos x="f138" y="f142"/>
              </a:cxn>
              <a:cxn ang="f77">
                <a:pos x="f129" y="f137"/>
              </a:cxn>
            </a:cxnLst>
            <a:rect l="f120" t="f123" r="f121" b="f122"/>
            <a:pathLst>
              <a:path w="52" h="81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13" y="f25"/>
                </a:cubicBezTo>
                <a:cubicBezTo>
                  <a:pt x="f26" y="f25"/>
                  <a:pt x="f21" y="f25"/>
                  <a:pt x="f27" y="f25"/>
                </a:cubicBezTo>
                <a:cubicBezTo>
                  <a:pt x="f27" y="f28"/>
                  <a:pt x="f27" y="f29"/>
                  <a:pt x="f27" y="f30"/>
                </a:cubicBezTo>
                <a:cubicBezTo>
                  <a:pt x="f27" y="f31"/>
                  <a:pt x="f32" y="f33"/>
                  <a:pt x="f21" y="f33"/>
                </a:cubicBezTo>
                <a:cubicBezTo>
                  <a:pt x="f13" y="f5"/>
                  <a:pt x="f12" y="f5"/>
                  <a:pt x="f6" y="f5"/>
                </a:cubicBezTo>
                <a:close/>
                <a:moveTo>
                  <a:pt x="f19" y="f34"/>
                </a:moveTo>
                <a:cubicBezTo>
                  <a:pt x="f32" y="f35"/>
                  <a:pt x="f36" y="f37"/>
                  <a:pt x="f38" y="f39"/>
                </a:cubicBezTo>
                <a:cubicBezTo>
                  <a:pt x="f40" y="f39"/>
                  <a:pt x="f24" y="f35"/>
                  <a:pt x="f41" y="f11"/>
                </a:cubicBezTo>
                <a:cubicBezTo>
                  <a:pt x="f24" y="f42"/>
                  <a:pt x="f40" y="f43"/>
                  <a:pt x="f38" y="f43"/>
                </a:cubicBezTo>
                <a:cubicBezTo>
                  <a:pt x="f36" y="f44"/>
                  <a:pt x="f45" y="f8"/>
                  <a:pt x="f19" y="f34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D97C34C6-A445-0434-A864-D379F90275DC}"/>
              </a:ext>
            </a:extLst>
          </p:cNvPr>
          <p:cNvSpPr/>
          <p:nvPr/>
        </p:nvSpPr>
        <p:spPr>
          <a:xfrm>
            <a:off x="7469184" y="401641"/>
            <a:ext cx="1039809" cy="228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2"/>
              <a:gd name="f7" fmla="val 40"/>
              <a:gd name="f8" fmla="val 122"/>
              <a:gd name="f9" fmla="val 26"/>
              <a:gd name="f10" fmla="val 62"/>
              <a:gd name="f11" fmla="val 20"/>
              <a:gd name="f12" fmla="val 30"/>
              <a:gd name="f13" fmla="val 28"/>
              <a:gd name="f14" fmla="val 9"/>
              <a:gd name="f15" fmla="val 60"/>
              <a:gd name="f16" fmla="val 95"/>
              <a:gd name="f17" fmla="val 3"/>
              <a:gd name="f18" fmla="val 127"/>
              <a:gd name="f19" fmla="val 7"/>
              <a:gd name="f20" fmla="val 157"/>
              <a:gd name="f21" fmla="val 17"/>
              <a:gd name="f22" fmla="+- 0 0 -90"/>
              <a:gd name="f23" fmla="*/ f3 1 182"/>
              <a:gd name="f24" fmla="*/ f4 1 40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182"/>
              <a:gd name="f33" fmla="*/ f29 1 40"/>
              <a:gd name="f34" fmla="*/ 182 f30 1"/>
              <a:gd name="f35" fmla="*/ 40 f29 1"/>
              <a:gd name="f36" fmla="*/ 0 f30 1"/>
              <a:gd name="f37" fmla="*/ 30 f29 1"/>
              <a:gd name="f38" fmla="*/ 95 f30 1"/>
              <a:gd name="f39" fmla="*/ 3 f29 1"/>
              <a:gd name="f40" fmla="+- f31 0 f1"/>
              <a:gd name="f41" fmla="*/ f34 1 182"/>
              <a:gd name="f42" fmla="*/ f35 1 40"/>
              <a:gd name="f43" fmla="*/ f36 1 182"/>
              <a:gd name="f44" fmla="*/ f37 1 40"/>
              <a:gd name="f45" fmla="*/ f38 1 182"/>
              <a:gd name="f46" fmla="*/ f39 1 40"/>
              <a:gd name="f47" fmla="*/ 0 1 f32"/>
              <a:gd name="f48" fmla="*/ f26 1 f32"/>
              <a:gd name="f49" fmla="*/ 0 1 f33"/>
              <a:gd name="f50" fmla="*/ f27 1 f33"/>
              <a:gd name="f51" fmla="*/ f41 1 f32"/>
              <a:gd name="f52" fmla="*/ f42 1 f33"/>
              <a:gd name="f53" fmla="*/ f43 1 f32"/>
              <a:gd name="f54" fmla="*/ f44 1 f33"/>
              <a:gd name="f55" fmla="*/ f45 1 f32"/>
              <a:gd name="f56" fmla="*/ f46 1 f33"/>
              <a:gd name="f57" fmla="*/ f47 f23 1"/>
              <a:gd name="f58" fmla="*/ f48 f23 1"/>
              <a:gd name="f59" fmla="*/ f50 f24 1"/>
              <a:gd name="f60" fmla="*/ f49 f24 1"/>
              <a:gd name="f61" fmla="*/ f51 f23 1"/>
              <a:gd name="f62" fmla="*/ f52 f24 1"/>
              <a:gd name="f63" fmla="*/ f53 f23 1"/>
              <a:gd name="f64" fmla="*/ f54 f24 1"/>
              <a:gd name="f65" fmla="*/ f55 f23 1"/>
              <a:gd name="f66" fmla="*/ f56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1" y="f62"/>
              </a:cxn>
              <a:cxn ang="f40">
                <a:pos x="f63" y="f64"/>
              </a:cxn>
              <a:cxn ang="f40">
                <a:pos x="f65" y="f66"/>
              </a:cxn>
              <a:cxn ang="f40">
                <a:pos x="f61" y="f62"/>
              </a:cxn>
            </a:cxnLst>
            <a:rect l="f57" t="f60" r="f58" b="f59"/>
            <a:pathLst>
              <a:path w="182" h="40">
                <a:moveTo>
                  <a:pt x="f6" y="f7"/>
                </a:moveTo>
                <a:cubicBezTo>
                  <a:pt x="f8" y="f9"/>
                  <a:pt x="f10" y="f11"/>
                  <a:pt x="f5" y="f12"/>
                </a:cubicBezTo>
                <a:cubicBezTo>
                  <a:pt x="f13" y="f14"/>
                  <a:pt x="f15" y="f5"/>
                  <a:pt x="f16" y="f17"/>
                </a:cubicBezTo>
                <a:cubicBezTo>
                  <a:pt x="f18" y="f19"/>
                  <a:pt x="f20" y="f21"/>
                  <a:pt x="f6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29">
            <a:extLst>
              <a:ext uri="{FF2B5EF4-FFF2-40B4-BE49-F238E27FC236}">
                <a16:creationId xmlns:a16="http://schemas.microsoft.com/office/drawing/2014/main" id="{8971C56F-B13B-964A-3C01-D65A6F1229A0}"/>
              </a:ext>
            </a:extLst>
          </p:cNvPr>
          <p:cNvSpPr/>
          <p:nvPr/>
        </p:nvSpPr>
        <p:spPr>
          <a:xfrm>
            <a:off x="7331073" y="3686175"/>
            <a:ext cx="285750" cy="4778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"/>
              <a:gd name="f7" fmla="val 84"/>
              <a:gd name="f8" fmla="val 36"/>
              <a:gd name="f9" fmla="val 24"/>
              <a:gd name="f10" fmla="val 12"/>
              <a:gd name="f11" fmla="val 1"/>
              <a:gd name="f12" fmla="val 73"/>
              <a:gd name="f13" fmla="val 3"/>
              <a:gd name="f14" fmla="val 63"/>
              <a:gd name="f15" fmla="val 4"/>
              <a:gd name="f16" fmla="val 53"/>
              <a:gd name="f17" fmla="val 6"/>
              <a:gd name="f18" fmla="val 37"/>
              <a:gd name="f19" fmla="val 8"/>
              <a:gd name="f20" fmla="val 21"/>
              <a:gd name="f21" fmla="val 9"/>
              <a:gd name="f22" fmla="val 5"/>
              <a:gd name="f23" fmla="val 10"/>
              <a:gd name="f24" fmla="val 11"/>
              <a:gd name="f25" fmla="val 14"/>
              <a:gd name="f26" fmla="val 26"/>
              <a:gd name="f27" fmla="val 48"/>
              <a:gd name="f28" fmla="val 47"/>
              <a:gd name="f29" fmla="val 18"/>
              <a:gd name="f30" fmla="val 46"/>
              <a:gd name="f31" fmla="val 25"/>
              <a:gd name="f32" fmla="val 41"/>
              <a:gd name="f33" fmla="val 32"/>
              <a:gd name="f34" fmla="val 23"/>
              <a:gd name="f35" fmla="val 31"/>
              <a:gd name="f36" fmla="val 30"/>
              <a:gd name="f37" fmla="val 29"/>
              <a:gd name="f38" fmla="val 27"/>
              <a:gd name="f39" fmla="val 40"/>
              <a:gd name="f40" fmla="val 44"/>
              <a:gd name="f41" fmla="val 45"/>
              <a:gd name="f42" fmla="val 59"/>
              <a:gd name="f43" fmla="val 35"/>
              <a:gd name="f44" fmla="val 56"/>
              <a:gd name="f45" fmla="val 39"/>
              <a:gd name="f46" fmla="val 65"/>
              <a:gd name="f47" fmla="val 38"/>
              <a:gd name="f48" fmla="val 75"/>
              <a:gd name="f49" fmla="+- 0 0 -90"/>
              <a:gd name="f50" fmla="*/ f3 1 50"/>
              <a:gd name="f51" fmla="*/ f4 1 84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50"/>
              <a:gd name="f60" fmla="*/ f56 1 84"/>
              <a:gd name="f61" fmla="*/ 36 f57 1"/>
              <a:gd name="f62" fmla="*/ 84 f56 1"/>
              <a:gd name="f63" fmla="*/ 0 f57 1"/>
              <a:gd name="f64" fmla="*/ 4 f57 1"/>
              <a:gd name="f65" fmla="*/ 53 f56 1"/>
              <a:gd name="f66" fmla="*/ 9 f57 1"/>
              <a:gd name="f67" fmla="*/ 5 f56 1"/>
              <a:gd name="f68" fmla="*/ 14 f57 1"/>
              <a:gd name="f69" fmla="*/ 0 f56 1"/>
              <a:gd name="f70" fmla="*/ 50 f57 1"/>
              <a:gd name="f71" fmla="*/ 46 f57 1"/>
              <a:gd name="f72" fmla="*/ 25 f56 1"/>
              <a:gd name="f73" fmla="*/ 32 f57 1"/>
              <a:gd name="f74" fmla="*/ 23 f56 1"/>
              <a:gd name="f75" fmla="*/ 29 f57 1"/>
              <a:gd name="f76" fmla="*/ 26 f56 1"/>
              <a:gd name="f77" fmla="*/ 29 f56 1"/>
              <a:gd name="f78" fmla="*/ 44 f57 1"/>
              <a:gd name="f79" fmla="*/ 30 f56 1"/>
              <a:gd name="f80" fmla="*/ 25 f57 1"/>
              <a:gd name="f81" fmla="*/ 40 f57 1"/>
              <a:gd name="f82" fmla="*/ 56 f56 1"/>
              <a:gd name="f83" fmla="+- f58 0 f1"/>
              <a:gd name="f84" fmla="*/ f61 1 50"/>
              <a:gd name="f85" fmla="*/ f62 1 84"/>
              <a:gd name="f86" fmla="*/ f63 1 50"/>
              <a:gd name="f87" fmla="*/ f64 1 50"/>
              <a:gd name="f88" fmla="*/ f65 1 84"/>
              <a:gd name="f89" fmla="*/ f66 1 50"/>
              <a:gd name="f90" fmla="*/ f67 1 84"/>
              <a:gd name="f91" fmla="*/ f68 1 50"/>
              <a:gd name="f92" fmla="*/ f69 1 84"/>
              <a:gd name="f93" fmla="*/ f70 1 50"/>
              <a:gd name="f94" fmla="*/ f71 1 50"/>
              <a:gd name="f95" fmla="*/ f72 1 84"/>
              <a:gd name="f96" fmla="*/ f73 1 50"/>
              <a:gd name="f97" fmla="*/ f74 1 84"/>
              <a:gd name="f98" fmla="*/ f75 1 50"/>
              <a:gd name="f99" fmla="*/ f76 1 84"/>
              <a:gd name="f100" fmla="*/ f77 1 84"/>
              <a:gd name="f101" fmla="*/ f78 1 50"/>
              <a:gd name="f102" fmla="*/ f79 1 84"/>
              <a:gd name="f103" fmla="*/ f80 1 50"/>
              <a:gd name="f104" fmla="*/ f81 1 50"/>
              <a:gd name="f105" fmla="*/ f82 1 84"/>
              <a:gd name="f106" fmla="*/ 0 1 f59"/>
              <a:gd name="f107" fmla="*/ f53 1 f59"/>
              <a:gd name="f108" fmla="*/ 0 1 f60"/>
              <a:gd name="f109" fmla="*/ f54 1 f60"/>
              <a:gd name="f110" fmla="*/ f84 1 f59"/>
              <a:gd name="f111" fmla="*/ f85 1 f60"/>
              <a:gd name="f112" fmla="*/ f86 1 f59"/>
              <a:gd name="f113" fmla="*/ f87 1 f59"/>
              <a:gd name="f114" fmla="*/ f88 1 f60"/>
              <a:gd name="f115" fmla="*/ f89 1 f59"/>
              <a:gd name="f116" fmla="*/ f90 1 f60"/>
              <a:gd name="f117" fmla="*/ f91 1 f59"/>
              <a:gd name="f118" fmla="*/ f92 1 f60"/>
              <a:gd name="f119" fmla="*/ f93 1 f59"/>
              <a:gd name="f120" fmla="*/ f94 1 f59"/>
              <a:gd name="f121" fmla="*/ f95 1 f60"/>
              <a:gd name="f122" fmla="*/ f96 1 f59"/>
              <a:gd name="f123" fmla="*/ f97 1 f60"/>
              <a:gd name="f124" fmla="*/ f98 1 f59"/>
              <a:gd name="f125" fmla="*/ f99 1 f60"/>
              <a:gd name="f126" fmla="*/ f100 1 f60"/>
              <a:gd name="f127" fmla="*/ f101 1 f59"/>
              <a:gd name="f128" fmla="*/ f102 1 f60"/>
              <a:gd name="f129" fmla="*/ f103 1 f59"/>
              <a:gd name="f130" fmla="*/ f104 1 f59"/>
              <a:gd name="f131" fmla="*/ f105 1 f60"/>
              <a:gd name="f132" fmla="*/ f106 f50 1"/>
              <a:gd name="f133" fmla="*/ f107 f50 1"/>
              <a:gd name="f134" fmla="*/ f109 f51 1"/>
              <a:gd name="f135" fmla="*/ f108 f51 1"/>
              <a:gd name="f136" fmla="*/ f110 f50 1"/>
              <a:gd name="f137" fmla="*/ f111 f51 1"/>
              <a:gd name="f138" fmla="*/ f112 f50 1"/>
              <a:gd name="f139" fmla="*/ f113 f50 1"/>
              <a:gd name="f140" fmla="*/ f114 f51 1"/>
              <a:gd name="f141" fmla="*/ f115 f50 1"/>
              <a:gd name="f142" fmla="*/ f116 f51 1"/>
              <a:gd name="f143" fmla="*/ f117 f50 1"/>
              <a:gd name="f144" fmla="*/ f118 f51 1"/>
              <a:gd name="f145" fmla="*/ f119 f50 1"/>
              <a:gd name="f146" fmla="*/ f120 f50 1"/>
              <a:gd name="f147" fmla="*/ f121 f51 1"/>
              <a:gd name="f148" fmla="*/ f122 f50 1"/>
              <a:gd name="f149" fmla="*/ f123 f51 1"/>
              <a:gd name="f150" fmla="*/ f124 f50 1"/>
              <a:gd name="f151" fmla="*/ f125 f51 1"/>
              <a:gd name="f152" fmla="*/ f126 f51 1"/>
              <a:gd name="f153" fmla="*/ f127 f50 1"/>
              <a:gd name="f154" fmla="*/ f128 f51 1"/>
              <a:gd name="f155" fmla="*/ f129 f50 1"/>
              <a:gd name="f156" fmla="*/ f130 f50 1"/>
              <a:gd name="f157" fmla="*/ f13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3">
                <a:pos x="f136" y="f137"/>
              </a:cxn>
              <a:cxn ang="f83">
                <a:pos x="f138" y="f137"/>
              </a:cxn>
              <a:cxn ang="f83">
                <a:pos x="f139" y="f140"/>
              </a:cxn>
              <a:cxn ang="f83">
                <a:pos x="f141" y="f142"/>
              </a:cxn>
              <a:cxn ang="f83">
                <a:pos x="f143" y="f144"/>
              </a:cxn>
              <a:cxn ang="f83">
                <a:pos x="f145" y="f144"/>
              </a:cxn>
              <a:cxn ang="f83">
                <a:pos x="f146" y="f147"/>
              </a:cxn>
              <a:cxn ang="f83">
                <a:pos x="f148" y="f149"/>
              </a:cxn>
              <a:cxn ang="f83">
                <a:pos x="f150" y="f151"/>
              </a:cxn>
              <a:cxn ang="f83">
                <a:pos x="f148" y="f152"/>
              </a:cxn>
              <a:cxn ang="f83">
                <a:pos x="f153" y="f154"/>
              </a:cxn>
              <a:cxn ang="f83">
                <a:pos x="f155" y="f140"/>
              </a:cxn>
              <a:cxn ang="f83">
                <a:pos x="f156" y="f157"/>
              </a:cxn>
              <a:cxn ang="f83">
                <a:pos x="f136" y="f137"/>
              </a:cxn>
            </a:cxnLst>
            <a:rect l="f132" t="f135" r="f133" b="f134"/>
            <a:pathLst>
              <a:path w="50" h="84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11"/>
                  <a:pt x="f24" y="f5"/>
                  <a:pt x="f25" y="f5"/>
                </a:cubicBezTo>
                <a:cubicBezTo>
                  <a:pt x="f26" y="f5"/>
                  <a:pt x="f18" y="f5"/>
                  <a:pt x="f6" y="f5"/>
                </a:cubicBezTo>
                <a:cubicBezTo>
                  <a:pt x="f27" y="f23"/>
                  <a:pt x="f28" y="f29"/>
                  <a:pt x="f30" y="f31"/>
                </a:cubicBezTo>
                <a:cubicBezTo>
                  <a:pt x="f32" y="f9"/>
                  <a:pt x="f8" y="f9"/>
                  <a:pt x="f33" y="f34"/>
                </a:cubicBezTo>
                <a:cubicBezTo>
                  <a:pt x="f35" y="f34"/>
                  <a:pt x="f36" y="f31"/>
                  <a:pt x="f37" y="f26"/>
                </a:cubicBezTo>
                <a:cubicBezTo>
                  <a:pt x="f36" y="f38"/>
                  <a:pt x="f35" y="f37"/>
                  <a:pt x="f33" y="f37"/>
                </a:cubicBezTo>
                <a:cubicBezTo>
                  <a:pt x="f8" y="f36"/>
                  <a:pt x="f39" y="f36"/>
                  <a:pt x="f40" y="f36"/>
                </a:cubicBezTo>
                <a:cubicBezTo>
                  <a:pt x="f28" y="f41"/>
                  <a:pt x="f18" y="f6"/>
                  <a:pt x="f31" y="f16"/>
                </a:cubicBezTo>
                <a:cubicBezTo>
                  <a:pt x="f36" y="f42"/>
                  <a:pt x="f43" y="f44"/>
                  <a:pt x="f39" y="f44"/>
                </a:cubicBezTo>
                <a:cubicBezTo>
                  <a:pt x="f45" y="f46"/>
                  <a:pt x="f47" y="f48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Freeform 30">
            <a:extLst>
              <a:ext uri="{FF2B5EF4-FFF2-40B4-BE49-F238E27FC236}">
                <a16:creationId xmlns:a16="http://schemas.microsoft.com/office/drawing/2014/main" id="{3EC1D820-417F-FE14-59FE-EAA90C693706}"/>
              </a:ext>
            </a:extLst>
          </p:cNvPr>
          <p:cNvSpPr/>
          <p:nvPr/>
        </p:nvSpPr>
        <p:spPr>
          <a:xfrm>
            <a:off x="6994529" y="1728792"/>
            <a:ext cx="1747839" cy="2841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"/>
              <a:gd name="f7" fmla="val 50"/>
              <a:gd name="f8" fmla="val 90"/>
              <a:gd name="f9" fmla="val 148"/>
              <a:gd name="f10" fmla="val 1"/>
              <a:gd name="f11" fmla="val 197"/>
              <a:gd name="f12" fmla="val 4"/>
              <a:gd name="f13" fmla="val 246"/>
              <a:gd name="f14" fmla="val 18"/>
              <a:gd name="f15" fmla="val 262"/>
              <a:gd name="f16" fmla="val 22"/>
              <a:gd name="f17" fmla="val 279"/>
              <a:gd name="f18" fmla="val 29"/>
              <a:gd name="f19" fmla="val 295"/>
              <a:gd name="f20" fmla="val 36"/>
              <a:gd name="f21" fmla="val 298"/>
              <a:gd name="f22" fmla="val 37"/>
              <a:gd name="f23" fmla="val 302"/>
              <a:gd name="f24" fmla="val 39"/>
              <a:gd name="f25" fmla="val 304"/>
              <a:gd name="f26" fmla="val 42"/>
              <a:gd name="f27" fmla="val 43"/>
              <a:gd name="f28" fmla="val 305"/>
              <a:gd name="f29" fmla="val 47"/>
              <a:gd name="f30" fmla="val 49"/>
              <a:gd name="f31" fmla="val 303"/>
              <a:gd name="f32" fmla="val 300"/>
              <a:gd name="f33" fmla="val 299"/>
              <a:gd name="f34" fmla="val 270"/>
              <a:gd name="f35" fmla="val 26"/>
              <a:gd name="f36" fmla="val 237"/>
              <a:gd name="f37" fmla="val 20"/>
              <a:gd name="f38" fmla="val 202"/>
              <a:gd name="f39" fmla="val 16"/>
              <a:gd name="f40" fmla="val 165"/>
              <a:gd name="f41" fmla="val 12"/>
              <a:gd name="f42" fmla="val 127"/>
              <a:gd name="f43" fmla="val 10"/>
              <a:gd name="f44" fmla="val 63"/>
              <a:gd name="f45" fmla="val 14"/>
              <a:gd name="f46" fmla="val 8"/>
              <a:gd name="f47" fmla="val 21"/>
              <a:gd name="f48" fmla="val 7"/>
              <a:gd name="f49" fmla="val 6"/>
              <a:gd name="f50" fmla="val 5"/>
              <a:gd name="f51" fmla="val 3"/>
              <a:gd name="f52" fmla="val 2"/>
              <a:gd name="f53" fmla="val 19"/>
              <a:gd name="f54" fmla="val 17"/>
              <a:gd name="f55" fmla="val 15"/>
              <a:gd name="f56" fmla="val 33"/>
              <a:gd name="f57" fmla="val 65"/>
              <a:gd name="f58" fmla="val 81"/>
              <a:gd name="f59" fmla="+- 0 0 -90"/>
              <a:gd name="f60" fmla="*/ f3 1 306"/>
              <a:gd name="f61" fmla="*/ f4 1 50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306"/>
              <a:gd name="f70" fmla="*/ f66 1 50"/>
              <a:gd name="f71" fmla="*/ 90 f67 1"/>
              <a:gd name="f72" fmla="*/ 0 f66 1"/>
              <a:gd name="f73" fmla="*/ 246 f67 1"/>
              <a:gd name="f74" fmla="*/ 18 f66 1"/>
              <a:gd name="f75" fmla="*/ 295 f67 1"/>
              <a:gd name="f76" fmla="*/ 36 f66 1"/>
              <a:gd name="f77" fmla="*/ 304 f67 1"/>
              <a:gd name="f78" fmla="*/ 42 f66 1"/>
              <a:gd name="f79" fmla="*/ 305 f67 1"/>
              <a:gd name="f80" fmla="*/ 49 f66 1"/>
              <a:gd name="f81" fmla="*/ 299 f67 1"/>
              <a:gd name="f82" fmla="*/ 202 f67 1"/>
              <a:gd name="f83" fmla="*/ 16 f66 1"/>
              <a:gd name="f84" fmla="*/ 12 f66 1"/>
              <a:gd name="f85" fmla="*/ 8 f67 1"/>
              <a:gd name="f86" fmla="*/ 21 f66 1"/>
              <a:gd name="f87" fmla="*/ 5 f67 1"/>
              <a:gd name="f88" fmla="*/ 0 f67 1"/>
              <a:gd name="f89" fmla="*/ 19 f66 1"/>
              <a:gd name="f90" fmla="*/ 3 f67 1"/>
              <a:gd name="f91" fmla="*/ 14 f66 1"/>
              <a:gd name="f92" fmla="*/ 49 f67 1"/>
              <a:gd name="f93" fmla="*/ 3 f66 1"/>
              <a:gd name="f94" fmla="+- f68 0 f1"/>
              <a:gd name="f95" fmla="*/ f71 1 306"/>
              <a:gd name="f96" fmla="*/ f72 1 50"/>
              <a:gd name="f97" fmla="*/ f73 1 306"/>
              <a:gd name="f98" fmla="*/ f74 1 50"/>
              <a:gd name="f99" fmla="*/ f75 1 306"/>
              <a:gd name="f100" fmla="*/ f76 1 50"/>
              <a:gd name="f101" fmla="*/ f77 1 306"/>
              <a:gd name="f102" fmla="*/ f78 1 50"/>
              <a:gd name="f103" fmla="*/ f79 1 306"/>
              <a:gd name="f104" fmla="*/ f80 1 50"/>
              <a:gd name="f105" fmla="*/ f81 1 306"/>
              <a:gd name="f106" fmla="*/ f82 1 306"/>
              <a:gd name="f107" fmla="*/ f83 1 50"/>
              <a:gd name="f108" fmla="*/ f84 1 50"/>
              <a:gd name="f109" fmla="*/ f85 1 306"/>
              <a:gd name="f110" fmla="*/ f86 1 50"/>
              <a:gd name="f111" fmla="*/ f87 1 306"/>
              <a:gd name="f112" fmla="*/ f88 1 306"/>
              <a:gd name="f113" fmla="*/ f89 1 50"/>
              <a:gd name="f114" fmla="*/ f90 1 306"/>
              <a:gd name="f115" fmla="*/ f91 1 50"/>
              <a:gd name="f116" fmla="*/ f92 1 306"/>
              <a:gd name="f117" fmla="*/ f93 1 50"/>
              <a:gd name="f118" fmla="*/ 0 1 f69"/>
              <a:gd name="f119" fmla="*/ f63 1 f69"/>
              <a:gd name="f120" fmla="*/ 0 1 f70"/>
              <a:gd name="f121" fmla="*/ f64 1 f70"/>
              <a:gd name="f122" fmla="*/ f95 1 f69"/>
              <a:gd name="f123" fmla="*/ f96 1 f70"/>
              <a:gd name="f124" fmla="*/ f97 1 f69"/>
              <a:gd name="f125" fmla="*/ f98 1 f70"/>
              <a:gd name="f126" fmla="*/ f99 1 f69"/>
              <a:gd name="f127" fmla="*/ f100 1 f70"/>
              <a:gd name="f128" fmla="*/ f101 1 f69"/>
              <a:gd name="f129" fmla="*/ f102 1 f70"/>
              <a:gd name="f130" fmla="*/ f103 1 f69"/>
              <a:gd name="f131" fmla="*/ f104 1 f70"/>
              <a:gd name="f132" fmla="*/ f105 1 f69"/>
              <a:gd name="f133" fmla="*/ f106 1 f69"/>
              <a:gd name="f134" fmla="*/ f107 1 f70"/>
              <a:gd name="f135" fmla="*/ f108 1 f70"/>
              <a:gd name="f136" fmla="*/ f109 1 f69"/>
              <a:gd name="f137" fmla="*/ f110 1 f70"/>
              <a:gd name="f138" fmla="*/ f111 1 f69"/>
              <a:gd name="f139" fmla="*/ f112 1 f69"/>
              <a:gd name="f140" fmla="*/ f113 1 f70"/>
              <a:gd name="f141" fmla="*/ f114 1 f69"/>
              <a:gd name="f142" fmla="*/ f115 1 f70"/>
              <a:gd name="f143" fmla="*/ f116 1 f69"/>
              <a:gd name="f144" fmla="*/ f117 1 f70"/>
              <a:gd name="f145" fmla="*/ f118 f60 1"/>
              <a:gd name="f146" fmla="*/ f119 f60 1"/>
              <a:gd name="f147" fmla="*/ f121 f61 1"/>
              <a:gd name="f148" fmla="*/ f120 f61 1"/>
              <a:gd name="f149" fmla="*/ f122 f60 1"/>
              <a:gd name="f150" fmla="*/ f123 f61 1"/>
              <a:gd name="f151" fmla="*/ f124 f60 1"/>
              <a:gd name="f152" fmla="*/ f125 f61 1"/>
              <a:gd name="f153" fmla="*/ f126 f60 1"/>
              <a:gd name="f154" fmla="*/ f127 f61 1"/>
              <a:gd name="f155" fmla="*/ f128 f60 1"/>
              <a:gd name="f156" fmla="*/ f129 f61 1"/>
              <a:gd name="f157" fmla="*/ f130 f60 1"/>
              <a:gd name="f158" fmla="*/ f131 f61 1"/>
              <a:gd name="f159" fmla="*/ f132 f60 1"/>
              <a:gd name="f160" fmla="*/ f133 f60 1"/>
              <a:gd name="f161" fmla="*/ f134 f61 1"/>
              <a:gd name="f162" fmla="*/ f135 f61 1"/>
              <a:gd name="f163" fmla="*/ f136 f60 1"/>
              <a:gd name="f164" fmla="*/ f137 f61 1"/>
              <a:gd name="f165" fmla="*/ f138 f60 1"/>
              <a:gd name="f166" fmla="*/ f139 f60 1"/>
              <a:gd name="f167" fmla="*/ f140 f61 1"/>
              <a:gd name="f168" fmla="*/ f141 f60 1"/>
              <a:gd name="f169" fmla="*/ f142 f61 1"/>
              <a:gd name="f170" fmla="*/ f143 f60 1"/>
              <a:gd name="f171" fmla="*/ f144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4">
                <a:pos x="f149" y="f150"/>
              </a:cxn>
              <a:cxn ang="f94">
                <a:pos x="f151" y="f152"/>
              </a:cxn>
              <a:cxn ang="f94">
                <a:pos x="f153" y="f154"/>
              </a:cxn>
              <a:cxn ang="f94">
                <a:pos x="f155" y="f156"/>
              </a:cxn>
              <a:cxn ang="f94">
                <a:pos x="f157" y="f158"/>
              </a:cxn>
              <a:cxn ang="f94">
                <a:pos x="f159" y="f158"/>
              </a:cxn>
              <a:cxn ang="f94">
                <a:pos x="f160" y="f161"/>
              </a:cxn>
              <a:cxn ang="f94">
                <a:pos x="f149" y="f162"/>
              </a:cxn>
              <a:cxn ang="f94">
                <a:pos x="f163" y="f164"/>
              </a:cxn>
              <a:cxn ang="f94">
                <a:pos x="f165" y="f164"/>
              </a:cxn>
              <a:cxn ang="f94">
                <a:pos x="f166" y="f167"/>
              </a:cxn>
              <a:cxn ang="f94">
                <a:pos x="f168" y="f169"/>
              </a:cxn>
              <a:cxn ang="f94">
                <a:pos x="f170" y="f171"/>
              </a:cxn>
              <a:cxn ang="f94">
                <a:pos x="f149" y="f150"/>
              </a:cxn>
            </a:cxnLst>
            <a:rect l="f145" t="f148" r="f146" b="f147"/>
            <a:pathLst>
              <a:path w="306" h="50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6" y="f27"/>
                  <a:pt x="f28" y="f29"/>
                  <a:pt x="f28" y="f30"/>
                </a:cubicBezTo>
                <a:cubicBezTo>
                  <a:pt x="f31" y="f30"/>
                  <a:pt x="f32" y="f7"/>
                  <a:pt x="f33" y="f30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8" y="f41"/>
                </a:cubicBezTo>
                <a:cubicBezTo>
                  <a:pt x="f44" y="f45"/>
                  <a:pt x="f20" y="f14"/>
                  <a:pt x="f46" y="f47"/>
                </a:cubicBezTo>
                <a:cubicBezTo>
                  <a:pt x="f48" y="f47"/>
                  <a:pt x="f49" y="f47"/>
                  <a:pt x="f50" y="f47"/>
                </a:cubicBezTo>
                <a:cubicBezTo>
                  <a:pt x="f51" y="f47"/>
                  <a:pt x="f52" y="f37"/>
                  <a:pt x="f5" y="f53"/>
                </a:cubicBezTo>
                <a:cubicBezTo>
                  <a:pt x="f10" y="f54"/>
                  <a:pt x="f52" y="f55"/>
                  <a:pt x="f51" y="f45"/>
                </a:cubicBezTo>
                <a:cubicBezTo>
                  <a:pt x="f54" y="f48"/>
                  <a:pt x="f56" y="f12"/>
                  <a:pt x="f30" y="f51"/>
                </a:cubicBezTo>
                <a:cubicBezTo>
                  <a:pt x="f57" y="f10"/>
                  <a:pt x="f58" y="f10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Freeform 31">
            <a:extLst>
              <a:ext uri="{FF2B5EF4-FFF2-40B4-BE49-F238E27FC236}">
                <a16:creationId xmlns:a16="http://schemas.microsoft.com/office/drawing/2014/main" id="{9732446C-6148-6433-27E6-D8A096F850FF}"/>
              </a:ext>
            </a:extLst>
          </p:cNvPr>
          <p:cNvSpPr/>
          <p:nvPr/>
        </p:nvSpPr>
        <p:spPr>
          <a:xfrm>
            <a:off x="7062789" y="1147764"/>
            <a:ext cx="1754184" cy="2841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7"/>
              <a:gd name="f7" fmla="val 50"/>
              <a:gd name="f8" fmla="val 18"/>
              <a:gd name="f9" fmla="val 12"/>
              <a:gd name="f10" fmla="val 10"/>
              <a:gd name="f11" fmla="val 25"/>
              <a:gd name="f12" fmla="val 7"/>
              <a:gd name="f13" fmla="val 38"/>
              <a:gd name="f14" fmla="val 5"/>
              <a:gd name="f15" fmla="val 72"/>
              <a:gd name="f16" fmla="val 105"/>
              <a:gd name="f17" fmla="val 138"/>
              <a:gd name="f18" fmla="val 2"/>
              <a:gd name="f19" fmla="val 173"/>
              <a:gd name="f20" fmla="val 4"/>
              <a:gd name="f21" fmla="val 208"/>
              <a:gd name="f22" fmla="val 242"/>
              <a:gd name="f23" fmla="val 17"/>
              <a:gd name="f24" fmla="val 260"/>
              <a:gd name="f25" fmla="val 22"/>
              <a:gd name="f26" fmla="val 277"/>
              <a:gd name="f27" fmla="val 29"/>
              <a:gd name="f28" fmla="val 295"/>
              <a:gd name="f29" fmla="val 35"/>
              <a:gd name="f30" fmla="val 299"/>
              <a:gd name="f31" fmla="val 37"/>
              <a:gd name="f32" fmla="val 303"/>
              <a:gd name="f33" fmla="val 40"/>
              <a:gd name="f34" fmla="val 306"/>
              <a:gd name="f35" fmla="val 43"/>
              <a:gd name="f36" fmla="val 44"/>
              <a:gd name="f37" fmla="val 47"/>
              <a:gd name="f38" fmla="val 49"/>
              <a:gd name="f39" fmla="val 305"/>
              <a:gd name="f40" fmla="val 302"/>
              <a:gd name="f41" fmla="val 300"/>
              <a:gd name="f42" fmla="val 273"/>
              <a:gd name="f43" fmla="val 28"/>
              <a:gd name="f44" fmla="val 241"/>
              <a:gd name="f45" fmla="val 20"/>
              <a:gd name="f46" fmla="val 207"/>
              <a:gd name="f47" fmla="val 176"/>
              <a:gd name="f48" fmla="val 14"/>
              <a:gd name="f49" fmla="val 144"/>
              <a:gd name="f50" fmla="val 113"/>
              <a:gd name="f51" fmla="val 80"/>
              <a:gd name="f52" fmla="val 13"/>
              <a:gd name="f53" fmla="val 48"/>
              <a:gd name="f54" fmla="val 16"/>
              <a:gd name="f55" fmla="val 11"/>
              <a:gd name="f56" fmla="val 21"/>
              <a:gd name="f57" fmla="val 23"/>
              <a:gd name="f58" fmla="+- 0 0 -90"/>
              <a:gd name="f59" fmla="*/ f3 1 307"/>
              <a:gd name="f60" fmla="*/ f4 1 50"/>
              <a:gd name="f61" fmla="val f5"/>
              <a:gd name="f62" fmla="val f6"/>
              <a:gd name="f63" fmla="val f7"/>
              <a:gd name="f64" fmla="*/ f58 f0 1"/>
              <a:gd name="f65" fmla="+- f63 0 f61"/>
              <a:gd name="f66" fmla="+- f62 0 f61"/>
              <a:gd name="f67" fmla="*/ f64 1 f2"/>
              <a:gd name="f68" fmla="*/ f66 1 307"/>
              <a:gd name="f69" fmla="*/ f65 1 50"/>
              <a:gd name="f70" fmla="*/ 0 f66 1"/>
              <a:gd name="f71" fmla="*/ 18 f65 1"/>
              <a:gd name="f72" fmla="*/ 38 f66 1"/>
              <a:gd name="f73" fmla="*/ 5 f65 1"/>
              <a:gd name="f74" fmla="*/ 138 f66 1"/>
              <a:gd name="f75" fmla="*/ 2 f65 1"/>
              <a:gd name="f76" fmla="*/ 242 f66 1"/>
              <a:gd name="f77" fmla="*/ 17 f65 1"/>
              <a:gd name="f78" fmla="*/ 295 f66 1"/>
              <a:gd name="f79" fmla="*/ 35 f65 1"/>
              <a:gd name="f80" fmla="*/ 306 f66 1"/>
              <a:gd name="f81" fmla="*/ 43 f65 1"/>
              <a:gd name="f82" fmla="*/ 307 f66 1"/>
              <a:gd name="f83" fmla="*/ 49 f65 1"/>
              <a:gd name="f84" fmla="*/ 300 f66 1"/>
              <a:gd name="f85" fmla="*/ 207 f66 1"/>
              <a:gd name="f86" fmla="*/ 113 f66 1"/>
              <a:gd name="f87" fmla="*/ 12 f65 1"/>
              <a:gd name="f88" fmla="*/ 16 f66 1"/>
              <a:gd name="f89" fmla="*/ 20 f65 1"/>
              <a:gd name="f90" fmla="+- f67 0 f1"/>
              <a:gd name="f91" fmla="*/ f70 1 307"/>
              <a:gd name="f92" fmla="*/ f71 1 50"/>
              <a:gd name="f93" fmla="*/ f72 1 307"/>
              <a:gd name="f94" fmla="*/ f73 1 50"/>
              <a:gd name="f95" fmla="*/ f74 1 307"/>
              <a:gd name="f96" fmla="*/ f75 1 50"/>
              <a:gd name="f97" fmla="*/ f76 1 307"/>
              <a:gd name="f98" fmla="*/ f77 1 50"/>
              <a:gd name="f99" fmla="*/ f78 1 307"/>
              <a:gd name="f100" fmla="*/ f79 1 50"/>
              <a:gd name="f101" fmla="*/ f80 1 307"/>
              <a:gd name="f102" fmla="*/ f81 1 50"/>
              <a:gd name="f103" fmla="*/ f82 1 307"/>
              <a:gd name="f104" fmla="*/ f83 1 50"/>
              <a:gd name="f105" fmla="*/ f84 1 307"/>
              <a:gd name="f106" fmla="*/ f85 1 307"/>
              <a:gd name="f107" fmla="*/ f86 1 307"/>
              <a:gd name="f108" fmla="*/ f87 1 50"/>
              <a:gd name="f109" fmla="*/ f88 1 307"/>
              <a:gd name="f110" fmla="*/ f89 1 50"/>
              <a:gd name="f111" fmla="*/ 0 1 f68"/>
              <a:gd name="f112" fmla="*/ f62 1 f68"/>
              <a:gd name="f113" fmla="*/ 0 1 f69"/>
              <a:gd name="f114" fmla="*/ f63 1 f69"/>
              <a:gd name="f115" fmla="*/ f91 1 f68"/>
              <a:gd name="f116" fmla="*/ f92 1 f69"/>
              <a:gd name="f117" fmla="*/ f93 1 f68"/>
              <a:gd name="f118" fmla="*/ f94 1 f69"/>
              <a:gd name="f119" fmla="*/ f95 1 f68"/>
              <a:gd name="f120" fmla="*/ f96 1 f69"/>
              <a:gd name="f121" fmla="*/ f97 1 f68"/>
              <a:gd name="f122" fmla="*/ f98 1 f69"/>
              <a:gd name="f123" fmla="*/ f99 1 f68"/>
              <a:gd name="f124" fmla="*/ f100 1 f69"/>
              <a:gd name="f125" fmla="*/ f101 1 f68"/>
              <a:gd name="f126" fmla="*/ f102 1 f69"/>
              <a:gd name="f127" fmla="*/ f103 1 f68"/>
              <a:gd name="f128" fmla="*/ f104 1 f69"/>
              <a:gd name="f129" fmla="*/ f105 1 f68"/>
              <a:gd name="f130" fmla="*/ f106 1 f68"/>
              <a:gd name="f131" fmla="*/ f107 1 f68"/>
              <a:gd name="f132" fmla="*/ f108 1 f69"/>
              <a:gd name="f133" fmla="*/ f109 1 f68"/>
              <a:gd name="f134" fmla="*/ f110 1 f69"/>
              <a:gd name="f135" fmla="*/ f111 f59 1"/>
              <a:gd name="f136" fmla="*/ f112 f59 1"/>
              <a:gd name="f137" fmla="*/ f114 f60 1"/>
              <a:gd name="f138" fmla="*/ f113 f60 1"/>
              <a:gd name="f139" fmla="*/ f115 f59 1"/>
              <a:gd name="f140" fmla="*/ f116 f60 1"/>
              <a:gd name="f141" fmla="*/ f117 f59 1"/>
              <a:gd name="f142" fmla="*/ f118 f60 1"/>
              <a:gd name="f143" fmla="*/ f119 f59 1"/>
              <a:gd name="f144" fmla="*/ f120 f60 1"/>
              <a:gd name="f145" fmla="*/ f121 f59 1"/>
              <a:gd name="f146" fmla="*/ f122 f60 1"/>
              <a:gd name="f147" fmla="*/ f123 f59 1"/>
              <a:gd name="f148" fmla="*/ f124 f60 1"/>
              <a:gd name="f149" fmla="*/ f125 f59 1"/>
              <a:gd name="f150" fmla="*/ f126 f60 1"/>
              <a:gd name="f151" fmla="*/ f127 f59 1"/>
              <a:gd name="f152" fmla="*/ f128 f60 1"/>
              <a:gd name="f153" fmla="*/ f129 f59 1"/>
              <a:gd name="f154" fmla="*/ f130 f59 1"/>
              <a:gd name="f155" fmla="*/ f131 f59 1"/>
              <a:gd name="f156" fmla="*/ f132 f60 1"/>
              <a:gd name="f157" fmla="*/ f133 f59 1"/>
              <a:gd name="f158" fmla="*/ f134 f6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39" y="f140"/>
              </a:cxn>
              <a:cxn ang="f90">
                <a:pos x="f141" y="f142"/>
              </a:cxn>
              <a:cxn ang="f90">
                <a:pos x="f143" y="f144"/>
              </a:cxn>
              <a:cxn ang="f90">
                <a:pos x="f145" y="f146"/>
              </a:cxn>
              <a:cxn ang="f90">
                <a:pos x="f147" y="f148"/>
              </a:cxn>
              <a:cxn ang="f90">
                <a:pos x="f149" y="f150"/>
              </a:cxn>
              <a:cxn ang="f90">
                <a:pos x="f151" y="f152"/>
              </a:cxn>
              <a:cxn ang="f90">
                <a:pos x="f153" y="f152"/>
              </a:cxn>
              <a:cxn ang="f90">
                <a:pos x="f154" y="f146"/>
              </a:cxn>
              <a:cxn ang="f90">
                <a:pos x="f155" y="f156"/>
              </a:cxn>
              <a:cxn ang="f90">
                <a:pos x="f157" y="f158"/>
              </a:cxn>
              <a:cxn ang="f90">
                <a:pos x="f139" y="f140"/>
              </a:cxn>
            </a:cxnLst>
            <a:rect l="f135" t="f138" r="f136" b="f137"/>
            <a:pathLst>
              <a:path w="307" h="50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5"/>
                  <a:pt x="f16" y="f5"/>
                  <a:pt x="f17" y="f18"/>
                </a:cubicBezTo>
                <a:cubicBezTo>
                  <a:pt x="f19" y="f20"/>
                  <a:pt x="f21" y="f12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6" y="f36"/>
                  <a:pt x="f6" y="f37"/>
                  <a:pt x="f6" y="f38"/>
                </a:cubicBezTo>
                <a:cubicBezTo>
                  <a:pt x="f39" y="f38"/>
                  <a:pt x="f40" y="f7"/>
                  <a:pt x="f41" y="f38"/>
                </a:cubicBezTo>
                <a:cubicBezTo>
                  <a:pt x="f42" y="f43"/>
                  <a:pt x="f44" y="f45"/>
                  <a:pt x="f46" y="f23"/>
                </a:cubicBezTo>
                <a:cubicBezTo>
                  <a:pt x="f47" y="f48"/>
                  <a:pt x="f49" y="f9"/>
                  <a:pt x="f50" y="f9"/>
                </a:cubicBezTo>
                <a:cubicBezTo>
                  <a:pt x="f51" y="f52"/>
                  <a:pt x="f53" y="f23"/>
                  <a:pt x="f54" y="f45"/>
                </a:cubicBezTo>
                <a:cubicBezTo>
                  <a:pt x="f55" y="f56"/>
                  <a:pt x="f14" y="f57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E154E628-D1A3-22F9-4A44-DD39322370F0}"/>
              </a:ext>
            </a:extLst>
          </p:cNvPr>
          <p:cNvSpPr/>
          <p:nvPr/>
        </p:nvSpPr>
        <p:spPr>
          <a:xfrm>
            <a:off x="7091364" y="3043242"/>
            <a:ext cx="268284" cy="4492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"/>
              <a:gd name="f7" fmla="val 79"/>
              <a:gd name="f8" fmla="val 34"/>
              <a:gd name="f9" fmla="val 22"/>
              <a:gd name="f10" fmla="val 11"/>
              <a:gd name="f11" fmla="val 3"/>
              <a:gd name="f12" fmla="val 54"/>
              <a:gd name="f13" fmla="val 6"/>
              <a:gd name="f14" fmla="val 29"/>
              <a:gd name="f15" fmla="val 9"/>
              <a:gd name="f16" fmla="val 20"/>
              <a:gd name="f17" fmla="val 2"/>
              <a:gd name="f18" fmla="val 33"/>
              <a:gd name="f19" fmla="val 1"/>
              <a:gd name="f20" fmla="val 42"/>
              <a:gd name="f21" fmla="val 26"/>
              <a:gd name="f22" fmla="val 38"/>
              <a:gd name="f23" fmla="val 52"/>
              <a:gd name="f24" fmla="val 28"/>
              <a:gd name="f25" fmla="val 15"/>
              <a:gd name="f26" fmla="val 35"/>
              <a:gd name="f27" fmla="val 25"/>
              <a:gd name="f28" fmla="val 21"/>
              <a:gd name="f29" fmla="val 16"/>
              <a:gd name="f30" fmla="+- 0 0 -90"/>
              <a:gd name="f31" fmla="*/ f3 1 47"/>
              <a:gd name="f32" fmla="*/ f4 1 79"/>
              <a:gd name="f33" fmla="val f5"/>
              <a:gd name="f34" fmla="val f6"/>
              <a:gd name="f35" fmla="val f7"/>
              <a:gd name="f36" fmla="*/ f30 f0 1"/>
              <a:gd name="f37" fmla="+- f35 0 f33"/>
              <a:gd name="f38" fmla="+- f34 0 f33"/>
              <a:gd name="f39" fmla="*/ f36 1 f2"/>
              <a:gd name="f40" fmla="*/ f38 1 47"/>
              <a:gd name="f41" fmla="*/ f37 1 79"/>
              <a:gd name="f42" fmla="*/ 34 f38 1"/>
              <a:gd name="f43" fmla="*/ 79 f37 1"/>
              <a:gd name="f44" fmla="*/ 0 f38 1"/>
              <a:gd name="f45" fmla="*/ 9 f38 1"/>
              <a:gd name="f46" fmla="*/ 3 f37 1"/>
              <a:gd name="f47" fmla="*/ 47 f38 1"/>
              <a:gd name="f48" fmla="*/ 0 f37 1"/>
              <a:gd name="f49" fmla="*/ 11 f38 1"/>
              <a:gd name="f50" fmla="*/ 28 f37 1"/>
              <a:gd name="f51" fmla="*/ 25 f38 1"/>
              <a:gd name="f52" fmla="*/ 29 f37 1"/>
              <a:gd name="f53" fmla="+- f39 0 f1"/>
              <a:gd name="f54" fmla="*/ f42 1 47"/>
              <a:gd name="f55" fmla="*/ f43 1 79"/>
              <a:gd name="f56" fmla="*/ f44 1 47"/>
              <a:gd name="f57" fmla="*/ f45 1 47"/>
              <a:gd name="f58" fmla="*/ f46 1 79"/>
              <a:gd name="f59" fmla="*/ f47 1 47"/>
              <a:gd name="f60" fmla="*/ f48 1 79"/>
              <a:gd name="f61" fmla="*/ f49 1 47"/>
              <a:gd name="f62" fmla="*/ f50 1 79"/>
              <a:gd name="f63" fmla="*/ f51 1 47"/>
              <a:gd name="f64" fmla="*/ f52 1 79"/>
              <a:gd name="f65" fmla="*/ 0 1 f40"/>
              <a:gd name="f66" fmla="*/ f34 1 f40"/>
              <a:gd name="f67" fmla="*/ 0 1 f41"/>
              <a:gd name="f68" fmla="*/ f35 1 f41"/>
              <a:gd name="f69" fmla="*/ f54 1 f40"/>
              <a:gd name="f70" fmla="*/ f55 1 f41"/>
              <a:gd name="f71" fmla="*/ f56 1 f40"/>
              <a:gd name="f72" fmla="*/ f57 1 f40"/>
              <a:gd name="f73" fmla="*/ f58 1 f41"/>
              <a:gd name="f74" fmla="*/ f59 1 f40"/>
              <a:gd name="f75" fmla="*/ f60 1 f41"/>
              <a:gd name="f76" fmla="*/ f61 1 f40"/>
              <a:gd name="f77" fmla="*/ f62 1 f41"/>
              <a:gd name="f78" fmla="*/ f63 1 f40"/>
              <a:gd name="f79" fmla="*/ f64 1 f41"/>
              <a:gd name="f80" fmla="*/ f65 f31 1"/>
              <a:gd name="f81" fmla="*/ f66 f31 1"/>
              <a:gd name="f82" fmla="*/ f68 f32 1"/>
              <a:gd name="f83" fmla="*/ f67 f32 1"/>
              <a:gd name="f84" fmla="*/ f69 f31 1"/>
              <a:gd name="f85" fmla="*/ f70 f32 1"/>
              <a:gd name="f86" fmla="*/ f71 f31 1"/>
              <a:gd name="f87" fmla="*/ f72 f31 1"/>
              <a:gd name="f88" fmla="*/ f73 f32 1"/>
              <a:gd name="f89" fmla="*/ f74 f31 1"/>
              <a:gd name="f90" fmla="*/ f75 f32 1"/>
              <a:gd name="f91" fmla="*/ f76 f31 1"/>
              <a:gd name="f92" fmla="*/ f77 f32 1"/>
              <a:gd name="f93" fmla="*/ f78 f31 1"/>
              <a:gd name="f94" fmla="*/ f79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84" y="f85"/>
              </a:cxn>
              <a:cxn ang="f53">
                <a:pos x="f86" y="f85"/>
              </a:cxn>
              <a:cxn ang="f53">
                <a:pos x="f87" y="f88"/>
              </a:cxn>
              <a:cxn ang="f53">
                <a:pos x="f89" y="f90"/>
              </a:cxn>
              <a:cxn ang="f53">
                <a:pos x="f84" y="f85"/>
              </a:cxn>
              <a:cxn ang="f53">
                <a:pos x="f91" y="f92"/>
              </a:cxn>
              <a:cxn ang="f53">
                <a:pos x="f93" y="f94"/>
              </a:cxn>
              <a:cxn ang="f53">
                <a:pos x="f91" y="f92"/>
              </a:cxn>
            </a:cxnLst>
            <a:rect l="f80" t="f83" r="f81" b="f82"/>
            <a:pathLst>
              <a:path w="47" h="79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15" y="f11"/>
                </a:cubicBezTo>
                <a:cubicBezTo>
                  <a:pt x="f16" y="f17"/>
                  <a:pt x="f18" y="f19"/>
                  <a:pt x="f6" y="f5"/>
                </a:cubicBezTo>
                <a:cubicBezTo>
                  <a:pt x="f20" y="f21"/>
                  <a:pt x="f22" y="f23"/>
                  <a:pt x="f8" y="f7"/>
                </a:cubicBezTo>
                <a:close/>
                <a:moveTo>
                  <a:pt x="f10" y="f24"/>
                </a:moveTo>
                <a:cubicBezTo>
                  <a:pt x="f25" y="f26"/>
                  <a:pt x="f16" y="f26"/>
                  <a:pt x="f27" y="f14"/>
                </a:cubicBezTo>
                <a:cubicBezTo>
                  <a:pt x="f28" y="f14"/>
                  <a:pt x="f29" y="f14"/>
                  <a:pt x="f10" y="f24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507C7F5C-BB02-FE2C-6508-056D06722CFC}"/>
              </a:ext>
            </a:extLst>
          </p:cNvPr>
          <p:cNvSpPr/>
          <p:nvPr/>
        </p:nvSpPr>
        <p:spPr>
          <a:xfrm>
            <a:off x="7280279" y="749295"/>
            <a:ext cx="354009" cy="35877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"/>
              <a:gd name="f7" fmla="val 59"/>
              <a:gd name="f8" fmla="val 21"/>
              <a:gd name="f9" fmla="val 56"/>
              <a:gd name="f10" fmla="val 41"/>
              <a:gd name="f11" fmla="val 53"/>
              <a:gd name="f12" fmla="val 60"/>
              <a:gd name="f13" fmla="val 35"/>
              <a:gd name="f14" fmla="val 61"/>
              <a:gd name="f15" fmla="val 17"/>
              <a:gd name="f16" fmla="val 63"/>
              <a:gd name="f17" fmla="val 3"/>
              <a:gd name="f18" fmla="val 49"/>
              <a:gd name="f19" fmla="val 16"/>
              <a:gd name="f20" fmla="val 48"/>
              <a:gd name="f21" fmla="val 22"/>
              <a:gd name="f22" fmla="val 47"/>
              <a:gd name="f23" fmla="val 28"/>
              <a:gd name="f24" fmla="val 46"/>
              <a:gd name="f25" fmla="val 37"/>
              <a:gd name="f26" fmla="val 39"/>
              <a:gd name="f27" fmla="val 45"/>
              <a:gd name="f28" fmla="val 43"/>
              <a:gd name="f29" fmla="val 29"/>
              <a:gd name="f30" fmla="val 38"/>
              <a:gd name="f31" fmla="val 42"/>
              <a:gd name="f32" fmla="val 4"/>
              <a:gd name="f33" fmla="val 5"/>
              <a:gd name="f34" fmla="val 31"/>
              <a:gd name="f35" fmla="val 13"/>
              <a:gd name="f36" fmla="val 30"/>
              <a:gd name="f37" fmla="val 14"/>
              <a:gd name="f38" fmla="val 27"/>
              <a:gd name="f39" fmla="val 6"/>
              <a:gd name="f40" fmla="val 25"/>
              <a:gd name="f41" fmla="val 20"/>
              <a:gd name="f42" fmla="val 7"/>
              <a:gd name="f43" fmla="val 8"/>
              <a:gd name="f44" fmla="val 11"/>
              <a:gd name="f45" fmla="val 10"/>
              <a:gd name="f46" fmla="val 44"/>
              <a:gd name="f47" fmla="+- 0 0 -90"/>
              <a:gd name="f48" fmla="*/ f3 1 62"/>
              <a:gd name="f49" fmla="*/ f4 1 62"/>
              <a:gd name="f50" fmla="val f5"/>
              <a:gd name="f51" fmla="val f6"/>
              <a:gd name="f52" fmla="*/ f47 f0 1"/>
              <a:gd name="f53" fmla="+- f51 0 f50"/>
              <a:gd name="f54" fmla="*/ f52 1 f2"/>
              <a:gd name="f55" fmla="*/ f53 1 62"/>
              <a:gd name="f56" fmla="*/ 62 f53 1"/>
              <a:gd name="f57" fmla="*/ 0 f53 1"/>
              <a:gd name="f58" fmla="*/ 53 f53 1"/>
              <a:gd name="f59" fmla="*/ 60 f53 1"/>
              <a:gd name="f60" fmla="*/ 63 f53 1"/>
              <a:gd name="f61" fmla="*/ 61 f53 1"/>
              <a:gd name="f62" fmla="*/ 16 f53 1"/>
              <a:gd name="f63" fmla="*/ 48 f53 1"/>
              <a:gd name="f64" fmla="*/ 35 f53 1"/>
              <a:gd name="f65" fmla="*/ 46 f53 1"/>
              <a:gd name="f66" fmla="*/ 41 f53 1"/>
              <a:gd name="f67" fmla="*/ 43 f53 1"/>
              <a:gd name="f68" fmla="*/ 4 f53 1"/>
              <a:gd name="f69" fmla="*/ 5 f53 1"/>
              <a:gd name="f70" fmla="*/ 31 f53 1"/>
              <a:gd name="f71" fmla="*/ 29 f53 1"/>
              <a:gd name="f72" fmla="*/ 6 f53 1"/>
              <a:gd name="f73" fmla="*/ 25 f53 1"/>
              <a:gd name="f74" fmla="*/ 8 f53 1"/>
              <a:gd name="f75" fmla="*/ 11 f53 1"/>
              <a:gd name="f76" fmla="+- f54 0 f1"/>
              <a:gd name="f77" fmla="*/ f56 1 62"/>
              <a:gd name="f78" fmla="*/ f57 1 63"/>
              <a:gd name="f79" fmla="*/ f58 1 62"/>
              <a:gd name="f80" fmla="*/ f59 1 63"/>
              <a:gd name="f81" fmla="*/ f57 1 62"/>
              <a:gd name="f82" fmla="*/ f60 1 63"/>
              <a:gd name="f83" fmla="*/ f61 1 63"/>
              <a:gd name="f84" fmla="*/ f62 1 62"/>
              <a:gd name="f85" fmla="*/ f63 1 63"/>
              <a:gd name="f86" fmla="*/ f64 1 62"/>
              <a:gd name="f87" fmla="*/ f65 1 63"/>
              <a:gd name="f88" fmla="*/ f66 1 62"/>
              <a:gd name="f89" fmla="*/ f67 1 63"/>
              <a:gd name="f90" fmla="*/ f68 1 62"/>
              <a:gd name="f91" fmla="*/ f69 1 62"/>
              <a:gd name="f92" fmla="*/ f70 1 63"/>
              <a:gd name="f93" fmla="*/ f71 1 62"/>
              <a:gd name="f94" fmla="*/ f71 1 63"/>
              <a:gd name="f95" fmla="*/ f72 1 62"/>
              <a:gd name="f96" fmla="*/ f73 1 63"/>
              <a:gd name="f97" fmla="*/ f74 1 62"/>
              <a:gd name="f98" fmla="*/ f75 1 63"/>
              <a:gd name="f99" fmla="*/ f75 1 62"/>
              <a:gd name="f100" fmla="*/ f74 1 63"/>
              <a:gd name="f101" fmla="*/ 0 1 f55"/>
              <a:gd name="f102" fmla="*/ f51 1 f55"/>
              <a:gd name="f103" fmla="*/ f77 1 f55"/>
              <a:gd name="f104" fmla="*/ f78 1 f55"/>
              <a:gd name="f105" fmla="*/ f79 1 f55"/>
              <a:gd name="f106" fmla="*/ f80 1 f55"/>
              <a:gd name="f107" fmla="*/ f81 1 f55"/>
              <a:gd name="f108" fmla="*/ f82 1 f55"/>
              <a:gd name="f109" fmla="*/ f83 1 f55"/>
              <a:gd name="f110" fmla="*/ f84 1 f55"/>
              <a:gd name="f111" fmla="*/ f85 1 f55"/>
              <a:gd name="f112" fmla="*/ f86 1 f55"/>
              <a:gd name="f113" fmla="*/ f87 1 f55"/>
              <a:gd name="f114" fmla="*/ f88 1 f55"/>
              <a:gd name="f115" fmla="*/ f89 1 f55"/>
              <a:gd name="f116" fmla="*/ f90 1 f55"/>
              <a:gd name="f117" fmla="*/ f91 1 f55"/>
              <a:gd name="f118" fmla="*/ f92 1 f55"/>
              <a:gd name="f119" fmla="*/ f93 1 f55"/>
              <a:gd name="f120" fmla="*/ f94 1 f55"/>
              <a:gd name="f121" fmla="*/ f95 1 f55"/>
              <a:gd name="f122" fmla="*/ f96 1 f55"/>
              <a:gd name="f123" fmla="*/ f97 1 f55"/>
              <a:gd name="f124" fmla="*/ f98 1 f55"/>
              <a:gd name="f125" fmla="*/ f99 1 f55"/>
              <a:gd name="f126" fmla="*/ f100 1 f55"/>
              <a:gd name="f127" fmla="*/ f101 f48 1"/>
              <a:gd name="f128" fmla="*/ f102 f48 1"/>
              <a:gd name="f129" fmla="*/ f102 f49 1"/>
              <a:gd name="f130" fmla="*/ f101 f49 1"/>
              <a:gd name="f131" fmla="*/ f103 f48 1"/>
              <a:gd name="f132" fmla="*/ f104 f49 1"/>
              <a:gd name="f133" fmla="*/ f105 f48 1"/>
              <a:gd name="f134" fmla="*/ f106 f49 1"/>
              <a:gd name="f135" fmla="*/ f107 f48 1"/>
              <a:gd name="f136" fmla="*/ f108 f49 1"/>
              <a:gd name="f137" fmla="*/ f109 f49 1"/>
              <a:gd name="f138" fmla="*/ f110 f48 1"/>
              <a:gd name="f139" fmla="*/ f111 f49 1"/>
              <a:gd name="f140" fmla="*/ f112 f48 1"/>
              <a:gd name="f141" fmla="*/ f113 f49 1"/>
              <a:gd name="f142" fmla="*/ f114 f48 1"/>
              <a:gd name="f143" fmla="*/ f115 f49 1"/>
              <a:gd name="f144" fmla="*/ f116 f48 1"/>
              <a:gd name="f145" fmla="*/ f117 f48 1"/>
              <a:gd name="f146" fmla="*/ f118 f49 1"/>
              <a:gd name="f147" fmla="*/ f119 f48 1"/>
              <a:gd name="f148" fmla="*/ f120 f49 1"/>
              <a:gd name="f149" fmla="*/ f121 f48 1"/>
              <a:gd name="f150" fmla="*/ f122 f49 1"/>
              <a:gd name="f151" fmla="*/ f123 f48 1"/>
              <a:gd name="f152" fmla="*/ f124 f49 1"/>
              <a:gd name="f153" fmla="*/ f125 f48 1"/>
              <a:gd name="f154" fmla="*/ f126 f4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6">
                <a:pos x="f131" y="f132"/>
              </a:cxn>
              <a:cxn ang="f76">
                <a:pos x="f133" y="f134"/>
              </a:cxn>
              <a:cxn ang="f76">
                <a:pos x="f135" y="f136"/>
              </a:cxn>
              <a:cxn ang="f76">
                <a:pos x="f135" y="f137"/>
              </a:cxn>
              <a:cxn ang="f76">
                <a:pos x="f138" y="f139"/>
              </a:cxn>
              <a:cxn ang="f76">
                <a:pos x="f140" y="f141"/>
              </a:cxn>
              <a:cxn ang="f76">
                <a:pos x="f142" y="f143"/>
              </a:cxn>
              <a:cxn ang="f76">
                <a:pos x="f144" y="f143"/>
              </a:cxn>
              <a:cxn ang="f76">
                <a:pos x="f145" y="f146"/>
              </a:cxn>
              <a:cxn ang="f76">
                <a:pos x="f147" y="f146"/>
              </a:cxn>
              <a:cxn ang="f76">
                <a:pos x="f147" y="f148"/>
              </a:cxn>
              <a:cxn ang="f76">
                <a:pos x="f149" y="f150"/>
              </a:cxn>
              <a:cxn ang="f76">
                <a:pos x="f151" y="f152"/>
              </a:cxn>
              <a:cxn ang="f76">
                <a:pos x="f153" y="f154"/>
              </a:cxn>
              <a:cxn ang="f76">
                <a:pos x="f131" y="f132"/>
              </a:cxn>
            </a:cxnLst>
            <a:rect l="f127" t="f130" r="f128" b="f129"/>
            <a:pathLst>
              <a:path w="62" h="62">
                <a:moveTo>
                  <a:pt x="f6" y="f5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6"/>
                  <a:pt x="f5" y="f16"/>
                </a:cubicBezTo>
                <a:cubicBezTo>
                  <a:pt x="f5" y="f6"/>
                  <a:pt x="f5" y="f6"/>
                  <a:pt x="f5" y="f14"/>
                </a:cubicBezTo>
                <a:cubicBezTo>
                  <a:pt x="f17" y="f18"/>
                  <a:pt x="f17" y="f18"/>
                  <a:pt x="f19" y="f20"/>
                </a:cubicBezTo>
                <a:cubicBezTo>
                  <a:pt x="f21" y="f22"/>
                  <a:pt x="f23" y="f22"/>
                  <a:pt x="f13" y="f24"/>
                </a:cubicBezTo>
                <a:cubicBezTo>
                  <a:pt x="f25" y="f24"/>
                  <a:pt x="f26" y="f27"/>
                  <a:pt x="f10" y="f28"/>
                </a:cubicBezTo>
                <a:cubicBezTo>
                  <a:pt x="f29" y="f30"/>
                  <a:pt x="f15" y="f31"/>
                  <a:pt x="f32" y="f28"/>
                </a:cubicBezTo>
                <a:cubicBezTo>
                  <a:pt x="f32" y="f26"/>
                  <a:pt x="f33" y="f13"/>
                  <a:pt x="f33" y="f34"/>
                </a:cubicBezTo>
                <a:cubicBezTo>
                  <a:pt x="f35" y="f34"/>
                  <a:pt x="f8" y="f34"/>
                  <a:pt x="f29" y="f34"/>
                </a:cubicBezTo>
                <a:cubicBezTo>
                  <a:pt x="f29" y="f34"/>
                  <a:pt x="f29" y="f36"/>
                  <a:pt x="f29" y="f29"/>
                </a:cubicBezTo>
                <a:cubicBezTo>
                  <a:pt x="f21" y="f23"/>
                  <a:pt x="f37" y="f38"/>
                  <a:pt x="f39" y="f40"/>
                </a:cubicBezTo>
                <a:cubicBezTo>
                  <a:pt x="f39" y="f41"/>
                  <a:pt x="f42" y="f19"/>
                  <a:pt x="f43" y="f44"/>
                </a:cubicBezTo>
                <a:cubicBezTo>
                  <a:pt x="f43" y="f45"/>
                  <a:pt x="f45" y="f43"/>
                  <a:pt x="f44" y="f43"/>
                </a:cubicBezTo>
                <a:cubicBezTo>
                  <a:pt x="f38" y="f33"/>
                  <a:pt x="f46" y="f17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7C99EFC1-BB66-FB58-0638-34A2CA419204}"/>
              </a:ext>
            </a:extLst>
          </p:cNvPr>
          <p:cNvSpPr/>
          <p:nvPr/>
        </p:nvSpPr>
        <p:spPr>
          <a:xfrm>
            <a:off x="6994529" y="3686175"/>
            <a:ext cx="250829" cy="4667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"/>
              <a:gd name="f7" fmla="val 82"/>
              <a:gd name="f8" fmla="val 42"/>
              <a:gd name="f9" fmla="val 12"/>
              <a:gd name="f10" fmla="val 36"/>
              <a:gd name="f11" fmla="val 13"/>
              <a:gd name="f12" fmla="val 31"/>
              <a:gd name="f13" fmla="val 14"/>
              <a:gd name="f14" fmla="val 26"/>
              <a:gd name="f15" fmla="val 15"/>
              <a:gd name="f16" fmla="val 16"/>
              <a:gd name="f17" fmla="val 17"/>
              <a:gd name="f18" fmla="val 18"/>
              <a:gd name="f19" fmla="val 35"/>
              <a:gd name="f20" fmla="val 19"/>
              <a:gd name="f21" fmla="val 41"/>
              <a:gd name="f22" fmla="val 20"/>
              <a:gd name="f23" fmla="val 39"/>
              <a:gd name="f24" fmla="val 28"/>
              <a:gd name="f25" fmla="val 38"/>
              <a:gd name="f26" fmla="val 37"/>
              <a:gd name="f27" fmla="val 46"/>
              <a:gd name="f28" fmla="val 29"/>
              <a:gd name="f29" fmla="val 45"/>
              <a:gd name="f30" fmla="val 22"/>
              <a:gd name="f31" fmla="val 52"/>
              <a:gd name="f32" fmla="val 50"/>
              <a:gd name="f33" fmla="val 34"/>
              <a:gd name="f34" fmla="val 53"/>
              <a:gd name="f35" fmla="val 33"/>
              <a:gd name="f36" fmla="val 63"/>
              <a:gd name="f37" fmla="val 32"/>
              <a:gd name="f38" fmla="val 72"/>
              <a:gd name="f39" fmla="val 21"/>
              <a:gd name="f40" fmla="val 10"/>
              <a:gd name="f41" fmla="val 3"/>
              <a:gd name="f42" fmla="val 57"/>
              <a:gd name="f43" fmla="val 6"/>
              <a:gd name="f44" fmla="val 30"/>
              <a:gd name="f45" fmla="val 2"/>
              <a:gd name="f46" fmla="val 1"/>
              <a:gd name="f47" fmla="val 43"/>
              <a:gd name="f48" fmla="val 5"/>
              <a:gd name="f49" fmla="val 9"/>
              <a:gd name="f50" fmla="+- 0 0 -90"/>
              <a:gd name="f51" fmla="*/ f3 1 44"/>
              <a:gd name="f52" fmla="*/ f4 1 82"/>
              <a:gd name="f53" fmla="val f5"/>
              <a:gd name="f54" fmla="val f6"/>
              <a:gd name="f55" fmla="val f7"/>
              <a:gd name="f56" fmla="*/ f50 f0 1"/>
              <a:gd name="f57" fmla="+- f55 0 f53"/>
              <a:gd name="f58" fmla="+- f54 0 f53"/>
              <a:gd name="f59" fmla="*/ f56 1 f2"/>
              <a:gd name="f60" fmla="*/ f58 1 44"/>
              <a:gd name="f61" fmla="*/ f57 1 82"/>
              <a:gd name="f62" fmla="*/ 42 f58 1"/>
              <a:gd name="f63" fmla="*/ 12 f57 1"/>
              <a:gd name="f64" fmla="*/ 26 f58 1"/>
              <a:gd name="f65" fmla="*/ 15 f57 1"/>
              <a:gd name="f66" fmla="*/ 18 f57 1"/>
              <a:gd name="f67" fmla="*/ 41 f58 1"/>
              <a:gd name="f68" fmla="*/ 20 f57 1"/>
              <a:gd name="f69" fmla="*/ 37 f58 1"/>
              <a:gd name="f70" fmla="*/ 46 f57 1"/>
              <a:gd name="f71" fmla="*/ 14 f58 1"/>
              <a:gd name="f72" fmla="*/ 44 f57 1"/>
              <a:gd name="f73" fmla="*/ 34 f58 1"/>
              <a:gd name="f74" fmla="*/ 53 f57 1"/>
              <a:gd name="f75" fmla="*/ 31 f58 1"/>
              <a:gd name="f76" fmla="*/ 82 f57 1"/>
              <a:gd name="f77" fmla="*/ 0 f58 1"/>
              <a:gd name="f78" fmla="*/ 10 f58 1"/>
              <a:gd name="f79" fmla="*/ 3 f57 1"/>
              <a:gd name="f80" fmla="*/ 44 f58 1"/>
              <a:gd name="f81" fmla="*/ 0 f57 1"/>
              <a:gd name="f82" fmla="+- f59 0 f1"/>
              <a:gd name="f83" fmla="*/ f62 1 44"/>
              <a:gd name="f84" fmla="*/ f63 1 82"/>
              <a:gd name="f85" fmla="*/ f64 1 44"/>
              <a:gd name="f86" fmla="*/ f65 1 82"/>
              <a:gd name="f87" fmla="*/ f66 1 82"/>
              <a:gd name="f88" fmla="*/ f67 1 44"/>
              <a:gd name="f89" fmla="*/ f68 1 82"/>
              <a:gd name="f90" fmla="*/ f69 1 44"/>
              <a:gd name="f91" fmla="*/ f70 1 82"/>
              <a:gd name="f92" fmla="*/ f71 1 44"/>
              <a:gd name="f93" fmla="*/ f72 1 82"/>
              <a:gd name="f94" fmla="*/ f73 1 44"/>
              <a:gd name="f95" fmla="*/ f74 1 82"/>
              <a:gd name="f96" fmla="*/ f75 1 44"/>
              <a:gd name="f97" fmla="*/ f76 1 82"/>
              <a:gd name="f98" fmla="*/ f77 1 44"/>
              <a:gd name="f99" fmla="*/ f78 1 44"/>
              <a:gd name="f100" fmla="*/ f79 1 82"/>
              <a:gd name="f101" fmla="*/ f80 1 44"/>
              <a:gd name="f102" fmla="*/ f81 1 82"/>
              <a:gd name="f103" fmla="*/ 0 1 f60"/>
              <a:gd name="f104" fmla="*/ f54 1 f60"/>
              <a:gd name="f105" fmla="*/ 0 1 f61"/>
              <a:gd name="f106" fmla="*/ f55 1 f61"/>
              <a:gd name="f107" fmla="*/ f83 1 f60"/>
              <a:gd name="f108" fmla="*/ f84 1 f61"/>
              <a:gd name="f109" fmla="*/ f85 1 f60"/>
              <a:gd name="f110" fmla="*/ f86 1 f61"/>
              <a:gd name="f111" fmla="*/ f87 1 f61"/>
              <a:gd name="f112" fmla="*/ f88 1 f60"/>
              <a:gd name="f113" fmla="*/ f89 1 f61"/>
              <a:gd name="f114" fmla="*/ f90 1 f60"/>
              <a:gd name="f115" fmla="*/ f91 1 f61"/>
              <a:gd name="f116" fmla="*/ f92 1 f60"/>
              <a:gd name="f117" fmla="*/ f93 1 f61"/>
              <a:gd name="f118" fmla="*/ f94 1 f60"/>
              <a:gd name="f119" fmla="*/ f95 1 f61"/>
              <a:gd name="f120" fmla="*/ f96 1 f60"/>
              <a:gd name="f121" fmla="*/ f97 1 f61"/>
              <a:gd name="f122" fmla="*/ f98 1 f60"/>
              <a:gd name="f123" fmla="*/ f99 1 f60"/>
              <a:gd name="f124" fmla="*/ f100 1 f61"/>
              <a:gd name="f125" fmla="*/ f101 1 f60"/>
              <a:gd name="f126" fmla="*/ f102 1 f61"/>
              <a:gd name="f127" fmla="*/ f103 f51 1"/>
              <a:gd name="f128" fmla="*/ f104 f51 1"/>
              <a:gd name="f129" fmla="*/ f106 f52 1"/>
              <a:gd name="f130" fmla="*/ f105 f52 1"/>
              <a:gd name="f131" fmla="*/ f107 f51 1"/>
              <a:gd name="f132" fmla="*/ f108 f52 1"/>
              <a:gd name="f133" fmla="*/ f109 f51 1"/>
              <a:gd name="f134" fmla="*/ f110 f52 1"/>
              <a:gd name="f135" fmla="*/ f111 f52 1"/>
              <a:gd name="f136" fmla="*/ f112 f51 1"/>
              <a:gd name="f137" fmla="*/ f113 f52 1"/>
              <a:gd name="f138" fmla="*/ f114 f51 1"/>
              <a:gd name="f139" fmla="*/ f115 f52 1"/>
              <a:gd name="f140" fmla="*/ f116 f51 1"/>
              <a:gd name="f141" fmla="*/ f117 f52 1"/>
              <a:gd name="f142" fmla="*/ f118 f51 1"/>
              <a:gd name="f143" fmla="*/ f119 f52 1"/>
              <a:gd name="f144" fmla="*/ f120 f51 1"/>
              <a:gd name="f145" fmla="*/ f121 f52 1"/>
              <a:gd name="f146" fmla="*/ f122 f51 1"/>
              <a:gd name="f147" fmla="*/ f123 f51 1"/>
              <a:gd name="f148" fmla="*/ f124 f52 1"/>
              <a:gd name="f149" fmla="*/ f125 f51 1"/>
              <a:gd name="f150" fmla="*/ f126 f5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2">
                <a:pos x="f131" y="f132"/>
              </a:cxn>
              <a:cxn ang="f82">
                <a:pos x="f133" y="f134"/>
              </a:cxn>
              <a:cxn ang="f82">
                <a:pos x="f133" y="f135"/>
              </a:cxn>
              <a:cxn ang="f82">
                <a:pos x="f136" y="f137"/>
              </a:cxn>
              <a:cxn ang="f82">
                <a:pos x="f138" y="f139"/>
              </a:cxn>
              <a:cxn ang="f82">
                <a:pos x="f140" y="f141"/>
              </a:cxn>
              <a:cxn ang="f82">
                <a:pos x="f140" y="f139"/>
              </a:cxn>
              <a:cxn ang="f82">
                <a:pos x="f142" y="f143"/>
              </a:cxn>
              <a:cxn ang="f82">
                <a:pos x="f144" y="f145"/>
              </a:cxn>
              <a:cxn ang="f82">
                <a:pos x="f146" y="f145"/>
              </a:cxn>
              <a:cxn ang="f82">
                <a:pos x="f147" y="f148"/>
              </a:cxn>
              <a:cxn ang="f82">
                <a:pos x="f149" y="f150"/>
              </a:cxn>
              <a:cxn ang="f82">
                <a:pos x="f131" y="f132"/>
              </a:cxn>
            </a:cxnLst>
            <a:rect l="f127" t="f130" r="f128" b="f129"/>
            <a:pathLst>
              <a:path w="44" h="8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4" y="f16"/>
                  <a:pt x="f14" y="f17"/>
                  <a:pt x="f14" y="f18"/>
                </a:cubicBezTo>
                <a:cubicBezTo>
                  <a:pt x="f12" y="f18"/>
                  <a:pt x="f19" y="f20"/>
                  <a:pt x="f21" y="f22"/>
                </a:cubicBezTo>
                <a:cubicBezTo>
                  <a:pt x="f23" y="f24"/>
                  <a:pt x="f25" y="f26"/>
                  <a:pt x="f26" y="f27"/>
                </a:cubicBezTo>
                <a:cubicBezTo>
                  <a:pt x="f28" y="f29"/>
                  <a:pt x="f30" y="f6"/>
                  <a:pt x="f13" y="f6"/>
                </a:cubicBezTo>
                <a:cubicBezTo>
                  <a:pt x="f13" y="f6"/>
                  <a:pt x="f13" y="f29"/>
                  <a:pt x="f13" y="f27"/>
                </a:cubicBezTo>
                <a:cubicBezTo>
                  <a:pt x="f20" y="f31"/>
                  <a:pt x="f24" y="f32"/>
                  <a:pt x="f33" y="f34"/>
                </a:cubicBezTo>
                <a:cubicBezTo>
                  <a:pt x="f35" y="f36"/>
                  <a:pt x="f37" y="f38"/>
                  <a:pt x="f12" y="f7"/>
                </a:cubicBezTo>
                <a:cubicBezTo>
                  <a:pt x="f39" y="f7"/>
                  <a:pt x="f40" y="f7"/>
                  <a:pt x="f5" y="f7"/>
                </a:cubicBezTo>
                <a:cubicBezTo>
                  <a:pt x="f41" y="f42"/>
                  <a:pt x="f43" y="f44"/>
                  <a:pt x="f40" y="f41"/>
                </a:cubicBezTo>
                <a:cubicBezTo>
                  <a:pt x="f22" y="f45"/>
                  <a:pt x="f37" y="f46"/>
                  <a:pt x="f6" y="f5"/>
                </a:cubicBezTo>
                <a:cubicBezTo>
                  <a:pt x="f47" y="f48"/>
                  <a:pt x="f8" y="f4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E25C1991-F388-EB86-A491-7968046629CD}"/>
              </a:ext>
            </a:extLst>
          </p:cNvPr>
          <p:cNvSpPr/>
          <p:nvPr/>
        </p:nvSpPr>
        <p:spPr>
          <a:xfrm>
            <a:off x="8342308" y="2530473"/>
            <a:ext cx="228600" cy="512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"/>
              <a:gd name="f7" fmla="val 90"/>
              <a:gd name="f8" fmla="val 37"/>
              <a:gd name="f9" fmla="val 57"/>
              <a:gd name="f10" fmla="val 29"/>
              <a:gd name="f11" fmla="val 56"/>
              <a:gd name="f12" fmla="val 22"/>
              <a:gd name="f13" fmla="val 55"/>
              <a:gd name="f14" fmla="val 15"/>
              <a:gd name="f15" fmla="val 54"/>
              <a:gd name="f16" fmla="val 14"/>
              <a:gd name="f17" fmla="val 19"/>
              <a:gd name="f18" fmla="val 64"/>
              <a:gd name="f19" fmla="val 28"/>
              <a:gd name="f20" fmla="val 62"/>
              <a:gd name="f21" fmla="val 36"/>
              <a:gd name="f22" fmla="val 65"/>
              <a:gd name="f23" fmla="val 35"/>
              <a:gd name="f24" fmla="val 69"/>
              <a:gd name="f25" fmla="val 74"/>
              <a:gd name="f26" fmla="val 33"/>
              <a:gd name="f27" fmla="val 76"/>
              <a:gd name="f28" fmla="val 30"/>
              <a:gd name="f29" fmla="val 78"/>
              <a:gd name="f30" fmla="val 25"/>
              <a:gd name="f31" fmla="val 77"/>
              <a:gd name="f32" fmla="val 21"/>
              <a:gd name="f33" fmla="val 85"/>
              <a:gd name="f34" fmla="val 34"/>
              <a:gd name="f35" fmla="val 80"/>
              <a:gd name="f36" fmla="val 32"/>
              <a:gd name="f37" fmla="val 86"/>
              <a:gd name="f38" fmla="val 10"/>
              <a:gd name="f39" fmla="val 82"/>
              <a:gd name="f40" fmla="val 3"/>
              <a:gd name="f41" fmla="val 53"/>
              <a:gd name="f42" fmla="val 7"/>
              <a:gd name="f43" fmla="val 27"/>
              <a:gd name="f44" fmla="val 11"/>
              <a:gd name="f45" fmla="val 4"/>
              <a:gd name="f46" fmla="val 8"/>
              <a:gd name="f47" fmla="val 38"/>
              <a:gd name="f48" fmla="val 13"/>
              <a:gd name="f49" fmla="val 39"/>
              <a:gd name="f50" fmla="val 16"/>
              <a:gd name="f51" fmla="val 43"/>
              <a:gd name="f52" fmla="+- 0 0 -90"/>
              <a:gd name="f53" fmla="*/ f3 1 40"/>
              <a:gd name="f54" fmla="*/ f4 1 90"/>
              <a:gd name="f55" fmla="val f5"/>
              <a:gd name="f56" fmla="val f6"/>
              <a:gd name="f57" fmla="val f7"/>
              <a:gd name="f58" fmla="*/ f52 f0 1"/>
              <a:gd name="f59" fmla="+- f57 0 f55"/>
              <a:gd name="f60" fmla="+- f56 0 f55"/>
              <a:gd name="f61" fmla="*/ f58 1 f2"/>
              <a:gd name="f62" fmla="*/ f60 1 40"/>
              <a:gd name="f63" fmla="*/ f59 1 90"/>
              <a:gd name="f64" fmla="*/ 37 f60 1"/>
              <a:gd name="f65" fmla="*/ 57 f59 1"/>
              <a:gd name="f66" fmla="*/ 15 f60 1"/>
              <a:gd name="f67" fmla="*/ 54 f59 1"/>
              <a:gd name="f68" fmla="*/ 14 f60 1"/>
              <a:gd name="f69" fmla="*/ 36 f60 1"/>
              <a:gd name="f70" fmla="*/ 65 f59 1"/>
              <a:gd name="f71" fmla="*/ 33 f60 1"/>
              <a:gd name="f72" fmla="*/ 76 f59 1"/>
              <a:gd name="f73" fmla="*/ 21 f60 1"/>
              <a:gd name="f74" fmla="*/ 78 f59 1"/>
              <a:gd name="f75" fmla="*/ 32 f60 1"/>
              <a:gd name="f76" fmla="*/ 90 f59 1"/>
              <a:gd name="f77" fmla="*/ 0 f60 1"/>
              <a:gd name="f78" fmla="*/ 11 f60 1"/>
              <a:gd name="f79" fmla="*/ 0 f59 1"/>
              <a:gd name="f80" fmla="*/ 38 f60 1"/>
              <a:gd name="f81" fmla="*/ 13 f59 1"/>
              <a:gd name="f82" fmla="*/ 40 f60 1"/>
              <a:gd name="f83" fmla="*/ 16 f59 1"/>
              <a:gd name="f84" fmla="+- f61 0 f1"/>
              <a:gd name="f85" fmla="*/ f64 1 40"/>
              <a:gd name="f86" fmla="*/ f65 1 90"/>
              <a:gd name="f87" fmla="*/ f66 1 40"/>
              <a:gd name="f88" fmla="*/ f67 1 90"/>
              <a:gd name="f89" fmla="*/ f68 1 40"/>
              <a:gd name="f90" fmla="*/ f69 1 40"/>
              <a:gd name="f91" fmla="*/ f70 1 90"/>
              <a:gd name="f92" fmla="*/ f71 1 40"/>
              <a:gd name="f93" fmla="*/ f72 1 90"/>
              <a:gd name="f94" fmla="*/ f73 1 40"/>
              <a:gd name="f95" fmla="*/ f74 1 90"/>
              <a:gd name="f96" fmla="*/ f75 1 40"/>
              <a:gd name="f97" fmla="*/ f76 1 90"/>
              <a:gd name="f98" fmla="*/ f77 1 40"/>
              <a:gd name="f99" fmla="*/ f78 1 40"/>
              <a:gd name="f100" fmla="*/ f79 1 90"/>
              <a:gd name="f101" fmla="*/ f80 1 40"/>
              <a:gd name="f102" fmla="*/ f81 1 90"/>
              <a:gd name="f103" fmla="*/ f82 1 40"/>
              <a:gd name="f104" fmla="*/ f83 1 90"/>
              <a:gd name="f105" fmla="*/ 0 1 f62"/>
              <a:gd name="f106" fmla="*/ f56 1 f62"/>
              <a:gd name="f107" fmla="*/ 0 1 f63"/>
              <a:gd name="f108" fmla="*/ f57 1 f63"/>
              <a:gd name="f109" fmla="*/ f85 1 f62"/>
              <a:gd name="f110" fmla="*/ f86 1 f63"/>
              <a:gd name="f111" fmla="*/ f87 1 f62"/>
              <a:gd name="f112" fmla="*/ f88 1 f63"/>
              <a:gd name="f113" fmla="*/ f89 1 f62"/>
              <a:gd name="f114" fmla="*/ f90 1 f62"/>
              <a:gd name="f115" fmla="*/ f91 1 f63"/>
              <a:gd name="f116" fmla="*/ f92 1 f62"/>
              <a:gd name="f117" fmla="*/ f93 1 f63"/>
              <a:gd name="f118" fmla="*/ f94 1 f62"/>
              <a:gd name="f119" fmla="*/ f95 1 f63"/>
              <a:gd name="f120" fmla="*/ f96 1 f62"/>
              <a:gd name="f121" fmla="*/ f97 1 f63"/>
              <a:gd name="f122" fmla="*/ f98 1 f62"/>
              <a:gd name="f123" fmla="*/ f99 1 f62"/>
              <a:gd name="f124" fmla="*/ f100 1 f63"/>
              <a:gd name="f125" fmla="*/ f101 1 f62"/>
              <a:gd name="f126" fmla="*/ f102 1 f63"/>
              <a:gd name="f127" fmla="*/ f103 1 f62"/>
              <a:gd name="f128" fmla="*/ f104 1 f63"/>
              <a:gd name="f129" fmla="*/ f105 f53 1"/>
              <a:gd name="f130" fmla="*/ f106 f53 1"/>
              <a:gd name="f131" fmla="*/ f108 f54 1"/>
              <a:gd name="f132" fmla="*/ f107 f54 1"/>
              <a:gd name="f133" fmla="*/ f109 f53 1"/>
              <a:gd name="f134" fmla="*/ f110 f54 1"/>
              <a:gd name="f135" fmla="*/ f111 f53 1"/>
              <a:gd name="f136" fmla="*/ f112 f54 1"/>
              <a:gd name="f137" fmla="*/ f113 f53 1"/>
              <a:gd name="f138" fmla="*/ f114 f53 1"/>
              <a:gd name="f139" fmla="*/ f115 f54 1"/>
              <a:gd name="f140" fmla="*/ f116 f53 1"/>
              <a:gd name="f141" fmla="*/ f117 f54 1"/>
              <a:gd name="f142" fmla="*/ f118 f53 1"/>
              <a:gd name="f143" fmla="*/ f119 f54 1"/>
              <a:gd name="f144" fmla="*/ f120 f53 1"/>
              <a:gd name="f145" fmla="*/ f121 f54 1"/>
              <a:gd name="f146" fmla="*/ f122 f53 1"/>
              <a:gd name="f147" fmla="*/ f123 f53 1"/>
              <a:gd name="f148" fmla="*/ f124 f54 1"/>
              <a:gd name="f149" fmla="*/ f125 f53 1"/>
              <a:gd name="f150" fmla="*/ f126 f54 1"/>
              <a:gd name="f151" fmla="*/ f127 f53 1"/>
              <a:gd name="f152" fmla="*/ f128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33" y="f134"/>
              </a:cxn>
              <a:cxn ang="f84">
                <a:pos x="f135" y="f136"/>
              </a:cxn>
              <a:cxn ang="f84">
                <a:pos x="f137" y="f134"/>
              </a:cxn>
              <a:cxn ang="f84">
                <a:pos x="f138" y="f139"/>
              </a:cxn>
              <a:cxn ang="f84">
                <a:pos x="f140" y="f141"/>
              </a:cxn>
              <a:cxn ang="f84">
                <a:pos x="f142" y="f143"/>
              </a:cxn>
              <a:cxn ang="f84">
                <a:pos x="f144" y="f145"/>
              </a:cxn>
              <a:cxn ang="f84">
                <a:pos x="f146" y="f143"/>
              </a:cxn>
              <a:cxn ang="f84">
                <a:pos x="f147" y="f148"/>
              </a:cxn>
              <a:cxn ang="f84">
                <a:pos x="f149" y="f150"/>
              </a:cxn>
              <a:cxn ang="f84">
                <a:pos x="f151" y="f152"/>
              </a:cxn>
              <a:cxn ang="f84">
                <a:pos x="f133" y="f134"/>
              </a:cxn>
            </a:cxnLst>
            <a:rect l="f129" t="f132" r="f130" b="f131"/>
            <a:pathLst>
              <a:path w="40" h="9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4" y="f13"/>
                  <a:pt x="f16" y="f11"/>
                  <a:pt x="f16" y="f9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3" y="f25"/>
                  <a:pt x="f26" y="f27"/>
                </a:cubicBezTo>
                <a:cubicBezTo>
                  <a:pt x="f28" y="f29"/>
                  <a:pt x="f30" y="f31"/>
                  <a:pt x="f32" y="f29"/>
                </a:cubicBezTo>
                <a:cubicBezTo>
                  <a:pt x="f32" y="f33"/>
                  <a:pt x="f34" y="f35"/>
                  <a:pt x="f36" y="f7"/>
                </a:cubicBezTo>
                <a:cubicBezTo>
                  <a:pt x="f32" y="f37"/>
                  <a:pt x="f38" y="f39"/>
                  <a:pt x="f5" y="f29"/>
                </a:cubicBezTo>
                <a:cubicBezTo>
                  <a:pt x="f40" y="f41"/>
                  <a:pt x="f42" y="f43"/>
                  <a:pt x="f44" y="f5"/>
                </a:cubicBezTo>
                <a:cubicBezTo>
                  <a:pt x="f17" y="f45"/>
                  <a:pt x="f10" y="f46"/>
                  <a:pt x="f47" y="f48"/>
                </a:cubicBezTo>
                <a:cubicBezTo>
                  <a:pt x="f49" y="f48"/>
                  <a:pt x="f6" y="f14"/>
                  <a:pt x="f6" y="f50"/>
                </a:cubicBezTo>
                <a:cubicBezTo>
                  <a:pt x="f49" y="f10"/>
                  <a:pt x="f47" y="f51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53C4EAC3-BC76-5237-B386-107870A7D79E}"/>
              </a:ext>
            </a:extLst>
          </p:cNvPr>
          <p:cNvSpPr/>
          <p:nvPr/>
        </p:nvSpPr>
        <p:spPr>
          <a:xfrm>
            <a:off x="6623054" y="3714749"/>
            <a:ext cx="268284" cy="4953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"/>
              <a:gd name="f7" fmla="val 87"/>
              <a:gd name="f8" fmla="val 1"/>
              <a:gd name="f9" fmla="val 82"/>
              <a:gd name="f10" fmla="val 2"/>
              <a:gd name="f11" fmla="val 77"/>
              <a:gd name="f12" fmla="val 3"/>
              <a:gd name="f13" fmla="val 73"/>
              <a:gd name="f14" fmla="val 9"/>
              <a:gd name="f15" fmla="val 14"/>
              <a:gd name="f16" fmla="val 19"/>
              <a:gd name="f17" fmla="val 22"/>
              <a:gd name="f18" fmla="val 25"/>
              <a:gd name="f19" fmla="val 27"/>
              <a:gd name="f20" fmla="val 72"/>
              <a:gd name="f21" fmla="val 29"/>
              <a:gd name="f22" fmla="val 70"/>
              <a:gd name="f23" fmla="val 30"/>
              <a:gd name="f24" fmla="val 67"/>
              <a:gd name="f25" fmla="val 32"/>
              <a:gd name="f26" fmla="val 65"/>
              <a:gd name="f27" fmla="val 64"/>
              <a:gd name="f28" fmla="val 61"/>
              <a:gd name="f29" fmla="val 12"/>
              <a:gd name="f30" fmla="val 62"/>
              <a:gd name="f31" fmla="val 5"/>
              <a:gd name="f32" fmla="val 63"/>
              <a:gd name="f33" fmla="val 6"/>
              <a:gd name="f34" fmla="val 53"/>
              <a:gd name="f35" fmla="val 7"/>
              <a:gd name="f36" fmla="val 44"/>
              <a:gd name="f37" fmla="val 35"/>
              <a:gd name="f38" fmla="val 34"/>
              <a:gd name="f39" fmla="val 33"/>
              <a:gd name="f40" fmla="val 13"/>
              <a:gd name="f41" fmla="val 31"/>
              <a:gd name="f42" fmla="val 24"/>
              <a:gd name="f43" fmla="val 17"/>
              <a:gd name="f44" fmla="val 10"/>
              <a:gd name="f45" fmla="val 26"/>
              <a:gd name="f46" fmla="val 11"/>
              <a:gd name="f47" fmla="val 21"/>
              <a:gd name="f48" fmla="val 16"/>
              <a:gd name="f49" fmla="val 8"/>
              <a:gd name="f50" fmla="val 36"/>
              <a:gd name="f51" fmla="val 43"/>
              <a:gd name="f52" fmla="val 28"/>
              <a:gd name="f53" fmla="val 39"/>
              <a:gd name="f54" fmla="val 54"/>
              <a:gd name="f55" fmla="val 80"/>
              <a:gd name="f56" fmla="val 85"/>
              <a:gd name="f57" fmla="+- 0 0 -90"/>
              <a:gd name="f58" fmla="*/ f3 1 47"/>
              <a:gd name="f59" fmla="*/ f4 1 87"/>
              <a:gd name="f60" fmla="val f5"/>
              <a:gd name="f61" fmla="val f6"/>
              <a:gd name="f62" fmla="val f7"/>
              <a:gd name="f63" fmla="*/ f57 f0 1"/>
              <a:gd name="f64" fmla="+- f62 0 f60"/>
              <a:gd name="f65" fmla="+- f61 0 f60"/>
              <a:gd name="f66" fmla="*/ f63 1 f2"/>
              <a:gd name="f67" fmla="*/ f65 1 47"/>
              <a:gd name="f68" fmla="*/ f64 1 87"/>
              <a:gd name="f69" fmla="*/ 0 f65 1"/>
              <a:gd name="f70" fmla="*/ 87 f64 1"/>
              <a:gd name="f71" fmla="*/ 3 f65 1"/>
              <a:gd name="f72" fmla="*/ 73 f64 1"/>
              <a:gd name="f73" fmla="*/ 19 f65 1"/>
              <a:gd name="f74" fmla="*/ 27 f65 1"/>
              <a:gd name="f75" fmla="*/ 72 f64 1"/>
              <a:gd name="f76" fmla="*/ 32 f65 1"/>
              <a:gd name="f77" fmla="*/ 65 f64 1"/>
              <a:gd name="f78" fmla="*/ 25 f65 1"/>
              <a:gd name="f79" fmla="*/ 61 f64 1"/>
              <a:gd name="f80" fmla="*/ 5 f65 1"/>
              <a:gd name="f81" fmla="*/ 63 f64 1"/>
              <a:gd name="f82" fmla="*/ 9 f65 1"/>
              <a:gd name="f83" fmla="*/ 35 f64 1"/>
              <a:gd name="f84" fmla="*/ 13 f65 1"/>
              <a:gd name="f85" fmla="*/ 32 f64 1"/>
              <a:gd name="f86" fmla="*/ 31 f65 1"/>
              <a:gd name="f87" fmla="*/ 30 f64 1"/>
              <a:gd name="f88" fmla="*/ 10 f65 1"/>
              <a:gd name="f89" fmla="*/ 26 f64 1"/>
              <a:gd name="f90" fmla="*/ 12 f65 1"/>
              <a:gd name="f91" fmla="*/ 11 f64 1"/>
              <a:gd name="f92" fmla="*/ 16 f65 1"/>
              <a:gd name="f93" fmla="*/ 8 f64 1"/>
              <a:gd name="f94" fmla="*/ 47 f65 1"/>
              <a:gd name="f95" fmla="*/ 0 f64 1"/>
              <a:gd name="f96" fmla="*/ 36 f65 1"/>
              <a:gd name="f97" fmla="*/ 80 f64 1"/>
              <a:gd name="f98" fmla="+- f66 0 f1"/>
              <a:gd name="f99" fmla="*/ f69 1 47"/>
              <a:gd name="f100" fmla="*/ f70 1 87"/>
              <a:gd name="f101" fmla="*/ f71 1 47"/>
              <a:gd name="f102" fmla="*/ f72 1 87"/>
              <a:gd name="f103" fmla="*/ f73 1 47"/>
              <a:gd name="f104" fmla="*/ f74 1 47"/>
              <a:gd name="f105" fmla="*/ f75 1 87"/>
              <a:gd name="f106" fmla="*/ f76 1 47"/>
              <a:gd name="f107" fmla="*/ f77 1 87"/>
              <a:gd name="f108" fmla="*/ f78 1 47"/>
              <a:gd name="f109" fmla="*/ f79 1 87"/>
              <a:gd name="f110" fmla="*/ f80 1 47"/>
              <a:gd name="f111" fmla="*/ f81 1 87"/>
              <a:gd name="f112" fmla="*/ f82 1 47"/>
              <a:gd name="f113" fmla="*/ f83 1 87"/>
              <a:gd name="f114" fmla="*/ f84 1 47"/>
              <a:gd name="f115" fmla="*/ f85 1 87"/>
              <a:gd name="f116" fmla="*/ f86 1 47"/>
              <a:gd name="f117" fmla="*/ f87 1 87"/>
              <a:gd name="f118" fmla="*/ f88 1 47"/>
              <a:gd name="f119" fmla="*/ f89 1 87"/>
              <a:gd name="f120" fmla="*/ f90 1 47"/>
              <a:gd name="f121" fmla="*/ f91 1 87"/>
              <a:gd name="f122" fmla="*/ f92 1 47"/>
              <a:gd name="f123" fmla="*/ f93 1 87"/>
              <a:gd name="f124" fmla="*/ f94 1 47"/>
              <a:gd name="f125" fmla="*/ f95 1 87"/>
              <a:gd name="f126" fmla="*/ f96 1 47"/>
              <a:gd name="f127" fmla="*/ f97 1 87"/>
              <a:gd name="f128" fmla="*/ 0 1 f67"/>
              <a:gd name="f129" fmla="*/ f61 1 f67"/>
              <a:gd name="f130" fmla="*/ 0 1 f68"/>
              <a:gd name="f131" fmla="*/ f62 1 f68"/>
              <a:gd name="f132" fmla="*/ f99 1 f67"/>
              <a:gd name="f133" fmla="*/ f100 1 f68"/>
              <a:gd name="f134" fmla="*/ f101 1 f67"/>
              <a:gd name="f135" fmla="*/ f102 1 f68"/>
              <a:gd name="f136" fmla="*/ f103 1 f67"/>
              <a:gd name="f137" fmla="*/ f104 1 f67"/>
              <a:gd name="f138" fmla="*/ f105 1 f68"/>
              <a:gd name="f139" fmla="*/ f106 1 f67"/>
              <a:gd name="f140" fmla="*/ f107 1 f68"/>
              <a:gd name="f141" fmla="*/ f108 1 f67"/>
              <a:gd name="f142" fmla="*/ f109 1 f68"/>
              <a:gd name="f143" fmla="*/ f110 1 f67"/>
              <a:gd name="f144" fmla="*/ f111 1 f68"/>
              <a:gd name="f145" fmla="*/ f112 1 f67"/>
              <a:gd name="f146" fmla="*/ f113 1 f68"/>
              <a:gd name="f147" fmla="*/ f114 1 f67"/>
              <a:gd name="f148" fmla="*/ f115 1 f68"/>
              <a:gd name="f149" fmla="*/ f116 1 f67"/>
              <a:gd name="f150" fmla="*/ f117 1 f68"/>
              <a:gd name="f151" fmla="*/ f118 1 f67"/>
              <a:gd name="f152" fmla="*/ f119 1 f68"/>
              <a:gd name="f153" fmla="*/ f120 1 f67"/>
              <a:gd name="f154" fmla="*/ f121 1 f68"/>
              <a:gd name="f155" fmla="*/ f122 1 f67"/>
              <a:gd name="f156" fmla="*/ f123 1 f68"/>
              <a:gd name="f157" fmla="*/ f124 1 f67"/>
              <a:gd name="f158" fmla="*/ f125 1 f68"/>
              <a:gd name="f159" fmla="*/ f126 1 f67"/>
              <a:gd name="f160" fmla="*/ f127 1 f68"/>
              <a:gd name="f161" fmla="*/ f128 f58 1"/>
              <a:gd name="f162" fmla="*/ f129 f58 1"/>
              <a:gd name="f163" fmla="*/ f131 f59 1"/>
              <a:gd name="f164" fmla="*/ f130 f59 1"/>
              <a:gd name="f165" fmla="*/ f132 f58 1"/>
              <a:gd name="f166" fmla="*/ f133 f59 1"/>
              <a:gd name="f167" fmla="*/ f134 f58 1"/>
              <a:gd name="f168" fmla="*/ f135 f59 1"/>
              <a:gd name="f169" fmla="*/ f136 f58 1"/>
              <a:gd name="f170" fmla="*/ f137 f58 1"/>
              <a:gd name="f171" fmla="*/ f138 f59 1"/>
              <a:gd name="f172" fmla="*/ f139 f58 1"/>
              <a:gd name="f173" fmla="*/ f140 f59 1"/>
              <a:gd name="f174" fmla="*/ f141 f58 1"/>
              <a:gd name="f175" fmla="*/ f142 f59 1"/>
              <a:gd name="f176" fmla="*/ f143 f58 1"/>
              <a:gd name="f177" fmla="*/ f144 f59 1"/>
              <a:gd name="f178" fmla="*/ f145 f58 1"/>
              <a:gd name="f179" fmla="*/ f146 f59 1"/>
              <a:gd name="f180" fmla="*/ f147 f58 1"/>
              <a:gd name="f181" fmla="*/ f148 f59 1"/>
              <a:gd name="f182" fmla="*/ f149 f58 1"/>
              <a:gd name="f183" fmla="*/ f150 f59 1"/>
              <a:gd name="f184" fmla="*/ f151 f58 1"/>
              <a:gd name="f185" fmla="*/ f152 f59 1"/>
              <a:gd name="f186" fmla="*/ f153 f58 1"/>
              <a:gd name="f187" fmla="*/ f154 f59 1"/>
              <a:gd name="f188" fmla="*/ f155 f58 1"/>
              <a:gd name="f189" fmla="*/ f156 f59 1"/>
              <a:gd name="f190" fmla="*/ f157 f58 1"/>
              <a:gd name="f191" fmla="*/ f158 f59 1"/>
              <a:gd name="f192" fmla="*/ f159 f58 1"/>
              <a:gd name="f193" fmla="*/ f160 f5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8">
                <a:pos x="f165" y="f166"/>
              </a:cxn>
              <a:cxn ang="f98">
                <a:pos x="f167" y="f168"/>
              </a:cxn>
              <a:cxn ang="f98">
                <a:pos x="f169" y="f168"/>
              </a:cxn>
              <a:cxn ang="f98">
                <a:pos x="f170" y="f171"/>
              </a:cxn>
              <a:cxn ang="f98">
                <a:pos x="f172" y="f173"/>
              </a:cxn>
              <a:cxn ang="f98">
                <a:pos x="f174" y="f175"/>
              </a:cxn>
              <a:cxn ang="f98">
                <a:pos x="f176" y="f177"/>
              </a:cxn>
              <a:cxn ang="f98">
                <a:pos x="f178" y="f179"/>
              </a:cxn>
              <a:cxn ang="f98">
                <a:pos x="f180" y="f181"/>
              </a:cxn>
              <a:cxn ang="f98">
                <a:pos x="f182" y="f183"/>
              </a:cxn>
              <a:cxn ang="f98">
                <a:pos x="f184" y="f185"/>
              </a:cxn>
              <a:cxn ang="f98">
                <a:pos x="f186" y="f187"/>
              </a:cxn>
              <a:cxn ang="f98">
                <a:pos x="f188" y="f189"/>
              </a:cxn>
              <a:cxn ang="f98">
                <a:pos x="f190" y="f191"/>
              </a:cxn>
              <a:cxn ang="f98">
                <a:pos x="f192" y="f193"/>
              </a:cxn>
              <a:cxn ang="f98">
                <a:pos x="f165" y="f166"/>
              </a:cxn>
            </a:cxnLst>
            <a:rect l="f161" t="f164" r="f162" b="f163"/>
            <a:pathLst>
              <a:path w="47" h="87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3"/>
                  <a:pt x="f15" y="f13"/>
                  <a:pt x="f16" y="f13"/>
                </a:cubicBezTo>
                <a:cubicBezTo>
                  <a:pt x="f17" y="f13"/>
                  <a:pt x="f18" y="f13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3" y="f27"/>
                  <a:pt x="f19" y="f28"/>
                  <a:pt x="f18" y="f28"/>
                </a:cubicBezTo>
                <a:cubicBezTo>
                  <a:pt x="f16" y="f28"/>
                  <a:pt x="f29" y="f30"/>
                  <a:pt x="f31" y="f32"/>
                </a:cubicBezTo>
                <a:cubicBezTo>
                  <a:pt x="f33" y="f34"/>
                  <a:pt x="f35" y="f36"/>
                  <a:pt x="f14" y="f37"/>
                </a:cubicBezTo>
                <a:cubicBezTo>
                  <a:pt x="f14" y="f38"/>
                  <a:pt x="f29" y="f39"/>
                  <a:pt x="f40" y="f25"/>
                </a:cubicBezTo>
                <a:cubicBezTo>
                  <a:pt x="f16" y="f41"/>
                  <a:pt x="f42" y="f41"/>
                  <a:pt x="f41" y="f23"/>
                </a:cubicBezTo>
                <a:cubicBezTo>
                  <a:pt x="f42" y="f17"/>
                  <a:pt x="f43" y="f19"/>
                  <a:pt x="f44" y="f45"/>
                </a:cubicBezTo>
                <a:cubicBezTo>
                  <a:pt x="f46" y="f47"/>
                  <a:pt x="f46" y="f48"/>
                  <a:pt x="f29" y="f46"/>
                </a:cubicBezTo>
                <a:cubicBezTo>
                  <a:pt x="f40" y="f44"/>
                  <a:pt x="f15" y="f49"/>
                  <a:pt x="f48" y="f49"/>
                </a:cubicBezTo>
                <a:cubicBezTo>
                  <a:pt x="f45" y="f31"/>
                  <a:pt x="f50" y="f12"/>
                  <a:pt x="f6" y="f5"/>
                </a:cubicBezTo>
                <a:cubicBezTo>
                  <a:pt x="f51" y="f52"/>
                  <a:pt x="f53" y="f54"/>
                  <a:pt x="f50" y="f55"/>
                </a:cubicBezTo>
                <a:cubicBezTo>
                  <a:pt x="f18" y="f9"/>
                  <a:pt x="f40" y="f56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5356204E-B042-467E-3FD2-18182B5DCF01}"/>
              </a:ext>
            </a:extLst>
          </p:cNvPr>
          <p:cNvSpPr/>
          <p:nvPr/>
        </p:nvSpPr>
        <p:spPr>
          <a:xfrm>
            <a:off x="7273923" y="1847846"/>
            <a:ext cx="246065" cy="4159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"/>
              <a:gd name="f7" fmla="val 73"/>
              <a:gd name="f8" fmla="val 72"/>
              <a:gd name="f9" fmla="val 4"/>
              <a:gd name="f10" fmla="val 49"/>
              <a:gd name="f11" fmla="val 7"/>
              <a:gd name="f12" fmla="val 26"/>
              <a:gd name="f13" fmla="val 11"/>
              <a:gd name="f14" fmla="val 2"/>
              <a:gd name="f15" fmla="val 20"/>
              <a:gd name="f16" fmla="val 1"/>
              <a:gd name="f17" fmla="val 31"/>
              <a:gd name="f18" fmla="val 40"/>
              <a:gd name="f19" fmla="val 15"/>
              <a:gd name="f20" fmla="val 38"/>
              <a:gd name="f21" fmla="val 28"/>
              <a:gd name="f22" fmla="val 35"/>
              <a:gd name="f23" fmla="val 42"/>
              <a:gd name="f24" fmla="val 34"/>
              <a:gd name="f25" fmla="val 51"/>
              <a:gd name="f26" fmla="val 32"/>
              <a:gd name="f27" fmla="val 59"/>
              <a:gd name="f28" fmla="val 67"/>
              <a:gd name="f29" fmla="val 70"/>
              <a:gd name="f30" fmla="val 27"/>
              <a:gd name="f31" fmla="val 18"/>
              <a:gd name="f32" fmla="val 9"/>
              <a:gd name="f33" fmla="+- 0 0 -90"/>
              <a:gd name="f34" fmla="*/ f3 1 43"/>
              <a:gd name="f35" fmla="*/ f4 1 73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43"/>
              <a:gd name="f44" fmla="*/ f40 1 73"/>
              <a:gd name="f45" fmla="*/ 0 f41 1"/>
              <a:gd name="f46" fmla="*/ 72 f40 1"/>
              <a:gd name="f47" fmla="*/ 11 f41 1"/>
              <a:gd name="f48" fmla="*/ 2 f40 1"/>
              <a:gd name="f49" fmla="*/ 43 f41 1"/>
              <a:gd name="f50" fmla="*/ 0 f40 1"/>
              <a:gd name="f51" fmla="*/ 35 f41 1"/>
              <a:gd name="f52" fmla="*/ 42 f40 1"/>
              <a:gd name="f53" fmla="*/ 31 f41 1"/>
              <a:gd name="f54" fmla="*/ 67 f40 1"/>
              <a:gd name="f55" fmla="*/ 27 f41 1"/>
              <a:gd name="f56" fmla="*/ 73 f40 1"/>
              <a:gd name="f57" fmla="+- f42 0 f1"/>
              <a:gd name="f58" fmla="*/ f45 1 43"/>
              <a:gd name="f59" fmla="*/ f46 1 73"/>
              <a:gd name="f60" fmla="*/ f47 1 43"/>
              <a:gd name="f61" fmla="*/ f48 1 73"/>
              <a:gd name="f62" fmla="*/ f49 1 43"/>
              <a:gd name="f63" fmla="*/ f50 1 73"/>
              <a:gd name="f64" fmla="*/ f51 1 43"/>
              <a:gd name="f65" fmla="*/ f52 1 73"/>
              <a:gd name="f66" fmla="*/ f53 1 43"/>
              <a:gd name="f67" fmla="*/ f54 1 73"/>
              <a:gd name="f68" fmla="*/ f55 1 43"/>
              <a:gd name="f69" fmla="*/ f56 1 73"/>
              <a:gd name="f70" fmla="*/ 0 1 f43"/>
              <a:gd name="f71" fmla="*/ f37 1 f43"/>
              <a:gd name="f72" fmla="*/ 0 1 f44"/>
              <a:gd name="f73" fmla="*/ f38 1 f44"/>
              <a:gd name="f74" fmla="*/ f58 1 f43"/>
              <a:gd name="f75" fmla="*/ f59 1 f44"/>
              <a:gd name="f76" fmla="*/ f60 1 f43"/>
              <a:gd name="f77" fmla="*/ f61 1 f44"/>
              <a:gd name="f78" fmla="*/ f62 1 f43"/>
              <a:gd name="f79" fmla="*/ f63 1 f44"/>
              <a:gd name="f80" fmla="*/ f64 1 f43"/>
              <a:gd name="f81" fmla="*/ f65 1 f44"/>
              <a:gd name="f82" fmla="*/ f66 1 f43"/>
              <a:gd name="f83" fmla="*/ f67 1 f44"/>
              <a:gd name="f84" fmla="*/ f68 1 f43"/>
              <a:gd name="f85" fmla="*/ f69 1 f44"/>
              <a:gd name="f86" fmla="*/ f70 f34 1"/>
              <a:gd name="f87" fmla="*/ f71 f34 1"/>
              <a:gd name="f88" fmla="*/ f73 f35 1"/>
              <a:gd name="f89" fmla="*/ f72 f35 1"/>
              <a:gd name="f90" fmla="*/ f74 f34 1"/>
              <a:gd name="f91" fmla="*/ f75 f35 1"/>
              <a:gd name="f92" fmla="*/ f76 f34 1"/>
              <a:gd name="f93" fmla="*/ f77 f35 1"/>
              <a:gd name="f94" fmla="*/ f78 f34 1"/>
              <a:gd name="f95" fmla="*/ f79 f35 1"/>
              <a:gd name="f96" fmla="*/ f80 f34 1"/>
              <a:gd name="f97" fmla="*/ f81 f35 1"/>
              <a:gd name="f98" fmla="*/ f82 f34 1"/>
              <a:gd name="f99" fmla="*/ f83 f35 1"/>
              <a:gd name="f100" fmla="*/ f84 f34 1"/>
              <a:gd name="f101" fmla="*/ f8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0" y="f91"/>
              </a:cxn>
              <a:cxn ang="f57">
                <a:pos x="f92" y="f93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100" y="f101"/>
              </a:cxn>
              <a:cxn ang="f57">
                <a:pos x="f90" y="f91"/>
              </a:cxn>
            </a:cxnLst>
            <a:rect l="f86" t="f89" r="f87" b="f88"/>
            <a:pathLst>
              <a:path w="43" h="73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5"/>
                  <a:pt x="f6" y="f5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17" y="f28"/>
                </a:cubicBezTo>
                <a:cubicBezTo>
                  <a:pt x="f17" y="f29"/>
                  <a:pt x="f17" y="f7"/>
                  <a:pt x="f30" y="f7"/>
                </a:cubicBezTo>
                <a:cubicBezTo>
                  <a:pt x="f31" y="f8"/>
                  <a:pt x="f32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7" name="Freeform 38">
            <a:extLst>
              <a:ext uri="{FF2B5EF4-FFF2-40B4-BE49-F238E27FC236}">
                <a16:creationId xmlns:a16="http://schemas.microsoft.com/office/drawing/2014/main" id="{2275DC9C-96E4-4422-327D-65D8E44DAE2B}"/>
              </a:ext>
            </a:extLst>
          </p:cNvPr>
          <p:cNvSpPr/>
          <p:nvPr/>
        </p:nvSpPr>
        <p:spPr>
          <a:xfrm>
            <a:off x="8520114" y="1363663"/>
            <a:ext cx="204789" cy="4953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6"/>
              <a:gd name="f7" fmla="val 87"/>
              <a:gd name="f8" fmla="val 11"/>
              <a:gd name="f9" fmla="val 57"/>
              <a:gd name="f10" fmla="val 17"/>
              <a:gd name="f11" fmla="val 59"/>
              <a:gd name="f12" fmla="val 24"/>
              <a:gd name="f13" fmla="val 61"/>
              <a:gd name="f14" fmla="val 32"/>
              <a:gd name="f15" fmla="val 64"/>
              <a:gd name="f16" fmla="val 31"/>
              <a:gd name="f17" fmla="val 71"/>
              <a:gd name="f18" fmla="val 30"/>
              <a:gd name="f19" fmla="val 79"/>
              <a:gd name="f20" fmla="val 29"/>
              <a:gd name="f21" fmla="val 18"/>
              <a:gd name="f22" fmla="val 83"/>
              <a:gd name="f23" fmla="val 9"/>
              <a:gd name="f24" fmla="val 76"/>
              <a:gd name="f25" fmla="val 2"/>
              <a:gd name="f26" fmla="val 51"/>
              <a:gd name="f27" fmla="val 5"/>
              <a:gd name="f28" fmla="val 26"/>
              <a:gd name="f29" fmla="val 8"/>
              <a:gd name="f30" fmla="val 4"/>
              <a:gd name="f31" fmla="val 25"/>
              <a:gd name="f32" fmla="val 34"/>
              <a:gd name="f33" fmla="val 12"/>
              <a:gd name="f34" fmla="val 35"/>
              <a:gd name="f35" fmla="val 14"/>
              <a:gd name="f36" fmla="val 15"/>
              <a:gd name="f37" fmla="val 20"/>
              <a:gd name="f38" fmla="val 28"/>
              <a:gd name="f39" fmla="val 43"/>
              <a:gd name="f40" fmla="val 56"/>
              <a:gd name="f41" fmla="val 22"/>
              <a:gd name="f42" fmla="val 55"/>
              <a:gd name="f43" fmla="val 54"/>
              <a:gd name="f44" fmla="+- 0 0 -90"/>
              <a:gd name="f45" fmla="*/ f3 1 36"/>
              <a:gd name="f46" fmla="*/ f4 1 87"/>
              <a:gd name="f47" fmla="val f5"/>
              <a:gd name="f48" fmla="val f6"/>
              <a:gd name="f49" fmla="val f7"/>
              <a:gd name="f50" fmla="*/ f44 f0 1"/>
              <a:gd name="f51" fmla="+- f49 0 f47"/>
              <a:gd name="f52" fmla="+- f48 0 f47"/>
              <a:gd name="f53" fmla="*/ f50 1 f2"/>
              <a:gd name="f54" fmla="*/ f52 1 36"/>
              <a:gd name="f55" fmla="*/ f51 1 87"/>
              <a:gd name="f56" fmla="*/ 11 f52 1"/>
              <a:gd name="f57" fmla="*/ 57 f51 1"/>
              <a:gd name="f58" fmla="*/ 32 f52 1"/>
              <a:gd name="f59" fmla="*/ 64 f51 1"/>
              <a:gd name="f60" fmla="*/ 29 f52 1"/>
              <a:gd name="f61" fmla="*/ 87 f51 1"/>
              <a:gd name="f62" fmla="*/ 0 f52 1"/>
              <a:gd name="f63" fmla="*/ 76 f51 1"/>
              <a:gd name="f64" fmla="*/ 8 f52 1"/>
              <a:gd name="f65" fmla="*/ 0 f51 1"/>
              <a:gd name="f66" fmla="*/ 34 f52 1"/>
              <a:gd name="f67" fmla="*/ 12 f51 1"/>
              <a:gd name="f68" fmla="*/ 36 f52 1"/>
              <a:gd name="f69" fmla="*/ 15 f51 1"/>
              <a:gd name="f70" fmla="*/ 30 f51 1"/>
              <a:gd name="f71" fmla="*/ 25 f52 1"/>
              <a:gd name="f72" fmla="*/ 32 f51 1"/>
              <a:gd name="f73" fmla="*/ 51 f51 1"/>
              <a:gd name="f74" fmla="*/ 26 f52 1"/>
              <a:gd name="f75" fmla="*/ 56 f51 1"/>
              <a:gd name="f76" fmla="*/ 12 f52 1"/>
              <a:gd name="f77" fmla="*/ 54 f51 1"/>
              <a:gd name="f78" fmla="+- f53 0 f1"/>
              <a:gd name="f79" fmla="*/ f56 1 36"/>
              <a:gd name="f80" fmla="*/ f57 1 87"/>
              <a:gd name="f81" fmla="*/ f58 1 36"/>
              <a:gd name="f82" fmla="*/ f59 1 87"/>
              <a:gd name="f83" fmla="*/ f60 1 36"/>
              <a:gd name="f84" fmla="*/ f61 1 87"/>
              <a:gd name="f85" fmla="*/ f62 1 36"/>
              <a:gd name="f86" fmla="*/ f63 1 87"/>
              <a:gd name="f87" fmla="*/ f64 1 36"/>
              <a:gd name="f88" fmla="*/ f65 1 87"/>
              <a:gd name="f89" fmla="*/ f66 1 36"/>
              <a:gd name="f90" fmla="*/ f67 1 87"/>
              <a:gd name="f91" fmla="*/ f68 1 36"/>
              <a:gd name="f92" fmla="*/ f69 1 87"/>
              <a:gd name="f93" fmla="*/ f70 1 87"/>
              <a:gd name="f94" fmla="*/ f71 1 36"/>
              <a:gd name="f95" fmla="*/ f72 1 87"/>
              <a:gd name="f96" fmla="*/ f73 1 87"/>
              <a:gd name="f97" fmla="*/ f74 1 36"/>
              <a:gd name="f98" fmla="*/ f75 1 87"/>
              <a:gd name="f99" fmla="*/ f76 1 36"/>
              <a:gd name="f100" fmla="*/ f77 1 87"/>
              <a:gd name="f101" fmla="*/ 0 1 f54"/>
              <a:gd name="f102" fmla="*/ f48 1 f54"/>
              <a:gd name="f103" fmla="*/ 0 1 f55"/>
              <a:gd name="f104" fmla="*/ f49 1 f55"/>
              <a:gd name="f105" fmla="*/ f79 1 f54"/>
              <a:gd name="f106" fmla="*/ f80 1 f55"/>
              <a:gd name="f107" fmla="*/ f81 1 f54"/>
              <a:gd name="f108" fmla="*/ f82 1 f55"/>
              <a:gd name="f109" fmla="*/ f83 1 f54"/>
              <a:gd name="f110" fmla="*/ f84 1 f55"/>
              <a:gd name="f111" fmla="*/ f85 1 f54"/>
              <a:gd name="f112" fmla="*/ f86 1 f55"/>
              <a:gd name="f113" fmla="*/ f87 1 f54"/>
              <a:gd name="f114" fmla="*/ f88 1 f55"/>
              <a:gd name="f115" fmla="*/ f89 1 f54"/>
              <a:gd name="f116" fmla="*/ f90 1 f55"/>
              <a:gd name="f117" fmla="*/ f91 1 f54"/>
              <a:gd name="f118" fmla="*/ f92 1 f55"/>
              <a:gd name="f119" fmla="*/ f93 1 f55"/>
              <a:gd name="f120" fmla="*/ f94 1 f54"/>
              <a:gd name="f121" fmla="*/ f95 1 f55"/>
              <a:gd name="f122" fmla="*/ f96 1 f55"/>
              <a:gd name="f123" fmla="*/ f97 1 f54"/>
              <a:gd name="f124" fmla="*/ f98 1 f55"/>
              <a:gd name="f125" fmla="*/ f99 1 f54"/>
              <a:gd name="f126" fmla="*/ f100 1 f55"/>
              <a:gd name="f127" fmla="*/ f101 f45 1"/>
              <a:gd name="f128" fmla="*/ f102 f45 1"/>
              <a:gd name="f129" fmla="*/ f104 f46 1"/>
              <a:gd name="f130" fmla="*/ f103 f46 1"/>
              <a:gd name="f131" fmla="*/ f105 f45 1"/>
              <a:gd name="f132" fmla="*/ f106 f46 1"/>
              <a:gd name="f133" fmla="*/ f107 f45 1"/>
              <a:gd name="f134" fmla="*/ f108 f46 1"/>
              <a:gd name="f135" fmla="*/ f109 f45 1"/>
              <a:gd name="f136" fmla="*/ f110 f46 1"/>
              <a:gd name="f137" fmla="*/ f111 f45 1"/>
              <a:gd name="f138" fmla="*/ f112 f46 1"/>
              <a:gd name="f139" fmla="*/ f113 f45 1"/>
              <a:gd name="f140" fmla="*/ f114 f46 1"/>
              <a:gd name="f141" fmla="*/ f115 f45 1"/>
              <a:gd name="f142" fmla="*/ f116 f46 1"/>
              <a:gd name="f143" fmla="*/ f117 f45 1"/>
              <a:gd name="f144" fmla="*/ f118 f46 1"/>
              <a:gd name="f145" fmla="*/ f119 f46 1"/>
              <a:gd name="f146" fmla="*/ f120 f45 1"/>
              <a:gd name="f147" fmla="*/ f121 f46 1"/>
              <a:gd name="f148" fmla="*/ f122 f46 1"/>
              <a:gd name="f149" fmla="*/ f123 f45 1"/>
              <a:gd name="f150" fmla="*/ f124 f46 1"/>
              <a:gd name="f151" fmla="*/ f125 f45 1"/>
              <a:gd name="f152" fmla="*/ f126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">
                <a:pos x="f131" y="f132"/>
              </a:cxn>
              <a:cxn ang="f78">
                <a:pos x="f133" y="f134"/>
              </a:cxn>
              <a:cxn ang="f78">
                <a:pos x="f135" y="f136"/>
              </a:cxn>
              <a:cxn ang="f78">
                <a:pos x="f137" y="f138"/>
              </a:cxn>
              <a:cxn ang="f78">
                <a:pos x="f139" y="f140"/>
              </a:cxn>
              <a:cxn ang="f78">
                <a:pos x="f141" y="f142"/>
              </a:cxn>
              <a:cxn ang="f78">
                <a:pos x="f143" y="f144"/>
              </a:cxn>
              <a:cxn ang="f78">
                <a:pos x="f141" y="f145"/>
              </a:cxn>
              <a:cxn ang="f78">
                <a:pos x="f146" y="f145"/>
              </a:cxn>
              <a:cxn ang="f78">
                <a:pos x="f146" y="f147"/>
              </a:cxn>
              <a:cxn ang="f78">
                <a:pos x="f141" y="f148"/>
              </a:cxn>
              <a:cxn ang="f78">
                <a:pos x="f149" y="f150"/>
              </a:cxn>
              <a:cxn ang="f78">
                <a:pos x="f151" y="f152"/>
              </a:cxn>
              <a:cxn ang="f78">
                <a:pos x="f131" y="f132"/>
              </a:cxn>
            </a:cxnLst>
            <a:rect l="f127" t="f130" r="f128" b="f129"/>
            <a:pathLst>
              <a:path w="36" h="87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7"/>
                </a:cubicBezTo>
                <a:cubicBezTo>
                  <a:pt x="f21" y="f22"/>
                  <a:pt x="f23" y="f19"/>
                  <a:pt x="f5" y="f24"/>
                </a:cubicBezTo>
                <a:cubicBezTo>
                  <a:pt x="f25" y="f26"/>
                  <a:pt x="f27" y="f28"/>
                  <a:pt x="f29" y="f5"/>
                </a:cubicBezTo>
                <a:cubicBezTo>
                  <a:pt x="f10" y="f30"/>
                  <a:pt x="f31" y="f29"/>
                  <a:pt x="f32" y="f33"/>
                </a:cubicBezTo>
                <a:cubicBezTo>
                  <a:pt x="f34" y="f33"/>
                  <a:pt x="f6" y="f35"/>
                  <a:pt x="f6" y="f36"/>
                </a:cubicBezTo>
                <a:cubicBezTo>
                  <a:pt x="f6" y="f37"/>
                  <a:pt x="f34" y="f31"/>
                  <a:pt x="f32" y="f18"/>
                </a:cubicBezTo>
                <a:cubicBezTo>
                  <a:pt x="f16" y="f18"/>
                  <a:pt x="f38" y="f18"/>
                  <a:pt x="f31" y="f18"/>
                </a:cubicBezTo>
                <a:cubicBezTo>
                  <a:pt x="f31" y="f16"/>
                  <a:pt x="f31" y="f14"/>
                  <a:pt x="f31" y="f14"/>
                </a:cubicBezTo>
                <a:cubicBezTo>
                  <a:pt x="f6" y="f32"/>
                  <a:pt x="f32" y="f39"/>
                  <a:pt x="f32" y="f26"/>
                </a:cubicBezTo>
                <a:cubicBezTo>
                  <a:pt x="f32" y="f40"/>
                  <a:pt x="f14" y="f9"/>
                  <a:pt x="f28" y="f40"/>
                </a:cubicBezTo>
                <a:cubicBezTo>
                  <a:pt x="f41" y="f42"/>
                  <a:pt x="f10" y="f43"/>
                  <a:pt x="f33" y="f43"/>
                </a:cubicBezTo>
                <a:cubicBezTo>
                  <a:pt x="f8" y="f42"/>
                  <a:pt x="f8" y="f40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39">
            <a:extLst>
              <a:ext uri="{FF2B5EF4-FFF2-40B4-BE49-F238E27FC236}">
                <a16:creationId xmlns:a16="http://schemas.microsoft.com/office/drawing/2014/main" id="{5C26ECC6-6CB5-C39D-10F1-853CBDDBA29C}"/>
              </a:ext>
            </a:extLst>
          </p:cNvPr>
          <p:cNvSpPr/>
          <p:nvPr/>
        </p:nvSpPr>
        <p:spPr>
          <a:xfrm>
            <a:off x="7058025" y="1290639"/>
            <a:ext cx="250829" cy="4254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"/>
              <a:gd name="f7" fmla="val 75"/>
              <a:gd name="f8" fmla="val 1"/>
              <a:gd name="f9" fmla="val 72"/>
              <a:gd name="f10" fmla="val 70"/>
              <a:gd name="f11" fmla="val 2"/>
              <a:gd name="f12" fmla="val 67"/>
              <a:gd name="f13" fmla="val 64"/>
              <a:gd name="f14" fmla="val 4"/>
              <a:gd name="f15" fmla="val 61"/>
              <a:gd name="f16" fmla="val 8"/>
              <a:gd name="f17" fmla="val 62"/>
              <a:gd name="f18" fmla="val 9"/>
              <a:gd name="f19" fmla="val 11"/>
              <a:gd name="f20" fmla="val 12"/>
              <a:gd name="f21" fmla="val 14"/>
              <a:gd name="f22" fmla="val 60"/>
              <a:gd name="f23" fmla="val 15"/>
              <a:gd name="f24" fmla="val 58"/>
              <a:gd name="f25" fmla="val 16"/>
              <a:gd name="f26" fmla="val 57"/>
              <a:gd name="f27" fmla="val 56"/>
              <a:gd name="f28" fmla="val 55"/>
              <a:gd name="f29" fmla="val 7"/>
              <a:gd name="f30" fmla="val 5"/>
              <a:gd name="f31" fmla="val 51"/>
              <a:gd name="f32" fmla="val 46"/>
              <a:gd name="f33" fmla="val 6"/>
              <a:gd name="f34" fmla="val 40"/>
              <a:gd name="f35" fmla="val 13"/>
              <a:gd name="f36" fmla="val 38"/>
              <a:gd name="f37" fmla="val 22"/>
              <a:gd name="f38" fmla="val 41"/>
              <a:gd name="f39" fmla="val 28"/>
              <a:gd name="f40" fmla="val 35"/>
              <a:gd name="f41" fmla="val 27"/>
              <a:gd name="f42" fmla="val 34"/>
              <a:gd name="f43" fmla="val 33"/>
              <a:gd name="f44" fmla="val 21"/>
              <a:gd name="f45" fmla="val 26"/>
              <a:gd name="f46" fmla="val 18"/>
              <a:gd name="f47" fmla="val 10"/>
              <a:gd name="f48" fmla="val 23"/>
              <a:gd name="f49" fmla="val 24"/>
              <a:gd name="f50" fmla="val 37"/>
              <a:gd name="f51" fmla="val 69"/>
              <a:gd name="f52" fmla="val 71"/>
              <a:gd name="f53" fmla="val 73"/>
              <a:gd name="f54" fmla="+- 0 0 -90"/>
              <a:gd name="f55" fmla="*/ f3 1 44"/>
              <a:gd name="f56" fmla="*/ f4 1 75"/>
              <a:gd name="f57" fmla="val f5"/>
              <a:gd name="f58" fmla="val f6"/>
              <a:gd name="f59" fmla="val f7"/>
              <a:gd name="f60" fmla="*/ f54 f0 1"/>
              <a:gd name="f61" fmla="+- f59 0 f57"/>
              <a:gd name="f62" fmla="+- f58 0 f57"/>
              <a:gd name="f63" fmla="*/ f60 1 f2"/>
              <a:gd name="f64" fmla="*/ f62 1 44"/>
              <a:gd name="f65" fmla="*/ f61 1 75"/>
              <a:gd name="f66" fmla="*/ 0 f62 1"/>
              <a:gd name="f67" fmla="*/ 75 f61 1"/>
              <a:gd name="f68" fmla="*/ 2 f62 1"/>
              <a:gd name="f69" fmla="*/ 67 f61 1"/>
              <a:gd name="f70" fmla="*/ 8 f62 1"/>
              <a:gd name="f71" fmla="*/ 62 f61 1"/>
              <a:gd name="f72" fmla="*/ 12 f62 1"/>
              <a:gd name="f73" fmla="*/ 61 f61 1"/>
              <a:gd name="f74" fmla="*/ 16 f62 1"/>
              <a:gd name="f75" fmla="*/ 57 f61 1"/>
              <a:gd name="f76" fmla="*/ 11 f62 1"/>
              <a:gd name="f77" fmla="*/ 55 f61 1"/>
              <a:gd name="f78" fmla="*/ 4 f62 1"/>
              <a:gd name="f79" fmla="*/ 56 f61 1"/>
              <a:gd name="f80" fmla="*/ 6 f62 1"/>
              <a:gd name="f81" fmla="*/ 40 f61 1"/>
              <a:gd name="f82" fmla="*/ 28 f62 1"/>
              <a:gd name="f83" fmla="*/ 35 f61 1"/>
              <a:gd name="f84" fmla="*/ 27 f62 1"/>
              <a:gd name="f85" fmla="*/ 33 f61 1"/>
              <a:gd name="f86" fmla="*/ 7 f62 1"/>
              <a:gd name="f87" fmla="*/ 34 f61 1"/>
              <a:gd name="f88" fmla="*/ 10 f62 1"/>
              <a:gd name="f89" fmla="*/ 10 f61 1"/>
              <a:gd name="f90" fmla="*/ 13 f62 1"/>
              <a:gd name="f91" fmla="*/ 7 f61 1"/>
              <a:gd name="f92" fmla="*/ 44 f62 1"/>
              <a:gd name="f93" fmla="*/ 0 f61 1"/>
              <a:gd name="f94" fmla="*/ 33 f62 1"/>
              <a:gd name="f95" fmla="*/ 69 f61 1"/>
              <a:gd name="f96" fmla="+- f63 0 f1"/>
              <a:gd name="f97" fmla="*/ f66 1 44"/>
              <a:gd name="f98" fmla="*/ f67 1 75"/>
              <a:gd name="f99" fmla="*/ f68 1 44"/>
              <a:gd name="f100" fmla="*/ f69 1 75"/>
              <a:gd name="f101" fmla="*/ f70 1 44"/>
              <a:gd name="f102" fmla="*/ f71 1 75"/>
              <a:gd name="f103" fmla="*/ f72 1 44"/>
              <a:gd name="f104" fmla="*/ f73 1 75"/>
              <a:gd name="f105" fmla="*/ f74 1 44"/>
              <a:gd name="f106" fmla="*/ f75 1 75"/>
              <a:gd name="f107" fmla="*/ f76 1 44"/>
              <a:gd name="f108" fmla="*/ f77 1 75"/>
              <a:gd name="f109" fmla="*/ f78 1 44"/>
              <a:gd name="f110" fmla="*/ f79 1 75"/>
              <a:gd name="f111" fmla="*/ f80 1 44"/>
              <a:gd name="f112" fmla="*/ f81 1 75"/>
              <a:gd name="f113" fmla="*/ f82 1 44"/>
              <a:gd name="f114" fmla="*/ f83 1 75"/>
              <a:gd name="f115" fmla="*/ f84 1 44"/>
              <a:gd name="f116" fmla="*/ f85 1 75"/>
              <a:gd name="f117" fmla="*/ f86 1 44"/>
              <a:gd name="f118" fmla="*/ f87 1 75"/>
              <a:gd name="f119" fmla="*/ f88 1 44"/>
              <a:gd name="f120" fmla="*/ f89 1 75"/>
              <a:gd name="f121" fmla="*/ f90 1 44"/>
              <a:gd name="f122" fmla="*/ f91 1 75"/>
              <a:gd name="f123" fmla="*/ f92 1 44"/>
              <a:gd name="f124" fmla="*/ f93 1 75"/>
              <a:gd name="f125" fmla="*/ f94 1 44"/>
              <a:gd name="f126" fmla="*/ f95 1 75"/>
              <a:gd name="f127" fmla="*/ 0 1 f64"/>
              <a:gd name="f128" fmla="*/ f58 1 f64"/>
              <a:gd name="f129" fmla="*/ 0 1 f65"/>
              <a:gd name="f130" fmla="*/ f59 1 f65"/>
              <a:gd name="f131" fmla="*/ f97 1 f64"/>
              <a:gd name="f132" fmla="*/ f98 1 f65"/>
              <a:gd name="f133" fmla="*/ f99 1 f64"/>
              <a:gd name="f134" fmla="*/ f100 1 f65"/>
              <a:gd name="f135" fmla="*/ f101 1 f64"/>
              <a:gd name="f136" fmla="*/ f102 1 f65"/>
              <a:gd name="f137" fmla="*/ f103 1 f64"/>
              <a:gd name="f138" fmla="*/ f104 1 f65"/>
              <a:gd name="f139" fmla="*/ f105 1 f64"/>
              <a:gd name="f140" fmla="*/ f106 1 f65"/>
              <a:gd name="f141" fmla="*/ f107 1 f64"/>
              <a:gd name="f142" fmla="*/ f108 1 f65"/>
              <a:gd name="f143" fmla="*/ f109 1 f64"/>
              <a:gd name="f144" fmla="*/ f110 1 f65"/>
              <a:gd name="f145" fmla="*/ f111 1 f64"/>
              <a:gd name="f146" fmla="*/ f112 1 f65"/>
              <a:gd name="f147" fmla="*/ f113 1 f64"/>
              <a:gd name="f148" fmla="*/ f114 1 f65"/>
              <a:gd name="f149" fmla="*/ f115 1 f64"/>
              <a:gd name="f150" fmla="*/ f116 1 f65"/>
              <a:gd name="f151" fmla="*/ f117 1 f64"/>
              <a:gd name="f152" fmla="*/ f118 1 f65"/>
              <a:gd name="f153" fmla="*/ f119 1 f64"/>
              <a:gd name="f154" fmla="*/ f120 1 f65"/>
              <a:gd name="f155" fmla="*/ f121 1 f64"/>
              <a:gd name="f156" fmla="*/ f122 1 f65"/>
              <a:gd name="f157" fmla="*/ f123 1 f64"/>
              <a:gd name="f158" fmla="*/ f124 1 f65"/>
              <a:gd name="f159" fmla="*/ f125 1 f64"/>
              <a:gd name="f160" fmla="*/ f126 1 f65"/>
              <a:gd name="f161" fmla="*/ f127 f55 1"/>
              <a:gd name="f162" fmla="*/ f128 f55 1"/>
              <a:gd name="f163" fmla="*/ f130 f56 1"/>
              <a:gd name="f164" fmla="*/ f129 f56 1"/>
              <a:gd name="f165" fmla="*/ f131 f55 1"/>
              <a:gd name="f166" fmla="*/ f132 f56 1"/>
              <a:gd name="f167" fmla="*/ f133 f55 1"/>
              <a:gd name="f168" fmla="*/ f134 f56 1"/>
              <a:gd name="f169" fmla="*/ f135 f55 1"/>
              <a:gd name="f170" fmla="*/ f136 f56 1"/>
              <a:gd name="f171" fmla="*/ f137 f55 1"/>
              <a:gd name="f172" fmla="*/ f138 f56 1"/>
              <a:gd name="f173" fmla="*/ f139 f55 1"/>
              <a:gd name="f174" fmla="*/ f140 f56 1"/>
              <a:gd name="f175" fmla="*/ f141 f55 1"/>
              <a:gd name="f176" fmla="*/ f142 f56 1"/>
              <a:gd name="f177" fmla="*/ f143 f55 1"/>
              <a:gd name="f178" fmla="*/ f144 f56 1"/>
              <a:gd name="f179" fmla="*/ f145 f55 1"/>
              <a:gd name="f180" fmla="*/ f146 f56 1"/>
              <a:gd name="f181" fmla="*/ f147 f55 1"/>
              <a:gd name="f182" fmla="*/ f148 f56 1"/>
              <a:gd name="f183" fmla="*/ f149 f55 1"/>
              <a:gd name="f184" fmla="*/ f150 f56 1"/>
              <a:gd name="f185" fmla="*/ f151 f55 1"/>
              <a:gd name="f186" fmla="*/ f152 f56 1"/>
              <a:gd name="f187" fmla="*/ f153 f55 1"/>
              <a:gd name="f188" fmla="*/ f154 f56 1"/>
              <a:gd name="f189" fmla="*/ f155 f55 1"/>
              <a:gd name="f190" fmla="*/ f156 f56 1"/>
              <a:gd name="f191" fmla="*/ f157 f55 1"/>
              <a:gd name="f192" fmla="*/ f158 f56 1"/>
              <a:gd name="f193" fmla="*/ f159 f55 1"/>
              <a:gd name="f194" fmla="*/ f160 f5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6">
                <a:pos x="f165" y="f166"/>
              </a:cxn>
              <a:cxn ang="f96">
                <a:pos x="f167" y="f168"/>
              </a:cxn>
              <a:cxn ang="f96">
                <a:pos x="f169" y="f170"/>
              </a:cxn>
              <a:cxn ang="f96">
                <a:pos x="f171" y="f172"/>
              </a:cxn>
              <a:cxn ang="f96">
                <a:pos x="f173" y="f174"/>
              </a:cxn>
              <a:cxn ang="f96">
                <a:pos x="f175" y="f176"/>
              </a:cxn>
              <a:cxn ang="f96">
                <a:pos x="f177" y="f178"/>
              </a:cxn>
              <a:cxn ang="f96">
                <a:pos x="f179" y="f180"/>
              </a:cxn>
              <a:cxn ang="f96">
                <a:pos x="f181" y="f182"/>
              </a:cxn>
              <a:cxn ang="f96">
                <a:pos x="f183" y="f184"/>
              </a:cxn>
              <a:cxn ang="f96">
                <a:pos x="f185" y="f186"/>
              </a:cxn>
              <a:cxn ang="f96">
                <a:pos x="f187" y="f188"/>
              </a:cxn>
              <a:cxn ang="f96">
                <a:pos x="f189" y="f190"/>
              </a:cxn>
              <a:cxn ang="f96">
                <a:pos x="f191" y="f192"/>
              </a:cxn>
              <a:cxn ang="f96">
                <a:pos x="f193" y="f194"/>
              </a:cxn>
              <a:cxn ang="f96">
                <a:pos x="f165" y="f166"/>
              </a:cxn>
            </a:cxnLst>
            <a:rect l="f161" t="f164" r="f162" b="f163"/>
            <a:pathLst>
              <a:path w="44" h="75">
                <a:moveTo>
                  <a:pt x="f5" y="f7"/>
                </a:moveTo>
                <a:cubicBezTo>
                  <a:pt x="f8" y="f9"/>
                  <a:pt x="f8" y="f10"/>
                  <a:pt x="f11" y="f12"/>
                </a:cubicBezTo>
                <a:cubicBezTo>
                  <a:pt x="f11" y="f13"/>
                  <a:pt x="f14" y="f15"/>
                  <a:pt x="f16" y="f17"/>
                </a:cubicBezTo>
                <a:cubicBezTo>
                  <a:pt x="f18" y="f17"/>
                  <a:pt x="f19" y="f17"/>
                  <a:pt x="f20" y="f15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1" y="f27"/>
                  <a:pt x="f20" y="f28"/>
                  <a:pt x="f19" y="f28"/>
                </a:cubicBezTo>
                <a:cubicBezTo>
                  <a:pt x="f18" y="f28"/>
                  <a:pt x="f29" y="f27"/>
                  <a:pt x="f14" y="f27"/>
                </a:cubicBezTo>
                <a:cubicBezTo>
                  <a:pt x="f30" y="f31"/>
                  <a:pt x="f30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1" y="f43"/>
                  <a:pt x="f41" y="f43"/>
                </a:cubicBezTo>
                <a:cubicBezTo>
                  <a:pt x="f44" y="f43"/>
                  <a:pt x="f21" y="f43"/>
                  <a:pt x="f29" y="f42"/>
                </a:cubicBezTo>
                <a:cubicBezTo>
                  <a:pt x="f16" y="f45"/>
                  <a:pt x="f18" y="f46"/>
                  <a:pt x="f47" y="f47"/>
                </a:cubicBezTo>
                <a:cubicBezTo>
                  <a:pt x="f47" y="f18"/>
                  <a:pt x="f20" y="f29"/>
                  <a:pt x="f35" y="f29"/>
                </a:cubicBezTo>
                <a:cubicBezTo>
                  <a:pt x="f48" y="f14"/>
                  <a:pt x="f43" y="f11"/>
                  <a:pt x="f6" y="f5"/>
                </a:cubicBezTo>
                <a:cubicBezTo>
                  <a:pt x="f34" y="f49"/>
                  <a:pt x="f50" y="f32"/>
                  <a:pt x="f43" y="f51"/>
                </a:cubicBezTo>
                <a:cubicBezTo>
                  <a:pt x="f48" y="f52"/>
                  <a:pt x="f20" y="f53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9" name="Freeform 40">
            <a:extLst>
              <a:ext uri="{FF2B5EF4-FFF2-40B4-BE49-F238E27FC236}">
                <a16:creationId xmlns:a16="http://schemas.microsoft.com/office/drawing/2014/main" id="{5268EFFC-0A8A-DF63-E16A-987D6325270E}"/>
              </a:ext>
            </a:extLst>
          </p:cNvPr>
          <p:cNvSpPr/>
          <p:nvPr/>
        </p:nvSpPr>
        <p:spPr>
          <a:xfrm>
            <a:off x="6772275" y="3071817"/>
            <a:ext cx="239709" cy="4667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"/>
              <a:gd name="f7" fmla="val 82"/>
              <a:gd name="f8" fmla="val 5"/>
              <a:gd name="f9" fmla="val 63"/>
              <a:gd name="f10" fmla="val 9"/>
              <a:gd name="f11" fmla="val 14"/>
              <a:gd name="f12" fmla="val 18"/>
              <a:gd name="f13" fmla="val 62"/>
              <a:gd name="f14" fmla="val 20"/>
              <a:gd name="f15" fmla="val 61"/>
              <a:gd name="f16" fmla="val 21"/>
              <a:gd name="f17" fmla="val 58"/>
              <a:gd name="f18" fmla="val 23"/>
              <a:gd name="f19" fmla="val 57"/>
              <a:gd name="f20" fmla="val 56"/>
              <a:gd name="f21" fmla="val 19"/>
              <a:gd name="f22" fmla="val 54"/>
              <a:gd name="f23" fmla="val 17"/>
              <a:gd name="f24" fmla="val 13"/>
              <a:gd name="f25" fmla="val 10"/>
              <a:gd name="f26" fmla="val 55"/>
              <a:gd name="f27" fmla="val 6"/>
              <a:gd name="f28" fmla="val 7"/>
              <a:gd name="f29" fmla="val 49"/>
              <a:gd name="f30" fmla="val 43"/>
              <a:gd name="f31" fmla="val 8"/>
              <a:gd name="f32" fmla="val 37"/>
              <a:gd name="f33" fmla="val 15"/>
              <a:gd name="f34" fmla="val 36"/>
              <a:gd name="f35" fmla="val 34"/>
              <a:gd name="f36" fmla="val 28"/>
              <a:gd name="f37" fmla="val 33"/>
              <a:gd name="f38" fmla="val 22"/>
              <a:gd name="f39" fmla="val 24"/>
              <a:gd name="f40" fmla="val 31"/>
              <a:gd name="f41" fmla="val 29"/>
              <a:gd name="f42" fmla="val 11"/>
              <a:gd name="f43" fmla="val 12"/>
              <a:gd name="f44" fmla="val 4"/>
              <a:gd name="f45" fmla="val 32"/>
              <a:gd name="f46" fmla="val 2"/>
              <a:gd name="f47" fmla="val 41"/>
              <a:gd name="f48" fmla="val 40"/>
              <a:gd name="f49" fmla="val 39"/>
              <a:gd name="f50" fmla="val 30"/>
              <a:gd name="f51" fmla="val 73"/>
              <a:gd name="f52" fmla="val 75"/>
              <a:gd name="f53" fmla="val 27"/>
              <a:gd name="f54" fmla="val 77"/>
              <a:gd name="f55" fmla="val 25"/>
              <a:gd name="f56" fmla="val 78"/>
              <a:gd name="f57" fmla="val 79"/>
              <a:gd name="f58" fmla="val 80"/>
              <a:gd name="f59" fmla="val 3"/>
              <a:gd name="f60" fmla="val 69"/>
              <a:gd name="f61" fmla="+- 0 0 -90"/>
              <a:gd name="f62" fmla="*/ f3 1 42"/>
              <a:gd name="f63" fmla="*/ f4 1 82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42"/>
              <a:gd name="f72" fmla="*/ f68 1 82"/>
              <a:gd name="f73" fmla="*/ 5 f69 1"/>
              <a:gd name="f74" fmla="*/ 63 f68 1"/>
              <a:gd name="f75" fmla="*/ 18 f69 1"/>
              <a:gd name="f76" fmla="*/ 62 f68 1"/>
              <a:gd name="f77" fmla="*/ 23 f69 1"/>
              <a:gd name="f78" fmla="*/ 57 f68 1"/>
              <a:gd name="f79" fmla="*/ 17 f69 1"/>
              <a:gd name="f80" fmla="*/ 54 f68 1"/>
              <a:gd name="f81" fmla="*/ 6 f69 1"/>
              <a:gd name="f82" fmla="*/ 56 f68 1"/>
              <a:gd name="f83" fmla="*/ 8 f69 1"/>
              <a:gd name="f84" fmla="*/ 37 f68 1"/>
              <a:gd name="f85" fmla="*/ 28 f69 1"/>
              <a:gd name="f86" fmla="*/ 33 f68 1"/>
              <a:gd name="f87" fmla="*/ 9 f69 1"/>
              <a:gd name="f88" fmla="*/ 29 f68 1"/>
              <a:gd name="f89" fmla="*/ 12 f69 1"/>
              <a:gd name="f90" fmla="*/ 9 f68 1"/>
              <a:gd name="f91" fmla="*/ 15 f69 1"/>
              <a:gd name="f92" fmla="*/ 6 f68 1"/>
              <a:gd name="f93" fmla="*/ 42 f69 1"/>
              <a:gd name="f94" fmla="*/ 0 f68 1"/>
              <a:gd name="f95" fmla="*/ 39 f69 1"/>
              <a:gd name="f96" fmla="*/ 17 f68 1"/>
              <a:gd name="f97" fmla="*/ 30 f69 1"/>
              <a:gd name="f98" fmla="*/ 73 f68 1"/>
              <a:gd name="f99" fmla="*/ 25 f69 1"/>
              <a:gd name="f100" fmla="*/ 78 f68 1"/>
              <a:gd name="f101" fmla="*/ 0 f69 1"/>
              <a:gd name="f102" fmla="*/ 82 f68 1"/>
              <a:gd name="f103" fmla="+- f70 0 f1"/>
              <a:gd name="f104" fmla="*/ f73 1 42"/>
              <a:gd name="f105" fmla="*/ f74 1 82"/>
              <a:gd name="f106" fmla="*/ f75 1 42"/>
              <a:gd name="f107" fmla="*/ f76 1 82"/>
              <a:gd name="f108" fmla="*/ f77 1 42"/>
              <a:gd name="f109" fmla="*/ f78 1 82"/>
              <a:gd name="f110" fmla="*/ f79 1 42"/>
              <a:gd name="f111" fmla="*/ f80 1 82"/>
              <a:gd name="f112" fmla="*/ f81 1 42"/>
              <a:gd name="f113" fmla="*/ f82 1 82"/>
              <a:gd name="f114" fmla="*/ f83 1 42"/>
              <a:gd name="f115" fmla="*/ f84 1 82"/>
              <a:gd name="f116" fmla="*/ f85 1 42"/>
              <a:gd name="f117" fmla="*/ f86 1 82"/>
              <a:gd name="f118" fmla="*/ f87 1 42"/>
              <a:gd name="f119" fmla="*/ f88 1 82"/>
              <a:gd name="f120" fmla="*/ f89 1 42"/>
              <a:gd name="f121" fmla="*/ f90 1 82"/>
              <a:gd name="f122" fmla="*/ f91 1 42"/>
              <a:gd name="f123" fmla="*/ f92 1 82"/>
              <a:gd name="f124" fmla="*/ f93 1 42"/>
              <a:gd name="f125" fmla="*/ f94 1 82"/>
              <a:gd name="f126" fmla="*/ f95 1 42"/>
              <a:gd name="f127" fmla="*/ f96 1 82"/>
              <a:gd name="f128" fmla="*/ f97 1 42"/>
              <a:gd name="f129" fmla="*/ f98 1 82"/>
              <a:gd name="f130" fmla="*/ f99 1 42"/>
              <a:gd name="f131" fmla="*/ f100 1 82"/>
              <a:gd name="f132" fmla="*/ f101 1 42"/>
              <a:gd name="f133" fmla="*/ f102 1 82"/>
              <a:gd name="f134" fmla="*/ 0 1 f71"/>
              <a:gd name="f135" fmla="*/ f65 1 f71"/>
              <a:gd name="f136" fmla="*/ 0 1 f72"/>
              <a:gd name="f137" fmla="*/ f66 1 f72"/>
              <a:gd name="f138" fmla="*/ f104 1 f71"/>
              <a:gd name="f139" fmla="*/ f105 1 f72"/>
              <a:gd name="f140" fmla="*/ f106 1 f71"/>
              <a:gd name="f141" fmla="*/ f107 1 f72"/>
              <a:gd name="f142" fmla="*/ f108 1 f71"/>
              <a:gd name="f143" fmla="*/ f109 1 f72"/>
              <a:gd name="f144" fmla="*/ f110 1 f71"/>
              <a:gd name="f145" fmla="*/ f111 1 f72"/>
              <a:gd name="f146" fmla="*/ f112 1 f71"/>
              <a:gd name="f147" fmla="*/ f113 1 f72"/>
              <a:gd name="f148" fmla="*/ f114 1 f71"/>
              <a:gd name="f149" fmla="*/ f115 1 f72"/>
              <a:gd name="f150" fmla="*/ f116 1 f71"/>
              <a:gd name="f151" fmla="*/ f117 1 f72"/>
              <a:gd name="f152" fmla="*/ f118 1 f71"/>
              <a:gd name="f153" fmla="*/ f119 1 f72"/>
              <a:gd name="f154" fmla="*/ f120 1 f71"/>
              <a:gd name="f155" fmla="*/ f121 1 f72"/>
              <a:gd name="f156" fmla="*/ f122 1 f71"/>
              <a:gd name="f157" fmla="*/ f123 1 f72"/>
              <a:gd name="f158" fmla="*/ f124 1 f71"/>
              <a:gd name="f159" fmla="*/ f125 1 f72"/>
              <a:gd name="f160" fmla="*/ f126 1 f71"/>
              <a:gd name="f161" fmla="*/ f127 1 f72"/>
              <a:gd name="f162" fmla="*/ f128 1 f71"/>
              <a:gd name="f163" fmla="*/ f129 1 f72"/>
              <a:gd name="f164" fmla="*/ f130 1 f71"/>
              <a:gd name="f165" fmla="*/ f131 1 f72"/>
              <a:gd name="f166" fmla="*/ f132 1 f71"/>
              <a:gd name="f167" fmla="*/ f133 1 f72"/>
              <a:gd name="f168" fmla="*/ f134 f62 1"/>
              <a:gd name="f169" fmla="*/ f135 f62 1"/>
              <a:gd name="f170" fmla="*/ f137 f63 1"/>
              <a:gd name="f171" fmla="*/ f136 f63 1"/>
              <a:gd name="f172" fmla="*/ f138 f62 1"/>
              <a:gd name="f173" fmla="*/ f139 f63 1"/>
              <a:gd name="f174" fmla="*/ f140 f62 1"/>
              <a:gd name="f175" fmla="*/ f141 f63 1"/>
              <a:gd name="f176" fmla="*/ f142 f62 1"/>
              <a:gd name="f177" fmla="*/ f143 f63 1"/>
              <a:gd name="f178" fmla="*/ f144 f62 1"/>
              <a:gd name="f179" fmla="*/ f145 f63 1"/>
              <a:gd name="f180" fmla="*/ f146 f62 1"/>
              <a:gd name="f181" fmla="*/ f147 f63 1"/>
              <a:gd name="f182" fmla="*/ f148 f62 1"/>
              <a:gd name="f183" fmla="*/ f149 f63 1"/>
              <a:gd name="f184" fmla="*/ f150 f62 1"/>
              <a:gd name="f185" fmla="*/ f151 f63 1"/>
              <a:gd name="f186" fmla="*/ f152 f62 1"/>
              <a:gd name="f187" fmla="*/ f153 f63 1"/>
              <a:gd name="f188" fmla="*/ f154 f62 1"/>
              <a:gd name="f189" fmla="*/ f155 f63 1"/>
              <a:gd name="f190" fmla="*/ f156 f62 1"/>
              <a:gd name="f191" fmla="*/ f157 f63 1"/>
              <a:gd name="f192" fmla="*/ f158 f62 1"/>
              <a:gd name="f193" fmla="*/ f159 f63 1"/>
              <a:gd name="f194" fmla="*/ f160 f62 1"/>
              <a:gd name="f195" fmla="*/ f161 f63 1"/>
              <a:gd name="f196" fmla="*/ f162 f62 1"/>
              <a:gd name="f197" fmla="*/ f163 f63 1"/>
              <a:gd name="f198" fmla="*/ f164 f62 1"/>
              <a:gd name="f199" fmla="*/ f165 f63 1"/>
              <a:gd name="f200" fmla="*/ f166 f62 1"/>
              <a:gd name="f201" fmla="*/ f167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3">
                <a:pos x="f172" y="f173"/>
              </a:cxn>
              <a:cxn ang="f103">
                <a:pos x="f174" y="f175"/>
              </a:cxn>
              <a:cxn ang="f103">
                <a:pos x="f176" y="f177"/>
              </a:cxn>
              <a:cxn ang="f103">
                <a:pos x="f178" y="f179"/>
              </a:cxn>
              <a:cxn ang="f103">
                <a:pos x="f180" y="f181"/>
              </a:cxn>
              <a:cxn ang="f103">
                <a:pos x="f182" y="f183"/>
              </a:cxn>
              <a:cxn ang="f103">
                <a:pos x="f184" y="f185"/>
              </a:cxn>
              <a:cxn ang="f103">
                <a:pos x="f186" y="f187"/>
              </a:cxn>
              <a:cxn ang="f103">
                <a:pos x="f188" y="f189"/>
              </a:cxn>
              <a:cxn ang="f103">
                <a:pos x="f190" y="f191"/>
              </a:cxn>
              <a:cxn ang="f103">
                <a:pos x="f192" y="f193"/>
              </a:cxn>
              <a:cxn ang="f103">
                <a:pos x="f194" y="f195"/>
              </a:cxn>
              <a:cxn ang="f103">
                <a:pos x="f196" y="f197"/>
              </a:cxn>
              <a:cxn ang="f103">
                <a:pos x="f198" y="f199"/>
              </a:cxn>
              <a:cxn ang="f103">
                <a:pos x="f200" y="f201"/>
              </a:cxn>
              <a:cxn ang="f103">
                <a:pos x="f172" y="f173"/>
              </a:cxn>
            </a:cxnLst>
            <a:rect l="f168" t="f171" r="f169" b="f170"/>
            <a:pathLst>
              <a:path w="42" h="82">
                <a:moveTo>
                  <a:pt x="f8" y="f9"/>
                </a:moveTo>
                <a:cubicBezTo>
                  <a:pt x="f10" y="f9"/>
                  <a:pt x="f11" y="f9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16" y="f20"/>
                  <a:pt x="f21" y="f22"/>
                  <a:pt x="f23" y="f22"/>
                </a:cubicBezTo>
                <a:cubicBezTo>
                  <a:pt x="f24" y="f22"/>
                  <a:pt x="f25" y="f26"/>
                  <a:pt x="f27" y="f20"/>
                </a:cubicBezTo>
                <a:cubicBezTo>
                  <a:pt x="f28" y="f29"/>
                  <a:pt x="f28" y="f30"/>
                  <a:pt x="f31" y="f32"/>
                </a:cubicBezTo>
                <a:cubicBezTo>
                  <a:pt x="f33" y="f34"/>
                  <a:pt x="f16" y="f35"/>
                  <a:pt x="f36" y="f37"/>
                </a:cubicBezTo>
                <a:cubicBezTo>
                  <a:pt x="f38" y="f39"/>
                  <a:pt x="f33" y="f40"/>
                  <a:pt x="f10" y="f41"/>
                </a:cubicBezTo>
                <a:cubicBezTo>
                  <a:pt x="f25" y="f38"/>
                  <a:pt x="f42" y="f33"/>
                  <a:pt x="f43" y="f10"/>
                </a:cubicBezTo>
                <a:cubicBezTo>
                  <a:pt x="f43" y="f31"/>
                  <a:pt x="f11" y="f28"/>
                  <a:pt x="f33" y="f27"/>
                </a:cubicBezTo>
                <a:cubicBezTo>
                  <a:pt x="f18" y="f44"/>
                  <a:pt x="f45" y="f46"/>
                  <a:pt x="f6" y="f5"/>
                </a:cubicBezTo>
                <a:cubicBezTo>
                  <a:pt x="f47" y="f28"/>
                  <a:pt x="f48" y="f43"/>
                  <a:pt x="f49" y="f23"/>
                </a:cubicBezTo>
                <a:cubicBezTo>
                  <a:pt x="f34" y="f34"/>
                  <a:pt x="f37" y="f22"/>
                  <a:pt x="f50" y="f51"/>
                </a:cubicBezTo>
                <a:cubicBezTo>
                  <a:pt x="f50" y="f52"/>
                  <a:pt x="f53" y="f54"/>
                  <a:pt x="f55" y="f56"/>
                </a:cubicBezTo>
                <a:cubicBezTo>
                  <a:pt x="f23" y="f57"/>
                  <a:pt x="f10" y="f58"/>
                  <a:pt x="f5" y="f7"/>
                </a:cubicBezTo>
                <a:cubicBezTo>
                  <a:pt x="f46" y="f52"/>
                  <a:pt x="f59" y="f60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41">
            <a:extLst>
              <a:ext uri="{FF2B5EF4-FFF2-40B4-BE49-F238E27FC236}">
                <a16:creationId xmlns:a16="http://schemas.microsoft.com/office/drawing/2014/main" id="{72DABD88-3C7D-69EC-F13C-1737136BC427}"/>
              </a:ext>
            </a:extLst>
          </p:cNvPr>
          <p:cNvSpPr/>
          <p:nvPr/>
        </p:nvSpPr>
        <p:spPr>
          <a:xfrm>
            <a:off x="8474073" y="1962146"/>
            <a:ext cx="177795" cy="4889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"/>
              <a:gd name="f7" fmla="val 86"/>
              <a:gd name="f8" fmla="val 23"/>
              <a:gd name="f9" fmla="val 15"/>
              <a:gd name="f10" fmla="val 83"/>
              <a:gd name="f11" fmla="val 7"/>
              <a:gd name="f12" fmla="val 80"/>
              <a:gd name="f13" fmla="val 77"/>
              <a:gd name="f14" fmla="val 4"/>
              <a:gd name="f15" fmla="val 51"/>
              <a:gd name="f16" fmla="val 26"/>
              <a:gd name="f17" fmla="val 11"/>
              <a:gd name="f18" fmla="val 16"/>
              <a:gd name="f19" fmla="val 2"/>
              <a:gd name="f20" fmla="val 22"/>
              <a:gd name="f21" fmla="val 5"/>
              <a:gd name="f22" fmla="val 28"/>
              <a:gd name="f23" fmla="val 8"/>
              <a:gd name="f24" fmla="val 29"/>
              <a:gd name="f25" fmla="val 9"/>
              <a:gd name="f26" fmla="val 30"/>
              <a:gd name="f27" fmla="val 13"/>
              <a:gd name="f28" fmla="val 35"/>
              <a:gd name="f29" fmla="val 58"/>
              <a:gd name="f30" fmla="val 24"/>
              <a:gd name="f31" fmla="val 81"/>
              <a:gd name="f32" fmla="val 84"/>
              <a:gd name="f33" fmla="+- 0 0 -90"/>
              <a:gd name="f34" fmla="*/ f3 1 31"/>
              <a:gd name="f35" fmla="*/ f4 1 86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31"/>
              <a:gd name="f44" fmla="*/ f40 1 86"/>
              <a:gd name="f45" fmla="*/ 23 f41 1"/>
              <a:gd name="f46" fmla="*/ 86 f40 1"/>
              <a:gd name="f47" fmla="*/ 0 f41 1"/>
              <a:gd name="f48" fmla="*/ 77 f40 1"/>
              <a:gd name="f49" fmla="*/ 11 f41 1"/>
              <a:gd name="f50" fmla="*/ 0 f40 1"/>
              <a:gd name="f51" fmla="*/ 28 f41 1"/>
              <a:gd name="f52" fmla="*/ 8 f40 1"/>
              <a:gd name="f53" fmla="*/ 30 f41 1"/>
              <a:gd name="f54" fmla="*/ 13 f40 1"/>
              <a:gd name="f55" fmla="*/ 24 f41 1"/>
              <a:gd name="f56" fmla="*/ 81 f40 1"/>
              <a:gd name="f57" fmla="+- f42 0 f1"/>
              <a:gd name="f58" fmla="*/ f45 1 31"/>
              <a:gd name="f59" fmla="*/ f46 1 86"/>
              <a:gd name="f60" fmla="*/ f47 1 31"/>
              <a:gd name="f61" fmla="*/ f48 1 86"/>
              <a:gd name="f62" fmla="*/ f49 1 31"/>
              <a:gd name="f63" fmla="*/ f50 1 86"/>
              <a:gd name="f64" fmla="*/ f51 1 31"/>
              <a:gd name="f65" fmla="*/ f52 1 86"/>
              <a:gd name="f66" fmla="*/ f53 1 31"/>
              <a:gd name="f67" fmla="*/ f54 1 86"/>
              <a:gd name="f68" fmla="*/ f55 1 31"/>
              <a:gd name="f69" fmla="*/ f56 1 86"/>
              <a:gd name="f70" fmla="*/ 0 1 f43"/>
              <a:gd name="f71" fmla="*/ f37 1 f43"/>
              <a:gd name="f72" fmla="*/ 0 1 f44"/>
              <a:gd name="f73" fmla="*/ f38 1 f44"/>
              <a:gd name="f74" fmla="*/ f58 1 f43"/>
              <a:gd name="f75" fmla="*/ f59 1 f44"/>
              <a:gd name="f76" fmla="*/ f60 1 f43"/>
              <a:gd name="f77" fmla="*/ f61 1 f44"/>
              <a:gd name="f78" fmla="*/ f62 1 f43"/>
              <a:gd name="f79" fmla="*/ f63 1 f44"/>
              <a:gd name="f80" fmla="*/ f64 1 f43"/>
              <a:gd name="f81" fmla="*/ f65 1 f44"/>
              <a:gd name="f82" fmla="*/ f66 1 f43"/>
              <a:gd name="f83" fmla="*/ f67 1 f44"/>
              <a:gd name="f84" fmla="*/ f68 1 f43"/>
              <a:gd name="f85" fmla="*/ f69 1 f44"/>
              <a:gd name="f86" fmla="*/ f70 f34 1"/>
              <a:gd name="f87" fmla="*/ f71 f34 1"/>
              <a:gd name="f88" fmla="*/ f73 f35 1"/>
              <a:gd name="f89" fmla="*/ f72 f35 1"/>
              <a:gd name="f90" fmla="*/ f74 f34 1"/>
              <a:gd name="f91" fmla="*/ f75 f35 1"/>
              <a:gd name="f92" fmla="*/ f76 f34 1"/>
              <a:gd name="f93" fmla="*/ f77 f35 1"/>
              <a:gd name="f94" fmla="*/ f78 f34 1"/>
              <a:gd name="f95" fmla="*/ f79 f35 1"/>
              <a:gd name="f96" fmla="*/ f80 f34 1"/>
              <a:gd name="f97" fmla="*/ f81 f35 1"/>
              <a:gd name="f98" fmla="*/ f82 f34 1"/>
              <a:gd name="f99" fmla="*/ f83 f35 1"/>
              <a:gd name="f100" fmla="*/ f84 f34 1"/>
              <a:gd name="f101" fmla="*/ f8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0" y="f91"/>
              </a:cxn>
              <a:cxn ang="f57">
                <a:pos x="f92" y="f93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100" y="f101"/>
              </a:cxn>
              <a:cxn ang="f57">
                <a:pos x="f90" y="f91"/>
              </a:cxn>
            </a:cxnLst>
            <a:rect l="f86" t="f89" r="f87" b="f88"/>
            <a:pathLst>
              <a:path w="31" h="86">
                <a:moveTo>
                  <a:pt x="f8" y="f7"/>
                </a:moveTo>
                <a:cubicBezTo>
                  <a:pt x="f9" y="f10"/>
                  <a:pt x="f11" y="f12"/>
                  <a:pt x="f5" y="f13"/>
                </a:cubicBezTo>
                <a:cubicBezTo>
                  <a:pt x="f14" y="f15"/>
                  <a:pt x="f11" y="f16"/>
                  <a:pt x="f17" y="f5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6" y="f17"/>
                  <a:pt x="f26" y="f27"/>
                </a:cubicBezTo>
                <a:cubicBezTo>
                  <a:pt x="f22" y="f28"/>
                  <a:pt x="f16" y="f29"/>
                  <a:pt x="f30" y="f31"/>
                </a:cubicBezTo>
                <a:cubicBezTo>
                  <a:pt x="f30" y="f10"/>
                  <a:pt x="f8" y="f3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42">
            <a:extLst>
              <a:ext uri="{FF2B5EF4-FFF2-40B4-BE49-F238E27FC236}">
                <a16:creationId xmlns:a16="http://schemas.microsoft.com/office/drawing/2014/main" id="{028E2D1A-128A-14D8-476A-64100778BE8F}"/>
              </a:ext>
            </a:extLst>
          </p:cNvPr>
          <p:cNvSpPr/>
          <p:nvPr/>
        </p:nvSpPr>
        <p:spPr>
          <a:xfrm>
            <a:off x="6977064" y="1870076"/>
            <a:ext cx="234945" cy="43338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1"/>
              <a:gd name="f7" fmla="val 76"/>
              <a:gd name="f8" fmla="val 4"/>
              <a:gd name="f9" fmla="val 58"/>
              <a:gd name="f10" fmla="val 11"/>
              <a:gd name="f11" fmla="val 17"/>
              <a:gd name="f12" fmla="val 23"/>
              <a:gd name="f13" fmla="val 57"/>
              <a:gd name="f14" fmla="val 24"/>
              <a:gd name="f15" fmla="val 56"/>
              <a:gd name="f16" fmla="val 55"/>
              <a:gd name="f17" fmla="val 19"/>
              <a:gd name="f18" fmla="val 50"/>
              <a:gd name="f19" fmla="val 54"/>
              <a:gd name="f20" fmla="val 5"/>
              <a:gd name="f21" fmla="val 52"/>
              <a:gd name="f22" fmla="val 6"/>
              <a:gd name="f23" fmla="val 46"/>
              <a:gd name="f24" fmla="val 7"/>
              <a:gd name="f25" fmla="val 36"/>
              <a:gd name="f26" fmla="val 13"/>
              <a:gd name="f27" fmla="val 26"/>
              <a:gd name="f28" fmla="val 20"/>
              <a:gd name="f29" fmla="val 29"/>
              <a:gd name="f30" fmla="val 14"/>
              <a:gd name="f31" fmla="val 30"/>
              <a:gd name="f32" fmla="val 8"/>
              <a:gd name="f33" fmla="val 28"/>
              <a:gd name="f34" fmla="val 9"/>
              <a:gd name="f35" fmla="val 22"/>
              <a:gd name="f36" fmla="val 16"/>
              <a:gd name="f37" fmla="val 15"/>
              <a:gd name="f38" fmla="val 31"/>
              <a:gd name="f39" fmla="val 2"/>
              <a:gd name="f40" fmla="val 32"/>
              <a:gd name="f41" fmla="val 47"/>
              <a:gd name="f42" fmla="val 27"/>
              <a:gd name="f43" fmla="val 71"/>
              <a:gd name="f44" fmla="val 72"/>
              <a:gd name="f45" fmla="val 74"/>
              <a:gd name="f46" fmla="val 70"/>
              <a:gd name="f47" fmla="val 3"/>
              <a:gd name="f48" fmla="val 64"/>
              <a:gd name="f49" fmla="+- 0 0 -90"/>
              <a:gd name="f50" fmla="*/ f3 1 41"/>
              <a:gd name="f51" fmla="*/ f4 1 76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41"/>
              <a:gd name="f60" fmla="*/ f56 1 76"/>
              <a:gd name="f61" fmla="*/ 4 f57 1"/>
              <a:gd name="f62" fmla="*/ 58 f56 1"/>
              <a:gd name="f63" fmla="*/ 23 f57 1"/>
              <a:gd name="f64" fmla="*/ 24 f57 1"/>
              <a:gd name="f65" fmla="*/ 55 f56 1"/>
              <a:gd name="f66" fmla="*/ 5 f57 1"/>
              <a:gd name="f67" fmla="*/ 52 f56 1"/>
              <a:gd name="f68" fmla="*/ 7 f57 1"/>
              <a:gd name="f69" fmla="*/ 36 f56 1"/>
              <a:gd name="f70" fmla="*/ 26 f57 1"/>
              <a:gd name="f71" fmla="*/ 8 f57 1"/>
              <a:gd name="f72" fmla="*/ 28 f56 1"/>
              <a:gd name="f73" fmla="*/ 11 f57 1"/>
              <a:gd name="f74" fmla="*/ 9 f56 1"/>
              <a:gd name="f75" fmla="*/ 15 f57 1"/>
              <a:gd name="f76" fmla="*/ 6 f56 1"/>
              <a:gd name="f77" fmla="*/ 41 f57 1"/>
              <a:gd name="f78" fmla="*/ 0 f56 1"/>
              <a:gd name="f79" fmla="*/ 27 f57 1"/>
              <a:gd name="f80" fmla="*/ 71 f56 1"/>
              <a:gd name="f81" fmla="*/ 0 f57 1"/>
              <a:gd name="f82" fmla="*/ 76 f56 1"/>
              <a:gd name="f83" fmla="+- f58 0 f1"/>
              <a:gd name="f84" fmla="*/ f61 1 41"/>
              <a:gd name="f85" fmla="*/ f62 1 76"/>
              <a:gd name="f86" fmla="*/ f63 1 41"/>
              <a:gd name="f87" fmla="*/ f64 1 41"/>
              <a:gd name="f88" fmla="*/ f65 1 76"/>
              <a:gd name="f89" fmla="*/ f66 1 41"/>
              <a:gd name="f90" fmla="*/ f67 1 76"/>
              <a:gd name="f91" fmla="*/ f68 1 41"/>
              <a:gd name="f92" fmla="*/ f69 1 76"/>
              <a:gd name="f93" fmla="*/ f70 1 41"/>
              <a:gd name="f94" fmla="*/ f71 1 41"/>
              <a:gd name="f95" fmla="*/ f72 1 76"/>
              <a:gd name="f96" fmla="*/ f73 1 41"/>
              <a:gd name="f97" fmla="*/ f74 1 76"/>
              <a:gd name="f98" fmla="*/ f75 1 41"/>
              <a:gd name="f99" fmla="*/ f76 1 76"/>
              <a:gd name="f100" fmla="*/ f77 1 41"/>
              <a:gd name="f101" fmla="*/ f78 1 76"/>
              <a:gd name="f102" fmla="*/ f79 1 41"/>
              <a:gd name="f103" fmla="*/ f80 1 76"/>
              <a:gd name="f104" fmla="*/ f81 1 41"/>
              <a:gd name="f105" fmla="*/ f82 1 76"/>
              <a:gd name="f106" fmla="*/ 0 1 f59"/>
              <a:gd name="f107" fmla="*/ f53 1 f59"/>
              <a:gd name="f108" fmla="*/ 0 1 f60"/>
              <a:gd name="f109" fmla="*/ f54 1 f60"/>
              <a:gd name="f110" fmla="*/ f84 1 f59"/>
              <a:gd name="f111" fmla="*/ f85 1 f60"/>
              <a:gd name="f112" fmla="*/ f86 1 f59"/>
              <a:gd name="f113" fmla="*/ f87 1 f59"/>
              <a:gd name="f114" fmla="*/ f88 1 f60"/>
              <a:gd name="f115" fmla="*/ f89 1 f59"/>
              <a:gd name="f116" fmla="*/ f90 1 f60"/>
              <a:gd name="f117" fmla="*/ f91 1 f59"/>
              <a:gd name="f118" fmla="*/ f92 1 f60"/>
              <a:gd name="f119" fmla="*/ f93 1 f59"/>
              <a:gd name="f120" fmla="*/ f94 1 f59"/>
              <a:gd name="f121" fmla="*/ f95 1 f60"/>
              <a:gd name="f122" fmla="*/ f96 1 f59"/>
              <a:gd name="f123" fmla="*/ f97 1 f60"/>
              <a:gd name="f124" fmla="*/ f98 1 f59"/>
              <a:gd name="f125" fmla="*/ f99 1 f60"/>
              <a:gd name="f126" fmla="*/ f100 1 f59"/>
              <a:gd name="f127" fmla="*/ f101 1 f60"/>
              <a:gd name="f128" fmla="*/ f102 1 f59"/>
              <a:gd name="f129" fmla="*/ f103 1 f60"/>
              <a:gd name="f130" fmla="*/ f104 1 f59"/>
              <a:gd name="f131" fmla="*/ f105 1 f60"/>
              <a:gd name="f132" fmla="*/ f106 f50 1"/>
              <a:gd name="f133" fmla="*/ f107 f50 1"/>
              <a:gd name="f134" fmla="*/ f109 f51 1"/>
              <a:gd name="f135" fmla="*/ f108 f51 1"/>
              <a:gd name="f136" fmla="*/ f110 f50 1"/>
              <a:gd name="f137" fmla="*/ f111 f51 1"/>
              <a:gd name="f138" fmla="*/ f112 f50 1"/>
              <a:gd name="f139" fmla="*/ f113 f50 1"/>
              <a:gd name="f140" fmla="*/ f114 f51 1"/>
              <a:gd name="f141" fmla="*/ f115 f50 1"/>
              <a:gd name="f142" fmla="*/ f116 f51 1"/>
              <a:gd name="f143" fmla="*/ f117 f50 1"/>
              <a:gd name="f144" fmla="*/ f118 f51 1"/>
              <a:gd name="f145" fmla="*/ f119 f50 1"/>
              <a:gd name="f146" fmla="*/ f120 f50 1"/>
              <a:gd name="f147" fmla="*/ f121 f51 1"/>
              <a:gd name="f148" fmla="*/ f122 f50 1"/>
              <a:gd name="f149" fmla="*/ f123 f51 1"/>
              <a:gd name="f150" fmla="*/ f124 f50 1"/>
              <a:gd name="f151" fmla="*/ f125 f51 1"/>
              <a:gd name="f152" fmla="*/ f126 f50 1"/>
              <a:gd name="f153" fmla="*/ f127 f51 1"/>
              <a:gd name="f154" fmla="*/ f128 f50 1"/>
              <a:gd name="f155" fmla="*/ f129 f51 1"/>
              <a:gd name="f156" fmla="*/ f130 f50 1"/>
              <a:gd name="f157" fmla="*/ f13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3">
                <a:pos x="f136" y="f137"/>
              </a:cxn>
              <a:cxn ang="f83">
                <a:pos x="f138" y="f137"/>
              </a:cxn>
              <a:cxn ang="f83">
                <a:pos x="f139" y="f140"/>
              </a:cxn>
              <a:cxn ang="f83">
                <a:pos x="f141" y="f142"/>
              </a:cxn>
              <a:cxn ang="f83">
                <a:pos x="f143" y="f144"/>
              </a:cxn>
              <a:cxn ang="f83">
                <a:pos x="f145" y="f144"/>
              </a:cxn>
              <a:cxn ang="f83">
                <a:pos x="f146" y="f147"/>
              </a:cxn>
              <a:cxn ang="f83">
                <a:pos x="f148" y="f149"/>
              </a:cxn>
              <a:cxn ang="f83">
                <a:pos x="f150" y="f151"/>
              </a:cxn>
              <a:cxn ang="f83">
                <a:pos x="f152" y="f153"/>
              </a:cxn>
              <a:cxn ang="f83">
                <a:pos x="f154" y="f155"/>
              </a:cxn>
              <a:cxn ang="f83">
                <a:pos x="f156" y="f157"/>
              </a:cxn>
              <a:cxn ang="f83">
                <a:pos x="f136" y="f137"/>
              </a:cxn>
            </a:cxnLst>
            <a:rect l="f132" t="f135" r="f133" b="f134"/>
            <a:pathLst>
              <a:path w="41" h="76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12" y="f13"/>
                  <a:pt x="f14" y="f15"/>
                  <a:pt x="f14" y="f16"/>
                </a:cubicBezTo>
                <a:cubicBezTo>
                  <a:pt x="f17" y="f18"/>
                  <a:pt x="f10" y="f19"/>
                  <a:pt x="f20" y="f21"/>
                </a:cubicBezTo>
                <a:cubicBezTo>
                  <a:pt x="f22" y="f23"/>
                  <a:pt x="f24" y="f6"/>
                  <a:pt x="f24" y="f25"/>
                </a:cubicBezTo>
                <a:cubicBezTo>
                  <a:pt x="f26" y="f25"/>
                  <a:pt x="f17" y="f25"/>
                  <a:pt x="f27" y="f25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4" y="f36"/>
                  <a:pt x="f10" y="f34"/>
                </a:cubicBezTo>
                <a:cubicBezTo>
                  <a:pt x="f10" y="f32"/>
                  <a:pt x="f26" y="f22"/>
                  <a:pt x="f37" y="f22"/>
                </a:cubicBezTo>
                <a:cubicBezTo>
                  <a:pt x="f12" y="f8"/>
                  <a:pt x="f38" y="f39"/>
                  <a:pt x="f6" y="f5"/>
                </a:cubicBezTo>
                <a:cubicBezTo>
                  <a:pt x="f25" y="f14"/>
                  <a:pt x="f40" y="f41"/>
                  <a:pt x="f42" y="f43"/>
                </a:cubicBezTo>
                <a:cubicBezTo>
                  <a:pt x="f28" y="f44"/>
                  <a:pt x="f10" y="f45"/>
                  <a:pt x="f5" y="f7"/>
                </a:cubicBezTo>
                <a:cubicBezTo>
                  <a:pt x="f39" y="f46"/>
                  <a:pt x="f47" y="f48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43">
            <a:extLst>
              <a:ext uri="{FF2B5EF4-FFF2-40B4-BE49-F238E27FC236}">
                <a16:creationId xmlns:a16="http://schemas.microsoft.com/office/drawing/2014/main" id="{C2DED874-834A-8E30-7379-B34FEAE61A13}"/>
              </a:ext>
            </a:extLst>
          </p:cNvPr>
          <p:cNvSpPr/>
          <p:nvPr/>
        </p:nvSpPr>
        <p:spPr>
          <a:xfrm>
            <a:off x="6873873" y="2468559"/>
            <a:ext cx="223835" cy="4429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"/>
              <a:gd name="f7" fmla="val 78"/>
              <a:gd name="f8" fmla="val 35"/>
              <a:gd name="f9" fmla="val 19"/>
              <a:gd name="f10" fmla="val 32"/>
              <a:gd name="f11" fmla="val 36"/>
              <a:gd name="f12" fmla="val 29"/>
              <a:gd name="f13" fmla="val 53"/>
              <a:gd name="f14" fmla="val 28"/>
              <a:gd name="f15" fmla="val 57"/>
              <a:gd name="f16" fmla="val 27"/>
              <a:gd name="f17" fmla="val 62"/>
              <a:gd name="f18" fmla="val 66"/>
              <a:gd name="f19" fmla="val 71"/>
              <a:gd name="f20" fmla="val 26"/>
              <a:gd name="f21" fmla="val 73"/>
              <a:gd name="f22" fmla="val 21"/>
              <a:gd name="f23" fmla="val 14"/>
              <a:gd name="f24" fmla="val 74"/>
              <a:gd name="f25" fmla="val 7"/>
              <a:gd name="f26" fmla="val 76"/>
              <a:gd name="f27" fmla="val 2"/>
              <a:gd name="f28" fmla="val 65"/>
              <a:gd name="f29" fmla="val 5"/>
              <a:gd name="f30" fmla="val 52"/>
              <a:gd name="f31" fmla="val 38"/>
              <a:gd name="f32" fmla="val 12"/>
              <a:gd name="f33" fmla="val 17"/>
              <a:gd name="f34" fmla="val 37"/>
              <a:gd name="f35" fmla="val 22"/>
              <a:gd name="f36" fmla="val 23"/>
              <a:gd name="f37" fmla="val 24"/>
              <a:gd name="f38" fmla="val 34"/>
              <a:gd name="f39" fmla="val 30"/>
              <a:gd name="f40" fmla="val 13"/>
              <a:gd name="f41" fmla="val 8"/>
              <a:gd name="f42" fmla="val 9"/>
              <a:gd name="f43" fmla="val 16"/>
              <a:gd name="f44" fmla="val 10"/>
              <a:gd name="f45" fmla="val 11"/>
              <a:gd name="f46" fmla="val 6"/>
              <a:gd name="f47" fmla="val 4"/>
              <a:gd name="f48" fmla="val 3"/>
              <a:gd name="f49" fmla="+- 0 0 -90"/>
              <a:gd name="f50" fmla="*/ f3 1 39"/>
              <a:gd name="f51" fmla="*/ f4 1 78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39"/>
              <a:gd name="f60" fmla="*/ f56 1 78"/>
              <a:gd name="f61" fmla="*/ 39 f57 1"/>
              <a:gd name="f62" fmla="*/ 0 f56 1"/>
              <a:gd name="f63" fmla="*/ 29 f57 1"/>
              <a:gd name="f64" fmla="*/ 53 f56 1"/>
              <a:gd name="f65" fmla="*/ 27 f57 1"/>
              <a:gd name="f66" fmla="*/ 66 f56 1"/>
              <a:gd name="f67" fmla="*/ 21 f57 1"/>
              <a:gd name="f68" fmla="*/ 73 f56 1"/>
              <a:gd name="f69" fmla="*/ 0 f57 1"/>
              <a:gd name="f70" fmla="*/ 78 f56 1"/>
              <a:gd name="f71" fmla="*/ 7 f57 1"/>
              <a:gd name="f72" fmla="*/ 38 f56 1"/>
              <a:gd name="f73" fmla="*/ 22 f57 1"/>
              <a:gd name="f74" fmla="*/ 37 f56 1"/>
              <a:gd name="f75" fmla="*/ 26 f57 1"/>
              <a:gd name="f76" fmla="*/ 34 f56 1"/>
              <a:gd name="f77" fmla="*/ 30 f56 1"/>
              <a:gd name="f78" fmla="*/ 8 f57 1"/>
              <a:gd name="f79" fmla="*/ 29 f56 1"/>
              <a:gd name="f80" fmla="*/ 10 f57 1"/>
              <a:gd name="f81" fmla="*/ 9 f56 1"/>
              <a:gd name="f82" fmla="*/ 13 f57 1"/>
              <a:gd name="f83" fmla="*/ 6 f56 1"/>
              <a:gd name="f84" fmla="+- f58 0 f1"/>
              <a:gd name="f85" fmla="*/ f61 1 39"/>
              <a:gd name="f86" fmla="*/ f62 1 78"/>
              <a:gd name="f87" fmla="*/ f63 1 39"/>
              <a:gd name="f88" fmla="*/ f64 1 78"/>
              <a:gd name="f89" fmla="*/ f65 1 39"/>
              <a:gd name="f90" fmla="*/ f66 1 78"/>
              <a:gd name="f91" fmla="*/ f67 1 39"/>
              <a:gd name="f92" fmla="*/ f68 1 78"/>
              <a:gd name="f93" fmla="*/ f69 1 39"/>
              <a:gd name="f94" fmla="*/ f70 1 78"/>
              <a:gd name="f95" fmla="*/ f71 1 39"/>
              <a:gd name="f96" fmla="*/ f72 1 78"/>
              <a:gd name="f97" fmla="*/ f73 1 39"/>
              <a:gd name="f98" fmla="*/ f74 1 78"/>
              <a:gd name="f99" fmla="*/ f75 1 39"/>
              <a:gd name="f100" fmla="*/ f76 1 78"/>
              <a:gd name="f101" fmla="*/ f77 1 78"/>
              <a:gd name="f102" fmla="*/ f78 1 39"/>
              <a:gd name="f103" fmla="*/ f79 1 78"/>
              <a:gd name="f104" fmla="*/ f80 1 39"/>
              <a:gd name="f105" fmla="*/ f81 1 78"/>
              <a:gd name="f106" fmla="*/ f82 1 39"/>
              <a:gd name="f107" fmla="*/ f83 1 78"/>
              <a:gd name="f108" fmla="*/ 0 1 f59"/>
              <a:gd name="f109" fmla="*/ f53 1 f59"/>
              <a:gd name="f110" fmla="*/ 0 1 f60"/>
              <a:gd name="f111" fmla="*/ f54 1 f60"/>
              <a:gd name="f112" fmla="*/ f85 1 f59"/>
              <a:gd name="f113" fmla="*/ f86 1 f60"/>
              <a:gd name="f114" fmla="*/ f87 1 f59"/>
              <a:gd name="f115" fmla="*/ f88 1 f60"/>
              <a:gd name="f116" fmla="*/ f89 1 f59"/>
              <a:gd name="f117" fmla="*/ f90 1 f60"/>
              <a:gd name="f118" fmla="*/ f91 1 f59"/>
              <a:gd name="f119" fmla="*/ f92 1 f60"/>
              <a:gd name="f120" fmla="*/ f93 1 f59"/>
              <a:gd name="f121" fmla="*/ f94 1 f60"/>
              <a:gd name="f122" fmla="*/ f95 1 f59"/>
              <a:gd name="f123" fmla="*/ f96 1 f60"/>
              <a:gd name="f124" fmla="*/ f97 1 f59"/>
              <a:gd name="f125" fmla="*/ f98 1 f60"/>
              <a:gd name="f126" fmla="*/ f99 1 f59"/>
              <a:gd name="f127" fmla="*/ f100 1 f60"/>
              <a:gd name="f128" fmla="*/ f101 1 f60"/>
              <a:gd name="f129" fmla="*/ f102 1 f59"/>
              <a:gd name="f130" fmla="*/ f103 1 f60"/>
              <a:gd name="f131" fmla="*/ f104 1 f59"/>
              <a:gd name="f132" fmla="*/ f105 1 f60"/>
              <a:gd name="f133" fmla="*/ f106 1 f59"/>
              <a:gd name="f134" fmla="*/ f107 1 f60"/>
              <a:gd name="f135" fmla="*/ f108 f50 1"/>
              <a:gd name="f136" fmla="*/ f109 f50 1"/>
              <a:gd name="f137" fmla="*/ f111 f51 1"/>
              <a:gd name="f138" fmla="*/ f110 f51 1"/>
              <a:gd name="f139" fmla="*/ f112 f50 1"/>
              <a:gd name="f140" fmla="*/ f113 f51 1"/>
              <a:gd name="f141" fmla="*/ f114 f50 1"/>
              <a:gd name="f142" fmla="*/ f115 f51 1"/>
              <a:gd name="f143" fmla="*/ f116 f50 1"/>
              <a:gd name="f144" fmla="*/ f117 f51 1"/>
              <a:gd name="f145" fmla="*/ f118 f50 1"/>
              <a:gd name="f146" fmla="*/ f119 f51 1"/>
              <a:gd name="f147" fmla="*/ f120 f50 1"/>
              <a:gd name="f148" fmla="*/ f121 f51 1"/>
              <a:gd name="f149" fmla="*/ f122 f50 1"/>
              <a:gd name="f150" fmla="*/ f123 f51 1"/>
              <a:gd name="f151" fmla="*/ f124 f50 1"/>
              <a:gd name="f152" fmla="*/ f125 f51 1"/>
              <a:gd name="f153" fmla="*/ f126 f50 1"/>
              <a:gd name="f154" fmla="*/ f127 f51 1"/>
              <a:gd name="f155" fmla="*/ f128 f51 1"/>
              <a:gd name="f156" fmla="*/ f129 f50 1"/>
              <a:gd name="f157" fmla="*/ f130 f51 1"/>
              <a:gd name="f158" fmla="*/ f131 f50 1"/>
              <a:gd name="f159" fmla="*/ f132 f51 1"/>
              <a:gd name="f160" fmla="*/ f133 f50 1"/>
              <a:gd name="f161" fmla="*/ f134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39" y="f140"/>
              </a:cxn>
              <a:cxn ang="f84">
                <a:pos x="f141" y="f142"/>
              </a:cxn>
              <a:cxn ang="f84">
                <a:pos x="f143" y="f144"/>
              </a:cxn>
              <a:cxn ang="f84">
                <a:pos x="f145" y="f146"/>
              </a:cxn>
              <a:cxn ang="f84">
                <a:pos x="f147" y="f148"/>
              </a:cxn>
              <a:cxn ang="f84">
                <a:pos x="f149" y="f150"/>
              </a:cxn>
              <a:cxn ang="f84">
                <a:pos x="f151" y="f152"/>
              </a:cxn>
              <a:cxn ang="f84">
                <a:pos x="f153" y="f154"/>
              </a:cxn>
              <a:cxn ang="f84">
                <a:pos x="f151" y="f155"/>
              </a:cxn>
              <a:cxn ang="f84">
                <a:pos x="f156" y="f157"/>
              </a:cxn>
              <a:cxn ang="f84">
                <a:pos x="f158" y="f159"/>
              </a:cxn>
              <a:cxn ang="f84">
                <a:pos x="f160" y="f161"/>
              </a:cxn>
              <a:cxn ang="f84">
                <a:pos x="f139" y="f140"/>
              </a:cxn>
            </a:cxnLst>
            <a:rect l="f135" t="f138" r="f136" b="f137"/>
            <a:pathLst>
              <a:path w="39" h="78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6" y="f18"/>
                </a:cubicBezTo>
                <a:cubicBezTo>
                  <a:pt x="f16" y="f19"/>
                  <a:pt x="f20" y="f21"/>
                  <a:pt x="f22" y="f21"/>
                </a:cubicBezTo>
                <a:cubicBezTo>
                  <a:pt x="f23" y="f24"/>
                  <a:pt x="f25" y="f26"/>
                  <a:pt x="f5" y="f7"/>
                </a:cubicBezTo>
                <a:cubicBezTo>
                  <a:pt x="f27" y="f28"/>
                  <a:pt x="f29" y="f30"/>
                  <a:pt x="f25" y="f31"/>
                </a:cubicBezTo>
                <a:cubicBezTo>
                  <a:pt x="f32" y="f31"/>
                  <a:pt x="f33" y="f34"/>
                  <a:pt x="f35" y="f34"/>
                </a:cubicBezTo>
                <a:cubicBezTo>
                  <a:pt x="f36" y="f11"/>
                  <a:pt x="f37" y="f8"/>
                  <a:pt x="f20" y="f38"/>
                </a:cubicBezTo>
                <a:cubicBezTo>
                  <a:pt x="f37" y="f10"/>
                  <a:pt x="f36" y="f39"/>
                  <a:pt x="f35" y="f39"/>
                </a:cubicBezTo>
                <a:cubicBezTo>
                  <a:pt x="f33" y="f12"/>
                  <a:pt x="f40" y="f12"/>
                  <a:pt x="f41" y="f12"/>
                </a:cubicBezTo>
                <a:cubicBezTo>
                  <a:pt x="f41" y="f35"/>
                  <a:pt x="f42" y="f43"/>
                  <a:pt x="f44" y="f42"/>
                </a:cubicBezTo>
                <a:cubicBezTo>
                  <a:pt x="f45" y="f41"/>
                  <a:pt x="f32" y="f25"/>
                  <a:pt x="f40" y="f46"/>
                </a:cubicBezTo>
                <a:cubicBezTo>
                  <a:pt x="f22" y="f47"/>
                  <a:pt x="f12" y="f48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44">
            <a:extLst>
              <a:ext uri="{FF2B5EF4-FFF2-40B4-BE49-F238E27FC236}">
                <a16:creationId xmlns:a16="http://schemas.microsoft.com/office/drawing/2014/main" id="{1F14393A-112B-8F3D-2145-EED094CCF5F7}"/>
              </a:ext>
            </a:extLst>
          </p:cNvPr>
          <p:cNvSpPr/>
          <p:nvPr/>
        </p:nvSpPr>
        <p:spPr>
          <a:xfrm>
            <a:off x="7588248" y="3686175"/>
            <a:ext cx="138110" cy="4889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"/>
              <a:gd name="f7" fmla="val 86"/>
              <a:gd name="f8" fmla="val 85"/>
              <a:gd name="f9" fmla="val 3"/>
              <a:gd name="f10" fmla="val 56"/>
              <a:gd name="f11" fmla="val 5"/>
              <a:gd name="f12" fmla="val 29"/>
              <a:gd name="f13" fmla="val 7"/>
              <a:gd name="f14" fmla="val 13"/>
              <a:gd name="f15" fmla="val 1"/>
              <a:gd name="f16" fmla="val 19"/>
              <a:gd name="f17" fmla="val 2"/>
              <a:gd name="f18" fmla="val 20"/>
              <a:gd name="f19" fmla="val 30"/>
              <a:gd name="f20" fmla="val 16"/>
              <a:gd name="f21" fmla="val 57"/>
              <a:gd name="f22" fmla="val 11"/>
              <a:gd name="f23" fmla="val 8"/>
              <a:gd name="f24" fmla="val 4"/>
              <a:gd name="f25" fmla="+- 0 0 -90"/>
              <a:gd name="f26" fmla="*/ f3 1 24"/>
              <a:gd name="f27" fmla="*/ f4 1 86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24"/>
              <a:gd name="f36" fmla="*/ f32 1 86"/>
              <a:gd name="f37" fmla="*/ 0 f33 1"/>
              <a:gd name="f38" fmla="*/ 85 f32 1"/>
              <a:gd name="f39" fmla="*/ 7 f33 1"/>
              <a:gd name="f40" fmla="*/ 0 f32 1"/>
              <a:gd name="f41" fmla="*/ 24 f33 1"/>
              <a:gd name="f42" fmla="*/ 2 f32 1"/>
              <a:gd name="f43" fmla="*/ 11 f33 1"/>
              <a:gd name="f44" fmla="*/ 86 f32 1"/>
              <a:gd name="f45" fmla="+- f34 0 f1"/>
              <a:gd name="f46" fmla="*/ f37 1 24"/>
              <a:gd name="f47" fmla="*/ f38 1 86"/>
              <a:gd name="f48" fmla="*/ f39 1 24"/>
              <a:gd name="f49" fmla="*/ f40 1 86"/>
              <a:gd name="f50" fmla="*/ f41 1 24"/>
              <a:gd name="f51" fmla="*/ f42 1 86"/>
              <a:gd name="f52" fmla="*/ f43 1 24"/>
              <a:gd name="f53" fmla="*/ f44 1 86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24" h="86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5"/>
                  <a:pt x="f6" y="f17"/>
                </a:cubicBezTo>
                <a:cubicBezTo>
                  <a:pt x="f18" y="f19"/>
                  <a:pt x="f20" y="f21"/>
                  <a:pt x="f22" y="f7"/>
                </a:cubicBezTo>
                <a:cubicBezTo>
                  <a:pt x="f23" y="f8"/>
                  <a:pt x="f24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45">
            <a:extLst>
              <a:ext uri="{FF2B5EF4-FFF2-40B4-BE49-F238E27FC236}">
                <a16:creationId xmlns:a16="http://schemas.microsoft.com/office/drawing/2014/main" id="{732E7879-F120-9FEE-1323-8627192EB6FD}"/>
              </a:ext>
            </a:extLst>
          </p:cNvPr>
          <p:cNvSpPr/>
          <p:nvPr/>
        </p:nvSpPr>
        <p:spPr>
          <a:xfrm>
            <a:off x="6873873" y="3708404"/>
            <a:ext cx="131765" cy="4619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"/>
              <a:gd name="f7" fmla="val 81"/>
              <a:gd name="f8" fmla="val 2"/>
              <a:gd name="f9" fmla="val 54"/>
              <a:gd name="f10" fmla="val 4"/>
              <a:gd name="f11" fmla="val 29"/>
              <a:gd name="f12" fmla="val 6"/>
              <a:gd name="f13" fmla="val 11"/>
              <a:gd name="f14" fmla="val 1"/>
              <a:gd name="f15" fmla="val 17"/>
              <a:gd name="f16" fmla="val 20"/>
              <a:gd name="f17" fmla="val 26"/>
              <a:gd name="f18" fmla="val 16"/>
              <a:gd name="f19" fmla="val 52"/>
              <a:gd name="f20" fmla="val 12"/>
              <a:gd name="f21" fmla="val 80"/>
              <a:gd name="f22" fmla="val 10"/>
              <a:gd name="f23" fmla="val 5"/>
              <a:gd name="f24" fmla="+- 0 0 -90"/>
              <a:gd name="f25" fmla="*/ f3 1 23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23"/>
              <a:gd name="f35" fmla="*/ f31 1 81"/>
              <a:gd name="f36" fmla="*/ 0 f32 1"/>
              <a:gd name="f37" fmla="*/ 81 f31 1"/>
              <a:gd name="f38" fmla="*/ 6 f32 1"/>
              <a:gd name="f39" fmla="*/ 2 f31 1"/>
              <a:gd name="f40" fmla="*/ 23 f32 1"/>
              <a:gd name="f41" fmla="*/ 0 f31 1"/>
              <a:gd name="f42" fmla="*/ 12 f32 1"/>
              <a:gd name="f43" fmla="*/ 80 f31 1"/>
              <a:gd name="f44" fmla="+- f33 0 f1"/>
              <a:gd name="f45" fmla="*/ f36 1 23"/>
              <a:gd name="f46" fmla="*/ f37 1 81"/>
              <a:gd name="f47" fmla="*/ f38 1 23"/>
              <a:gd name="f48" fmla="*/ f39 1 81"/>
              <a:gd name="f49" fmla="*/ f40 1 23"/>
              <a:gd name="f50" fmla="*/ f41 1 81"/>
              <a:gd name="f51" fmla="*/ f42 1 23"/>
              <a:gd name="f52" fmla="*/ f43 1 8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23" h="81">
                <a:moveTo>
                  <a:pt x="f5" y="f7"/>
                </a:moveTo>
                <a:cubicBezTo>
                  <a:pt x="f8" y="f9"/>
                  <a:pt x="f10" y="f11"/>
                  <a:pt x="f12" y="f8"/>
                </a:cubicBezTo>
                <a:cubicBezTo>
                  <a:pt x="f13" y="f14"/>
                  <a:pt x="f15" y="f5"/>
                  <a:pt x="f6" y="f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1"/>
                  <a:pt x="f23" y="f21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5" name="Freeform 46">
            <a:extLst>
              <a:ext uri="{FF2B5EF4-FFF2-40B4-BE49-F238E27FC236}">
                <a16:creationId xmlns:a16="http://schemas.microsoft.com/office/drawing/2014/main" id="{17766D5D-E407-F0E3-D3E7-8F5D89E1A20B}"/>
              </a:ext>
            </a:extLst>
          </p:cNvPr>
          <p:cNvSpPr/>
          <p:nvPr/>
        </p:nvSpPr>
        <p:spPr>
          <a:xfrm>
            <a:off x="7223129" y="3686175"/>
            <a:ext cx="131765" cy="4667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"/>
              <a:gd name="f7" fmla="val 82"/>
              <a:gd name="f8" fmla="val 7"/>
              <a:gd name="f9" fmla="val 13"/>
              <a:gd name="f10" fmla="val 18"/>
              <a:gd name="f11" fmla="val 19"/>
              <a:gd name="f12" fmla="val 28"/>
              <a:gd name="f13" fmla="val 15"/>
              <a:gd name="f14" fmla="val 55"/>
              <a:gd name="f15" fmla="val 11"/>
              <a:gd name="f16" fmla="val 8"/>
              <a:gd name="f17" fmla="val 5"/>
              <a:gd name="f18" fmla="val 2"/>
              <a:gd name="f19" fmla="val 4"/>
              <a:gd name="f20" fmla="+- 0 0 -90"/>
              <a:gd name="f21" fmla="*/ f3 1 23"/>
              <a:gd name="f22" fmla="*/ f4 1 82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23"/>
              <a:gd name="f31" fmla="*/ f27 1 82"/>
              <a:gd name="f32" fmla="*/ 7 f28 1"/>
              <a:gd name="f33" fmla="*/ 0 f27 1"/>
              <a:gd name="f34" fmla="*/ 23 f28 1"/>
              <a:gd name="f35" fmla="*/ 11 f28 1"/>
              <a:gd name="f36" fmla="*/ 82 f27 1"/>
              <a:gd name="f37" fmla="*/ 0 f28 1"/>
              <a:gd name="f38" fmla="+- f29 0 f1"/>
              <a:gd name="f39" fmla="*/ f32 1 23"/>
              <a:gd name="f40" fmla="*/ f33 1 82"/>
              <a:gd name="f41" fmla="*/ f34 1 23"/>
              <a:gd name="f42" fmla="*/ f35 1 23"/>
              <a:gd name="f43" fmla="*/ f36 1 82"/>
              <a:gd name="f44" fmla="*/ f37 1 23"/>
              <a:gd name="f45" fmla="*/ 0 1 f30"/>
              <a:gd name="f46" fmla="*/ f24 1 f30"/>
              <a:gd name="f47" fmla="*/ 0 1 f31"/>
              <a:gd name="f48" fmla="*/ f25 1 f31"/>
              <a:gd name="f49" fmla="*/ f39 1 f30"/>
              <a:gd name="f50" fmla="*/ f40 1 f31"/>
              <a:gd name="f51" fmla="*/ f41 1 f30"/>
              <a:gd name="f52" fmla="*/ f42 1 f30"/>
              <a:gd name="f53" fmla="*/ f43 1 f31"/>
              <a:gd name="f54" fmla="*/ f44 1 f30"/>
              <a:gd name="f55" fmla="*/ f45 f21 1"/>
              <a:gd name="f56" fmla="*/ f46 f21 1"/>
              <a:gd name="f57" fmla="*/ f48 f22 1"/>
              <a:gd name="f58" fmla="*/ f47 f22 1"/>
              <a:gd name="f59" fmla="*/ f49 f21 1"/>
              <a:gd name="f60" fmla="*/ f50 f22 1"/>
              <a:gd name="f61" fmla="*/ f51 f21 1"/>
              <a:gd name="f62" fmla="*/ f52 f21 1"/>
              <a:gd name="f63" fmla="*/ f53 f22 1"/>
              <a:gd name="f64" fmla="*/ f54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9" y="f60"/>
              </a:cxn>
              <a:cxn ang="f38">
                <a:pos x="f61" y="f60"/>
              </a:cxn>
              <a:cxn ang="f38">
                <a:pos x="f62" y="f63"/>
              </a:cxn>
              <a:cxn ang="f38">
                <a:pos x="f64" y="f63"/>
              </a:cxn>
              <a:cxn ang="f38">
                <a:pos x="f59" y="f60"/>
              </a:cxn>
            </a:cxnLst>
            <a:rect l="f55" t="f58" r="f56" b="f57"/>
            <a:pathLst>
              <a:path w="23" h="82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5" y="f7"/>
                </a:cubicBezTo>
                <a:cubicBezTo>
                  <a:pt x="f16" y="f7"/>
                  <a:pt x="f17" y="f7"/>
                  <a:pt x="f5" y="f7"/>
                </a:cubicBezTo>
                <a:cubicBezTo>
                  <a:pt x="f18" y="f14"/>
                  <a:pt x="f19" y="f1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Freeform 47">
            <a:extLst>
              <a:ext uri="{FF2B5EF4-FFF2-40B4-BE49-F238E27FC236}">
                <a16:creationId xmlns:a16="http://schemas.microsoft.com/office/drawing/2014/main" id="{CFC67FB9-8989-BA28-389B-ED8535CEA6B4}"/>
              </a:ext>
            </a:extLst>
          </p:cNvPr>
          <p:cNvSpPr/>
          <p:nvPr/>
        </p:nvSpPr>
        <p:spPr>
          <a:xfrm>
            <a:off x="7834314" y="4556126"/>
            <a:ext cx="153984" cy="3032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"/>
              <a:gd name="f7" fmla="val 52"/>
              <a:gd name="f8" fmla="val 53"/>
              <a:gd name="f9" fmla="val 18"/>
              <a:gd name="f10" fmla="val 10"/>
              <a:gd name="f11" fmla="val 51"/>
              <a:gd name="f12" fmla="val 50"/>
              <a:gd name="f13" fmla="val 4"/>
              <a:gd name="f14" fmla="val 35"/>
              <a:gd name="f15" fmla="val 7"/>
              <a:gd name="f16" fmla="val 21"/>
              <a:gd name="f17" fmla="val 11"/>
              <a:gd name="f18" fmla="val 12"/>
              <a:gd name="f19" fmla="val 3"/>
              <a:gd name="f20" fmla="val 14"/>
              <a:gd name="f21" fmla="val 2"/>
              <a:gd name="f22" fmla="val 26"/>
              <a:gd name="f23" fmla="val 6"/>
              <a:gd name="f24" fmla="val 9"/>
              <a:gd name="f25" fmla="val 36"/>
              <a:gd name="f26" fmla="val 42"/>
              <a:gd name="f27" fmla="val 47"/>
              <a:gd name="f28" fmla="+- 0 0 -90"/>
              <a:gd name="f29" fmla="*/ f3 1 27"/>
              <a:gd name="f30" fmla="*/ f4 1 52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27"/>
              <a:gd name="f39" fmla="*/ f35 1 52"/>
              <a:gd name="f40" fmla="*/ 27 f36 1"/>
              <a:gd name="f41" fmla="*/ 53 f35 1"/>
              <a:gd name="f42" fmla="*/ 0 f36 1"/>
              <a:gd name="f43" fmla="*/ 50 f35 1"/>
              <a:gd name="f44" fmla="*/ 11 f36 1"/>
              <a:gd name="f45" fmla="*/ 7 f35 1"/>
              <a:gd name="f46" fmla="*/ 18 f36 1"/>
              <a:gd name="f47" fmla="*/ 2 f35 1"/>
              <a:gd name="f48" fmla="*/ 26 f36 1"/>
              <a:gd name="f49" fmla="*/ 9 f35 1"/>
              <a:gd name="f50" fmla="*/ 36 f35 1"/>
              <a:gd name="f51" fmla="+- f37 0 f1"/>
              <a:gd name="f52" fmla="*/ f40 1 27"/>
              <a:gd name="f53" fmla="*/ f41 1 53"/>
              <a:gd name="f54" fmla="*/ f42 1 27"/>
              <a:gd name="f55" fmla="*/ f43 1 53"/>
              <a:gd name="f56" fmla="*/ f44 1 27"/>
              <a:gd name="f57" fmla="*/ f45 1 53"/>
              <a:gd name="f58" fmla="*/ f46 1 27"/>
              <a:gd name="f59" fmla="*/ f47 1 53"/>
              <a:gd name="f60" fmla="*/ f48 1 27"/>
              <a:gd name="f61" fmla="*/ f49 1 53"/>
              <a:gd name="f62" fmla="*/ f50 1 53"/>
              <a:gd name="f63" fmla="*/ 0 1 f38"/>
              <a:gd name="f64" fmla="*/ f32 1 f38"/>
              <a:gd name="f65" fmla="*/ 0 1 f39"/>
              <a:gd name="f66" fmla="*/ f33 1 f39"/>
              <a:gd name="f67" fmla="*/ f52 1 f38"/>
              <a:gd name="f68" fmla="*/ f53 1 f39"/>
              <a:gd name="f69" fmla="*/ f54 1 f38"/>
              <a:gd name="f70" fmla="*/ f55 1 f39"/>
              <a:gd name="f71" fmla="*/ f56 1 f38"/>
              <a:gd name="f72" fmla="*/ f57 1 f39"/>
              <a:gd name="f73" fmla="*/ f58 1 f38"/>
              <a:gd name="f74" fmla="*/ f59 1 f39"/>
              <a:gd name="f75" fmla="*/ f60 1 f38"/>
              <a:gd name="f76" fmla="*/ f61 1 f39"/>
              <a:gd name="f77" fmla="*/ f62 1 f39"/>
              <a:gd name="f78" fmla="*/ f63 f29 1"/>
              <a:gd name="f79" fmla="*/ f64 f29 1"/>
              <a:gd name="f80" fmla="*/ f66 f30 1"/>
              <a:gd name="f81" fmla="*/ f65 f30 1"/>
              <a:gd name="f82" fmla="*/ f67 f29 1"/>
              <a:gd name="f83" fmla="*/ f68 f30 1"/>
              <a:gd name="f84" fmla="*/ f69 f29 1"/>
              <a:gd name="f85" fmla="*/ f70 f30 1"/>
              <a:gd name="f86" fmla="*/ f71 f29 1"/>
              <a:gd name="f87" fmla="*/ f72 f30 1"/>
              <a:gd name="f88" fmla="*/ f73 f29 1"/>
              <a:gd name="f89" fmla="*/ f74 f30 1"/>
              <a:gd name="f90" fmla="*/ f75 f29 1"/>
              <a:gd name="f91" fmla="*/ f76 f30 1"/>
              <a:gd name="f92" fmla="*/ f77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2" y="f83"/>
              </a:cxn>
              <a:cxn ang="f51">
                <a:pos x="f84" y="f85"/>
              </a:cxn>
              <a:cxn ang="f51">
                <a:pos x="f86" y="f87"/>
              </a:cxn>
              <a:cxn ang="f51">
                <a:pos x="f88" y="f89"/>
              </a:cxn>
              <a:cxn ang="f51">
                <a:pos x="f90" y="f91"/>
              </a:cxn>
              <a:cxn ang="f51">
                <a:pos x="f82" y="f92"/>
              </a:cxn>
              <a:cxn ang="f51">
                <a:pos x="f82" y="f83"/>
              </a:cxn>
            </a:cxnLst>
            <a:rect l="f78" t="f81" r="f79" b="f80"/>
            <a:pathLst>
              <a:path w="27" h="52">
                <a:moveTo>
                  <a:pt x="f6" y="f8"/>
                </a:moveTo>
                <a:cubicBezTo>
                  <a:pt x="f9" y="f7"/>
                  <a:pt x="f10" y="f11"/>
                  <a:pt x="f5" y="f12"/>
                </a:cubicBezTo>
                <a:cubicBezTo>
                  <a:pt x="f13" y="f14"/>
                  <a:pt x="f15" y="f16"/>
                  <a:pt x="f17" y="f15"/>
                </a:cubicBezTo>
                <a:cubicBezTo>
                  <a:pt x="f18" y="f19"/>
                  <a:pt x="f20" y="f5"/>
                  <a:pt x="f9" y="f21"/>
                </a:cubicBezTo>
                <a:cubicBezTo>
                  <a:pt x="f16" y="f19"/>
                  <a:pt x="f22" y="f23"/>
                  <a:pt x="f22" y="f24"/>
                </a:cubicBezTo>
                <a:cubicBezTo>
                  <a:pt x="f6" y="f9"/>
                  <a:pt x="f6" y="f6"/>
                  <a:pt x="f6" y="f25"/>
                </a:cubicBezTo>
                <a:cubicBezTo>
                  <a:pt x="f6" y="f26"/>
                  <a:pt x="f6" y="f27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7" name="Freeform 48">
            <a:extLst>
              <a:ext uri="{FF2B5EF4-FFF2-40B4-BE49-F238E27FC236}">
                <a16:creationId xmlns:a16="http://schemas.microsoft.com/office/drawing/2014/main" id="{714BEA52-CC7B-C662-142B-3FA9E0F4138C}"/>
              </a:ext>
            </a:extLst>
          </p:cNvPr>
          <p:cNvSpPr/>
          <p:nvPr/>
        </p:nvSpPr>
        <p:spPr>
          <a:xfrm>
            <a:off x="8370883" y="1922461"/>
            <a:ext cx="125409" cy="4667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82"/>
              <a:gd name="f8" fmla="val 8"/>
              <a:gd name="f9" fmla="val 14"/>
              <a:gd name="f10" fmla="val 2"/>
              <a:gd name="f11" fmla="val 18"/>
              <a:gd name="f12" fmla="val 3"/>
              <a:gd name="f13" fmla="val 5"/>
              <a:gd name="f14" fmla="val 31"/>
              <a:gd name="f15" fmla="val 56"/>
              <a:gd name="f16" fmla="val 10"/>
              <a:gd name="f17" fmla="val 7"/>
              <a:gd name="f18" fmla="val 80"/>
              <a:gd name="f19" fmla="val 79"/>
              <a:gd name="f20" fmla="val 78"/>
              <a:gd name="f21" fmla="val 52"/>
              <a:gd name="f22" fmla="val 27"/>
              <a:gd name="f23" fmla="+- 0 0 -90"/>
              <a:gd name="f24" fmla="*/ f3 1 2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22"/>
              <a:gd name="f34" fmla="*/ f30 1 82"/>
              <a:gd name="f35" fmla="*/ 8 f31 1"/>
              <a:gd name="f36" fmla="*/ 0 f30 1"/>
              <a:gd name="f37" fmla="*/ 22 f31 1"/>
              <a:gd name="f38" fmla="*/ 5 f30 1"/>
              <a:gd name="f39" fmla="*/ 10 f31 1"/>
              <a:gd name="f40" fmla="*/ 82 f30 1"/>
              <a:gd name="f41" fmla="*/ 0 f31 1"/>
              <a:gd name="f42" fmla="*/ 78 f30 1"/>
              <a:gd name="f43" fmla="+- f32 0 f1"/>
              <a:gd name="f44" fmla="*/ f35 1 22"/>
              <a:gd name="f45" fmla="*/ f36 1 82"/>
              <a:gd name="f46" fmla="*/ f37 1 22"/>
              <a:gd name="f47" fmla="*/ f38 1 82"/>
              <a:gd name="f48" fmla="*/ f39 1 22"/>
              <a:gd name="f49" fmla="*/ f40 1 82"/>
              <a:gd name="f50" fmla="*/ f41 1 2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22" h="82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1" y="f14"/>
                  <a:pt x="f9" y="f15"/>
                  <a:pt x="f16" y="f7"/>
                </a:cubicBezTo>
                <a:cubicBezTo>
                  <a:pt x="f17" y="f18"/>
                  <a:pt x="f12" y="f19"/>
                  <a:pt x="f5" y="f20"/>
                </a:cubicBezTo>
                <a:cubicBezTo>
                  <a:pt x="f12" y="f21"/>
                  <a:pt x="f13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8" name="Freeform 49">
            <a:extLst>
              <a:ext uri="{FF2B5EF4-FFF2-40B4-BE49-F238E27FC236}">
                <a16:creationId xmlns:a16="http://schemas.microsoft.com/office/drawing/2014/main" id="{70EDF970-9FE7-D09A-461A-E3DB9A9518E6}"/>
              </a:ext>
            </a:extLst>
          </p:cNvPr>
          <p:cNvSpPr/>
          <p:nvPr/>
        </p:nvSpPr>
        <p:spPr>
          <a:xfrm>
            <a:off x="7427908" y="4556126"/>
            <a:ext cx="138110" cy="274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"/>
              <a:gd name="f7" fmla="val 48"/>
              <a:gd name="f8" fmla="val 23"/>
              <a:gd name="f9" fmla="val 14"/>
              <a:gd name="f10" fmla="val 7"/>
              <a:gd name="f11" fmla="val 2"/>
              <a:gd name="f12" fmla="val 34"/>
              <a:gd name="f13" fmla="val 5"/>
              <a:gd name="f14" fmla="val 20"/>
              <a:gd name="f15" fmla="val 8"/>
              <a:gd name="f16" fmla="val 9"/>
              <a:gd name="f17" fmla="val 1"/>
              <a:gd name="f18" fmla="val 13"/>
              <a:gd name="f19" fmla="val 18"/>
              <a:gd name="f20" fmla="val 4"/>
              <a:gd name="f21" fmla="val 21"/>
              <a:gd name="f22" fmla="+- 0 0 -90"/>
              <a:gd name="f23" fmla="*/ f3 1 24"/>
              <a:gd name="f24" fmla="*/ f4 1 48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24"/>
              <a:gd name="f33" fmla="*/ f29 1 48"/>
              <a:gd name="f34" fmla="*/ 23 f30 1"/>
              <a:gd name="f35" fmla="*/ 48 f29 1"/>
              <a:gd name="f36" fmla="*/ 0 f30 1"/>
              <a:gd name="f37" fmla="*/ 8 f30 1"/>
              <a:gd name="f38" fmla="*/ 7 f29 1"/>
              <a:gd name="f39" fmla="*/ 18 f30 1"/>
              <a:gd name="f40" fmla="*/ 0 f29 1"/>
              <a:gd name="f41" fmla="*/ 24 f30 1"/>
              <a:gd name="f42" fmla="*/ 9 f29 1"/>
              <a:gd name="f43" fmla="+- f31 0 f1"/>
              <a:gd name="f44" fmla="*/ f34 1 24"/>
              <a:gd name="f45" fmla="*/ f35 1 48"/>
              <a:gd name="f46" fmla="*/ f36 1 24"/>
              <a:gd name="f47" fmla="*/ f37 1 24"/>
              <a:gd name="f48" fmla="*/ f38 1 48"/>
              <a:gd name="f49" fmla="*/ f39 1 24"/>
              <a:gd name="f50" fmla="*/ f40 1 48"/>
              <a:gd name="f51" fmla="*/ f41 1 24"/>
              <a:gd name="f52" fmla="*/ f42 1 48"/>
              <a:gd name="f53" fmla="*/ 0 1 f32"/>
              <a:gd name="f54" fmla="*/ f26 1 f32"/>
              <a:gd name="f55" fmla="*/ 0 1 f33"/>
              <a:gd name="f56" fmla="*/ f27 1 f33"/>
              <a:gd name="f57" fmla="*/ f44 1 f32"/>
              <a:gd name="f58" fmla="*/ f45 1 f33"/>
              <a:gd name="f59" fmla="*/ f46 1 f32"/>
              <a:gd name="f60" fmla="*/ f47 1 f32"/>
              <a:gd name="f61" fmla="*/ f48 1 f33"/>
              <a:gd name="f62" fmla="*/ f49 1 f32"/>
              <a:gd name="f63" fmla="*/ f50 1 f33"/>
              <a:gd name="f64" fmla="*/ f51 1 f32"/>
              <a:gd name="f65" fmla="*/ f52 1 f33"/>
              <a:gd name="f66" fmla="*/ f53 f23 1"/>
              <a:gd name="f67" fmla="*/ f54 f23 1"/>
              <a:gd name="f68" fmla="*/ f56 f24 1"/>
              <a:gd name="f69" fmla="*/ f55 f24 1"/>
              <a:gd name="f70" fmla="*/ f57 f23 1"/>
              <a:gd name="f71" fmla="*/ f58 f24 1"/>
              <a:gd name="f72" fmla="*/ f59 f23 1"/>
              <a:gd name="f73" fmla="*/ f60 f23 1"/>
              <a:gd name="f74" fmla="*/ f61 f24 1"/>
              <a:gd name="f75" fmla="*/ f62 f23 1"/>
              <a:gd name="f76" fmla="*/ f63 f24 1"/>
              <a:gd name="f77" fmla="*/ f64 f23 1"/>
              <a:gd name="f78" fmla="*/ f65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70" y="f71"/>
              </a:cxn>
              <a:cxn ang="f43">
                <a:pos x="f72" y="f71"/>
              </a:cxn>
              <a:cxn ang="f43">
                <a:pos x="f73" y="f74"/>
              </a:cxn>
              <a:cxn ang="f43">
                <a:pos x="f75" y="f76"/>
              </a:cxn>
              <a:cxn ang="f43">
                <a:pos x="f77" y="f78"/>
              </a:cxn>
              <a:cxn ang="f43">
                <a:pos x="f70" y="f71"/>
              </a:cxn>
            </a:cxnLst>
            <a:rect l="f66" t="f69" r="f67" b="f68"/>
            <a:pathLst>
              <a:path w="24" h="48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15" y="f10"/>
                </a:cubicBezTo>
                <a:cubicBezTo>
                  <a:pt x="f16" y="f17"/>
                  <a:pt x="f18" y="f5"/>
                  <a:pt x="f19" y="f5"/>
                </a:cubicBezTo>
                <a:cubicBezTo>
                  <a:pt x="f8" y="f17"/>
                  <a:pt x="f6" y="f20"/>
                  <a:pt x="f6" y="f16"/>
                </a:cubicBezTo>
                <a:cubicBezTo>
                  <a:pt x="f8" y="f21"/>
                  <a:pt x="f8" y="f1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Freeform 50">
            <a:extLst>
              <a:ext uri="{FF2B5EF4-FFF2-40B4-BE49-F238E27FC236}">
                <a16:creationId xmlns:a16="http://schemas.microsoft.com/office/drawing/2014/main" id="{38FB00FD-4932-F3A4-38DC-041EA47C908B}"/>
              </a:ext>
            </a:extLst>
          </p:cNvPr>
          <p:cNvSpPr/>
          <p:nvPr/>
        </p:nvSpPr>
        <p:spPr>
          <a:xfrm>
            <a:off x="8491539" y="839784"/>
            <a:ext cx="136529" cy="3762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"/>
              <a:gd name="f7" fmla="val 66"/>
              <a:gd name="f8" fmla="val 8"/>
              <a:gd name="f9" fmla="val 13"/>
              <a:gd name="f10" fmla="val 2"/>
              <a:gd name="f11" fmla="val 18"/>
              <a:gd name="f12" fmla="val 5"/>
              <a:gd name="f13" fmla="val 23"/>
              <a:gd name="f14" fmla="val 7"/>
              <a:gd name="f15" fmla="val 22"/>
              <a:gd name="f16" fmla="val 14"/>
              <a:gd name="f17" fmla="val 21"/>
              <a:gd name="f18" fmla="val 20"/>
              <a:gd name="f19" fmla="val 27"/>
              <a:gd name="f20" fmla="val 17"/>
              <a:gd name="f21" fmla="val 26"/>
              <a:gd name="f22" fmla="val 25"/>
              <a:gd name="f23" fmla="val 12"/>
              <a:gd name="f24" fmla="val 30"/>
              <a:gd name="f25" fmla="val 34"/>
              <a:gd name="f26" fmla="val 19"/>
              <a:gd name="f27" fmla="val 44"/>
              <a:gd name="f28" fmla="val 16"/>
              <a:gd name="f29" fmla="val 43"/>
              <a:gd name="f30" fmla="val 47"/>
              <a:gd name="f31" fmla="val 49"/>
              <a:gd name="f32" fmla="val 53"/>
              <a:gd name="f33" fmla="val 56"/>
              <a:gd name="f34" fmla="val 61"/>
              <a:gd name="f35" fmla="val 11"/>
              <a:gd name="f36" fmla="val 64"/>
              <a:gd name="f37" fmla="val 6"/>
              <a:gd name="f38" fmla="val 63"/>
              <a:gd name="f39" fmla="val 51"/>
              <a:gd name="f40" fmla="val 3"/>
              <a:gd name="f41" fmla="val 41"/>
              <a:gd name="f42" fmla="val 31"/>
              <a:gd name="f43" fmla="+- 0 0 -90"/>
              <a:gd name="f44" fmla="*/ f3 1 24"/>
              <a:gd name="f45" fmla="*/ f4 1 66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24"/>
              <a:gd name="f54" fmla="*/ f50 1 66"/>
              <a:gd name="f55" fmla="*/ 8 f51 1"/>
              <a:gd name="f56" fmla="*/ 0 f50 1"/>
              <a:gd name="f57" fmla="*/ 23 f51 1"/>
              <a:gd name="f58" fmla="*/ 7 f50 1"/>
              <a:gd name="f59" fmla="*/ 20 f51 1"/>
              <a:gd name="f60" fmla="*/ 27 f50 1"/>
              <a:gd name="f61" fmla="*/ 12 f51 1"/>
              <a:gd name="f62" fmla="*/ 24 f50 1"/>
              <a:gd name="f63" fmla="*/ 19 f51 1"/>
              <a:gd name="f64" fmla="*/ 44 f50 1"/>
              <a:gd name="f65" fmla="*/ 43 f50 1"/>
              <a:gd name="f66" fmla="*/ 18 f51 1"/>
              <a:gd name="f67" fmla="*/ 53 f50 1"/>
              <a:gd name="f68" fmla="*/ 17 f51 1"/>
              <a:gd name="f69" fmla="*/ 66 f50 1"/>
              <a:gd name="f70" fmla="*/ 0 f51 1"/>
              <a:gd name="f71" fmla="*/ 61 f50 1"/>
              <a:gd name="f72" fmla="*/ 5 f51 1"/>
              <a:gd name="f73" fmla="*/ 31 f50 1"/>
              <a:gd name="f74" fmla="+- f52 0 f1"/>
              <a:gd name="f75" fmla="*/ f55 1 24"/>
              <a:gd name="f76" fmla="*/ f56 1 66"/>
              <a:gd name="f77" fmla="*/ f57 1 24"/>
              <a:gd name="f78" fmla="*/ f58 1 66"/>
              <a:gd name="f79" fmla="*/ f59 1 24"/>
              <a:gd name="f80" fmla="*/ f60 1 66"/>
              <a:gd name="f81" fmla="*/ f61 1 24"/>
              <a:gd name="f82" fmla="*/ f62 1 66"/>
              <a:gd name="f83" fmla="*/ f63 1 24"/>
              <a:gd name="f84" fmla="*/ f64 1 66"/>
              <a:gd name="f85" fmla="*/ f65 1 66"/>
              <a:gd name="f86" fmla="*/ f66 1 24"/>
              <a:gd name="f87" fmla="*/ f67 1 66"/>
              <a:gd name="f88" fmla="*/ f68 1 24"/>
              <a:gd name="f89" fmla="*/ f69 1 66"/>
              <a:gd name="f90" fmla="*/ f70 1 24"/>
              <a:gd name="f91" fmla="*/ f71 1 66"/>
              <a:gd name="f92" fmla="*/ f72 1 24"/>
              <a:gd name="f93" fmla="*/ f73 1 66"/>
              <a:gd name="f94" fmla="*/ 0 1 f53"/>
              <a:gd name="f95" fmla="*/ f47 1 f53"/>
              <a:gd name="f96" fmla="*/ 0 1 f54"/>
              <a:gd name="f97" fmla="*/ f48 1 f54"/>
              <a:gd name="f98" fmla="*/ f75 1 f53"/>
              <a:gd name="f99" fmla="*/ f76 1 f54"/>
              <a:gd name="f100" fmla="*/ f77 1 f53"/>
              <a:gd name="f101" fmla="*/ f78 1 f54"/>
              <a:gd name="f102" fmla="*/ f79 1 f53"/>
              <a:gd name="f103" fmla="*/ f80 1 f54"/>
              <a:gd name="f104" fmla="*/ f81 1 f53"/>
              <a:gd name="f105" fmla="*/ f82 1 f54"/>
              <a:gd name="f106" fmla="*/ f83 1 f53"/>
              <a:gd name="f107" fmla="*/ f84 1 f54"/>
              <a:gd name="f108" fmla="*/ f85 1 f54"/>
              <a:gd name="f109" fmla="*/ f86 1 f53"/>
              <a:gd name="f110" fmla="*/ f87 1 f54"/>
              <a:gd name="f111" fmla="*/ f88 1 f53"/>
              <a:gd name="f112" fmla="*/ f89 1 f54"/>
              <a:gd name="f113" fmla="*/ f90 1 f53"/>
              <a:gd name="f114" fmla="*/ f91 1 f54"/>
              <a:gd name="f115" fmla="*/ f92 1 f53"/>
              <a:gd name="f116" fmla="*/ f93 1 f54"/>
              <a:gd name="f117" fmla="*/ f94 f44 1"/>
              <a:gd name="f118" fmla="*/ f95 f44 1"/>
              <a:gd name="f119" fmla="*/ f97 f45 1"/>
              <a:gd name="f120" fmla="*/ f96 f45 1"/>
              <a:gd name="f121" fmla="*/ f98 f44 1"/>
              <a:gd name="f122" fmla="*/ f99 f45 1"/>
              <a:gd name="f123" fmla="*/ f100 f44 1"/>
              <a:gd name="f124" fmla="*/ f101 f45 1"/>
              <a:gd name="f125" fmla="*/ f102 f44 1"/>
              <a:gd name="f126" fmla="*/ f103 f45 1"/>
              <a:gd name="f127" fmla="*/ f104 f44 1"/>
              <a:gd name="f128" fmla="*/ f105 f45 1"/>
              <a:gd name="f129" fmla="*/ f106 f44 1"/>
              <a:gd name="f130" fmla="*/ f107 f45 1"/>
              <a:gd name="f131" fmla="*/ f108 f45 1"/>
              <a:gd name="f132" fmla="*/ f109 f44 1"/>
              <a:gd name="f133" fmla="*/ f110 f45 1"/>
              <a:gd name="f134" fmla="*/ f111 f44 1"/>
              <a:gd name="f135" fmla="*/ f112 f45 1"/>
              <a:gd name="f136" fmla="*/ f113 f44 1"/>
              <a:gd name="f137" fmla="*/ f114 f45 1"/>
              <a:gd name="f138" fmla="*/ f115 f44 1"/>
              <a:gd name="f139" fmla="*/ f116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4">
                <a:pos x="f121" y="f122"/>
              </a:cxn>
              <a:cxn ang="f74">
                <a:pos x="f123" y="f124"/>
              </a:cxn>
              <a:cxn ang="f74">
                <a:pos x="f125" y="f126"/>
              </a:cxn>
              <a:cxn ang="f74">
                <a:pos x="f127" y="f128"/>
              </a:cxn>
              <a:cxn ang="f74">
                <a:pos x="f129" y="f130"/>
              </a:cxn>
              <a:cxn ang="f74">
                <a:pos x="f121" y="f131"/>
              </a:cxn>
              <a:cxn ang="f74">
                <a:pos x="f132" y="f133"/>
              </a:cxn>
              <a:cxn ang="f74">
                <a:pos x="f134" y="f135"/>
              </a:cxn>
              <a:cxn ang="f74">
                <a:pos x="f136" y="f137"/>
              </a:cxn>
              <a:cxn ang="f74">
                <a:pos x="f138" y="f139"/>
              </a:cxn>
              <a:cxn ang="f74">
                <a:pos x="f121" y="f122"/>
              </a:cxn>
            </a:cxnLst>
            <a:rect l="f117" t="f120" r="f118" b="f119"/>
            <a:pathLst>
              <a:path w="24" h="66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8" y="f19"/>
                </a:cubicBezTo>
                <a:cubicBezTo>
                  <a:pt x="f20" y="f21"/>
                  <a:pt x="f16" y="f22"/>
                  <a:pt x="f23" y="f6"/>
                </a:cubicBezTo>
                <a:cubicBezTo>
                  <a:pt x="f11" y="f24"/>
                  <a:pt x="f6" y="f25"/>
                  <a:pt x="f26" y="f27"/>
                </a:cubicBezTo>
                <a:cubicBezTo>
                  <a:pt x="f28" y="f27"/>
                  <a:pt x="f9" y="f27"/>
                  <a:pt x="f8" y="f29"/>
                </a:cubicBezTo>
                <a:cubicBezTo>
                  <a:pt x="f23" y="f30"/>
                  <a:pt x="f20" y="f31"/>
                  <a:pt x="f11" y="f32"/>
                </a:cubicBezTo>
                <a:cubicBezTo>
                  <a:pt x="f26" y="f33"/>
                  <a:pt x="f20" y="f34"/>
                  <a:pt x="f20" y="f7"/>
                </a:cubicBezTo>
                <a:cubicBezTo>
                  <a:pt x="f35" y="f36"/>
                  <a:pt x="f37" y="f38"/>
                  <a:pt x="f5" y="f34"/>
                </a:cubicBezTo>
                <a:cubicBezTo>
                  <a:pt x="f10" y="f39"/>
                  <a:pt x="f40" y="f41"/>
                  <a:pt x="f12" y="f42"/>
                </a:cubicBezTo>
                <a:cubicBezTo>
                  <a:pt x="f37" y="f17"/>
                  <a:pt x="f14" y="f3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0" name="Freeform 51">
            <a:extLst>
              <a:ext uri="{FF2B5EF4-FFF2-40B4-BE49-F238E27FC236}">
                <a16:creationId xmlns:a16="http://schemas.microsoft.com/office/drawing/2014/main" id="{6C0B236E-4C19-194D-7DB4-6A5011C70031}"/>
              </a:ext>
            </a:extLst>
          </p:cNvPr>
          <p:cNvSpPr/>
          <p:nvPr/>
        </p:nvSpPr>
        <p:spPr>
          <a:xfrm>
            <a:off x="6765929" y="4533896"/>
            <a:ext cx="131765" cy="3524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"/>
              <a:gd name="f7" fmla="val 62"/>
              <a:gd name="f8" fmla="val 3"/>
              <a:gd name="f9" fmla="val 45"/>
              <a:gd name="f10" fmla="val 5"/>
              <a:gd name="f11" fmla="val 29"/>
              <a:gd name="f12" fmla="val 7"/>
              <a:gd name="f13" fmla="val 13"/>
              <a:gd name="f14" fmla="val 8"/>
              <a:gd name="f15" fmla="val 16"/>
              <a:gd name="f16" fmla="val 1"/>
              <a:gd name="f17" fmla="val 21"/>
              <a:gd name="f18" fmla="val 9"/>
              <a:gd name="f19" fmla="val 14"/>
              <a:gd name="f20" fmla="val 20"/>
              <a:gd name="f21" fmla="val 19"/>
              <a:gd name="f22" fmla="val 44"/>
              <a:gd name="f23" fmla="val 18"/>
              <a:gd name="f24" fmla="val 60"/>
              <a:gd name="f25" fmla="val 11"/>
              <a:gd name="f26" fmla="val 61"/>
              <a:gd name="f27" fmla="val 6"/>
              <a:gd name="f28" fmla="+- 0 0 -90"/>
              <a:gd name="f29" fmla="*/ f3 1 23"/>
              <a:gd name="f30" fmla="*/ f4 1 62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23"/>
              <a:gd name="f39" fmla="*/ f35 1 62"/>
              <a:gd name="f40" fmla="*/ 0 f36 1"/>
              <a:gd name="f41" fmla="*/ 62 f35 1"/>
              <a:gd name="f42" fmla="*/ 7 f36 1"/>
              <a:gd name="f43" fmla="*/ 13 f35 1"/>
              <a:gd name="f44" fmla="*/ 16 f36 1"/>
              <a:gd name="f45" fmla="*/ 1 f35 1"/>
              <a:gd name="f46" fmla="*/ 21 f36 1"/>
              <a:gd name="f47" fmla="*/ 14 f35 1"/>
              <a:gd name="f48" fmla="*/ 18 f36 1"/>
              <a:gd name="f49" fmla="*/ 60 f35 1"/>
              <a:gd name="f50" fmla="+- f37 0 f1"/>
              <a:gd name="f51" fmla="*/ f40 1 23"/>
              <a:gd name="f52" fmla="*/ f41 1 62"/>
              <a:gd name="f53" fmla="*/ f42 1 23"/>
              <a:gd name="f54" fmla="*/ f43 1 62"/>
              <a:gd name="f55" fmla="*/ f44 1 23"/>
              <a:gd name="f56" fmla="*/ f45 1 62"/>
              <a:gd name="f57" fmla="*/ f46 1 23"/>
              <a:gd name="f58" fmla="*/ f47 1 62"/>
              <a:gd name="f59" fmla="*/ f48 1 23"/>
              <a:gd name="f60" fmla="*/ f49 1 62"/>
              <a:gd name="f61" fmla="*/ 0 1 f38"/>
              <a:gd name="f62" fmla="*/ f32 1 f38"/>
              <a:gd name="f63" fmla="*/ 0 1 f39"/>
              <a:gd name="f64" fmla="*/ f33 1 f39"/>
              <a:gd name="f65" fmla="*/ f51 1 f38"/>
              <a:gd name="f66" fmla="*/ f52 1 f39"/>
              <a:gd name="f67" fmla="*/ f53 1 f38"/>
              <a:gd name="f68" fmla="*/ f54 1 f39"/>
              <a:gd name="f69" fmla="*/ f55 1 f38"/>
              <a:gd name="f70" fmla="*/ f56 1 f39"/>
              <a:gd name="f71" fmla="*/ f57 1 f38"/>
              <a:gd name="f72" fmla="*/ f58 1 f39"/>
              <a:gd name="f73" fmla="*/ f59 1 f38"/>
              <a:gd name="f74" fmla="*/ f60 1 f39"/>
              <a:gd name="f75" fmla="*/ f61 f29 1"/>
              <a:gd name="f76" fmla="*/ f62 f29 1"/>
              <a:gd name="f77" fmla="*/ f64 f30 1"/>
              <a:gd name="f78" fmla="*/ f63 f30 1"/>
              <a:gd name="f79" fmla="*/ f65 f29 1"/>
              <a:gd name="f80" fmla="*/ f66 f30 1"/>
              <a:gd name="f81" fmla="*/ f67 f29 1"/>
              <a:gd name="f82" fmla="*/ f68 f30 1"/>
              <a:gd name="f83" fmla="*/ f69 f29 1"/>
              <a:gd name="f84" fmla="*/ f70 f30 1"/>
              <a:gd name="f85" fmla="*/ f71 f29 1"/>
              <a:gd name="f86" fmla="*/ f72 f30 1"/>
              <a:gd name="f87" fmla="*/ f73 f29 1"/>
              <a:gd name="f88" fmla="*/ f74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9" y="f80"/>
              </a:cxn>
              <a:cxn ang="f50">
                <a:pos x="f81" y="f82"/>
              </a:cxn>
              <a:cxn ang="f50">
                <a:pos x="f83" y="f84"/>
              </a:cxn>
              <a:cxn ang="f50">
                <a:pos x="f85" y="f86"/>
              </a:cxn>
              <a:cxn ang="f50">
                <a:pos x="f87" y="f88"/>
              </a:cxn>
              <a:cxn ang="f50">
                <a:pos x="f79" y="f80"/>
              </a:cxn>
            </a:cxnLst>
            <a:rect l="f75" t="f78" r="f76" b="f77"/>
            <a:pathLst>
              <a:path w="23" h="62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4"/>
                  <a:pt x="f14" y="f5"/>
                  <a:pt x="f15" y="f16"/>
                </a:cubicBezTo>
                <a:cubicBezTo>
                  <a:pt x="f6" y="f16"/>
                  <a:pt x="f17" y="f18"/>
                  <a:pt x="f17" y="f19"/>
                </a:cubicBezTo>
                <a:cubicBezTo>
                  <a:pt x="f20" y="f11"/>
                  <a:pt x="f21" y="f22"/>
                  <a:pt x="f23" y="f24"/>
                </a:cubicBezTo>
                <a:cubicBezTo>
                  <a:pt x="f25" y="f26"/>
                  <a:pt x="f27" y="f26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1" name="Freeform 52">
            <a:extLst>
              <a:ext uri="{FF2B5EF4-FFF2-40B4-BE49-F238E27FC236}">
                <a16:creationId xmlns:a16="http://schemas.microsoft.com/office/drawing/2014/main" id="{E9250C86-2558-A245-CA21-BAD46DF58441}"/>
              </a:ext>
            </a:extLst>
          </p:cNvPr>
          <p:cNvSpPr/>
          <p:nvPr/>
        </p:nvSpPr>
        <p:spPr>
          <a:xfrm>
            <a:off x="7337429" y="3043242"/>
            <a:ext cx="107954" cy="4556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80"/>
              <a:gd name="f8" fmla="val 6"/>
              <a:gd name="f9" fmla="val 11"/>
              <a:gd name="f10" fmla="val 15"/>
              <a:gd name="f11" fmla="val 27"/>
              <a:gd name="f12" fmla="val 12"/>
              <a:gd name="f13" fmla="val 53"/>
              <a:gd name="f14" fmla="val 8"/>
              <a:gd name="f15" fmla="val 4"/>
              <a:gd name="f16" fmla="val 2"/>
              <a:gd name="f17" fmla="+- 0 0 -90"/>
              <a:gd name="f18" fmla="*/ f3 1 19"/>
              <a:gd name="f19" fmla="*/ f4 1 80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19"/>
              <a:gd name="f28" fmla="*/ f24 1 80"/>
              <a:gd name="f29" fmla="*/ 6 f25 1"/>
              <a:gd name="f30" fmla="*/ 0 f24 1"/>
              <a:gd name="f31" fmla="*/ 19 f25 1"/>
              <a:gd name="f32" fmla="*/ 8 f25 1"/>
              <a:gd name="f33" fmla="*/ 80 f24 1"/>
              <a:gd name="f34" fmla="*/ 0 f25 1"/>
              <a:gd name="f35" fmla="+- f26 0 f1"/>
              <a:gd name="f36" fmla="*/ f29 1 19"/>
              <a:gd name="f37" fmla="*/ f30 1 80"/>
              <a:gd name="f38" fmla="*/ f31 1 19"/>
              <a:gd name="f39" fmla="*/ f32 1 19"/>
              <a:gd name="f40" fmla="*/ f33 1 80"/>
              <a:gd name="f41" fmla="*/ f34 1 19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7"/>
              <a:gd name="f50" fmla="*/ f40 1 f28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8 1"/>
              <a:gd name="f60" fmla="*/ f50 f19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7"/>
              </a:cxn>
              <a:cxn ang="f35">
                <a:pos x="f59" y="f60"/>
              </a:cxn>
              <a:cxn ang="f35">
                <a:pos x="f61" y="f60"/>
              </a:cxn>
              <a:cxn ang="f35">
                <a:pos x="f56" y="f57"/>
              </a:cxn>
            </a:cxnLst>
            <a:rect l="f52" t="f55" r="f53" b="f54"/>
            <a:pathLst>
              <a:path w="19" h="80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0" y="f11"/>
                  <a:pt x="f12" y="f13"/>
                  <a:pt x="f14" y="f7"/>
                </a:cubicBezTo>
                <a:cubicBezTo>
                  <a:pt x="f8" y="f7"/>
                  <a:pt x="f15" y="f7"/>
                  <a:pt x="f5" y="f7"/>
                </a:cubicBezTo>
                <a:cubicBezTo>
                  <a:pt x="f16" y="f13"/>
                  <a:pt x="f15" y="f11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2" name="Freeform 53">
            <a:extLst>
              <a:ext uri="{FF2B5EF4-FFF2-40B4-BE49-F238E27FC236}">
                <a16:creationId xmlns:a16="http://schemas.microsoft.com/office/drawing/2014/main" id="{0456515F-7994-5051-4F96-61E2E6C798EF}"/>
              </a:ext>
            </a:extLst>
          </p:cNvPr>
          <p:cNvSpPr/>
          <p:nvPr/>
        </p:nvSpPr>
        <p:spPr>
          <a:xfrm>
            <a:off x="7840659" y="2444748"/>
            <a:ext cx="114300" cy="4444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"/>
              <a:gd name="f7" fmla="val 78"/>
              <a:gd name="f8" fmla="val 7"/>
              <a:gd name="f9" fmla="val 12"/>
              <a:gd name="f10" fmla="val 1"/>
              <a:gd name="f11" fmla="val 16"/>
              <a:gd name="f12" fmla="val 27"/>
              <a:gd name="f13" fmla="val 13"/>
              <a:gd name="f14" fmla="val 52"/>
              <a:gd name="f15" fmla="val 9"/>
              <a:gd name="f16" fmla="val 6"/>
              <a:gd name="f17" fmla="val 77"/>
              <a:gd name="f18" fmla="val 4"/>
              <a:gd name="f19" fmla="val 3"/>
              <a:gd name="f20" fmla="val 51"/>
              <a:gd name="f21" fmla="val 5"/>
              <a:gd name="f22" fmla="val 26"/>
              <a:gd name="f23" fmla="+- 0 0 -90"/>
              <a:gd name="f24" fmla="*/ f3 1 20"/>
              <a:gd name="f25" fmla="*/ f4 1 78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20"/>
              <a:gd name="f34" fmla="*/ f30 1 78"/>
              <a:gd name="f35" fmla="*/ 7 f31 1"/>
              <a:gd name="f36" fmla="*/ 0 f30 1"/>
              <a:gd name="f37" fmla="*/ 20 f31 1"/>
              <a:gd name="f38" fmla="*/ 1 f30 1"/>
              <a:gd name="f39" fmla="*/ 9 f31 1"/>
              <a:gd name="f40" fmla="*/ 78 f30 1"/>
              <a:gd name="f41" fmla="*/ 0 f31 1"/>
              <a:gd name="f42" fmla="*/ 77 f30 1"/>
              <a:gd name="f43" fmla="+- f32 0 f1"/>
              <a:gd name="f44" fmla="*/ f35 1 20"/>
              <a:gd name="f45" fmla="*/ f36 1 78"/>
              <a:gd name="f46" fmla="*/ f37 1 20"/>
              <a:gd name="f47" fmla="*/ f38 1 78"/>
              <a:gd name="f48" fmla="*/ f39 1 20"/>
              <a:gd name="f49" fmla="*/ f40 1 78"/>
              <a:gd name="f50" fmla="*/ f41 1 20"/>
              <a:gd name="f51" fmla="*/ f42 1 78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20" h="78">
                <a:moveTo>
                  <a:pt x="f8" y="f5"/>
                </a:moveTo>
                <a:cubicBezTo>
                  <a:pt x="f9" y="f10"/>
                  <a:pt x="f11" y="f10"/>
                  <a:pt x="f6" y="f10"/>
                </a:cubicBezTo>
                <a:cubicBezTo>
                  <a:pt x="f11" y="f12"/>
                  <a:pt x="f13" y="f14"/>
                  <a:pt x="f15" y="f7"/>
                </a:cubicBezTo>
                <a:cubicBezTo>
                  <a:pt x="f16" y="f17"/>
                  <a:pt x="f18" y="f17"/>
                  <a:pt x="f5" y="f17"/>
                </a:cubicBezTo>
                <a:cubicBezTo>
                  <a:pt x="f19" y="f20"/>
                  <a:pt x="f21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3" name="Freeform 54">
            <a:extLst>
              <a:ext uri="{FF2B5EF4-FFF2-40B4-BE49-F238E27FC236}">
                <a16:creationId xmlns:a16="http://schemas.microsoft.com/office/drawing/2014/main" id="{D07FE629-FA71-6C5C-37C3-41702B700A68}"/>
              </a:ext>
            </a:extLst>
          </p:cNvPr>
          <p:cNvSpPr/>
          <p:nvPr/>
        </p:nvSpPr>
        <p:spPr>
          <a:xfrm>
            <a:off x="7469184" y="2433639"/>
            <a:ext cx="114300" cy="4270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"/>
              <a:gd name="f7" fmla="val 75"/>
              <a:gd name="f8" fmla="val 8"/>
              <a:gd name="f9" fmla="val 12"/>
              <a:gd name="f10" fmla="val 16"/>
              <a:gd name="f11" fmla="val 25"/>
              <a:gd name="f12" fmla="val 13"/>
              <a:gd name="f13" fmla="val 50"/>
              <a:gd name="f14" fmla="val 9"/>
              <a:gd name="f15" fmla="val 6"/>
              <a:gd name="f16" fmla="val 4"/>
              <a:gd name="f17" fmla="val 3"/>
              <a:gd name="f18" fmla="val 5"/>
              <a:gd name="f19" fmla="+- 0 0 -90"/>
              <a:gd name="f20" fmla="*/ f3 1 20"/>
              <a:gd name="f21" fmla="*/ f4 1 7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0"/>
              <a:gd name="f30" fmla="*/ f26 1 75"/>
              <a:gd name="f31" fmla="*/ 8 f27 1"/>
              <a:gd name="f32" fmla="*/ 0 f26 1"/>
              <a:gd name="f33" fmla="*/ 20 f27 1"/>
              <a:gd name="f34" fmla="*/ 9 f27 1"/>
              <a:gd name="f35" fmla="*/ 75 f26 1"/>
              <a:gd name="f36" fmla="*/ 0 f27 1"/>
              <a:gd name="f37" fmla="+- f28 0 f1"/>
              <a:gd name="f38" fmla="*/ f31 1 20"/>
              <a:gd name="f39" fmla="*/ f32 1 75"/>
              <a:gd name="f40" fmla="*/ f33 1 20"/>
              <a:gd name="f41" fmla="*/ f34 1 20"/>
              <a:gd name="f42" fmla="*/ f35 1 75"/>
              <a:gd name="f43" fmla="*/ f36 1 20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29"/>
              <a:gd name="f52" fmla="*/ f42 1 f30"/>
              <a:gd name="f53" fmla="*/ f43 1 f29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0 1"/>
              <a:gd name="f62" fmla="*/ f52 f21 1"/>
              <a:gd name="f63" fmla="*/ f53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59"/>
              </a:cxn>
              <a:cxn ang="f37">
                <a:pos x="f61" y="f62"/>
              </a:cxn>
              <a:cxn ang="f37">
                <a:pos x="f63" y="f62"/>
              </a:cxn>
              <a:cxn ang="f37">
                <a:pos x="f58" y="f59"/>
              </a:cxn>
            </a:cxnLst>
            <a:rect l="f54" t="f57" r="f55" b="f56"/>
            <a:pathLst>
              <a:path w="20" h="75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0" y="f11"/>
                  <a:pt x="f12" y="f13"/>
                  <a:pt x="f14" y="f7"/>
                </a:cubicBezTo>
                <a:cubicBezTo>
                  <a:pt x="f15" y="f7"/>
                  <a:pt x="f16" y="f7"/>
                  <a:pt x="f5" y="f7"/>
                </a:cubicBezTo>
                <a:cubicBezTo>
                  <a:pt x="f17" y="f13"/>
                  <a:pt x="f18" y="f11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4" name="Freeform 55">
            <a:extLst>
              <a:ext uri="{FF2B5EF4-FFF2-40B4-BE49-F238E27FC236}">
                <a16:creationId xmlns:a16="http://schemas.microsoft.com/office/drawing/2014/main" id="{FCB2E241-07B4-F8D8-40EC-35377D596D4E}"/>
              </a:ext>
            </a:extLst>
          </p:cNvPr>
          <p:cNvSpPr/>
          <p:nvPr/>
        </p:nvSpPr>
        <p:spPr>
          <a:xfrm>
            <a:off x="6988173" y="3065461"/>
            <a:ext cx="114300" cy="4381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"/>
              <a:gd name="f7" fmla="val 77"/>
              <a:gd name="f8" fmla="val 16"/>
              <a:gd name="f9" fmla="val 26"/>
              <a:gd name="f10" fmla="val 12"/>
              <a:gd name="f11" fmla="val 51"/>
              <a:gd name="f12" fmla="val 9"/>
              <a:gd name="f13" fmla="val 76"/>
              <a:gd name="f14" fmla="val 6"/>
              <a:gd name="f15" fmla="val 4"/>
              <a:gd name="f16" fmla="val 3"/>
              <a:gd name="f17" fmla="val 52"/>
              <a:gd name="f18" fmla="val 5"/>
              <a:gd name="f19" fmla="val 27"/>
              <a:gd name="f20" fmla="val 7"/>
              <a:gd name="f21" fmla="val 2"/>
              <a:gd name="f22" fmla="val 11"/>
              <a:gd name="f23" fmla="val 1"/>
              <a:gd name="f24" fmla="+- 0 0 -90"/>
              <a:gd name="f25" fmla="*/ f3 1 20"/>
              <a:gd name="f26" fmla="*/ f4 1 77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20"/>
              <a:gd name="f35" fmla="*/ f31 1 77"/>
              <a:gd name="f36" fmla="*/ 20 f32 1"/>
              <a:gd name="f37" fmla="*/ 0 f31 1"/>
              <a:gd name="f38" fmla="*/ 9 f32 1"/>
              <a:gd name="f39" fmla="*/ 76 f31 1"/>
              <a:gd name="f40" fmla="*/ 0 f32 1"/>
              <a:gd name="f41" fmla="*/ 77 f31 1"/>
              <a:gd name="f42" fmla="*/ 7 f32 1"/>
              <a:gd name="f43" fmla="*/ 2 f31 1"/>
              <a:gd name="f44" fmla="+- f33 0 f1"/>
              <a:gd name="f45" fmla="*/ f36 1 20"/>
              <a:gd name="f46" fmla="*/ f37 1 77"/>
              <a:gd name="f47" fmla="*/ f38 1 20"/>
              <a:gd name="f48" fmla="*/ f39 1 77"/>
              <a:gd name="f49" fmla="*/ f40 1 20"/>
              <a:gd name="f50" fmla="*/ f41 1 77"/>
              <a:gd name="f51" fmla="*/ f42 1 20"/>
              <a:gd name="f52" fmla="*/ f43 1 77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20" h="77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7"/>
                  <a:pt x="f15" y="f7"/>
                  <a:pt x="f5" y="f7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Freeform 56">
            <a:extLst>
              <a:ext uri="{FF2B5EF4-FFF2-40B4-BE49-F238E27FC236}">
                <a16:creationId xmlns:a16="http://schemas.microsoft.com/office/drawing/2014/main" id="{BD26B2D4-2B8A-F0E1-E6F0-91C4B92A430B}"/>
              </a:ext>
            </a:extLst>
          </p:cNvPr>
          <p:cNvSpPr/>
          <p:nvPr/>
        </p:nvSpPr>
        <p:spPr>
          <a:xfrm>
            <a:off x="7497759" y="1841501"/>
            <a:ext cx="107954" cy="4159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73"/>
              <a:gd name="f8" fmla="val 8"/>
              <a:gd name="f9" fmla="val 6"/>
              <a:gd name="f10" fmla="val 3"/>
              <a:gd name="f11" fmla="val 2"/>
              <a:gd name="f12" fmla="val 49"/>
              <a:gd name="f13" fmla="val 4"/>
              <a:gd name="f14" fmla="val 25"/>
              <a:gd name="f15" fmla="val 7"/>
              <a:gd name="f16" fmla="val 1"/>
              <a:gd name="f17" fmla="val 11"/>
              <a:gd name="f18" fmla="val 15"/>
              <a:gd name="f19" fmla="val 16"/>
              <a:gd name="f20" fmla="val 12"/>
              <a:gd name="f21" fmla="+- 0 0 -90"/>
              <a:gd name="f22" fmla="*/ f3 1 19"/>
              <a:gd name="f23" fmla="*/ f4 1 73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9"/>
              <a:gd name="f32" fmla="*/ f28 1 73"/>
              <a:gd name="f33" fmla="*/ 8 f29 1"/>
              <a:gd name="f34" fmla="*/ 73 f28 1"/>
              <a:gd name="f35" fmla="*/ 0 f29 1"/>
              <a:gd name="f36" fmla="*/ 7 f29 1"/>
              <a:gd name="f37" fmla="*/ 1 f28 1"/>
              <a:gd name="f38" fmla="*/ 19 f29 1"/>
              <a:gd name="f39" fmla="*/ 0 f28 1"/>
              <a:gd name="f40" fmla="+- f30 0 f1"/>
              <a:gd name="f41" fmla="*/ f33 1 19"/>
              <a:gd name="f42" fmla="*/ f34 1 73"/>
              <a:gd name="f43" fmla="*/ f35 1 19"/>
              <a:gd name="f44" fmla="*/ f36 1 19"/>
              <a:gd name="f45" fmla="*/ f37 1 73"/>
              <a:gd name="f46" fmla="*/ f38 1 19"/>
              <a:gd name="f47" fmla="*/ f39 1 73"/>
              <a:gd name="f48" fmla="*/ 0 1 f31"/>
              <a:gd name="f49" fmla="*/ f25 1 f31"/>
              <a:gd name="f50" fmla="*/ 0 1 f32"/>
              <a:gd name="f51" fmla="*/ f26 1 f32"/>
              <a:gd name="f52" fmla="*/ f41 1 f31"/>
              <a:gd name="f53" fmla="*/ f42 1 f32"/>
              <a:gd name="f54" fmla="*/ f43 1 f31"/>
              <a:gd name="f55" fmla="*/ f44 1 f31"/>
              <a:gd name="f56" fmla="*/ f45 1 f32"/>
              <a:gd name="f57" fmla="*/ f46 1 f31"/>
              <a:gd name="f58" fmla="*/ f47 1 f32"/>
              <a:gd name="f59" fmla="*/ f48 f22 1"/>
              <a:gd name="f60" fmla="*/ f49 f22 1"/>
              <a:gd name="f61" fmla="*/ f51 f23 1"/>
              <a:gd name="f62" fmla="*/ f50 f23 1"/>
              <a:gd name="f63" fmla="*/ f52 f22 1"/>
              <a:gd name="f64" fmla="*/ f53 f23 1"/>
              <a:gd name="f65" fmla="*/ f54 f22 1"/>
              <a:gd name="f66" fmla="*/ f55 f22 1"/>
              <a:gd name="f67" fmla="*/ f56 f23 1"/>
              <a:gd name="f68" fmla="*/ f57 f22 1"/>
              <a:gd name="f69" fmla="*/ f58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3" y="f64"/>
              </a:cxn>
              <a:cxn ang="f40">
                <a:pos x="f65" y="f64"/>
              </a:cxn>
              <a:cxn ang="f40">
                <a:pos x="f66" y="f67"/>
              </a:cxn>
              <a:cxn ang="f40">
                <a:pos x="f68" y="f69"/>
              </a:cxn>
              <a:cxn ang="f40">
                <a:pos x="f63" y="f64"/>
              </a:cxn>
            </a:cxnLst>
            <a:rect l="f59" t="f62" r="f60" b="f61"/>
            <a:pathLst>
              <a:path w="19" h="73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6"/>
                  <a:pt x="f18" y="f5"/>
                  <a:pt x="f6" y="f5"/>
                </a:cubicBezTo>
                <a:cubicBezTo>
                  <a:pt x="f19" y="f14"/>
                  <a:pt x="f20" y="f1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Freeform 57">
            <a:extLst>
              <a:ext uri="{FF2B5EF4-FFF2-40B4-BE49-F238E27FC236}">
                <a16:creationId xmlns:a16="http://schemas.microsoft.com/office/drawing/2014/main" id="{6BC7DCDE-DA8D-5AE8-CC01-F5123F088A6A}"/>
              </a:ext>
            </a:extLst>
          </p:cNvPr>
          <p:cNvSpPr/>
          <p:nvPr/>
        </p:nvSpPr>
        <p:spPr>
          <a:xfrm>
            <a:off x="7080254" y="2457450"/>
            <a:ext cx="103190" cy="4143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"/>
              <a:gd name="f7" fmla="val 73"/>
              <a:gd name="f8" fmla="val 7"/>
              <a:gd name="f9" fmla="val 72"/>
              <a:gd name="f10" fmla="val 5"/>
              <a:gd name="f11" fmla="val 2"/>
              <a:gd name="f12" fmla="val 1"/>
              <a:gd name="f13" fmla="val 61"/>
              <a:gd name="f14" fmla="val 49"/>
              <a:gd name="f15" fmla="val 37"/>
              <a:gd name="f16" fmla="val 26"/>
              <a:gd name="f17" fmla="val 14"/>
              <a:gd name="f18" fmla="val 6"/>
              <a:gd name="f19" fmla="val 10"/>
              <a:gd name="f20" fmla="val 24"/>
              <a:gd name="f21" fmla="val 11"/>
              <a:gd name="f22" fmla="val 48"/>
              <a:gd name="f23" fmla="+- 0 0 -90"/>
              <a:gd name="f24" fmla="*/ f3 1 18"/>
              <a:gd name="f25" fmla="*/ f4 1 73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18"/>
              <a:gd name="f34" fmla="*/ f30 1 73"/>
              <a:gd name="f35" fmla="*/ 7 f31 1"/>
              <a:gd name="f36" fmla="*/ 72 f30 1"/>
              <a:gd name="f37" fmla="*/ 1 f31 1"/>
              <a:gd name="f38" fmla="*/ 73 f30 1"/>
              <a:gd name="f39" fmla="*/ 37 f30 1"/>
              <a:gd name="f40" fmla="*/ 6 f31 1"/>
              <a:gd name="f41" fmla="*/ 2 f30 1"/>
              <a:gd name="f42" fmla="*/ 18 f31 1"/>
              <a:gd name="f43" fmla="*/ 0 f30 1"/>
              <a:gd name="f44" fmla="+- f32 0 f1"/>
              <a:gd name="f45" fmla="*/ f35 1 18"/>
              <a:gd name="f46" fmla="*/ f36 1 73"/>
              <a:gd name="f47" fmla="*/ f37 1 18"/>
              <a:gd name="f48" fmla="*/ f38 1 73"/>
              <a:gd name="f49" fmla="*/ f39 1 73"/>
              <a:gd name="f50" fmla="*/ f40 1 18"/>
              <a:gd name="f51" fmla="*/ f41 1 73"/>
              <a:gd name="f52" fmla="*/ f42 1 18"/>
              <a:gd name="f53" fmla="*/ f43 1 73"/>
              <a:gd name="f54" fmla="*/ 0 1 f33"/>
              <a:gd name="f55" fmla="*/ f27 1 f33"/>
              <a:gd name="f56" fmla="*/ 0 1 f34"/>
              <a:gd name="f57" fmla="*/ f28 1 f34"/>
              <a:gd name="f58" fmla="*/ f45 1 f33"/>
              <a:gd name="f59" fmla="*/ f46 1 f34"/>
              <a:gd name="f60" fmla="*/ f47 1 f33"/>
              <a:gd name="f61" fmla="*/ f48 1 f34"/>
              <a:gd name="f62" fmla="*/ f49 1 f34"/>
              <a:gd name="f63" fmla="*/ f50 1 f33"/>
              <a:gd name="f64" fmla="*/ f51 1 f34"/>
              <a:gd name="f65" fmla="*/ f52 1 f33"/>
              <a:gd name="f66" fmla="*/ f53 1 f34"/>
              <a:gd name="f67" fmla="*/ f54 f24 1"/>
              <a:gd name="f68" fmla="*/ f55 f24 1"/>
              <a:gd name="f69" fmla="*/ f57 f25 1"/>
              <a:gd name="f70" fmla="*/ f56 f25 1"/>
              <a:gd name="f71" fmla="*/ f58 f24 1"/>
              <a:gd name="f72" fmla="*/ f59 f25 1"/>
              <a:gd name="f73" fmla="*/ f60 f24 1"/>
              <a:gd name="f74" fmla="*/ f61 f25 1"/>
              <a:gd name="f75" fmla="*/ f62 f25 1"/>
              <a:gd name="f76" fmla="*/ f63 f24 1"/>
              <a:gd name="f77" fmla="*/ f64 f25 1"/>
              <a:gd name="f78" fmla="*/ f65 f24 1"/>
              <a:gd name="f79" fmla="*/ f66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71" y="f72"/>
              </a:cxn>
              <a:cxn ang="f44">
                <a:pos x="f73" y="f74"/>
              </a:cxn>
              <a:cxn ang="f44">
                <a:pos x="f73" y="f75"/>
              </a:cxn>
              <a:cxn ang="f44">
                <a:pos x="f76" y="f77"/>
              </a:cxn>
              <a:cxn ang="f44">
                <a:pos x="f78" y="f79"/>
              </a:cxn>
              <a:cxn ang="f44">
                <a:pos x="f71" y="f72"/>
              </a:cxn>
            </a:cxnLst>
            <a:rect l="f67" t="f70" r="f68" b="f69"/>
            <a:pathLst>
              <a:path w="18" h="73">
                <a:moveTo>
                  <a:pt x="f8" y="f9"/>
                </a:moveTo>
                <a:cubicBezTo>
                  <a:pt x="f10" y="f7"/>
                  <a:pt x="f11" y="f7"/>
                  <a:pt x="f12" y="f7"/>
                </a:cubicBezTo>
                <a:cubicBezTo>
                  <a:pt x="f12" y="f13"/>
                  <a:pt x="f5" y="f14"/>
                  <a:pt x="f12" y="f15"/>
                </a:cubicBezTo>
                <a:cubicBezTo>
                  <a:pt x="f11" y="f16"/>
                  <a:pt x="f10" y="f17"/>
                  <a:pt x="f18" y="f11"/>
                </a:cubicBezTo>
                <a:cubicBezTo>
                  <a:pt x="f19" y="f11"/>
                  <a:pt x="f17" y="f12"/>
                  <a:pt x="f6" y="f5"/>
                </a:cubicBezTo>
                <a:cubicBezTo>
                  <a:pt x="f17" y="f20"/>
                  <a:pt x="f21" y="f22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Freeform 58">
            <a:extLst>
              <a:ext uri="{FF2B5EF4-FFF2-40B4-BE49-F238E27FC236}">
                <a16:creationId xmlns:a16="http://schemas.microsoft.com/office/drawing/2014/main" id="{D013FC01-599B-B757-3282-B458441635DA}"/>
              </a:ext>
            </a:extLst>
          </p:cNvPr>
          <p:cNvSpPr/>
          <p:nvPr/>
        </p:nvSpPr>
        <p:spPr>
          <a:xfrm>
            <a:off x="7183434" y="1865311"/>
            <a:ext cx="114300" cy="4032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"/>
              <a:gd name="f7" fmla="val 71"/>
              <a:gd name="f8" fmla="val 8"/>
              <a:gd name="f9" fmla="val 6"/>
              <a:gd name="f10" fmla="val 3"/>
              <a:gd name="f11" fmla="val 2"/>
              <a:gd name="f12" fmla="val 49"/>
              <a:gd name="f13" fmla="val 5"/>
              <a:gd name="f14" fmla="val 27"/>
              <a:gd name="f15" fmla="val 10"/>
              <a:gd name="f16" fmla="val 1"/>
              <a:gd name="f17" fmla="val 12"/>
              <a:gd name="f18" fmla="val 15"/>
              <a:gd name="f19" fmla="val 18"/>
              <a:gd name="f20" fmla="val 16"/>
              <a:gd name="f21" fmla="val 23"/>
              <a:gd name="f22" fmla="val 46"/>
              <a:gd name="f23" fmla="+- 0 0 -90"/>
              <a:gd name="f24" fmla="*/ f3 1 20"/>
              <a:gd name="f25" fmla="*/ f4 1 71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20"/>
              <a:gd name="f34" fmla="*/ f30 1 71"/>
              <a:gd name="f35" fmla="*/ 8 f31 1"/>
              <a:gd name="f36" fmla="*/ 71 f30 1"/>
              <a:gd name="f37" fmla="*/ 0 f31 1"/>
              <a:gd name="f38" fmla="*/ 5 f30 1"/>
              <a:gd name="f39" fmla="*/ 12 f31 1"/>
              <a:gd name="f40" fmla="*/ 1 f30 1"/>
              <a:gd name="f41" fmla="*/ 20 f31 1"/>
              <a:gd name="f42" fmla="*/ 0 f30 1"/>
              <a:gd name="f43" fmla="+- f32 0 f1"/>
              <a:gd name="f44" fmla="*/ f35 1 20"/>
              <a:gd name="f45" fmla="*/ f36 1 71"/>
              <a:gd name="f46" fmla="*/ f37 1 20"/>
              <a:gd name="f47" fmla="*/ f38 1 71"/>
              <a:gd name="f48" fmla="*/ f39 1 20"/>
              <a:gd name="f49" fmla="*/ f40 1 71"/>
              <a:gd name="f50" fmla="*/ f41 1 20"/>
              <a:gd name="f51" fmla="*/ f42 1 71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69"/>
              </a:cxn>
              <a:cxn ang="f43">
                <a:pos x="f68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20" h="71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8" y="f13"/>
                </a:cubicBezTo>
                <a:cubicBezTo>
                  <a:pt x="f8" y="f10"/>
                  <a:pt x="f15" y="f16"/>
                  <a:pt x="f17" y="f16"/>
                </a:cubicBezTo>
                <a:cubicBezTo>
                  <a:pt x="f18" y="f5"/>
                  <a:pt x="f19" y="f5"/>
                  <a:pt x="f6" y="f5"/>
                </a:cubicBezTo>
                <a:cubicBezTo>
                  <a:pt x="f20" y="f21"/>
                  <a:pt x="f17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8" name="Freeform 59">
            <a:extLst>
              <a:ext uri="{FF2B5EF4-FFF2-40B4-BE49-F238E27FC236}">
                <a16:creationId xmlns:a16="http://schemas.microsoft.com/office/drawing/2014/main" id="{7C679960-FBB7-0324-2B3B-DC2475AB01C2}"/>
              </a:ext>
            </a:extLst>
          </p:cNvPr>
          <p:cNvSpPr/>
          <p:nvPr/>
        </p:nvSpPr>
        <p:spPr>
          <a:xfrm>
            <a:off x="8439153" y="1335088"/>
            <a:ext cx="85725" cy="4444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"/>
              <a:gd name="f7" fmla="val 78"/>
              <a:gd name="f8" fmla="val 3"/>
              <a:gd name="f9" fmla="val 7"/>
              <a:gd name="f10" fmla="val 1"/>
              <a:gd name="f11" fmla="val 11"/>
              <a:gd name="f12" fmla="val 2"/>
              <a:gd name="f13" fmla="val 12"/>
              <a:gd name="f14" fmla="val 28"/>
              <a:gd name="f15" fmla="val 9"/>
              <a:gd name="f16" fmla="val 53"/>
              <a:gd name="f17" fmla="val 6"/>
              <a:gd name="f18" fmla="val 76"/>
              <a:gd name="f19" fmla="val 72"/>
              <a:gd name="f20" fmla="val 55"/>
              <a:gd name="f21" fmla="val 38"/>
              <a:gd name="f22" fmla="val 21"/>
              <a:gd name="f23" fmla="val 14"/>
              <a:gd name="f24" fmla="val 8"/>
              <a:gd name="f25" fmla="+- 0 0 -90"/>
              <a:gd name="f26" fmla="*/ f3 1 15"/>
              <a:gd name="f27" fmla="*/ f4 1 78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15"/>
              <a:gd name="f36" fmla="*/ f32 1 78"/>
              <a:gd name="f37" fmla="*/ 3 f33 1"/>
              <a:gd name="f38" fmla="*/ 0 f32 1"/>
              <a:gd name="f39" fmla="*/ 15 f33 1"/>
              <a:gd name="f40" fmla="*/ 3 f32 1"/>
              <a:gd name="f41" fmla="*/ 6 f33 1"/>
              <a:gd name="f42" fmla="*/ 78 f32 1"/>
              <a:gd name="f43" fmla="*/ 0 f33 1"/>
              <a:gd name="f44" fmla="*/ 72 f32 1"/>
              <a:gd name="f45" fmla="*/ 2 f33 1"/>
              <a:gd name="f46" fmla="*/ 21 f32 1"/>
              <a:gd name="f47" fmla="+- f34 0 f1"/>
              <a:gd name="f48" fmla="*/ f37 1 15"/>
              <a:gd name="f49" fmla="*/ f38 1 78"/>
              <a:gd name="f50" fmla="*/ f39 1 15"/>
              <a:gd name="f51" fmla="*/ f40 1 78"/>
              <a:gd name="f52" fmla="*/ f41 1 15"/>
              <a:gd name="f53" fmla="*/ f42 1 78"/>
              <a:gd name="f54" fmla="*/ f43 1 15"/>
              <a:gd name="f55" fmla="*/ f44 1 78"/>
              <a:gd name="f56" fmla="*/ f45 1 15"/>
              <a:gd name="f57" fmla="*/ f46 1 78"/>
              <a:gd name="f58" fmla="*/ 0 1 f35"/>
              <a:gd name="f59" fmla="*/ f29 1 f35"/>
              <a:gd name="f60" fmla="*/ 0 1 f36"/>
              <a:gd name="f61" fmla="*/ f30 1 f36"/>
              <a:gd name="f62" fmla="*/ f48 1 f35"/>
              <a:gd name="f63" fmla="*/ f49 1 f36"/>
              <a:gd name="f64" fmla="*/ f50 1 f35"/>
              <a:gd name="f65" fmla="*/ f51 1 f36"/>
              <a:gd name="f66" fmla="*/ f52 1 f35"/>
              <a:gd name="f67" fmla="*/ f53 1 f36"/>
              <a:gd name="f68" fmla="*/ f54 1 f35"/>
              <a:gd name="f69" fmla="*/ f55 1 f36"/>
              <a:gd name="f70" fmla="*/ f56 1 f35"/>
              <a:gd name="f71" fmla="*/ f57 1 f36"/>
              <a:gd name="f72" fmla="*/ f58 f26 1"/>
              <a:gd name="f73" fmla="*/ f59 f26 1"/>
              <a:gd name="f74" fmla="*/ f61 f27 1"/>
              <a:gd name="f75" fmla="*/ f60 f27 1"/>
              <a:gd name="f76" fmla="*/ f62 f26 1"/>
              <a:gd name="f77" fmla="*/ f63 f27 1"/>
              <a:gd name="f78" fmla="*/ f64 f26 1"/>
              <a:gd name="f79" fmla="*/ f65 f27 1"/>
              <a:gd name="f80" fmla="*/ f66 f26 1"/>
              <a:gd name="f81" fmla="*/ f67 f27 1"/>
              <a:gd name="f82" fmla="*/ f68 f26 1"/>
              <a:gd name="f83" fmla="*/ f69 f27 1"/>
              <a:gd name="f84" fmla="*/ f70 f26 1"/>
              <a:gd name="f85" fmla="*/ f71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6" y="f77"/>
              </a:cxn>
              <a:cxn ang="f47">
                <a:pos x="f78" y="f79"/>
              </a:cxn>
              <a:cxn ang="f47">
                <a:pos x="f80" y="f81"/>
              </a:cxn>
              <a:cxn ang="f47">
                <a:pos x="f82" y="f83"/>
              </a:cxn>
              <a:cxn ang="f47">
                <a:pos x="f84" y="f85"/>
              </a:cxn>
              <a:cxn ang="f47">
                <a:pos x="f76" y="f77"/>
              </a:cxn>
            </a:cxnLst>
            <a:rect l="f72" t="f75" r="f73" b="f74"/>
            <a:pathLst>
              <a:path w="15" h="78">
                <a:moveTo>
                  <a:pt x="f8" y="f5"/>
                </a:moveTo>
                <a:cubicBezTo>
                  <a:pt x="f9" y="f10"/>
                  <a:pt x="f11" y="f12"/>
                  <a:pt x="f6" y="f8"/>
                </a:cubicBezTo>
                <a:cubicBezTo>
                  <a:pt x="f13" y="f14"/>
                  <a:pt x="f15" y="f16"/>
                  <a:pt x="f17" y="f7"/>
                </a:cubicBezTo>
                <a:cubicBezTo>
                  <a:pt x="f10" y="f7"/>
                  <a:pt x="f5" y="f18"/>
                  <a:pt x="f5" y="f19"/>
                </a:cubicBezTo>
                <a:cubicBezTo>
                  <a:pt x="f5" y="f20"/>
                  <a:pt x="f10" y="f21"/>
                  <a:pt x="f12" y="f22"/>
                </a:cubicBezTo>
                <a:cubicBezTo>
                  <a:pt x="f12" y="f23"/>
                  <a:pt x="f8" y="f24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9" name="Freeform 60">
            <a:extLst>
              <a:ext uri="{FF2B5EF4-FFF2-40B4-BE49-F238E27FC236}">
                <a16:creationId xmlns:a16="http://schemas.microsoft.com/office/drawing/2014/main" id="{876EC769-6E69-0D59-5016-71B951DDE01C}"/>
              </a:ext>
            </a:extLst>
          </p:cNvPr>
          <p:cNvSpPr/>
          <p:nvPr/>
        </p:nvSpPr>
        <p:spPr>
          <a:xfrm>
            <a:off x="8045448" y="1284283"/>
            <a:ext cx="92070" cy="4159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"/>
              <a:gd name="f7" fmla="val 73"/>
              <a:gd name="f8" fmla="val 13"/>
              <a:gd name="f9" fmla="val 25"/>
              <a:gd name="f10" fmla="val 10"/>
              <a:gd name="f11" fmla="val 48"/>
              <a:gd name="f12" fmla="val 6"/>
              <a:gd name="f13" fmla="val 5"/>
              <a:gd name="f14" fmla="val 3"/>
              <a:gd name="f15" fmla="val 1"/>
              <a:gd name="f16" fmla="val 2"/>
              <a:gd name="f17" fmla="val 24"/>
              <a:gd name="f18" fmla="val 4"/>
              <a:gd name="f19" fmla="val 8"/>
              <a:gd name="f20" fmla="val 12"/>
              <a:gd name="f21" fmla="+- 0 0 -90"/>
              <a:gd name="f22" fmla="*/ f3 1 16"/>
              <a:gd name="f23" fmla="*/ f4 1 73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6"/>
              <a:gd name="f32" fmla="*/ f28 1 73"/>
              <a:gd name="f33" fmla="*/ 16 f29 1"/>
              <a:gd name="f34" fmla="*/ 0 f28 1"/>
              <a:gd name="f35" fmla="*/ 6 f29 1"/>
              <a:gd name="f36" fmla="*/ 73 f28 1"/>
              <a:gd name="f37" fmla="*/ 0 f29 1"/>
              <a:gd name="f38" fmla="*/ 4 f29 1"/>
              <a:gd name="f39" fmla="+- f30 0 f1"/>
              <a:gd name="f40" fmla="*/ f33 1 16"/>
              <a:gd name="f41" fmla="*/ f34 1 73"/>
              <a:gd name="f42" fmla="*/ f35 1 16"/>
              <a:gd name="f43" fmla="*/ f36 1 73"/>
              <a:gd name="f44" fmla="*/ f37 1 16"/>
              <a:gd name="f45" fmla="*/ f38 1 16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1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3"/>
              </a:cxn>
              <a:cxn ang="f39">
                <a:pos x="f65" y="f61"/>
              </a:cxn>
              <a:cxn ang="f39">
                <a:pos x="f60" y="f61"/>
              </a:cxn>
            </a:cxnLst>
            <a:rect l="f56" t="f59" r="f57" b="f58"/>
            <a:pathLst>
              <a:path w="16" h="73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5" y="f11"/>
                  <a:pt x="f16" y="f17"/>
                  <a:pt x="f18" y="f5"/>
                </a:cubicBezTo>
                <a:cubicBezTo>
                  <a:pt x="f19" y="f5"/>
                  <a:pt x="f20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0" name="Freeform 61">
            <a:extLst>
              <a:ext uri="{FF2B5EF4-FFF2-40B4-BE49-F238E27FC236}">
                <a16:creationId xmlns:a16="http://schemas.microsoft.com/office/drawing/2014/main" id="{D285CCAD-2B2F-596F-9ABC-A8CCDE783DFC}"/>
              </a:ext>
            </a:extLst>
          </p:cNvPr>
          <p:cNvSpPr/>
          <p:nvPr/>
        </p:nvSpPr>
        <p:spPr>
          <a:xfrm>
            <a:off x="7102473" y="4545016"/>
            <a:ext cx="109535" cy="307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54"/>
              <a:gd name="f8" fmla="val 2"/>
              <a:gd name="f9" fmla="val 39"/>
              <a:gd name="f10" fmla="val 4"/>
              <a:gd name="f11" fmla="val 25"/>
              <a:gd name="f12" fmla="val 6"/>
              <a:gd name="f13" fmla="val 12"/>
              <a:gd name="f14" fmla="val 7"/>
              <a:gd name="f15" fmla="val 13"/>
              <a:gd name="f16" fmla="val 1"/>
              <a:gd name="f17" fmla="val 17"/>
              <a:gd name="f18" fmla="val 8"/>
              <a:gd name="f19" fmla="val 24"/>
              <a:gd name="f20" fmla="val 16"/>
              <a:gd name="f21" fmla="val 35"/>
              <a:gd name="f22" fmla="val 46"/>
              <a:gd name="f23" fmla="val 51"/>
              <a:gd name="f24" fmla="val 53"/>
              <a:gd name="f25" fmla="val 11"/>
              <a:gd name="f26" fmla="val 3"/>
              <a:gd name="f27" fmla="+- 0 0 -90"/>
              <a:gd name="f28" fmla="*/ f3 1 19"/>
              <a:gd name="f29" fmla="*/ f4 1 54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9"/>
              <a:gd name="f38" fmla="*/ f34 1 54"/>
              <a:gd name="f39" fmla="*/ 0 f35 1"/>
              <a:gd name="f40" fmla="*/ 54 f34 1"/>
              <a:gd name="f41" fmla="*/ 6 f35 1"/>
              <a:gd name="f42" fmla="*/ 12 f34 1"/>
              <a:gd name="f43" fmla="*/ 13 f35 1"/>
              <a:gd name="f44" fmla="*/ 0 f34 1"/>
              <a:gd name="f45" fmla="*/ 17 f35 1"/>
              <a:gd name="f46" fmla="*/ 13 f34 1"/>
              <a:gd name="f47" fmla="*/ 46 f34 1"/>
              <a:gd name="f48" fmla="*/ 11 f35 1"/>
              <a:gd name="f49" fmla="*/ 53 f34 1"/>
              <a:gd name="f50" fmla="+- f36 0 f1"/>
              <a:gd name="f51" fmla="*/ f39 1 19"/>
              <a:gd name="f52" fmla="*/ f40 1 54"/>
              <a:gd name="f53" fmla="*/ f41 1 19"/>
              <a:gd name="f54" fmla="*/ f42 1 54"/>
              <a:gd name="f55" fmla="*/ f43 1 19"/>
              <a:gd name="f56" fmla="*/ f44 1 54"/>
              <a:gd name="f57" fmla="*/ f45 1 19"/>
              <a:gd name="f58" fmla="*/ f46 1 54"/>
              <a:gd name="f59" fmla="*/ f47 1 54"/>
              <a:gd name="f60" fmla="*/ f48 1 19"/>
              <a:gd name="f61" fmla="*/ f49 1 54"/>
              <a:gd name="f62" fmla="*/ 0 1 f37"/>
              <a:gd name="f63" fmla="*/ f31 1 f37"/>
              <a:gd name="f64" fmla="*/ 0 1 f38"/>
              <a:gd name="f65" fmla="*/ f32 1 f38"/>
              <a:gd name="f66" fmla="*/ f51 1 f37"/>
              <a:gd name="f67" fmla="*/ f52 1 f38"/>
              <a:gd name="f68" fmla="*/ f53 1 f37"/>
              <a:gd name="f69" fmla="*/ f54 1 f38"/>
              <a:gd name="f70" fmla="*/ f55 1 f37"/>
              <a:gd name="f71" fmla="*/ f56 1 f38"/>
              <a:gd name="f72" fmla="*/ f57 1 f37"/>
              <a:gd name="f73" fmla="*/ f58 1 f38"/>
              <a:gd name="f74" fmla="*/ f59 1 f38"/>
              <a:gd name="f75" fmla="*/ f60 1 f37"/>
              <a:gd name="f76" fmla="*/ f61 1 f38"/>
              <a:gd name="f77" fmla="*/ f62 f28 1"/>
              <a:gd name="f78" fmla="*/ f63 f28 1"/>
              <a:gd name="f79" fmla="*/ f65 f29 1"/>
              <a:gd name="f80" fmla="*/ f64 f29 1"/>
              <a:gd name="f81" fmla="*/ f66 f28 1"/>
              <a:gd name="f82" fmla="*/ f67 f29 1"/>
              <a:gd name="f83" fmla="*/ f68 f28 1"/>
              <a:gd name="f84" fmla="*/ f69 f29 1"/>
              <a:gd name="f85" fmla="*/ f70 f28 1"/>
              <a:gd name="f86" fmla="*/ f71 f29 1"/>
              <a:gd name="f87" fmla="*/ f72 f28 1"/>
              <a:gd name="f88" fmla="*/ f73 f29 1"/>
              <a:gd name="f89" fmla="*/ f74 f29 1"/>
              <a:gd name="f90" fmla="*/ f75 f28 1"/>
              <a:gd name="f91" fmla="*/ f76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81" y="f82"/>
              </a:cxn>
              <a:cxn ang="f50">
                <a:pos x="f83" y="f84"/>
              </a:cxn>
              <a:cxn ang="f50">
                <a:pos x="f85" y="f86"/>
              </a:cxn>
              <a:cxn ang="f50">
                <a:pos x="f87" y="f88"/>
              </a:cxn>
              <a:cxn ang="f50">
                <a:pos x="f87" y="f89"/>
              </a:cxn>
              <a:cxn ang="f50">
                <a:pos x="f90" y="f91"/>
              </a:cxn>
              <a:cxn ang="f50">
                <a:pos x="f81" y="f82"/>
              </a:cxn>
            </a:cxnLst>
            <a:rect l="f77" t="f80" r="f78" b="f79"/>
            <a:pathLst>
              <a:path w="19" h="54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2" y="f14"/>
                  <a:pt x="f14" y="f5"/>
                  <a:pt x="f15" y="f5"/>
                </a:cubicBezTo>
                <a:cubicBezTo>
                  <a:pt x="f6" y="f16"/>
                  <a:pt x="f17" y="f18"/>
                  <a:pt x="f17" y="f15"/>
                </a:cubicBezTo>
                <a:cubicBezTo>
                  <a:pt x="f17" y="f19"/>
                  <a:pt x="f20" y="f21"/>
                  <a:pt x="f17" y="f22"/>
                </a:cubicBezTo>
                <a:cubicBezTo>
                  <a:pt x="f17" y="f23"/>
                  <a:pt x="f20" y="f24"/>
                  <a:pt x="f25" y="f24"/>
                </a:cubicBezTo>
                <a:cubicBezTo>
                  <a:pt x="f14" y="f24"/>
                  <a:pt x="f26" y="f24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1" name="Freeform 62">
            <a:extLst>
              <a:ext uri="{FF2B5EF4-FFF2-40B4-BE49-F238E27FC236}">
                <a16:creationId xmlns:a16="http://schemas.microsoft.com/office/drawing/2014/main" id="{6E3A44DE-AEFB-5EB0-06CD-68C8889176C5}"/>
              </a:ext>
            </a:extLst>
          </p:cNvPr>
          <p:cNvSpPr/>
          <p:nvPr/>
        </p:nvSpPr>
        <p:spPr>
          <a:xfrm>
            <a:off x="7302498" y="1284283"/>
            <a:ext cx="92070" cy="3984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"/>
              <a:gd name="f7" fmla="val 70"/>
              <a:gd name="f8" fmla="val 13"/>
              <a:gd name="f9" fmla="val 21"/>
              <a:gd name="f10" fmla="val 10"/>
              <a:gd name="f11" fmla="val 42"/>
              <a:gd name="f12" fmla="val 7"/>
              <a:gd name="f13" fmla="val 63"/>
              <a:gd name="f14" fmla="val 66"/>
              <a:gd name="f15" fmla="val 68"/>
              <a:gd name="f16" fmla="val 1"/>
              <a:gd name="f17" fmla="val 47"/>
              <a:gd name="f18" fmla="val 2"/>
              <a:gd name="f19" fmla="val 24"/>
              <a:gd name="f20" fmla="val 3"/>
              <a:gd name="f21" fmla="val 8"/>
              <a:gd name="f22" fmla="val 12"/>
              <a:gd name="f23" fmla="+- 0 0 -90"/>
              <a:gd name="f24" fmla="*/ f3 1 16"/>
              <a:gd name="f25" fmla="*/ f4 1 70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16"/>
              <a:gd name="f34" fmla="*/ f30 1 70"/>
              <a:gd name="f35" fmla="*/ 16 f31 1"/>
              <a:gd name="f36" fmla="*/ 0 f30 1"/>
              <a:gd name="f37" fmla="*/ 7 f31 1"/>
              <a:gd name="f38" fmla="*/ 63 f30 1"/>
              <a:gd name="f39" fmla="*/ 0 f31 1"/>
              <a:gd name="f40" fmla="*/ 68 f30 1"/>
              <a:gd name="f41" fmla="*/ 3 f31 1"/>
              <a:gd name="f42" fmla="*/ 1 f30 1"/>
              <a:gd name="f43" fmla="+- f32 0 f1"/>
              <a:gd name="f44" fmla="*/ f35 1 16"/>
              <a:gd name="f45" fmla="*/ f36 1 70"/>
              <a:gd name="f46" fmla="*/ f37 1 16"/>
              <a:gd name="f47" fmla="*/ f38 1 70"/>
              <a:gd name="f48" fmla="*/ f39 1 16"/>
              <a:gd name="f49" fmla="*/ f40 1 70"/>
              <a:gd name="f50" fmla="*/ f41 1 16"/>
              <a:gd name="f51" fmla="*/ f42 1 70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16" h="70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2" y="f14"/>
                  <a:pt x="f12" y="f7"/>
                  <a:pt x="f5" y="f15"/>
                </a:cubicBezTo>
                <a:cubicBezTo>
                  <a:pt x="f16" y="f17"/>
                  <a:pt x="f18" y="f19"/>
                  <a:pt x="f20" y="f16"/>
                </a:cubicBezTo>
                <a:cubicBezTo>
                  <a:pt x="f21" y="f16"/>
                  <a:pt x="f22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2" name="Freeform 63">
            <a:extLst>
              <a:ext uri="{FF2B5EF4-FFF2-40B4-BE49-F238E27FC236}">
                <a16:creationId xmlns:a16="http://schemas.microsoft.com/office/drawing/2014/main" id="{DC715C9A-84F4-7A68-1526-8409E1E5EAA0}"/>
              </a:ext>
            </a:extLst>
          </p:cNvPr>
          <p:cNvSpPr/>
          <p:nvPr/>
        </p:nvSpPr>
        <p:spPr>
          <a:xfrm>
            <a:off x="8228008" y="4659316"/>
            <a:ext cx="109535" cy="2730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48"/>
              <a:gd name="f8" fmla="val 11"/>
              <a:gd name="f9" fmla="val 46"/>
              <a:gd name="f10" fmla="val 6"/>
              <a:gd name="f11" fmla="val 45"/>
              <a:gd name="f12" fmla="val 43"/>
              <a:gd name="f13" fmla="val 3"/>
              <a:gd name="f14" fmla="val 31"/>
              <a:gd name="f15" fmla="val 5"/>
              <a:gd name="f16" fmla="val 9"/>
              <a:gd name="f17" fmla="val 7"/>
              <a:gd name="f18" fmla="val 10"/>
              <a:gd name="f19" fmla="val 4"/>
              <a:gd name="f20" fmla="val 13"/>
              <a:gd name="f21" fmla="val 2"/>
              <a:gd name="f22" fmla="val 15"/>
              <a:gd name="f23" fmla="val 17"/>
              <a:gd name="f24" fmla="val 8"/>
              <a:gd name="f25" fmla="val 21"/>
              <a:gd name="f26" fmla="val 34"/>
              <a:gd name="f27" fmla="+- 0 0 -90"/>
              <a:gd name="f28" fmla="*/ f3 1 19"/>
              <a:gd name="f29" fmla="*/ f4 1 48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9"/>
              <a:gd name="f38" fmla="*/ f34 1 48"/>
              <a:gd name="f39" fmla="*/ 19 f35 1"/>
              <a:gd name="f40" fmla="*/ 48 f34 1"/>
              <a:gd name="f41" fmla="*/ 0 f35 1"/>
              <a:gd name="f42" fmla="*/ 43 f34 1"/>
              <a:gd name="f43" fmla="*/ 9 f35 1"/>
              <a:gd name="f44" fmla="*/ 7 f34 1"/>
              <a:gd name="f45" fmla="*/ 15 f35 1"/>
              <a:gd name="f46" fmla="*/ 0 f34 1"/>
              <a:gd name="f47" fmla="*/ 8 f34 1"/>
              <a:gd name="f48" fmla="+- f36 0 f1"/>
              <a:gd name="f49" fmla="*/ f39 1 19"/>
              <a:gd name="f50" fmla="*/ f40 1 48"/>
              <a:gd name="f51" fmla="*/ f41 1 19"/>
              <a:gd name="f52" fmla="*/ f42 1 48"/>
              <a:gd name="f53" fmla="*/ f43 1 19"/>
              <a:gd name="f54" fmla="*/ f44 1 48"/>
              <a:gd name="f55" fmla="*/ f45 1 19"/>
              <a:gd name="f56" fmla="*/ f46 1 48"/>
              <a:gd name="f57" fmla="*/ f47 1 48"/>
              <a:gd name="f58" fmla="*/ 0 1 f37"/>
              <a:gd name="f59" fmla="*/ f31 1 f37"/>
              <a:gd name="f60" fmla="*/ 0 1 f38"/>
              <a:gd name="f61" fmla="*/ f32 1 f38"/>
              <a:gd name="f62" fmla="*/ f49 1 f37"/>
              <a:gd name="f63" fmla="*/ f50 1 f38"/>
              <a:gd name="f64" fmla="*/ f51 1 f37"/>
              <a:gd name="f65" fmla="*/ f52 1 f38"/>
              <a:gd name="f66" fmla="*/ f53 1 f37"/>
              <a:gd name="f67" fmla="*/ f54 1 f38"/>
              <a:gd name="f68" fmla="*/ f55 1 f37"/>
              <a:gd name="f69" fmla="*/ f56 1 f38"/>
              <a:gd name="f70" fmla="*/ f57 1 f38"/>
              <a:gd name="f71" fmla="*/ f58 f28 1"/>
              <a:gd name="f72" fmla="*/ f59 f28 1"/>
              <a:gd name="f73" fmla="*/ f61 f29 1"/>
              <a:gd name="f74" fmla="*/ f60 f29 1"/>
              <a:gd name="f75" fmla="*/ f62 f28 1"/>
              <a:gd name="f76" fmla="*/ f63 f29 1"/>
              <a:gd name="f77" fmla="*/ f64 f28 1"/>
              <a:gd name="f78" fmla="*/ f65 f29 1"/>
              <a:gd name="f79" fmla="*/ f66 f28 1"/>
              <a:gd name="f80" fmla="*/ f67 f29 1"/>
              <a:gd name="f81" fmla="*/ f68 f28 1"/>
              <a:gd name="f82" fmla="*/ f69 f29 1"/>
              <a:gd name="f83" fmla="*/ f70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75" y="f76"/>
              </a:cxn>
              <a:cxn ang="f48">
                <a:pos x="f77" y="f78"/>
              </a:cxn>
              <a:cxn ang="f48">
                <a:pos x="f79" y="f80"/>
              </a:cxn>
              <a:cxn ang="f48">
                <a:pos x="f81" y="f82"/>
              </a:cxn>
              <a:cxn ang="f48">
                <a:pos x="f75" y="f83"/>
              </a:cxn>
              <a:cxn ang="f48">
                <a:pos x="f75" y="f76"/>
              </a:cxn>
            </a:cxnLst>
            <a:rect l="f71" t="f74" r="f72" b="f73"/>
            <a:pathLst>
              <a:path w="19" h="48">
                <a:moveTo>
                  <a:pt x="f6" y="f7"/>
                </a:moveTo>
                <a:cubicBezTo>
                  <a:pt x="f8" y="f9"/>
                  <a:pt x="f10" y="f11"/>
                  <a:pt x="f5" y="f12"/>
                </a:cubicBezTo>
                <a:cubicBezTo>
                  <a:pt x="f13" y="f14"/>
                  <a:pt x="f15" y="f6"/>
                  <a:pt x="f16" y="f17"/>
                </a:cubicBezTo>
                <a:cubicBezTo>
                  <a:pt x="f18" y="f19"/>
                  <a:pt x="f20" y="f21"/>
                  <a:pt x="f22" y="f5"/>
                </a:cubicBezTo>
                <a:cubicBezTo>
                  <a:pt x="f23" y="f13"/>
                  <a:pt x="f6" y="f15"/>
                  <a:pt x="f6" y="f24"/>
                </a:cubicBezTo>
                <a:cubicBezTo>
                  <a:pt x="f6" y="f25"/>
                  <a:pt x="f6" y="f26"/>
                  <a:pt x="f6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3" name="Freeform 64">
            <a:extLst>
              <a:ext uri="{FF2B5EF4-FFF2-40B4-BE49-F238E27FC236}">
                <a16:creationId xmlns:a16="http://schemas.microsoft.com/office/drawing/2014/main" id="{A496524A-2C1B-65D9-C9AF-9173D80A3FAB}"/>
              </a:ext>
            </a:extLst>
          </p:cNvPr>
          <p:cNvSpPr/>
          <p:nvPr/>
        </p:nvSpPr>
        <p:spPr>
          <a:xfrm>
            <a:off x="8416923" y="806445"/>
            <a:ext cx="79379" cy="3746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66"/>
              <a:gd name="f8" fmla="val 2"/>
              <a:gd name="f9" fmla="val 7"/>
              <a:gd name="f10" fmla="val 1"/>
              <a:gd name="f11" fmla="val 11"/>
              <a:gd name="f12" fmla="val 3"/>
              <a:gd name="f13" fmla="val 24"/>
              <a:gd name="f14" fmla="val 8"/>
              <a:gd name="f15" fmla="val 44"/>
              <a:gd name="f16" fmla="val 6"/>
              <a:gd name="f17" fmla="val 64"/>
              <a:gd name="f18" fmla="val 63"/>
              <a:gd name="f19" fmla="val 59"/>
              <a:gd name="f20" fmla="val 40"/>
              <a:gd name="f21" fmla="val 20"/>
              <a:gd name="f22" fmla="+- 0 0 -90"/>
              <a:gd name="f23" fmla="*/ f3 1 14"/>
              <a:gd name="f24" fmla="*/ f4 1 66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14"/>
              <a:gd name="f33" fmla="*/ f29 1 66"/>
              <a:gd name="f34" fmla="*/ 2 f30 1"/>
              <a:gd name="f35" fmla="*/ 0 f29 1"/>
              <a:gd name="f36" fmla="*/ 14 f30 1"/>
              <a:gd name="f37" fmla="*/ 3 f29 1"/>
              <a:gd name="f38" fmla="*/ 6 f30 1"/>
              <a:gd name="f39" fmla="*/ 64 f29 1"/>
              <a:gd name="f40" fmla="*/ 0 f30 1"/>
              <a:gd name="f41" fmla="*/ 59 f29 1"/>
              <a:gd name="f42" fmla="+- f31 0 f1"/>
              <a:gd name="f43" fmla="*/ f34 1 14"/>
              <a:gd name="f44" fmla="*/ f35 1 66"/>
              <a:gd name="f45" fmla="*/ f36 1 14"/>
              <a:gd name="f46" fmla="*/ f37 1 66"/>
              <a:gd name="f47" fmla="*/ f38 1 14"/>
              <a:gd name="f48" fmla="*/ f39 1 66"/>
              <a:gd name="f49" fmla="*/ f40 1 14"/>
              <a:gd name="f50" fmla="*/ f41 1 66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14" h="66">
                <a:moveTo>
                  <a:pt x="f8" y="f5"/>
                </a:moveTo>
                <a:cubicBezTo>
                  <a:pt x="f9" y="f10"/>
                  <a:pt x="f11" y="f8"/>
                  <a:pt x="f6" y="f12"/>
                </a:cubicBezTo>
                <a:cubicBezTo>
                  <a:pt x="f11" y="f13"/>
                  <a:pt x="f14" y="f15"/>
                  <a:pt x="f16" y="f17"/>
                </a:cubicBezTo>
                <a:cubicBezTo>
                  <a:pt x="f10" y="f7"/>
                  <a:pt x="f5" y="f18"/>
                  <a:pt x="f5" y="f19"/>
                </a:cubicBezTo>
                <a:cubicBezTo>
                  <a:pt x="f10" y="f20"/>
                  <a:pt x="f10" y="f21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4" name="Freeform 65">
            <a:extLst>
              <a:ext uri="{FF2B5EF4-FFF2-40B4-BE49-F238E27FC236}">
                <a16:creationId xmlns:a16="http://schemas.microsoft.com/office/drawing/2014/main" id="{721BECD1-BA0E-B910-EE2F-40CEDD571883}"/>
              </a:ext>
            </a:extLst>
          </p:cNvPr>
          <p:cNvSpPr/>
          <p:nvPr/>
        </p:nvSpPr>
        <p:spPr>
          <a:xfrm>
            <a:off x="7634289" y="742950"/>
            <a:ext cx="85725" cy="3540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"/>
              <a:gd name="f7" fmla="val 62"/>
              <a:gd name="f8" fmla="val 12"/>
              <a:gd name="f9" fmla="val 20"/>
              <a:gd name="f10" fmla="val 9"/>
              <a:gd name="f11" fmla="val 38"/>
              <a:gd name="f12" fmla="val 7"/>
              <a:gd name="f13" fmla="val 57"/>
              <a:gd name="f14" fmla="val 6"/>
              <a:gd name="f15" fmla="val 59"/>
              <a:gd name="f16" fmla="val 4"/>
              <a:gd name="f17" fmla="val 60"/>
              <a:gd name="f18" fmla="val 3"/>
              <a:gd name="f19" fmla="val 2"/>
              <a:gd name="f20" fmla="val 58"/>
              <a:gd name="f21" fmla="val 1"/>
              <a:gd name="f22" fmla="val 11"/>
              <a:gd name="f23" fmla="+- 0 0 -90"/>
              <a:gd name="f24" fmla="*/ f3 1 15"/>
              <a:gd name="f25" fmla="*/ f4 1 6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15"/>
              <a:gd name="f34" fmla="*/ f30 1 62"/>
              <a:gd name="f35" fmla="*/ 15 f31 1"/>
              <a:gd name="f36" fmla="*/ 0 f30 1"/>
              <a:gd name="f37" fmla="*/ 7 f31 1"/>
              <a:gd name="f38" fmla="*/ 57 f30 1"/>
              <a:gd name="f39" fmla="*/ 3 f31 1"/>
              <a:gd name="f40" fmla="*/ 62 f30 1"/>
              <a:gd name="f41" fmla="*/ 0 f31 1"/>
              <a:gd name="f42" fmla="*/ 2 f31 1"/>
              <a:gd name="f43" fmla="*/ 1 f30 1"/>
              <a:gd name="f44" fmla="+- f32 0 f1"/>
              <a:gd name="f45" fmla="*/ f35 1 15"/>
              <a:gd name="f46" fmla="*/ f36 1 62"/>
              <a:gd name="f47" fmla="*/ f37 1 15"/>
              <a:gd name="f48" fmla="*/ f38 1 62"/>
              <a:gd name="f49" fmla="*/ f39 1 15"/>
              <a:gd name="f50" fmla="*/ f40 1 62"/>
              <a:gd name="f51" fmla="*/ f41 1 15"/>
              <a:gd name="f52" fmla="*/ f42 1 15"/>
              <a:gd name="f53" fmla="*/ f43 1 62"/>
              <a:gd name="f54" fmla="*/ 0 1 f33"/>
              <a:gd name="f55" fmla="*/ f27 1 f33"/>
              <a:gd name="f56" fmla="*/ 0 1 f34"/>
              <a:gd name="f57" fmla="*/ f28 1 f34"/>
              <a:gd name="f58" fmla="*/ f45 1 f33"/>
              <a:gd name="f59" fmla="*/ f46 1 f34"/>
              <a:gd name="f60" fmla="*/ f47 1 f33"/>
              <a:gd name="f61" fmla="*/ f48 1 f34"/>
              <a:gd name="f62" fmla="*/ f49 1 f33"/>
              <a:gd name="f63" fmla="*/ f50 1 f34"/>
              <a:gd name="f64" fmla="*/ f51 1 f33"/>
              <a:gd name="f65" fmla="*/ f52 1 f33"/>
              <a:gd name="f66" fmla="*/ f53 1 f34"/>
              <a:gd name="f67" fmla="*/ f54 f24 1"/>
              <a:gd name="f68" fmla="*/ f55 f24 1"/>
              <a:gd name="f69" fmla="*/ f57 f25 1"/>
              <a:gd name="f70" fmla="*/ f56 f25 1"/>
              <a:gd name="f71" fmla="*/ f58 f24 1"/>
              <a:gd name="f72" fmla="*/ f59 f25 1"/>
              <a:gd name="f73" fmla="*/ f60 f24 1"/>
              <a:gd name="f74" fmla="*/ f61 f25 1"/>
              <a:gd name="f75" fmla="*/ f62 f24 1"/>
              <a:gd name="f76" fmla="*/ f63 f25 1"/>
              <a:gd name="f77" fmla="*/ f64 f24 1"/>
              <a:gd name="f78" fmla="*/ f65 f24 1"/>
              <a:gd name="f79" fmla="*/ f66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77" y="f74"/>
              </a:cxn>
              <a:cxn ang="f44">
                <a:pos x="f78" y="f79"/>
              </a:cxn>
              <a:cxn ang="f44">
                <a:pos x="f71" y="f72"/>
              </a:cxn>
            </a:cxnLst>
            <a:rect l="f67" t="f70" r="f68" b="f69"/>
            <a:pathLst>
              <a:path w="15" h="62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7"/>
                </a:cubicBezTo>
                <a:cubicBezTo>
                  <a:pt x="f19" y="f17"/>
                  <a:pt x="f5" y="f20"/>
                  <a:pt x="f5" y="f13"/>
                </a:cubicBezTo>
                <a:cubicBezTo>
                  <a:pt x="f21" y="f11"/>
                  <a:pt x="f19" y="f9"/>
                  <a:pt x="f19" y="f21"/>
                </a:cubicBezTo>
                <a:cubicBezTo>
                  <a:pt x="f12" y="f21"/>
                  <a:pt x="f22" y="f21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5" name="Freeform 66">
            <a:extLst>
              <a:ext uri="{FF2B5EF4-FFF2-40B4-BE49-F238E27FC236}">
                <a16:creationId xmlns:a16="http://schemas.microsoft.com/office/drawing/2014/main" id="{CF354791-EBEE-9F3E-E380-C043FA44FCE2}"/>
              </a:ext>
            </a:extLst>
          </p:cNvPr>
          <p:cNvSpPr/>
          <p:nvPr/>
        </p:nvSpPr>
        <p:spPr>
          <a:xfrm>
            <a:off x="6680204" y="5256208"/>
            <a:ext cx="222254" cy="274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"/>
              <a:gd name="f7" fmla="val 48"/>
              <a:gd name="f8" fmla="val 17"/>
              <a:gd name="f9" fmla="val 27"/>
              <a:gd name="f10" fmla="val 2"/>
              <a:gd name="f11" fmla="val 32"/>
              <a:gd name="f12" fmla="val 12"/>
              <a:gd name="f13" fmla="val 20"/>
              <a:gd name="f14" fmla="val 31"/>
              <a:gd name="f15" fmla="val 29"/>
              <a:gd name="f16" fmla="val 23"/>
              <a:gd name="f17" fmla="val 38"/>
              <a:gd name="f18" fmla="val 14"/>
              <a:gd name="f19" fmla="val 7"/>
              <a:gd name="f20" fmla="val 41"/>
              <a:gd name="f21" fmla="val 1"/>
              <a:gd name="f22" fmla="val 34"/>
              <a:gd name="f23" fmla="val 24"/>
              <a:gd name="f24" fmla="val 3"/>
              <a:gd name="f25" fmla="val 16"/>
              <a:gd name="f26" fmla="val 6"/>
              <a:gd name="f27" fmla="val 9"/>
              <a:gd name="f28" fmla="val 8"/>
              <a:gd name="f29" fmla="val 13"/>
              <a:gd name="f30" fmla="val 4"/>
              <a:gd name="f31" fmla="+- 0 0 -90"/>
              <a:gd name="f32" fmla="*/ f3 1 39"/>
              <a:gd name="f33" fmla="*/ f4 1 48"/>
              <a:gd name="f34" fmla="val f5"/>
              <a:gd name="f35" fmla="val f6"/>
              <a:gd name="f36" fmla="val f7"/>
              <a:gd name="f37" fmla="*/ f31 f0 1"/>
              <a:gd name="f38" fmla="+- f36 0 f34"/>
              <a:gd name="f39" fmla="+- f35 0 f34"/>
              <a:gd name="f40" fmla="*/ f37 1 f2"/>
              <a:gd name="f41" fmla="*/ f39 1 39"/>
              <a:gd name="f42" fmla="*/ f38 1 48"/>
              <a:gd name="f43" fmla="*/ 17 f39 1"/>
              <a:gd name="f44" fmla="*/ 0 f38 1"/>
              <a:gd name="f45" fmla="*/ 39 f39 1"/>
              <a:gd name="f46" fmla="*/ 20 f38 1"/>
              <a:gd name="f47" fmla="*/ 14 f39 1"/>
              <a:gd name="f48" fmla="*/ 48 f38 1"/>
              <a:gd name="f49" fmla="*/ 0 f39 1"/>
              <a:gd name="f50" fmla="*/ 24 f38 1"/>
              <a:gd name="f51" fmla="*/ 6 f39 1"/>
              <a:gd name="f52" fmla="*/ 12 f38 1"/>
              <a:gd name="f53" fmla="+- f40 0 f1"/>
              <a:gd name="f54" fmla="*/ f43 1 39"/>
              <a:gd name="f55" fmla="*/ f44 1 48"/>
              <a:gd name="f56" fmla="*/ f45 1 39"/>
              <a:gd name="f57" fmla="*/ f46 1 48"/>
              <a:gd name="f58" fmla="*/ f47 1 39"/>
              <a:gd name="f59" fmla="*/ f48 1 48"/>
              <a:gd name="f60" fmla="*/ f49 1 39"/>
              <a:gd name="f61" fmla="*/ f50 1 48"/>
              <a:gd name="f62" fmla="*/ f51 1 39"/>
              <a:gd name="f63" fmla="*/ f52 1 48"/>
              <a:gd name="f64" fmla="*/ 0 1 f41"/>
              <a:gd name="f65" fmla="*/ f35 1 f41"/>
              <a:gd name="f66" fmla="*/ 0 1 f42"/>
              <a:gd name="f67" fmla="*/ f36 1 f42"/>
              <a:gd name="f68" fmla="*/ f54 1 f41"/>
              <a:gd name="f69" fmla="*/ f55 1 f42"/>
              <a:gd name="f70" fmla="*/ f56 1 f41"/>
              <a:gd name="f71" fmla="*/ f57 1 f42"/>
              <a:gd name="f72" fmla="*/ f58 1 f41"/>
              <a:gd name="f73" fmla="*/ f59 1 f42"/>
              <a:gd name="f74" fmla="*/ f60 1 f41"/>
              <a:gd name="f75" fmla="*/ f61 1 f42"/>
              <a:gd name="f76" fmla="*/ f62 1 f41"/>
              <a:gd name="f77" fmla="*/ f63 1 f42"/>
              <a:gd name="f78" fmla="*/ f64 f32 1"/>
              <a:gd name="f79" fmla="*/ f65 f32 1"/>
              <a:gd name="f80" fmla="*/ f67 f33 1"/>
              <a:gd name="f81" fmla="*/ f66 f33 1"/>
              <a:gd name="f82" fmla="*/ f68 f32 1"/>
              <a:gd name="f83" fmla="*/ f69 f33 1"/>
              <a:gd name="f84" fmla="*/ f70 f32 1"/>
              <a:gd name="f85" fmla="*/ f71 f33 1"/>
              <a:gd name="f86" fmla="*/ f72 f32 1"/>
              <a:gd name="f87" fmla="*/ f73 f33 1"/>
              <a:gd name="f88" fmla="*/ f74 f32 1"/>
              <a:gd name="f89" fmla="*/ f75 f33 1"/>
              <a:gd name="f90" fmla="*/ f76 f32 1"/>
              <a:gd name="f91" fmla="*/ f77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82" y="f83"/>
              </a:cxn>
              <a:cxn ang="f53">
                <a:pos x="f84" y="f85"/>
              </a:cxn>
              <a:cxn ang="f53">
                <a:pos x="f86" y="f87"/>
              </a:cxn>
              <a:cxn ang="f53">
                <a:pos x="f88" y="f89"/>
              </a:cxn>
              <a:cxn ang="f53">
                <a:pos x="f90" y="f91"/>
              </a:cxn>
              <a:cxn ang="f53">
                <a:pos x="f82" y="f83"/>
              </a:cxn>
            </a:cxnLst>
            <a:rect l="f78" t="f81" r="f79" b="f80"/>
            <a:pathLst>
              <a:path w="39" h="48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4" y="f15"/>
                  <a:pt x="f16" y="f17"/>
                  <a:pt x="f18" y="f7"/>
                </a:cubicBezTo>
                <a:cubicBezTo>
                  <a:pt x="f19" y="f20"/>
                  <a:pt x="f21" y="f22"/>
                  <a:pt x="f5" y="f23"/>
                </a:cubicBezTo>
                <a:cubicBezTo>
                  <a:pt x="f5" y="f13"/>
                  <a:pt x="f24" y="f25"/>
                  <a:pt x="f26" y="f12"/>
                </a:cubicBezTo>
                <a:cubicBezTo>
                  <a:pt x="f27" y="f28"/>
                  <a:pt x="f29" y="f30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6" name="Freeform 67">
            <a:extLst>
              <a:ext uri="{FF2B5EF4-FFF2-40B4-BE49-F238E27FC236}">
                <a16:creationId xmlns:a16="http://schemas.microsoft.com/office/drawing/2014/main" id="{E2FCA7CD-EED3-2270-1341-E291E1F49A8D}"/>
              </a:ext>
            </a:extLst>
          </p:cNvPr>
          <p:cNvSpPr/>
          <p:nvPr/>
        </p:nvSpPr>
        <p:spPr>
          <a:xfrm>
            <a:off x="7977189" y="5284783"/>
            <a:ext cx="228600" cy="2794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"/>
              <a:gd name="f7" fmla="val 49"/>
              <a:gd name="f8" fmla="val 15"/>
              <a:gd name="f9" fmla="val 10"/>
              <a:gd name="f10" fmla="val 41"/>
              <a:gd name="f11" fmla="val 6"/>
              <a:gd name="f12" fmla="val 35"/>
              <a:gd name="f13" fmla="val 2"/>
              <a:gd name="f14" fmla="val 28"/>
              <a:gd name="f15" fmla="val 22"/>
              <a:gd name="f16" fmla="val 16"/>
              <a:gd name="f17" fmla="val 7"/>
              <a:gd name="f18" fmla="val 12"/>
              <a:gd name="f19" fmla="val 11"/>
              <a:gd name="f20" fmla="val 9"/>
              <a:gd name="f21" fmla="val 14"/>
              <a:gd name="f22" fmla="val 5"/>
              <a:gd name="f23" fmla="val 18"/>
              <a:gd name="f24" fmla="val 24"/>
              <a:gd name="f25" fmla="val 32"/>
              <a:gd name="f26" fmla="val 20"/>
              <a:gd name="f27" fmla="val 29"/>
              <a:gd name="f28" fmla="val 38"/>
              <a:gd name="f29" fmla="+- 0 0 -90"/>
              <a:gd name="f30" fmla="*/ f3 1 40"/>
              <a:gd name="f31" fmla="*/ f4 1 49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40"/>
              <a:gd name="f40" fmla="*/ f36 1 49"/>
              <a:gd name="f41" fmla="*/ 15 f37 1"/>
              <a:gd name="f42" fmla="*/ 49 f36 1"/>
              <a:gd name="f43" fmla="*/ 2 f37 1"/>
              <a:gd name="f44" fmla="*/ 28 f36 1"/>
              <a:gd name="f45" fmla="*/ 7 f37 1"/>
              <a:gd name="f46" fmla="*/ 12 f36 1"/>
              <a:gd name="f47" fmla="*/ 18 f37 1"/>
              <a:gd name="f48" fmla="*/ 0 f36 1"/>
              <a:gd name="f49" fmla="*/ 40 f37 1"/>
              <a:gd name="f50" fmla="*/ 20 f36 1"/>
              <a:gd name="f51" fmla="+- f38 0 f1"/>
              <a:gd name="f52" fmla="*/ f41 1 40"/>
              <a:gd name="f53" fmla="*/ f42 1 49"/>
              <a:gd name="f54" fmla="*/ f43 1 40"/>
              <a:gd name="f55" fmla="*/ f44 1 49"/>
              <a:gd name="f56" fmla="*/ f45 1 40"/>
              <a:gd name="f57" fmla="*/ f46 1 49"/>
              <a:gd name="f58" fmla="*/ f47 1 40"/>
              <a:gd name="f59" fmla="*/ f48 1 49"/>
              <a:gd name="f60" fmla="*/ f49 1 40"/>
              <a:gd name="f61" fmla="*/ f50 1 49"/>
              <a:gd name="f62" fmla="*/ 0 1 f39"/>
              <a:gd name="f63" fmla="*/ f33 1 f39"/>
              <a:gd name="f64" fmla="*/ 0 1 f40"/>
              <a:gd name="f65" fmla="*/ f34 1 f40"/>
              <a:gd name="f66" fmla="*/ f52 1 f39"/>
              <a:gd name="f67" fmla="*/ f53 1 f40"/>
              <a:gd name="f68" fmla="*/ f54 1 f39"/>
              <a:gd name="f69" fmla="*/ f55 1 f40"/>
              <a:gd name="f70" fmla="*/ f56 1 f39"/>
              <a:gd name="f71" fmla="*/ f57 1 f40"/>
              <a:gd name="f72" fmla="*/ f58 1 f39"/>
              <a:gd name="f73" fmla="*/ f59 1 f40"/>
              <a:gd name="f74" fmla="*/ f60 1 f39"/>
              <a:gd name="f75" fmla="*/ f61 1 f40"/>
              <a:gd name="f76" fmla="*/ f62 f30 1"/>
              <a:gd name="f77" fmla="*/ f63 f30 1"/>
              <a:gd name="f78" fmla="*/ f65 f31 1"/>
              <a:gd name="f79" fmla="*/ f64 f31 1"/>
              <a:gd name="f80" fmla="*/ f66 f30 1"/>
              <a:gd name="f81" fmla="*/ f67 f31 1"/>
              <a:gd name="f82" fmla="*/ f68 f30 1"/>
              <a:gd name="f83" fmla="*/ f69 f31 1"/>
              <a:gd name="f84" fmla="*/ f70 f30 1"/>
              <a:gd name="f85" fmla="*/ f71 f31 1"/>
              <a:gd name="f86" fmla="*/ f72 f30 1"/>
              <a:gd name="f87" fmla="*/ f73 f31 1"/>
              <a:gd name="f88" fmla="*/ f74 f30 1"/>
              <a:gd name="f89" fmla="*/ f75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0" y="f81"/>
              </a:cxn>
              <a:cxn ang="f51">
                <a:pos x="f82" y="f83"/>
              </a:cxn>
              <a:cxn ang="f51">
                <a:pos x="f84" y="f85"/>
              </a:cxn>
              <a:cxn ang="f51">
                <a:pos x="f86" y="f87"/>
              </a:cxn>
              <a:cxn ang="f51">
                <a:pos x="f88" y="f89"/>
              </a:cxn>
              <a:cxn ang="f51">
                <a:pos x="f80" y="f81"/>
              </a:cxn>
            </a:cxnLst>
            <a:rect l="f76" t="f79" r="f77" b="f78"/>
            <a:pathLst>
              <a:path w="40" h="49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5" y="f15"/>
                  <a:pt x="f13" y="f16"/>
                  <a:pt x="f17" y="f18"/>
                </a:cubicBezTo>
                <a:cubicBezTo>
                  <a:pt x="f19" y="f20"/>
                  <a:pt x="f21" y="f22"/>
                  <a:pt x="f23" y="f5"/>
                </a:cubicBezTo>
                <a:cubicBezTo>
                  <a:pt x="f24" y="f5"/>
                  <a:pt x="f25" y="f11"/>
                  <a:pt x="f6" y="f26"/>
                </a:cubicBezTo>
                <a:cubicBezTo>
                  <a:pt x="f25" y="f27"/>
                  <a:pt x="f24" y="f28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7" name="Freeform 68">
            <a:extLst>
              <a:ext uri="{FF2B5EF4-FFF2-40B4-BE49-F238E27FC236}">
                <a16:creationId xmlns:a16="http://schemas.microsoft.com/office/drawing/2014/main" id="{A3783611-65DE-D3EA-5B31-58A813C70BEF}"/>
              </a:ext>
            </a:extLst>
          </p:cNvPr>
          <p:cNvSpPr/>
          <p:nvPr/>
        </p:nvSpPr>
        <p:spPr>
          <a:xfrm>
            <a:off x="7302498" y="5256208"/>
            <a:ext cx="239709" cy="2794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"/>
              <a:gd name="f7" fmla="val 49"/>
              <a:gd name="f8" fmla="val 19"/>
              <a:gd name="f9" fmla="val 29"/>
              <a:gd name="f10" fmla="val 2"/>
              <a:gd name="f11" fmla="val 34"/>
              <a:gd name="f12" fmla="val 12"/>
              <a:gd name="f13" fmla="val 20"/>
              <a:gd name="f14" fmla="val 33"/>
              <a:gd name="f15" fmla="val 25"/>
              <a:gd name="f16" fmla="val 38"/>
              <a:gd name="f17" fmla="val 16"/>
              <a:gd name="f18" fmla="val 11"/>
              <a:gd name="f19" fmla="val 41"/>
              <a:gd name="f20" fmla="val 6"/>
              <a:gd name="f21" fmla="val 3"/>
              <a:gd name="f22" fmla="val 26"/>
              <a:gd name="f23" fmla="val 4"/>
              <a:gd name="f24" fmla="val 8"/>
              <a:gd name="f25" fmla="val 15"/>
              <a:gd name="f26" fmla="+- 0 0 -90"/>
              <a:gd name="f27" fmla="*/ f3 1 42"/>
              <a:gd name="f28" fmla="*/ f4 1 49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42"/>
              <a:gd name="f37" fmla="*/ f33 1 49"/>
              <a:gd name="f38" fmla="*/ 19 f34 1"/>
              <a:gd name="f39" fmla="*/ 0 f33 1"/>
              <a:gd name="f40" fmla="*/ 42 f34 1"/>
              <a:gd name="f41" fmla="*/ 20 f33 1"/>
              <a:gd name="f42" fmla="*/ 16 f34 1"/>
              <a:gd name="f43" fmla="*/ 49 f33 1"/>
              <a:gd name="f44" fmla="*/ 3 f34 1"/>
              <a:gd name="f45" fmla="*/ 26 f33 1"/>
              <a:gd name="f46" fmla="*/ 8 f34 1"/>
              <a:gd name="f47" fmla="*/ 12 f33 1"/>
              <a:gd name="f48" fmla="+- f35 0 f1"/>
              <a:gd name="f49" fmla="*/ f38 1 42"/>
              <a:gd name="f50" fmla="*/ f39 1 49"/>
              <a:gd name="f51" fmla="*/ f40 1 42"/>
              <a:gd name="f52" fmla="*/ f41 1 49"/>
              <a:gd name="f53" fmla="*/ f42 1 42"/>
              <a:gd name="f54" fmla="*/ f43 1 49"/>
              <a:gd name="f55" fmla="*/ f44 1 42"/>
              <a:gd name="f56" fmla="*/ f45 1 49"/>
              <a:gd name="f57" fmla="*/ f46 1 42"/>
              <a:gd name="f58" fmla="*/ f47 1 49"/>
              <a:gd name="f59" fmla="*/ 0 1 f36"/>
              <a:gd name="f60" fmla="*/ f30 1 f36"/>
              <a:gd name="f61" fmla="*/ 0 1 f37"/>
              <a:gd name="f62" fmla="*/ f31 1 f37"/>
              <a:gd name="f63" fmla="*/ f49 1 f36"/>
              <a:gd name="f64" fmla="*/ f50 1 f37"/>
              <a:gd name="f65" fmla="*/ f51 1 f36"/>
              <a:gd name="f66" fmla="*/ f52 1 f37"/>
              <a:gd name="f67" fmla="*/ f53 1 f36"/>
              <a:gd name="f68" fmla="*/ f54 1 f37"/>
              <a:gd name="f69" fmla="*/ f55 1 f36"/>
              <a:gd name="f70" fmla="*/ f56 1 f37"/>
              <a:gd name="f71" fmla="*/ f57 1 f36"/>
              <a:gd name="f72" fmla="*/ f58 1 f37"/>
              <a:gd name="f73" fmla="*/ f59 f27 1"/>
              <a:gd name="f74" fmla="*/ f60 f27 1"/>
              <a:gd name="f75" fmla="*/ f62 f28 1"/>
              <a:gd name="f76" fmla="*/ f61 f28 1"/>
              <a:gd name="f77" fmla="*/ f63 f27 1"/>
              <a:gd name="f78" fmla="*/ f64 f28 1"/>
              <a:gd name="f79" fmla="*/ f65 f27 1"/>
              <a:gd name="f80" fmla="*/ f66 f28 1"/>
              <a:gd name="f81" fmla="*/ f67 f27 1"/>
              <a:gd name="f82" fmla="*/ f68 f28 1"/>
              <a:gd name="f83" fmla="*/ f69 f27 1"/>
              <a:gd name="f84" fmla="*/ f70 f28 1"/>
              <a:gd name="f85" fmla="*/ f71 f27 1"/>
              <a:gd name="f86" fmla="*/ f72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77" y="f78"/>
              </a:cxn>
              <a:cxn ang="f48">
                <a:pos x="f79" y="f80"/>
              </a:cxn>
              <a:cxn ang="f48">
                <a:pos x="f81" y="f82"/>
              </a:cxn>
              <a:cxn ang="f48">
                <a:pos x="f83" y="f84"/>
              </a:cxn>
              <a:cxn ang="f48">
                <a:pos x="f85" y="f86"/>
              </a:cxn>
              <a:cxn ang="f48">
                <a:pos x="f77" y="f78"/>
              </a:cxn>
            </a:cxnLst>
            <a:rect l="f73" t="f76" r="f74" b="f75"/>
            <a:pathLst>
              <a:path w="42" h="49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4" y="f9"/>
                  <a:pt x="f15" y="f16"/>
                  <a:pt x="f17" y="f7"/>
                </a:cubicBezTo>
                <a:cubicBezTo>
                  <a:pt x="f18" y="f19"/>
                  <a:pt x="f20" y="f11"/>
                  <a:pt x="f21" y="f22"/>
                </a:cubicBezTo>
                <a:cubicBezTo>
                  <a:pt x="f5" y="f13"/>
                  <a:pt x="f23" y="f17"/>
                  <a:pt x="f24" y="f12"/>
                </a:cubicBezTo>
                <a:cubicBezTo>
                  <a:pt x="f12" y="f24"/>
                  <a:pt x="f25" y="f2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8" name="Freeform 69">
            <a:extLst>
              <a:ext uri="{FF2B5EF4-FFF2-40B4-BE49-F238E27FC236}">
                <a16:creationId xmlns:a16="http://schemas.microsoft.com/office/drawing/2014/main" id="{5A0F7639-E7D4-73DF-4F63-5759E4A2171E}"/>
              </a:ext>
            </a:extLst>
          </p:cNvPr>
          <p:cNvSpPr/>
          <p:nvPr/>
        </p:nvSpPr>
        <p:spPr>
          <a:xfrm>
            <a:off x="7942258" y="3890964"/>
            <a:ext cx="85725" cy="1587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"/>
              <a:gd name="f7" fmla="val 28"/>
              <a:gd name="f8" fmla="val 12"/>
              <a:gd name="f9" fmla="val 8"/>
              <a:gd name="f10" fmla="val 4"/>
              <a:gd name="f11" fmla="val 21"/>
              <a:gd name="f12" fmla="val 13"/>
              <a:gd name="f13" fmla="val 1"/>
              <a:gd name="f14" fmla="val 6"/>
              <a:gd name="f15" fmla="val 2"/>
              <a:gd name="f16" fmla="val 7"/>
              <a:gd name="f17" fmla="val 14"/>
              <a:gd name="f18" fmla="val 20"/>
              <a:gd name="f19" fmla="+- 0 0 -90"/>
              <a:gd name="f20" fmla="*/ f3 1 15"/>
              <a:gd name="f21" fmla="*/ f4 1 28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15"/>
              <a:gd name="f30" fmla="*/ f26 1 28"/>
              <a:gd name="f31" fmla="*/ 12 f27 1"/>
              <a:gd name="f32" fmla="*/ 28 f26 1"/>
              <a:gd name="f33" fmla="*/ 0 f27 1"/>
              <a:gd name="f34" fmla="*/ 1 f27 1"/>
              <a:gd name="f35" fmla="*/ 6 f26 1"/>
              <a:gd name="f36" fmla="*/ 15 f27 1"/>
              <a:gd name="f37" fmla="*/ 4 f26 1"/>
              <a:gd name="f38" fmla="+- f28 0 f1"/>
              <a:gd name="f39" fmla="*/ f31 1 15"/>
              <a:gd name="f40" fmla="*/ f32 1 28"/>
              <a:gd name="f41" fmla="*/ f33 1 15"/>
              <a:gd name="f42" fmla="*/ f34 1 15"/>
              <a:gd name="f43" fmla="*/ f35 1 28"/>
              <a:gd name="f44" fmla="*/ f36 1 15"/>
              <a:gd name="f45" fmla="*/ f37 1 28"/>
              <a:gd name="f46" fmla="*/ 0 1 f29"/>
              <a:gd name="f47" fmla="*/ f23 1 f29"/>
              <a:gd name="f48" fmla="*/ 0 1 f30"/>
              <a:gd name="f49" fmla="*/ f24 1 f30"/>
              <a:gd name="f50" fmla="*/ f39 1 f29"/>
              <a:gd name="f51" fmla="*/ f40 1 f30"/>
              <a:gd name="f52" fmla="*/ f41 1 f29"/>
              <a:gd name="f53" fmla="*/ f42 1 f29"/>
              <a:gd name="f54" fmla="*/ f43 1 f30"/>
              <a:gd name="f55" fmla="*/ f44 1 f29"/>
              <a:gd name="f56" fmla="*/ f45 1 f30"/>
              <a:gd name="f57" fmla="*/ f46 f20 1"/>
              <a:gd name="f58" fmla="*/ f47 f20 1"/>
              <a:gd name="f59" fmla="*/ f49 f21 1"/>
              <a:gd name="f60" fmla="*/ f48 f21 1"/>
              <a:gd name="f61" fmla="*/ f50 f20 1"/>
              <a:gd name="f62" fmla="*/ f51 f21 1"/>
              <a:gd name="f63" fmla="*/ f52 f20 1"/>
              <a:gd name="f64" fmla="*/ f53 f20 1"/>
              <a:gd name="f65" fmla="*/ f54 f21 1"/>
              <a:gd name="f66" fmla="*/ f55 f20 1"/>
              <a:gd name="f67" fmla="*/ f56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1" y="f62"/>
              </a:cxn>
              <a:cxn ang="f38">
                <a:pos x="f63" y="f62"/>
              </a:cxn>
              <a:cxn ang="f38">
                <a:pos x="f64" y="f65"/>
              </a:cxn>
              <a:cxn ang="f38">
                <a:pos x="f66" y="f67"/>
              </a:cxn>
              <a:cxn ang="f38">
                <a:pos x="f61" y="f62"/>
              </a:cxn>
            </a:cxnLst>
            <a:rect l="f57" t="f60" r="f58" b="f59"/>
            <a:pathLst>
              <a:path w="15" h="28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5" y="f11"/>
                  <a:pt x="f5" y="f12"/>
                  <a:pt x="f13" y="f14"/>
                </a:cubicBezTo>
                <a:cubicBezTo>
                  <a:pt x="f15" y="f13"/>
                  <a:pt x="f16" y="f5"/>
                  <a:pt x="f6" y="f10"/>
                </a:cubicBezTo>
                <a:cubicBezTo>
                  <a:pt x="f17" y="f8"/>
                  <a:pt x="f12" y="f18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9" name="Freeform 73">
            <a:extLst>
              <a:ext uri="{FF2B5EF4-FFF2-40B4-BE49-F238E27FC236}">
                <a16:creationId xmlns:a16="http://schemas.microsoft.com/office/drawing/2014/main" id="{35CAB901-0862-B5E3-9C28-E65E3D944FE9}"/>
              </a:ext>
            </a:extLst>
          </p:cNvPr>
          <p:cNvSpPr/>
          <p:nvPr/>
        </p:nvSpPr>
        <p:spPr>
          <a:xfrm>
            <a:off x="2894011" y="849313"/>
            <a:ext cx="2894011" cy="5653085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578"/>
              <a:gd name="f8" fmla="val 1132"/>
              <a:gd name="f9" fmla="val 274"/>
              <a:gd name="f10" fmla="val 290"/>
              <a:gd name="f11" fmla="val 3"/>
              <a:gd name="f12" fmla="val 306"/>
              <a:gd name="f13" fmla="val 5"/>
              <a:gd name="f14" fmla="val 323"/>
              <a:gd name="f15" fmla="val 7"/>
              <a:gd name="f16" fmla="val 382"/>
              <a:gd name="f17" fmla="val 14"/>
              <a:gd name="f18" fmla="val 441"/>
              <a:gd name="f19" fmla="val 20"/>
              <a:gd name="f20" fmla="val 500"/>
              <a:gd name="f21" fmla="val 26"/>
              <a:gd name="f22" fmla="val 506"/>
              <a:gd name="f23" fmla="val 27"/>
              <a:gd name="f24" fmla="val 512"/>
              <a:gd name="f25" fmla="val 518"/>
              <a:gd name="f26" fmla="val 28"/>
              <a:gd name="f27" fmla="val 525"/>
              <a:gd name="f28" fmla="val 29"/>
              <a:gd name="f29" fmla="val 530"/>
              <a:gd name="f30" fmla="val 31"/>
              <a:gd name="f31" fmla="val 39"/>
              <a:gd name="f32" fmla="val 48"/>
              <a:gd name="f33" fmla="val 51"/>
              <a:gd name="f34" fmla="val 517"/>
              <a:gd name="f35" fmla="val 516"/>
              <a:gd name="f36" fmla="val 515"/>
              <a:gd name="f37" fmla="val 52"/>
              <a:gd name="f38" fmla="val 513"/>
              <a:gd name="f39" fmla="val 510"/>
              <a:gd name="f40" fmla="val 85"/>
              <a:gd name="f41" fmla="val 118"/>
              <a:gd name="f42" fmla="val 503"/>
              <a:gd name="f43" fmla="val 153"/>
              <a:gd name="f44" fmla="val 154"/>
              <a:gd name="f45" fmla="val 526"/>
              <a:gd name="f46" fmla="val 156"/>
              <a:gd name="f47" fmla="val 537"/>
              <a:gd name="f48" fmla="val 157"/>
              <a:gd name="f49" fmla="val 545"/>
              <a:gd name="f50" fmla="val 158"/>
              <a:gd name="f51" fmla="val 552"/>
              <a:gd name="f52" fmla="val 159"/>
              <a:gd name="f53" fmla="val 560"/>
              <a:gd name="f54" fmla="val 160"/>
              <a:gd name="f55" fmla="val 568"/>
              <a:gd name="f56" fmla="val 161"/>
              <a:gd name="f57" fmla="val 573"/>
              <a:gd name="f58" fmla="val 164"/>
              <a:gd name="f59" fmla="val 572"/>
              <a:gd name="f60" fmla="val 173"/>
              <a:gd name="f61" fmla="val 571"/>
              <a:gd name="f62" fmla="val 565"/>
              <a:gd name="f63" fmla="val 183"/>
              <a:gd name="f64" fmla="val 558"/>
              <a:gd name="f65" fmla="val 182"/>
              <a:gd name="f66" fmla="val 555"/>
              <a:gd name="f67" fmla="val 548"/>
              <a:gd name="f68" fmla="val 544"/>
              <a:gd name="f69" fmla="val 213"/>
              <a:gd name="f70" fmla="val 541"/>
              <a:gd name="f71" fmla="val 244"/>
              <a:gd name="f72" fmla="val 276"/>
              <a:gd name="f73" fmla="val 281"/>
              <a:gd name="f74" fmla="val 562"/>
              <a:gd name="f75" fmla="val 293"/>
              <a:gd name="f76" fmla="val 556"/>
              <a:gd name="f77" fmla="val 305"/>
              <a:gd name="f78" fmla="val 300"/>
              <a:gd name="f79" fmla="val 535"/>
              <a:gd name="f80" fmla="val 301"/>
              <a:gd name="f81" fmla="val 340"/>
              <a:gd name="f82" fmla="val 379"/>
              <a:gd name="f83" fmla="val 522"/>
              <a:gd name="f84" fmla="val 418"/>
              <a:gd name="f85" fmla="val 422"/>
              <a:gd name="f86" fmla="val 417"/>
              <a:gd name="f87" fmla="val 543"/>
              <a:gd name="f88" fmla="val 433"/>
              <a:gd name="f89" fmla="val 448"/>
              <a:gd name="f90" fmla="val 528"/>
              <a:gd name="f91" fmla="val 440"/>
              <a:gd name="f92" fmla="val 519"/>
              <a:gd name="f93" fmla="val 443"/>
              <a:gd name="f94" fmla="val 482"/>
              <a:gd name="f95" fmla="val 511"/>
              <a:gd name="f96" fmla="val 520"/>
              <a:gd name="f97" fmla="val 559"/>
              <a:gd name="f98" fmla="val 514"/>
              <a:gd name="f99" fmla="val 564"/>
              <a:gd name="f100" fmla="val 575"/>
              <a:gd name="f101" fmla="val 589"/>
              <a:gd name="f102" fmla="val 582"/>
              <a:gd name="f103" fmla="val 504"/>
              <a:gd name="f104" fmla="val 584"/>
              <a:gd name="f105" fmla="val 499"/>
              <a:gd name="f106" fmla="val 623"/>
              <a:gd name="f107" fmla="val 495"/>
              <a:gd name="f108" fmla="val 662"/>
              <a:gd name="f109" fmla="val 491"/>
              <a:gd name="f110" fmla="val 701"/>
              <a:gd name="f111" fmla="val 705"/>
              <a:gd name="f112" fmla="val 716"/>
              <a:gd name="f113" fmla="val 731"/>
              <a:gd name="f114" fmla="val 498"/>
              <a:gd name="f115" fmla="val 724"/>
              <a:gd name="f116" fmla="val 488"/>
              <a:gd name="f117" fmla="val 726"/>
              <a:gd name="f118" fmla="val 484"/>
              <a:gd name="f119" fmla="val 765"/>
              <a:gd name="f120" fmla="val 480"/>
              <a:gd name="f121" fmla="val 804"/>
              <a:gd name="f122" fmla="val 475"/>
              <a:gd name="f123" fmla="val 843"/>
              <a:gd name="f124" fmla="val 847"/>
              <a:gd name="f125" fmla="val 497"/>
              <a:gd name="f126" fmla="val 858"/>
              <a:gd name="f127" fmla="val 873"/>
              <a:gd name="f128" fmla="val 866"/>
              <a:gd name="f129" fmla="val 473"/>
              <a:gd name="f130" fmla="val 867"/>
              <a:gd name="f131" fmla="val 469"/>
              <a:gd name="f132" fmla="val 903"/>
              <a:gd name="f133" fmla="val 465"/>
              <a:gd name="f134" fmla="val 939"/>
              <a:gd name="f135" fmla="val 461"/>
              <a:gd name="f136" fmla="val 975"/>
              <a:gd name="f137" fmla="val 463"/>
              <a:gd name="f138" fmla="val 976"/>
              <a:gd name="f139" fmla="val 977"/>
              <a:gd name="f140" fmla="val 464"/>
              <a:gd name="f141" fmla="val 487"/>
              <a:gd name="f142" fmla="val 980"/>
              <a:gd name="f143" fmla="val 1003"/>
              <a:gd name="f144" fmla="val 1038"/>
              <a:gd name="f145" fmla="val 477"/>
              <a:gd name="f146" fmla="val 1073"/>
              <a:gd name="f147" fmla="val 1110"/>
              <a:gd name="f148" fmla="val 481"/>
              <a:gd name="f149" fmla="val 485"/>
              <a:gd name="f150" fmla="val 563"/>
              <a:gd name="f151" fmla="val 1112"/>
              <a:gd name="f152" fmla="val 1121"/>
              <a:gd name="f153" fmla="val 1129"/>
              <a:gd name="f154" fmla="val 381"/>
              <a:gd name="f155" fmla="val 198"/>
              <a:gd name="f156" fmla="val 15"/>
              <a:gd name="f157" fmla="val 1"/>
              <a:gd name="f158" fmla="val 1130"/>
              <a:gd name="f159" fmla="val 1113"/>
              <a:gd name="f160" fmla="val 33"/>
              <a:gd name="f161" fmla="val 70"/>
              <a:gd name="f162" fmla="val 73"/>
              <a:gd name="f163" fmla="val 1082"/>
              <a:gd name="f164" fmla="val 76"/>
              <a:gd name="f165" fmla="val 1054"/>
              <a:gd name="f166" fmla="val 79"/>
              <a:gd name="f167" fmla="val 1026"/>
              <a:gd name="f168" fmla="val 82"/>
              <a:gd name="f169" fmla="val 1002"/>
              <a:gd name="f170" fmla="val 84"/>
              <a:gd name="f171" fmla="val 978"/>
              <a:gd name="f172" fmla="val 87"/>
              <a:gd name="f173" fmla="val 954"/>
              <a:gd name="f174" fmla="val 89"/>
              <a:gd name="f175" fmla="val 938"/>
              <a:gd name="f176" fmla="val 91"/>
              <a:gd name="f177" fmla="val 937"/>
              <a:gd name="f178" fmla="val 107"/>
              <a:gd name="f179" fmla="val 109"/>
              <a:gd name="f180" fmla="val 111"/>
              <a:gd name="f181" fmla="val 115"/>
              <a:gd name="f182" fmla="val 119"/>
              <a:gd name="f183" fmla="val 902"/>
              <a:gd name="f184" fmla="val 123"/>
              <a:gd name="f185" fmla="val 127"/>
              <a:gd name="f186" fmla="val 831"/>
              <a:gd name="f187" fmla="val 826"/>
              <a:gd name="f188" fmla="val 103"/>
              <a:gd name="f189" fmla="val 830"/>
              <a:gd name="f190" fmla="val 106"/>
              <a:gd name="f191" fmla="val 814"/>
              <a:gd name="f192" fmla="val 108"/>
              <a:gd name="f193" fmla="val 801"/>
              <a:gd name="f194" fmla="val 120"/>
              <a:gd name="f195" fmla="val 806"/>
              <a:gd name="f196" fmla="val 130"/>
              <a:gd name="f197" fmla="val 805"/>
              <a:gd name="f198" fmla="val 134"/>
              <a:gd name="f199" fmla="val 767"/>
              <a:gd name="f200" fmla="val 138"/>
              <a:gd name="f201" fmla="val 728"/>
              <a:gd name="f202" fmla="val 143"/>
              <a:gd name="f203" fmla="val 689"/>
              <a:gd name="f204" fmla="val 684"/>
              <a:gd name="f205" fmla="val 121"/>
              <a:gd name="f206" fmla="val 673"/>
              <a:gd name="f207" fmla="val 658"/>
              <a:gd name="f208" fmla="val 136"/>
              <a:gd name="f209" fmla="val 666"/>
              <a:gd name="f210" fmla="val 145"/>
              <a:gd name="f211" fmla="val 663"/>
              <a:gd name="f212" fmla="val 150"/>
              <a:gd name="f213" fmla="val 625"/>
              <a:gd name="f214" fmla="val 586"/>
              <a:gd name="f215" fmla="val 547"/>
              <a:gd name="f216" fmla="val 542"/>
              <a:gd name="f217" fmla="val 135"/>
              <a:gd name="f218" fmla="val 137"/>
              <a:gd name="f219" fmla="val 531"/>
              <a:gd name="f220" fmla="val 139"/>
              <a:gd name="f221" fmla="val 152"/>
              <a:gd name="f222" fmla="val 524"/>
              <a:gd name="f223" fmla="val 165"/>
              <a:gd name="f224" fmla="val 483"/>
              <a:gd name="f225" fmla="val 169"/>
              <a:gd name="f226" fmla="val 444"/>
              <a:gd name="f227" fmla="val 174"/>
              <a:gd name="f228" fmla="val 405"/>
              <a:gd name="f229" fmla="val 400"/>
              <a:gd name="f230" fmla="val 149"/>
              <a:gd name="f231" fmla="val 389"/>
              <a:gd name="f232" fmla="val 155"/>
              <a:gd name="f233" fmla="val 375"/>
              <a:gd name="f234" fmla="val 167"/>
              <a:gd name="f235" fmla="val 383"/>
              <a:gd name="f236" fmla="val 176"/>
              <a:gd name="f237" fmla="val 380"/>
              <a:gd name="f238" fmla="val 341"/>
              <a:gd name="f239" fmla="val 185"/>
              <a:gd name="f240" fmla="val 302"/>
              <a:gd name="f241" fmla="val 189"/>
              <a:gd name="f242" fmla="val 263"/>
              <a:gd name="f243" fmla="val 259"/>
              <a:gd name="f244" fmla="val 168"/>
              <a:gd name="f245" fmla="val 248"/>
              <a:gd name="f246" fmla="val 170"/>
              <a:gd name="f247" fmla="val 234"/>
              <a:gd name="f248" fmla="val 240"/>
              <a:gd name="f249" fmla="val 192"/>
              <a:gd name="f250" fmla="val 239"/>
              <a:gd name="f251" fmla="val 195"/>
              <a:gd name="f252" fmla="val 208"/>
              <a:gd name="f253" fmla="val 202"/>
              <a:gd name="f254" fmla="val 144"/>
              <a:gd name="f255" fmla="val 191"/>
              <a:gd name="f256" fmla="val 142"/>
              <a:gd name="f257" fmla="val 184"/>
              <a:gd name="f258" fmla="val 141"/>
              <a:gd name="f259" fmla="val 181"/>
              <a:gd name="f260" fmla="val 122"/>
              <a:gd name="f261" fmla="val 187"/>
              <a:gd name="f262" fmla="val 194"/>
              <a:gd name="f263" fmla="val 212"/>
              <a:gd name="f264" fmla="val 229"/>
              <a:gd name="f265" fmla="val 124"/>
              <a:gd name="f266" fmla="val 246"/>
              <a:gd name="f267" fmla="val 125"/>
              <a:gd name="f268" fmla="val 247"/>
              <a:gd name="f269" fmla="val 126"/>
              <a:gd name="f270" fmla="val 249"/>
              <a:gd name="f271" fmla="val 252"/>
              <a:gd name="f272" fmla="val 256"/>
              <a:gd name="f273" fmla="val 92"/>
              <a:gd name="f274" fmla="val 58"/>
              <a:gd name="f275" fmla="val 25"/>
              <a:gd name="f276" fmla="val 18"/>
              <a:gd name="f277" fmla="val 245"/>
              <a:gd name="f278" fmla="val 13"/>
              <a:gd name="f279" fmla="val 254"/>
              <a:gd name="f280" fmla="val 261"/>
              <a:gd name="f281" fmla="val 267"/>
              <a:gd name="f282" fmla="val 1109"/>
              <a:gd name="f283" fmla="val 1096"/>
              <a:gd name="f284" fmla="val 1083"/>
              <a:gd name="f285" fmla="val 1070"/>
              <a:gd name="f286" fmla="val 1037"/>
              <a:gd name="f287" fmla="val 166"/>
              <a:gd name="f288" fmla="val 1014"/>
              <a:gd name="f289" fmla="val 197"/>
              <a:gd name="f290" fmla="val 1017"/>
              <a:gd name="f291" fmla="val 228"/>
              <a:gd name="f292" fmla="val 1020"/>
              <a:gd name="f293" fmla="val 1048"/>
              <a:gd name="f294" fmla="val 1081"/>
              <a:gd name="f295" fmla="val 243"/>
              <a:gd name="f296" fmla="val 1090"/>
              <a:gd name="f297" fmla="val 242"/>
              <a:gd name="f298" fmla="val 1099"/>
              <a:gd name="f299" fmla="val 241"/>
              <a:gd name="f300" fmla="val 262"/>
              <a:gd name="f301" fmla="val 282"/>
              <a:gd name="f302" fmla="val 299"/>
              <a:gd name="f303" fmla="val 304"/>
              <a:gd name="f304" fmla="val 1092"/>
              <a:gd name="f305" fmla="val 307"/>
              <a:gd name="f306" fmla="val 1074"/>
              <a:gd name="f307" fmla="val 315"/>
              <a:gd name="f308" fmla="val 1059"/>
              <a:gd name="f309" fmla="val 1042"/>
              <a:gd name="f310" fmla="val 1034"/>
              <a:gd name="f311" fmla="val 1035"/>
              <a:gd name="f312" fmla="val 374"/>
              <a:gd name="f313" fmla="val 1036"/>
              <a:gd name="f314" fmla="val 385"/>
              <a:gd name="f315" fmla="val 1041"/>
              <a:gd name="f316" fmla="val 395"/>
              <a:gd name="f317" fmla="val 1051"/>
              <a:gd name="f318" fmla="val 411"/>
              <a:gd name="f319" fmla="val 1067"/>
              <a:gd name="f320" fmla="val 413"/>
              <a:gd name="f321" fmla="val 1087"/>
              <a:gd name="f322" fmla="val 408"/>
              <a:gd name="f323" fmla="val 423"/>
              <a:gd name="f324" fmla="val 436"/>
              <a:gd name="f325" fmla="val 450"/>
              <a:gd name="f326" fmla="val 454"/>
              <a:gd name="f327" fmla="val 1072"/>
              <a:gd name="f328" fmla="val 458"/>
              <a:gd name="f329" fmla="val 462"/>
              <a:gd name="f330" fmla="val 999"/>
              <a:gd name="f331" fmla="val 994"/>
              <a:gd name="f332" fmla="val 362"/>
              <a:gd name="f333" fmla="val 989"/>
              <a:gd name="f334" fmla="val 313"/>
              <a:gd name="f335" fmla="val 983"/>
              <a:gd name="f336" fmla="val 969"/>
              <a:gd name="f337" fmla="val 962"/>
              <a:gd name="f338" fmla="val 112"/>
              <a:gd name="f339" fmla="val 961"/>
              <a:gd name="f340" fmla="val 963"/>
              <a:gd name="f341" fmla="val 973"/>
              <a:gd name="f342" fmla="val 998"/>
              <a:gd name="f343" fmla="val 102"/>
              <a:gd name="f344" fmla="val 1023"/>
              <a:gd name="f345" fmla="val 100"/>
              <a:gd name="f346" fmla="val 98"/>
              <a:gd name="f347" fmla="val 1068"/>
              <a:gd name="f348" fmla="val 96"/>
              <a:gd name="f349" fmla="val 1089"/>
              <a:gd name="f350" fmla="val 94"/>
              <a:gd name="f351" fmla="val 671"/>
              <a:gd name="f352" fmla="val 667"/>
              <a:gd name="f353" fmla="val 199"/>
              <a:gd name="f354" fmla="val 664"/>
              <a:gd name="f355" fmla="val 201"/>
              <a:gd name="f356" fmla="val 645"/>
              <a:gd name="f357" fmla="val 203"/>
              <a:gd name="f358" fmla="val 626"/>
              <a:gd name="f359" fmla="val 205"/>
              <a:gd name="f360" fmla="val 607"/>
              <a:gd name="f361" fmla="val 206"/>
              <a:gd name="f362" fmla="val 600"/>
              <a:gd name="f363" fmla="val 210"/>
              <a:gd name="f364" fmla="val 596"/>
              <a:gd name="f365" fmla="val 217"/>
              <a:gd name="f366" fmla="val 597"/>
              <a:gd name="f367" fmla="val 224"/>
              <a:gd name="f368" fmla="val 602"/>
              <a:gd name="f369" fmla="val 227"/>
              <a:gd name="f370" fmla="val 609"/>
              <a:gd name="f371" fmla="val 614"/>
              <a:gd name="f372" fmla="val 619"/>
              <a:gd name="f373" fmla="val 226"/>
              <a:gd name="f374" fmla="val 624"/>
              <a:gd name="f375" fmla="val 640"/>
              <a:gd name="f376" fmla="val 223"/>
              <a:gd name="f377" fmla="val 656"/>
              <a:gd name="f378" fmla="val 221"/>
              <a:gd name="f379" fmla="val 232"/>
              <a:gd name="f380" fmla="val 674"/>
              <a:gd name="f381" fmla="val 675"/>
              <a:gd name="f382" fmla="val 676"/>
              <a:gd name="f383" fmla="val 255"/>
              <a:gd name="f384" fmla="val 257"/>
              <a:gd name="f385" fmla="val 637"/>
              <a:gd name="f386" fmla="val 618"/>
              <a:gd name="f387" fmla="val 601"/>
              <a:gd name="f388" fmla="val 272"/>
              <a:gd name="f389" fmla="val 604"/>
              <a:gd name="f390" fmla="val 283"/>
              <a:gd name="f391" fmla="val 611"/>
              <a:gd name="f392" fmla="val 620"/>
              <a:gd name="f393" fmla="val 279"/>
              <a:gd name="f394" fmla="val 639"/>
              <a:gd name="f395" fmla="val 277"/>
              <a:gd name="f396" fmla="val 659"/>
              <a:gd name="f397" fmla="val 275"/>
              <a:gd name="f398" fmla="val 679"/>
              <a:gd name="f399" fmla="val 286"/>
              <a:gd name="f400" fmla="val 680"/>
              <a:gd name="f401" fmla="val 296"/>
              <a:gd name="f402" fmla="val 681"/>
              <a:gd name="f403" fmla="val 682"/>
              <a:gd name="f404" fmla="val 309"/>
              <a:gd name="f405" fmla="val 311"/>
              <a:gd name="f406" fmla="val 642"/>
              <a:gd name="f407" fmla="val 314"/>
              <a:gd name="f408" fmla="val 615"/>
              <a:gd name="f409" fmla="val 316"/>
              <a:gd name="f410" fmla="val 608"/>
              <a:gd name="f411" fmla="val 326"/>
              <a:gd name="f412" fmla="val 336"/>
              <a:gd name="f413" fmla="val 617"/>
              <a:gd name="f414" fmla="val 334"/>
              <a:gd name="f415" fmla="val 644"/>
              <a:gd name="f416" fmla="val 332"/>
              <a:gd name="f417" fmla="val 329"/>
              <a:gd name="f418" fmla="val 685"/>
              <a:gd name="f419" fmla="val 686"/>
              <a:gd name="f420" fmla="val 350"/>
              <a:gd name="f421" fmla="val 687"/>
              <a:gd name="f422" fmla="val 361"/>
              <a:gd name="f423" fmla="val 688"/>
              <a:gd name="f424" fmla="val 683"/>
              <a:gd name="f425" fmla="val 364"/>
              <a:gd name="f426" fmla="val 366"/>
              <a:gd name="f427" fmla="val 641"/>
              <a:gd name="f428" fmla="val 368"/>
              <a:gd name="f429" fmla="val 369"/>
              <a:gd name="f430" fmla="val 612"/>
              <a:gd name="f431" fmla="val 388"/>
              <a:gd name="f432" fmla="val 390"/>
              <a:gd name="f433" fmla="val 628"/>
              <a:gd name="f434" fmla="val 391"/>
              <a:gd name="f435" fmla="val 629"/>
              <a:gd name="f436" fmla="val 632"/>
              <a:gd name="f437" fmla="val 634"/>
              <a:gd name="f438" fmla="val 653"/>
              <a:gd name="f439" fmla="val 386"/>
              <a:gd name="f440" fmla="val 384"/>
              <a:gd name="f441" fmla="val 691"/>
              <a:gd name="f442" fmla="val 692"/>
              <a:gd name="f443" fmla="val 404"/>
              <a:gd name="f444" fmla="val 693"/>
              <a:gd name="f445" fmla="val 415"/>
              <a:gd name="f446" fmla="val 694"/>
              <a:gd name="f447" fmla="val 420"/>
              <a:gd name="f448" fmla="val 655"/>
              <a:gd name="f449" fmla="val 635"/>
              <a:gd name="f450" fmla="val 627"/>
              <a:gd name="f451" fmla="val 424"/>
              <a:gd name="f452" fmla="val 434"/>
              <a:gd name="f453" fmla="val 445"/>
              <a:gd name="f454" fmla="val 442"/>
              <a:gd name="f455" fmla="val 657"/>
              <a:gd name="f456" fmla="val 438"/>
              <a:gd name="f457" fmla="val 697"/>
              <a:gd name="f458" fmla="val 449"/>
              <a:gd name="f459" fmla="val 698"/>
              <a:gd name="f460" fmla="val 468"/>
              <a:gd name="f461" fmla="val 699"/>
              <a:gd name="f462" fmla="val 472"/>
              <a:gd name="f463" fmla="val 581"/>
              <a:gd name="f464" fmla="val 570"/>
              <a:gd name="f465" fmla="val 177"/>
              <a:gd name="f466" fmla="val 588"/>
              <a:gd name="f467" fmla="val 172"/>
              <a:gd name="f468" fmla="val 178"/>
              <a:gd name="f469" fmla="val 668"/>
              <a:gd name="f470" fmla="val 669"/>
              <a:gd name="f471" fmla="val 291"/>
              <a:gd name="f472" fmla="val 824"/>
              <a:gd name="f473" fmla="val 802"/>
              <a:gd name="f474" fmla="val 782"/>
              <a:gd name="f475" fmla="val 298"/>
              <a:gd name="f476" fmla="val 762"/>
              <a:gd name="f477" fmla="val 754"/>
              <a:gd name="f478" fmla="val 303"/>
              <a:gd name="f479" fmla="val 750"/>
              <a:gd name="f480" fmla="val 310"/>
              <a:gd name="f481" fmla="val 318"/>
              <a:gd name="f482" fmla="val 321"/>
              <a:gd name="f483" fmla="val 756"/>
              <a:gd name="f484" fmla="val 320"/>
              <a:gd name="f485" fmla="val 763"/>
              <a:gd name="f486" fmla="val 769"/>
              <a:gd name="f487" fmla="val 319"/>
              <a:gd name="f488" fmla="val 774"/>
              <a:gd name="f489" fmla="val 779"/>
              <a:gd name="f490" fmla="val 317"/>
              <a:gd name="f491" fmla="val 795"/>
              <a:gd name="f492" fmla="val 811"/>
              <a:gd name="f493" fmla="val 827"/>
              <a:gd name="f494" fmla="val 325"/>
              <a:gd name="f495" fmla="val 828"/>
              <a:gd name="f496" fmla="val 335"/>
              <a:gd name="f497" fmla="val 829"/>
              <a:gd name="f498" fmla="val 345"/>
              <a:gd name="f499" fmla="val 346"/>
              <a:gd name="f500" fmla="val 825"/>
              <a:gd name="f501" fmla="val 821"/>
              <a:gd name="f502" fmla="val 347"/>
              <a:gd name="f503" fmla="val 817"/>
              <a:gd name="f504" fmla="val 349"/>
              <a:gd name="f505" fmla="val 800"/>
              <a:gd name="f506" fmla="val 783"/>
              <a:gd name="f507" fmla="val 353"/>
              <a:gd name="f508" fmla="val 766"/>
              <a:gd name="f509" fmla="val 759"/>
              <a:gd name="f510" fmla="val 359"/>
              <a:gd name="f511" fmla="val 757"/>
              <a:gd name="f512" fmla="val 370"/>
              <a:gd name="f513" fmla="val 758"/>
              <a:gd name="f514" fmla="val 372"/>
              <a:gd name="f515" fmla="val 376"/>
              <a:gd name="f516" fmla="val 771"/>
              <a:gd name="f517" fmla="val 777"/>
              <a:gd name="f518" fmla="val 813"/>
              <a:gd name="f519" fmla="val 832"/>
              <a:gd name="f520" fmla="val 833"/>
              <a:gd name="f521" fmla="val 835"/>
              <a:gd name="f522" fmla="val 399"/>
              <a:gd name="f523" fmla="val 836"/>
              <a:gd name="f524" fmla="val 402"/>
              <a:gd name="f525" fmla="val 815"/>
              <a:gd name="f526" fmla="val 796"/>
              <a:gd name="f527" fmla="val 406"/>
              <a:gd name="f528" fmla="val 776"/>
              <a:gd name="f529" fmla="val 407"/>
              <a:gd name="f530" fmla="val 768"/>
              <a:gd name="f531" fmla="val 410"/>
              <a:gd name="f532" fmla="val 761"/>
              <a:gd name="f533" fmla="val 419"/>
              <a:gd name="f534" fmla="val 428"/>
              <a:gd name="f535" fmla="val 430"/>
              <a:gd name="f536" fmla="val 770"/>
              <a:gd name="f537" fmla="val 429"/>
              <a:gd name="f538" fmla="val 778"/>
              <a:gd name="f539" fmla="val 427"/>
              <a:gd name="f540" fmla="val 797"/>
              <a:gd name="f541" fmla="val 425"/>
              <a:gd name="f542" fmla="val 838"/>
              <a:gd name="f543" fmla="val 432"/>
              <a:gd name="f544" fmla="val 839"/>
              <a:gd name="f545" fmla="val 840"/>
              <a:gd name="f546" fmla="val 453"/>
              <a:gd name="f547" fmla="val 841"/>
              <a:gd name="f548" fmla="val 457"/>
              <a:gd name="f549" fmla="val 723"/>
              <a:gd name="f550" fmla="val 365"/>
              <a:gd name="f551" fmla="val 712"/>
              <a:gd name="f552" fmla="val 266"/>
              <a:gd name="f553" fmla="val 690"/>
              <a:gd name="f554" fmla="val 730"/>
              <a:gd name="f555" fmla="val 809"/>
              <a:gd name="f556" fmla="val 163"/>
              <a:gd name="f557" fmla="val 810"/>
              <a:gd name="f558" fmla="val 812"/>
              <a:gd name="f559" fmla="val 808"/>
              <a:gd name="f560" fmla="val 807"/>
              <a:gd name="f561" fmla="val 788"/>
              <a:gd name="f562" fmla="val 188"/>
              <a:gd name="f563" fmla="val 190"/>
              <a:gd name="f564" fmla="val 751"/>
              <a:gd name="f565" fmla="val 743"/>
              <a:gd name="f566" fmla="val 738"/>
              <a:gd name="f567" fmla="val 211"/>
              <a:gd name="f568" fmla="val 739"/>
              <a:gd name="f569" fmla="val 745"/>
              <a:gd name="f570" fmla="val 753"/>
              <a:gd name="f571" fmla="val 209"/>
              <a:gd name="f572" fmla="val 207"/>
              <a:gd name="f573" fmla="val 798"/>
              <a:gd name="f574" fmla="val 216"/>
              <a:gd name="f575" fmla="val 816"/>
              <a:gd name="f576" fmla="val 236"/>
              <a:gd name="f577" fmla="val 818"/>
              <a:gd name="f578" fmla="val 237"/>
              <a:gd name="f579" fmla="val 238"/>
              <a:gd name="f580" fmla="val 772"/>
              <a:gd name="f581" fmla="val 749"/>
              <a:gd name="f582" fmla="val 744"/>
              <a:gd name="f583" fmla="val 264"/>
              <a:gd name="f584" fmla="val 260"/>
              <a:gd name="f585" fmla="val 820"/>
              <a:gd name="f586" fmla="val 271"/>
              <a:gd name="f587" fmla="val 822"/>
              <a:gd name="f588" fmla="val 823"/>
              <a:gd name="f589" fmla="val 529"/>
              <a:gd name="f590" fmla="val 214"/>
              <a:gd name="f591" fmla="val 523"/>
              <a:gd name="f592" fmla="val 219"/>
              <a:gd name="f593" fmla="val 466"/>
              <a:gd name="f594" fmla="val 233"/>
              <a:gd name="f595" fmla="val 455"/>
              <a:gd name="f596" fmla="val 456"/>
              <a:gd name="f597" fmla="val 467"/>
              <a:gd name="f598" fmla="val 471"/>
              <a:gd name="f599" fmla="val 532"/>
              <a:gd name="f600" fmla="val 533"/>
              <a:gd name="f601" fmla="val 268"/>
              <a:gd name="f602" fmla="val 534"/>
              <a:gd name="f603" fmla="val 270"/>
              <a:gd name="f604" fmla="val 496"/>
              <a:gd name="f605" fmla="val 280"/>
              <a:gd name="f606" fmla="val 459"/>
              <a:gd name="f607" fmla="val 288"/>
              <a:gd name="f608" fmla="val 297"/>
              <a:gd name="f609" fmla="val 470"/>
              <a:gd name="f610" fmla="val 479"/>
              <a:gd name="f611" fmla="val 294"/>
              <a:gd name="f612" fmla="val 538"/>
              <a:gd name="f613" fmla="val 312"/>
              <a:gd name="f614" fmla="val 539"/>
              <a:gd name="f615" fmla="val 322"/>
              <a:gd name="f616" fmla="val 540"/>
              <a:gd name="f617" fmla="val 324"/>
              <a:gd name="f618" fmla="val 327"/>
              <a:gd name="f619" fmla="val 330"/>
              <a:gd name="f620" fmla="val 333"/>
              <a:gd name="f621" fmla="val 352"/>
              <a:gd name="f622" fmla="val 474"/>
              <a:gd name="f623" fmla="val 351"/>
              <a:gd name="f624" fmla="val 486"/>
              <a:gd name="f625" fmla="val 348"/>
              <a:gd name="f626" fmla="val 527"/>
              <a:gd name="f627" fmla="val 356"/>
              <a:gd name="f628" fmla="val 546"/>
              <a:gd name="f629" fmla="val 377"/>
              <a:gd name="f630" fmla="val 378"/>
              <a:gd name="f631" fmla="val 398"/>
              <a:gd name="f632" fmla="val 403"/>
              <a:gd name="f633" fmla="val 489"/>
              <a:gd name="f634" fmla="val 492"/>
              <a:gd name="f635" fmla="val 401"/>
              <a:gd name="f636" fmla="val 549"/>
              <a:gd name="f637" fmla="val 550"/>
              <a:gd name="f638" fmla="val 551"/>
              <a:gd name="f639" fmla="val 435"/>
              <a:gd name="f640" fmla="val 437"/>
              <a:gd name="f641" fmla="val 493"/>
              <a:gd name="f642" fmla="val 478"/>
              <a:gd name="f643" fmla="val 460"/>
              <a:gd name="f644" fmla="val 494"/>
              <a:gd name="f645" fmla="val 557"/>
              <a:gd name="f646" fmla="val 439"/>
              <a:gd name="f647" fmla="val 196"/>
              <a:gd name="f648" fmla="val 447"/>
              <a:gd name="f649" fmla="val 416"/>
              <a:gd name="f650" fmla="val 508"/>
              <a:gd name="f651" fmla="val 337"/>
              <a:gd name="f652" fmla="val 265"/>
              <a:gd name="f653" fmla="val 344"/>
              <a:gd name="f654" fmla="val 387"/>
              <a:gd name="f655" fmla="val 230"/>
              <a:gd name="f656" fmla="val 343"/>
              <a:gd name="f657" fmla="val 258"/>
              <a:gd name="f658" fmla="val 393"/>
              <a:gd name="f659" fmla="val 284"/>
              <a:gd name="f660" fmla="val 285"/>
              <a:gd name="f661" fmla="val 287"/>
              <a:gd name="f662" fmla="val 363"/>
              <a:gd name="f663" fmla="val 331"/>
              <a:gd name="f664" fmla="val 295"/>
              <a:gd name="f665" fmla="val 308"/>
              <a:gd name="f666" fmla="val 397"/>
              <a:gd name="f667" fmla="val 342"/>
              <a:gd name="f668" fmla="val 357"/>
              <a:gd name="f669" fmla="val 367"/>
              <a:gd name="f670" fmla="val 354"/>
              <a:gd name="f671" fmla="val 371"/>
              <a:gd name="f672" fmla="val 392"/>
              <a:gd name="f673" fmla="val 358"/>
              <a:gd name="f674" fmla="val 421"/>
              <a:gd name="f675" fmla="val 426"/>
              <a:gd name="f676" fmla="val 409"/>
              <a:gd name="f677" fmla="val 446"/>
              <a:gd name="f678" fmla="val 451"/>
              <a:gd name="f679" fmla="val 476"/>
              <a:gd name="f680" fmla="val 414"/>
              <a:gd name="f681" fmla="val 222"/>
              <a:gd name="f682" fmla="val 950"/>
              <a:gd name="f683" fmla="val 948"/>
              <a:gd name="f684" fmla="val 946"/>
              <a:gd name="f685" fmla="val 944"/>
              <a:gd name="f686" fmla="val 225"/>
              <a:gd name="f687" fmla="val 925"/>
              <a:gd name="f688" fmla="val 907"/>
              <a:gd name="f689" fmla="val 889"/>
              <a:gd name="f690" fmla="val 881"/>
              <a:gd name="f691" fmla="val 876"/>
              <a:gd name="f692" fmla="val 250"/>
              <a:gd name="f693" fmla="val 877"/>
              <a:gd name="f694" fmla="val 253"/>
              <a:gd name="f695" fmla="val 883"/>
              <a:gd name="f696" fmla="val 891"/>
              <a:gd name="f697" fmla="val 251"/>
              <a:gd name="f698" fmla="val 895"/>
              <a:gd name="f699" fmla="val 900"/>
              <a:gd name="f700" fmla="val 904"/>
              <a:gd name="f701" fmla="val 920"/>
              <a:gd name="f702" fmla="val 936"/>
              <a:gd name="f703" fmla="val 953"/>
              <a:gd name="f704" fmla="val 955"/>
              <a:gd name="f705" fmla="val 956"/>
              <a:gd name="f706" fmla="val 278"/>
              <a:gd name="f707" fmla="val 943"/>
              <a:gd name="f708" fmla="val 927"/>
              <a:gd name="f709" fmla="val 911"/>
              <a:gd name="f710" fmla="val 888"/>
              <a:gd name="f711" fmla="val 884"/>
              <a:gd name="f712" fmla="val 890"/>
              <a:gd name="f713" fmla="val 898"/>
              <a:gd name="f714" fmla="val 899"/>
              <a:gd name="f715" fmla="val 959"/>
              <a:gd name="f716" fmla="val 960"/>
              <a:gd name="f717" fmla="val 941"/>
              <a:gd name="f718" fmla="val 338"/>
              <a:gd name="f719" fmla="val 339"/>
              <a:gd name="f720" fmla="val 885"/>
              <a:gd name="f721" fmla="val 892"/>
              <a:gd name="f722" fmla="val 923"/>
              <a:gd name="f723" fmla="val 965"/>
              <a:gd name="f724" fmla="val 966"/>
              <a:gd name="f725" fmla="val 967"/>
              <a:gd name="f726" fmla="val 968"/>
              <a:gd name="f727" fmla="val 964"/>
              <a:gd name="f728" fmla="val 921"/>
              <a:gd name="f729" fmla="val 394"/>
              <a:gd name="f730" fmla="val 412"/>
              <a:gd name="f731" fmla="val 894"/>
              <a:gd name="f732" fmla="val 910"/>
              <a:gd name="f733" fmla="val 913"/>
              <a:gd name="f734" fmla="val 915"/>
              <a:gd name="f735" fmla="val 933"/>
              <a:gd name="f736" fmla="val 951"/>
              <a:gd name="f737" fmla="val 971"/>
              <a:gd name="f738" fmla="val 972"/>
              <a:gd name="f739" fmla="val 974"/>
              <a:gd name="f740" fmla="val 901"/>
              <a:gd name="f741" fmla="val 864"/>
              <a:gd name="f742" fmla="val 853"/>
              <a:gd name="f743" fmla="val 842"/>
              <a:gd name="f744" fmla="val 146"/>
              <a:gd name="f745" fmla="val 868"/>
              <a:gd name="f746" fmla="val 905"/>
              <a:gd name="f747" fmla="val 942"/>
              <a:gd name="f748" fmla="val 924"/>
              <a:gd name="f749" fmla="val 175"/>
              <a:gd name="f750" fmla="val 886"/>
              <a:gd name="f751" fmla="val 875"/>
              <a:gd name="f752" fmla="val 869"/>
              <a:gd name="f753" fmla="val 871"/>
              <a:gd name="f754" fmla="val 880"/>
              <a:gd name="f755" fmla="val 193"/>
              <a:gd name="f756" fmla="val 926"/>
              <a:gd name="f757" fmla="val 947"/>
              <a:gd name="f758" fmla="val 949"/>
              <a:gd name="f759" fmla="val 200"/>
              <a:gd name="f760" fmla="val 490"/>
              <a:gd name="f761" fmla="val 273"/>
              <a:gd name="f762" fmla="val 505"/>
              <a:gd name="f763" fmla="val 521"/>
              <a:gd name="f764" fmla="val 179"/>
              <a:gd name="f765" fmla="val 218"/>
              <a:gd name="f766" fmla="val 171"/>
              <a:gd name="f767" fmla="val 269"/>
              <a:gd name="f768" fmla="val 231"/>
              <a:gd name="f769" fmla="val 328"/>
              <a:gd name="f770" fmla="val 186"/>
              <a:gd name="f771" fmla="val 355"/>
              <a:gd name="f772" fmla="val 235"/>
              <a:gd name="f773" fmla="val 215"/>
              <a:gd name="f774" fmla="val 396"/>
              <a:gd name="f775" fmla="val 204"/>
              <a:gd name="f776" fmla="val 54"/>
              <a:gd name="f777" fmla="val 74"/>
              <a:gd name="f778" fmla="val 105"/>
              <a:gd name="f779" fmla="val 93"/>
              <a:gd name="f780" fmla="val 61"/>
              <a:gd name="f781" fmla="val 46"/>
              <a:gd name="f782" fmla="val 30"/>
              <a:gd name="f783" fmla="val 35"/>
              <a:gd name="f784" fmla="val 47"/>
              <a:gd name="f785" fmla="val 59"/>
              <a:gd name="f786" fmla="val 129"/>
              <a:gd name="f787" fmla="val 132"/>
              <a:gd name="f788" fmla="val 128"/>
              <a:gd name="f789" fmla="val 99"/>
              <a:gd name="f790" fmla="val 113"/>
              <a:gd name="f791" fmla="val 131"/>
              <a:gd name="f792" fmla="val 147"/>
              <a:gd name="f793" fmla="val 151"/>
              <a:gd name="f794" fmla="val 116"/>
              <a:gd name="f795" fmla="val 45"/>
              <a:gd name="f796" fmla="val 44"/>
              <a:gd name="f797" fmla="val 64"/>
              <a:gd name="f798" fmla="val 101"/>
              <a:gd name="f799" fmla="val 117"/>
              <a:gd name="f800" fmla="val 80"/>
              <a:gd name="f801" fmla="val 41"/>
              <a:gd name="f802" fmla="val 36"/>
              <a:gd name="f803" fmla="val 34"/>
              <a:gd name="f804" fmla="val 1103"/>
              <a:gd name="f805" fmla="val 220"/>
              <a:gd name="f806" fmla="val 1097"/>
              <a:gd name="f807" fmla="val 1091"/>
              <a:gd name="f808" fmla="val 1085"/>
              <a:gd name="f809" fmla="val 1079"/>
              <a:gd name="f810" fmla="val 1057"/>
              <a:gd name="f811" fmla="val 1044"/>
              <a:gd name="f812" fmla="val 1046"/>
              <a:gd name="f813" fmla="val 1061"/>
              <a:gd name="f814" fmla="val 1076"/>
              <a:gd name="f815" fmla="val 1093"/>
              <a:gd name="f816" fmla="val 1060"/>
              <a:gd name="f817" fmla="val 1065"/>
              <a:gd name="f818" fmla="val 1080"/>
              <a:gd name="f819" fmla="+- 0 0 -90"/>
              <a:gd name="f820" fmla="*/ f4 1 578"/>
              <a:gd name="f821" fmla="*/ f5 1 1132"/>
              <a:gd name="f822" fmla="val f6"/>
              <a:gd name="f823" fmla="val f7"/>
              <a:gd name="f824" fmla="val f8"/>
              <a:gd name="f825" fmla="*/ f819 f0 1"/>
              <a:gd name="f826" fmla="+- f824 0 f822"/>
              <a:gd name="f827" fmla="+- f823 0 f822"/>
              <a:gd name="f828" fmla="*/ f825 1 f3"/>
              <a:gd name="f829" fmla="*/ f827 1 578"/>
              <a:gd name="f830" fmla="*/ f826 1 1132"/>
              <a:gd name="f831" fmla="*/ 517 f827 1"/>
              <a:gd name="f832" fmla="*/ 51 f826 1"/>
              <a:gd name="f833" fmla="*/ 558 f827 1"/>
              <a:gd name="f834" fmla="*/ 182 f826 1"/>
              <a:gd name="f835" fmla="*/ 543 f827 1"/>
              <a:gd name="f836" fmla="*/ 433 f826 1"/>
              <a:gd name="f837" fmla="*/ 512 f827 1"/>
              <a:gd name="f838" fmla="*/ 716 f826 1"/>
              <a:gd name="f839" fmla="*/ 464 f827 1"/>
              <a:gd name="f840" fmla="*/ 977 f826 1"/>
              <a:gd name="f841" fmla="*/ 563 f827 1"/>
              <a:gd name="f842" fmla="*/ 1132 f826 1"/>
              <a:gd name="f843" fmla="*/ 87 f827 1"/>
              <a:gd name="f844" fmla="*/ 954 f826 1"/>
              <a:gd name="f845" fmla="*/ 143 f827 1"/>
              <a:gd name="f846" fmla="*/ 689 f826 1"/>
              <a:gd name="f847" fmla="*/ 174 f827 1"/>
              <a:gd name="f848" fmla="*/ 405 f826 1"/>
              <a:gd name="f849" fmla="*/ 202 f827 1"/>
              <a:gd name="f850" fmla="*/ 145 f826 1"/>
              <a:gd name="f851" fmla="*/ 263 f827 1"/>
              <a:gd name="f852" fmla="*/ 25 f826 1"/>
              <a:gd name="f853" fmla="*/ 245 f827 1"/>
              <a:gd name="f854" fmla="*/ 1081 f826 1"/>
              <a:gd name="f855" fmla="*/ 408 f827 1"/>
              <a:gd name="f856" fmla="*/ 1109 f826 1"/>
              <a:gd name="f857" fmla="*/ 100 f827 1"/>
              <a:gd name="f858" fmla="*/ 1048 f826 1"/>
              <a:gd name="f859" fmla="*/ 217 f827 1"/>
              <a:gd name="f860" fmla="*/ 597 f826 1"/>
              <a:gd name="f861" fmla="*/ 272 f827 1"/>
              <a:gd name="f862" fmla="*/ 602 f826 1"/>
              <a:gd name="f863" fmla="*/ 336 f827 1"/>
              <a:gd name="f864" fmla="*/ 625 f826 1"/>
              <a:gd name="f865" fmla="*/ 390 f827 1"/>
              <a:gd name="f866" fmla="*/ 628 f826 1"/>
              <a:gd name="f867" fmla="*/ 444 f827 1"/>
              <a:gd name="f868" fmla="*/ 637 f826 1"/>
              <a:gd name="f869" fmla="*/ 198 f827 1"/>
              <a:gd name="f870" fmla="*/ 671 f826 1"/>
              <a:gd name="f871" fmla="*/ 314 f827 1"/>
              <a:gd name="f872" fmla="*/ 827 f826 1"/>
              <a:gd name="f873" fmla="*/ 374 f827 1"/>
              <a:gd name="f874" fmla="*/ 777 f826 1"/>
              <a:gd name="f875" fmla="*/ 423 f827 1"/>
              <a:gd name="f876" fmla="*/ 838 f826 1"/>
              <a:gd name="f877" fmla="*/ 183 f827 1"/>
              <a:gd name="f878" fmla="*/ 807 f826 1"/>
              <a:gd name="f879" fmla="*/ 236 f827 1"/>
              <a:gd name="f880" fmla="*/ 818 f826 1"/>
              <a:gd name="f881" fmla="*/ 260 f827 1"/>
              <a:gd name="f882" fmla="*/ 820 f826 1"/>
              <a:gd name="f883" fmla="*/ 242 f827 1"/>
              <a:gd name="f884" fmla="*/ 467 f826 1"/>
              <a:gd name="f885" fmla="*/ 297 f827 1"/>
              <a:gd name="f886" fmla="*/ 479 f826 1"/>
              <a:gd name="f887" fmla="*/ 350 f827 1"/>
              <a:gd name="f888" fmla="*/ 495 f826 1"/>
              <a:gd name="f889" fmla="*/ 406 f827 1"/>
              <a:gd name="f890" fmla="*/ 483 f826 1"/>
              <a:gd name="f891" fmla="*/ 460 f827 1"/>
              <a:gd name="f892" fmla="*/ 494 f826 1"/>
              <a:gd name="f893" fmla="*/ 213 f827 1"/>
              <a:gd name="f894" fmla="*/ 529 f826 1"/>
              <a:gd name="f895" fmla="*/ 230 f827 1"/>
              <a:gd name="f896" fmla="*/ 381 f826 1"/>
              <a:gd name="f897" fmla="*/ 283 f827 1"/>
              <a:gd name="f898" fmla="*/ 393 f826 1"/>
              <a:gd name="f899" fmla="*/ 306 f827 1"/>
              <a:gd name="f900" fmla="*/ 395 f826 1"/>
              <a:gd name="f901" fmla="*/ 360 f827 1"/>
              <a:gd name="f902" fmla="*/ 401 f826 1"/>
              <a:gd name="f903" fmla="*/ 421 f827 1"/>
              <a:gd name="f904" fmla="*/ 351 f826 1"/>
              <a:gd name="f905" fmla="*/ 475 f827 1"/>
              <a:gd name="f906" fmla="*/ 350 f826 1"/>
              <a:gd name="f907" fmla="*/ 229 f827 1"/>
              <a:gd name="f908" fmla="*/ 889 f826 1"/>
              <a:gd name="f909" fmla="*/ 278 f827 1"/>
              <a:gd name="f910" fmla="*/ 943 f826 1"/>
              <a:gd name="f911" fmla="*/ 331 f827 1"/>
              <a:gd name="f912" fmla="*/ 962 f826 1"/>
              <a:gd name="f913" fmla="*/ 387 f827 1"/>
              <a:gd name="f914" fmla="*/ 956 f826 1"/>
              <a:gd name="f915" fmla="*/ 438 f827 1"/>
              <a:gd name="f916" fmla="*/ 974 f826 1"/>
              <a:gd name="f917" fmla="*/ 188 f827 1"/>
              <a:gd name="f918" fmla="*/ 871 f826 1"/>
              <a:gd name="f919" fmla="*/ 468 f827 1"/>
              <a:gd name="f920" fmla="*/ 208 f826 1"/>
              <a:gd name="f921" fmla="*/ 525 f827 1"/>
              <a:gd name="f922" fmla="*/ 179 f826 1"/>
              <a:gd name="f923" fmla="*/ 273 f827 1"/>
              <a:gd name="f924" fmla="*/ 183 f826 1"/>
              <a:gd name="f925" fmla="*/ 328 f827 1"/>
              <a:gd name="f926" fmla="*/ 195 f826 1"/>
              <a:gd name="f927" fmla="*/ 376 f827 1"/>
              <a:gd name="f928" fmla="*/ 260 f826 1"/>
              <a:gd name="f929" fmla="*/ 430 f827 1"/>
              <a:gd name="f930" fmla="*/ 266 f826 1"/>
              <a:gd name="f931" fmla="*/ 326 f827 1"/>
              <a:gd name="f932" fmla="*/ 30 f826 1"/>
              <a:gd name="f933" fmla="*/ 369 f827 1"/>
              <a:gd name="f934" fmla="*/ 111 f826 1"/>
              <a:gd name="f935" fmla="*/ 451 f827 1"/>
              <a:gd name="f936" fmla="*/ 44 f826 1"/>
              <a:gd name="f937" fmla="*/ 349 f827 1"/>
              <a:gd name="f938" fmla="*/ 33 f826 1"/>
              <a:gd name="f939" fmla="*/ 157 f827 1"/>
              <a:gd name="f940" fmla="*/ 329 f827 1"/>
              <a:gd name="f941" fmla="*/ 1080 f826 1"/>
              <a:gd name="f942" fmla="+- f828 0 f1"/>
              <a:gd name="f943" fmla="*/ f831 1 578"/>
              <a:gd name="f944" fmla="*/ f832 1 1132"/>
              <a:gd name="f945" fmla="*/ f833 1 578"/>
              <a:gd name="f946" fmla="*/ f834 1 1132"/>
              <a:gd name="f947" fmla="*/ f835 1 578"/>
              <a:gd name="f948" fmla="*/ f836 1 1132"/>
              <a:gd name="f949" fmla="*/ f837 1 578"/>
              <a:gd name="f950" fmla="*/ f838 1 1132"/>
              <a:gd name="f951" fmla="*/ f839 1 578"/>
              <a:gd name="f952" fmla="*/ f840 1 1132"/>
              <a:gd name="f953" fmla="*/ f841 1 578"/>
              <a:gd name="f954" fmla="*/ f842 1 1132"/>
              <a:gd name="f955" fmla="*/ f843 1 578"/>
              <a:gd name="f956" fmla="*/ f844 1 1132"/>
              <a:gd name="f957" fmla="*/ f845 1 578"/>
              <a:gd name="f958" fmla="*/ f846 1 1132"/>
              <a:gd name="f959" fmla="*/ f847 1 578"/>
              <a:gd name="f960" fmla="*/ f848 1 1132"/>
              <a:gd name="f961" fmla="*/ f849 1 578"/>
              <a:gd name="f962" fmla="*/ f850 1 1132"/>
              <a:gd name="f963" fmla="*/ f851 1 578"/>
              <a:gd name="f964" fmla="*/ f852 1 1132"/>
              <a:gd name="f965" fmla="*/ f853 1 578"/>
              <a:gd name="f966" fmla="*/ f854 1 1132"/>
              <a:gd name="f967" fmla="*/ f855 1 578"/>
              <a:gd name="f968" fmla="*/ f856 1 1132"/>
              <a:gd name="f969" fmla="*/ f857 1 578"/>
              <a:gd name="f970" fmla="*/ f858 1 1132"/>
              <a:gd name="f971" fmla="*/ f859 1 578"/>
              <a:gd name="f972" fmla="*/ f860 1 1132"/>
              <a:gd name="f973" fmla="*/ f861 1 578"/>
              <a:gd name="f974" fmla="*/ f862 1 1132"/>
              <a:gd name="f975" fmla="*/ f863 1 578"/>
              <a:gd name="f976" fmla="*/ f864 1 1132"/>
              <a:gd name="f977" fmla="*/ f865 1 578"/>
              <a:gd name="f978" fmla="*/ f866 1 1132"/>
              <a:gd name="f979" fmla="*/ f867 1 578"/>
              <a:gd name="f980" fmla="*/ f868 1 1132"/>
              <a:gd name="f981" fmla="*/ f869 1 578"/>
              <a:gd name="f982" fmla="*/ f870 1 1132"/>
              <a:gd name="f983" fmla="*/ f871 1 578"/>
              <a:gd name="f984" fmla="*/ f872 1 1132"/>
              <a:gd name="f985" fmla="*/ f873 1 578"/>
              <a:gd name="f986" fmla="*/ f874 1 1132"/>
              <a:gd name="f987" fmla="*/ f875 1 578"/>
              <a:gd name="f988" fmla="*/ f876 1 1132"/>
              <a:gd name="f989" fmla="*/ f877 1 578"/>
              <a:gd name="f990" fmla="*/ f878 1 1132"/>
              <a:gd name="f991" fmla="*/ f879 1 578"/>
              <a:gd name="f992" fmla="*/ f880 1 1132"/>
              <a:gd name="f993" fmla="*/ f881 1 578"/>
              <a:gd name="f994" fmla="*/ f882 1 1132"/>
              <a:gd name="f995" fmla="*/ f883 1 578"/>
              <a:gd name="f996" fmla="*/ f884 1 1132"/>
              <a:gd name="f997" fmla="*/ f885 1 578"/>
              <a:gd name="f998" fmla="*/ f886 1 1132"/>
              <a:gd name="f999" fmla="*/ f887 1 578"/>
              <a:gd name="f1000" fmla="*/ f888 1 1132"/>
              <a:gd name="f1001" fmla="*/ f889 1 578"/>
              <a:gd name="f1002" fmla="*/ f890 1 1132"/>
              <a:gd name="f1003" fmla="*/ f891 1 578"/>
              <a:gd name="f1004" fmla="*/ f892 1 1132"/>
              <a:gd name="f1005" fmla="*/ f893 1 578"/>
              <a:gd name="f1006" fmla="*/ f894 1 1132"/>
              <a:gd name="f1007" fmla="*/ f895 1 578"/>
              <a:gd name="f1008" fmla="*/ f896 1 1132"/>
              <a:gd name="f1009" fmla="*/ f897 1 578"/>
              <a:gd name="f1010" fmla="*/ f898 1 1132"/>
              <a:gd name="f1011" fmla="*/ f899 1 578"/>
              <a:gd name="f1012" fmla="*/ f900 1 1132"/>
              <a:gd name="f1013" fmla="*/ f901 1 578"/>
              <a:gd name="f1014" fmla="*/ f902 1 1132"/>
              <a:gd name="f1015" fmla="*/ f903 1 578"/>
              <a:gd name="f1016" fmla="*/ f904 1 1132"/>
              <a:gd name="f1017" fmla="*/ f905 1 578"/>
              <a:gd name="f1018" fmla="*/ f906 1 1132"/>
              <a:gd name="f1019" fmla="*/ f907 1 578"/>
              <a:gd name="f1020" fmla="*/ f908 1 1132"/>
              <a:gd name="f1021" fmla="*/ f909 1 578"/>
              <a:gd name="f1022" fmla="*/ f910 1 1132"/>
              <a:gd name="f1023" fmla="*/ f911 1 578"/>
              <a:gd name="f1024" fmla="*/ f912 1 1132"/>
              <a:gd name="f1025" fmla="*/ f913 1 578"/>
              <a:gd name="f1026" fmla="*/ f914 1 1132"/>
              <a:gd name="f1027" fmla="*/ f915 1 578"/>
              <a:gd name="f1028" fmla="*/ f916 1 1132"/>
              <a:gd name="f1029" fmla="*/ f917 1 578"/>
              <a:gd name="f1030" fmla="*/ f918 1 1132"/>
              <a:gd name="f1031" fmla="*/ f919 1 578"/>
              <a:gd name="f1032" fmla="*/ f920 1 1132"/>
              <a:gd name="f1033" fmla="*/ f921 1 578"/>
              <a:gd name="f1034" fmla="*/ f922 1 1132"/>
              <a:gd name="f1035" fmla="*/ f923 1 578"/>
              <a:gd name="f1036" fmla="*/ f924 1 1132"/>
              <a:gd name="f1037" fmla="*/ f925 1 578"/>
              <a:gd name="f1038" fmla="*/ f926 1 1132"/>
              <a:gd name="f1039" fmla="*/ f927 1 578"/>
              <a:gd name="f1040" fmla="*/ f928 1 1132"/>
              <a:gd name="f1041" fmla="*/ f929 1 578"/>
              <a:gd name="f1042" fmla="*/ f930 1 1132"/>
              <a:gd name="f1043" fmla="*/ f931 1 578"/>
              <a:gd name="f1044" fmla="*/ f932 1 1132"/>
              <a:gd name="f1045" fmla="*/ f933 1 578"/>
              <a:gd name="f1046" fmla="*/ f934 1 1132"/>
              <a:gd name="f1047" fmla="*/ f935 1 578"/>
              <a:gd name="f1048" fmla="*/ f936 1 1132"/>
              <a:gd name="f1049" fmla="*/ f937 1 578"/>
              <a:gd name="f1050" fmla="*/ f938 1 1132"/>
              <a:gd name="f1051" fmla="*/ f939 1 578"/>
              <a:gd name="f1052" fmla="*/ f940 1 578"/>
              <a:gd name="f1053" fmla="*/ f941 1 1132"/>
              <a:gd name="f1054" fmla="*/ 0 1 f829"/>
              <a:gd name="f1055" fmla="*/ f823 1 f829"/>
              <a:gd name="f1056" fmla="*/ 0 1 f830"/>
              <a:gd name="f1057" fmla="*/ f824 1 f830"/>
              <a:gd name="f1058" fmla="*/ f943 1 f829"/>
              <a:gd name="f1059" fmla="*/ f944 1 f830"/>
              <a:gd name="f1060" fmla="*/ f945 1 f829"/>
              <a:gd name="f1061" fmla="*/ f946 1 f830"/>
              <a:gd name="f1062" fmla="*/ f947 1 f829"/>
              <a:gd name="f1063" fmla="*/ f948 1 f830"/>
              <a:gd name="f1064" fmla="*/ f949 1 f829"/>
              <a:gd name="f1065" fmla="*/ f950 1 f830"/>
              <a:gd name="f1066" fmla="*/ f951 1 f829"/>
              <a:gd name="f1067" fmla="*/ f952 1 f830"/>
              <a:gd name="f1068" fmla="*/ f953 1 f829"/>
              <a:gd name="f1069" fmla="*/ f954 1 f830"/>
              <a:gd name="f1070" fmla="*/ f955 1 f829"/>
              <a:gd name="f1071" fmla="*/ f956 1 f830"/>
              <a:gd name="f1072" fmla="*/ f957 1 f829"/>
              <a:gd name="f1073" fmla="*/ f958 1 f830"/>
              <a:gd name="f1074" fmla="*/ f959 1 f829"/>
              <a:gd name="f1075" fmla="*/ f960 1 f830"/>
              <a:gd name="f1076" fmla="*/ f961 1 f829"/>
              <a:gd name="f1077" fmla="*/ f962 1 f830"/>
              <a:gd name="f1078" fmla="*/ f963 1 f829"/>
              <a:gd name="f1079" fmla="*/ f964 1 f830"/>
              <a:gd name="f1080" fmla="*/ f965 1 f829"/>
              <a:gd name="f1081" fmla="*/ f966 1 f830"/>
              <a:gd name="f1082" fmla="*/ f967 1 f829"/>
              <a:gd name="f1083" fmla="*/ f968 1 f830"/>
              <a:gd name="f1084" fmla="*/ f969 1 f829"/>
              <a:gd name="f1085" fmla="*/ f970 1 f830"/>
              <a:gd name="f1086" fmla="*/ f971 1 f829"/>
              <a:gd name="f1087" fmla="*/ f972 1 f830"/>
              <a:gd name="f1088" fmla="*/ f973 1 f829"/>
              <a:gd name="f1089" fmla="*/ f974 1 f830"/>
              <a:gd name="f1090" fmla="*/ f975 1 f829"/>
              <a:gd name="f1091" fmla="*/ f976 1 f830"/>
              <a:gd name="f1092" fmla="*/ f977 1 f829"/>
              <a:gd name="f1093" fmla="*/ f978 1 f830"/>
              <a:gd name="f1094" fmla="*/ f979 1 f829"/>
              <a:gd name="f1095" fmla="*/ f980 1 f830"/>
              <a:gd name="f1096" fmla="*/ f981 1 f829"/>
              <a:gd name="f1097" fmla="*/ f982 1 f830"/>
              <a:gd name="f1098" fmla="*/ f983 1 f829"/>
              <a:gd name="f1099" fmla="*/ f984 1 f830"/>
              <a:gd name="f1100" fmla="*/ f985 1 f829"/>
              <a:gd name="f1101" fmla="*/ f986 1 f830"/>
              <a:gd name="f1102" fmla="*/ f987 1 f829"/>
              <a:gd name="f1103" fmla="*/ f988 1 f830"/>
              <a:gd name="f1104" fmla="*/ f989 1 f829"/>
              <a:gd name="f1105" fmla="*/ f990 1 f830"/>
              <a:gd name="f1106" fmla="*/ f991 1 f829"/>
              <a:gd name="f1107" fmla="*/ f992 1 f830"/>
              <a:gd name="f1108" fmla="*/ f993 1 f829"/>
              <a:gd name="f1109" fmla="*/ f994 1 f830"/>
              <a:gd name="f1110" fmla="*/ f995 1 f829"/>
              <a:gd name="f1111" fmla="*/ f996 1 f830"/>
              <a:gd name="f1112" fmla="*/ f997 1 f829"/>
              <a:gd name="f1113" fmla="*/ f998 1 f830"/>
              <a:gd name="f1114" fmla="*/ f999 1 f829"/>
              <a:gd name="f1115" fmla="*/ f1000 1 f830"/>
              <a:gd name="f1116" fmla="*/ f1001 1 f829"/>
              <a:gd name="f1117" fmla="*/ f1002 1 f830"/>
              <a:gd name="f1118" fmla="*/ f1003 1 f829"/>
              <a:gd name="f1119" fmla="*/ f1004 1 f830"/>
              <a:gd name="f1120" fmla="*/ f1005 1 f829"/>
              <a:gd name="f1121" fmla="*/ f1006 1 f830"/>
              <a:gd name="f1122" fmla="*/ f1007 1 f829"/>
              <a:gd name="f1123" fmla="*/ f1008 1 f830"/>
              <a:gd name="f1124" fmla="*/ f1009 1 f829"/>
              <a:gd name="f1125" fmla="*/ f1010 1 f830"/>
              <a:gd name="f1126" fmla="*/ f1011 1 f829"/>
              <a:gd name="f1127" fmla="*/ f1012 1 f830"/>
              <a:gd name="f1128" fmla="*/ f1013 1 f829"/>
              <a:gd name="f1129" fmla="*/ f1014 1 f830"/>
              <a:gd name="f1130" fmla="*/ f1015 1 f829"/>
              <a:gd name="f1131" fmla="*/ f1016 1 f830"/>
              <a:gd name="f1132" fmla="*/ f1017 1 f829"/>
              <a:gd name="f1133" fmla="*/ f1018 1 f830"/>
              <a:gd name="f1134" fmla="*/ f1019 1 f829"/>
              <a:gd name="f1135" fmla="*/ f1020 1 f830"/>
              <a:gd name="f1136" fmla="*/ f1021 1 f829"/>
              <a:gd name="f1137" fmla="*/ f1022 1 f830"/>
              <a:gd name="f1138" fmla="*/ f1023 1 f829"/>
              <a:gd name="f1139" fmla="*/ f1024 1 f830"/>
              <a:gd name="f1140" fmla="*/ f1025 1 f829"/>
              <a:gd name="f1141" fmla="*/ f1026 1 f830"/>
              <a:gd name="f1142" fmla="*/ f1027 1 f829"/>
              <a:gd name="f1143" fmla="*/ f1028 1 f830"/>
              <a:gd name="f1144" fmla="*/ f1029 1 f829"/>
              <a:gd name="f1145" fmla="*/ f1030 1 f830"/>
              <a:gd name="f1146" fmla="*/ f1031 1 f829"/>
              <a:gd name="f1147" fmla="*/ f1032 1 f830"/>
              <a:gd name="f1148" fmla="*/ f1033 1 f829"/>
              <a:gd name="f1149" fmla="*/ f1034 1 f830"/>
              <a:gd name="f1150" fmla="*/ f1035 1 f829"/>
              <a:gd name="f1151" fmla="*/ f1036 1 f830"/>
              <a:gd name="f1152" fmla="*/ f1037 1 f829"/>
              <a:gd name="f1153" fmla="*/ f1038 1 f830"/>
              <a:gd name="f1154" fmla="*/ f1039 1 f829"/>
              <a:gd name="f1155" fmla="*/ f1040 1 f830"/>
              <a:gd name="f1156" fmla="*/ f1041 1 f829"/>
              <a:gd name="f1157" fmla="*/ f1042 1 f830"/>
              <a:gd name="f1158" fmla="*/ f1043 1 f829"/>
              <a:gd name="f1159" fmla="*/ f1044 1 f830"/>
              <a:gd name="f1160" fmla="*/ f1045 1 f829"/>
              <a:gd name="f1161" fmla="*/ f1046 1 f830"/>
              <a:gd name="f1162" fmla="*/ f1047 1 f829"/>
              <a:gd name="f1163" fmla="*/ f1048 1 f830"/>
              <a:gd name="f1164" fmla="*/ f1049 1 f829"/>
              <a:gd name="f1165" fmla="*/ f1050 1 f830"/>
              <a:gd name="f1166" fmla="*/ f1051 1 f829"/>
              <a:gd name="f1167" fmla="*/ f1052 1 f829"/>
              <a:gd name="f1168" fmla="*/ f1053 1 f830"/>
              <a:gd name="f1169" fmla="*/ f1054 f820 1"/>
              <a:gd name="f1170" fmla="*/ f1055 f820 1"/>
              <a:gd name="f1171" fmla="*/ f1057 f821 1"/>
              <a:gd name="f1172" fmla="*/ f1056 f821 1"/>
              <a:gd name="f1173" fmla="*/ f1058 f820 1"/>
              <a:gd name="f1174" fmla="*/ f1059 f821 1"/>
              <a:gd name="f1175" fmla="*/ f1060 f820 1"/>
              <a:gd name="f1176" fmla="*/ f1061 f821 1"/>
              <a:gd name="f1177" fmla="*/ f1062 f820 1"/>
              <a:gd name="f1178" fmla="*/ f1063 f821 1"/>
              <a:gd name="f1179" fmla="*/ f1064 f820 1"/>
              <a:gd name="f1180" fmla="*/ f1065 f821 1"/>
              <a:gd name="f1181" fmla="*/ f1066 f820 1"/>
              <a:gd name="f1182" fmla="*/ f1067 f821 1"/>
              <a:gd name="f1183" fmla="*/ f1068 f820 1"/>
              <a:gd name="f1184" fmla="*/ f1069 f821 1"/>
              <a:gd name="f1185" fmla="*/ f1070 f820 1"/>
              <a:gd name="f1186" fmla="*/ f1071 f821 1"/>
              <a:gd name="f1187" fmla="*/ f1072 f820 1"/>
              <a:gd name="f1188" fmla="*/ f1073 f821 1"/>
              <a:gd name="f1189" fmla="*/ f1074 f820 1"/>
              <a:gd name="f1190" fmla="*/ f1075 f821 1"/>
              <a:gd name="f1191" fmla="*/ f1076 f820 1"/>
              <a:gd name="f1192" fmla="*/ f1077 f821 1"/>
              <a:gd name="f1193" fmla="*/ f1078 f820 1"/>
              <a:gd name="f1194" fmla="*/ f1079 f821 1"/>
              <a:gd name="f1195" fmla="*/ f1080 f820 1"/>
              <a:gd name="f1196" fmla="*/ f1081 f821 1"/>
              <a:gd name="f1197" fmla="*/ f1082 f820 1"/>
              <a:gd name="f1198" fmla="*/ f1083 f821 1"/>
              <a:gd name="f1199" fmla="*/ f1084 f820 1"/>
              <a:gd name="f1200" fmla="*/ f1085 f821 1"/>
              <a:gd name="f1201" fmla="*/ f1086 f820 1"/>
              <a:gd name="f1202" fmla="*/ f1087 f821 1"/>
              <a:gd name="f1203" fmla="*/ f1088 f820 1"/>
              <a:gd name="f1204" fmla="*/ f1089 f821 1"/>
              <a:gd name="f1205" fmla="*/ f1090 f820 1"/>
              <a:gd name="f1206" fmla="*/ f1091 f821 1"/>
              <a:gd name="f1207" fmla="*/ f1092 f820 1"/>
              <a:gd name="f1208" fmla="*/ f1093 f821 1"/>
              <a:gd name="f1209" fmla="*/ f1094 f820 1"/>
              <a:gd name="f1210" fmla="*/ f1095 f821 1"/>
              <a:gd name="f1211" fmla="*/ f1096 f820 1"/>
              <a:gd name="f1212" fmla="*/ f1097 f821 1"/>
              <a:gd name="f1213" fmla="*/ f1098 f820 1"/>
              <a:gd name="f1214" fmla="*/ f1099 f821 1"/>
              <a:gd name="f1215" fmla="*/ f1100 f820 1"/>
              <a:gd name="f1216" fmla="*/ f1101 f821 1"/>
              <a:gd name="f1217" fmla="*/ f1102 f820 1"/>
              <a:gd name="f1218" fmla="*/ f1103 f821 1"/>
              <a:gd name="f1219" fmla="*/ f1104 f820 1"/>
              <a:gd name="f1220" fmla="*/ f1105 f821 1"/>
              <a:gd name="f1221" fmla="*/ f1106 f820 1"/>
              <a:gd name="f1222" fmla="*/ f1107 f821 1"/>
              <a:gd name="f1223" fmla="*/ f1108 f820 1"/>
              <a:gd name="f1224" fmla="*/ f1109 f821 1"/>
              <a:gd name="f1225" fmla="*/ f1110 f820 1"/>
              <a:gd name="f1226" fmla="*/ f1111 f821 1"/>
              <a:gd name="f1227" fmla="*/ f1112 f820 1"/>
              <a:gd name="f1228" fmla="*/ f1113 f821 1"/>
              <a:gd name="f1229" fmla="*/ f1114 f820 1"/>
              <a:gd name="f1230" fmla="*/ f1115 f821 1"/>
              <a:gd name="f1231" fmla="*/ f1116 f820 1"/>
              <a:gd name="f1232" fmla="*/ f1117 f821 1"/>
              <a:gd name="f1233" fmla="*/ f1118 f820 1"/>
              <a:gd name="f1234" fmla="*/ f1119 f821 1"/>
              <a:gd name="f1235" fmla="*/ f1120 f820 1"/>
              <a:gd name="f1236" fmla="*/ f1121 f821 1"/>
              <a:gd name="f1237" fmla="*/ f1122 f820 1"/>
              <a:gd name="f1238" fmla="*/ f1123 f821 1"/>
              <a:gd name="f1239" fmla="*/ f1124 f820 1"/>
              <a:gd name="f1240" fmla="*/ f1125 f821 1"/>
              <a:gd name="f1241" fmla="*/ f1126 f820 1"/>
              <a:gd name="f1242" fmla="*/ f1127 f821 1"/>
              <a:gd name="f1243" fmla="*/ f1128 f820 1"/>
              <a:gd name="f1244" fmla="*/ f1129 f821 1"/>
              <a:gd name="f1245" fmla="*/ f1130 f820 1"/>
              <a:gd name="f1246" fmla="*/ f1131 f821 1"/>
              <a:gd name="f1247" fmla="*/ f1132 f820 1"/>
              <a:gd name="f1248" fmla="*/ f1133 f821 1"/>
              <a:gd name="f1249" fmla="*/ f1134 f820 1"/>
              <a:gd name="f1250" fmla="*/ f1135 f821 1"/>
              <a:gd name="f1251" fmla="*/ f1136 f820 1"/>
              <a:gd name="f1252" fmla="*/ f1137 f821 1"/>
              <a:gd name="f1253" fmla="*/ f1138 f820 1"/>
              <a:gd name="f1254" fmla="*/ f1139 f821 1"/>
              <a:gd name="f1255" fmla="*/ f1140 f820 1"/>
              <a:gd name="f1256" fmla="*/ f1141 f821 1"/>
              <a:gd name="f1257" fmla="*/ f1142 f820 1"/>
              <a:gd name="f1258" fmla="*/ f1143 f821 1"/>
              <a:gd name="f1259" fmla="*/ f1144 f820 1"/>
              <a:gd name="f1260" fmla="*/ f1145 f821 1"/>
              <a:gd name="f1261" fmla="*/ f1146 f820 1"/>
              <a:gd name="f1262" fmla="*/ f1147 f821 1"/>
              <a:gd name="f1263" fmla="*/ f1148 f820 1"/>
              <a:gd name="f1264" fmla="*/ f1149 f821 1"/>
              <a:gd name="f1265" fmla="*/ f1150 f820 1"/>
              <a:gd name="f1266" fmla="*/ f1151 f821 1"/>
              <a:gd name="f1267" fmla="*/ f1152 f820 1"/>
              <a:gd name="f1268" fmla="*/ f1153 f821 1"/>
              <a:gd name="f1269" fmla="*/ f1154 f820 1"/>
              <a:gd name="f1270" fmla="*/ f1155 f821 1"/>
              <a:gd name="f1271" fmla="*/ f1156 f820 1"/>
              <a:gd name="f1272" fmla="*/ f1157 f821 1"/>
              <a:gd name="f1273" fmla="*/ f1158 f820 1"/>
              <a:gd name="f1274" fmla="*/ f1159 f821 1"/>
              <a:gd name="f1275" fmla="*/ f1160 f820 1"/>
              <a:gd name="f1276" fmla="*/ f1161 f821 1"/>
              <a:gd name="f1277" fmla="*/ f1162 f820 1"/>
              <a:gd name="f1278" fmla="*/ f1163 f821 1"/>
              <a:gd name="f1279" fmla="*/ f1164 f820 1"/>
              <a:gd name="f1280" fmla="*/ f1165 f821 1"/>
              <a:gd name="f1281" fmla="*/ f1166 f820 1"/>
              <a:gd name="f1282" fmla="*/ f1167 f820 1"/>
              <a:gd name="f1283" fmla="*/ f1168 f8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42">
                <a:pos x="f1173" y="f1174"/>
              </a:cxn>
              <a:cxn ang="f942">
                <a:pos x="f1175" y="f1176"/>
              </a:cxn>
              <a:cxn ang="f942">
                <a:pos x="f1177" y="f1178"/>
              </a:cxn>
              <a:cxn ang="f942">
                <a:pos x="f1179" y="f1180"/>
              </a:cxn>
              <a:cxn ang="f942">
                <a:pos x="f1181" y="f1182"/>
              </a:cxn>
              <a:cxn ang="f942">
                <a:pos x="f1183" y="f1184"/>
              </a:cxn>
              <a:cxn ang="f942">
                <a:pos x="f1185" y="f1186"/>
              </a:cxn>
              <a:cxn ang="f942">
                <a:pos x="f1187" y="f1188"/>
              </a:cxn>
              <a:cxn ang="f942">
                <a:pos x="f1189" y="f1190"/>
              </a:cxn>
              <a:cxn ang="f942">
                <a:pos x="f1191" y="f1192"/>
              </a:cxn>
              <a:cxn ang="f942">
                <a:pos x="f1193" y="f1194"/>
              </a:cxn>
              <a:cxn ang="f942">
                <a:pos x="f1195" y="f1196"/>
              </a:cxn>
              <a:cxn ang="f942">
                <a:pos x="f1197" y="f1198"/>
              </a:cxn>
              <a:cxn ang="f942">
                <a:pos x="f1199" y="f1200"/>
              </a:cxn>
              <a:cxn ang="f942">
                <a:pos x="f1201" y="f1202"/>
              </a:cxn>
              <a:cxn ang="f942">
                <a:pos x="f1203" y="f1204"/>
              </a:cxn>
              <a:cxn ang="f942">
                <a:pos x="f1205" y="f1206"/>
              </a:cxn>
              <a:cxn ang="f942">
                <a:pos x="f1207" y="f1208"/>
              </a:cxn>
              <a:cxn ang="f942">
                <a:pos x="f1209" y="f1210"/>
              </a:cxn>
              <a:cxn ang="f942">
                <a:pos x="f1211" y="f1212"/>
              </a:cxn>
              <a:cxn ang="f942">
                <a:pos x="f1213" y="f1214"/>
              </a:cxn>
              <a:cxn ang="f942">
                <a:pos x="f1215" y="f1216"/>
              </a:cxn>
              <a:cxn ang="f942">
                <a:pos x="f1217" y="f1218"/>
              </a:cxn>
              <a:cxn ang="f942">
                <a:pos x="f1219" y="f1220"/>
              </a:cxn>
              <a:cxn ang="f942">
                <a:pos x="f1221" y="f1222"/>
              </a:cxn>
              <a:cxn ang="f942">
                <a:pos x="f1223" y="f1224"/>
              </a:cxn>
              <a:cxn ang="f942">
                <a:pos x="f1225" y="f1226"/>
              </a:cxn>
              <a:cxn ang="f942">
                <a:pos x="f1227" y="f1228"/>
              </a:cxn>
              <a:cxn ang="f942">
                <a:pos x="f1229" y="f1230"/>
              </a:cxn>
              <a:cxn ang="f942">
                <a:pos x="f1231" y="f1232"/>
              </a:cxn>
              <a:cxn ang="f942">
                <a:pos x="f1233" y="f1234"/>
              </a:cxn>
              <a:cxn ang="f942">
                <a:pos x="f1235" y="f1236"/>
              </a:cxn>
              <a:cxn ang="f942">
                <a:pos x="f1237" y="f1238"/>
              </a:cxn>
              <a:cxn ang="f942">
                <a:pos x="f1239" y="f1240"/>
              </a:cxn>
              <a:cxn ang="f942">
                <a:pos x="f1241" y="f1242"/>
              </a:cxn>
              <a:cxn ang="f942">
                <a:pos x="f1243" y="f1244"/>
              </a:cxn>
              <a:cxn ang="f942">
                <a:pos x="f1245" y="f1246"/>
              </a:cxn>
              <a:cxn ang="f942">
                <a:pos x="f1247" y="f1248"/>
              </a:cxn>
              <a:cxn ang="f942">
                <a:pos x="f1249" y="f1250"/>
              </a:cxn>
              <a:cxn ang="f942">
                <a:pos x="f1251" y="f1252"/>
              </a:cxn>
              <a:cxn ang="f942">
                <a:pos x="f1253" y="f1254"/>
              </a:cxn>
              <a:cxn ang="f942">
                <a:pos x="f1255" y="f1256"/>
              </a:cxn>
              <a:cxn ang="f942">
                <a:pos x="f1257" y="f1258"/>
              </a:cxn>
              <a:cxn ang="f942">
                <a:pos x="f1259" y="f1260"/>
              </a:cxn>
              <a:cxn ang="f942">
                <a:pos x="f1261" y="f1262"/>
              </a:cxn>
              <a:cxn ang="f942">
                <a:pos x="f1263" y="f1264"/>
              </a:cxn>
              <a:cxn ang="f942">
                <a:pos x="f1265" y="f1266"/>
              </a:cxn>
              <a:cxn ang="f942">
                <a:pos x="f1267" y="f1268"/>
              </a:cxn>
              <a:cxn ang="f942">
                <a:pos x="f1269" y="f1270"/>
              </a:cxn>
              <a:cxn ang="f942">
                <a:pos x="f1271" y="f1272"/>
              </a:cxn>
              <a:cxn ang="f942">
                <a:pos x="f1273" y="f1274"/>
              </a:cxn>
              <a:cxn ang="f942">
                <a:pos x="f1275" y="f1276"/>
              </a:cxn>
              <a:cxn ang="f942">
                <a:pos x="f1277" y="f1278"/>
              </a:cxn>
              <a:cxn ang="f942">
                <a:pos x="f1279" y="f1280"/>
              </a:cxn>
              <a:cxn ang="f942">
                <a:pos x="f1281" y="f1198"/>
              </a:cxn>
              <a:cxn ang="f942">
                <a:pos x="f1282" y="f1283"/>
              </a:cxn>
            </a:cxnLst>
            <a:rect l="f1169" t="f1172" r="f1170" b="f1171"/>
            <a:pathLst>
              <a:path w="578" h="1132">
                <a:moveTo>
                  <a:pt x="f9" y="f6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3"/>
                  <a:pt x="f25" y="f26"/>
                </a:cubicBezTo>
                <a:cubicBezTo>
                  <a:pt x="f27" y="f28"/>
                  <a:pt x="f29" y="f30"/>
                  <a:pt x="f29" y="f31"/>
                </a:cubicBezTo>
                <a:cubicBezTo>
                  <a:pt x="f29" y="f32"/>
                  <a:pt x="f27" y="f33"/>
                  <a:pt x="f34" y="f33"/>
                </a:cubicBezTo>
                <a:cubicBezTo>
                  <a:pt x="f35" y="f33"/>
                  <a:pt x="f36" y="f37"/>
                  <a:pt x="f38" y="f37"/>
                </a:cubicBezTo>
                <a:cubicBezTo>
                  <a:pt x="f39" y="f40"/>
                  <a:pt x="f22" y="f41"/>
                  <a:pt x="f42" y="f43"/>
                </a:cubicBezTo>
                <a:cubicBezTo>
                  <a:pt x="f36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3"/>
                  <a:pt x="f62" y="f63"/>
                  <a:pt x="f64" y="f65"/>
                </a:cubicBezTo>
                <a:cubicBezTo>
                  <a:pt x="f66" y="f65"/>
                  <a:pt x="f51" y="f65"/>
                  <a:pt x="f67" y="f65"/>
                </a:cubicBezTo>
                <a:cubicBezTo>
                  <a:pt x="f68" y="f69"/>
                  <a:pt x="f70" y="f71"/>
                  <a:pt x="f47" y="f72"/>
                </a:cubicBezTo>
                <a:cubicBezTo>
                  <a:pt x="f49" y="f73"/>
                  <a:pt x="f74" y="f72"/>
                  <a:pt x="f64" y="f75"/>
                </a:cubicBezTo>
                <a:cubicBezTo>
                  <a:pt x="f76" y="f77"/>
                  <a:pt x="f68" y="f78"/>
                  <a:pt x="f79" y="f80"/>
                </a:cubicBezTo>
                <a:cubicBezTo>
                  <a:pt x="f29" y="f81"/>
                  <a:pt x="f45" y="f82"/>
                  <a:pt x="f83" y="f84"/>
                </a:cubicBezTo>
                <a:cubicBezTo>
                  <a:pt x="f29" y="f85"/>
                  <a:pt x="f49" y="f86"/>
                  <a:pt x="f87" y="f88"/>
                </a:cubicBezTo>
                <a:cubicBezTo>
                  <a:pt x="f70" y="f89"/>
                  <a:pt x="f90" y="f91"/>
                  <a:pt x="f92" y="f93"/>
                </a:cubicBezTo>
                <a:cubicBezTo>
                  <a:pt x="f36" y="f94"/>
                  <a:pt x="f95" y="f96"/>
                  <a:pt x="f22" y="f97"/>
                </a:cubicBezTo>
                <a:cubicBezTo>
                  <a:pt x="f98" y="f99"/>
                  <a:pt x="f29" y="f97"/>
                  <a:pt x="f90" y="f100"/>
                </a:cubicBezTo>
                <a:cubicBezTo>
                  <a:pt x="f45" y="f101"/>
                  <a:pt x="f38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05" y="f111"/>
                  <a:pt x="f98" y="f110"/>
                  <a:pt x="f24" y="f112"/>
                </a:cubicBezTo>
                <a:cubicBezTo>
                  <a:pt x="f95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18" y="f124"/>
                  <a:pt x="f114" y="f123"/>
                  <a:pt x="f125" y="f126"/>
                </a:cubicBezTo>
                <a:cubicBezTo>
                  <a:pt x="f107" y="f127"/>
                  <a:pt x="f94" y="f128"/>
                  <a:pt x="f129" y="f130"/>
                </a:cubicBezTo>
                <a:cubicBezTo>
                  <a:pt x="f131" y="f132"/>
                  <a:pt x="f133" y="f134"/>
                  <a:pt x="f135" y="f136"/>
                </a:cubicBezTo>
                <a:cubicBezTo>
                  <a:pt x="f137" y="f138"/>
                  <a:pt x="f137" y="f139"/>
                  <a:pt x="f140" y="f139"/>
                </a:cubicBezTo>
                <a:cubicBezTo>
                  <a:pt x="f141" y="f142"/>
                  <a:pt x="f141" y="f142"/>
                  <a:pt x="f118" y="f143"/>
                </a:cubicBezTo>
                <a:cubicBezTo>
                  <a:pt x="f120" y="f144"/>
                  <a:pt x="f145" y="f146"/>
                  <a:pt x="f129" y="f147"/>
                </a:cubicBezTo>
                <a:cubicBezTo>
                  <a:pt x="f145" y="f147"/>
                  <a:pt x="f148" y="f147"/>
                  <a:pt x="f149" y="f147"/>
                </a:cubicBezTo>
                <a:cubicBezTo>
                  <a:pt x="f95" y="f147"/>
                  <a:pt x="f47" y="f147"/>
                  <a:pt x="f150" y="f147"/>
                </a:cubicBezTo>
                <a:cubicBezTo>
                  <a:pt x="f61" y="f147"/>
                  <a:pt x="f7" y="f151"/>
                  <a:pt x="f7" y="f152"/>
                </a:cubicBezTo>
                <a:cubicBezTo>
                  <a:pt x="f7" y="f153"/>
                  <a:pt x="f59" y="f8"/>
                  <a:pt x="f150" y="f8"/>
                </a:cubicBezTo>
                <a:cubicBezTo>
                  <a:pt x="f154" y="f8"/>
                  <a:pt x="f155" y="f8"/>
                  <a:pt x="f156" y="f8"/>
                </a:cubicBezTo>
                <a:cubicBezTo>
                  <a:pt x="f15" y="f8"/>
                  <a:pt x="f157" y="f158"/>
                  <a:pt x="f157" y="f152"/>
                </a:cubicBezTo>
                <a:cubicBezTo>
                  <a:pt x="f6" y="f159"/>
                  <a:pt x="f15" y="f147"/>
                  <a:pt x="f156" y="f147"/>
                </a:cubicBezTo>
                <a:cubicBezTo>
                  <a:pt x="f160" y="f147"/>
                  <a:pt x="f33" y="f147"/>
                  <a:pt x="f161" y="f147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5"/>
                </a:cubicBezTo>
                <a:cubicBezTo>
                  <a:pt x="f179" y="f175"/>
                  <a:pt x="f180" y="f175"/>
                  <a:pt x="f181" y="f175"/>
                </a:cubicBezTo>
                <a:cubicBezTo>
                  <a:pt x="f182" y="f183"/>
                  <a:pt x="f184" y="f128"/>
                  <a:pt x="f185" y="f186"/>
                </a:cubicBezTo>
                <a:cubicBezTo>
                  <a:pt x="f182" y="f187"/>
                  <a:pt x="f188" y="f189"/>
                  <a:pt x="f190" y="f191"/>
                </a:cubicBezTo>
                <a:cubicBezTo>
                  <a:pt x="f192" y="f193"/>
                  <a:pt x="f194" y="f195"/>
                  <a:pt x="f196" y="f197"/>
                </a:cubicBezTo>
                <a:cubicBezTo>
                  <a:pt x="f198" y="f199"/>
                  <a:pt x="f200" y="f201"/>
                  <a:pt x="f202" y="f203"/>
                </a:cubicBezTo>
                <a:cubicBezTo>
                  <a:pt x="f198" y="f204"/>
                  <a:pt x="f182" y="f203"/>
                  <a:pt x="f205" y="f206"/>
                </a:cubicBezTo>
                <a:cubicBezTo>
                  <a:pt x="f184" y="f207"/>
                  <a:pt x="f208" y="f209"/>
                  <a:pt x="f210" y="f211"/>
                </a:cubicBezTo>
                <a:cubicBezTo>
                  <a:pt x="f212" y="f213"/>
                  <a:pt x="f44" y="f214"/>
                  <a:pt x="f50" y="f215"/>
                </a:cubicBezTo>
                <a:cubicBezTo>
                  <a:pt x="f212" y="f216"/>
                  <a:pt x="f217" y="f215"/>
                  <a:pt x="f218" y="f219"/>
                </a:cubicBezTo>
                <a:cubicBezTo>
                  <a:pt x="f220" y="f34"/>
                  <a:pt x="f221" y="f222"/>
                  <a:pt x="f56" y="f83"/>
                </a:cubicBezTo>
                <a:cubicBezTo>
                  <a:pt x="f223" y="f224"/>
                  <a:pt x="f225" y="f226"/>
                  <a:pt x="f227" y="f228"/>
                </a:cubicBezTo>
                <a:cubicBezTo>
                  <a:pt x="f223" y="f229"/>
                  <a:pt x="f230" y="f228"/>
                  <a:pt x="f221" y="f231"/>
                </a:cubicBezTo>
                <a:cubicBezTo>
                  <a:pt x="f232" y="f233"/>
                  <a:pt x="f234" y="f235"/>
                  <a:pt x="f236" y="f237"/>
                </a:cubicBezTo>
                <a:cubicBezTo>
                  <a:pt x="f3" y="f238"/>
                  <a:pt x="f239" y="f240"/>
                  <a:pt x="f241" y="f242"/>
                </a:cubicBezTo>
                <a:cubicBezTo>
                  <a:pt x="f3" y="f243"/>
                  <a:pt x="f223" y="f242"/>
                  <a:pt x="f244" y="f245"/>
                </a:cubicBezTo>
                <a:cubicBezTo>
                  <a:pt x="f246" y="f247"/>
                  <a:pt x="f65" y="f248"/>
                  <a:pt x="f249" y="f250"/>
                </a:cubicBezTo>
                <a:cubicBezTo>
                  <a:pt x="f251" y="f252"/>
                  <a:pt x="f155" y="f236"/>
                  <a:pt x="f253" y="f210"/>
                </a:cubicBezTo>
                <a:cubicBezTo>
                  <a:pt x="f155" y="f254"/>
                  <a:pt x="f251" y="f202"/>
                  <a:pt x="f255" y="f256"/>
                </a:cubicBezTo>
                <a:cubicBezTo>
                  <a:pt x="f257" y="f258"/>
                  <a:pt x="f3" y="f218"/>
                  <a:pt x="f3" y="f196"/>
                </a:cubicBezTo>
                <a:cubicBezTo>
                  <a:pt x="f259" y="f260"/>
                  <a:pt x="f261" y="f182"/>
                  <a:pt x="f262" y="f194"/>
                </a:cubicBezTo>
                <a:cubicBezTo>
                  <a:pt x="f263" y="f260"/>
                  <a:pt x="f264" y="f265"/>
                  <a:pt x="f266" y="f267"/>
                </a:cubicBezTo>
                <a:cubicBezTo>
                  <a:pt x="f268" y="f269"/>
                  <a:pt x="f270" y="f269"/>
                  <a:pt x="f271" y="f269"/>
                </a:cubicBezTo>
                <a:cubicBezTo>
                  <a:pt x="f272" y="f273"/>
                  <a:pt x="f243" y="f274"/>
                  <a:pt x="f242" y="f275"/>
                </a:cubicBezTo>
                <a:cubicBezTo>
                  <a:pt x="f268" y="f276"/>
                  <a:pt x="f277" y="f278"/>
                  <a:pt x="f279" y="f6"/>
                </a:cubicBezTo>
                <a:cubicBezTo>
                  <a:pt x="f280" y="f6"/>
                  <a:pt x="f281" y="f6"/>
                  <a:pt x="f9" y="f6"/>
                </a:cubicBezTo>
                <a:close/>
                <a:moveTo>
                  <a:pt x="f198" y="f282"/>
                </a:moveTo>
                <a:cubicBezTo>
                  <a:pt x="f208" y="f283"/>
                  <a:pt x="f200" y="f284"/>
                  <a:pt x="f220" y="f285"/>
                </a:cubicBezTo>
                <a:cubicBezTo>
                  <a:pt x="f256" y="f286"/>
                  <a:pt x="f287" y="f288"/>
                  <a:pt x="f289" y="f290"/>
                </a:cubicBezTo>
                <a:cubicBezTo>
                  <a:pt x="f291" y="f292"/>
                  <a:pt x="f245" y="f293"/>
                  <a:pt x="f277" y="f294"/>
                </a:cubicBezTo>
                <a:cubicBezTo>
                  <a:pt x="f295" y="f296"/>
                  <a:pt x="f297" y="f298"/>
                  <a:pt x="f299" y="f282"/>
                </a:cubicBezTo>
                <a:cubicBezTo>
                  <a:pt x="f300" y="f282"/>
                  <a:pt x="f301" y="f282"/>
                  <a:pt x="f302" y="f282"/>
                </a:cubicBezTo>
                <a:cubicBezTo>
                  <a:pt x="f303" y="f304"/>
                  <a:pt x="f305" y="f306"/>
                  <a:pt x="f307" y="f308"/>
                </a:cubicBezTo>
                <a:cubicBezTo>
                  <a:pt x="f14" y="f309"/>
                  <a:pt x="f238" y="f310"/>
                  <a:pt x="f2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282"/>
                </a:cubicBezTo>
                <a:cubicBezTo>
                  <a:pt x="f323" y="f282"/>
                  <a:pt x="f324" y="f282"/>
                  <a:pt x="f325" y="f282"/>
                </a:cubicBezTo>
                <a:cubicBezTo>
                  <a:pt x="f326" y="f327"/>
                  <a:pt x="f328" y="f313"/>
                  <a:pt x="f329" y="f330"/>
                </a:cubicBezTo>
                <a:cubicBezTo>
                  <a:pt x="f318" y="f331"/>
                  <a:pt x="f332" y="f333"/>
                  <a:pt x="f334" y="f335"/>
                </a:cubicBezTo>
                <a:cubicBezTo>
                  <a:pt x="f270" y="f138"/>
                  <a:pt x="f239" y="f336"/>
                  <a:pt x="f205" y="f337"/>
                </a:cubicBezTo>
                <a:cubicBezTo>
                  <a:pt x="f338" y="f339"/>
                  <a:pt x="f192" y="f340"/>
                  <a:pt x="f192" y="f341"/>
                </a:cubicBezTo>
                <a:cubicBezTo>
                  <a:pt x="f190" y="f342"/>
                  <a:pt x="f343" y="f344"/>
                  <a:pt x="f345" y="f293"/>
                </a:cubicBezTo>
                <a:cubicBezTo>
                  <a:pt x="f346" y="f347"/>
                  <a:pt x="f348" y="f349"/>
                  <a:pt x="f350" y="f282"/>
                </a:cubicBezTo>
                <a:cubicBezTo>
                  <a:pt x="f192" y="f282"/>
                  <a:pt x="f205" y="f282"/>
                  <a:pt x="f198" y="f282"/>
                </a:cubicBezTo>
                <a:close/>
                <a:moveTo>
                  <a:pt x="f155" y="f351"/>
                </a:moveTo>
                <a:cubicBezTo>
                  <a:pt x="f155" y="f352"/>
                  <a:pt x="f353" y="f209"/>
                  <a:pt x="f353" y="f354"/>
                </a:cubicBezTo>
                <a:cubicBezTo>
                  <a:pt x="f355" y="f356"/>
                  <a:pt x="f357" y="f358"/>
                  <a:pt x="f359" y="f360"/>
                </a:cubicBezTo>
                <a:cubicBezTo>
                  <a:pt x="f361" y="f362"/>
                  <a:pt x="f363" y="f364"/>
                  <a:pt x="f365" y="f366"/>
                </a:cubicBezTo>
                <a:cubicBezTo>
                  <a:pt x="f367" y="f366"/>
                  <a:pt x="f291" y="f368"/>
                  <a:pt x="f369" y="f370"/>
                </a:cubicBezTo>
                <a:cubicBezTo>
                  <a:pt x="f369" y="f371"/>
                  <a:pt x="f369" y="f372"/>
                  <a:pt x="f373" y="f374"/>
                </a:cubicBezTo>
                <a:cubicBezTo>
                  <a:pt x="f367" y="f375"/>
                  <a:pt x="f376" y="f377"/>
                  <a:pt x="f378" y="f206"/>
                </a:cubicBezTo>
                <a:cubicBezTo>
                  <a:pt x="f379" y="f380"/>
                  <a:pt x="f299" y="f381"/>
                  <a:pt x="f271" y="f382"/>
                </a:cubicBezTo>
                <a:cubicBezTo>
                  <a:pt x="f383" y="f377"/>
                  <a:pt x="f384" y="f385"/>
                  <a:pt x="f243" y="f386"/>
                </a:cubicBezTo>
                <a:cubicBezTo>
                  <a:pt x="f243" y="f370"/>
                  <a:pt x="f300" y="f387"/>
                  <a:pt x="f388" y="f368"/>
                </a:cubicBezTo>
                <a:cubicBezTo>
                  <a:pt x="f301" y="f389"/>
                  <a:pt x="f390" y="f391"/>
                  <a:pt x="f301" y="f392"/>
                </a:cubicBezTo>
                <a:cubicBezTo>
                  <a:pt x="f393" y="f394"/>
                  <a:pt x="f395" y="f396"/>
                  <a:pt x="f397" y="f398"/>
                </a:cubicBezTo>
                <a:cubicBezTo>
                  <a:pt x="f399" y="f400"/>
                  <a:pt x="f401" y="f402"/>
                  <a:pt x="f12" y="f403"/>
                </a:cubicBezTo>
                <a:cubicBezTo>
                  <a:pt x="f404" y="f108"/>
                  <a:pt x="f405" y="f406"/>
                  <a:pt x="f334" y="f106"/>
                </a:cubicBezTo>
                <a:cubicBezTo>
                  <a:pt x="f407" y="f408"/>
                  <a:pt x="f409" y="f410"/>
                  <a:pt x="f411" y="f410"/>
                </a:cubicBezTo>
                <a:cubicBezTo>
                  <a:pt x="f412" y="f370"/>
                  <a:pt x="f412" y="f413"/>
                  <a:pt x="f412" y="f213"/>
                </a:cubicBezTo>
                <a:cubicBezTo>
                  <a:pt x="f414" y="f415"/>
                  <a:pt x="f416" y="f354"/>
                  <a:pt x="f417" y="f418"/>
                </a:cubicBezTo>
                <a:cubicBezTo>
                  <a:pt x="f81" y="f419"/>
                  <a:pt x="f420" y="f421"/>
                  <a:pt x="f422" y="f423"/>
                </a:cubicBezTo>
                <a:cubicBezTo>
                  <a:pt x="f422" y="f424"/>
                  <a:pt x="f332" y="f398"/>
                  <a:pt x="f332" y="f381"/>
                </a:cubicBezTo>
                <a:cubicBezTo>
                  <a:pt x="f425" y="f207"/>
                  <a:pt x="f426" y="f427"/>
                  <a:pt x="f428" y="f213"/>
                </a:cubicBezTo>
                <a:cubicBezTo>
                  <a:pt x="f429" y="f413"/>
                  <a:pt x="f312" y="f430"/>
                  <a:pt x="f154" y="f408"/>
                </a:cubicBezTo>
                <a:cubicBezTo>
                  <a:pt x="f314" y="f413"/>
                  <a:pt x="f431" y="f106"/>
                  <a:pt x="f432" y="f433"/>
                </a:cubicBezTo>
                <a:cubicBezTo>
                  <a:pt x="f434" y="f435"/>
                  <a:pt x="f432" y="f436"/>
                  <a:pt x="f432" y="f437"/>
                </a:cubicBezTo>
                <a:cubicBezTo>
                  <a:pt x="f431" y="f438"/>
                  <a:pt x="f439" y="f351"/>
                  <a:pt x="f440" y="f441"/>
                </a:cubicBezTo>
                <a:cubicBezTo>
                  <a:pt x="f316" y="f442"/>
                  <a:pt x="f443" y="f444"/>
                  <a:pt x="f445" y="f446"/>
                </a:cubicBezTo>
                <a:cubicBezTo>
                  <a:pt x="f86" y="f380"/>
                  <a:pt x="f447" y="f448"/>
                  <a:pt x="f85" y="f449"/>
                </a:cubicBezTo>
                <a:cubicBezTo>
                  <a:pt x="f85" y="f450"/>
                  <a:pt x="f451" y="f392"/>
                  <a:pt x="f452" y="f392"/>
                </a:cubicBezTo>
                <a:cubicBezTo>
                  <a:pt x="f226" y="f392"/>
                  <a:pt x="f453" y="f435"/>
                  <a:pt x="f226" y="f385"/>
                </a:cubicBezTo>
                <a:cubicBezTo>
                  <a:pt x="f454" y="f455"/>
                  <a:pt x="f91" y="f382"/>
                  <a:pt x="f456" y="f457"/>
                </a:cubicBezTo>
                <a:cubicBezTo>
                  <a:pt x="f458" y="f459"/>
                  <a:pt x="f328" y="f459"/>
                  <a:pt x="f460" y="f461"/>
                </a:cubicBezTo>
                <a:cubicBezTo>
                  <a:pt x="f462" y="f396"/>
                  <a:pt x="f145" y="f392"/>
                  <a:pt x="f148" y="f463"/>
                </a:cubicBezTo>
                <a:cubicBezTo>
                  <a:pt x="f237" y="f464"/>
                  <a:pt x="f73" y="f97"/>
                  <a:pt x="f259" y="f67"/>
                </a:cubicBezTo>
                <a:cubicBezTo>
                  <a:pt x="f465" y="f466"/>
                  <a:pt x="f467" y="f450"/>
                  <a:pt x="f244" y="f352"/>
                </a:cubicBezTo>
                <a:cubicBezTo>
                  <a:pt x="f468" y="f469"/>
                  <a:pt x="f261" y="f470"/>
                  <a:pt x="f155" y="f351"/>
                </a:cubicBezTo>
                <a:close/>
                <a:moveTo>
                  <a:pt x="f471" y="f472"/>
                </a:moveTo>
                <a:cubicBezTo>
                  <a:pt x="f75" y="f473"/>
                  <a:pt x="f401" y="f474"/>
                  <a:pt x="f475" y="f476"/>
                </a:cubicBezTo>
                <a:cubicBezTo>
                  <a:pt x="f302" y="f477"/>
                  <a:pt x="f478" y="f479"/>
                  <a:pt x="f480" y="f479"/>
                </a:cubicBezTo>
                <a:cubicBezTo>
                  <a:pt x="f481" y="f479"/>
                  <a:pt x="f482" y="f483"/>
                  <a:pt x="f484" y="f485"/>
                </a:cubicBezTo>
                <a:cubicBezTo>
                  <a:pt x="f484" y="f486"/>
                  <a:pt x="f487" y="f488"/>
                  <a:pt x="f487" y="f489"/>
                </a:cubicBezTo>
                <a:cubicBezTo>
                  <a:pt x="f490" y="f491"/>
                  <a:pt x="f409" y="f492"/>
                  <a:pt x="f407" y="f493"/>
                </a:cubicBezTo>
                <a:cubicBezTo>
                  <a:pt x="f494" y="f495"/>
                  <a:pt x="f496" y="f497"/>
                  <a:pt x="f498" y="f189"/>
                </a:cubicBezTo>
                <a:cubicBezTo>
                  <a:pt x="f499" y="f500"/>
                  <a:pt x="f499" y="f501"/>
                  <a:pt x="f502" y="f503"/>
                </a:cubicBezTo>
                <a:cubicBezTo>
                  <a:pt x="f504" y="f505"/>
                  <a:pt x="f420" y="f506"/>
                  <a:pt x="f507" y="f508"/>
                </a:cubicBezTo>
                <a:cubicBezTo>
                  <a:pt x="f507" y="f509"/>
                  <a:pt x="f510" y="f477"/>
                  <a:pt x="f426" y="f511"/>
                </a:cubicBezTo>
                <a:cubicBezTo>
                  <a:pt x="f512" y="f513"/>
                  <a:pt x="f514" y="f119"/>
                  <a:pt x="f233" y="f486"/>
                </a:cubicBezTo>
                <a:cubicBezTo>
                  <a:pt x="f515" y="f516"/>
                  <a:pt x="f312" y="f488"/>
                  <a:pt x="f312" y="f517"/>
                </a:cubicBezTo>
                <a:cubicBezTo>
                  <a:pt x="f514" y="f491"/>
                  <a:pt x="f512" y="f518"/>
                  <a:pt x="f428" y="f519"/>
                </a:cubicBezTo>
                <a:cubicBezTo>
                  <a:pt x="f82" y="f520"/>
                  <a:pt x="f231" y="f521"/>
                  <a:pt x="f522" y="f523"/>
                </a:cubicBezTo>
                <a:cubicBezTo>
                  <a:pt x="f524" y="f525"/>
                  <a:pt x="f443" y="f526"/>
                  <a:pt x="f527" y="f528"/>
                </a:cubicBezTo>
                <a:cubicBezTo>
                  <a:pt x="f529" y="f530"/>
                  <a:pt x="f531" y="f532"/>
                  <a:pt x="f533" y="f476"/>
                </a:cubicBezTo>
                <a:cubicBezTo>
                  <a:pt x="f534" y="f485"/>
                  <a:pt x="f535" y="f536"/>
                  <a:pt x="f537" y="f538"/>
                </a:cubicBezTo>
                <a:cubicBezTo>
                  <a:pt x="f539" y="f540"/>
                  <a:pt x="f541" y="f503"/>
                  <a:pt x="f323" y="f542"/>
                </a:cubicBezTo>
                <a:cubicBezTo>
                  <a:pt x="f543" y="f544"/>
                  <a:pt x="f454" y="f545"/>
                  <a:pt x="f546" y="f547"/>
                </a:cubicBezTo>
                <a:cubicBezTo>
                  <a:pt x="f548" y="f193"/>
                  <a:pt x="f135" y="f485"/>
                  <a:pt x="f133" y="f549"/>
                </a:cubicBezTo>
                <a:cubicBezTo>
                  <a:pt x="f550" y="f551"/>
                  <a:pt x="f552" y="f110"/>
                  <a:pt x="f287" y="f553"/>
                </a:cubicBezTo>
                <a:cubicBezTo>
                  <a:pt x="f56" y="f554"/>
                  <a:pt x="f48" y="f486"/>
                  <a:pt x="f221" y="f555"/>
                </a:cubicBezTo>
                <a:cubicBezTo>
                  <a:pt x="f556" y="f557"/>
                  <a:pt x="f467" y="f492"/>
                  <a:pt x="f65" y="f558"/>
                </a:cubicBezTo>
                <a:cubicBezTo>
                  <a:pt x="f63" y="f555"/>
                  <a:pt x="f63" y="f559"/>
                  <a:pt x="f63" y="f560"/>
                </a:cubicBezTo>
                <a:cubicBezTo>
                  <a:pt x="f239" y="f561"/>
                  <a:pt x="f562" y="f486"/>
                  <a:pt x="f563" y="f564"/>
                </a:cubicBezTo>
                <a:cubicBezTo>
                  <a:pt x="f563" y="f565"/>
                  <a:pt x="f262" y="f566"/>
                  <a:pt x="f253" y="f566"/>
                </a:cubicBezTo>
                <a:cubicBezTo>
                  <a:pt x="f567" y="f568"/>
                  <a:pt x="f69" y="f569"/>
                  <a:pt x="f263" y="f570"/>
                </a:cubicBezTo>
                <a:cubicBezTo>
                  <a:pt x="f567" y="f511"/>
                  <a:pt x="f567" y="f532"/>
                  <a:pt x="f567" y="f508"/>
                </a:cubicBezTo>
                <a:cubicBezTo>
                  <a:pt x="f571" y="f474"/>
                  <a:pt x="f572" y="f573"/>
                  <a:pt x="f359" y="f525"/>
                </a:cubicBezTo>
                <a:cubicBezTo>
                  <a:pt x="f574" y="f575"/>
                  <a:pt x="f373" y="f503"/>
                  <a:pt x="f576" y="f577"/>
                </a:cubicBezTo>
                <a:cubicBezTo>
                  <a:pt x="f578" y="f518"/>
                  <a:pt x="f579" y="f555"/>
                  <a:pt x="f579" y="f197"/>
                </a:cubicBezTo>
                <a:cubicBezTo>
                  <a:pt x="f248" y="f561"/>
                  <a:pt x="f297" y="f580"/>
                  <a:pt x="f71" y="f483"/>
                </a:cubicBezTo>
                <a:cubicBezTo>
                  <a:pt x="f71" y="f581"/>
                  <a:pt x="f245" y="f565"/>
                  <a:pt x="f272" y="f582"/>
                </a:cubicBezTo>
                <a:cubicBezTo>
                  <a:pt x="f583" y="f569"/>
                  <a:pt x="f281" y="f479"/>
                  <a:pt x="f281" y="f511"/>
                </a:cubicBezTo>
                <a:cubicBezTo>
                  <a:pt x="f281" y="f509"/>
                  <a:pt x="f552" y="f532"/>
                  <a:pt x="f552" y="f485"/>
                </a:cubicBezTo>
                <a:cubicBezTo>
                  <a:pt x="f583" y="f474"/>
                  <a:pt x="f300" y="f193"/>
                  <a:pt x="f584" y="f585"/>
                </a:cubicBezTo>
                <a:cubicBezTo>
                  <a:pt x="f586" y="f587"/>
                  <a:pt x="f73" y="f588"/>
                  <a:pt x="f471" y="f472"/>
                </a:cubicBezTo>
                <a:close/>
                <a:moveTo>
                  <a:pt x="f69" y="f589"/>
                </a:moveTo>
                <a:cubicBezTo>
                  <a:pt x="f590" y="f45"/>
                  <a:pt x="f590" y="f27"/>
                  <a:pt x="f590" y="f591"/>
                </a:cubicBezTo>
                <a:cubicBezTo>
                  <a:pt x="f574" y="f103"/>
                  <a:pt x="f592" y="f149"/>
                  <a:pt x="f378" y="f593"/>
                </a:cubicBezTo>
                <a:cubicBezTo>
                  <a:pt x="f378" y="f328"/>
                  <a:pt x="f373" y="f546"/>
                  <a:pt x="f594" y="f595"/>
                </a:cubicBezTo>
                <a:cubicBezTo>
                  <a:pt x="f578" y="f596"/>
                  <a:pt x="f299" y="f137"/>
                  <a:pt x="f297" y="f597"/>
                </a:cubicBezTo>
                <a:cubicBezTo>
                  <a:pt x="f71" y="f598"/>
                  <a:pt x="f297" y="f145"/>
                  <a:pt x="f297" y="f148"/>
                </a:cubicBezTo>
                <a:cubicBezTo>
                  <a:pt x="f248" y="f114"/>
                  <a:pt x="f579" y="f98"/>
                  <a:pt x="f576" y="f219"/>
                </a:cubicBezTo>
                <a:cubicBezTo>
                  <a:pt x="f268" y="f599"/>
                  <a:pt x="f384" y="f600"/>
                  <a:pt x="f601" y="f602"/>
                </a:cubicBezTo>
                <a:cubicBezTo>
                  <a:pt x="f603" y="f98"/>
                  <a:pt x="f388" y="f604"/>
                  <a:pt x="f9" y="f145"/>
                </a:cubicBezTo>
                <a:cubicBezTo>
                  <a:pt x="f397" y="f133"/>
                  <a:pt x="f605" y="f606"/>
                  <a:pt x="f607" y="f135"/>
                </a:cubicBezTo>
                <a:cubicBezTo>
                  <a:pt x="f608" y="f137"/>
                  <a:pt x="f475" y="f609"/>
                  <a:pt x="f608" y="f610"/>
                </a:cubicBezTo>
                <a:cubicBezTo>
                  <a:pt x="f611" y="f114"/>
                  <a:pt x="f75" y="f34"/>
                  <a:pt x="f471" y="f47"/>
                </a:cubicBezTo>
                <a:cubicBezTo>
                  <a:pt x="f240" y="f612"/>
                  <a:pt x="f613" y="f614"/>
                  <a:pt x="f615" y="f616"/>
                </a:cubicBezTo>
                <a:cubicBezTo>
                  <a:pt x="f617" y="f92"/>
                  <a:pt x="f618" y="f105"/>
                  <a:pt x="f417" y="f610"/>
                </a:cubicBezTo>
                <a:cubicBezTo>
                  <a:pt x="f619" y="f598"/>
                  <a:pt x="f620" y="f593"/>
                  <a:pt x="f238" y="f597"/>
                </a:cubicBezTo>
                <a:cubicBezTo>
                  <a:pt x="f420" y="f597"/>
                  <a:pt x="f621" y="f622"/>
                  <a:pt x="f623" y="f148"/>
                </a:cubicBezTo>
                <a:cubicBezTo>
                  <a:pt x="f623" y="f624"/>
                  <a:pt x="f420" y="f109"/>
                  <a:pt x="f420" y="f107"/>
                </a:cubicBezTo>
                <a:cubicBezTo>
                  <a:pt x="f625" y="f95"/>
                  <a:pt x="f502" y="f626"/>
                  <a:pt x="f498" y="f87"/>
                </a:cubicBezTo>
                <a:cubicBezTo>
                  <a:pt x="f627" y="f68"/>
                  <a:pt x="f426" y="f49"/>
                  <a:pt x="f515" y="f628"/>
                </a:cubicBezTo>
                <a:cubicBezTo>
                  <a:pt x="f629" y="f70"/>
                  <a:pt x="f629" y="f47"/>
                  <a:pt x="f630" y="f600"/>
                </a:cubicBezTo>
                <a:cubicBezTo>
                  <a:pt x="f237" y="f34"/>
                  <a:pt x="f154" y="f20"/>
                  <a:pt x="f440" y="f118"/>
                </a:cubicBezTo>
                <a:cubicBezTo>
                  <a:pt x="f440" y="f120"/>
                  <a:pt x="f432" y="f622"/>
                  <a:pt x="f316" y="f129"/>
                </a:cubicBezTo>
                <a:cubicBezTo>
                  <a:pt x="f631" y="f462"/>
                  <a:pt x="f632" y="f610"/>
                  <a:pt x="f527" y="f224"/>
                </a:cubicBezTo>
                <a:cubicBezTo>
                  <a:pt x="f529" y="f149"/>
                  <a:pt x="f228" y="f633"/>
                  <a:pt x="f228" y="f634"/>
                </a:cubicBezTo>
                <a:cubicBezTo>
                  <a:pt x="f632" y="f95"/>
                  <a:pt x="f635" y="f589"/>
                  <a:pt x="f522" y="f636"/>
                </a:cubicBezTo>
                <a:cubicBezTo>
                  <a:pt x="f531" y="f637"/>
                  <a:pt x="f447" y="f638"/>
                  <a:pt x="f535" y="f51"/>
                </a:cubicBezTo>
                <a:cubicBezTo>
                  <a:pt x="f88" y="f599"/>
                  <a:pt x="f639" y="f24"/>
                  <a:pt x="f640" y="f641"/>
                </a:cubicBezTo>
                <a:cubicBezTo>
                  <a:pt x="f456" y="f149"/>
                  <a:pt x="f18" y="f642"/>
                  <a:pt x="f458" y="f642"/>
                </a:cubicBezTo>
                <a:cubicBezTo>
                  <a:pt x="f606" y="f610"/>
                  <a:pt x="f135" y="f624"/>
                  <a:pt x="f643" y="f644"/>
                </a:cubicBezTo>
                <a:cubicBezTo>
                  <a:pt x="f548" y="f98"/>
                  <a:pt x="f596" y="f602"/>
                  <a:pt x="f546" y="f66"/>
                </a:cubicBezTo>
                <a:cubicBezTo>
                  <a:pt x="f140" y="f76"/>
                  <a:pt x="f129" y="f645"/>
                  <a:pt x="f224" y="f64"/>
                </a:cubicBezTo>
                <a:cubicBezTo>
                  <a:pt x="f116" y="f34"/>
                  <a:pt x="f634" y="f642"/>
                  <a:pt x="f604" y="f646"/>
                </a:cubicBezTo>
                <a:cubicBezTo>
                  <a:pt x="f316" y="f534"/>
                  <a:pt x="f401" y="f86"/>
                  <a:pt x="f647" y="f527"/>
                </a:cubicBezTo>
                <a:cubicBezTo>
                  <a:pt x="f249" y="f648"/>
                  <a:pt x="f562" y="f624"/>
                  <a:pt x="f63" y="f27"/>
                </a:cubicBezTo>
                <a:cubicBezTo>
                  <a:pt x="f262" y="f626"/>
                  <a:pt x="f357" y="f90"/>
                  <a:pt x="f69" y="f589"/>
                </a:cubicBezTo>
                <a:close/>
                <a:moveTo>
                  <a:pt x="f105" y="f649"/>
                </a:moveTo>
                <a:cubicBezTo>
                  <a:pt x="f42" y="f233"/>
                  <a:pt x="f650" y="f651"/>
                  <a:pt x="f24" y="f608"/>
                </a:cubicBezTo>
                <a:cubicBezTo>
                  <a:pt x="f318" y="f399"/>
                  <a:pt x="f613" y="f72"/>
                  <a:pt x="f263" y="f652"/>
                </a:cubicBezTo>
                <a:cubicBezTo>
                  <a:pt x="f572" y="f77"/>
                  <a:pt x="f357" y="f653"/>
                  <a:pt x="f353" y="f440"/>
                </a:cubicBezTo>
                <a:cubicBezTo>
                  <a:pt x="f571" y="f314"/>
                  <a:pt x="f592" y="f439"/>
                  <a:pt x="f264" y="f654"/>
                </a:cubicBezTo>
                <a:cubicBezTo>
                  <a:pt x="f264" y="f440"/>
                  <a:pt x="f264" y="f235"/>
                  <a:pt x="f655" y="f154"/>
                </a:cubicBezTo>
                <a:cubicBezTo>
                  <a:pt x="f379" y="f332"/>
                  <a:pt x="f594" y="f656"/>
                  <a:pt x="f578" y="f617"/>
                </a:cubicBezTo>
                <a:cubicBezTo>
                  <a:pt x="f578" y="f484"/>
                  <a:pt x="f295" y="f407"/>
                  <a:pt x="f245" y="f334"/>
                </a:cubicBezTo>
                <a:cubicBezTo>
                  <a:pt x="f279" y="f613"/>
                  <a:pt x="f243" y="f481"/>
                  <a:pt x="f657" y="f411"/>
                </a:cubicBezTo>
                <a:cubicBezTo>
                  <a:pt x="f657" y="f619"/>
                  <a:pt x="f657" y="f496"/>
                  <a:pt x="f384" y="f81"/>
                </a:cubicBezTo>
                <a:cubicBezTo>
                  <a:pt x="f383" y="f627"/>
                  <a:pt x="f279" y="f514"/>
                  <a:pt x="f271" y="f231"/>
                </a:cubicBezTo>
                <a:cubicBezTo>
                  <a:pt x="f242" y="f432"/>
                  <a:pt x="f388" y="f434"/>
                  <a:pt x="f390" y="f658"/>
                </a:cubicBezTo>
                <a:cubicBezTo>
                  <a:pt x="f659" y="f654"/>
                  <a:pt x="f659" y="f235"/>
                  <a:pt x="f660" y="f630"/>
                </a:cubicBezTo>
                <a:cubicBezTo>
                  <a:pt x="f661" y="f662"/>
                  <a:pt x="f607" y="f502"/>
                  <a:pt x="f10" y="f663"/>
                </a:cubicBezTo>
                <a:cubicBezTo>
                  <a:pt x="f471" y="f617"/>
                  <a:pt x="f664" y="f490"/>
                  <a:pt x="f303" y="f487"/>
                </a:cubicBezTo>
                <a:cubicBezTo>
                  <a:pt x="f405" y="f482"/>
                  <a:pt x="f407" y="f618"/>
                  <a:pt x="f334" y="f414"/>
                </a:cubicBezTo>
                <a:cubicBezTo>
                  <a:pt x="f613" y="f656"/>
                  <a:pt x="f480" y="f621"/>
                  <a:pt x="f480" y="f422"/>
                </a:cubicBezTo>
                <a:cubicBezTo>
                  <a:pt x="f665" y="f514"/>
                  <a:pt x="f305" y="f440"/>
                  <a:pt x="f12" y="f316"/>
                </a:cubicBezTo>
                <a:cubicBezTo>
                  <a:pt x="f481" y="f666"/>
                  <a:pt x="f618" y="f631"/>
                  <a:pt x="f651" y="f522"/>
                </a:cubicBezTo>
                <a:cubicBezTo>
                  <a:pt x="f81" y="f629"/>
                  <a:pt x="f667" y="f627"/>
                  <a:pt x="f498" y="f412"/>
                </a:cubicBezTo>
                <a:cubicBezTo>
                  <a:pt x="f498" y="f417"/>
                  <a:pt x="f504" y="f494"/>
                  <a:pt x="f668" y="f494"/>
                </a:cubicBezTo>
                <a:cubicBezTo>
                  <a:pt x="f425" y="f411"/>
                  <a:pt x="f669" y="f663"/>
                  <a:pt x="f669" y="f651"/>
                </a:cubicBezTo>
                <a:cubicBezTo>
                  <a:pt x="f426" y="f656"/>
                  <a:pt x="f426" y="f625"/>
                  <a:pt x="f550" y="f670"/>
                </a:cubicBezTo>
                <a:cubicBezTo>
                  <a:pt x="f425" y="f429"/>
                  <a:pt x="f332" y="f314"/>
                  <a:pt x="f2" y="f635"/>
                </a:cubicBezTo>
                <a:cubicBezTo>
                  <a:pt x="f671" y="f524"/>
                  <a:pt x="f154" y="f632"/>
                  <a:pt x="f434" y="f228"/>
                </a:cubicBezTo>
                <a:cubicBezTo>
                  <a:pt x="f672" y="f229"/>
                  <a:pt x="f658" y="f316"/>
                  <a:pt x="f658" y="f434"/>
                </a:cubicBezTo>
                <a:cubicBezTo>
                  <a:pt x="f316" y="f233"/>
                  <a:pt x="f666" y="f673"/>
                  <a:pt x="f522" y="f667"/>
                </a:cubicBezTo>
                <a:cubicBezTo>
                  <a:pt x="f229" y="f496"/>
                  <a:pt x="f443" y="f619"/>
                  <a:pt x="f318" y="f663"/>
                </a:cubicBezTo>
                <a:cubicBezTo>
                  <a:pt x="f84" y="f416"/>
                  <a:pt x="f85" y="f651"/>
                  <a:pt x="f674" y="f653"/>
                </a:cubicBezTo>
                <a:cubicBezTo>
                  <a:pt x="f674" y="f499"/>
                  <a:pt x="f674" y="f504"/>
                  <a:pt x="f674" y="f623"/>
                </a:cubicBezTo>
                <a:cubicBezTo>
                  <a:pt x="f533" y="f429"/>
                  <a:pt x="f86" y="f431"/>
                  <a:pt x="f445" y="f529"/>
                </a:cubicBezTo>
                <a:cubicBezTo>
                  <a:pt x="f675" y="f322"/>
                  <a:pt x="f639" y="f676"/>
                  <a:pt x="f453" y="f531"/>
                </a:cubicBezTo>
                <a:cubicBezTo>
                  <a:pt x="f677" y="f322"/>
                  <a:pt x="f677" y="f529"/>
                  <a:pt x="f677" y="f228"/>
                </a:cubicBezTo>
                <a:cubicBezTo>
                  <a:pt x="f458" y="f439"/>
                  <a:pt x="f678" y="f669"/>
                  <a:pt x="f546" y="f625"/>
                </a:cubicBezTo>
                <a:cubicBezTo>
                  <a:pt x="f326" y="f238"/>
                  <a:pt x="f328" y="f412"/>
                  <a:pt x="f133" y="f651"/>
                </a:cubicBezTo>
                <a:cubicBezTo>
                  <a:pt x="f129" y="f651"/>
                  <a:pt x="f679" y="f667"/>
                  <a:pt x="f122" y="f420"/>
                </a:cubicBezTo>
                <a:cubicBezTo>
                  <a:pt x="f122" y="f627"/>
                  <a:pt x="f622" y="f422"/>
                  <a:pt x="f622" y="f669"/>
                </a:cubicBezTo>
                <a:cubicBezTo>
                  <a:pt x="f462" y="f16"/>
                  <a:pt x="f609" y="f631"/>
                  <a:pt x="f131" y="f320"/>
                </a:cubicBezTo>
                <a:cubicBezTo>
                  <a:pt x="f610" y="f680"/>
                  <a:pt x="f633" y="f445"/>
                  <a:pt x="f105" y="f649"/>
                </a:cubicBezTo>
                <a:close/>
                <a:moveTo>
                  <a:pt x="f681" y="f682"/>
                </a:moveTo>
                <a:cubicBezTo>
                  <a:pt x="f681" y="f683"/>
                  <a:pt x="f376" y="f684"/>
                  <a:pt x="f376" y="f685"/>
                </a:cubicBezTo>
                <a:cubicBezTo>
                  <a:pt x="f686" y="f687"/>
                  <a:pt x="f291" y="f688"/>
                  <a:pt x="f264" y="f689"/>
                </a:cubicBezTo>
                <a:cubicBezTo>
                  <a:pt x="f655" y="f690"/>
                  <a:pt x="f247" y="f691"/>
                  <a:pt x="f297" y="f691"/>
                </a:cubicBezTo>
                <a:cubicBezTo>
                  <a:pt x="f692" y="f693"/>
                  <a:pt x="f694" y="f695"/>
                  <a:pt x="f271" y="f696"/>
                </a:cubicBezTo>
                <a:cubicBezTo>
                  <a:pt x="f697" y="f698"/>
                  <a:pt x="f697" y="f699"/>
                  <a:pt x="f692" y="f700"/>
                </a:cubicBezTo>
                <a:cubicBezTo>
                  <a:pt x="f270" y="f701"/>
                  <a:pt x="f268" y="f702"/>
                  <a:pt x="f277" y="f703"/>
                </a:cubicBezTo>
                <a:cubicBezTo>
                  <a:pt x="f272" y="f173"/>
                  <a:pt x="f552" y="f704"/>
                  <a:pt x="f395" y="f705"/>
                </a:cubicBezTo>
                <a:cubicBezTo>
                  <a:pt x="f395" y="f682"/>
                  <a:pt x="f706" y="f684"/>
                  <a:pt x="f706" y="f707"/>
                </a:cubicBezTo>
                <a:cubicBezTo>
                  <a:pt x="f605" y="f708"/>
                  <a:pt x="f73" y="f709"/>
                  <a:pt x="f390" y="f698"/>
                </a:cubicBezTo>
                <a:cubicBezTo>
                  <a:pt x="f659" y="f710"/>
                  <a:pt x="f661" y="f690"/>
                  <a:pt x="f608" y="f695"/>
                </a:cubicBezTo>
                <a:cubicBezTo>
                  <a:pt x="f77" y="f711"/>
                  <a:pt x="f305" y="f712"/>
                  <a:pt x="f12" y="f713"/>
                </a:cubicBezTo>
                <a:cubicBezTo>
                  <a:pt x="f12" y="f714"/>
                  <a:pt x="f12" y="f699"/>
                  <a:pt x="f12" y="f183"/>
                </a:cubicBezTo>
                <a:cubicBezTo>
                  <a:pt x="f303" y="f701"/>
                  <a:pt x="f240" y="f134"/>
                  <a:pt x="f78" y="f715"/>
                </a:cubicBezTo>
                <a:cubicBezTo>
                  <a:pt x="f405" y="f716"/>
                  <a:pt x="f482" y="f339"/>
                  <a:pt x="f663" y="f337"/>
                </a:cubicBezTo>
                <a:cubicBezTo>
                  <a:pt x="f620" y="f717"/>
                  <a:pt x="f412" y="f701"/>
                  <a:pt x="f718" y="f699"/>
                </a:cubicBezTo>
                <a:cubicBezTo>
                  <a:pt x="f719" y="f712"/>
                  <a:pt x="f502" y="f720"/>
                  <a:pt x="f670" y="f712"/>
                </a:cubicBezTo>
                <a:cubicBezTo>
                  <a:pt x="f668" y="f721"/>
                  <a:pt x="f2" y="f713"/>
                  <a:pt x="f2" y="f132"/>
                </a:cubicBezTo>
                <a:cubicBezTo>
                  <a:pt x="f673" y="f722"/>
                  <a:pt x="f627" y="f707"/>
                  <a:pt x="f670" y="f723"/>
                </a:cubicBezTo>
                <a:cubicBezTo>
                  <a:pt x="f425" y="f724"/>
                  <a:pt x="f312" y="f725"/>
                  <a:pt x="f314" y="f726"/>
                </a:cubicBezTo>
                <a:cubicBezTo>
                  <a:pt x="f439" y="f727"/>
                  <a:pt x="f439" y="f716"/>
                  <a:pt x="f654" y="f705"/>
                </a:cubicBezTo>
                <a:cubicBezTo>
                  <a:pt x="f231" y="f134"/>
                  <a:pt x="f432" y="f728"/>
                  <a:pt x="f658" y="f700"/>
                </a:cubicBezTo>
                <a:cubicBezTo>
                  <a:pt x="f729" y="f699"/>
                  <a:pt x="f229" y="f698"/>
                  <a:pt x="f228" y="f698"/>
                </a:cubicBezTo>
                <a:cubicBezTo>
                  <a:pt x="f730" y="f731"/>
                  <a:pt x="f445" y="f699"/>
                  <a:pt x="f445" y="f688"/>
                </a:cubicBezTo>
                <a:cubicBezTo>
                  <a:pt x="f445" y="f732"/>
                  <a:pt x="f680" y="f733"/>
                  <a:pt x="f680" y="f734"/>
                </a:cubicBezTo>
                <a:cubicBezTo>
                  <a:pt x="f730" y="f735"/>
                  <a:pt x="f531" y="f736"/>
                  <a:pt x="f322" y="f737"/>
                </a:cubicBezTo>
                <a:cubicBezTo>
                  <a:pt x="f533" y="f738"/>
                  <a:pt x="f534" y="f341"/>
                  <a:pt x="f456" y="f739"/>
                </a:cubicBezTo>
                <a:cubicBezTo>
                  <a:pt x="f454" y="f177"/>
                  <a:pt x="f677" y="f740"/>
                  <a:pt x="f325" y="f741"/>
                </a:cubicBezTo>
                <a:cubicBezTo>
                  <a:pt x="f420" y="f742"/>
                  <a:pt x="f692" y="f743"/>
                  <a:pt x="f212" y="f186"/>
                </a:cubicBezTo>
                <a:cubicBezTo>
                  <a:pt x="f744" y="f745"/>
                  <a:pt x="f256" y="f746"/>
                  <a:pt x="f200" y="f717"/>
                </a:cubicBezTo>
                <a:cubicBezTo>
                  <a:pt x="f230" y="f747"/>
                  <a:pt x="f50" y="f707"/>
                  <a:pt x="f244" y="f685"/>
                </a:cubicBezTo>
                <a:cubicBezTo>
                  <a:pt x="f246" y="f748"/>
                  <a:pt x="f60" y="f746"/>
                  <a:pt x="f749" y="f750"/>
                </a:cubicBezTo>
                <a:cubicBezTo>
                  <a:pt x="f236" y="f751"/>
                  <a:pt x="f3" y="f752"/>
                  <a:pt x="f562" y="f753"/>
                </a:cubicBezTo>
                <a:cubicBezTo>
                  <a:pt x="f155" y="f127"/>
                  <a:pt x="f155" y="f754"/>
                  <a:pt x="f289" y="f710"/>
                </a:cubicBezTo>
                <a:cubicBezTo>
                  <a:pt x="f251" y="f688"/>
                  <a:pt x="f755" y="f756"/>
                  <a:pt x="f255" y="f757"/>
                </a:cubicBezTo>
                <a:cubicBezTo>
                  <a:pt x="f253" y="f683"/>
                  <a:pt x="f263" y="f758"/>
                  <a:pt x="f681" y="f682"/>
                </a:cubicBezTo>
                <a:close/>
                <a:moveTo>
                  <a:pt x="f535" y="f552"/>
                </a:moveTo>
                <a:cubicBezTo>
                  <a:pt x="f454" y="f281"/>
                  <a:pt x="f678" y="f601"/>
                  <a:pt x="f135" y="f601"/>
                </a:cubicBezTo>
                <a:cubicBezTo>
                  <a:pt x="f140" y="f268"/>
                  <a:pt x="f593" y="f291"/>
                  <a:pt x="f460" y="f252"/>
                </a:cubicBezTo>
                <a:cubicBezTo>
                  <a:pt x="f131" y="f759"/>
                  <a:pt x="f462" y="f251"/>
                  <a:pt x="f120" y="f251"/>
                </a:cubicBezTo>
                <a:cubicBezTo>
                  <a:pt x="f633" y="f251"/>
                  <a:pt x="f109" y="f253"/>
                  <a:pt x="f109" y="f363"/>
                </a:cubicBezTo>
                <a:cubicBezTo>
                  <a:pt x="f760" y="f590"/>
                  <a:pt x="f760" y="f592"/>
                  <a:pt x="f760" y="f376"/>
                </a:cubicBezTo>
                <a:cubicBezTo>
                  <a:pt x="f116" y="f250"/>
                  <a:pt x="f624" y="f383"/>
                  <a:pt x="f118" y="f586"/>
                </a:cubicBezTo>
                <a:cubicBezTo>
                  <a:pt x="f107" y="f761"/>
                  <a:pt x="f762" y="f761"/>
                  <a:pt x="f98" y="f9"/>
                </a:cubicBezTo>
                <a:cubicBezTo>
                  <a:pt x="f25" y="f297"/>
                  <a:pt x="f763" y="f567"/>
                  <a:pt x="f27" y="f764"/>
                </a:cubicBezTo>
                <a:cubicBezTo>
                  <a:pt x="f451" y="f244"/>
                  <a:pt x="f494" y="f48"/>
                  <a:pt x="f686" y="f744"/>
                </a:cubicBezTo>
                <a:cubicBezTo>
                  <a:pt x="f378" y="f468"/>
                  <a:pt x="f765" y="f363"/>
                  <a:pt x="f590" y="f297"/>
                </a:cubicBezTo>
                <a:cubicBezTo>
                  <a:pt x="f686" y="f295"/>
                  <a:pt x="f247" y="f71"/>
                  <a:pt x="f71" y="f277"/>
                </a:cubicBezTo>
                <a:cubicBezTo>
                  <a:pt x="f268" y="f376"/>
                  <a:pt x="f270" y="f253"/>
                  <a:pt x="f271" y="f65"/>
                </a:cubicBezTo>
                <a:cubicBezTo>
                  <a:pt x="f694" y="f468"/>
                  <a:pt x="f584" y="f749"/>
                  <a:pt x="f583" y="f766"/>
                </a:cubicBezTo>
                <a:cubicBezTo>
                  <a:pt x="f281" y="f749"/>
                  <a:pt x="f388" y="f764"/>
                  <a:pt x="f761" y="f63"/>
                </a:cubicBezTo>
                <a:cubicBezTo>
                  <a:pt x="f397" y="f261"/>
                  <a:pt x="f761" y="f755"/>
                  <a:pt x="f761" y="f155"/>
                </a:cubicBezTo>
                <a:cubicBezTo>
                  <a:pt x="f586" y="f590"/>
                  <a:pt x="f767" y="f655"/>
                  <a:pt x="f281" y="f245"/>
                </a:cubicBezTo>
                <a:cubicBezTo>
                  <a:pt x="f706" y="f270"/>
                  <a:pt x="f607" y="f692"/>
                  <a:pt x="f302" y="f697"/>
                </a:cubicBezTo>
                <a:cubicBezTo>
                  <a:pt x="f80" y="f768"/>
                  <a:pt x="f478" y="f263"/>
                  <a:pt x="f77" y="f755"/>
                </a:cubicBezTo>
                <a:cubicBezTo>
                  <a:pt x="f12" y="f257"/>
                  <a:pt x="f665" y="f236"/>
                  <a:pt x="f481" y="f468"/>
                </a:cubicBezTo>
                <a:cubicBezTo>
                  <a:pt x="f769" y="f764"/>
                  <a:pt x="f417" y="f770"/>
                  <a:pt x="f769" y="f251"/>
                </a:cubicBezTo>
                <a:cubicBezTo>
                  <a:pt x="f494" y="f590"/>
                  <a:pt x="f617" y="f247"/>
                  <a:pt x="f615" y="f279"/>
                </a:cubicBezTo>
                <a:cubicBezTo>
                  <a:pt x="f620" y="f383"/>
                  <a:pt x="f656" y="f272"/>
                  <a:pt x="f507" y="f384"/>
                </a:cubicBezTo>
                <a:cubicBezTo>
                  <a:pt x="f771" y="f772"/>
                  <a:pt x="f673" y="f773"/>
                  <a:pt x="f2" y="f251"/>
                </a:cubicBezTo>
                <a:cubicBezTo>
                  <a:pt x="f422" y="f770"/>
                  <a:pt x="f428" y="f3"/>
                  <a:pt x="f233" y="f257"/>
                </a:cubicBezTo>
                <a:cubicBezTo>
                  <a:pt x="f630" y="f770"/>
                  <a:pt x="f16" y="f755"/>
                  <a:pt x="f16" y="f289"/>
                </a:cubicBezTo>
                <a:cubicBezTo>
                  <a:pt x="f154" y="f765"/>
                  <a:pt x="f630" y="f579"/>
                  <a:pt x="f515" y="f584"/>
                </a:cubicBezTo>
                <a:cubicBezTo>
                  <a:pt x="f439" y="f280"/>
                  <a:pt x="f774" y="f300"/>
                  <a:pt x="f529" y="f242"/>
                </a:cubicBezTo>
                <a:cubicBezTo>
                  <a:pt x="f676" y="f71"/>
                  <a:pt x="f318" y="f369"/>
                  <a:pt x="f320" y="f571"/>
                </a:cubicBezTo>
                <a:cubicBezTo>
                  <a:pt x="f320" y="f361"/>
                  <a:pt x="f320" y="f357"/>
                  <a:pt x="f680" y="f759"/>
                </a:cubicBezTo>
                <a:cubicBezTo>
                  <a:pt x="f445" y="f755"/>
                  <a:pt x="f533" y="f562"/>
                  <a:pt x="f539" y="f241"/>
                </a:cubicBezTo>
                <a:cubicBezTo>
                  <a:pt x="f639" y="f255"/>
                  <a:pt x="f456" y="f289"/>
                  <a:pt x="f640" y="f775"/>
                </a:cubicBezTo>
                <a:cubicBezTo>
                  <a:pt x="f452" y="f367"/>
                  <a:pt x="f543" y="f71"/>
                  <a:pt x="f535" y="f552"/>
                </a:cubicBezTo>
                <a:close/>
                <a:moveTo>
                  <a:pt x="f504" y="f160"/>
                </a:moveTo>
                <a:cubicBezTo>
                  <a:pt x="f502" y="f776"/>
                  <a:pt x="f498" y="f777"/>
                  <a:pt x="f667" y="f350"/>
                </a:cubicBezTo>
                <a:cubicBezTo>
                  <a:pt x="f238" y="f343"/>
                  <a:pt x="f651" y="f190"/>
                  <a:pt x="f619" y="f190"/>
                </a:cubicBezTo>
                <a:cubicBezTo>
                  <a:pt x="f14" y="f778"/>
                  <a:pt x="f487" y="f345"/>
                  <a:pt x="f484" y="f779"/>
                </a:cubicBezTo>
                <a:cubicBezTo>
                  <a:pt x="f482" y="f172"/>
                  <a:pt x="f482" y="f168"/>
                  <a:pt x="f615" y="f164"/>
                </a:cubicBezTo>
                <a:cubicBezTo>
                  <a:pt x="f14" y="f780"/>
                  <a:pt x="f494" y="f781"/>
                  <a:pt x="f411" y="f782"/>
                </a:cubicBezTo>
                <a:cubicBezTo>
                  <a:pt x="f307" y="f28"/>
                  <a:pt x="f303" y="f26"/>
                  <a:pt x="f611" y="f23"/>
                </a:cubicBezTo>
                <a:cubicBezTo>
                  <a:pt x="f661" y="f21"/>
                  <a:pt x="f660" y="f28"/>
                  <a:pt x="f660" y="f783"/>
                </a:cubicBezTo>
                <a:cubicBezTo>
                  <a:pt x="f659" y="f784"/>
                  <a:pt x="f301" y="f785"/>
                  <a:pt x="f73" y="f161"/>
                </a:cubicBezTo>
                <a:cubicBezTo>
                  <a:pt x="f393" y="f174"/>
                  <a:pt x="f395" y="f179"/>
                  <a:pt x="f397" y="f786"/>
                </a:cubicBezTo>
                <a:cubicBezTo>
                  <a:pt x="f12" y="f787"/>
                  <a:pt x="f412" y="f217"/>
                  <a:pt x="f426" y="f200"/>
                </a:cubicBezTo>
                <a:cubicBezTo>
                  <a:pt x="f669" y="f788"/>
                  <a:pt x="f428" y="f182"/>
                  <a:pt x="f429" y="f180"/>
                </a:cubicBezTo>
                <a:cubicBezTo>
                  <a:pt x="f512" y="f188"/>
                  <a:pt x="f312" y="f346"/>
                  <a:pt x="f16" y="f789"/>
                </a:cubicBezTo>
                <a:cubicBezTo>
                  <a:pt x="f432" y="f345"/>
                  <a:pt x="f672" y="f190"/>
                  <a:pt x="f434" y="f790"/>
                </a:cubicBezTo>
                <a:cubicBezTo>
                  <a:pt x="f434" y="f260"/>
                  <a:pt x="f432" y="f791"/>
                  <a:pt x="f231" y="f258"/>
                </a:cubicBezTo>
                <a:cubicBezTo>
                  <a:pt x="f533" y="f254"/>
                  <a:pt x="f458" y="f792"/>
                  <a:pt x="f120" y="f793"/>
                </a:cubicBezTo>
                <a:cubicBezTo>
                  <a:pt x="f118" y="f794"/>
                  <a:pt x="f141" y="f168"/>
                  <a:pt x="f109" y="f32"/>
                </a:cubicBezTo>
                <a:cubicBezTo>
                  <a:pt x="f145" y="f784"/>
                  <a:pt x="f140" y="f795"/>
                  <a:pt x="f678" y="f796"/>
                </a:cubicBezTo>
                <a:cubicBezTo>
                  <a:pt x="f89" y="f797"/>
                  <a:pt x="f677" y="f168"/>
                  <a:pt x="f226" y="f798"/>
                </a:cubicBezTo>
                <a:cubicBezTo>
                  <a:pt x="f93" y="f179"/>
                  <a:pt x="f454" y="f799"/>
                  <a:pt x="f543" y="f799"/>
                </a:cubicBezTo>
                <a:cubicBezTo>
                  <a:pt x="f674" y="f794"/>
                  <a:pt x="f447" y="f192"/>
                  <a:pt x="f674" y="f345"/>
                </a:cubicBezTo>
                <a:cubicBezTo>
                  <a:pt x="f451" y="f800"/>
                  <a:pt x="f541" y="f780"/>
                  <a:pt x="f539" y="f801"/>
                </a:cubicBezTo>
                <a:cubicBezTo>
                  <a:pt x="f228" y="f31"/>
                  <a:pt x="f440" y="f802"/>
                  <a:pt x="f662" y="f803"/>
                </a:cubicBezTo>
                <a:cubicBezTo>
                  <a:pt x="f510" y="f160"/>
                  <a:pt x="f771" y="f160"/>
                  <a:pt x="f504" y="f160"/>
                </a:cubicBezTo>
                <a:close/>
                <a:moveTo>
                  <a:pt x="f765" y="f282"/>
                </a:moveTo>
                <a:cubicBezTo>
                  <a:pt x="f592" y="f804"/>
                  <a:pt x="f805" y="f806"/>
                  <a:pt x="f805" y="f807"/>
                </a:cubicBezTo>
                <a:cubicBezTo>
                  <a:pt x="f378" y="f808"/>
                  <a:pt x="f681" y="f809"/>
                  <a:pt x="f681" y="f146"/>
                </a:cubicBezTo>
                <a:cubicBezTo>
                  <a:pt x="f376" y="f810"/>
                  <a:pt x="f69" y="f811"/>
                  <a:pt x="f289" y="f315"/>
                </a:cubicBezTo>
                <a:cubicBezTo>
                  <a:pt x="f63" y="f144"/>
                  <a:pt x="f234" y="f812"/>
                  <a:pt x="f58" y="f813"/>
                </a:cubicBezTo>
                <a:cubicBezTo>
                  <a:pt x="f54" y="f814"/>
                  <a:pt x="f52" y="f815"/>
                  <a:pt x="f48" y="f282"/>
                </a:cubicBezTo>
                <a:cubicBezTo>
                  <a:pt x="f764" y="f282"/>
                  <a:pt x="f155" y="f282"/>
                  <a:pt x="f765" y="f282"/>
                </a:cubicBezTo>
                <a:close/>
                <a:moveTo>
                  <a:pt x="f617" y="f147"/>
                </a:moveTo>
                <a:cubicBezTo>
                  <a:pt x="f719" y="f147"/>
                  <a:pt x="f621" y="f147"/>
                  <a:pt x="f550" y="f147"/>
                </a:cubicBezTo>
                <a:cubicBezTo>
                  <a:pt x="f231" y="f147"/>
                  <a:pt x="f231" y="f147"/>
                  <a:pt x="f654" y="f321"/>
                </a:cubicBezTo>
                <a:cubicBezTo>
                  <a:pt x="f654" y="f327"/>
                  <a:pt x="f515" y="f816"/>
                  <a:pt x="f332" y="f308"/>
                </a:cubicBezTo>
                <a:cubicBezTo>
                  <a:pt x="f499" y="f810"/>
                  <a:pt x="f620" y="f817"/>
                  <a:pt x="f417" y="f818"/>
                </a:cubicBezTo>
                <a:cubicBezTo>
                  <a:pt x="f618" y="f349"/>
                  <a:pt x="f411" y="f298"/>
                  <a:pt x="f617" y="f14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0" name="Freeform 77">
            <a:extLst>
              <a:ext uri="{FF2B5EF4-FFF2-40B4-BE49-F238E27FC236}">
                <a16:creationId xmlns:a16="http://schemas.microsoft.com/office/drawing/2014/main" id="{13EA833F-5738-3FC5-8C43-B9CE31092991}"/>
              </a:ext>
            </a:extLst>
          </p:cNvPr>
          <p:cNvSpPr/>
          <p:nvPr/>
        </p:nvSpPr>
        <p:spPr>
          <a:xfrm flipH="1">
            <a:off x="336206" y="1571167"/>
            <a:ext cx="3026133" cy="5017184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22"/>
              <a:gd name="f8" fmla="val 701"/>
              <a:gd name="f9" fmla="val 211"/>
              <a:gd name="f10" fmla="val 81"/>
              <a:gd name="f11" fmla="val 230"/>
              <a:gd name="f12" fmla="val 83"/>
              <a:gd name="f13" fmla="val 246"/>
              <a:gd name="f14" fmla="val 80"/>
              <a:gd name="f15" fmla="val 255"/>
              <a:gd name="f16" fmla="val 87"/>
              <a:gd name="f17" fmla="val 262"/>
              <a:gd name="f18" fmla="val 94"/>
              <a:gd name="f19" fmla="val 258"/>
              <a:gd name="f20" fmla="val 111"/>
              <a:gd name="f21" fmla="val 123"/>
              <a:gd name="f22" fmla="val 267"/>
              <a:gd name="f23" fmla="val 139"/>
              <a:gd name="f24" fmla="val 275"/>
              <a:gd name="f25" fmla="val 153"/>
              <a:gd name="f26" fmla="val 279"/>
              <a:gd name="f27" fmla="val 169"/>
              <a:gd name="f28" fmla="val 282"/>
              <a:gd name="f29" fmla="val 183"/>
              <a:gd name="f30" fmla="val 281"/>
              <a:gd name="f31" fmla="val 198"/>
              <a:gd name="f32" fmla="val 284"/>
              <a:gd name="f33" fmla="val 213"/>
              <a:gd name="f34" fmla="val 287"/>
              <a:gd name="f35" fmla="val 223"/>
              <a:gd name="f36" fmla="val 294"/>
              <a:gd name="f37" fmla="val 233"/>
              <a:gd name="f38" fmla="val 296"/>
              <a:gd name="f39" fmla="val 243"/>
              <a:gd name="f40" fmla="val 299"/>
              <a:gd name="f41" fmla="val 256"/>
              <a:gd name="f42" fmla="val 298"/>
              <a:gd name="f43" fmla="val 269"/>
              <a:gd name="f44" fmla="val 301"/>
              <a:gd name="f45" fmla="val 304"/>
              <a:gd name="f46" fmla="val 295"/>
              <a:gd name="f47" fmla="val 313"/>
              <a:gd name="f48" fmla="val 307"/>
              <a:gd name="f49" fmla="val 316"/>
              <a:gd name="f50" fmla="val 321"/>
              <a:gd name="f51" fmla="val 319"/>
              <a:gd name="f52" fmla="val 334"/>
              <a:gd name="f53" fmla="val 318"/>
              <a:gd name="f54" fmla="val 349"/>
              <a:gd name="f55" fmla="val 363"/>
              <a:gd name="f56" fmla="val 324"/>
              <a:gd name="f57" fmla="val 375"/>
              <a:gd name="f58" fmla="val 331"/>
              <a:gd name="f59" fmla="val 385"/>
              <a:gd name="f60" fmla="val 397"/>
              <a:gd name="f61" fmla="val 342"/>
              <a:gd name="f62" fmla="val 427"/>
              <a:gd name="f63" fmla="val 347"/>
              <a:gd name="f64" fmla="val 458"/>
              <a:gd name="f65" fmla="val 355"/>
              <a:gd name="f66" fmla="val 488"/>
              <a:gd name="f67" fmla="val 359"/>
              <a:gd name="f68" fmla="val 509"/>
              <a:gd name="f69" fmla="val 365"/>
              <a:gd name="f70" fmla="val 529"/>
              <a:gd name="f71" fmla="val 371"/>
              <a:gd name="f72" fmla="val 549"/>
              <a:gd name="f73" fmla="val 372"/>
              <a:gd name="f74" fmla="val 552"/>
              <a:gd name="f75" fmla="val 373"/>
              <a:gd name="f76" fmla="val 555"/>
              <a:gd name="f77" fmla="val 374"/>
              <a:gd name="f78" fmla="val 558"/>
              <a:gd name="f79" fmla="val 380"/>
              <a:gd name="f80" fmla="val 592"/>
              <a:gd name="f81" fmla="val 386"/>
              <a:gd name="f82" fmla="val 626"/>
              <a:gd name="f83" fmla="val 393"/>
              <a:gd name="f84" fmla="val 660"/>
              <a:gd name="f85" fmla="val 682"/>
              <a:gd name="f86" fmla="val 398"/>
              <a:gd name="f87" fmla="val 681"/>
              <a:gd name="f88" fmla="val 420"/>
              <a:gd name="f89" fmla="val 683"/>
              <a:gd name="f90" fmla="val 421"/>
              <a:gd name="f91" fmla="val 688"/>
              <a:gd name="f92" fmla="val 693"/>
              <a:gd name="f93" fmla="val 699"/>
              <a:gd name="f94" fmla="val 418"/>
              <a:gd name="f95" fmla="val 700"/>
              <a:gd name="f96" fmla="val 416"/>
              <a:gd name="f97" fmla="val 413"/>
              <a:gd name="f98" fmla="val 317"/>
              <a:gd name="f99" fmla="val 221"/>
              <a:gd name="f100" fmla="val 125"/>
              <a:gd name="f101" fmla="val 112"/>
              <a:gd name="f102" fmla="val 106"/>
              <a:gd name="f103" fmla="val 698"/>
              <a:gd name="f104" fmla="val 118"/>
              <a:gd name="f105" fmla="val 126"/>
              <a:gd name="f106" fmla="val 138"/>
              <a:gd name="f107" fmla="val 130"/>
              <a:gd name="f108" fmla="val 661"/>
              <a:gd name="f109" fmla="val 643"/>
              <a:gd name="f110" fmla="val 117"/>
              <a:gd name="f111" fmla="val 624"/>
              <a:gd name="f112" fmla="val 115"/>
              <a:gd name="f113" fmla="val 618"/>
              <a:gd name="f114" fmla="val 609"/>
              <a:gd name="f115" fmla="val 116"/>
              <a:gd name="f116" fmla="val 602"/>
              <a:gd name="f117" fmla="val 585"/>
              <a:gd name="f118" fmla="val 105"/>
              <a:gd name="f119" fmla="val 568"/>
              <a:gd name="f120" fmla="val 100"/>
              <a:gd name="f121" fmla="val 550"/>
              <a:gd name="f122" fmla="val 91"/>
              <a:gd name="f123" fmla="val 519"/>
              <a:gd name="f124" fmla="val 84"/>
              <a:gd name="f125" fmla="val 77"/>
              <a:gd name="f126" fmla="val 71"/>
              <a:gd name="f127" fmla="val 437"/>
              <a:gd name="f128" fmla="val 67"/>
              <a:gd name="f129" fmla="val 417"/>
              <a:gd name="f130" fmla="val 62"/>
              <a:gd name="f131" fmla="val 396"/>
              <a:gd name="f132" fmla="val 61"/>
              <a:gd name="f133" fmla="val 392"/>
              <a:gd name="f134" fmla="val 58"/>
              <a:gd name="f135" fmla="val 388"/>
              <a:gd name="f136" fmla="val 57"/>
              <a:gd name="f137" fmla="val 383"/>
              <a:gd name="f138" fmla="val 55"/>
              <a:gd name="f139" fmla="val 369"/>
              <a:gd name="f140" fmla="val 352"/>
              <a:gd name="f141" fmla="val 52"/>
              <a:gd name="f142" fmla="val 340"/>
              <a:gd name="f143" fmla="val 39"/>
              <a:gd name="f144" fmla="val 315"/>
              <a:gd name="f145" fmla="val 41"/>
              <a:gd name="f146" fmla="val 288"/>
              <a:gd name="f147" fmla="val 34"/>
              <a:gd name="f148" fmla="val 263"/>
              <a:gd name="f149" fmla="val 26"/>
              <a:gd name="f150" fmla="val 237"/>
              <a:gd name="f151" fmla="val 21"/>
              <a:gd name="f152" fmla="val 210"/>
              <a:gd name="f153" fmla="val 14"/>
              <a:gd name="f154" fmla="val 13"/>
              <a:gd name="f155" fmla="val 176"/>
              <a:gd name="f156" fmla="val 12"/>
              <a:gd name="f157" fmla="val 173"/>
              <a:gd name="f158" fmla="val 1"/>
              <a:gd name="f159" fmla="val 148"/>
              <a:gd name="f160" fmla="val 147"/>
              <a:gd name="f161" fmla="val 24"/>
              <a:gd name="f162" fmla="val 133"/>
              <a:gd name="f163" fmla="val 35"/>
              <a:gd name="f164" fmla="val 127"/>
              <a:gd name="f165" fmla="val 121"/>
              <a:gd name="f166" fmla="val 110"/>
              <a:gd name="f167" fmla="val 27"/>
              <a:gd name="f168" fmla="val 78"/>
              <a:gd name="f169" fmla="val 17"/>
              <a:gd name="f170" fmla="val 15"/>
              <a:gd name="f171" fmla="val 18"/>
              <a:gd name="f172" fmla="val 47"/>
              <a:gd name="f173" fmla="val 22"/>
              <a:gd name="f174" fmla="val 45"/>
              <a:gd name="f175" fmla="val 73"/>
              <a:gd name="f176" fmla="val 189"/>
              <a:gd name="f177" fmla="val 3"/>
              <a:gd name="f178" fmla="val 195"/>
              <a:gd name="f179" fmla="val 203"/>
              <a:gd name="f180" fmla="val 11"/>
              <a:gd name="f181" fmla="val 204"/>
              <a:gd name="f182" fmla="val 16"/>
              <a:gd name="f183" fmla="val 208"/>
              <a:gd name="f184" fmla="val 37"/>
              <a:gd name="f185" fmla="val 209"/>
              <a:gd name="f186" fmla="val 59"/>
              <a:gd name="f187" fmla="val 376"/>
              <a:gd name="f188" fmla="val 684"/>
              <a:gd name="f189" fmla="val 655"/>
              <a:gd name="f190" fmla="val 628"/>
              <a:gd name="f191" fmla="val 601"/>
              <a:gd name="f192" fmla="val 588"/>
              <a:gd name="f193" fmla="val 341"/>
              <a:gd name="f194" fmla="val 583"/>
              <a:gd name="f195" fmla="val 328"/>
              <a:gd name="f196" fmla="val 586"/>
              <a:gd name="f197" fmla="val 589"/>
              <a:gd name="f198" fmla="val 310"/>
              <a:gd name="f199" fmla="val 599"/>
              <a:gd name="f200" fmla="val 612"/>
              <a:gd name="f201" fmla="val 636"/>
              <a:gd name="f202" fmla="val 330"/>
              <a:gd name="f203" fmla="val 346"/>
              <a:gd name="f204" fmla="val 659"/>
              <a:gd name="f205" fmla="val 309"/>
              <a:gd name="f206" fmla="val 300"/>
              <a:gd name="f207" fmla="val 614"/>
              <a:gd name="f208" fmla="val 297"/>
              <a:gd name="f209" fmla="val 606"/>
              <a:gd name="f210" fmla="val 283"/>
              <a:gd name="f211" fmla="val 259"/>
              <a:gd name="f212" fmla="val 260"/>
              <a:gd name="f213" fmla="val 634"/>
              <a:gd name="f214" fmla="val 641"/>
              <a:gd name="f215" fmla="val 265"/>
              <a:gd name="f216" fmla="val 649"/>
              <a:gd name="f217" fmla="val 274"/>
              <a:gd name="f218" fmla="val 687"/>
              <a:gd name="f219" fmla="val 312"/>
              <a:gd name="f220" fmla="val 685"/>
              <a:gd name="f221" fmla="val 314"/>
              <a:gd name="f222" fmla="val 261"/>
              <a:gd name="f223" fmla="val 257"/>
              <a:gd name="f224" fmla="val 664"/>
              <a:gd name="f225" fmla="val 254"/>
              <a:gd name="f226" fmla="val 645"/>
              <a:gd name="f227" fmla="val 247"/>
              <a:gd name="f228" fmla="val 627"/>
              <a:gd name="f229" fmla="val 244"/>
              <a:gd name="f230" fmla="val 620"/>
              <a:gd name="f231" fmla="val 231"/>
              <a:gd name="f232" fmla="val 611"/>
              <a:gd name="f233" fmla="val 224"/>
              <a:gd name="f234" fmla="val 217"/>
              <a:gd name="f235" fmla="val 613"/>
              <a:gd name="f236" fmla="val 206"/>
              <a:gd name="f237" fmla="val 625"/>
              <a:gd name="f238" fmla="val 205"/>
              <a:gd name="f239" fmla="val 633"/>
              <a:gd name="f240" fmla="val 202"/>
              <a:gd name="f241" fmla="val 678"/>
              <a:gd name="f242" fmla="val 216"/>
              <a:gd name="f243" fmla="val 690"/>
              <a:gd name="f244" fmla="val 201"/>
              <a:gd name="f245" fmla="val 668"/>
              <a:gd name="f246" fmla="val 653"/>
              <a:gd name="f247" fmla="val 193"/>
              <a:gd name="f248" fmla="val 639"/>
              <a:gd name="f249" fmla="val 177"/>
              <a:gd name="f250" fmla="val 166"/>
              <a:gd name="f251" fmla="val 159"/>
              <a:gd name="f252" fmla="val 631"/>
              <a:gd name="f253" fmla="val 152"/>
              <a:gd name="f254" fmla="val 652"/>
              <a:gd name="f255" fmla="val 151"/>
              <a:gd name="f256" fmla="val 662"/>
              <a:gd name="f257" fmla="val 157"/>
              <a:gd name="f258" fmla="val 673"/>
              <a:gd name="f259" fmla="val 174"/>
              <a:gd name="f260" fmla="val 188"/>
              <a:gd name="f261" fmla="val 142"/>
              <a:gd name="f262" fmla="val 348"/>
              <a:gd name="f263" fmla="val 333"/>
              <a:gd name="f264" fmla="val 136"/>
              <a:gd name="f265" fmla="val 132"/>
              <a:gd name="f266" fmla="val 306"/>
              <a:gd name="f267" fmla="val 131"/>
              <a:gd name="f268" fmla="val 124"/>
              <a:gd name="f269" fmla="val 120"/>
              <a:gd name="f270" fmla="val 311"/>
              <a:gd name="f271" fmla="val 114"/>
              <a:gd name="f272" fmla="val 338"/>
              <a:gd name="f273" fmla="val 122"/>
              <a:gd name="f274" fmla="val 351"/>
              <a:gd name="f275" fmla="val 354"/>
              <a:gd name="f276" fmla="val 135"/>
              <a:gd name="f277" fmla="val 350"/>
              <a:gd name="f278" fmla="val 235"/>
              <a:gd name="f279" fmla="val 411"/>
              <a:gd name="f280" fmla="val 395"/>
              <a:gd name="f281" fmla="val 228"/>
              <a:gd name="f282" fmla="val 366"/>
              <a:gd name="f283" fmla="val 222"/>
              <a:gd name="f284" fmla="val 362"/>
              <a:gd name="f285" fmla="val 215"/>
              <a:gd name="f286" fmla="val 357"/>
              <a:gd name="f287" fmla="val 367"/>
              <a:gd name="f288" fmla="val 399"/>
              <a:gd name="f289" fmla="val 214"/>
              <a:gd name="f290" fmla="val 414"/>
              <a:gd name="f291" fmla="val 227"/>
              <a:gd name="f292" fmla="val 412"/>
              <a:gd name="f293" fmla="val 178"/>
              <a:gd name="f294" fmla="val 175"/>
              <a:gd name="f295" fmla="val 322"/>
              <a:gd name="f296" fmla="val 172"/>
              <a:gd name="f297" fmla="val 308"/>
              <a:gd name="f298" fmla="val 168"/>
              <a:gd name="f299" fmla="val 291"/>
              <a:gd name="f300" fmla="val 154"/>
              <a:gd name="f301" fmla="val 285"/>
              <a:gd name="f302" fmla="val 290"/>
              <a:gd name="f303" fmla="val 150"/>
              <a:gd name="f304" fmla="val 327"/>
              <a:gd name="f305" fmla="val 158"/>
              <a:gd name="f306" fmla="val 343"/>
              <a:gd name="f307" fmla="val 165"/>
              <a:gd name="f308" fmla="val 171"/>
              <a:gd name="f309" fmla="val 160"/>
              <a:gd name="f310" fmla="val 146"/>
              <a:gd name="f311" fmla="val 128"/>
              <a:gd name="f312" fmla="val 129"/>
              <a:gd name="f313" fmla="val 113"/>
              <a:gd name="f314" fmla="val 108"/>
              <a:gd name="f315" fmla="val 134"/>
              <a:gd name="f316" fmla="val 109"/>
              <a:gd name="f317" fmla="val 167"/>
              <a:gd name="f318" fmla="val 119"/>
              <a:gd name="f319" fmla="val 182"/>
              <a:gd name="f320" fmla="val 218"/>
              <a:gd name="f321" fmla="val 499"/>
              <a:gd name="f322" fmla="val 484"/>
              <a:gd name="f323" fmla="val 212"/>
              <a:gd name="f324" fmla="val 470"/>
              <a:gd name="f325" fmla="val 207"/>
              <a:gd name="f326" fmla="val 457"/>
              <a:gd name="f327" fmla="val 452"/>
              <a:gd name="f328" fmla="val 450"/>
              <a:gd name="f329" fmla="val 194"/>
              <a:gd name="f330" fmla="val 446"/>
              <a:gd name="f331" fmla="val 191"/>
              <a:gd name="f332" fmla="val 451"/>
              <a:gd name="f333" fmla="val 186"/>
              <a:gd name="f334" fmla="val 187"/>
              <a:gd name="f335" fmla="val 461"/>
              <a:gd name="f336" fmla="val 476"/>
              <a:gd name="f337" fmla="val 490"/>
              <a:gd name="f338" fmla="val 505"/>
              <a:gd name="f339" fmla="val 503"/>
              <a:gd name="f340" fmla="val 501"/>
              <a:gd name="f341" fmla="val 170"/>
              <a:gd name="f342" fmla="val 163"/>
              <a:gd name="f343" fmla="val 156"/>
              <a:gd name="f344" fmla="val 145"/>
              <a:gd name="f345" fmla="val 144"/>
              <a:gd name="f346" fmla="val 155"/>
              <a:gd name="f347" fmla="val 82"/>
              <a:gd name="f348" fmla="val 103"/>
              <a:gd name="f349" fmla="val 99"/>
              <a:gd name="f350" fmla="val 97"/>
              <a:gd name="f351" fmla="val 162"/>
              <a:gd name="f352" fmla="val 96"/>
              <a:gd name="f353" fmla="val 93"/>
              <a:gd name="f354" fmla="val 141"/>
              <a:gd name="f355" fmla="val 85"/>
              <a:gd name="f356" fmla="val 72"/>
              <a:gd name="f357" fmla="val 74"/>
              <a:gd name="f358" fmla="val 164"/>
              <a:gd name="f359" fmla="val 79"/>
              <a:gd name="f360" fmla="val 329"/>
              <a:gd name="f361" fmla="val 280"/>
              <a:gd name="f362" fmla="val 196"/>
              <a:gd name="f363" fmla="val 278"/>
              <a:gd name="f364" fmla="val 192"/>
              <a:gd name="f365" fmla="val 276"/>
              <a:gd name="f366" fmla="val 184"/>
              <a:gd name="f367" fmla="val 289"/>
              <a:gd name="f368" fmla="val 332"/>
              <a:gd name="f369" fmla="val 571"/>
              <a:gd name="f370" fmla="val 270"/>
              <a:gd name="f371" fmla="val 556"/>
              <a:gd name="f372" fmla="val 268"/>
              <a:gd name="f373" fmla="val 542"/>
              <a:gd name="f374" fmla="val 528"/>
              <a:gd name="f375" fmla="val 524"/>
              <a:gd name="f376" fmla="val 522"/>
              <a:gd name="f377" fmla="val 251"/>
              <a:gd name="f378" fmla="val 518"/>
              <a:gd name="f379" fmla="val 248"/>
              <a:gd name="f380" fmla="val 242"/>
              <a:gd name="f381" fmla="val 534"/>
              <a:gd name="f382" fmla="val 245"/>
              <a:gd name="f383" fmla="val 250"/>
              <a:gd name="f384" fmla="val 563"/>
              <a:gd name="f385" fmla="val 578"/>
              <a:gd name="f386" fmla="val 575"/>
              <a:gd name="f387" fmla="val 574"/>
              <a:gd name="f388" fmla="val 88"/>
              <a:gd name="f389" fmla="val 149"/>
              <a:gd name="f390" fmla="val 43"/>
              <a:gd name="f391" fmla="val 140"/>
              <a:gd name="f392" fmla="val 44"/>
              <a:gd name="f393" fmla="val 48"/>
              <a:gd name="f394" fmla="val 76"/>
              <a:gd name="f395" fmla="val 90"/>
              <a:gd name="f396" fmla="val 89"/>
              <a:gd name="f397" fmla="val 504"/>
              <a:gd name="f398" fmla="val 478"/>
              <a:gd name="f399" fmla="val 473"/>
              <a:gd name="f400" fmla="val 467"/>
              <a:gd name="f401" fmla="val 472"/>
              <a:gd name="f402" fmla="val 482"/>
              <a:gd name="f403" fmla="val 496"/>
              <a:gd name="f404" fmla="val 523"/>
              <a:gd name="f405" fmla="val 521"/>
              <a:gd name="f406" fmla="val 143"/>
              <a:gd name="f407" fmla="val 190"/>
              <a:gd name="f408" fmla="val 199"/>
              <a:gd name="f409" fmla="val 573"/>
              <a:gd name="f410" fmla="val 560"/>
              <a:gd name="f411" fmla="val 547"/>
              <a:gd name="f412" fmla="val 543"/>
              <a:gd name="f413" fmla="val 540"/>
              <a:gd name="f414" fmla="val 537"/>
              <a:gd name="f415" fmla="val 561"/>
              <a:gd name="f416" fmla="val 570"/>
              <a:gd name="f417" fmla="val 579"/>
              <a:gd name="f418" fmla="val 179"/>
              <a:gd name="f419" fmla="val 596"/>
              <a:gd name="f420" fmla="val 95"/>
              <a:gd name="f421" fmla="val 66"/>
              <a:gd name="f422" fmla="val 53"/>
              <a:gd name="f423" fmla="val 49"/>
              <a:gd name="f424" fmla="val 46"/>
              <a:gd name="f425" fmla="val 42"/>
              <a:gd name="f426" fmla="val 102"/>
              <a:gd name="f427" fmla="val 98"/>
              <a:gd name="f428" fmla="val 229"/>
              <a:gd name="f429" fmla="val 197"/>
              <a:gd name="f430" fmla="val 220"/>
              <a:gd name="f431" fmla="val 232"/>
              <a:gd name="f432" fmla="val 219"/>
              <a:gd name="f433" fmla="val 226"/>
              <a:gd name="f434" fmla="val 161"/>
              <a:gd name="f435" fmla="val 241"/>
              <a:gd name="f436" fmla="val 424"/>
              <a:gd name="f437" fmla="val 419"/>
              <a:gd name="f438" fmla="val 403"/>
              <a:gd name="f439" fmla="val 389"/>
              <a:gd name="f440" fmla="val 394"/>
              <a:gd name="f441" fmla="val 408"/>
              <a:gd name="f442" fmla="val 492"/>
              <a:gd name="f443" fmla="val 249"/>
              <a:gd name="f444" fmla="val 462"/>
              <a:gd name="f445" fmla="val 449"/>
              <a:gd name="f446" fmla="val 444"/>
              <a:gd name="f447" fmla="val 441"/>
              <a:gd name="f448" fmla="val 438"/>
              <a:gd name="f449" fmla="val 443"/>
              <a:gd name="f450" fmla="val 448"/>
              <a:gd name="f451" fmla="val 453"/>
              <a:gd name="f452" fmla="val 481"/>
              <a:gd name="f453" fmla="val 234"/>
              <a:gd name="f454" fmla="val 495"/>
              <a:gd name="f455" fmla="val 494"/>
              <a:gd name="f456" fmla="val 493"/>
              <a:gd name="f457" fmla="val 384"/>
              <a:gd name="f458" fmla="val 381"/>
              <a:gd name="f459" fmla="val 378"/>
              <a:gd name="f460" fmla="val 137"/>
              <a:gd name="f461" fmla="val 404"/>
              <a:gd name="f462" fmla="val 435"/>
              <a:gd name="f463" fmla="val 432"/>
              <a:gd name="f464" fmla="val 430"/>
              <a:gd name="f465" fmla="val 468"/>
              <a:gd name="f466" fmla="val 439"/>
              <a:gd name="f467" fmla="val 271"/>
              <a:gd name="f468" fmla="val 433"/>
              <a:gd name="f469" fmla="val 264"/>
              <a:gd name="f470" fmla="val 440"/>
              <a:gd name="f471" fmla="val 459"/>
              <a:gd name="f472" fmla="val 487"/>
              <a:gd name="f473" fmla="val 277"/>
              <a:gd name="f474" fmla="val 486"/>
              <a:gd name="f475" fmla="val 485"/>
              <a:gd name="f476" fmla="val 564"/>
              <a:gd name="f477" fmla="val 548"/>
              <a:gd name="f478" fmla="val 520"/>
              <a:gd name="f479" fmla="val 516"/>
              <a:gd name="f480" fmla="val 513"/>
              <a:gd name="f481" fmla="val 510"/>
              <a:gd name="f482" fmla="val 515"/>
              <a:gd name="f483" fmla="val 526"/>
              <a:gd name="f484" fmla="val 286"/>
              <a:gd name="f485" fmla="val 554"/>
              <a:gd name="f486" fmla="val 566"/>
              <a:gd name="f487" fmla="val 303"/>
              <a:gd name="f488" fmla="val 565"/>
              <a:gd name="f489" fmla="val 238"/>
              <a:gd name="f490" fmla="val 580"/>
              <a:gd name="f491" fmla="val 536"/>
              <a:gd name="f492" fmla="val 225"/>
              <a:gd name="f493" fmla="val 532"/>
              <a:gd name="f494" fmla="val 530"/>
              <a:gd name="f495" fmla="val 527"/>
              <a:gd name="f496" fmla="val 531"/>
              <a:gd name="f497" fmla="val 587"/>
              <a:gd name="f498" fmla="val 584"/>
              <a:gd name="f499" fmla="val 582"/>
              <a:gd name="f500" fmla="val 557"/>
              <a:gd name="f501" fmla="val 546"/>
              <a:gd name="f502" fmla="val 551"/>
              <a:gd name="f503" fmla="val 562"/>
              <a:gd name="f504" fmla="val 603"/>
              <a:gd name="f505" fmla="val 68"/>
              <a:gd name="f506" fmla="val 33"/>
              <a:gd name="f507" fmla="val 30"/>
              <a:gd name="f508" fmla="val 40"/>
              <a:gd name="f509" fmla="val 54"/>
              <a:gd name="f510" fmla="val 70"/>
              <a:gd name="f511" fmla="val 86"/>
              <a:gd name="f512" fmla="val 75"/>
              <a:gd name="f513" fmla="val 239"/>
              <a:gd name="f514" fmla="val 63"/>
              <a:gd name="f515" fmla="val 236"/>
              <a:gd name="f516" fmla="val 60"/>
              <a:gd name="f517" fmla="val 64"/>
              <a:gd name="f518" fmla="val 320"/>
              <a:gd name="f519" fmla="val 272"/>
              <a:gd name="f520" fmla="val 253"/>
              <a:gd name="f521" fmla="val 101"/>
              <a:gd name="f522" fmla="val 92"/>
              <a:gd name="f523" fmla="val 305"/>
              <a:gd name="f524" fmla="val 382"/>
              <a:gd name="f525" fmla="val 302"/>
              <a:gd name="f526" fmla="val 368"/>
              <a:gd name="f527" fmla="val 387"/>
              <a:gd name="f528" fmla="val 402"/>
              <a:gd name="f529" fmla="val 400"/>
              <a:gd name="f530" fmla="val 185"/>
              <a:gd name="f531" fmla="val 200"/>
              <a:gd name="f532" fmla="val 252"/>
              <a:gd name="f533" fmla="val 326"/>
              <a:gd name="f534" fmla="val 325"/>
              <a:gd name="f535" fmla="val 240"/>
              <a:gd name="f536" fmla="val 107"/>
              <a:gd name="f537" fmla="val 69"/>
              <a:gd name="f538" fmla="val 56"/>
              <a:gd name="f539" fmla="val 50"/>
              <a:gd name="f540" fmla="val 51"/>
              <a:gd name="f541" fmla="val 425"/>
              <a:gd name="f542" fmla="val 405"/>
              <a:gd name="f543" fmla="val 445"/>
              <a:gd name="f544" fmla="val 442"/>
              <a:gd name="f545" fmla="val 479"/>
              <a:gd name="f546" fmla="val 466"/>
              <a:gd name="f547" fmla="val 460"/>
              <a:gd name="f548" fmla="val 511"/>
              <a:gd name="f549" fmla="val 539"/>
              <a:gd name="f550" fmla="val 525"/>
              <a:gd name="f551" fmla="val 336"/>
              <a:gd name="f552" fmla="val 335"/>
              <a:gd name="f553" fmla="val 507"/>
              <a:gd name="f554" fmla="val 502"/>
              <a:gd name="f555" fmla="val 506"/>
              <a:gd name="f556" fmla="val 508"/>
              <a:gd name="f557" fmla="val 559"/>
              <a:gd name="f558" fmla="val 65"/>
              <a:gd name="f559" fmla="val 38"/>
              <a:gd name="f560" fmla="val 407"/>
              <a:gd name="f561" fmla="val 406"/>
              <a:gd name="f562" fmla="val 356"/>
              <a:gd name="f563" fmla="val 353"/>
              <a:gd name="f564" fmla="val 364"/>
              <a:gd name="f565" fmla="val 391"/>
              <a:gd name="f566" fmla="val 428"/>
              <a:gd name="f567" fmla="val 454"/>
              <a:gd name="f568" fmla="val 345"/>
              <a:gd name="f569" fmla="val 337"/>
              <a:gd name="f570" fmla="val 323"/>
              <a:gd name="f571" fmla="+- 0 0 -90"/>
              <a:gd name="f572" fmla="*/ f4 1 422"/>
              <a:gd name="f573" fmla="*/ f5 1 701"/>
              <a:gd name="f574" fmla="val f6"/>
              <a:gd name="f575" fmla="val f7"/>
              <a:gd name="f576" fmla="val f8"/>
              <a:gd name="f577" fmla="*/ f571 f0 1"/>
              <a:gd name="f578" fmla="+- f576 0 f574"/>
              <a:gd name="f579" fmla="+- f575 0 f574"/>
              <a:gd name="f580" fmla="*/ f577 1 f3"/>
              <a:gd name="f581" fmla="*/ f579 1 422"/>
              <a:gd name="f582" fmla="*/ f578 1 701"/>
              <a:gd name="f583" fmla="*/ 284 f579 1"/>
              <a:gd name="f584" fmla="*/ 213 f578 1"/>
              <a:gd name="f585" fmla="*/ 334 f579 1"/>
              <a:gd name="f586" fmla="*/ 397 f578 1"/>
              <a:gd name="f587" fmla="*/ 420 f579 1"/>
              <a:gd name="f588" fmla="*/ 683 f578 1"/>
              <a:gd name="f589" fmla="*/ 138 f579 1"/>
              <a:gd name="f590" fmla="*/ 681 f578 1"/>
              <a:gd name="f591" fmla="*/ 62 f579 1"/>
              <a:gd name="f592" fmla="*/ 396 f578 1"/>
              <a:gd name="f593" fmla="*/ 12 f579 1"/>
              <a:gd name="f594" fmla="*/ 173 f578 1"/>
              <a:gd name="f595" fmla="*/ 189 f579 1"/>
              <a:gd name="f596" fmla="*/ 3 f578 1"/>
              <a:gd name="f597" fmla="*/ 328 f579 1"/>
              <a:gd name="f598" fmla="*/ 586 f578 1"/>
              <a:gd name="f599" fmla="*/ 300 f579 1"/>
              <a:gd name="f600" fmla="*/ 614 f578 1"/>
              <a:gd name="f601" fmla="*/ 319 f579 1"/>
              <a:gd name="f602" fmla="*/ 261 f579 1"/>
              <a:gd name="f603" fmla="*/ 159 f579 1"/>
              <a:gd name="f604" fmla="*/ 684 f578 1"/>
              <a:gd name="f605" fmla="*/ 112 f579 1"/>
              <a:gd name="f606" fmla="*/ 311 f578 1"/>
              <a:gd name="f607" fmla="*/ 224 f579 1"/>
              <a:gd name="f608" fmla="*/ 366 f578 1"/>
              <a:gd name="f609" fmla="*/ 178 f579 1"/>
              <a:gd name="f610" fmla="*/ 338 f578 1"/>
              <a:gd name="f611" fmla="*/ 119 f579 1"/>
              <a:gd name="f612" fmla="*/ 182 f578 1"/>
              <a:gd name="f613" fmla="*/ 187 f579 1"/>
              <a:gd name="f614" fmla="*/ 461 f578 1"/>
              <a:gd name="f615" fmla="*/ 152 f579 1"/>
              <a:gd name="f616" fmla="*/ 114 f578 1"/>
              <a:gd name="f617" fmla="*/ 99 f579 1"/>
              <a:gd name="f618" fmla="*/ 170 f578 1"/>
              <a:gd name="f619" fmla="*/ 215 f579 1"/>
              <a:gd name="f620" fmla="*/ 329 f578 1"/>
              <a:gd name="f621" fmla="*/ 254 f579 1"/>
              <a:gd name="f622" fmla="*/ 578 f578 1"/>
              <a:gd name="f623" fmla="*/ 122 f579 1"/>
              <a:gd name="f624" fmla="*/ 48 f578 1"/>
              <a:gd name="f625" fmla="*/ 124 f579 1"/>
              <a:gd name="f626" fmla="*/ 467 f578 1"/>
              <a:gd name="f627" fmla="*/ 213 f579 1"/>
              <a:gd name="f628" fmla="*/ 163 f578 1"/>
              <a:gd name="f629" fmla="*/ 177 f579 1"/>
              <a:gd name="f630" fmla="*/ 579 f578 1"/>
              <a:gd name="f631" fmla="*/ 85 f579 1"/>
              <a:gd name="f632" fmla="*/ 58 f578 1"/>
              <a:gd name="f633" fmla="*/ 208 f579 1"/>
              <a:gd name="f634" fmla="*/ 190 f578 1"/>
              <a:gd name="f635" fmla="*/ 155 f579 1"/>
              <a:gd name="f636" fmla="*/ 241 f578 1"/>
              <a:gd name="f637" fmla="*/ 424 f578 1"/>
              <a:gd name="f638" fmla="*/ 234 f579 1"/>
              <a:gd name="f639" fmla="*/ 495 f578 1"/>
              <a:gd name="f640" fmla="*/ 131 f579 1"/>
              <a:gd name="f641" fmla="*/ 389 f578 1"/>
              <a:gd name="f642" fmla="*/ 267 f579 1"/>
              <a:gd name="f643" fmla="*/ 430 f578 1"/>
              <a:gd name="f644" fmla="*/ 299 f579 1"/>
              <a:gd name="f645" fmla="*/ 520 f578 1"/>
              <a:gd name="f646" fmla="*/ 238 f579 1"/>
              <a:gd name="f647" fmla="*/ 580 f578 1"/>
              <a:gd name="f648" fmla="*/ 145 f579 1"/>
              <a:gd name="f649" fmla="*/ 603 f578 1"/>
              <a:gd name="f650" fmla="*/ 160 f579 1"/>
              <a:gd name="f651" fmla="*/ 45 f578 1"/>
              <a:gd name="f652" fmla="*/ 78 f579 1"/>
              <a:gd name="f653" fmla="*/ 244 f578 1"/>
              <a:gd name="f654" fmla="*/ 278 f579 1"/>
              <a:gd name="f655" fmla="*/ 276 f578 1"/>
              <a:gd name="f656" fmla="*/ 267 f578 1"/>
              <a:gd name="f657" fmla="*/ 288 f579 1"/>
              <a:gd name="f658" fmla="*/ 402 f578 1"/>
              <a:gd name="f659" fmla="*/ 165 f579 1"/>
              <a:gd name="f660" fmla="*/ 211 f578 1"/>
              <a:gd name="f661" fmla="*/ 242 f579 1"/>
              <a:gd name="f662" fmla="*/ 283 f578 1"/>
              <a:gd name="f663" fmla="*/ 76 f579 1"/>
              <a:gd name="f664" fmla="*/ 93 f578 1"/>
              <a:gd name="f665" fmla="*/ 251 f579 1"/>
              <a:gd name="f666" fmla="*/ 161 f578 1"/>
              <a:gd name="f667" fmla="*/ 106 f579 1"/>
              <a:gd name="f668" fmla="*/ 443 f578 1"/>
              <a:gd name="f669" fmla="*/ 457 f578 1"/>
              <a:gd name="f670" fmla="*/ 336 f579 1"/>
              <a:gd name="f671" fmla="*/ 511 f578 1"/>
              <a:gd name="f672" fmla="*/ 48 f579 1"/>
              <a:gd name="f673" fmla="*/ 209 f578 1"/>
              <a:gd name="f674" fmla="*/ 241 f579 1"/>
              <a:gd name="f675" fmla="*/ 364 f578 1"/>
              <a:gd name="f676" fmla="*/ 298 f579 1"/>
              <a:gd name="f677" fmla="*/ 440 f578 1"/>
              <a:gd name="f678" fmla="*/ 97 f579 1"/>
              <a:gd name="f679" fmla="*/ 320 f578 1"/>
              <a:gd name="f680" fmla="*/ 260 f579 1"/>
              <a:gd name="f681" fmla="*/ 198 f578 1"/>
              <a:gd name="f682" fmla="+- f580 0 f1"/>
              <a:gd name="f683" fmla="*/ f583 1 422"/>
              <a:gd name="f684" fmla="*/ f584 1 701"/>
              <a:gd name="f685" fmla="*/ f585 1 422"/>
              <a:gd name="f686" fmla="*/ f586 1 701"/>
              <a:gd name="f687" fmla="*/ f587 1 422"/>
              <a:gd name="f688" fmla="*/ f588 1 701"/>
              <a:gd name="f689" fmla="*/ f589 1 422"/>
              <a:gd name="f690" fmla="*/ f590 1 701"/>
              <a:gd name="f691" fmla="*/ f591 1 422"/>
              <a:gd name="f692" fmla="*/ f592 1 701"/>
              <a:gd name="f693" fmla="*/ f593 1 422"/>
              <a:gd name="f694" fmla="*/ f594 1 701"/>
              <a:gd name="f695" fmla="*/ f595 1 422"/>
              <a:gd name="f696" fmla="*/ f596 1 701"/>
              <a:gd name="f697" fmla="*/ f597 1 422"/>
              <a:gd name="f698" fmla="*/ f598 1 701"/>
              <a:gd name="f699" fmla="*/ f599 1 422"/>
              <a:gd name="f700" fmla="*/ f600 1 701"/>
              <a:gd name="f701" fmla="*/ f601 1 422"/>
              <a:gd name="f702" fmla="*/ f602 1 422"/>
              <a:gd name="f703" fmla="*/ f603 1 422"/>
              <a:gd name="f704" fmla="*/ f604 1 701"/>
              <a:gd name="f705" fmla="*/ f605 1 422"/>
              <a:gd name="f706" fmla="*/ f606 1 701"/>
              <a:gd name="f707" fmla="*/ f607 1 422"/>
              <a:gd name="f708" fmla="*/ f608 1 701"/>
              <a:gd name="f709" fmla="*/ f609 1 422"/>
              <a:gd name="f710" fmla="*/ f610 1 701"/>
              <a:gd name="f711" fmla="*/ f611 1 422"/>
              <a:gd name="f712" fmla="*/ f612 1 701"/>
              <a:gd name="f713" fmla="*/ f613 1 422"/>
              <a:gd name="f714" fmla="*/ f614 1 701"/>
              <a:gd name="f715" fmla="*/ f615 1 422"/>
              <a:gd name="f716" fmla="*/ f616 1 701"/>
              <a:gd name="f717" fmla="*/ f617 1 422"/>
              <a:gd name="f718" fmla="*/ f618 1 701"/>
              <a:gd name="f719" fmla="*/ f619 1 422"/>
              <a:gd name="f720" fmla="*/ f620 1 701"/>
              <a:gd name="f721" fmla="*/ f621 1 422"/>
              <a:gd name="f722" fmla="*/ f622 1 701"/>
              <a:gd name="f723" fmla="*/ f623 1 422"/>
              <a:gd name="f724" fmla="*/ f624 1 701"/>
              <a:gd name="f725" fmla="*/ f625 1 422"/>
              <a:gd name="f726" fmla="*/ f626 1 701"/>
              <a:gd name="f727" fmla="*/ f627 1 422"/>
              <a:gd name="f728" fmla="*/ f628 1 701"/>
              <a:gd name="f729" fmla="*/ f629 1 422"/>
              <a:gd name="f730" fmla="*/ f630 1 701"/>
              <a:gd name="f731" fmla="*/ f631 1 422"/>
              <a:gd name="f732" fmla="*/ f632 1 701"/>
              <a:gd name="f733" fmla="*/ f633 1 422"/>
              <a:gd name="f734" fmla="*/ f634 1 701"/>
              <a:gd name="f735" fmla="*/ f635 1 422"/>
              <a:gd name="f736" fmla="*/ f636 1 701"/>
              <a:gd name="f737" fmla="*/ f637 1 701"/>
              <a:gd name="f738" fmla="*/ f638 1 422"/>
              <a:gd name="f739" fmla="*/ f639 1 701"/>
              <a:gd name="f740" fmla="*/ f640 1 422"/>
              <a:gd name="f741" fmla="*/ f641 1 701"/>
              <a:gd name="f742" fmla="*/ f642 1 422"/>
              <a:gd name="f743" fmla="*/ f643 1 701"/>
              <a:gd name="f744" fmla="*/ f644 1 422"/>
              <a:gd name="f745" fmla="*/ f645 1 701"/>
              <a:gd name="f746" fmla="*/ f646 1 422"/>
              <a:gd name="f747" fmla="*/ f647 1 701"/>
              <a:gd name="f748" fmla="*/ f648 1 422"/>
              <a:gd name="f749" fmla="*/ f649 1 701"/>
              <a:gd name="f750" fmla="*/ f650 1 422"/>
              <a:gd name="f751" fmla="*/ f651 1 701"/>
              <a:gd name="f752" fmla="*/ f652 1 422"/>
              <a:gd name="f753" fmla="*/ f653 1 701"/>
              <a:gd name="f754" fmla="*/ f654 1 422"/>
              <a:gd name="f755" fmla="*/ f655 1 701"/>
              <a:gd name="f756" fmla="*/ f656 1 701"/>
              <a:gd name="f757" fmla="*/ f657 1 422"/>
              <a:gd name="f758" fmla="*/ f658 1 701"/>
              <a:gd name="f759" fmla="*/ f659 1 422"/>
              <a:gd name="f760" fmla="*/ f660 1 701"/>
              <a:gd name="f761" fmla="*/ f661 1 422"/>
              <a:gd name="f762" fmla="*/ f662 1 701"/>
              <a:gd name="f763" fmla="*/ f663 1 422"/>
              <a:gd name="f764" fmla="*/ f664 1 701"/>
              <a:gd name="f765" fmla="*/ f665 1 422"/>
              <a:gd name="f766" fmla="*/ f666 1 701"/>
              <a:gd name="f767" fmla="*/ f667 1 422"/>
              <a:gd name="f768" fmla="*/ f668 1 701"/>
              <a:gd name="f769" fmla="*/ f669 1 701"/>
              <a:gd name="f770" fmla="*/ f670 1 422"/>
              <a:gd name="f771" fmla="*/ f671 1 701"/>
              <a:gd name="f772" fmla="*/ f672 1 422"/>
              <a:gd name="f773" fmla="*/ f673 1 701"/>
              <a:gd name="f774" fmla="*/ f674 1 422"/>
              <a:gd name="f775" fmla="*/ f675 1 701"/>
              <a:gd name="f776" fmla="*/ f676 1 422"/>
              <a:gd name="f777" fmla="*/ f677 1 701"/>
              <a:gd name="f778" fmla="*/ f678 1 422"/>
              <a:gd name="f779" fmla="*/ f679 1 701"/>
              <a:gd name="f780" fmla="*/ f680 1 422"/>
              <a:gd name="f781" fmla="*/ f681 1 701"/>
              <a:gd name="f782" fmla="*/ 0 1 f581"/>
              <a:gd name="f783" fmla="*/ f575 1 f581"/>
              <a:gd name="f784" fmla="*/ 0 1 f582"/>
              <a:gd name="f785" fmla="*/ f576 1 f582"/>
              <a:gd name="f786" fmla="*/ f683 1 f581"/>
              <a:gd name="f787" fmla="*/ f684 1 f582"/>
              <a:gd name="f788" fmla="*/ f685 1 f581"/>
              <a:gd name="f789" fmla="*/ f686 1 f582"/>
              <a:gd name="f790" fmla="*/ f687 1 f581"/>
              <a:gd name="f791" fmla="*/ f688 1 f582"/>
              <a:gd name="f792" fmla="*/ f689 1 f581"/>
              <a:gd name="f793" fmla="*/ f690 1 f582"/>
              <a:gd name="f794" fmla="*/ f691 1 f581"/>
              <a:gd name="f795" fmla="*/ f692 1 f582"/>
              <a:gd name="f796" fmla="*/ f693 1 f581"/>
              <a:gd name="f797" fmla="*/ f694 1 f582"/>
              <a:gd name="f798" fmla="*/ f695 1 f581"/>
              <a:gd name="f799" fmla="*/ f696 1 f582"/>
              <a:gd name="f800" fmla="*/ f697 1 f581"/>
              <a:gd name="f801" fmla="*/ f698 1 f582"/>
              <a:gd name="f802" fmla="*/ f699 1 f581"/>
              <a:gd name="f803" fmla="*/ f700 1 f582"/>
              <a:gd name="f804" fmla="*/ f701 1 f581"/>
              <a:gd name="f805" fmla="*/ f702 1 f581"/>
              <a:gd name="f806" fmla="*/ f703 1 f581"/>
              <a:gd name="f807" fmla="*/ f704 1 f582"/>
              <a:gd name="f808" fmla="*/ f705 1 f581"/>
              <a:gd name="f809" fmla="*/ f706 1 f582"/>
              <a:gd name="f810" fmla="*/ f707 1 f581"/>
              <a:gd name="f811" fmla="*/ f708 1 f582"/>
              <a:gd name="f812" fmla="*/ f709 1 f581"/>
              <a:gd name="f813" fmla="*/ f710 1 f582"/>
              <a:gd name="f814" fmla="*/ f711 1 f581"/>
              <a:gd name="f815" fmla="*/ f712 1 f582"/>
              <a:gd name="f816" fmla="*/ f713 1 f581"/>
              <a:gd name="f817" fmla="*/ f714 1 f582"/>
              <a:gd name="f818" fmla="*/ f715 1 f581"/>
              <a:gd name="f819" fmla="*/ f716 1 f582"/>
              <a:gd name="f820" fmla="*/ f717 1 f581"/>
              <a:gd name="f821" fmla="*/ f718 1 f582"/>
              <a:gd name="f822" fmla="*/ f719 1 f581"/>
              <a:gd name="f823" fmla="*/ f720 1 f582"/>
              <a:gd name="f824" fmla="*/ f721 1 f581"/>
              <a:gd name="f825" fmla="*/ f722 1 f582"/>
              <a:gd name="f826" fmla="*/ f723 1 f581"/>
              <a:gd name="f827" fmla="*/ f724 1 f582"/>
              <a:gd name="f828" fmla="*/ f725 1 f581"/>
              <a:gd name="f829" fmla="*/ f726 1 f582"/>
              <a:gd name="f830" fmla="*/ f727 1 f581"/>
              <a:gd name="f831" fmla="*/ f728 1 f582"/>
              <a:gd name="f832" fmla="*/ f729 1 f581"/>
              <a:gd name="f833" fmla="*/ f730 1 f582"/>
              <a:gd name="f834" fmla="*/ f731 1 f581"/>
              <a:gd name="f835" fmla="*/ f732 1 f582"/>
              <a:gd name="f836" fmla="*/ f733 1 f581"/>
              <a:gd name="f837" fmla="*/ f734 1 f582"/>
              <a:gd name="f838" fmla="*/ f735 1 f581"/>
              <a:gd name="f839" fmla="*/ f736 1 f582"/>
              <a:gd name="f840" fmla="*/ f737 1 f582"/>
              <a:gd name="f841" fmla="*/ f738 1 f581"/>
              <a:gd name="f842" fmla="*/ f739 1 f582"/>
              <a:gd name="f843" fmla="*/ f740 1 f581"/>
              <a:gd name="f844" fmla="*/ f741 1 f582"/>
              <a:gd name="f845" fmla="*/ f742 1 f581"/>
              <a:gd name="f846" fmla="*/ f743 1 f582"/>
              <a:gd name="f847" fmla="*/ f744 1 f581"/>
              <a:gd name="f848" fmla="*/ f745 1 f582"/>
              <a:gd name="f849" fmla="*/ f746 1 f581"/>
              <a:gd name="f850" fmla="*/ f747 1 f582"/>
              <a:gd name="f851" fmla="*/ f748 1 f581"/>
              <a:gd name="f852" fmla="*/ f749 1 f582"/>
              <a:gd name="f853" fmla="*/ f750 1 f581"/>
              <a:gd name="f854" fmla="*/ f751 1 f582"/>
              <a:gd name="f855" fmla="*/ f752 1 f581"/>
              <a:gd name="f856" fmla="*/ f753 1 f582"/>
              <a:gd name="f857" fmla="*/ f754 1 f581"/>
              <a:gd name="f858" fmla="*/ f755 1 f582"/>
              <a:gd name="f859" fmla="*/ f756 1 f582"/>
              <a:gd name="f860" fmla="*/ f757 1 f581"/>
              <a:gd name="f861" fmla="*/ f758 1 f582"/>
              <a:gd name="f862" fmla="*/ f759 1 f581"/>
              <a:gd name="f863" fmla="*/ f760 1 f582"/>
              <a:gd name="f864" fmla="*/ f761 1 f581"/>
              <a:gd name="f865" fmla="*/ f762 1 f582"/>
              <a:gd name="f866" fmla="*/ f763 1 f581"/>
              <a:gd name="f867" fmla="*/ f764 1 f582"/>
              <a:gd name="f868" fmla="*/ f765 1 f581"/>
              <a:gd name="f869" fmla="*/ f766 1 f582"/>
              <a:gd name="f870" fmla="*/ f767 1 f581"/>
              <a:gd name="f871" fmla="*/ f768 1 f582"/>
              <a:gd name="f872" fmla="*/ f769 1 f582"/>
              <a:gd name="f873" fmla="*/ f770 1 f581"/>
              <a:gd name="f874" fmla="*/ f771 1 f582"/>
              <a:gd name="f875" fmla="*/ f772 1 f581"/>
              <a:gd name="f876" fmla="*/ f773 1 f582"/>
              <a:gd name="f877" fmla="*/ f774 1 f581"/>
              <a:gd name="f878" fmla="*/ f775 1 f582"/>
              <a:gd name="f879" fmla="*/ f776 1 f581"/>
              <a:gd name="f880" fmla="*/ f777 1 f582"/>
              <a:gd name="f881" fmla="*/ f778 1 f581"/>
              <a:gd name="f882" fmla="*/ f779 1 f582"/>
              <a:gd name="f883" fmla="*/ f780 1 f581"/>
              <a:gd name="f884" fmla="*/ f781 1 f582"/>
              <a:gd name="f885" fmla="*/ f782 f572 1"/>
              <a:gd name="f886" fmla="*/ f783 f572 1"/>
              <a:gd name="f887" fmla="*/ f785 f573 1"/>
              <a:gd name="f888" fmla="*/ f784 f573 1"/>
              <a:gd name="f889" fmla="*/ f786 f572 1"/>
              <a:gd name="f890" fmla="*/ f787 f573 1"/>
              <a:gd name="f891" fmla="*/ f788 f572 1"/>
              <a:gd name="f892" fmla="*/ f789 f573 1"/>
              <a:gd name="f893" fmla="*/ f790 f572 1"/>
              <a:gd name="f894" fmla="*/ f791 f573 1"/>
              <a:gd name="f895" fmla="*/ f792 f572 1"/>
              <a:gd name="f896" fmla="*/ f793 f573 1"/>
              <a:gd name="f897" fmla="*/ f794 f572 1"/>
              <a:gd name="f898" fmla="*/ f795 f573 1"/>
              <a:gd name="f899" fmla="*/ f796 f572 1"/>
              <a:gd name="f900" fmla="*/ f797 f573 1"/>
              <a:gd name="f901" fmla="*/ f798 f572 1"/>
              <a:gd name="f902" fmla="*/ f799 f573 1"/>
              <a:gd name="f903" fmla="*/ f800 f572 1"/>
              <a:gd name="f904" fmla="*/ f801 f573 1"/>
              <a:gd name="f905" fmla="*/ f802 f572 1"/>
              <a:gd name="f906" fmla="*/ f803 f573 1"/>
              <a:gd name="f907" fmla="*/ f804 f572 1"/>
              <a:gd name="f908" fmla="*/ f805 f572 1"/>
              <a:gd name="f909" fmla="*/ f806 f572 1"/>
              <a:gd name="f910" fmla="*/ f807 f573 1"/>
              <a:gd name="f911" fmla="*/ f808 f572 1"/>
              <a:gd name="f912" fmla="*/ f809 f573 1"/>
              <a:gd name="f913" fmla="*/ f810 f572 1"/>
              <a:gd name="f914" fmla="*/ f811 f573 1"/>
              <a:gd name="f915" fmla="*/ f812 f572 1"/>
              <a:gd name="f916" fmla="*/ f813 f573 1"/>
              <a:gd name="f917" fmla="*/ f814 f572 1"/>
              <a:gd name="f918" fmla="*/ f815 f573 1"/>
              <a:gd name="f919" fmla="*/ f816 f572 1"/>
              <a:gd name="f920" fmla="*/ f817 f573 1"/>
              <a:gd name="f921" fmla="*/ f818 f572 1"/>
              <a:gd name="f922" fmla="*/ f819 f573 1"/>
              <a:gd name="f923" fmla="*/ f820 f572 1"/>
              <a:gd name="f924" fmla="*/ f821 f573 1"/>
              <a:gd name="f925" fmla="*/ f822 f572 1"/>
              <a:gd name="f926" fmla="*/ f823 f573 1"/>
              <a:gd name="f927" fmla="*/ f824 f572 1"/>
              <a:gd name="f928" fmla="*/ f825 f573 1"/>
              <a:gd name="f929" fmla="*/ f826 f572 1"/>
              <a:gd name="f930" fmla="*/ f827 f573 1"/>
              <a:gd name="f931" fmla="*/ f828 f572 1"/>
              <a:gd name="f932" fmla="*/ f829 f573 1"/>
              <a:gd name="f933" fmla="*/ f830 f572 1"/>
              <a:gd name="f934" fmla="*/ f831 f573 1"/>
              <a:gd name="f935" fmla="*/ f832 f572 1"/>
              <a:gd name="f936" fmla="*/ f833 f573 1"/>
              <a:gd name="f937" fmla="*/ f834 f572 1"/>
              <a:gd name="f938" fmla="*/ f835 f573 1"/>
              <a:gd name="f939" fmla="*/ f836 f572 1"/>
              <a:gd name="f940" fmla="*/ f837 f573 1"/>
              <a:gd name="f941" fmla="*/ f838 f572 1"/>
              <a:gd name="f942" fmla="*/ f839 f573 1"/>
              <a:gd name="f943" fmla="*/ f840 f573 1"/>
              <a:gd name="f944" fmla="*/ f841 f572 1"/>
              <a:gd name="f945" fmla="*/ f842 f573 1"/>
              <a:gd name="f946" fmla="*/ f843 f572 1"/>
              <a:gd name="f947" fmla="*/ f844 f573 1"/>
              <a:gd name="f948" fmla="*/ f845 f572 1"/>
              <a:gd name="f949" fmla="*/ f846 f573 1"/>
              <a:gd name="f950" fmla="*/ f847 f572 1"/>
              <a:gd name="f951" fmla="*/ f848 f573 1"/>
              <a:gd name="f952" fmla="*/ f849 f572 1"/>
              <a:gd name="f953" fmla="*/ f850 f573 1"/>
              <a:gd name="f954" fmla="*/ f851 f572 1"/>
              <a:gd name="f955" fmla="*/ f852 f573 1"/>
              <a:gd name="f956" fmla="*/ f853 f572 1"/>
              <a:gd name="f957" fmla="*/ f854 f573 1"/>
              <a:gd name="f958" fmla="*/ f855 f572 1"/>
              <a:gd name="f959" fmla="*/ f856 f573 1"/>
              <a:gd name="f960" fmla="*/ f857 f572 1"/>
              <a:gd name="f961" fmla="*/ f858 f573 1"/>
              <a:gd name="f962" fmla="*/ f859 f573 1"/>
              <a:gd name="f963" fmla="*/ f860 f572 1"/>
              <a:gd name="f964" fmla="*/ f861 f573 1"/>
              <a:gd name="f965" fmla="*/ f862 f572 1"/>
              <a:gd name="f966" fmla="*/ f863 f573 1"/>
              <a:gd name="f967" fmla="*/ f864 f572 1"/>
              <a:gd name="f968" fmla="*/ f865 f573 1"/>
              <a:gd name="f969" fmla="*/ f866 f572 1"/>
              <a:gd name="f970" fmla="*/ f867 f573 1"/>
              <a:gd name="f971" fmla="*/ f868 f572 1"/>
              <a:gd name="f972" fmla="*/ f869 f573 1"/>
              <a:gd name="f973" fmla="*/ f870 f572 1"/>
              <a:gd name="f974" fmla="*/ f871 f573 1"/>
              <a:gd name="f975" fmla="*/ f872 f573 1"/>
              <a:gd name="f976" fmla="*/ f873 f572 1"/>
              <a:gd name="f977" fmla="*/ f874 f573 1"/>
              <a:gd name="f978" fmla="*/ f875 f572 1"/>
              <a:gd name="f979" fmla="*/ f876 f573 1"/>
              <a:gd name="f980" fmla="*/ f877 f572 1"/>
              <a:gd name="f981" fmla="*/ f878 f573 1"/>
              <a:gd name="f982" fmla="*/ f879 f572 1"/>
              <a:gd name="f983" fmla="*/ f880 f573 1"/>
              <a:gd name="f984" fmla="*/ f881 f572 1"/>
              <a:gd name="f985" fmla="*/ f882 f573 1"/>
              <a:gd name="f986" fmla="*/ f883 f572 1"/>
              <a:gd name="f987" fmla="*/ f884 f57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2">
                <a:pos x="f889" y="f890"/>
              </a:cxn>
              <a:cxn ang="f682">
                <a:pos x="f891" y="f892"/>
              </a:cxn>
              <a:cxn ang="f682">
                <a:pos x="f893" y="f894"/>
              </a:cxn>
              <a:cxn ang="f682">
                <a:pos x="f895" y="f896"/>
              </a:cxn>
              <a:cxn ang="f682">
                <a:pos x="f897" y="f898"/>
              </a:cxn>
              <a:cxn ang="f682">
                <a:pos x="f899" y="f900"/>
              </a:cxn>
              <a:cxn ang="f682">
                <a:pos x="f901" y="f902"/>
              </a:cxn>
              <a:cxn ang="f682">
                <a:pos x="f903" y="f904"/>
              </a:cxn>
              <a:cxn ang="f682">
                <a:pos x="f905" y="f906"/>
              </a:cxn>
              <a:cxn ang="f682">
                <a:pos x="f907" y="f894"/>
              </a:cxn>
              <a:cxn ang="f682">
                <a:pos x="f908" y="f894"/>
              </a:cxn>
              <a:cxn ang="f682">
                <a:pos x="f909" y="f910"/>
              </a:cxn>
              <a:cxn ang="f682">
                <a:pos x="f911" y="f912"/>
              </a:cxn>
              <a:cxn ang="f682">
                <a:pos x="f913" y="f914"/>
              </a:cxn>
              <a:cxn ang="f682">
                <a:pos x="f915" y="f916"/>
              </a:cxn>
              <a:cxn ang="f682">
                <a:pos x="f915" y="f916"/>
              </a:cxn>
              <a:cxn ang="f682">
                <a:pos x="f917" y="f918"/>
              </a:cxn>
              <a:cxn ang="f682">
                <a:pos x="f919" y="f920"/>
              </a:cxn>
              <a:cxn ang="f682">
                <a:pos x="f921" y="f922"/>
              </a:cxn>
              <a:cxn ang="f682">
                <a:pos x="f923" y="f924"/>
              </a:cxn>
              <a:cxn ang="f682">
                <a:pos x="f925" y="f926"/>
              </a:cxn>
              <a:cxn ang="f682">
                <a:pos x="f925" y="f926"/>
              </a:cxn>
              <a:cxn ang="f682">
                <a:pos x="f927" y="f928"/>
              </a:cxn>
              <a:cxn ang="f682">
                <a:pos x="f929" y="f930"/>
              </a:cxn>
              <a:cxn ang="f682">
                <a:pos x="f931" y="f932"/>
              </a:cxn>
              <a:cxn ang="f682">
                <a:pos x="f933" y="f934"/>
              </a:cxn>
              <a:cxn ang="f682">
                <a:pos x="f933" y="f934"/>
              </a:cxn>
              <a:cxn ang="f682">
                <a:pos x="f935" y="f936"/>
              </a:cxn>
              <a:cxn ang="f682">
                <a:pos x="f937" y="f938"/>
              </a:cxn>
              <a:cxn ang="f682">
                <a:pos x="f939" y="f940"/>
              </a:cxn>
              <a:cxn ang="f682">
                <a:pos x="f941" y="f942"/>
              </a:cxn>
              <a:cxn ang="f682">
                <a:pos x="f915" y="f943"/>
              </a:cxn>
              <a:cxn ang="f682">
                <a:pos x="f915" y="f943"/>
              </a:cxn>
              <a:cxn ang="f682">
                <a:pos x="f944" y="f945"/>
              </a:cxn>
              <a:cxn ang="f682">
                <a:pos x="f946" y="f947"/>
              </a:cxn>
              <a:cxn ang="f682">
                <a:pos x="f948" y="f949"/>
              </a:cxn>
              <a:cxn ang="f682">
                <a:pos x="f950" y="f951"/>
              </a:cxn>
              <a:cxn ang="f682">
                <a:pos x="f952" y="f953"/>
              </a:cxn>
              <a:cxn ang="f682">
                <a:pos x="f952" y="f953"/>
              </a:cxn>
              <a:cxn ang="f682">
                <a:pos x="f954" y="f955"/>
              </a:cxn>
              <a:cxn ang="f682">
                <a:pos x="f956" y="f957"/>
              </a:cxn>
              <a:cxn ang="f682">
                <a:pos x="f958" y="f959"/>
              </a:cxn>
              <a:cxn ang="f682">
                <a:pos x="f960" y="f961"/>
              </a:cxn>
              <a:cxn ang="f682">
                <a:pos x="f929" y="f962"/>
              </a:cxn>
              <a:cxn ang="f682">
                <a:pos x="f929" y="f962"/>
              </a:cxn>
              <a:cxn ang="f682">
                <a:pos x="f963" y="f964"/>
              </a:cxn>
              <a:cxn ang="f682">
                <a:pos x="f965" y="f966"/>
              </a:cxn>
              <a:cxn ang="f682">
                <a:pos x="f967" y="f968"/>
              </a:cxn>
              <a:cxn ang="f682">
                <a:pos x="f969" y="f970"/>
              </a:cxn>
              <a:cxn ang="f682">
                <a:pos x="f971" y="f972"/>
              </a:cxn>
              <a:cxn ang="f682">
                <a:pos x="f971" y="f972"/>
              </a:cxn>
              <a:cxn ang="f682">
                <a:pos x="f973" y="f974"/>
              </a:cxn>
              <a:cxn ang="f682">
                <a:pos x="f909" y="f975"/>
              </a:cxn>
              <a:cxn ang="f682">
                <a:pos x="f976" y="f977"/>
              </a:cxn>
              <a:cxn ang="f682">
                <a:pos x="f978" y="f979"/>
              </a:cxn>
              <a:cxn ang="f682">
                <a:pos x="f978" y="f979"/>
              </a:cxn>
              <a:cxn ang="f682">
                <a:pos x="f980" y="f981"/>
              </a:cxn>
              <a:cxn ang="f682">
                <a:pos x="f982" y="f983"/>
              </a:cxn>
              <a:cxn ang="f682">
                <a:pos x="f984" y="f985"/>
              </a:cxn>
              <a:cxn ang="f682">
                <a:pos x="f986" y="f987"/>
              </a:cxn>
            </a:cxnLst>
            <a:rect l="f885" t="f888" r="f886" b="f887"/>
            <a:pathLst>
              <a:path w="422" h="701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17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30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0" y="f55"/>
                </a:cubicBezTo>
                <a:cubicBezTo>
                  <a:pt x="f56" y="f57"/>
                  <a:pt x="f58" y="f59"/>
                  <a:pt x="f52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60" y="f85"/>
                  <a:pt x="f86" y="f87"/>
                  <a:pt x="f88" y="f89"/>
                </a:cubicBezTo>
                <a:cubicBezTo>
                  <a:pt x="f90" y="f91"/>
                  <a:pt x="f7" y="f92"/>
                  <a:pt x="f7" y="f93"/>
                </a:cubicBezTo>
                <a:cubicBezTo>
                  <a:pt x="f94" y="f95"/>
                  <a:pt x="f96" y="f8"/>
                  <a:pt x="f97" y="f8"/>
                </a:cubicBezTo>
                <a:cubicBezTo>
                  <a:pt x="f98" y="f8"/>
                  <a:pt x="f99" y="f8"/>
                  <a:pt x="f100" y="f8"/>
                </a:cubicBezTo>
                <a:cubicBezTo>
                  <a:pt x="f101" y="f8"/>
                  <a:pt x="f102" y="f103"/>
                  <a:pt x="f20" y="f89"/>
                </a:cubicBezTo>
                <a:cubicBezTo>
                  <a:pt x="f104" y="f85"/>
                  <a:pt x="f105" y="f85"/>
                  <a:pt x="f106" y="f87"/>
                </a:cubicBezTo>
                <a:cubicBezTo>
                  <a:pt x="f107" y="f108"/>
                  <a:pt x="f21" y="f109"/>
                  <a:pt x="f110" y="f111"/>
                </a:cubicBezTo>
                <a:cubicBezTo>
                  <a:pt x="f112" y="f113"/>
                  <a:pt x="f104" y="f114"/>
                  <a:pt x="f115" y="f116"/>
                </a:cubicBezTo>
                <a:cubicBezTo>
                  <a:pt x="f101" y="f117"/>
                  <a:pt x="f118" y="f119"/>
                  <a:pt x="f120" y="f121"/>
                </a:cubicBezTo>
                <a:cubicBezTo>
                  <a:pt x="f122" y="f123"/>
                  <a:pt x="f124" y="f66"/>
                  <a:pt x="f125" y="f64"/>
                </a:cubicBez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34" y="f140"/>
                  <a:pt x="f141" y="f142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29"/>
                </a:cubicBezTo>
                <a:cubicBezTo>
                  <a:pt x="f154" y="f3"/>
                  <a:pt x="f154" y="f155"/>
                  <a:pt x="f156" y="f157"/>
                </a:cubicBezTo>
                <a:cubicBezTo>
                  <a:pt x="f158" y="f159"/>
                  <a:pt x="f6" y="f160"/>
                  <a:pt x="f161" y="f162"/>
                </a:cubicBezTo>
                <a:cubicBezTo>
                  <a:pt x="f163" y="f164"/>
                  <a:pt x="f143" y="f165"/>
                  <a:pt x="f147" y="f166"/>
                </a:cubicBezTo>
                <a:cubicBezTo>
                  <a:pt x="f167" y="f18"/>
                  <a:pt x="f151" y="f168"/>
                  <a:pt x="f169" y="f130"/>
                </a:cubicBezTo>
                <a:cubicBezTo>
                  <a:pt x="f170" y="f136"/>
                  <a:pt x="f171" y="f172"/>
                  <a:pt x="f173" y="f174"/>
                </a:cubicBezTo>
                <a:cubicBezTo>
                  <a:pt x="f175" y="f154"/>
                  <a:pt x="f107" y="f6"/>
                  <a:pt x="f176" y="f177"/>
                </a:cubicBezTo>
                <a:cubicBezTo>
                  <a:pt x="f178" y="f177"/>
                  <a:pt x="f179" y="f180"/>
                  <a:pt x="f181" y="f182"/>
                </a:cubicBezTo>
                <a:cubicBezTo>
                  <a:pt x="f183" y="f184"/>
                  <a:pt x="f185" y="f186"/>
                  <a:pt x="f9" y="f10"/>
                </a:cubicBezTo>
                <a:close/>
                <a:moveTo>
                  <a:pt x="f187" y="f188"/>
                </a:moveTo>
                <a:cubicBezTo>
                  <a:pt x="f139" y="f189"/>
                  <a:pt x="f55" y="f190"/>
                  <a:pt x="f65" y="f191"/>
                </a:cubicBezTo>
                <a:cubicBezTo>
                  <a:pt x="f140" y="f192"/>
                  <a:pt x="f193" y="f194"/>
                  <a:pt x="f195" y="f196"/>
                </a:cubicBezTo>
                <a:cubicBezTo>
                  <a:pt x="f144" y="f197"/>
                  <a:pt x="f198" y="f199"/>
                  <a:pt x="f47" y="f200"/>
                </a:cubicBezTo>
                <a:cubicBezTo>
                  <a:pt x="f53" y="f201"/>
                  <a:pt x="f56" y="f84"/>
                  <a:pt x="f202" y="f188"/>
                </a:cubicBezTo>
                <a:cubicBezTo>
                  <a:pt x="f203" y="f188"/>
                  <a:pt x="f2" y="f188"/>
                  <a:pt x="f187" y="f188"/>
                </a:cubicBezTo>
                <a:close/>
                <a:moveTo>
                  <a:pt x="f51" y="f89"/>
                </a:moveTo>
                <a:cubicBezTo>
                  <a:pt x="f47" y="f204"/>
                  <a:pt x="f205" y="f201"/>
                  <a:pt x="f206" y="f207"/>
                </a:cubicBezTo>
                <a:cubicBezTo>
                  <a:pt x="f208" y="f209"/>
                  <a:pt x="f210" y="f199"/>
                  <a:pt x="f24" y="f199"/>
                </a:cubicBezTo>
                <a:cubicBezTo>
                  <a:pt x="f17" y="f191"/>
                  <a:pt x="f15" y="f200"/>
                  <a:pt x="f211" y="f82"/>
                </a:cubicBezTo>
                <a:cubicBezTo>
                  <a:pt x="f212" y="f213"/>
                  <a:pt x="f148" y="f214"/>
                  <a:pt x="f215" y="f216"/>
                </a:cubicBezTo>
                <a:cubicBezTo>
                  <a:pt x="f217" y="f218"/>
                  <a:pt x="f217" y="f218"/>
                  <a:pt x="f219" y="f220"/>
                </a:cubicBezTo>
                <a:cubicBezTo>
                  <a:pt x="f47" y="f220"/>
                  <a:pt x="f221" y="f188"/>
                  <a:pt x="f51" y="f89"/>
                </a:cubicBezTo>
                <a:close/>
                <a:moveTo>
                  <a:pt x="f222" y="f89"/>
                </a:move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33" y="f200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22" y="f89"/>
                </a:cubicBezTo>
                <a:close/>
                <a:moveTo>
                  <a:pt x="f238" y="f188"/>
                </a:moveTo>
                <a:cubicBezTo>
                  <a:pt x="f244" y="f245"/>
                  <a:pt x="f31" y="f246"/>
                  <a:pt x="f247" y="f248"/>
                </a:cubicBezTo>
                <a:cubicBezTo>
                  <a:pt x="f176" y="f82"/>
                  <a:pt x="f249" y="f230"/>
                  <a:pt x="f250" y="f82"/>
                </a:cubicBezTo>
                <a:cubicBezTo>
                  <a:pt x="f251" y="f252"/>
                  <a:pt x="f25" y="f109"/>
                  <a:pt x="f253" y="f254"/>
                </a:cubicBezTo>
                <a:cubicBezTo>
                  <a:pt x="f255" y="f256"/>
                  <a:pt x="f257" y="f258"/>
                  <a:pt x="f251" y="f188"/>
                </a:cubicBezTo>
                <a:cubicBezTo>
                  <a:pt x="f259" y="f188"/>
                  <a:pt x="f260" y="f188"/>
                  <a:pt x="f238" y="f188"/>
                </a:cubicBezTo>
                <a:close/>
                <a:moveTo>
                  <a:pt x="f261" y="f262"/>
                </a:moveTo>
                <a:cubicBezTo>
                  <a:pt x="f23" y="f263"/>
                  <a:pt x="f264" y="f51"/>
                  <a:pt x="f265" y="f266"/>
                </a:cubicBezTo>
                <a:cubicBezTo>
                  <a:pt x="f267" y="f44"/>
                  <a:pt x="f268" y="f40"/>
                  <a:pt x="f269" y="f46"/>
                </a:cubicBezTo>
                <a:cubicBezTo>
                  <a:pt x="f110" y="f206"/>
                  <a:pt x="f20" y="f266"/>
                  <a:pt x="f101" y="f270"/>
                </a:cubicBezTo>
                <a:cubicBezTo>
                  <a:pt x="f271" y="f56"/>
                  <a:pt x="f104" y="f272"/>
                  <a:pt x="f273" y="f274"/>
                </a:cubicBezTo>
                <a:cubicBezTo>
                  <a:pt x="f273" y="f140"/>
                  <a:pt x="f268" y="f140"/>
                  <a:pt x="f105" y="f275"/>
                </a:cubicBezTo>
                <a:cubicBezTo>
                  <a:pt x="f107" y="f140"/>
                  <a:pt x="f276" y="f277"/>
                  <a:pt x="f261" y="f262"/>
                </a:cubicBezTo>
                <a:close/>
                <a:moveTo>
                  <a:pt x="f278" y="f279"/>
                </a:moveTo>
                <a:cubicBezTo>
                  <a:pt x="f231" y="f280"/>
                  <a:pt x="f281" y="f79"/>
                  <a:pt x="f233" y="f282"/>
                </a:cubicBezTo>
                <a:cubicBezTo>
                  <a:pt x="f283" y="f284"/>
                  <a:pt x="f285" y="f2"/>
                  <a:pt x="f152" y="f286"/>
                </a:cubicBezTo>
                <a:cubicBezTo>
                  <a:pt x="f183" y="f284"/>
                  <a:pt x="f179" y="f287"/>
                  <a:pt x="f181" y="f71"/>
                </a:cubicBezTo>
                <a:cubicBezTo>
                  <a:pt x="f236" y="f81"/>
                  <a:pt x="f152" y="f288"/>
                  <a:pt x="f289" y="f290"/>
                </a:cubicBezTo>
                <a:cubicBezTo>
                  <a:pt x="f99" y="f97"/>
                  <a:pt x="f291" y="f292"/>
                  <a:pt x="f278" y="f279"/>
                </a:cubicBezTo>
                <a:close/>
                <a:moveTo>
                  <a:pt x="f293" y="f272"/>
                </a:moveTo>
                <a:cubicBezTo>
                  <a:pt x="f294" y="f295"/>
                  <a:pt x="f296" y="f297"/>
                  <a:pt x="f298" y="f46"/>
                </a:cubicBezTo>
                <a:cubicBezTo>
                  <a:pt x="f250" y="f299"/>
                  <a:pt x="f251" y="f146"/>
                  <a:pt x="f300" y="f301"/>
                </a:cubicBezTo>
                <a:cubicBezTo>
                  <a:pt x="f253" y="f302"/>
                  <a:pt x="f160" y="f46"/>
                  <a:pt x="f160" y="f206"/>
                </a:cubicBezTo>
                <a:cubicBezTo>
                  <a:pt x="f303" y="f221"/>
                  <a:pt x="f300" y="f304"/>
                  <a:pt x="f305" y="f306"/>
                </a:cubicBezTo>
                <a:cubicBezTo>
                  <a:pt x="f307" y="f193"/>
                  <a:pt x="f308" y="f142"/>
                  <a:pt x="f293" y="f272"/>
                </a:cubicBezTo>
                <a:close/>
                <a:moveTo>
                  <a:pt x="f23" y="f155"/>
                </a:moveTo>
                <a:cubicBezTo>
                  <a:pt x="f276" y="f309"/>
                  <a:pt x="f162" y="f310"/>
                  <a:pt x="f311" y="f162"/>
                </a:cubicBezTo>
                <a:cubicBezTo>
                  <a:pt x="f164" y="f312"/>
                  <a:pt x="f269" y="f105"/>
                  <a:pt x="f112" y="f21"/>
                </a:cubicBezTo>
                <a:cubicBezTo>
                  <a:pt x="f313" y="f311"/>
                  <a:pt x="f314" y="f315"/>
                  <a:pt x="f316" y="f23"/>
                </a:cubicBezTo>
                <a:cubicBezTo>
                  <a:pt x="f20" y="f25"/>
                  <a:pt x="f112" y="f317"/>
                  <a:pt x="f318" y="f319"/>
                </a:cubicBezTo>
                <a:cubicBezTo>
                  <a:pt x="f105" y="f3"/>
                  <a:pt x="f267" y="f293"/>
                  <a:pt x="f23" y="f155"/>
                </a:cubicBezTo>
                <a:close/>
                <a:moveTo>
                  <a:pt x="f320" y="f321"/>
                </a:moveTo>
                <a:cubicBezTo>
                  <a:pt x="f289" y="f322"/>
                  <a:pt x="f323" y="f324"/>
                  <a:pt x="f325" y="f326"/>
                </a:cubicBezTo>
                <a:cubicBezTo>
                  <a:pt x="f236" y="f327"/>
                  <a:pt x="f31" y="f328"/>
                  <a:pt x="f329" y="f330"/>
                </a:cubicBezTo>
                <a:cubicBezTo>
                  <a:pt x="f331" y="f332"/>
                  <a:pt x="f333" y="f326"/>
                  <a:pt x="f334" y="f335"/>
                </a:cubicBezTo>
                <a:cubicBezTo>
                  <a:pt x="f176" y="f336"/>
                  <a:pt x="f329" y="f337"/>
                  <a:pt x="f31" y="f338"/>
                </a:cubicBezTo>
                <a:cubicBezTo>
                  <a:pt x="f238" y="f339"/>
                  <a:pt x="f9" y="f340"/>
                  <a:pt x="f320" y="f321"/>
                </a:cubicBezTo>
                <a:close/>
                <a:moveTo>
                  <a:pt x="f155" y="f298"/>
                </a:moveTo>
                <a:cubicBezTo>
                  <a:pt x="f296" y="f25"/>
                  <a:pt x="f341" y="f23"/>
                  <a:pt x="f307" y="f100"/>
                </a:cubicBezTo>
                <a:cubicBezTo>
                  <a:pt x="f342" y="f165"/>
                  <a:pt x="f343" y="f104"/>
                  <a:pt x="f253" y="f271"/>
                </a:cubicBezTo>
                <a:cubicBezTo>
                  <a:pt x="f303" y="f269"/>
                  <a:pt x="f344" y="f100"/>
                  <a:pt x="f310" y="f107"/>
                </a:cubicBezTo>
                <a:cubicBezTo>
                  <a:pt x="f159" y="f345"/>
                  <a:pt x="f253" y="f305"/>
                  <a:pt x="f346" y="f296"/>
                </a:cubicBezTo>
                <a:cubicBezTo>
                  <a:pt x="f342" y="f308"/>
                  <a:pt x="f27" y="f27"/>
                  <a:pt x="f155" y="f298"/>
                </a:cubicBezTo>
                <a:close/>
                <a:moveTo>
                  <a:pt x="f347" y="f329"/>
                </a:moveTo>
                <a:cubicBezTo>
                  <a:pt x="f348" y="f334"/>
                  <a:pt x="f348" y="f334"/>
                  <a:pt x="f349" y="f341"/>
                </a:cubicBezTo>
                <a:cubicBezTo>
                  <a:pt x="f350" y="f351"/>
                  <a:pt x="f352" y="f25"/>
                  <a:pt x="f353" y="f310"/>
                </a:cubicBezTo>
                <a:cubicBezTo>
                  <a:pt x="f122" y="f354"/>
                  <a:pt x="f355" y="f106"/>
                  <a:pt x="f10" y="f315"/>
                </a:cubicBezTo>
                <a:cubicBezTo>
                  <a:pt x="f168" y="f23"/>
                  <a:pt x="f356" y="f344"/>
                  <a:pt x="f175" y="f303"/>
                </a:cubicBezTo>
                <a:cubicBezTo>
                  <a:pt x="f357" y="f358"/>
                  <a:pt x="f359" y="f293"/>
                  <a:pt x="f347" y="f329"/>
                </a:cubicBezTo>
                <a:close/>
                <a:moveTo>
                  <a:pt x="f285" y="f360"/>
                </a:moveTo>
                <a:cubicBezTo>
                  <a:pt x="f9" y="f47"/>
                  <a:pt x="f183" y="f42"/>
                  <a:pt x="f181" y="f32"/>
                </a:cubicBezTo>
                <a:cubicBezTo>
                  <a:pt x="f179" y="f361"/>
                  <a:pt x="f362" y="f363"/>
                  <a:pt x="f364" y="f365"/>
                </a:cubicBezTo>
                <a:cubicBezTo>
                  <a:pt x="f176" y="f361"/>
                  <a:pt x="f29" y="f301"/>
                  <a:pt x="f366" y="f367"/>
                </a:cubicBezTo>
                <a:cubicBezTo>
                  <a:pt x="f333" y="f45"/>
                  <a:pt x="f331" y="f51"/>
                  <a:pt x="f178" y="f52"/>
                </a:cubicBezTo>
                <a:cubicBezTo>
                  <a:pt x="f240" y="f368"/>
                  <a:pt x="f183" y="f58"/>
                  <a:pt x="f285" y="f360"/>
                </a:cubicBezTo>
                <a:close/>
                <a:moveTo>
                  <a:pt x="f217" y="f369"/>
                </a:moveTo>
                <a:cubicBezTo>
                  <a:pt x="f370" y="f371"/>
                  <a:pt x="f372" y="f373"/>
                  <a:pt x="f148" y="f374"/>
                </a:cubicBezTo>
                <a:cubicBezTo>
                  <a:pt x="f17" y="f375"/>
                  <a:pt x="f15" y="f376"/>
                  <a:pt x="f377" y="f378"/>
                </a:cubicBezTo>
                <a:cubicBezTo>
                  <a:pt x="f379" y="f375"/>
                  <a:pt x="f380" y="f70"/>
                  <a:pt x="f39" y="f381"/>
                </a:cubicBezTo>
                <a:cubicBezTo>
                  <a:pt x="f382" y="f72"/>
                  <a:pt x="f383" y="f384"/>
                  <a:pt x="f225" y="f385"/>
                </a:cubicBezTo>
                <a:cubicBezTo>
                  <a:pt x="f17" y="f386"/>
                  <a:pt x="f22" y="f387"/>
                  <a:pt x="f217" y="f369"/>
                </a:cubicBezTo>
                <a:close/>
                <a:moveTo>
                  <a:pt x="f25" y="f388"/>
                </a:moveTo>
                <a:cubicBezTo>
                  <a:pt x="f389" y="f126"/>
                  <a:pt x="f310" y="f136"/>
                  <a:pt x="f354" y="f390"/>
                </a:cubicBezTo>
                <a:cubicBezTo>
                  <a:pt x="f391" y="f143"/>
                  <a:pt x="f162" y="f184"/>
                  <a:pt x="f311" y="f147"/>
                </a:cubicBezTo>
                <a:cubicBezTo>
                  <a:pt x="f105" y="f143"/>
                  <a:pt x="f165" y="f392"/>
                  <a:pt x="f273" y="f393"/>
                </a:cubicBezTo>
                <a:cubicBezTo>
                  <a:pt x="f268" y="f130"/>
                  <a:pt x="f311" y="f394"/>
                  <a:pt x="f267" y="f122"/>
                </a:cubicBezTo>
                <a:cubicBezTo>
                  <a:pt x="f23" y="f395"/>
                  <a:pt x="f344" y="f396"/>
                  <a:pt x="f25" y="f388"/>
                </a:cubicBezTo>
                <a:close/>
                <a:moveTo>
                  <a:pt x="f310" y="f123"/>
                </a:moveTo>
                <a:cubicBezTo>
                  <a:pt x="f261" y="f397"/>
                  <a:pt x="f391" y="f337"/>
                  <a:pt x="f264" y="f398"/>
                </a:cubicBezTo>
                <a:cubicBezTo>
                  <a:pt x="f315" y="f399"/>
                  <a:pt x="f311" y="f324"/>
                  <a:pt x="f268" y="f400"/>
                </a:cubicBezTo>
                <a:cubicBezTo>
                  <a:pt x="f165" y="f401"/>
                  <a:pt x="f112" y="f398"/>
                  <a:pt x="f112" y="f402"/>
                </a:cubicBezTo>
                <a:cubicBezTo>
                  <a:pt x="f110" y="f403"/>
                  <a:pt x="f273" y="f68"/>
                  <a:pt x="f105" y="f376"/>
                </a:cubicBezTo>
                <a:cubicBezTo>
                  <a:pt x="f105" y="f404"/>
                  <a:pt x="f311" y="f375"/>
                  <a:pt x="f312" y="f375"/>
                </a:cubicBezTo>
                <a:cubicBezTo>
                  <a:pt x="f315" y="f404"/>
                  <a:pt x="f23" y="f405"/>
                  <a:pt x="f310" y="f123"/>
                </a:cubicBezTo>
                <a:close/>
                <a:moveTo>
                  <a:pt x="f33" y="f342"/>
                </a:moveTo>
                <a:cubicBezTo>
                  <a:pt x="f152" y="f159"/>
                  <a:pt x="f183" y="f276"/>
                  <a:pt x="f181" y="f21"/>
                </a:cubicBezTo>
                <a:cubicBezTo>
                  <a:pt x="f240" y="f110"/>
                  <a:pt x="f329" y="f271"/>
                  <a:pt x="f176" y="f166"/>
                </a:cubicBezTo>
                <a:cubicBezTo>
                  <a:pt x="f334" y="f115"/>
                  <a:pt x="f29" y="f165"/>
                  <a:pt x="f29" y="f164"/>
                </a:cubicBezTo>
                <a:cubicBezTo>
                  <a:pt x="f29" y="f276"/>
                  <a:pt x="f260" y="f406"/>
                  <a:pt x="f176" y="f303"/>
                </a:cubicBezTo>
                <a:cubicBezTo>
                  <a:pt x="f407" y="f317"/>
                  <a:pt x="f408" y="f298"/>
                  <a:pt x="f33" y="f342"/>
                </a:cubicBezTo>
                <a:close/>
                <a:moveTo>
                  <a:pt x="f244" y="f192"/>
                </a:moveTo>
                <a:cubicBezTo>
                  <a:pt x="f31" y="f409"/>
                  <a:pt x="f178" y="f410"/>
                  <a:pt x="f331" y="f411"/>
                </a:cubicBezTo>
                <a:cubicBezTo>
                  <a:pt x="f176" y="f412"/>
                  <a:pt x="f29" y="f413"/>
                  <a:pt x="f293" y="f414"/>
                </a:cubicBezTo>
                <a:cubicBezTo>
                  <a:pt x="f155" y="f373"/>
                  <a:pt x="f308" y="f411"/>
                  <a:pt x="f308" y="f74"/>
                </a:cubicBezTo>
                <a:cubicBezTo>
                  <a:pt x="f308" y="f415"/>
                  <a:pt x="f155" y="f416"/>
                  <a:pt x="f249" y="f417"/>
                </a:cubicBezTo>
                <a:cubicBezTo>
                  <a:pt x="f418" y="f419"/>
                  <a:pt x="f260" y="f419"/>
                  <a:pt x="f244" y="f192"/>
                </a:cubicBezTo>
                <a:close/>
                <a:moveTo>
                  <a:pt x="f112" y="f420"/>
                </a:moveTo>
                <a:cubicBezTo>
                  <a:pt x="f101" y="f14"/>
                  <a:pt x="f316" y="f421"/>
                  <a:pt x="f118" y="f422"/>
                </a:cubicBezTo>
                <a:cubicBezTo>
                  <a:pt x="f348" y="f423"/>
                  <a:pt x="f350" y="f424"/>
                  <a:pt x="f353" y="f425"/>
                </a:cubicBezTo>
                <a:cubicBezTo>
                  <a:pt x="f395" y="f172"/>
                  <a:pt x="f124" y="f422"/>
                  <a:pt x="f355" y="f134"/>
                </a:cubicBezTo>
                <a:cubicBezTo>
                  <a:pt x="f16" y="f356"/>
                  <a:pt x="f122" y="f16"/>
                  <a:pt x="f420" y="f426"/>
                </a:cubicBezTo>
                <a:cubicBezTo>
                  <a:pt x="f348" y="f120"/>
                  <a:pt x="f314" y="f427"/>
                  <a:pt x="f112" y="f420"/>
                </a:cubicBezTo>
                <a:close/>
                <a:moveTo>
                  <a:pt x="f37" y="f229"/>
                </a:moveTo>
                <a:cubicBezTo>
                  <a:pt x="f11" y="f428"/>
                  <a:pt x="f291" y="f285"/>
                  <a:pt x="f35" y="f240"/>
                </a:cubicBezTo>
                <a:cubicBezTo>
                  <a:pt x="f99" y="f429"/>
                  <a:pt x="f33" y="f329"/>
                  <a:pt x="f183" y="f407"/>
                </a:cubicBezTo>
                <a:cubicBezTo>
                  <a:pt x="f236" y="f178"/>
                  <a:pt x="f240" y="f244"/>
                  <a:pt x="f240" y="f325"/>
                </a:cubicBezTo>
                <a:cubicBezTo>
                  <a:pt x="f181" y="f430"/>
                  <a:pt x="f185" y="f431"/>
                  <a:pt x="f323" y="f13"/>
                </a:cubicBezTo>
                <a:cubicBezTo>
                  <a:pt x="f432" y="f382"/>
                  <a:pt x="f433" y="f382"/>
                  <a:pt x="f37" y="f229"/>
                </a:cubicBezTo>
                <a:close/>
                <a:moveTo>
                  <a:pt x="f106" y="f222"/>
                </a:moveTo>
                <a:cubicBezTo>
                  <a:pt x="f300" y="f222"/>
                  <a:pt x="f434" y="f41"/>
                  <a:pt x="f346" y="f435"/>
                </a:cubicBezTo>
                <a:cubicBezTo>
                  <a:pt x="f253" y="f431"/>
                  <a:pt x="f253" y="f283"/>
                  <a:pt x="f159" y="f289"/>
                </a:cubicBezTo>
                <a:cubicBezTo>
                  <a:pt x="f310" y="f152"/>
                  <a:pt x="f23" y="f325"/>
                  <a:pt x="f276" y="f181"/>
                </a:cubicBezTo>
                <a:cubicBezTo>
                  <a:pt x="f265" y="f183"/>
                  <a:pt x="f164" y="f289"/>
                  <a:pt x="f311" y="f320"/>
                </a:cubicBezTo>
                <a:cubicBezTo>
                  <a:pt x="f107" y="f37"/>
                  <a:pt x="f315" y="f227"/>
                  <a:pt x="f106" y="f222"/>
                </a:cubicBezTo>
                <a:close/>
                <a:moveTo>
                  <a:pt x="f293" y="f436"/>
                </a:moveTo>
                <a:cubicBezTo>
                  <a:pt x="f333" y="f7"/>
                  <a:pt x="f331" y="f88"/>
                  <a:pt x="f31" y="f437"/>
                </a:cubicBezTo>
                <a:cubicBezTo>
                  <a:pt x="f329" y="f438"/>
                  <a:pt x="f364" y="f439"/>
                  <a:pt x="f260" y="f187"/>
                </a:cubicBezTo>
                <a:cubicBezTo>
                  <a:pt x="f333" y="f71"/>
                  <a:pt x="f293" y="f139"/>
                  <a:pt x="f259" y="f282"/>
                </a:cubicBezTo>
                <a:cubicBezTo>
                  <a:pt x="f308" y="f71"/>
                  <a:pt x="f250" y="f187"/>
                  <a:pt x="f317" y="f79"/>
                </a:cubicBezTo>
                <a:cubicBezTo>
                  <a:pt x="f27" y="f440"/>
                  <a:pt x="f259" y="f441"/>
                  <a:pt x="f293" y="f436"/>
                </a:cubicBezTo>
                <a:close/>
                <a:moveTo>
                  <a:pt x="f225" y="f442"/>
                </a:moveTo>
                <a:cubicBezTo>
                  <a:pt x="f377" y="f336"/>
                  <a:pt x="f443" y="f444"/>
                  <a:pt x="f229" y="f445"/>
                </a:cubicBezTo>
                <a:cubicBezTo>
                  <a:pt x="f380" y="f446"/>
                  <a:pt x="f278" y="f447"/>
                  <a:pt x="f231" y="f448"/>
                </a:cubicBezTo>
                <a:cubicBezTo>
                  <a:pt x="f281" y="f449"/>
                  <a:pt x="f35" y="f450"/>
                  <a:pt x="f233" y="f451"/>
                </a:cubicBezTo>
                <a:cubicBezTo>
                  <a:pt x="f433" y="f400"/>
                  <a:pt x="f11" y="f452"/>
                  <a:pt x="f453" y="f454"/>
                </a:cubicBezTo>
                <a:cubicBezTo>
                  <a:pt x="f435" y="f455"/>
                  <a:pt x="f227" y="f456"/>
                  <a:pt x="f225" y="f442"/>
                </a:cubicBezTo>
                <a:close/>
                <a:moveTo>
                  <a:pt x="f351" y="f62"/>
                </a:moveTo>
                <a:cubicBezTo>
                  <a:pt x="f305" y="f292"/>
                  <a:pt x="f346" y="f86"/>
                  <a:pt x="f255" y="f457"/>
                </a:cubicBezTo>
                <a:cubicBezTo>
                  <a:pt x="f303" y="f458"/>
                  <a:pt x="f345" y="f459"/>
                  <a:pt x="f391" y="f187"/>
                </a:cubicBezTo>
                <a:cubicBezTo>
                  <a:pt x="f460" y="f79"/>
                  <a:pt x="f107" y="f59"/>
                  <a:pt x="f267" y="f439"/>
                </a:cubicBezTo>
                <a:cubicBezTo>
                  <a:pt x="f162" y="f461"/>
                  <a:pt x="f106" y="f437"/>
                  <a:pt x="f261" y="f462"/>
                </a:cubicBezTo>
                <a:cubicBezTo>
                  <a:pt x="f255" y="f463"/>
                  <a:pt x="f343" y="f464"/>
                  <a:pt x="f351" y="f62"/>
                </a:cubicBezTo>
                <a:close/>
                <a:moveTo>
                  <a:pt x="f299" y="f322"/>
                </a:moveTo>
                <a:cubicBezTo>
                  <a:pt x="f34" y="f465"/>
                  <a:pt x="f32" y="f451"/>
                  <a:pt x="f361" y="f466"/>
                </a:cubicBezTo>
                <a:cubicBezTo>
                  <a:pt x="f26" y="f462"/>
                  <a:pt x="f467" y="f468"/>
                  <a:pt x="f22" y="f464"/>
                </a:cubicBezTo>
                <a:cubicBezTo>
                  <a:pt x="f469" y="f462"/>
                  <a:pt x="f212" y="f470"/>
                  <a:pt x="f212" y="f446"/>
                </a:cubicBezTo>
                <a:cubicBezTo>
                  <a:pt x="f17" y="f471"/>
                  <a:pt x="f22" y="f401"/>
                  <a:pt x="f370" y="f472"/>
                </a:cubicBezTo>
                <a:cubicBezTo>
                  <a:pt x="f473" y="f474"/>
                  <a:pt x="f210" y="f475"/>
                  <a:pt x="f299" y="f322"/>
                </a:cubicBezTo>
                <a:close/>
                <a:moveTo>
                  <a:pt x="f198" y="f476"/>
                </a:moveTo>
                <a:cubicBezTo>
                  <a:pt x="f266" y="f477"/>
                  <a:pt x="f45" y="f381"/>
                  <a:pt x="f40" y="f478"/>
                </a:cubicBezTo>
                <a:cubicBezTo>
                  <a:pt x="f42" y="f479"/>
                  <a:pt x="f299" y="f480"/>
                  <a:pt x="f34" y="f481"/>
                </a:cubicBezTo>
                <a:cubicBezTo>
                  <a:pt x="f32" y="f482"/>
                  <a:pt x="f26" y="f405"/>
                  <a:pt x="f361" y="f483"/>
                </a:cubicBezTo>
                <a:cubicBezTo>
                  <a:pt x="f28" y="f413"/>
                  <a:pt x="f484" y="f485"/>
                  <a:pt x="f302" y="f119"/>
                </a:cubicBezTo>
                <a:cubicBezTo>
                  <a:pt x="f42" y="f486"/>
                  <a:pt x="f487" y="f488"/>
                  <a:pt x="f198" y="f476"/>
                </a:cubicBezTo>
                <a:close/>
                <a:moveTo>
                  <a:pt x="f489" y="f490"/>
                </a:moveTo>
                <a:cubicBezTo>
                  <a:pt x="f453" y="f476"/>
                  <a:pt x="f231" y="f121"/>
                  <a:pt x="f433" y="f491"/>
                </a:cubicBezTo>
                <a:cubicBezTo>
                  <a:pt x="f492" y="f493"/>
                  <a:pt x="f432" y="f494"/>
                  <a:pt x="f285" y="f495"/>
                </a:cubicBezTo>
                <a:cubicBezTo>
                  <a:pt x="f323" y="f496"/>
                  <a:pt x="f236" y="f491"/>
                  <a:pt x="f236" y="f413"/>
                </a:cubicBezTo>
                <a:cubicBezTo>
                  <a:pt x="f185" y="f76"/>
                  <a:pt x="f289" y="f416"/>
                  <a:pt x="f320" y="f497"/>
                </a:cubicBezTo>
                <a:cubicBezTo>
                  <a:pt x="f492" y="f498"/>
                  <a:pt x="f231" y="f499"/>
                  <a:pt x="f489" y="f490"/>
                </a:cubicBezTo>
                <a:close/>
                <a:moveTo>
                  <a:pt x="f307" y="f199"/>
                </a:moveTo>
                <a:cubicBezTo>
                  <a:pt x="f351" y="f194"/>
                  <a:pt x="f251" y="f416"/>
                  <a:pt x="f346" y="f500"/>
                </a:cubicBezTo>
                <a:cubicBezTo>
                  <a:pt x="f25" y="f74"/>
                  <a:pt x="f160" y="f121"/>
                  <a:pt x="f406" y="f501"/>
                </a:cubicBezTo>
                <a:cubicBezTo>
                  <a:pt x="f391" y="f502"/>
                  <a:pt x="f315" y="f500"/>
                  <a:pt x="f276" y="f503"/>
                </a:cubicBezTo>
                <a:cubicBezTo>
                  <a:pt x="f460" y="f386"/>
                  <a:pt x="f354" y="f192"/>
                  <a:pt x="f344" y="f504"/>
                </a:cubicBezTo>
                <a:cubicBezTo>
                  <a:pt x="f253" y="f116"/>
                  <a:pt x="f257" y="f191"/>
                  <a:pt x="f307" y="f199"/>
                </a:cubicBezTo>
                <a:close/>
                <a:moveTo>
                  <a:pt x="f407" y="f12"/>
                </a:moveTo>
                <a:cubicBezTo>
                  <a:pt x="f334" y="f505"/>
                  <a:pt x="f366" y="f422"/>
                  <a:pt x="f418" y="f143"/>
                </a:cubicBezTo>
                <a:cubicBezTo>
                  <a:pt x="f293" y="f163"/>
                  <a:pt x="f27" y="f506"/>
                  <a:pt x="f358" y="f507"/>
                </a:cubicBezTo>
                <a:cubicBezTo>
                  <a:pt x="f351" y="f163"/>
                  <a:pt x="f251" y="f508"/>
                  <a:pt x="f309" y="f174"/>
                </a:cubicBezTo>
                <a:cubicBezTo>
                  <a:pt x="f309" y="f509"/>
                  <a:pt x="f358" y="f130"/>
                  <a:pt x="f307" y="f510"/>
                </a:cubicBezTo>
                <a:cubicBezTo>
                  <a:pt x="f317" y="f511"/>
                  <a:pt x="f294" y="f388"/>
                  <a:pt x="f407" y="f12"/>
                </a:cubicBezTo>
                <a:close/>
                <a:moveTo>
                  <a:pt x="f128" y="f146"/>
                </a:moveTo>
                <a:cubicBezTo>
                  <a:pt x="f124" y="f484"/>
                  <a:pt x="f396" y="f363"/>
                  <a:pt x="f12" y="f469"/>
                </a:cubicBezTo>
                <a:cubicBezTo>
                  <a:pt x="f10" y="f223"/>
                  <a:pt x="f10" y="f383"/>
                  <a:pt x="f168" y="f229"/>
                </a:cubicBezTo>
                <a:cubicBezTo>
                  <a:pt x="f512" y="f513"/>
                  <a:pt x="f510" y="f278"/>
                  <a:pt x="f421" y="f11"/>
                </a:cubicBezTo>
                <a:cubicBezTo>
                  <a:pt x="f514" y="f515"/>
                  <a:pt x="f134" y="f39"/>
                  <a:pt x="f134" y="f383"/>
                </a:cubicBezTo>
                <a:cubicBezTo>
                  <a:pt x="f516" y="f148"/>
                  <a:pt x="f517" y="f24"/>
                  <a:pt x="f128" y="f146"/>
                </a:cubicBezTo>
                <a:close/>
                <a:moveTo>
                  <a:pt x="f302" y="f518"/>
                </a:moveTo>
                <a:cubicBezTo>
                  <a:pt x="f484" y="f45"/>
                  <a:pt x="f210" y="f367"/>
                  <a:pt x="f363" y="f365"/>
                </a:cubicBezTo>
                <a:cubicBezTo>
                  <a:pt x="f473" y="f519"/>
                  <a:pt x="f43" y="f370"/>
                  <a:pt x="f148" y="f22"/>
                </a:cubicBezTo>
                <a:cubicBezTo>
                  <a:pt x="f17" y="f519"/>
                  <a:pt x="f19" y="f473"/>
                  <a:pt x="f211" y="f28"/>
                </a:cubicBezTo>
                <a:cubicBezTo>
                  <a:pt x="f222" y="f46"/>
                  <a:pt x="f215" y="f297"/>
                  <a:pt x="f372" y="f518"/>
                </a:cubicBezTo>
                <a:cubicBezTo>
                  <a:pt x="f24" y="f518"/>
                  <a:pt x="f30" y="f518"/>
                  <a:pt x="f302" y="f518"/>
                </a:cubicBezTo>
                <a:close/>
                <a:moveTo>
                  <a:pt x="f273" y="f22"/>
                </a:moveTo>
                <a:cubicBezTo>
                  <a:pt x="f318" y="f520"/>
                  <a:pt x="f115" y="f513"/>
                  <a:pt x="f101" y="f433"/>
                </a:cubicBezTo>
                <a:cubicBezTo>
                  <a:pt x="f20" y="f99"/>
                  <a:pt x="f118" y="f320"/>
                  <a:pt x="f521" y="f285"/>
                </a:cubicBezTo>
                <a:cubicBezTo>
                  <a:pt x="f427" y="f430"/>
                  <a:pt x="f122" y="f492"/>
                  <a:pt x="f522" y="f11"/>
                </a:cubicBezTo>
                <a:cubicBezTo>
                  <a:pt x="f18" y="f382"/>
                  <a:pt x="f349" y="f211"/>
                  <a:pt x="f348" y="f24"/>
                </a:cubicBezTo>
                <a:cubicBezTo>
                  <a:pt x="f166" y="f519"/>
                  <a:pt x="f115" y="f370"/>
                  <a:pt x="f273" y="f22"/>
                </a:cubicBezTo>
                <a:close/>
                <a:moveTo>
                  <a:pt x="f297" y="f60"/>
                </a:moveTo>
                <a:cubicBezTo>
                  <a:pt x="f523" y="f524"/>
                  <a:pt x="f525" y="f526"/>
                  <a:pt x="f208" y="f275"/>
                </a:cubicBezTo>
                <a:cubicBezTo>
                  <a:pt x="f38" y="f277"/>
                  <a:pt x="f367" y="f262"/>
                  <a:pt x="f32" y="f203"/>
                </a:cubicBezTo>
                <a:cubicBezTo>
                  <a:pt x="f28" y="f277"/>
                  <a:pt x="f473" y="f65"/>
                  <a:pt x="f363" y="f2"/>
                </a:cubicBezTo>
                <a:cubicBezTo>
                  <a:pt x="f361" y="f75"/>
                  <a:pt x="f32" y="f527"/>
                  <a:pt x="f146" y="f528"/>
                </a:cubicBezTo>
                <a:cubicBezTo>
                  <a:pt x="f46" y="f529"/>
                  <a:pt x="f44" y="f288"/>
                  <a:pt x="f297" y="f60"/>
                </a:cubicBezTo>
                <a:close/>
                <a:moveTo>
                  <a:pt x="f178" y="f379"/>
                </a:moveTo>
                <a:cubicBezTo>
                  <a:pt x="f364" y="f37"/>
                  <a:pt x="f176" y="f432"/>
                  <a:pt x="f530" y="f236"/>
                </a:cubicBezTo>
                <a:cubicBezTo>
                  <a:pt x="f29" y="f244"/>
                  <a:pt x="f155" y="f31"/>
                  <a:pt x="f308" y="f178"/>
                </a:cubicBezTo>
                <a:cubicBezTo>
                  <a:pt x="f27" y="f531"/>
                  <a:pt x="f307" y="f236"/>
                  <a:pt x="f307" y="f9"/>
                </a:cubicBezTo>
                <a:cubicBezTo>
                  <a:pt x="f317" y="f492"/>
                  <a:pt x="f308" y="f513"/>
                  <a:pt x="f294" y="f225"/>
                </a:cubicBezTo>
                <a:cubicBezTo>
                  <a:pt x="f29" y="f532"/>
                  <a:pt x="f260" y="f383"/>
                  <a:pt x="f178" y="f379"/>
                </a:cubicBezTo>
                <a:close/>
                <a:moveTo>
                  <a:pt x="f231" y="f533"/>
                </a:moveTo>
                <a:cubicBezTo>
                  <a:pt x="f489" y="f534"/>
                  <a:pt x="f229" y="f534"/>
                  <a:pt x="f532" y="f56"/>
                </a:cubicBezTo>
                <a:cubicBezTo>
                  <a:pt x="f443" y="f205"/>
                  <a:pt x="f227" y="f46"/>
                  <a:pt x="f380" y="f210"/>
                </a:cubicBezTo>
                <a:cubicBezTo>
                  <a:pt x="f535" y="f473"/>
                  <a:pt x="f431" y="f217"/>
                  <a:pt x="f281" y="f370"/>
                </a:cubicBezTo>
                <a:cubicBezTo>
                  <a:pt x="f433" y="f365"/>
                  <a:pt x="f99" y="f210"/>
                  <a:pt x="f283" y="f146"/>
                </a:cubicBezTo>
                <a:cubicBezTo>
                  <a:pt x="f233" y="f44"/>
                  <a:pt x="f281" y="f47"/>
                  <a:pt x="f231" y="f533"/>
                </a:cubicBezTo>
                <a:close/>
                <a:moveTo>
                  <a:pt x="f186" y="f271"/>
                </a:moveTo>
                <a:cubicBezTo>
                  <a:pt x="f512" y="f313"/>
                  <a:pt x="f10" y="f536"/>
                  <a:pt x="f394" y="f353"/>
                </a:cubicBezTo>
                <a:cubicBezTo>
                  <a:pt x="f357" y="f355"/>
                  <a:pt x="f175" y="f394"/>
                  <a:pt x="f537" y="f537"/>
                </a:cubicBezTo>
                <a:cubicBezTo>
                  <a:pt x="f128" y="f517"/>
                  <a:pt x="f130" y="f516"/>
                  <a:pt x="f134" y="f538"/>
                </a:cubicBezTo>
                <a:cubicBezTo>
                  <a:pt x="f138" y="f130"/>
                  <a:pt x="f423" y="f505"/>
                  <a:pt x="f539" y="f175"/>
                </a:cubicBezTo>
                <a:cubicBezTo>
                  <a:pt x="f540" y="f16"/>
                  <a:pt x="f538" y="f120"/>
                  <a:pt x="f186" y="f271"/>
                </a:cubicBezTo>
                <a:close/>
                <a:moveTo>
                  <a:pt x="f377" y="f434"/>
                </a:moveTo>
                <a:cubicBezTo>
                  <a:pt x="f227" y="f160"/>
                  <a:pt x="f382" y="f265"/>
                  <a:pt x="f535" y="f104"/>
                </a:cubicBezTo>
                <a:cubicBezTo>
                  <a:pt x="f513" y="f271"/>
                  <a:pt x="f231" y="f101"/>
                  <a:pt x="f433" y="f316"/>
                </a:cubicBezTo>
                <a:cubicBezTo>
                  <a:pt x="f233" y="f271"/>
                  <a:pt x="f99" y="f318"/>
                  <a:pt x="f99" y="f268"/>
                </a:cubicBezTo>
                <a:cubicBezTo>
                  <a:pt x="f283" y="f265"/>
                  <a:pt x="f492" y="f354"/>
                  <a:pt x="f433" y="f389"/>
                </a:cubicBezTo>
                <a:cubicBezTo>
                  <a:pt x="f428" y="f351"/>
                  <a:pt x="f278" y="f298"/>
                  <a:pt x="f377" y="f434"/>
                </a:cubicBezTo>
                <a:close/>
                <a:moveTo>
                  <a:pt x="f105" y="f470"/>
                </a:moveTo>
                <a:cubicBezTo>
                  <a:pt x="f21" y="f541"/>
                  <a:pt x="f165" y="f292"/>
                  <a:pt x="f115" y="f288"/>
                </a:cubicBezTo>
                <a:cubicBezTo>
                  <a:pt x="f112" y="f280"/>
                  <a:pt x="f314" y="f133"/>
                  <a:pt x="f348" y="f439"/>
                </a:cubicBezTo>
                <a:cubicBezTo>
                  <a:pt x="f521" y="f440"/>
                  <a:pt x="f352" y="f529"/>
                  <a:pt x="f350" y="f542"/>
                </a:cubicBezTo>
                <a:cubicBezTo>
                  <a:pt x="f349" y="f94"/>
                  <a:pt x="f348" y="f464"/>
                  <a:pt x="f102" y="f449"/>
                </a:cubicBezTo>
                <a:cubicBezTo>
                  <a:pt x="f536" y="f446"/>
                  <a:pt x="f314" y="f446"/>
                  <a:pt x="f166" y="f543"/>
                </a:cubicBezTo>
                <a:cubicBezTo>
                  <a:pt x="f271" y="f446"/>
                  <a:pt x="f318" y="f544"/>
                  <a:pt x="f105" y="f470"/>
                </a:cubicBezTo>
                <a:close/>
                <a:moveTo>
                  <a:pt x="f319" y="f68"/>
                </a:moveTo>
                <a:cubicBezTo>
                  <a:pt x="f293" y="f456"/>
                  <a:pt x="f155" y="f545"/>
                  <a:pt x="f308" y="f546"/>
                </a:cubicBezTo>
                <a:cubicBezTo>
                  <a:pt x="f341" y="f444"/>
                  <a:pt x="f342" y="f547"/>
                  <a:pt x="f251" y="f326"/>
                </a:cubicBezTo>
                <a:cubicBezTo>
                  <a:pt x="f343" y="f335"/>
                  <a:pt x="f303" y="f546"/>
                  <a:pt x="f255" y="f324"/>
                </a:cubicBezTo>
                <a:cubicBezTo>
                  <a:pt x="f25" y="f475"/>
                  <a:pt x="f305" y="f321"/>
                  <a:pt x="f351" y="f482"/>
                </a:cubicBezTo>
                <a:cubicBezTo>
                  <a:pt x="f27" y="f480"/>
                  <a:pt x="f294" y="f548"/>
                  <a:pt x="f319" y="f68"/>
                </a:cubicBezTo>
                <a:close/>
                <a:moveTo>
                  <a:pt x="f203" y="f76"/>
                </a:moveTo>
                <a:cubicBezTo>
                  <a:pt x="f306" y="f549"/>
                  <a:pt x="f142" y="f550"/>
                  <a:pt x="f551" y="f548"/>
                </a:cubicBezTo>
                <a:cubicBezTo>
                  <a:pt x="f552" y="f553"/>
                  <a:pt x="f202" y="f397"/>
                  <a:pt x="f533" y="f339"/>
                </a:cubicBezTo>
                <a:cubicBezTo>
                  <a:pt x="f56" y="f554"/>
                  <a:pt x="f98" y="f555"/>
                  <a:pt x="f98" y="f556"/>
                </a:cubicBezTo>
                <a:cubicBezTo>
                  <a:pt x="f51" y="f550"/>
                  <a:pt x="f295" y="f373"/>
                  <a:pt x="f56" y="f557"/>
                </a:cubicBezTo>
                <a:cubicBezTo>
                  <a:pt x="f263" y="f78"/>
                  <a:pt x="f272" y="f500"/>
                  <a:pt x="f203" y="f76"/>
                </a:cubicBezTo>
                <a:close/>
                <a:moveTo>
                  <a:pt x="f393" y="f185"/>
                </a:moveTo>
                <a:cubicBezTo>
                  <a:pt x="f514" y="f325"/>
                  <a:pt x="f537" y="f244"/>
                  <a:pt x="f558" y="f333"/>
                </a:cubicBezTo>
                <a:cubicBezTo>
                  <a:pt x="f130" y="f418"/>
                  <a:pt x="f132" y="f308"/>
                  <a:pt x="f134" y="f342"/>
                </a:cubicBezTo>
                <a:cubicBezTo>
                  <a:pt x="f538" y="f305"/>
                  <a:pt x="f539" y="f346"/>
                  <a:pt x="f424" y="f303"/>
                </a:cubicBezTo>
                <a:cubicBezTo>
                  <a:pt x="f392" y="f257"/>
                  <a:pt x="f559" y="f342"/>
                  <a:pt x="f559" y="f27"/>
                </a:cubicBezTo>
                <a:cubicBezTo>
                  <a:pt x="f508" y="f319"/>
                  <a:pt x="f174" y="f178"/>
                  <a:pt x="f393" y="f185"/>
                </a:cubicBezTo>
                <a:close/>
                <a:moveTo>
                  <a:pt x="f383" y="f560"/>
                </a:moveTo>
                <a:cubicBezTo>
                  <a:pt x="f19" y="f561"/>
                  <a:pt x="f469" y="f542"/>
                  <a:pt x="f467" y="f438"/>
                </a:cubicBezTo>
                <a:cubicBezTo>
                  <a:pt x="f372" y="f135"/>
                  <a:pt x="f215" y="f77"/>
                  <a:pt x="f222" y="f2"/>
                </a:cubicBezTo>
                <a:cubicBezTo>
                  <a:pt x="f211" y="f562"/>
                  <a:pt x="f532" y="f563"/>
                  <a:pt x="f379" y="f277"/>
                </a:cubicBezTo>
                <a:cubicBezTo>
                  <a:pt x="f382" y="f65"/>
                  <a:pt x="f535" y="f2"/>
                  <a:pt x="f435" y="f564"/>
                </a:cubicBezTo>
                <a:cubicBezTo>
                  <a:pt x="f39" y="f459"/>
                  <a:pt x="f227" y="f565"/>
                  <a:pt x="f383" y="f560"/>
                </a:cubicBezTo>
                <a:close/>
                <a:moveTo>
                  <a:pt x="f304" y="f336"/>
                </a:moveTo>
                <a:cubicBezTo>
                  <a:pt x="f56" y="f335"/>
                  <a:pt x="f50" y="f450"/>
                  <a:pt x="f98" y="f462"/>
                </a:cubicBezTo>
                <a:cubicBezTo>
                  <a:pt x="f144" y="f464"/>
                  <a:pt x="f297" y="f566"/>
                  <a:pt x="f487" y="f436"/>
                </a:cubicBezTo>
                <a:cubicBezTo>
                  <a:pt x="f44" y="f464"/>
                  <a:pt x="f208" y="f462"/>
                  <a:pt x="f42" y="f470"/>
                </a:cubicBezTo>
                <a:cubicBezTo>
                  <a:pt x="f206" y="f567"/>
                  <a:pt x="f45" y="f400"/>
                  <a:pt x="f48" y="f452"/>
                </a:cubicBezTo>
                <a:cubicBezTo>
                  <a:pt x="f221" y="f545"/>
                  <a:pt x="f518" y="f398"/>
                  <a:pt x="f304" y="f336"/>
                </a:cubicBezTo>
                <a:close/>
                <a:moveTo>
                  <a:pt x="f511" y="f282"/>
                </a:moveTo>
                <a:cubicBezTo>
                  <a:pt x="f426" y="f69"/>
                  <a:pt x="f316" y="f2"/>
                  <a:pt x="f348" y="f568"/>
                </a:cubicBezTo>
                <a:cubicBezTo>
                  <a:pt x="f120" y="f569"/>
                  <a:pt x="f120" y="f304"/>
                  <a:pt x="f350" y="f518"/>
                </a:cubicBezTo>
                <a:cubicBezTo>
                  <a:pt x="f420" y="f144"/>
                  <a:pt x="f396" y="f47"/>
                  <a:pt x="f355" y="f205"/>
                </a:cubicBezTo>
                <a:cubicBezTo>
                  <a:pt x="f347" y="f221"/>
                  <a:pt x="f125" y="f51"/>
                  <a:pt x="f125" y="f570"/>
                </a:cubicBezTo>
                <a:cubicBezTo>
                  <a:pt x="f359" y="f272"/>
                  <a:pt x="f12" y="f140"/>
                  <a:pt x="f511" y="f282"/>
                </a:cubicBezTo>
                <a:close/>
                <a:moveTo>
                  <a:pt x="f370" y="f513"/>
                </a:moveTo>
                <a:cubicBezTo>
                  <a:pt x="f22" y="f233"/>
                  <a:pt x="f469" y="f9"/>
                  <a:pt x="f212" y="f31"/>
                </a:cubicBezTo>
                <a:cubicBezTo>
                  <a:pt x="f19" y="f247"/>
                  <a:pt x="f383" y="f331"/>
                  <a:pt x="f382" y="f260"/>
                </a:cubicBezTo>
                <a:cubicBezTo>
                  <a:pt x="f39" y="f247"/>
                  <a:pt x="f535" y="f31"/>
                  <a:pt x="f535" y="f179"/>
                </a:cubicBezTo>
                <a:cubicBezTo>
                  <a:pt x="f435" y="f9"/>
                  <a:pt x="f229" y="f320"/>
                  <a:pt x="f382" y="f433"/>
                </a:cubicBezTo>
                <a:cubicBezTo>
                  <a:pt x="f227" y="f435"/>
                  <a:pt x="f225" y="f382"/>
                  <a:pt x="f370" y="f513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3DB6D511-9B8D-502B-99F9-559DB53E59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180" y="491837"/>
            <a:ext cx="4810265" cy="763597"/>
          </a:xfrm>
        </p:spPr>
        <p:txBody>
          <a:bodyPr lIns="121898" tIns="121898" rIns="121898" bIns="121898" anchor="t"/>
          <a:lstStyle/>
          <a:p>
            <a:pPr lvl="0"/>
            <a:r>
              <a:rPr lang="en-US">
                <a:solidFill>
                  <a:srgbClr val="33C073"/>
                </a:solidFill>
                <a:latin typeface="Oswald" pitchFamily="2"/>
              </a:rPr>
              <a:t>RESOURCES</a:t>
            </a:r>
          </a:p>
        </p:txBody>
      </p:sp>
      <p:grpSp>
        <p:nvGrpSpPr>
          <p:cNvPr id="3" name="Grupo 22">
            <a:extLst>
              <a:ext uri="{FF2B5EF4-FFF2-40B4-BE49-F238E27FC236}">
                <a16:creationId xmlns:a16="http://schemas.microsoft.com/office/drawing/2014/main" id="{4277AE31-8AAE-7C4B-60A0-2D94D61492A7}"/>
              </a:ext>
            </a:extLst>
          </p:cNvPr>
          <p:cNvGrpSpPr/>
          <p:nvPr/>
        </p:nvGrpSpPr>
        <p:grpSpPr>
          <a:xfrm>
            <a:off x="6096003" y="840982"/>
            <a:ext cx="5783259" cy="5603863"/>
            <a:chOff x="6096003" y="840982"/>
            <a:chExt cx="5783259" cy="5603863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BBC2B9FC-0BBF-A5F1-8E0E-11129BFF010D}"/>
                </a:ext>
              </a:extLst>
            </p:cNvPr>
            <p:cNvSpPr/>
            <p:nvPr/>
          </p:nvSpPr>
          <p:spPr>
            <a:xfrm>
              <a:off x="7639053" y="3861986"/>
              <a:ext cx="2679704" cy="15192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1"/>
                <a:gd name="f7" fmla="val 402"/>
                <a:gd name="f8" fmla="val 63"/>
                <a:gd name="f9" fmla="val 203"/>
                <a:gd name="f10" fmla="val 99"/>
                <a:gd name="f11" fmla="val 209"/>
                <a:gd name="f12" fmla="val 132"/>
                <a:gd name="f13" fmla="val 214"/>
                <a:gd name="f14" fmla="val 165"/>
                <a:gd name="f15" fmla="val 219"/>
                <a:gd name="f16" fmla="val 179"/>
                <a:gd name="f17" fmla="val 222"/>
                <a:gd name="f18" fmla="val 186"/>
                <a:gd name="f19" fmla="val 233"/>
                <a:gd name="f20" fmla="val 185"/>
                <a:gd name="f21" fmla="val 247"/>
                <a:gd name="f22" fmla="val 184"/>
                <a:gd name="f23" fmla="val 260"/>
                <a:gd name="f24" fmla="val 173"/>
                <a:gd name="f25" fmla="val 269"/>
                <a:gd name="f26" fmla="val 159"/>
                <a:gd name="f27" fmla="val 268"/>
                <a:gd name="f28" fmla="val 153"/>
                <a:gd name="f29" fmla="val 147"/>
                <a:gd name="f30" fmla="val 267"/>
                <a:gd name="f31" fmla="val 141"/>
                <a:gd name="f32" fmla="val 266"/>
                <a:gd name="f33" fmla="val 105"/>
                <a:gd name="f34" fmla="val 69"/>
                <a:gd name="f35" fmla="val 254"/>
                <a:gd name="f36" fmla="val 32"/>
                <a:gd name="f37" fmla="val 250"/>
                <a:gd name="f38" fmla="val 15"/>
                <a:gd name="f39" fmla="val 3"/>
                <a:gd name="f40" fmla="val 257"/>
                <a:gd name="f41" fmla="val 2"/>
                <a:gd name="f42" fmla="val 271"/>
                <a:gd name="f43" fmla="val 287"/>
                <a:gd name="f44" fmla="val 9"/>
                <a:gd name="f45" fmla="val 298"/>
                <a:gd name="f46" fmla="val 26"/>
                <a:gd name="f47" fmla="val 300"/>
                <a:gd name="f48" fmla="val 121"/>
                <a:gd name="f49" fmla="val 315"/>
                <a:gd name="f50" fmla="val 216"/>
                <a:gd name="f51" fmla="val 330"/>
                <a:gd name="f52" fmla="val 311"/>
                <a:gd name="f53" fmla="val 345"/>
                <a:gd name="f54" fmla="val 432"/>
                <a:gd name="f55" fmla="val 363"/>
                <a:gd name="f56" fmla="val 552"/>
                <a:gd name="f57" fmla="val 381"/>
                <a:gd name="f58" fmla="val 673"/>
                <a:gd name="f59" fmla="val 400"/>
                <a:gd name="f60" fmla="val 692"/>
                <a:gd name="f61" fmla="val 403"/>
                <a:gd name="f62" fmla="val 706"/>
                <a:gd name="f63" fmla="val 396"/>
                <a:gd name="f64" fmla="val 708"/>
                <a:gd name="f65" fmla="val 380"/>
                <a:gd name="f66" fmla="val 701"/>
                <a:gd name="f67" fmla="val 352"/>
                <a:gd name="f68" fmla="val 680"/>
                <a:gd name="f69" fmla="val 348"/>
                <a:gd name="f70" fmla="val 663"/>
                <a:gd name="f71" fmla="val 346"/>
                <a:gd name="f72" fmla="val 646"/>
                <a:gd name="f73" fmla="val 343"/>
                <a:gd name="f74" fmla="val 629"/>
                <a:gd name="f75" fmla="val 341"/>
                <a:gd name="f76" fmla="val 548"/>
                <a:gd name="f77" fmla="val 328"/>
                <a:gd name="f78" fmla="val 467"/>
                <a:gd name="f79" fmla="val 316"/>
                <a:gd name="f80" fmla="val 386"/>
                <a:gd name="f81" fmla="val 303"/>
                <a:gd name="f82" fmla="val 353"/>
                <a:gd name="f83" fmla="val 319"/>
                <a:gd name="f84" fmla="val 294"/>
                <a:gd name="f85" fmla="val 286"/>
                <a:gd name="f86" fmla="val 288"/>
                <a:gd name="f87" fmla="val 261"/>
                <a:gd name="f88" fmla="val 273"/>
                <a:gd name="f89" fmla="val 263"/>
                <a:gd name="f90" fmla="val 265"/>
                <a:gd name="f91" fmla="val 246"/>
                <a:gd name="f92" fmla="val 277"/>
                <a:gd name="f93" fmla="val 236"/>
                <a:gd name="f94" fmla="val 292"/>
                <a:gd name="f95" fmla="val 238"/>
                <a:gd name="f96" fmla="val 384"/>
                <a:gd name="f97" fmla="val 252"/>
                <a:gd name="f98" fmla="val 476"/>
                <a:gd name="f99" fmla="val 569"/>
                <a:gd name="f100" fmla="val 281"/>
                <a:gd name="f101" fmla="val 602"/>
                <a:gd name="f102" fmla="val 636"/>
                <a:gd name="f103" fmla="val 291"/>
                <a:gd name="f104" fmla="val 670"/>
                <a:gd name="f105" fmla="val 296"/>
                <a:gd name="f106" fmla="val 681"/>
                <a:gd name="f107" fmla="val 228"/>
                <a:gd name="f108" fmla="val 691"/>
                <a:gd name="f109" fmla="val 161"/>
                <a:gd name="f110" fmla="val 94"/>
                <a:gd name="f111" fmla="val 675"/>
                <a:gd name="f112" fmla="val 89"/>
                <a:gd name="f113" fmla="val 651"/>
                <a:gd name="f114" fmla="val 86"/>
                <a:gd name="f115" fmla="val 625"/>
                <a:gd name="f116" fmla="val 82"/>
                <a:gd name="f117" fmla="val 624"/>
                <a:gd name="f118" fmla="val 623"/>
                <a:gd name="f119" fmla="val 92"/>
                <a:gd name="f120" fmla="val 619"/>
                <a:gd name="f121" fmla="val 122"/>
                <a:gd name="f122" fmla="val 614"/>
                <a:gd name="f123" fmla="val 152"/>
                <a:gd name="f124" fmla="val 609"/>
                <a:gd name="f125" fmla="val 182"/>
                <a:gd name="f126" fmla="val 607"/>
                <a:gd name="f127" fmla="val 196"/>
                <a:gd name="f128" fmla="val 594"/>
                <a:gd name="f129" fmla="val 206"/>
                <a:gd name="f130" fmla="val 581"/>
                <a:gd name="f131" fmla="val 204"/>
                <a:gd name="f132" fmla="val 567"/>
                <a:gd name="f133" fmla="val 202"/>
                <a:gd name="f134" fmla="val 558"/>
                <a:gd name="f135" fmla="val 189"/>
                <a:gd name="f136" fmla="val 560"/>
                <a:gd name="f137" fmla="val 174"/>
                <a:gd name="f138" fmla="val 561"/>
                <a:gd name="f139" fmla="val 167"/>
                <a:gd name="f140" fmla="val 562"/>
                <a:gd name="f141" fmla="val 160"/>
                <a:gd name="f142" fmla="val 563"/>
                <a:gd name="f143" fmla="val 127"/>
                <a:gd name="f144" fmla="val 571"/>
                <a:gd name="f145" fmla="val 101"/>
                <a:gd name="f146" fmla="val 575"/>
                <a:gd name="f147" fmla="val 74"/>
                <a:gd name="f148" fmla="val 523"/>
                <a:gd name="f149" fmla="val 66"/>
                <a:gd name="f150" fmla="val 473"/>
                <a:gd name="f151" fmla="val 58"/>
                <a:gd name="f152" fmla="val 423"/>
                <a:gd name="f153" fmla="val 51"/>
                <a:gd name="f154" fmla="val 421"/>
                <a:gd name="f155" fmla="val 419"/>
                <a:gd name="f156" fmla="val 73"/>
                <a:gd name="f157" fmla="val 418"/>
                <a:gd name="f158" fmla="val 83"/>
                <a:gd name="f159" fmla="val 414"/>
                <a:gd name="f160" fmla="val 107"/>
                <a:gd name="f161" fmla="val 411"/>
                <a:gd name="f162" fmla="val 130"/>
                <a:gd name="f163" fmla="val 406"/>
                <a:gd name="f164" fmla="val 154"/>
                <a:gd name="f165" fmla="val 168"/>
                <a:gd name="f166" fmla="val 392"/>
                <a:gd name="f167" fmla="val 175"/>
                <a:gd name="f168" fmla="val 379"/>
                <a:gd name="f169" fmla="val 365"/>
                <a:gd name="f170" fmla="val 171"/>
                <a:gd name="f171" fmla="val 357"/>
                <a:gd name="f172" fmla="val 358"/>
                <a:gd name="f173" fmla="val 146"/>
                <a:gd name="f174" fmla="val 142"/>
                <a:gd name="f175" fmla="val 137"/>
                <a:gd name="f176" fmla="val 359"/>
                <a:gd name="f177" fmla="val 133"/>
                <a:gd name="f178" fmla="val 364"/>
                <a:gd name="f179" fmla="val 104"/>
                <a:gd name="f180" fmla="val 368"/>
                <a:gd name="f181" fmla="val 373"/>
                <a:gd name="f182" fmla="val 43"/>
                <a:gd name="f183" fmla="val 322"/>
                <a:gd name="f184" fmla="val 35"/>
                <a:gd name="f185" fmla="val 272"/>
                <a:gd name="f186" fmla="val 28"/>
                <a:gd name="f187" fmla="val 221"/>
                <a:gd name="f188" fmla="val 20"/>
                <a:gd name="f189" fmla="val 54"/>
                <a:gd name="f190" fmla="val 211"/>
                <a:gd name="f191" fmla="val 87"/>
                <a:gd name="f192" fmla="val 205"/>
                <a:gd name="f193" fmla="val 120"/>
                <a:gd name="f194" fmla="val 135"/>
                <a:gd name="f195" fmla="val 191"/>
                <a:gd name="f196" fmla="val 144"/>
                <a:gd name="f197" fmla="val 176"/>
                <a:gd name="f198" fmla="val 163"/>
                <a:gd name="f199" fmla="val 140"/>
                <a:gd name="f200" fmla="val 128"/>
                <a:gd name="f201" fmla="val 156"/>
                <a:gd name="f202" fmla="val 113"/>
                <a:gd name="f203" fmla="val 106"/>
                <a:gd name="f204" fmla="val 158"/>
                <a:gd name="f205" fmla="val 100"/>
                <a:gd name="f206" fmla="val 93"/>
                <a:gd name="f207" fmla="val 40"/>
                <a:gd name="f208" fmla="val 12"/>
                <a:gd name="f209" fmla="val 145"/>
                <a:gd name="f210" fmla="val 8"/>
                <a:gd name="f211" fmla="val 4"/>
                <a:gd name="f212" fmla="val 95"/>
                <a:gd name="f213" fmla="val 84"/>
                <a:gd name="f214" fmla="+- 0 0 -90"/>
                <a:gd name="f215" fmla="*/ f3 1 711"/>
                <a:gd name="f216" fmla="*/ f4 1 402"/>
                <a:gd name="f217" fmla="val f5"/>
                <a:gd name="f218" fmla="val f6"/>
                <a:gd name="f219" fmla="val f7"/>
                <a:gd name="f220" fmla="*/ f214 f0 1"/>
                <a:gd name="f221" fmla="+- f219 0 f217"/>
                <a:gd name="f222" fmla="+- f218 0 f217"/>
                <a:gd name="f223" fmla="*/ f220 1 f2"/>
                <a:gd name="f224" fmla="*/ f222 1 711"/>
                <a:gd name="f225" fmla="*/ f221 1 402"/>
                <a:gd name="f226" fmla="*/ 63 f222 1"/>
                <a:gd name="f227" fmla="*/ 203 f221 1"/>
                <a:gd name="f228" fmla="*/ 165 f222 1"/>
                <a:gd name="f229" fmla="*/ 219 f221 1"/>
                <a:gd name="f230" fmla="*/ 185 f222 1"/>
                <a:gd name="f231" fmla="*/ 247 f221 1"/>
                <a:gd name="f232" fmla="*/ 159 f222 1"/>
                <a:gd name="f233" fmla="*/ 268 f221 1"/>
                <a:gd name="f234" fmla="*/ 141 f222 1"/>
                <a:gd name="f235" fmla="*/ 266 f221 1"/>
                <a:gd name="f236" fmla="*/ 32 f222 1"/>
                <a:gd name="f237" fmla="*/ 250 f221 1"/>
                <a:gd name="f238" fmla="*/ 2 f222 1"/>
                <a:gd name="f239" fmla="*/ 271 f221 1"/>
                <a:gd name="f240" fmla="*/ 26 f222 1"/>
                <a:gd name="f241" fmla="*/ 300 f221 1"/>
                <a:gd name="f242" fmla="*/ 311 f222 1"/>
                <a:gd name="f243" fmla="*/ 345 f221 1"/>
                <a:gd name="f244" fmla="*/ 673 f222 1"/>
                <a:gd name="f245" fmla="*/ 400 f221 1"/>
                <a:gd name="f246" fmla="*/ 708 f222 1"/>
                <a:gd name="f247" fmla="*/ 380 f221 1"/>
                <a:gd name="f248" fmla="*/ 680 f222 1"/>
                <a:gd name="f249" fmla="*/ 348 f221 1"/>
                <a:gd name="f250" fmla="*/ 629 f222 1"/>
                <a:gd name="f251" fmla="*/ 341 f221 1"/>
                <a:gd name="f252" fmla="*/ 386 f222 1"/>
                <a:gd name="f253" fmla="*/ 303 f221 1"/>
                <a:gd name="f254" fmla="*/ 286 f222 1"/>
                <a:gd name="f255" fmla="*/ 288 f221 1"/>
                <a:gd name="f256" fmla="*/ 263 f222 1"/>
                <a:gd name="f257" fmla="*/ 260 f221 1"/>
                <a:gd name="f258" fmla="*/ 292 f222 1"/>
                <a:gd name="f259" fmla="*/ 238 f221 1"/>
                <a:gd name="f260" fmla="*/ 569 f222 1"/>
                <a:gd name="f261" fmla="*/ 281 f221 1"/>
                <a:gd name="f262" fmla="*/ 670 f222 1"/>
                <a:gd name="f263" fmla="*/ 296 f221 1"/>
                <a:gd name="f264" fmla="*/ 701 f222 1"/>
                <a:gd name="f265" fmla="*/ 94 f221 1"/>
                <a:gd name="f266" fmla="*/ 625 f222 1"/>
                <a:gd name="f267" fmla="*/ 82 f221 1"/>
                <a:gd name="f268" fmla="*/ 623 f222 1"/>
                <a:gd name="f269" fmla="*/ 92 f221 1"/>
                <a:gd name="f270" fmla="*/ 609 f222 1"/>
                <a:gd name="f271" fmla="*/ 182 f221 1"/>
                <a:gd name="f272" fmla="*/ 581 f222 1"/>
                <a:gd name="f273" fmla="*/ 204 f221 1"/>
                <a:gd name="f274" fmla="*/ 560 f222 1"/>
                <a:gd name="f275" fmla="*/ 174 f221 1"/>
                <a:gd name="f276" fmla="*/ 563 f222 1"/>
                <a:gd name="f277" fmla="*/ 153 f221 1"/>
                <a:gd name="f278" fmla="*/ 575 f222 1"/>
                <a:gd name="f279" fmla="*/ 74 f221 1"/>
                <a:gd name="f280" fmla="*/ 423 f222 1"/>
                <a:gd name="f281" fmla="*/ 51 f221 1"/>
                <a:gd name="f282" fmla="*/ 418 f222 1"/>
                <a:gd name="f283" fmla="*/ 83 f221 1"/>
                <a:gd name="f284" fmla="*/ 406 f222 1"/>
                <a:gd name="f285" fmla="*/ 154 f221 1"/>
                <a:gd name="f286" fmla="*/ 379 f222 1"/>
                <a:gd name="f287" fmla="*/ 173 f221 1"/>
                <a:gd name="f288" fmla="*/ 358 f222 1"/>
                <a:gd name="f289" fmla="*/ 146 f221 1"/>
                <a:gd name="f290" fmla="*/ 359 f222 1"/>
                <a:gd name="f291" fmla="*/ 133 f221 1"/>
                <a:gd name="f292" fmla="*/ 373 f222 1"/>
                <a:gd name="f293" fmla="*/ 43 f221 1"/>
                <a:gd name="f294" fmla="*/ 221 f222 1"/>
                <a:gd name="f295" fmla="*/ 20 f221 1"/>
                <a:gd name="f296" fmla="*/ 205 f222 1"/>
                <a:gd name="f297" fmla="*/ 120 f221 1"/>
                <a:gd name="f298" fmla="*/ 176 f222 1"/>
                <a:gd name="f299" fmla="*/ 142 f221 1"/>
                <a:gd name="f300" fmla="*/ 156 f222 1"/>
                <a:gd name="f301" fmla="*/ 113 f221 1"/>
                <a:gd name="f302" fmla="*/ 93 f221 1"/>
                <a:gd name="f303" fmla="*/ 171 f222 1"/>
                <a:gd name="f304" fmla="*/ 12 f221 1"/>
                <a:gd name="f305" fmla="*/ 95 f222 1"/>
                <a:gd name="f306" fmla="*/ 0 f221 1"/>
                <a:gd name="f307" fmla="+- f223 0 f1"/>
                <a:gd name="f308" fmla="*/ f226 1 711"/>
                <a:gd name="f309" fmla="*/ f227 1 403"/>
                <a:gd name="f310" fmla="*/ f228 1 711"/>
                <a:gd name="f311" fmla="*/ f229 1 403"/>
                <a:gd name="f312" fmla="*/ f230 1 711"/>
                <a:gd name="f313" fmla="*/ f231 1 403"/>
                <a:gd name="f314" fmla="*/ f232 1 711"/>
                <a:gd name="f315" fmla="*/ f233 1 403"/>
                <a:gd name="f316" fmla="*/ f234 1 711"/>
                <a:gd name="f317" fmla="*/ f235 1 403"/>
                <a:gd name="f318" fmla="*/ f236 1 711"/>
                <a:gd name="f319" fmla="*/ f237 1 403"/>
                <a:gd name="f320" fmla="*/ f238 1 711"/>
                <a:gd name="f321" fmla="*/ f239 1 403"/>
                <a:gd name="f322" fmla="*/ f240 1 711"/>
                <a:gd name="f323" fmla="*/ f241 1 403"/>
                <a:gd name="f324" fmla="*/ f242 1 711"/>
                <a:gd name="f325" fmla="*/ f243 1 403"/>
                <a:gd name="f326" fmla="*/ f244 1 711"/>
                <a:gd name="f327" fmla="*/ f245 1 403"/>
                <a:gd name="f328" fmla="*/ f246 1 711"/>
                <a:gd name="f329" fmla="*/ f247 1 403"/>
                <a:gd name="f330" fmla="*/ f248 1 711"/>
                <a:gd name="f331" fmla="*/ f249 1 403"/>
                <a:gd name="f332" fmla="*/ f250 1 711"/>
                <a:gd name="f333" fmla="*/ f251 1 403"/>
                <a:gd name="f334" fmla="*/ f252 1 711"/>
                <a:gd name="f335" fmla="*/ f253 1 403"/>
                <a:gd name="f336" fmla="*/ f254 1 711"/>
                <a:gd name="f337" fmla="*/ f255 1 403"/>
                <a:gd name="f338" fmla="*/ f256 1 711"/>
                <a:gd name="f339" fmla="*/ f257 1 403"/>
                <a:gd name="f340" fmla="*/ f258 1 711"/>
                <a:gd name="f341" fmla="*/ f259 1 403"/>
                <a:gd name="f342" fmla="*/ f260 1 711"/>
                <a:gd name="f343" fmla="*/ f261 1 403"/>
                <a:gd name="f344" fmla="*/ f262 1 711"/>
                <a:gd name="f345" fmla="*/ f263 1 403"/>
                <a:gd name="f346" fmla="*/ f264 1 711"/>
                <a:gd name="f347" fmla="*/ f265 1 403"/>
                <a:gd name="f348" fmla="*/ f266 1 711"/>
                <a:gd name="f349" fmla="*/ f267 1 403"/>
                <a:gd name="f350" fmla="*/ f268 1 711"/>
                <a:gd name="f351" fmla="*/ f269 1 403"/>
                <a:gd name="f352" fmla="*/ f270 1 711"/>
                <a:gd name="f353" fmla="*/ f271 1 403"/>
                <a:gd name="f354" fmla="*/ f272 1 711"/>
                <a:gd name="f355" fmla="*/ f273 1 403"/>
                <a:gd name="f356" fmla="*/ f274 1 711"/>
                <a:gd name="f357" fmla="*/ f275 1 403"/>
                <a:gd name="f358" fmla="*/ f276 1 711"/>
                <a:gd name="f359" fmla="*/ f277 1 403"/>
                <a:gd name="f360" fmla="*/ f278 1 711"/>
                <a:gd name="f361" fmla="*/ f279 1 403"/>
                <a:gd name="f362" fmla="*/ f280 1 711"/>
                <a:gd name="f363" fmla="*/ f281 1 403"/>
                <a:gd name="f364" fmla="*/ f282 1 711"/>
                <a:gd name="f365" fmla="*/ f283 1 403"/>
                <a:gd name="f366" fmla="*/ f284 1 711"/>
                <a:gd name="f367" fmla="*/ f285 1 403"/>
                <a:gd name="f368" fmla="*/ f286 1 711"/>
                <a:gd name="f369" fmla="*/ f287 1 403"/>
                <a:gd name="f370" fmla="*/ f288 1 711"/>
                <a:gd name="f371" fmla="*/ f289 1 403"/>
                <a:gd name="f372" fmla="*/ f290 1 711"/>
                <a:gd name="f373" fmla="*/ f291 1 403"/>
                <a:gd name="f374" fmla="*/ f292 1 711"/>
                <a:gd name="f375" fmla="*/ f293 1 403"/>
                <a:gd name="f376" fmla="*/ f294 1 711"/>
                <a:gd name="f377" fmla="*/ f295 1 403"/>
                <a:gd name="f378" fmla="*/ f296 1 711"/>
                <a:gd name="f379" fmla="*/ f297 1 403"/>
                <a:gd name="f380" fmla="*/ f298 1 711"/>
                <a:gd name="f381" fmla="*/ f299 1 403"/>
                <a:gd name="f382" fmla="*/ f300 1 711"/>
                <a:gd name="f383" fmla="*/ f301 1 403"/>
                <a:gd name="f384" fmla="*/ f302 1 403"/>
                <a:gd name="f385" fmla="*/ f303 1 711"/>
                <a:gd name="f386" fmla="*/ f304 1 403"/>
                <a:gd name="f387" fmla="*/ f305 1 711"/>
                <a:gd name="f388" fmla="*/ f306 1 403"/>
                <a:gd name="f389" fmla="*/ 0 1 f224"/>
                <a:gd name="f390" fmla="*/ f218 1 f224"/>
                <a:gd name="f391" fmla="*/ 0 1 f225"/>
                <a:gd name="f392" fmla="*/ f219 1 f225"/>
                <a:gd name="f393" fmla="*/ f308 1 f224"/>
                <a:gd name="f394" fmla="*/ f309 1 f225"/>
                <a:gd name="f395" fmla="*/ f310 1 f224"/>
                <a:gd name="f396" fmla="*/ f311 1 f225"/>
                <a:gd name="f397" fmla="*/ f312 1 f224"/>
                <a:gd name="f398" fmla="*/ f313 1 f225"/>
                <a:gd name="f399" fmla="*/ f314 1 f224"/>
                <a:gd name="f400" fmla="*/ f315 1 f225"/>
                <a:gd name="f401" fmla="*/ f316 1 f224"/>
                <a:gd name="f402" fmla="*/ f317 1 f225"/>
                <a:gd name="f403" fmla="*/ f318 1 f224"/>
                <a:gd name="f404" fmla="*/ f319 1 f225"/>
                <a:gd name="f405" fmla="*/ f320 1 f224"/>
                <a:gd name="f406" fmla="*/ f321 1 f225"/>
                <a:gd name="f407" fmla="*/ f322 1 f224"/>
                <a:gd name="f408" fmla="*/ f323 1 f225"/>
                <a:gd name="f409" fmla="*/ f324 1 f224"/>
                <a:gd name="f410" fmla="*/ f325 1 f225"/>
                <a:gd name="f411" fmla="*/ f326 1 f224"/>
                <a:gd name="f412" fmla="*/ f327 1 f225"/>
                <a:gd name="f413" fmla="*/ f328 1 f224"/>
                <a:gd name="f414" fmla="*/ f329 1 f225"/>
                <a:gd name="f415" fmla="*/ f330 1 f224"/>
                <a:gd name="f416" fmla="*/ f331 1 f225"/>
                <a:gd name="f417" fmla="*/ f332 1 f224"/>
                <a:gd name="f418" fmla="*/ f333 1 f225"/>
                <a:gd name="f419" fmla="*/ f334 1 f224"/>
                <a:gd name="f420" fmla="*/ f335 1 f225"/>
                <a:gd name="f421" fmla="*/ f336 1 f224"/>
                <a:gd name="f422" fmla="*/ f337 1 f225"/>
                <a:gd name="f423" fmla="*/ f338 1 f224"/>
                <a:gd name="f424" fmla="*/ f339 1 f225"/>
                <a:gd name="f425" fmla="*/ f340 1 f224"/>
                <a:gd name="f426" fmla="*/ f341 1 f225"/>
                <a:gd name="f427" fmla="*/ f342 1 f224"/>
                <a:gd name="f428" fmla="*/ f343 1 f225"/>
                <a:gd name="f429" fmla="*/ f344 1 f224"/>
                <a:gd name="f430" fmla="*/ f345 1 f225"/>
                <a:gd name="f431" fmla="*/ f346 1 f224"/>
                <a:gd name="f432" fmla="*/ f347 1 f225"/>
                <a:gd name="f433" fmla="*/ f348 1 f224"/>
                <a:gd name="f434" fmla="*/ f349 1 f225"/>
                <a:gd name="f435" fmla="*/ f350 1 f224"/>
                <a:gd name="f436" fmla="*/ f351 1 f225"/>
                <a:gd name="f437" fmla="*/ f352 1 f224"/>
                <a:gd name="f438" fmla="*/ f353 1 f225"/>
                <a:gd name="f439" fmla="*/ f354 1 f224"/>
                <a:gd name="f440" fmla="*/ f355 1 f225"/>
                <a:gd name="f441" fmla="*/ f356 1 f224"/>
                <a:gd name="f442" fmla="*/ f357 1 f225"/>
                <a:gd name="f443" fmla="*/ f358 1 f224"/>
                <a:gd name="f444" fmla="*/ f359 1 f225"/>
                <a:gd name="f445" fmla="*/ f360 1 f224"/>
                <a:gd name="f446" fmla="*/ f361 1 f225"/>
                <a:gd name="f447" fmla="*/ f362 1 f224"/>
                <a:gd name="f448" fmla="*/ f363 1 f225"/>
                <a:gd name="f449" fmla="*/ f364 1 f224"/>
                <a:gd name="f450" fmla="*/ f365 1 f225"/>
                <a:gd name="f451" fmla="*/ f366 1 f224"/>
                <a:gd name="f452" fmla="*/ f367 1 f225"/>
                <a:gd name="f453" fmla="*/ f368 1 f224"/>
                <a:gd name="f454" fmla="*/ f369 1 f225"/>
                <a:gd name="f455" fmla="*/ f370 1 f224"/>
                <a:gd name="f456" fmla="*/ f371 1 f225"/>
                <a:gd name="f457" fmla="*/ f372 1 f224"/>
                <a:gd name="f458" fmla="*/ f373 1 f225"/>
                <a:gd name="f459" fmla="*/ f374 1 f224"/>
                <a:gd name="f460" fmla="*/ f375 1 f225"/>
                <a:gd name="f461" fmla="*/ f376 1 f224"/>
                <a:gd name="f462" fmla="*/ f377 1 f225"/>
                <a:gd name="f463" fmla="*/ f378 1 f224"/>
                <a:gd name="f464" fmla="*/ f379 1 f225"/>
                <a:gd name="f465" fmla="*/ f380 1 f224"/>
                <a:gd name="f466" fmla="*/ f381 1 f225"/>
                <a:gd name="f467" fmla="*/ f382 1 f224"/>
                <a:gd name="f468" fmla="*/ f383 1 f225"/>
                <a:gd name="f469" fmla="*/ f384 1 f225"/>
                <a:gd name="f470" fmla="*/ f385 1 f224"/>
                <a:gd name="f471" fmla="*/ f386 1 f225"/>
                <a:gd name="f472" fmla="*/ f387 1 f224"/>
                <a:gd name="f473" fmla="*/ f388 1 f225"/>
                <a:gd name="f474" fmla="*/ f389 f215 1"/>
                <a:gd name="f475" fmla="*/ f390 f215 1"/>
                <a:gd name="f476" fmla="*/ f392 f216 1"/>
                <a:gd name="f477" fmla="*/ f391 f216 1"/>
                <a:gd name="f478" fmla="*/ f393 f215 1"/>
                <a:gd name="f479" fmla="*/ f394 f216 1"/>
                <a:gd name="f480" fmla="*/ f395 f215 1"/>
                <a:gd name="f481" fmla="*/ f396 f216 1"/>
                <a:gd name="f482" fmla="*/ f397 f215 1"/>
                <a:gd name="f483" fmla="*/ f398 f216 1"/>
                <a:gd name="f484" fmla="*/ f399 f215 1"/>
                <a:gd name="f485" fmla="*/ f400 f216 1"/>
                <a:gd name="f486" fmla="*/ f401 f215 1"/>
                <a:gd name="f487" fmla="*/ f402 f216 1"/>
                <a:gd name="f488" fmla="*/ f403 f215 1"/>
                <a:gd name="f489" fmla="*/ f404 f216 1"/>
                <a:gd name="f490" fmla="*/ f405 f215 1"/>
                <a:gd name="f491" fmla="*/ f406 f216 1"/>
                <a:gd name="f492" fmla="*/ f407 f215 1"/>
                <a:gd name="f493" fmla="*/ f408 f216 1"/>
                <a:gd name="f494" fmla="*/ f409 f215 1"/>
                <a:gd name="f495" fmla="*/ f410 f216 1"/>
                <a:gd name="f496" fmla="*/ f411 f215 1"/>
                <a:gd name="f497" fmla="*/ f412 f216 1"/>
                <a:gd name="f498" fmla="*/ f413 f215 1"/>
                <a:gd name="f499" fmla="*/ f414 f216 1"/>
                <a:gd name="f500" fmla="*/ f415 f215 1"/>
                <a:gd name="f501" fmla="*/ f416 f216 1"/>
                <a:gd name="f502" fmla="*/ f417 f215 1"/>
                <a:gd name="f503" fmla="*/ f418 f216 1"/>
                <a:gd name="f504" fmla="*/ f419 f215 1"/>
                <a:gd name="f505" fmla="*/ f420 f216 1"/>
                <a:gd name="f506" fmla="*/ f421 f215 1"/>
                <a:gd name="f507" fmla="*/ f422 f216 1"/>
                <a:gd name="f508" fmla="*/ f423 f215 1"/>
                <a:gd name="f509" fmla="*/ f424 f216 1"/>
                <a:gd name="f510" fmla="*/ f425 f215 1"/>
                <a:gd name="f511" fmla="*/ f426 f216 1"/>
                <a:gd name="f512" fmla="*/ f427 f215 1"/>
                <a:gd name="f513" fmla="*/ f428 f216 1"/>
                <a:gd name="f514" fmla="*/ f429 f215 1"/>
                <a:gd name="f515" fmla="*/ f430 f216 1"/>
                <a:gd name="f516" fmla="*/ f431 f215 1"/>
                <a:gd name="f517" fmla="*/ f432 f216 1"/>
                <a:gd name="f518" fmla="*/ f433 f215 1"/>
                <a:gd name="f519" fmla="*/ f434 f216 1"/>
                <a:gd name="f520" fmla="*/ f435 f215 1"/>
                <a:gd name="f521" fmla="*/ f436 f216 1"/>
                <a:gd name="f522" fmla="*/ f437 f215 1"/>
                <a:gd name="f523" fmla="*/ f438 f216 1"/>
                <a:gd name="f524" fmla="*/ f439 f215 1"/>
                <a:gd name="f525" fmla="*/ f440 f216 1"/>
                <a:gd name="f526" fmla="*/ f441 f215 1"/>
                <a:gd name="f527" fmla="*/ f442 f216 1"/>
                <a:gd name="f528" fmla="*/ f443 f215 1"/>
                <a:gd name="f529" fmla="*/ f444 f216 1"/>
                <a:gd name="f530" fmla="*/ f445 f215 1"/>
                <a:gd name="f531" fmla="*/ f446 f216 1"/>
                <a:gd name="f532" fmla="*/ f447 f215 1"/>
                <a:gd name="f533" fmla="*/ f448 f216 1"/>
                <a:gd name="f534" fmla="*/ f449 f215 1"/>
                <a:gd name="f535" fmla="*/ f450 f216 1"/>
                <a:gd name="f536" fmla="*/ f451 f215 1"/>
                <a:gd name="f537" fmla="*/ f452 f216 1"/>
                <a:gd name="f538" fmla="*/ f453 f215 1"/>
                <a:gd name="f539" fmla="*/ f454 f216 1"/>
                <a:gd name="f540" fmla="*/ f455 f215 1"/>
                <a:gd name="f541" fmla="*/ f456 f216 1"/>
                <a:gd name="f542" fmla="*/ f457 f215 1"/>
                <a:gd name="f543" fmla="*/ f458 f216 1"/>
                <a:gd name="f544" fmla="*/ f459 f215 1"/>
                <a:gd name="f545" fmla="*/ f460 f216 1"/>
                <a:gd name="f546" fmla="*/ f461 f215 1"/>
                <a:gd name="f547" fmla="*/ f462 f216 1"/>
                <a:gd name="f548" fmla="*/ f463 f215 1"/>
                <a:gd name="f549" fmla="*/ f464 f216 1"/>
                <a:gd name="f550" fmla="*/ f465 f215 1"/>
                <a:gd name="f551" fmla="*/ f466 f216 1"/>
                <a:gd name="f552" fmla="*/ f467 f215 1"/>
                <a:gd name="f553" fmla="*/ f468 f216 1"/>
                <a:gd name="f554" fmla="*/ f469 f216 1"/>
                <a:gd name="f555" fmla="*/ f470 f215 1"/>
                <a:gd name="f556" fmla="*/ f471 f216 1"/>
                <a:gd name="f557" fmla="*/ f472 f215 1"/>
                <a:gd name="f558" fmla="*/ f473 f2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7">
                  <a:pos x="f478" y="f479"/>
                </a:cxn>
                <a:cxn ang="f307">
                  <a:pos x="f480" y="f481"/>
                </a:cxn>
                <a:cxn ang="f307">
                  <a:pos x="f482" y="f483"/>
                </a:cxn>
                <a:cxn ang="f307">
                  <a:pos x="f484" y="f485"/>
                </a:cxn>
                <a:cxn ang="f307">
                  <a:pos x="f486" y="f487"/>
                </a:cxn>
                <a:cxn ang="f307">
                  <a:pos x="f488" y="f489"/>
                </a:cxn>
                <a:cxn ang="f307">
                  <a:pos x="f490" y="f491"/>
                </a:cxn>
                <a:cxn ang="f307">
                  <a:pos x="f492" y="f493"/>
                </a:cxn>
                <a:cxn ang="f307">
                  <a:pos x="f494" y="f495"/>
                </a:cxn>
                <a:cxn ang="f307">
                  <a:pos x="f496" y="f497"/>
                </a:cxn>
                <a:cxn ang="f307">
                  <a:pos x="f498" y="f499"/>
                </a:cxn>
                <a:cxn ang="f307">
                  <a:pos x="f500" y="f501"/>
                </a:cxn>
                <a:cxn ang="f307">
                  <a:pos x="f502" y="f503"/>
                </a:cxn>
                <a:cxn ang="f307">
                  <a:pos x="f504" y="f505"/>
                </a:cxn>
                <a:cxn ang="f307">
                  <a:pos x="f506" y="f507"/>
                </a:cxn>
                <a:cxn ang="f307">
                  <a:pos x="f508" y="f509"/>
                </a:cxn>
                <a:cxn ang="f307">
                  <a:pos x="f510" y="f511"/>
                </a:cxn>
                <a:cxn ang="f307">
                  <a:pos x="f512" y="f513"/>
                </a:cxn>
                <a:cxn ang="f307">
                  <a:pos x="f514" y="f515"/>
                </a:cxn>
                <a:cxn ang="f307">
                  <a:pos x="f516" y="f517"/>
                </a:cxn>
                <a:cxn ang="f307">
                  <a:pos x="f518" y="f519"/>
                </a:cxn>
                <a:cxn ang="f307">
                  <a:pos x="f520" y="f521"/>
                </a:cxn>
                <a:cxn ang="f307">
                  <a:pos x="f522" y="f523"/>
                </a:cxn>
                <a:cxn ang="f307">
                  <a:pos x="f524" y="f525"/>
                </a:cxn>
                <a:cxn ang="f307">
                  <a:pos x="f526" y="f527"/>
                </a:cxn>
                <a:cxn ang="f307">
                  <a:pos x="f528" y="f529"/>
                </a:cxn>
                <a:cxn ang="f307">
                  <a:pos x="f530" y="f531"/>
                </a:cxn>
                <a:cxn ang="f307">
                  <a:pos x="f532" y="f533"/>
                </a:cxn>
                <a:cxn ang="f307">
                  <a:pos x="f534" y="f535"/>
                </a:cxn>
                <a:cxn ang="f307">
                  <a:pos x="f536" y="f537"/>
                </a:cxn>
                <a:cxn ang="f307">
                  <a:pos x="f538" y="f539"/>
                </a:cxn>
                <a:cxn ang="f307">
                  <a:pos x="f540" y="f541"/>
                </a:cxn>
                <a:cxn ang="f307">
                  <a:pos x="f542" y="f543"/>
                </a:cxn>
                <a:cxn ang="f307">
                  <a:pos x="f544" y="f545"/>
                </a:cxn>
                <a:cxn ang="f307">
                  <a:pos x="f546" y="f547"/>
                </a:cxn>
                <a:cxn ang="f307">
                  <a:pos x="f548" y="f549"/>
                </a:cxn>
                <a:cxn ang="f307">
                  <a:pos x="f550" y="f551"/>
                </a:cxn>
                <a:cxn ang="f307">
                  <a:pos x="f552" y="f553"/>
                </a:cxn>
                <a:cxn ang="f307">
                  <a:pos x="f484" y="f554"/>
                </a:cxn>
                <a:cxn ang="f307">
                  <a:pos x="f555" y="f556"/>
                </a:cxn>
                <a:cxn ang="f307">
                  <a:pos x="f557" y="f558"/>
                </a:cxn>
                <a:cxn ang="f307">
                  <a:pos x="f478" y="f479"/>
                </a:cxn>
              </a:cxnLst>
              <a:rect l="f474" t="f477" r="f475" b="f476"/>
              <a:pathLst>
                <a:path w="711" h="40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7"/>
                    <a:pt x="f29" y="f30"/>
                    <a:pt x="f31" y="f32"/>
                  </a:cubicBezTo>
                  <a:cubicBezTo>
                    <a:pt x="f33" y="f23"/>
                    <a:pt x="f34" y="f35"/>
                    <a:pt x="f36" y="f37"/>
                  </a:cubicBezTo>
                  <a:cubicBezTo>
                    <a:pt x="f38" y="f21"/>
                    <a:pt x="f39" y="f40"/>
                    <a:pt x="f41" y="f42"/>
                  </a:cubicBezTo>
                  <a:cubicBezTo>
                    <a:pt x="f5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" y="f5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45"/>
                    <a:pt x="f83" y="f84"/>
                    <a:pt x="f85" y="f86"/>
                  </a:cubicBezTo>
                  <a:cubicBezTo>
                    <a:pt x="f42" y="f85"/>
                    <a:pt x="f87" y="f88"/>
                    <a:pt x="f89" y="f23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30"/>
                    <a:pt x="f99" y="f100"/>
                  </a:cubicBezTo>
                  <a:cubicBezTo>
                    <a:pt x="f101" y="f85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66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5" y="f114"/>
                    <a:pt x="f117" y="f112"/>
                    <a:pt x="f118" y="f119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127"/>
                    <a:pt x="f128" y="f129"/>
                    <a:pt x="f130" y="f131"/>
                  </a:cubicBez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142" y="f28"/>
                  </a:cubicBezTo>
                  <a:cubicBezTo>
                    <a:pt x="f132" y="f143"/>
                    <a:pt x="f144" y="f145"/>
                    <a:pt x="f146" y="f147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8"/>
                    <a:pt x="f155" y="f156"/>
                    <a:pt x="f157" y="f158"/>
                  </a:cubicBezTo>
                  <a:cubicBezTo>
                    <a:pt x="f159" y="f160"/>
                    <a:pt x="f161" y="f162"/>
                    <a:pt x="f163" y="f164"/>
                  </a:cubicBezTo>
                  <a:cubicBezTo>
                    <a:pt x="f61" y="f165"/>
                    <a:pt x="f166" y="f167"/>
                    <a:pt x="f168" y="f24"/>
                  </a:cubicBezTo>
                  <a:cubicBezTo>
                    <a:pt x="f169" y="f170"/>
                    <a:pt x="f171" y="f109"/>
                    <a:pt x="f172" y="f173"/>
                  </a:cubicBezTo>
                  <a:cubicBezTo>
                    <a:pt x="f172" y="f174"/>
                    <a:pt x="f172" y="f175"/>
                    <a:pt x="f176" y="f177"/>
                  </a:cubicBezTo>
                  <a:cubicBezTo>
                    <a:pt x="f178" y="f179"/>
                    <a:pt x="f180" y="f147"/>
                    <a:pt x="f181" y="f182"/>
                  </a:cubicBezTo>
                  <a:cubicBezTo>
                    <a:pt x="f183" y="f184"/>
                    <a:pt x="f185" y="f186"/>
                    <a:pt x="f187" y="f188"/>
                  </a:cubicBezTo>
                  <a:cubicBezTo>
                    <a:pt x="f50" y="f189"/>
                    <a:pt x="f190" y="f191"/>
                    <a:pt x="f192" y="f193"/>
                  </a:cubicBezTo>
                  <a:cubicBezTo>
                    <a:pt x="f9" y="f194"/>
                    <a:pt x="f195" y="f196"/>
                    <a:pt x="f197" y="f174"/>
                  </a:cubicBezTo>
                  <a:cubicBezTo>
                    <a:pt x="f198" y="f199"/>
                    <a:pt x="f164" y="f200"/>
                    <a:pt x="f201" y="f202"/>
                  </a:cubicBezTo>
                  <a:cubicBezTo>
                    <a:pt x="f201" y="f203"/>
                    <a:pt x="f204" y="f205"/>
                    <a:pt x="f26" y="f206"/>
                  </a:cubicBezTo>
                  <a:cubicBezTo>
                    <a:pt x="f198" y="f149"/>
                    <a:pt x="f139" y="f207"/>
                    <a:pt x="f170" y="f208"/>
                  </a:cubicBezTo>
                  <a:cubicBezTo>
                    <a:pt x="f209" y="f210"/>
                    <a:pt x="f193" y="f211"/>
                    <a:pt x="f212" y="f5"/>
                  </a:cubicBezTo>
                  <a:cubicBezTo>
                    <a:pt x="f213" y="f34"/>
                    <a:pt x="f147" y="f194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C294CBE-5CF7-1350-2C93-A765DB4841EA}"/>
                </a:ext>
              </a:extLst>
            </p:cNvPr>
            <p:cNvSpPr/>
            <p:nvPr/>
          </p:nvSpPr>
          <p:spPr>
            <a:xfrm>
              <a:off x="7842251" y="2530080"/>
              <a:ext cx="2684458" cy="15160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2"/>
                <a:gd name="f7" fmla="val 402"/>
                <a:gd name="f8" fmla="val 64"/>
                <a:gd name="f9" fmla="val 203"/>
                <a:gd name="f10" fmla="val 95"/>
                <a:gd name="f11" fmla="val 207"/>
                <a:gd name="f12" fmla="val 124"/>
                <a:gd name="f13" fmla="val 212"/>
                <a:gd name="f14" fmla="val 154"/>
                <a:gd name="f15" fmla="val 216"/>
                <a:gd name="f16" fmla="val 177"/>
                <a:gd name="f17" fmla="val 220"/>
                <a:gd name="f18" fmla="val 188"/>
                <a:gd name="f19" fmla="val 230"/>
                <a:gd name="f20" fmla="val 185"/>
                <a:gd name="f21" fmla="val 247"/>
                <a:gd name="f22" fmla="val 182"/>
                <a:gd name="f23" fmla="val 264"/>
                <a:gd name="f24" fmla="val 169"/>
                <a:gd name="f25" fmla="val 270"/>
                <a:gd name="f26" fmla="val 145"/>
                <a:gd name="f27" fmla="val 266"/>
                <a:gd name="f28" fmla="val 144"/>
                <a:gd name="f29" fmla="val 106"/>
                <a:gd name="f30" fmla="val 260"/>
                <a:gd name="f31" fmla="val 69"/>
                <a:gd name="f32" fmla="val 254"/>
                <a:gd name="f33" fmla="val 31"/>
                <a:gd name="f34" fmla="val 249"/>
                <a:gd name="f35" fmla="val 15"/>
                <a:gd name="f36" fmla="val 3"/>
                <a:gd name="f37" fmla="val 257"/>
                <a:gd name="f38" fmla="val 2"/>
                <a:gd name="f39" fmla="val 272"/>
                <a:gd name="f40" fmla="val 286"/>
                <a:gd name="f41" fmla="val 10"/>
                <a:gd name="f42" fmla="val 297"/>
                <a:gd name="f43" fmla="val 26"/>
                <a:gd name="f44" fmla="val 300"/>
                <a:gd name="f45" fmla="val 115"/>
                <a:gd name="f46" fmla="val 314"/>
                <a:gd name="f47" fmla="val 204"/>
                <a:gd name="f48" fmla="val 328"/>
                <a:gd name="f49" fmla="val 293"/>
                <a:gd name="f50" fmla="val 341"/>
                <a:gd name="f51" fmla="val 421"/>
                <a:gd name="f52" fmla="val 361"/>
                <a:gd name="f53" fmla="val 548"/>
                <a:gd name="f54" fmla="val 380"/>
                <a:gd name="f55" fmla="val 675"/>
                <a:gd name="f56" fmla="val 400"/>
                <a:gd name="f57" fmla="val 693"/>
                <a:gd name="f58" fmla="val 706"/>
                <a:gd name="f59" fmla="val 394"/>
                <a:gd name="f60" fmla="val 709"/>
                <a:gd name="f61" fmla="val 379"/>
                <a:gd name="f62" fmla="val 364"/>
                <a:gd name="f63" fmla="val 702"/>
                <a:gd name="f64" fmla="val 351"/>
                <a:gd name="f65" fmla="val 685"/>
                <a:gd name="f66" fmla="val 349"/>
                <a:gd name="f67" fmla="val 612"/>
                <a:gd name="f68" fmla="val 337"/>
                <a:gd name="f69" fmla="val 539"/>
                <a:gd name="f70" fmla="val 326"/>
                <a:gd name="f71" fmla="val 467"/>
                <a:gd name="f72" fmla="val 315"/>
                <a:gd name="f73" fmla="val 407"/>
                <a:gd name="f74" fmla="val 306"/>
                <a:gd name="f75" fmla="val 347"/>
                <a:gd name="f76" fmla="val 287"/>
                <a:gd name="f77" fmla="val 288"/>
                <a:gd name="f78" fmla="val 285"/>
                <a:gd name="f79" fmla="val 261"/>
                <a:gd name="f80" fmla="val 273"/>
                <a:gd name="f81" fmla="val 263"/>
                <a:gd name="f82" fmla="val 259"/>
                <a:gd name="f83" fmla="val 244"/>
                <a:gd name="f84" fmla="val 279"/>
                <a:gd name="f85" fmla="val 235"/>
                <a:gd name="f86" fmla="val 294"/>
                <a:gd name="f87" fmla="val 238"/>
                <a:gd name="f88" fmla="val 507"/>
                <a:gd name="f89" fmla="val 271"/>
                <a:gd name="f90" fmla="val 613"/>
                <a:gd name="f91" fmla="val 632"/>
                <a:gd name="f92" fmla="val 290"/>
                <a:gd name="f93" fmla="val 651"/>
                <a:gd name="f94" fmla="val 292"/>
                <a:gd name="f95" fmla="val 670"/>
                <a:gd name="f96" fmla="val 295"/>
                <a:gd name="f97" fmla="val 681"/>
                <a:gd name="f98" fmla="val 227"/>
                <a:gd name="f99" fmla="val 691"/>
                <a:gd name="f100" fmla="val 161"/>
                <a:gd name="f101" fmla="val 93"/>
                <a:gd name="f102" fmla="val 89"/>
                <a:gd name="f103" fmla="val 85"/>
                <a:gd name="f104" fmla="val 625"/>
                <a:gd name="f105" fmla="val 81"/>
                <a:gd name="f106" fmla="val 620"/>
                <a:gd name="f107" fmla="val 116"/>
                <a:gd name="f108" fmla="val 615"/>
                <a:gd name="f109" fmla="val 149"/>
                <a:gd name="f110" fmla="val 609"/>
                <a:gd name="f111" fmla="val 607"/>
                <a:gd name="f112" fmla="val 196"/>
                <a:gd name="f113" fmla="val 595"/>
                <a:gd name="f114" fmla="val 206"/>
                <a:gd name="f115" fmla="val 582"/>
                <a:gd name="f116" fmla="val 568"/>
                <a:gd name="f117" fmla="val 202"/>
                <a:gd name="f118" fmla="val 559"/>
                <a:gd name="f119" fmla="val 190"/>
                <a:gd name="f120" fmla="val 560"/>
                <a:gd name="f121" fmla="val 175"/>
                <a:gd name="f122" fmla="val 561"/>
                <a:gd name="f123" fmla="val 162"/>
                <a:gd name="f124" fmla="val 564"/>
                <a:gd name="f125" fmla="val 150"/>
                <a:gd name="f126" fmla="val 566"/>
                <a:gd name="f127" fmla="val 137"/>
                <a:gd name="f128" fmla="val 569"/>
                <a:gd name="f129" fmla="val 572"/>
                <a:gd name="f130" fmla="val 575"/>
                <a:gd name="f131" fmla="val 73"/>
                <a:gd name="f132" fmla="val 523"/>
                <a:gd name="f133" fmla="val 66"/>
                <a:gd name="f134" fmla="val 474"/>
                <a:gd name="f135" fmla="val 58"/>
                <a:gd name="f136" fmla="val 423"/>
                <a:gd name="f137" fmla="val 50"/>
                <a:gd name="f138" fmla="val 422"/>
                <a:gd name="f139" fmla="val 57"/>
                <a:gd name="f140" fmla="val 61"/>
                <a:gd name="f141" fmla="val 65"/>
                <a:gd name="f142" fmla="val 417"/>
                <a:gd name="f143" fmla="val 413"/>
                <a:gd name="f144" fmla="val 120"/>
                <a:gd name="f145" fmla="val 408"/>
                <a:gd name="f146" fmla="val 148"/>
                <a:gd name="f147" fmla="val 405"/>
                <a:gd name="f148" fmla="val 170"/>
                <a:gd name="f149" fmla="val 383"/>
                <a:gd name="f150" fmla="val 367"/>
                <a:gd name="f151" fmla="val 168"/>
                <a:gd name="f152" fmla="val 357"/>
                <a:gd name="f153" fmla="val 159"/>
                <a:gd name="f154" fmla="val 359"/>
                <a:gd name="f155" fmla="val 136"/>
                <a:gd name="f156" fmla="val 368"/>
                <a:gd name="f157" fmla="val 75"/>
                <a:gd name="f158" fmla="val 373"/>
                <a:gd name="f159" fmla="val 42"/>
                <a:gd name="f160" fmla="val 322"/>
                <a:gd name="f161" fmla="val 35"/>
                <a:gd name="f162" fmla="val 27"/>
                <a:gd name="f163" fmla="val 222"/>
                <a:gd name="f164" fmla="val 19"/>
                <a:gd name="f165" fmla="val 221"/>
                <a:gd name="f166" fmla="val 23"/>
                <a:gd name="f167" fmla="val 25"/>
                <a:gd name="f168" fmla="val 215"/>
                <a:gd name="f169" fmla="val 210"/>
                <a:gd name="f170" fmla="val 90"/>
                <a:gd name="f171" fmla="val 205"/>
                <a:gd name="f172" fmla="val 121"/>
                <a:gd name="f173" fmla="val 134"/>
                <a:gd name="f174" fmla="val 191"/>
                <a:gd name="f175" fmla="val 143"/>
                <a:gd name="f176" fmla="val 178"/>
                <a:gd name="f177" fmla="val 141"/>
                <a:gd name="f178" fmla="val 165"/>
                <a:gd name="f179" fmla="val 140"/>
                <a:gd name="f180" fmla="val 156"/>
                <a:gd name="f181" fmla="val 129"/>
                <a:gd name="f182" fmla="val 109"/>
                <a:gd name="f183" fmla="val 157"/>
                <a:gd name="f184" fmla="val 102"/>
                <a:gd name="f185" fmla="val 158"/>
                <a:gd name="f186" fmla="val 163"/>
                <a:gd name="f187" fmla="val 67"/>
                <a:gd name="f188" fmla="val 167"/>
                <a:gd name="f189" fmla="val 40"/>
                <a:gd name="f190" fmla="val 171"/>
                <a:gd name="f191" fmla="val 12"/>
                <a:gd name="f192" fmla="val 8"/>
                <a:gd name="f193" fmla="val 4"/>
                <a:gd name="f194" fmla="val 84"/>
                <a:gd name="f195" fmla="val 68"/>
                <a:gd name="f196" fmla="val 74"/>
                <a:gd name="f197" fmla="val 135"/>
                <a:gd name="f198" fmla="+- 0 0 -90"/>
                <a:gd name="f199" fmla="*/ f3 1 712"/>
                <a:gd name="f200" fmla="*/ f4 1 402"/>
                <a:gd name="f201" fmla="val f5"/>
                <a:gd name="f202" fmla="val f6"/>
                <a:gd name="f203" fmla="val f7"/>
                <a:gd name="f204" fmla="*/ f198 f0 1"/>
                <a:gd name="f205" fmla="+- f203 0 f201"/>
                <a:gd name="f206" fmla="+- f202 0 f201"/>
                <a:gd name="f207" fmla="*/ f204 1 f2"/>
                <a:gd name="f208" fmla="*/ f206 1 712"/>
                <a:gd name="f209" fmla="*/ f205 1 402"/>
                <a:gd name="f210" fmla="*/ 64 f206 1"/>
                <a:gd name="f211" fmla="*/ 203 f205 1"/>
                <a:gd name="f212" fmla="*/ 154 f206 1"/>
                <a:gd name="f213" fmla="*/ 216 f205 1"/>
                <a:gd name="f214" fmla="*/ 185 f206 1"/>
                <a:gd name="f215" fmla="*/ 247 f205 1"/>
                <a:gd name="f216" fmla="*/ 145 f206 1"/>
                <a:gd name="f217" fmla="*/ 266 f205 1"/>
                <a:gd name="f218" fmla="*/ 144 f206 1"/>
                <a:gd name="f219" fmla="*/ 31 f206 1"/>
                <a:gd name="f220" fmla="*/ 249 f205 1"/>
                <a:gd name="f221" fmla="*/ 2 f206 1"/>
                <a:gd name="f222" fmla="*/ 272 f205 1"/>
                <a:gd name="f223" fmla="*/ 26 f206 1"/>
                <a:gd name="f224" fmla="*/ 300 f205 1"/>
                <a:gd name="f225" fmla="*/ 293 f206 1"/>
                <a:gd name="f226" fmla="*/ 341 f205 1"/>
                <a:gd name="f227" fmla="*/ 675 f206 1"/>
                <a:gd name="f228" fmla="*/ 400 f205 1"/>
                <a:gd name="f229" fmla="*/ 709 f206 1"/>
                <a:gd name="f230" fmla="*/ 379 f205 1"/>
                <a:gd name="f231" fmla="*/ 685 f206 1"/>
                <a:gd name="f232" fmla="*/ 349 f205 1"/>
                <a:gd name="f233" fmla="*/ 467 f206 1"/>
                <a:gd name="f234" fmla="*/ 315 f205 1"/>
                <a:gd name="f235" fmla="*/ 287 f206 1"/>
                <a:gd name="f236" fmla="*/ 288 f205 1"/>
                <a:gd name="f237" fmla="*/ 263 f206 1"/>
                <a:gd name="f238" fmla="*/ 259 f205 1"/>
                <a:gd name="f239" fmla="*/ 294 f206 1"/>
                <a:gd name="f240" fmla="*/ 238 f205 1"/>
                <a:gd name="f241" fmla="*/ 613 f206 1"/>
                <a:gd name="f242" fmla="*/ 287 f205 1"/>
                <a:gd name="f243" fmla="*/ 670 f206 1"/>
                <a:gd name="f244" fmla="*/ 295 f205 1"/>
                <a:gd name="f245" fmla="*/ 702 f206 1"/>
                <a:gd name="f246" fmla="*/ 93 f205 1"/>
                <a:gd name="f247" fmla="*/ 625 f206 1"/>
                <a:gd name="f248" fmla="*/ 81 f205 1"/>
                <a:gd name="f249" fmla="*/ 609 f206 1"/>
                <a:gd name="f250" fmla="*/ 182 f205 1"/>
                <a:gd name="f251" fmla="*/ 582 f206 1"/>
                <a:gd name="f252" fmla="*/ 204 f205 1"/>
                <a:gd name="f253" fmla="*/ 560 f206 1"/>
                <a:gd name="f254" fmla="*/ 175 f205 1"/>
                <a:gd name="f255" fmla="*/ 566 f206 1"/>
                <a:gd name="f256" fmla="*/ 137 f205 1"/>
                <a:gd name="f257" fmla="*/ 575 f206 1"/>
                <a:gd name="f258" fmla="*/ 73 f205 1"/>
                <a:gd name="f259" fmla="*/ 423 f206 1"/>
                <a:gd name="f260" fmla="*/ 50 f205 1"/>
                <a:gd name="f261" fmla="*/ 421 f206 1"/>
                <a:gd name="f262" fmla="*/ 65 f205 1"/>
                <a:gd name="f263" fmla="*/ 408 f206 1"/>
                <a:gd name="f264" fmla="*/ 148 f205 1"/>
                <a:gd name="f265" fmla="*/ 367 f206 1"/>
                <a:gd name="f266" fmla="*/ 168 f205 1"/>
                <a:gd name="f267" fmla="*/ 359 f206 1"/>
                <a:gd name="f268" fmla="*/ 136 f205 1"/>
                <a:gd name="f269" fmla="*/ 373 f206 1"/>
                <a:gd name="f270" fmla="*/ 42 f205 1"/>
                <a:gd name="f271" fmla="*/ 222 f206 1"/>
                <a:gd name="f272" fmla="*/ 19 f205 1"/>
                <a:gd name="f273" fmla="*/ 220 f206 1"/>
                <a:gd name="f274" fmla="*/ 27 f205 1"/>
                <a:gd name="f275" fmla="*/ 205 f206 1"/>
                <a:gd name="f276" fmla="*/ 121 f205 1"/>
                <a:gd name="f277" fmla="*/ 178 f206 1"/>
                <a:gd name="f278" fmla="*/ 141 f205 1"/>
                <a:gd name="f279" fmla="*/ 156 f206 1"/>
                <a:gd name="f280" fmla="*/ 115 f205 1"/>
                <a:gd name="f281" fmla="*/ 158 f206 1"/>
                <a:gd name="f282" fmla="*/ 95 f205 1"/>
                <a:gd name="f283" fmla="*/ 171 f206 1"/>
                <a:gd name="f284" fmla="*/ 12 f205 1"/>
                <a:gd name="f285" fmla="*/ 95 f206 1"/>
                <a:gd name="f286" fmla="*/ 0 f205 1"/>
                <a:gd name="f287" fmla="+- f207 0 f1"/>
                <a:gd name="f288" fmla="*/ f210 1 712"/>
                <a:gd name="f289" fmla="*/ f211 1 402"/>
                <a:gd name="f290" fmla="*/ f212 1 712"/>
                <a:gd name="f291" fmla="*/ f213 1 402"/>
                <a:gd name="f292" fmla="*/ f214 1 712"/>
                <a:gd name="f293" fmla="*/ f215 1 402"/>
                <a:gd name="f294" fmla="*/ f216 1 712"/>
                <a:gd name="f295" fmla="*/ f217 1 402"/>
                <a:gd name="f296" fmla="*/ f218 1 712"/>
                <a:gd name="f297" fmla="*/ f219 1 712"/>
                <a:gd name="f298" fmla="*/ f220 1 402"/>
                <a:gd name="f299" fmla="*/ f221 1 712"/>
                <a:gd name="f300" fmla="*/ f222 1 402"/>
                <a:gd name="f301" fmla="*/ f223 1 712"/>
                <a:gd name="f302" fmla="*/ f224 1 402"/>
                <a:gd name="f303" fmla="*/ f225 1 712"/>
                <a:gd name="f304" fmla="*/ f226 1 402"/>
                <a:gd name="f305" fmla="*/ f227 1 712"/>
                <a:gd name="f306" fmla="*/ f228 1 402"/>
                <a:gd name="f307" fmla="*/ f229 1 712"/>
                <a:gd name="f308" fmla="*/ f230 1 402"/>
                <a:gd name="f309" fmla="*/ f231 1 712"/>
                <a:gd name="f310" fmla="*/ f232 1 402"/>
                <a:gd name="f311" fmla="*/ f233 1 712"/>
                <a:gd name="f312" fmla="*/ f234 1 402"/>
                <a:gd name="f313" fmla="*/ f235 1 712"/>
                <a:gd name="f314" fmla="*/ f236 1 402"/>
                <a:gd name="f315" fmla="*/ f237 1 712"/>
                <a:gd name="f316" fmla="*/ f238 1 402"/>
                <a:gd name="f317" fmla="*/ f239 1 712"/>
                <a:gd name="f318" fmla="*/ f240 1 402"/>
                <a:gd name="f319" fmla="*/ f241 1 712"/>
                <a:gd name="f320" fmla="*/ f242 1 402"/>
                <a:gd name="f321" fmla="*/ f243 1 712"/>
                <a:gd name="f322" fmla="*/ f244 1 402"/>
                <a:gd name="f323" fmla="*/ f245 1 712"/>
                <a:gd name="f324" fmla="*/ f246 1 402"/>
                <a:gd name="f325" fmla="*/ f247 1 712"/>
                <a:gd name="f326" fmla="*/ f248 1 402"/>
                <a:gd name="f327" fmla="*/ f249 1 712"/>
                <a:gd name="f328" fmla="*/ f250 1 402"/>
                <a:gd name="f329" fmla="*/ f251 1 712"/>
                <a:gd name="f330" fmla="*/ f252 1 402"/>
                <a:gd name="f331" fmla="*/ f253 1 712"/>
                <a:gd name="f332" fmla="*/ f254 1 402"/>
                <a:gd name="f333" fmla="*/ f255 1 712"/>
                <a:gd name="f334" fmla="*/ f256 1 402"/>
                <a:gd name="f335" fmla="*/ f257 1 712"/>
                <a:gd name="f336" fmla="*/ f258 1 402"/>
                <a:gd name="f337" fmla="*/ f259 1 712"/>
                <a:gd name="f338" fmla="*/ f260 1 402"/>
                <a:gd name="f339" fmla="*/ f261 1 712"/>
                <a:gd name="f340" fmla="*/ f262 1 402"/>
                <a:gd name="f341" fmla="*/ f263 1 712"/>
                <a:gd name="f342" fmla="*/ f264 1 402"/>
                <a:gd name="f343" fmla="*/ f265 1 712"/>
                <a:gd name="f344" fmla="*/ f266 1 402"/>
                <a:gd name="f345" fmla="*/ f267 1 712"/>
                <a:gd name="f346" fmla="*/ f268 1 402"/>
                <a:gd name="f347" fmla="*/ f269 1 712"/>
                <a:gd name="f348" fmla="*/ f270 1 402"/>
                <a:gd name="f349" fmla="*/ f271 1 712"/>
                <a:gd name="f350" fmla="*/ f272 1 402"/>
                <a:gd name="f351" fmla="*/ f273 1 712"/>
                <a:gd name="f352" fmla="*/ f274 1 402"/>
                <a:gd name="f353" fmla="*/ f275 1 712"/>
                <a:gd name="f354" fmla="*/ f276 1 402"/>
                <a:gd name="f355" fmla="*/ f277 1 712"/>
                <a:gd name="f356" fmla="*/ f278 1 402"/>
                <a:gd name="f357" fmla="*/ f279 1 712"/>
                <a:gd name="f358" fmla="*/ f280 1 402"/>
                <a:gd name="f359" fmla="*/ f281 1 712"/>
                <a:gd name="f360" fmla="*/ f282 1 402"/>
                <a:gd name="f361" fmla="*/ f283 1 712"/>
                <a:gd name="f362" fmla="*/ f284 1 402"/>
                <a:gd name="f363" fmla="*/ f285 1 712"/>
                <a:gd name="f364" fmla="*/ f286 1 402"/>
                <a:gd name="f365" fmla="*/ 0 1 f208"/>
                <a:gd name="f366" fmla="*/ f202 1 f208"/>
                <a:gd name="f367" fmla="*/ 0 1 f209"/>
                <a:gd name="f368" fmla="*/ f203 1 f209"/>
                <a:gd name="f369" fmla="*/ f288 1 f208"/>
                <a:gd name="f370" fmla="*/ f289 1 f209"/>
                <a:gd name="f371" fmla="*/ f290 1 f208"/>
                <a:gd name="f372" fmla="*/ f291 1 f209"/>
                <a:gd name="f373" fmla="*/ f292 1 f208"/>
                <a:gd name="f374" fmla="*/ f293 1 f209"/>
                <a:gd name="f375" fmla="*/ f294 1 f208"/>
                <a:gd name="f376" fmla="*/ f295 1 f209"/>
                <a:gd name="f377" fmla="*/ f296 1 f208"/>
                <a:gd name="f378" fmla="*/ f297 1 f208"/>
                <a:gd name="f379" fmla="*/ f298 1 f209"/>
                <a:gd name="f380" fmla="*/ f299 1 f208"/>
                <a:gd name="f381" fmla="*/ f300 1 f209"/>
                <a:gd name="f382" fmla="*/ f301 1 f208"/>
                <a:gd name="f383" fmla="*/ f302 1 f209"/>
                <a:gd name="f384" fmla="*/ f303 1 f208"/>
                <a:gd name="f385" fmla="*/ f304 1 f209"/>
                <a:gd name="f386" fmla="*/ f305 1 f208"/>
                <a:gd name="f387" fmla="*/ f306 1 f209"/>
                <a:gd name="f388" fmla="*/ f307 1 f208"/>
                <a:gd name="f389" fmla="*/ f308 1 f209"/>
                <a:gd name="f390" fmla="*/ f309 1 f208"/>
                <a:gd name="f391" fmla="*/ f310 1 f209"/>
                <a:gd name="f392" fmla="*/ f311 1 f208"/>
                <a:gd name="f393" fmla="*/ f312 1 f209"/>
                <a:gd name="f394" fmla="*/ f313 1 f208"/>
                <a:gd name="f395" fmla="*/ f314 1 f209"/>
                <a:gd name="f396" fmla="*/ f315 1 f208"/>
                <a:gd name="f397" fmla="*/ f316 1 f209"/>
                <a:gd name="f398" fmla="*/ f317 1 f208"/>
                <a:gd name="f399" fmla="*/ f318 1 f209"/>
                <a:gd name="f400" fmla="*/ f319 1 f208"/>
                <a:gd name="f401" fmla="*/ f320 1 f209"/>
                <a:gd name="f402" fmla="*/ f321 1 f208"/>
                <a:gd name="f403" fmla="*/ f322 1 f209"/>
                <a:gd name="f404" fmla="*/ f323 1 f208"/>
                <a:gd name="f405" fmla="*/ f324 1 f209"/>
                <a:gd name="f406" fmla="*/ f325 1 f208"/>
                <a:gd name="f407" fmla="*/ f326 1 f209"/>
                <a:gd name="f408" fmla="*/ f327 1 f208"/>
                <a:gd name="f409" fmla="*/ f328 1 f209"/>
                <a:gd name="f410" fmla="*/ f329 1 f208"/>
                <a:gd name="f411" fmla="*/ f330 1 f209"/>
                <a:gd name="f412" fmla="*/ f331 1 f208"/>
                <a:gd name="f413" fmla="*/ f332 1 f209"/>
                <a:gd name="f414" fmla="*/ f333 1 f208"/>
                <a:gd name="f415" fmla="*/ f334 1 f209"/>
                <a:gd name="f416" fmla="*/ f335 1 f208"/>
                <a:gd name="f417" fmla="*/ f336 1 f209"/>
                <a:gd name="f418" fmla="*/ f337 1 f208"/>
                <a:gd name="f419" fmla="*/ f338 1 f209"/>
                <a:gd name="f420" fmla="*/ f339 1 f208"/>
                <a:gd name="f421" fmla="*/ f340 1 f209"/>
                <a:gd name="f422" fmla="*/ f341 1 f208"/>
                <a:gd name="f423" fmla="*/ f342 1 f209"/>
                <a:gd name="f424" fmla="*/ f343 1 f208"/>
                <a:gd name="f425" fmla="*/ f344 1 f209"/>
                <a:gd name="f426" fmla="*/ f345 1 f208"/>
                <a:gd name="f427" fmla="*/ f346 1 f209"/>
                <a:gd name="f428" fmla="*/ f347 1 f208"/>
                <a:gd name="f429" fmla="*/ f348 1 f209"/>
                <a:gd name="f430" fmla="*/ f349 1 f208"/>
                <a:gd name="f431" fmla="*/ f350 1 f209"/>
                <a:gd name="f432" fmla="*/ f351 1 f208"/>
                <a:gd name="f433" fmla="*/ f352 1 f209"/>
                <a:gd name="f434" fmla="*/ f353 1 f208"/>
                <a:gd name="f435" fmla="*/ f354 1 f209"/>
                <a:gd name="f436" fmla="*/ f355 1 f208"/>
                <a:gd name="f437" fmla="*/ f356 1 f209"/>
                <a:gd name="f438" fmla="*/ f357 1 f208"/>
                <a:gd name="f439" fmla="*/ f358 1 f209"/>
                <a:gd name="f440" fmla="*/ f359 1 f208"/>
                <a:gd name="f441" fmla="*/ f360 1 f209"/>
                <a:gd name="f442" fmla="*/ f361 1 f208"/>
                <a:gd name="f443" fmla="*/ f362 1 f209"/>
                <a:gd name="f444" fmla="*/ f363 1 f208"/>
                <a:gd name="f445" fmla="*/ f364 1 f209"/>
                <a:gd name="f446" fmla="*/ f365 f199 1"/>
                <a:gd name="f447" fmla="*/ f366 f199 1"/>
                <a:gd name="f448" fmla="*/ f368 f200 1"/>
                <a:gd name="f449" fmla="*/ f367 f200 1"/>
                <a:gd name="f450" fmla="*/ f369 f199 1"/>
                <a:gd name="f451" fmla="*/ f370 f200 1"/>
                <a:gd name="f452" fmla="*/ f371 f199 1"/>
                <a:gd name="f453" fmla="*/ f372 f200 1"/>
                <a:gd name="f454" fmla="*/ f373 f199 1"/>
                <a:gd name="f455" fmla="*/ f374 f200 1"/>
                <a:gd name="f456" fmla="*/ f375 f199 1"/>
                <a:gd name="f457" fmla="*/ f376 f200 1"/>
                <a:gd name="f458" fmla="*/ f377 f199 1"/>
                <a:gd name="f459" fmla="*/ f378 f199 1"/>
                <a:gd name="f460" fmla="*/ f379 f200 1"/>
                <a:gd name="f461" fmla="*/ f380 f199 1"/>
                <a:gd name="f462" fmla="*/ f381 f200 1"/>
                <a:gd name="f463" fmla="*/ f382 f199 1"/>
                <a:gd name="f464" fmla="*/ f383 f200 1"/>
                <a:gd name="f465" fmla="*/ f384 f199 1"/>
                <a:gd name="f466" fmla="*/ f385 f200 1"/>
                <a:gd name="f467" fmla="*/ f386 f199 1"/>
                <a:gd name="f468" fmla="*/ f387 f200 1"/>
                <a:gd name="f469" fmla="*/ f388 f199 1"/>
                <a:gd name="f470" fmla="*/ f389 f200 1"/>
                <a:gd name="f471" fmla="*/ f390 f199 1"/>
                <a:gd name="f472" fmla="*/ f391 f200 1"/>
                <a:gd name="f473" fmla="*/ f392 f199 1"/>
                <a:gd name="f474" fmla="*/ f393 f200 1"/>
                <a:gd name="f475" fmla="*/ f394 f199 1"/>
                <a:gd name="f476" fmla="*/ f395 f200 1"/>
                <a:gd name="f477" fmla="*/ f396 f199 1"/>
                <a:gd name="f478" fmla="*/ f397 f200 1"/>
                <a:gd name="f479" fmla="*/ f398 f199 1"/>
                <a:gd name="f480" fmla="*/ f399 f200 1"/>
                <a:gd name="f481" fmla="*/ f400 f199 1"/>
                <a:gd name="f482" fmla="*/ f401 f200 1"/>
                <a:gd name="f483" fmla="*/ f402 f199 1"/>
                <a:gd name="f484" fmla="*/ f403 f200 1"/>
                <a:gd name="f485" fmla="*/ f404 f199 1"/>
                <a:gd name="f486" fmla="*/ f405 f200 1"/>
                <a:gd name="f487" fmla="*/ f406 f199 1"/>
                <a:gd name="f488" fmla="*/ f407 f200 1"/>
                <a:gd name="f489" fmla="*/ f408 f199 1"/>
                <a:gd name="f490" fmla="*/ f409 f200 1"/>
                <a:gd name="f491" fmla="*/ f410 f199 1"/>
                <a:gd name="f492" fmla="*/ f411 f200 1"/>
                <a:gd name="f493" fmla="*/ f412 f199 1"/>
                <a:gd name="f494" fmla="*/ f413 f200 1"/>
                <a:gd name="f495" fmla="*/ f414 f199 1"/>
                <a:gd name="f496" fmla="*/ f415 f200 1"/>
                <a:gd name="f497" fmla="*/ f416 f199 1"/>
                <a:gd name="f498" fmla="*/ f417 f200 1"/>
                <a:gd name="f499" fmla="*/ f418 f199 1"/>
                <a:gd name="f500" fmla="*/ f419 f200 1"/>
                <a:gd name="f501" fmla="*/ f420 f199 1"/>
                <a:gd name="f502" fmla="*/ f421 f200 1"/>
                <a:gd name="f503" fmla="*/ f422 f199 1"/>
                <a:gd name="f504" fmla="*/ f423 f200 1"/>
                <a:gd name="f505" fmla="*/ f424 f199 1"/>
                <a:gd name="f506" fmla="*/ f425 f200 1"/>
                <a:gd name="f507" fmla="*/ f426 f199 1"/>
                <a:gd name="f508" fmla="*/ f427 f200 1"/>
                <a:gd name="f509" fmla="*/ f428 f199 1"/>
                <a:gd name="f510" fmla="*/ f429 f200 1"/>
                <a:gd name="f511" fmla="*/ f430 f199 1"/>
                <a:gd name="f512" fmla="*/ f431 f200 1"/>
                <a:gd name="f513" fmla="*/ f432 f199 1"/>
                <a:gd name="f514" fmla="*/ f433 f200 1"/>
                <a:gd name="f515" fmla="*/ f434 f199 1"/>
                <a:gd name="f516" fmla="*/ f435 f200 1"/>
                <a:gd name="f517" fmla="*/ f436 f199 1"/>
                <a:gd name="f518" fmla="*/ f437 f200 1"/>
                <a:gd name="f519" fmla="*/ f438 f199 1"/>
                <a:gd name="f520" fmla="*/ f439 f200 1"/>
                <a:gd name="f521" fmla="*/ f440 f199 1"/>
                <a:gd name="f522" fmla="*/ f441 f200 1"/>
                <a:gd name="f523" fmla="*/ f442 f199 1"/>
                <a:gd name="f524" fmla="*/ f443 f200 1"/>
                <a:gd name="f525" fmla="*/ f444 f199 1"/>
                <a:gd name="f526" fmla="*/ f445 f20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450" y="f451"/>
                </a:cxn>
                <a:cxn ang="f287">
                  <a:pos x="f452" y="f453"/>
                </a:cxn>
                <a:cxn ang="f287">
                  <a:pos x="f454" y="f455"/>
                </a:cxn>
                <a:cxn ang="f287">
                  <a:pos x="f456" y="f457"/>
                </a:cxn>
                <a:cxn ang="f287">
                  <a:pos x="f458" y="f457"/>
                </a:cxn>
                <a:cxn ang="f287">
                  <a:pos x="f459" y="f460"/>
                </a:cxn>
                <a:cxn ang="f287">
                  <a:pos x="f461" y="f462"/>
                </a:cxn>
                <a:cxn ang="f287">
                  <a:pos x="f463" y="f464"/>
                </a:cxn>
                <a:cxn ang="f287">
                  <a:pos x="f465" y="f466"/>
                </a:cxn>
                <a:cxn ang="f287">
                  <a:pos x="f467" y="f468"/>
                </a:cxn>
                <a:cxn ang="f287">
                  <a:pos x="f469" y="f470"/>
                </a:cxn>
                <a:cxn ang="f287">
                  <a:pos x="f471" y="f472"/>
                </a:cxn>
                <a:cxn ang="f287">
                  <a:pos x="f473" y="f474"/>
                </a:cxn>
                <a:cxn ang="f287">
                  <a:pos x="f475" y="f476"/>
                </a:cxn>
                <a:cxn ang="f287">
                  <a:pos x="f477" y="f478"/>
                </a:cxn>
                <a:cxn ang="f287">
                  <a:pos x="f479" y="f480"/>
                </a:cxn>
                <a:cxn ang="f287">
                  <a:pos x="f481" y="f482"/>
                </a:cxn>
                <a:cxn ang="f287">
                  <a:pos x="f483" y="f484"/>
                </a:cxn>
                <a:cxn ang="f287">
                  <a:pos x="f485" y="f486"/>
                </a:cxn>
                <a:cxn ang="f287">
                  <a:pos x="f487" y="f488"/>
                </a:cxn>
                <a:cxn ang="f287">
                  <a:pos x="f489" y="f490"/>
                </a:cxn>
                <a:cxn ang="f287">
                  <a:pos x="f491" y="f492"/>
                </a:cxn>
                <a:cxn ang="f287">
                  <a:pos x="f493" y="f494"/>
                </a:cxn>
                <a:cxn ang="f287">
                  <a:pos x="f495" y="f496"/>
                </a:cxn>
                <a:cxn ang="f287">
                  <a:pos x="f497" y="f498"/>
                </a:cxn>
                <a:cxn ang="f287">
                  <a:pos x="f499" y="f500"/>
                </a:cxn>
                <a:cxn ang="f287">
                  <a:pos x="f501" y="f502"/>
                </a:cxn>
                <a:cxn ang="f287">
                  <a:pos x="f503" y="f504"/>
                </a:cxn>
                <a:cxn ang="f287">
                  <a:pos x="f505" y="f506"/>
                </a:cxn>
                <a:cxn ang="f287">
                  <a:pos x="f507" y="f508"/>
                </a:cxn>
                <a:cxn ang="f287">
                  <a:pos x="f509" y="f510"/>
                </a:cxn>
                <a:cxn ang="f287">
                  <a:pos x="f511" y="f512"/>
                </a:cxn>
                <a:cxn ang="f287">
                  <a:pos x="f513" y="f514"/>
                </a:cxn>
                <a:cxn ang="f287">
                  <a:pos x="f515" y="f516"/>
                </a:cxn>
                <a:cxn ang="f287">
                  <a:pos x="f517" y="f518"/>
                </a:cxn>
                <a:cxn ang="f287">
                  <a:pos x="f519" y="f520"/>
                </a:cxn>
                <a:cxn ang="f287">
                  <a:pos x="f521" y="f522"/>
                </a:cxn>
                <a:cxn ang="f287">
                  <a:pos x="f523" y="f524"/>
                </a:cxn>
                <a:cxn ang="f287">
                  <a:pos x="f525" y="f526"/>
                </a:cxn>
                <a:cxn ang="f287">
                  <a:pos x="f450" y="f451"/>
                </a:cxn>
              </a:cxnLst>
              <a:rect l="f446" t="f449" r="f447" b="f448"/>
              <a:pathLst>
                <a:path w="712" h="40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6" y="f27"/>
                    <a:pt x="f28" y="f27"/>
                    <a:pt x="f28" y="f27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21"/>
                    <a:pt x="f36" y="f37"/>
                    <a:pt x="f38" y="f39"/>
                  </a:cubicBezTo>
                  <a:cubicBezTo>
                    <a:pt x="f5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7"/>
                    <a:pt x="f58" y="f59"/>
                    <a:pt x="f60" y="f61"/>
                  </a:cubicBezTo>
                  <a:cubicBezTo>
                    <a:pt x="f6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42"/>
                    <a:pt x="f76" y="f77"/>
                  </a:cubicBezTo>
                  <a:cubicBezTo>
                    <a:pt x="f25" y="f78"/>
                    <a:pt x="f79" y="f80"/>
                    <a:pt x="f81" y="f82"/>
                  </a:cubicBezTo>
                  <a:cubicBezTo>
                    <a:pt x="f27" y="f83"/>
                    <a:pt x="f84" y="f85"/>
                    <a:pt x="f86" y="f87"/>
                  </a:cubicBezTo>
                  <a:cubicBezTo>
                    <a:pt x="f56" y="f32"/>
                    <a:pt x="f88" y="f89"/>
                    <a:pt x="f90" y="f76"/>
                  </a:cubicBezTo>
                  <a:cubicBezTo>
                    <a:pt x="f91" y="f92"/>
                    <a:pt x="f93" y="f94"/>
                    <a:pt x="f95" y="f96"/>
                  </a:cubicBezTo>
                  <a:cubicBezTo>
                    <a:pt x="f97" y="f98"/>
                    <a:pt x="f99" y="f100"/>
                    <a:pt x="f63" y="f101"/>
                  </a:cubicBezTo>
                  <a:cubicBezTo>
                    <a:pt x="f55" y="f102"/>
                    <a:pt x="f93" y="f103"/>
                    <a:pt x="f104" y="f105"/>
                  </a:cubicBezTo>
                  <a:cubicBezTo>
                    <a:pt x="f106" y="f107"/>
                    <a:pt x="f108" y="f109"/>
                    <a:pt x="f110" y="f22"/>
                  </a:cubicBezTo>
                  <a:cubicBezTo>
                    <a:pt x="f111" y="f112"/>
                    <a:pt x="f113" y="f114"/>
                    <a:pt x="f115" y="f47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07"/>
                    <a:pt x="f129" y="f10"/>
                    <a:pt x="f130" y="f131"/>
                  </a:cubicBez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51" y="f140"/>
                    <a:pt x="f51" y="f141"/>
                  </a:cubicBezTo>
                  <a:cubicBezTo>
                    <a:pt x="f142" y="f101"/>
                    <a:pt x="f143" y="f144"/>
                    <a:pt x="f145" y="f146"/>
                  </a:cubicBezTo>
                  <a:cubicBezTo>
                    <a:pt x="f147" y="f148"/>
                    <a:pt x="f149" y="f2"/>
                    <a:pt x="f150" y="f151"/>
                  </a:cubicBezTo>
                  <a:cubicBezTo>
                    <a:pt x="f152" y="f153"/>
                    <a:pt x="f152" y="f146"/>
                    <a:pt x="f154" y="f155"/>
                  </a:cubicBezTo>
                  <a:cubicBezTo>
                    <a:pt x="f62" y="f29"/>
                    <a:pt x="f156" y="f157"/>
                    <a:pt x="f158" y="f159"/>
                  </a:cubicBezTo>
                  <a:cubicBezTo>
                    <a:pt x="f160" y="f161"/>
                    <a:pt x="f39" y="f162"/>
                    <a:pt x="f163" y="f164"/>
                  </a:cubicBezTo>
                  <a:cubicBezTo>
                    <a:pt x="f165" y="f166"/>
                    <a:pt x="f17" y="f167"/>
                    <a:pt x="f17" y="f162"/>
                  </a:cubicBezTo>
                  <a:cubicBezTo>
                    <a:pt x="f168" y="f135"/>
                    <a:pt x="f169" y="f170"/>
                    <a:pt x="f171" y="f172"/>
                  </a:cubicBezTo>
                  <a:cubicBezTo>
                    <a:pt x="f9" y="f173"/>
                    <a:pt x="f174" y="f175"/>
                    <a:pt x="f176" y="f177"/>
                  </a:cubicBezTo>
                  <a:cubicBezTo>
                    <a:pt x="f178" y="f179"/>
                    <a:pt x="f180" y="f181"/>
                    <a:pt x="f180" y="f45"/>
                  </a:cubicBezTo>
                  <a:cubicBezTo>
                    <a:pt x="f180" y="f182"/>
                    <a:pt x="f183" y="f184"/>
                    <a:pt x="f185" y="f10"/>
                  </a:cubicBezTo>
                  <a:cubicBezTo>
                    <a:pt x="f186" y="f187"/>
                    <a:pt x="f188" y="f189"/>
                    <a:pt x="f190" y="f191"/>
                  </a:cubicBezTo>
                  <a:cubicBezTo>
                    <a:pt x="f26" y="f192"/>
                    <a:pt x="f172" y="f193"/>
                    <a:pt x="f10" y="f5"/>
                  </a:cubicBezTo>
                  <a:cubicBezTo>
                    <a:pt x="f194" y="f195"/>
                    <a:pt x="f196" y="f197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978B164-CE4C-3755-2301-91AE0A6D1351}"/>
                </a:ext>
              </a:extLst>
            </p:cNvPr>
            <p:cNvSpPr/>
            <p:nvPr/>
          </p:nvSpPr>
          <p:spPr>
            <a:xfrm>
              <a:off x="8045448" y="1241032"/>
              <a:ext cx="2684458" cy="14747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2"/>
                <a:gd name="f7" fmla="val 391"/>
                <a:gd name="f8" fmla="val 595"/>
                <a:gd name="f9" fmla="val 273"/>
                <a:gd name="f10" fmla="val 606"/>
                <a:gd name="f11" fmla="val 204"/>
                <a:gd name="f12" fmla="val 616"/>
                <a:gd name="f13" fmla="val 138"/>
                <a:gd name="f14" fmla="val 626"/>
                <a:gd name="f15" fmla="val 70"/>
                <a:gd name="f16" fmla="val 600"/>
                <a:gd name="f17" fmla="val 66"/>
                <a:gd name="f18" fmla="val 576"/>
                <a:gd name="f19" fmla="val 62"/>
                <a:gd name="f20" fmla="val 551"/>
                <a:gd name="f21" fmla="val 58"/>
                <a:gd name="f22" fmla="val 550"/>
                <a:gd name="f23" fmla="val 61"/>
                <a:gd name="f24" fmla="val 549"/>
                <a:gd name="f25" fmla="val 63"/>
                <a:gd name="f26" fmla="val 65"/>
                <a:gd name="f27" fmla="val 544"/>
                <a:gd name="f28" fmla="val 96"/>
                <a:gd name="f29" fmla="val 539"/>
                <a:gd name="f30" fmla="val 127"/>
                <a:gd name="f31" fmla="val 534"/>
                <a:gd name="f32" fmla="val 158"/>
                <a:gd name="f33" fmla="val 532"/>
                <a:gd name="f34" fmla="val 173"/>
                <a:gd name="f35" fmla="val 519"/>
                <a:gd name="f36" fmla="val 183"/>
                <a:gd name="f37" fmla="val 506"/>
                <a:gd name="f38" fmla="val 181"/>
                <a:gd name="f39" fmla="val 492"/>
                <a:gd name="f40" fmla="val 179"/>
                <a:gd name="f41" fmla="val 483"/>
                <a:gd name="f42" fmla="val 166"/>
                <a:gd name="f43" fmla="val 485"/>
                <a:gd name="f44" fmla="val 150"/>
                <a:gd name="f45" fmla="val 486"/>
                <a:gd name="f46" fmla="val 143"/>
                <a:gd name="f47" fmla="val 487"/>
                <a:gd name="f48" fmla="val 136"/>
                <a:gd name="f49" fmla="val 488"/>
                <a:gd name="f50" fmla="val 129"/>
                <a:gd name="f51" fmla="val 103"/>
                <a:gd name="f52" fmla="val 496"/>
                <a:gd name="f53" fmla="val 78"/>
                <a:gd name="f54" fmla="val 500"/>
                <a:gd name="f55" fmla="val 50"/>
                <a:gd name="f56" fmla="val 432"/>
                <a:gd name="f57" fmla="val 40"/>
                <a:gd name="f58" fmla="val 365"/>
                <a:gd name="f59" fmla="val 30"/>
                <a:gd name="f60" fmla="val 298"/>
                <a:gd name="f61" fmla="val 19"/>
                <a:gd name="f62" fmla="val 297"/>
                <a:gd name="f63" fmla="val 24"/>
                <a:gd name="f64" fmla="val 296"/>
                <a:gd name="f65" fmla="val 28"/>
                <a:gd name="f66" fmla="val 295"/>
                <a:gd name="f67" fmla="val 31"/>
                <a:gd name="f68" fmla="val 291"/>
                <a:gd name="f69" fmla="val 59"/>
                <a:gd name="f70" fmla="val 287"/>
                <a:gd name="f71" fmla="val 88"/>
                <a:gd name="f72" fmla="val 283"/>
                <a:gd name="f73" fmla="val 116"/>
                <a:gd name="f74" fmla="val 280"/>
                <a:gd name="f75" fmla="val 133"/>
                <a:gd name="f76" fmla="val 268"/>
                <a:gd name="f77" fmla="val 144"/>
                <a:gd name="f78" fmla="val 254"/>
                <a:gd name="f79" fmla="val 142"/>
                <a:gd name="f80" fmla="val 239"/>
                <a:gd name="f81" fmla="val 140"/>
                <a:gd name="f82" fmla="val 230"/>
                <a:gd name="f83" fmla="val 126"/>
                <a:gd name="f84" fmla="val 232"/>
                <a:gd name="f85" fmla="val 109"/>
                <a:gd name="f86" fmla="val 235"/>
                <a:gd name="f87" fmla="val 93"/>
                <a:gd name="f88" fmla="val 237"/>
                <a:gd name="f89" fmla="val 240"/>
                <a:gd name="f90" fmla="val 242"/>
                <a:gd name="f91" fmla="val 46"/>
                <a:gd name="f92" fmla="val 245"/>
                <a:gd name="f93" fmla="val 29"/>
                <a:gd name="f94" fmla="val 247"/>
                <a:gd name="f95" fmla="val 11"/>
                <a:gd name="f96" fmla="val 221"/>
                <a:gd name="f97" fmla="val 7"/>
                <a:gd name="f98" fmla="val 196"/>
                <a:gd name="f99" fmla="val 4"/>
                <a:gd name="f100" fmla="val 171"/>
                <a:gd name="f101" fmla="val 160"/>
                <a:gd name="f102" fmla="val 69"/>
                <a:gd name="f103" fmla="val 135"/>
                <a:gd name="f104" fmla="val 202"/>
                <a:gd name="f105" fmla="val 159"/>
                <a:gd name="f106" fmla="val 205"/>
                <a:gd name="f107" fmla="val 167"/>
                <a:gd name="f108" fmla="val 208"/>
                <a:gd name="f109" fmla="val 211"/>
                <a:gd name="f110" fmla="val 187"/>
                <a:gd name="f111" fmla="val 222"/>
                <a:gd name="f112" fmla="val 185"/>
                <a:gd name="f113" fmla="val 184"/>
                <a:gd name="f114" fmla="val 174"/>
                <a:gd name="f115" fmla="val 256"/>
                <a:gd name="f116" fmla="val 161"/>
                <a:gd name="f117" fmla="val 156"/>
                <a:gd name="f118" fmla="val 151"/>
                <a:gd name="f119" fmla="val 255"/>
                <a:gd name="f120" fmla="val 146"/>
                <a:gd name="f121" fmla="val 249"/>
                <a:gd name="f122" fmla="val 72"/>
                <a:gd name="f123" fmla="val 243"/>
                <a:gd name="f124" fmla="val 35"/>
                <a:gd name="f125" fmla="val 238"/>
                <a:gd name="f126" fmla="val 16"/>
                <a:gd name="f127" fmla="val 244"/>
                <a:gd name="f128" fmla="val 2"/>
                <a:gd name="f129" fmla="val 260"/>
                <a:gd name="f130" fmla="val 274"/>
                <a:gd name="f131" fmla="val 286"/>
                <a:gd name="f132" fmla="val 289"/>
                <a:gd name="f133" fmla="val 102"/>
                <a:gd name="f134" fmla="val 300"/>
                <a:gd name="f135" fmla="val 175"/>
                <a:gd name="f136" fmla="val 311"/>
                <a:gd name="f137" fmla="val 322"/>
                <a:gd name="f138" fmla="val 390"/>
                <a:gd name="f139" fmla="val 344"/>
                <a:gd name="f140" fmla="val 533"/>
                <a:gd name="f141" fmla="val 366"/>
                <a:gd name="f142" fmla="val 675"/>
                <a:gd name="f143" fmla="val 388"/>
                <a:gd name="f144" fmla="val 694"/>
                <a:gd name="f145" fmla="val 708"/>
                <a:gd name="f146" fmla="val 382"/>
                <a:gd name="f147" fmla="val 710"/>
                <a:gd name="f148" fmla="val 352"/>
                <a:gd name="f149" fmla="val 701"/>
                <a:gd name="f150" fmla="val 340"/>
                <a:gd name="f151" fmla="val 683"/>
                <a:gd name="f152" fmla="val 337"/>
                <a:gd name="f153" fmla="val 317"/>
                <a:gd name="f154" fmla="val 420"/>
                <a:gd name="f155" fmla="val 277"/>
                <a:gd name="f156" fmla="val 270"/>
                <a:gd name="f157" fmla="val 261"/>
                <a:gd name="f158" fmla="val 262"/>
                <a:gd name="f159" fmla="val 264"/>
                <a:gd name="f160" fmla="val 246"/>
                <a:gd name="f161" fmla="val 267"/>
                <a:gd name="f162" fmla="val 231"/>
                <a:gd name="f163" fmla="val 224"/>
                <a:gd name="f164" fmla="val 227"/>
                <a:gd name="f165" fmla="val 312"/>
                <a:gd name="f166" fmla="val 229"/>
                <a:gd name="f167" fmla="val 327"/>
                <a:gd name="f168" fmla="val 342"/>
                <a:gd name="f169" fmla="val 233"/>
                <a:gd name="f170" fmla="val 343"/>
                <a:gd name="f171" fmla="val 226"/>
                <a:gd name="f172" fmla="val 220"/>
                <a:gd name="f173" fmla="val 345"/>
                <a:gd name="f174" fmla="val 214"/>
                <a:gd name="f175" fmla="val 348"/>
                <a:gd name="f176" fmla="val 351"/>
                <a:gd name="f177" fmla="val 177"/>
                <a:gd name="f178" fmla="val 354"/>
                <a:gd name="f179" fmla="val 357"/>
                <a:gd name="f180" fmla="val 369"/>
                <a:gd name="f181" fmla="val 137"/>
                <a:gd name="f182" fmla="val 396"/>
                <a:gd name="f183" fmla="val 139"/>
                <a:gd name="f184" fmla="val 404"/>
                <a:gd name="f185" fmla="val 149"/>
                <a:gd name="f186" fmla="val 403"/>
                <a:gd name="f187" fmla="val 164"/>
                <a:gd name="f188" fmla="val 170"/>
                <a:gd name="f189" fmla="val 402"/>
                <a:gd name="f190" fmla="val 176"/>
                <a:gd name="f191" fmla="val 401"/>
                <a:gd name="f192" fmla="val 182"/>
                <a:gd name="f193" fmla="val 398"/>
                <a:gd name="f194" fmla="val 201"/>
                <a:gd name="f195" fmla="val 395"/>
                <a:gd name="f196" fmla="val 392"/>
                <a:gd name="f197" fmla="val 241"/>
                <a:gd name="f198" fmla="val 460"/>
                <a:gd name="f199" fmla="val 252"/>
                <a:gd name="f200" fmla="val 526"/>
                <a:gd name="f201" fmla="+- 0 0 -90"/>
                <a:gd name="f202" fmla="*/ f3 1 712"/>
                <a:gd name="f203" fmla="*/ f4 1 391"/>
                <a:gd name="f204" fmla="val f5"/>
                <a:gd name="f205" fmla="val f6"/>
                <a:gd name="f206" fmla="val f7"/>
                <a:gd name="f207" fmla="*/ f201 f0 1"/>
                <a:gd name="f208" fmla="+- f206 0 f204"/>
                <a:gd name="f209" fmla="+- f205 0 f204"/>
                <a:gd name="f210" fmla="*/ f207 1 f2"/>
                <a:gd name="f211" fmla="*/ f209 1 712"/>
                <a:gd name="f212" fmla="*/ f208 1 391"/>
                <a:gd name="f213" fmla="*/ 595 f209 1"/>
                <a:gd name="f214" fmla="*/ 273 f208 1"/>
                <a:gd name="f215" fmla="*/ 626 f209 1"/>
                <a:gd name="f216" fmla="*/ 70 f208 1"/>
                <a:gd name="f217" fmla="*/ 551 f209 1"/>
                <a:gd name="f218" fmla="*/ 58 f208 1"/>
                <a:gd name="f219" fmla="*/ 549 f209 1"/>
                <a:gd name="f220" fmla="*/ 65 f208 1"/>
                <a:gd name="f221" fmla="*/ 534 f209 1"/>
                <a:gd name="f222" fmla="*/ 158 f208 1"/>
                <a:gd name="f223" fmla="*/ 506 f209 1"/>
                <a:gd name="f224" fmla="*/ 181 f208 1"/>
                <a:gd name="f225" fmla="*/ 485 f209 1"/>
                <a:gd name="f226" fmla="*/ 150 f208 1"/>
                <a:gd name="f227" fmla="*/ 488 f209 1"/>
                <a:gd name="f228" fmla="*/ 129 f208 1"/>
                <a:gd name="f229" fmla="*/ 500 f209 1"/>
                <a:gd name="f230" fmla="*/ 50 f208 1"/>
                <a:gd name="f231" fmla="*/ 298 f209 1"/>
                <a:gd name="f232" fmla="*/ 19 f208 1"/>
                <a:gd name="f233" fmla="*/ 295 f209 1"/>
                <a:gd name="f234" fmla="*/ 31 f208 1"/>
                <a:gd name="f235" fmla="*/ 283 f209 1"/>
                <a:gd name="f236" fmla="*/ 116 f208 1"/>
                <a:gd name="f237" fmla="*/ 254 f209 1"/>
                <a:gd name="f238" fmla="*/ 142 f208 1"/>
                <a:gd name="f239" fmla="*/ 232 f209 1"/>
                <a:gd name="f240" fmla="*/ 109 f208 1"/>
                <a:gd name="f241" fmla="*/ 240 f209 1"/>
                <a:gd name="f242" fmla="*/ 63 f208 1"/>
                <a:gd name="f243" fmla="*/ 247 f209 1"/>
                <a:gd name="f244" fmla="*/ 11 f208 1"/>
                <a:gd name="f245" fmla="*/ 171 f209 1"/>
                <a:gd name="f246" fmla="*/ 0 f208 1"/>
                <a:gd name="f247" fmla="*/ 140 f209 1"/>
                <a:gd name="f248" fmla="*/ 202 f208 1"/>
                <a:gd name="f249" fmla="*/ 167 f209 1"/>
                <a:gd name="f250" fmla="*/ 208 f208 1"/>
                <a:gd name="f251" fmla="*/ 185 f209 1"/>
                <a:gd name="f252" fmla="*/ 235 f208 1"/>
                <a:gd name="f253" fmla="*/ 161 f209 1"/>
                <a:gd name="f254" fmla="*/ 256 f208 1"/>
                <a:gd name="f255" fmla="*/ 146 f209 1"/>
                <a:gd name="f256" fmla="*/ 254 f208 1"/>
                <a:gd name="f257" fmla="*/ 35 f209 1"/>
                <a:gd name="f258" fmla="*/ 238 f208 1"/>
                <a:gd name="f259" fmla="*/ 2 f209 1"/>
                <a:gd name="f260" fmla="*/ 260 f208 1"/>
                <a:gd name="f261" fmla="*/ 29 f209 1"/>
                <a:gd name="f262" fmla="*/ 289 f208 1"/>
                <a:gd name="f263" fmla="*/ 322 f208 1"/>
                <a:gd name="f264" fmla="*/ 675 f209 1"/>
                <a:gd name="f265" fmla="*/ 388 f208 1"/>
                <a:gd name="f266" fmla="*/ 710 f209 1"/>
                <a:gd name="f267" fmla="*/ 366 f208 1"/>
                <a:gd name="f268" fmla="*/ 683 f209 1"/>
                <a:gd name="f269" fmla="*/ 337 f208 1"/>
                <a:gd name="f270" fmla="*/ 289 f209 1"/>
                <a:gd name="f271" fmla="*/ 277 f208 1"/>
                <a:gd name="f272" fmla="*/ 264 f209 1"/>
                <a:gd name="f273" fmla="*/ 246 f208 1"/>
                <a:gd name="f274" fmla="*/ 297 f209 1"/>
                <a:gd name="f275" fmla="*/ 227 f208 1"/>
                <a:gd name="f276" fmla="*/ 342 f209 1"/>
                <a:gd name="f277" fmla="*/ 233 f208 1"/>
                <a:gd name="f278" fmla="*/ 345 f209 1"/>
                <a:gd name="f279" fmla="*/ 214 f208 1"/>
                <a:gd name="f280" fmla="*/ 354 f209 1"/>
                <a:gd name="f281" fmla="*/ 382 f209 1"/>
                <a:gd name="f282" fmla="*/ 137 f208 1"/>
                <a:gd name="f283" fmla="*/ 403 f209 1"/>
                <a:gd name="f284" fmla="*/ 164 f208 1"/>
                <a:gd name="f285" fmla="*/ 401 f209 1"/>
                <a:gd name="f286" fmla="*/ 182 f208 1"/>
                <a:gd name="f287" fmla="*/ 392 f209 1"/>
                <a:gd name="f288" fmla="*/ 241 f208 1"/>
                <a:gd name="f289" fmla="+- f210 0 f1"/>
                <a:gd name="f290" fmla="*/ f213 1 712"/>
                <a:gd name="f291" fmla="*/ f214 1 391"/>
                <a:gd name="f292" fmla="*/ f215 1 712"/>
                <a:gd name="f293" fmla="*/ f216 1 391"/>
                <a:gd name="f294" fmla="*/ f217 1 712"/>
                <a:gd name="f295" fmla="*/ f218 1 391"/>
                <a:gd name="f296" fmla="*/ f219 1 712"/>
                <a:gd name="f297" fmla="*/ f220 1 391"/>
                <a:gd name="f298" fmla="*/ f221 1 712"/>
                <a:gd name="f299" fmla="*/ f222 1 391"/>
                <a:gd name="f300" fmla="*/ f223 1 712"/>
                <a:gd name="f301" fmla="*/ f224 1 391"/>
                <a:gd name="f302" fmla="*/ f225 1 712"/>
                <a:gd name="f303" fmla="*/ f226 1 391"/>
                <a:gd name="f304" fmla="*/ f227 1 712"/>
                <a:gd name="f305" fmla="*/ f228 1 391"/>
                <a:gd name="f306" fmla="*/ f229 1 712"/>
                <a:gd name="f307" fmla="*/ f230 1 391"/>
                <a:gd name="f308" fmla="*/ f231 1 712"/>
                <a:gd name="f309" fmla="*/ f232 1 391"/>
                <a:gd name="f310" fmla="*/ f233 1 712"/>
                <a:gd name="f311" fmla="*/ f234 1 391"/>
                <a:gd name="f312" fmla="*/ f235 1 712"/>
                <a:gd name="f313" fmla="*/ f236 1 391"/>
                <a:gd name="f314" fmla="*/ f237 1 712"/>
                <a:gd name="f315" fmla="*/ f238 1 391"/>
                <a:gd name="f316" fmla="*/ f239 1 712"/>
                <a:gd name="f317" fmla="*/ f240 1 391"/>
                <a:gd name="f318" fmla="*/ f241 1 712"/>
                <a:gd name="f319" fmla="*/ f242 1 391"/>
                <a:gd name="f320" fmla="*/ f243 1 712"/>
                <a:gd name="f321" fmla="*/ f244 1 391"/>
                <a:gd name="f322" fmla="*/ f245 1 712"/>
                <a:gd name="f323" fmla="*/ f246 1 391"/>
                <a:gd name="f324" fmla="*/ f247 1 712"/>
                <a:gd name="f325" fmla="*/ f248 1 391"/>
                <a:gd name="f326" fmla="*/ f249 1 712"/>
                <a:gd name="f327" fmla="*/ f250 1 391"/>
                <a:gd name="f328" fmla="*/ f251 1 712"/>
                <a:gd name="f329" fmla="*/ f252 1 391"/>
                <a:gd name="f330" fmla="*/ f253 1 712"/>
                <a:gd name="f331" fmla="*/ f254 1 391"/>
                <a:gd name="f332" fmla="*/ f255 1 712"/>
                <a:gd name="f333" fmla="*/ f256 1 391"/>
                <a:gd name="f334" fmla="*/ f257 1 712"/>
                <a:gd name="f335" fmla="*/ f258 1 391"/>
                <a:gd name="f336" fmla="*/ f259 1 712"/>
                <a:gd name="f337" fmla="*/ f260 1 391"/>
                <a:gd name="f338" fmla="*/ f261 1 712"/>
                <a:gd name="f339" fmla="*/ f262 1 391"/>
                <a:gd name="f340" fmla="*/ f263 1 391"/>
                <a:gd name="f341" fmla="*/ f264 1 712"/>
                <a:gd name="f342" fmla="*/ f265 1 391"/>
                <a:gd name="f343" fmla="*/ f266 1 712"/>
                <a:gd name="f344" fmla="*/ f267 1 391"/>
                <a:gd name="f345" fmla="*/ f268 1 712"/>
                <a:gd name="f346" fmla="*/ f269 1 391"/>
                <a:gd name="f347" fmla="*/ f270 1 712"/>
                <a:gd name="f348" fmla="*/ f271 1 391"/>
                <a:gd name="f349" fmla="*/ f272 1 712"/>
                <a:gd name="f350" fmla="*/ f273 1 391"/>
                <a:gd name="f351" fmla="*/ f274 1 712"/>
                <a:gd name="f352" fmla="*/ f275 1 391"/>
                <a:gd name="f353" fmla="*/ f276 1 712"/>
                <a:gd name="f354" fmla="*/ f277 1 391"/>
                <a:gd name="f355" fmla="*/ f278 1 712"/>
                <a:gd name="f356" fmla="*/ f279 1 391"/>
                <a:gd name="f357" fmla="*/ f280 1 712"/>
                <a:gd name="f358" fmla="*/ f281 1 712"/>
                <a:gd name="f359" fmla="*/ f282 1 391"/>
                <a:gd name="f360" fmla="*/ f283 1 712"/>
                <a:gd name="f361" fmla="*/ f284 1 391"/>
                <a:gd name="f362" fmla="*/ f285 1 712"/>
                <a:gd name="f363" fmla="*/ f286 1 391"/>
                <a:gd name="f364" fmla="*/ f287 1 712"/>
                <a:gd name="f365" fmla="*/ f288 1 391"/>
                <a:gd name="f366" fmla="*/ 0 1 f211"/>
                <a:gd name="f367" fmla="*/ f205 1 f211"/>
                <a:gd name="f368" fmla="*/ 0 1 f212"/>
                <a:gd name="f369" fmla="*/ f206 1 f212"/>
                <a:gd name="f370" fmla="*/ f290 1 f211"/>
                <a:gd name="f371" fmla="*/ f291 1 f212"/>
                <a:gd name="f372" fmla="*/ f292 1 f211"/>
                <a:gd name="f373" fmla="*/ f293 1 f212"/>
                <a:gd name="f374" fmla="*/ f294 1 f211"/>
                <a:gd name="f375" fmla="*/ f295 1 f212"/>
                <a:gd name="f376" fmla="*/ f296 1 f211"/>
                <a:gd name="f377" fmla="*/ f297 1 f212"/>
                <a:gd name="f378" fmla="*/ f298 1 f211"/>
                <a:gd name="f379" fmla="*/ f299 1 f212"/>
                <a:gd name="f380" fmla="*/ f300 1 f211"/>
                <a:gd name="f381" fmla="*/ f301 1 f212"/>
                <a:gd name="f382" fmla="*/ f302 1 f211"/>
                <a:gd name="f383" fmla="*/ f303 1 f212"/>
                <a:gd name="f384" fmla="*/ f304 1 f211"/>
                <a:gd name="f385" fmla="*/ f305 1 f212"/>
                <a:gd name="f386" fmla="*/ f306 1 f211"/>
                <a:gd name="f387" fmla="*/ f307 1 f212"/>
                <a:gd name="f388" fmla="*/ f308 1 f211"/>
                <a:gd name="f389" fmla="*/ f309 1 f212"/>
                <a:gd name="f390" fmla="*/ f310 1 f211"/>
                <a:gd name="f391" fmla="*/ f311 1 f212"/>
                <a:gd name="f392" fmla="*/ f312 1 f211"/>
                <a:gd name="f393" fmla="*/ f313 1 f212"/>
                <a:gd name="f394" fmla="*/ f314 1 f211"/>
                <a:gd name="f395" fmla="*/ f315 1 f212"/>
                <a:gd name="f396" fmla="*/ f316 1 f211"/>
                <a:gd name="f397" fmla="*/ f317 1 f212"/>
                <a:gd name="f398" fmla="*/ f318 1 f211"/>
                <a:gd name="f399" fmla="*/ f319 1 f212"/>
                <a:gd name="f400" fmla="*/ f320 1 f211"/>
                <a:gd name="f401" fmla="*/ f321 1 f212"/>
                <a:gd name="f402" fmla="*/ f322 1 f211"/>
                <a:gd name="f403" fmla="*/ f323 1 f212"/>
                <a:gd name="f404" fmla="*/ f324 1 f211"/>
                <a:gd name="f405" fmla="*/ f325 1 f212"/>
                <a:gd name="f406" fmla="*/ f326 1 f211"/>
                <a:gd name="f407" fmla="*/ f327 1 f212"/>
                <a:gd name="f408" fmla="*/ f328 1 f211"/>
                <a:gd name="f409" fmla="*/ f329 1 f212"/>
                <a:gd name="f410" fmla="*/ f330 1 f211"/>
                <a:gd name="f411" fmla="*/ f331 1 f212"/>
                <a:gd name="f412" fmla="*/ f332 1 f211"/>
                <a:gd name="f413" fmla="*/ f333 1 f212"/>
                <a:gd name="f414" fmla="*/ f334 1 f211"/>
                <a:gd name="f415" fmla="*/ f335 1 f212"/>
                <a:gd name="f416" fmla="*/ f336 1 f211"/>
                <a:gd name="f417" fmla="*/ f337 1 f212"/>
                <a:gd name="f418" fmla="*/ f338 1 f211"/>
                <a:gd name="f419" fmla="*/ f339 1 f212"/>
                <a:gd name="f420" fmla="*/ f340 1 f212"/>
                <a:gd name="f421" fmla="*/ f341 1 f211"/>
                <a:gd name="f422" fmla="*/ f342 1 f212"/>
                <a:gd name="f423" fmla="*/ f343 1 f211"/>
                <a:gd name="f424" fmla="*/ f344 1 f212"/>
                <a:gd name="f425" fmla="*/ f345 1 f211"/>
                <a:gd name="f426" fmla="*/ f346 1 f212"/>
                <a:gd name="f427" fmla="*/ f347 1 f211"/>
                <a:gd name="f428" fmla="*/ f348 1 f212"/>
                <a:gd name="f429" fmla="*/ f349 1 f211"/>
                <a:gd name="f430" fmla="*/ f350 1 f212"/>
                <a:gd name="f431" fmla="*/ f351 1 f211"/>
                <a:gd name="f432" fmla="*/ f352 1 f212"/>
                <a:gd name="f433" fmla="*/ f353 1 f211"/>
                <a:gd name="f434" fmla="*/ f354 1 f212"/>
                <a:gd name="f435" fmla="*/ f355 1 f211"/>
                <a:gd name="f436" fmla="*/ f356 1 f212"/>
                <a:gd name="f437" fmla="*/ f357 1 f211"/>
                <a:gd name="f438" fmla="*/ f358 1 f211"/>
                <a:gd name="f439" fmla="*/ f359 1 f212"/>
                <a:gd name="f440" fmla="*/ f360 1 f211"/>
                <a:gd name="f441" fmla="*/ f361 1 f212"/>
                <a:gd name="f442" fmla="*/ f362 1 f211"/>
                <a:gd name="f443" fmla="*/ f363 1 f212"/>
                <a:gd name="f444" fmla="*/ f364 1 f211"/>
                <a:gd name="f445" fmla="*/ f365 1 f212"/>
                <a:gd name="f446" fmla="*/ f366 f202 1"/>
                <a:gd name="f447" fmla="*/ f367 f202 1"/>
                <a:gd name="f448" fmla="*/ f369 f203 1"/>
                <a:gd name="f449" fmla="*/ f368 f203 1"/>
                <a:gd name="f450" fmla="*/ f370 f202 1"/>
                <a:gd name="f451" fmla="*/ f371 f203 1"/>
                <a:gd name="f452" fmla="*/ f372 f202 1"/>
                <a:gd name="f453" fmla="*/ f373 f203 1"/>
                <a:gd name="f454" fmla="*/ f374 f202 1"/>
                <a:gd name="f455" fmla="*/ f375 f203 1"/>
                <a:gd name="f456" fmla="*/ f376 f202 1"/>
                <a:gd name="f457" fmla="*/ f377 f203 1"/>
                <a:gd name="f458" fmla="*/ f378 f202 1"/>
                <a:gd name="f459" fmla="*/ f379 f203 1"/>
                <a:gd name="f460" fmla="*/ f380 f202 1"/>
                <a:gd name="f461" fmla="*/ f381 f203 1"/>
                <a:gd name="f462" fmla="*/ f382 f202 1"/>
                <a:gd name="f463" fmla="*/ f383 f203 1"/>
                <a:gd name="f464" fmla="*/ f384 f202 1"/>
                <a:gd name="f465" fmla="*/ f385 f203 1"/>
                <a:gd name="f466" fmla="*/ f386 f202 1"/>
                <a:gd name="f467" fmla="*/ f387 f203 1"/>
                <a:gd name="f468" fmla="*/ f388 f202 1"/>
                <a:gd name="f469" fmla="*/ f389 f203 1"/>
                <a:gd name="f470" fmla="*/ f390 f202 1"/>
                <a:gd name="f471" fmla="*/ f391 f203 1"/>
                <a:gd name="f472" fmla="*/ f392 f202 1"/>
                <a:gd name="f473" fmla="*/ f393 f203 1"/>
                <a:gd name="f474" fmla="*/ f394 f202 1"/>
                <a:gd name="f475" fmla="*/ f395 f203 1"/>
                <a:gd name="f476" fmla="*/ f396 f202 1"/>
                <a:gd name="f477" fmla="*/ f397 f203 1"/>
                <a:gd name="f478" fmla="*/ f398 f202 1"/>
                <a:gd name="f479" fmla="*/ f399 f203 1"/>
                <a:gd name="f480" fmla="*/ f400 f202 1"/>
                <a:gd name="f481" fmla="*/ f401 f203 1"/>
                <a:gd name="f482" fmla="*/ f402 f202 1"/>
                <a:gd name="f483" fmla="*/ f403 f203 1"/>
                <a:gd name="f484" fmla="*/ f404 f202 1"/>
                <a:gd name="f485" fmla="*/ f405 f203 1"/>
                <a:gd name="f486" fmla="*/ f406 f202 1"/>
                <a:gd name="f487" fmla="*/ f407 f203 1"/>
                <a:gd name="f488" fmla="*/ f408 f202 1"/>
                <a:gd name="f489" fmla="*/ f409 f203 1"/>
                <a:gd name="f490" fmla="*/ f410 f202 1"/>
                <a:gd name="f491" fmla="*/ f411 f203 1"/>
                <a:gd name="f492" fmla="*/ f412 f202 1"/>
                <a:gd name="f493" fmla="*/ f413 f203 1"/>
                <a:gd name="f494" fmla="*/ f414 f202 1"/>
                <a:gd name="f495" fmla="*/ f415 f203 1"/>
                <a:gd name="f496" fmla="*/ f416 f202 1"/>
                <a:gd name="f497" fmla="*/ f417 f203 1"/>
                <a:gd name="f498" fmla="*/ f418 f202 1"/>
                <a:gd name="f499" fmla="*/ f419 f203 1"/>
                <a:gd name="f500" fmla="*/ f420 f203 1"/>
                <a:gd name="f501" fmla="*/ f421 f202 1"/>
                <a:gd name="f502" fmla="*/ f422 f203 1"/>
                <a:gd name="f503" fmla="*/ f423 f202 1"/>
                <a:gd name="f504" fmla="*/ f424 f203 1"/>
                <a:gd name="f505" fmla="*/ f425 f202 1"/>
                <a:gd name="f506" fmla="*/ f426 f203 1"/>
                <a:gd name="f507" fmla="*/ f427 f202 1"/>
                <a:gd name="f508" fmla="*/ f428 f203 1"/>
                <a:gd name="f509" fmla="*/ f429 f202 1"/>
                <a:gd name="f510" fmla="*/ f430 f203 1"/>
                <a:gd name="f511" fmla="*/ f431 f202 1"/>
                <a:gd name="f512" fmla="*/ f432 f203 1"/>
                <a:gd name="f513" fmla="*/ f433 f202 1"/>
                <a:gd name="f514" fmla="*/ f434 f203 1"/>
                <a:gd name="f515" fmla="*/ f435 f202 1"/>
                <a:gd name="f516" fmla="*/ f436 f203 1"/>
                <a:gd name="f517" fmla="*/ f437 f202 1"/>
                <a:gd name="f518" fmla="*/ f438 f202 1"/>
                <a:gd name="f519" fmla="*/ f439 f203 1"/>
                <a:gd name="f520" fmla="*/ f440 f202 1"/>
                <a:gd name="f521" fmla="*/ f441 f203 1"/>
                <a:gd name="f522" fmla="*/ f442 f202 1"/>
                <a:gd name="f523" fmla="*/ f443 f203 1"/>
                <a:gd name="f524" fmla="*/ f444 f202 1"/>
                <a:gd name="f525" fmla="*/ f445 f20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9">
                  <a:pos x="f450" y="f451"/>
                </a:cxn>
                <a:cxn ang="f289">
                  <a:pos x="f452" y="f453"/>
                </a:cxn>
                <a:cxn ang="f289">
                  <a:pos x="f454" y="f455"/>
                </a:cxn>
                <a:cxn ang="f289">
                  <a:pos x="f456" y="f457"/>
                </a:cxn>
                <a:cxn ang="f289">
                  <a:pos x="f458" y="f459"/>
                </a:cxn>
                <a:cxn ang="f289">
                  <a:pos x="f460" y="f461"/>
                </a:cxn>
                <a:cxn ang="f289">
                  <a:pos x="f462" y="f463"/>
                </a:cxn>
                <a:cxn ang="f289">
                  <a:pos x="f464" y="f465"/>
                </a:cxn>
                <a:cxn ang="f289">
                  <a:pos x="f466" y="f467"/>
                </a:cxn>
                <a:cxn ang="f289">
                  <a:pos x="f468" y="f469"/>
                </a:cxn>
                <a:cxn ang="f289">
                  <a:pos x="f470" y="f471"/>
                </a:cxn>
                <a:cxn ang="f289">
                  <a:pos x="f472" y="f473"/>
                </a:cxn>
                <a:cxn ang="f289">
                  <a:pos x="f474" y="f475"/>
                </a:cxn>
                <a:cxn ang="f289">
                  <a:pos x="f476" y="f477"/>
                </a:cxn>
                <a:cxn ang="f289">
                  <a:pos x="f478" y="f479"/>
                </a:cxn>
                <a:cxn ang="f289">
                  <a:pos x="f480" y="f481"/>
                </a:cxn>
                <a:cxn ang="f289">
                  <a:pos x="f482" y="f483"/>
                </a:cxn>
                <a:cxn ang="f289">
                  <a:pos x="f484" y="f485"/>
                </a:cxn>
                <a:cxn ang="f289">
                  <a:pos x="f486" y="f487"/>
                </a:cxn>
                <a:cxn ang="f289">
                  <a:pos x="f488" y="f489"/>
                </a:cxn>
                <a:cxn ang="f289">
                  <a:pos x="f490" y="f491"/>
                </a:cxn>
                <a:cxn ang="f289">
                  <a:pos x="f492" y="f493"/>
                </a:cxn>
                <a:cxn ang="f289">
                  <a:pos x="f494" y="f495"/>
                </a:cxn>
                <a:cxn ang="f289">
                  <a:pos x="f496" y="f497"/>
                </a:cxn>
                <a:cxn ang="f289">
                  <a:pos x="f498" y="f499"/>
                </a:cxn>
                <a:cxn ang="f289">
                  <a:pos x="f480" y="f500"/>
                </a:cxn>
                <a:cxn ang="f289">
                  <a:pos x="f501" y="f502"/>
                </a:cxn>
                <a:cxn ang="f289">
                  <a:pos x="f503" y="f504"/>
                </a:cxn>
                <a:cxn ang="f289">
                  <a:pos x="f505" y="f506"/>
                </a:cxn>
                <a:cxn ang="f289">
                  <a:pos x="f507" y="f508"/>
                </a:cxn>
                <a:cxn ang="f289">
                  <a:pos x="f509" y="f510"/>
                </a:cxn>
                <a:cxn ang="f289">
                  <a:pos x="f511" y="f512"/>
                </a:cxn>
                <a:cxn ang="f289">
                  <a:pos x="f513" y="f514"/>
                </a:cxn>
                <a:cxn ang="f289">
                  <a:pos x="f515" y="f516"/>
                </a:cxn>
                <a:cxn ang="f289">
                  <a:pos x="f517" y="f459"/>
                </a:cxn>
                <a:cxn ang="f289">
                  <a:pos x="f518" y="f519"/>
                </a:cxn>
                <a:cxn ang="f289">
                  <a:pos x="f520" y="f521"/>
                </a:cxn>
                <a:cxn ang="f289">
                  <a:pos x="f522" y="f523"/>
                </a:cxn>
                <a:cxn ang="f289">
                  <a:pos x="f524" y="f525"/>
                </a:cxn>
                <a:cxn ang="f289">
                  <a:pos x="f450" y="f451"/>
                </a:cxn>
              </a:cxnLst>
              <a:rect l="f446" t="f449" r="f447" b="f448"/>
              <a:pathLst>
                <a:path w="712" h="39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4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39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53"/>
                    <a:pt x="f89" y="f25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5"/>
                  </a:cubicBezTo>
                  <a:cubicBezTo>
                    <a:pt x="f101" y="f102"/>
                    <a:pt x="f44" y="f103"/>
                    <a:pt x="f81" y="f104"/>
                  </a:cubicBezTo>
                  <a:cubicBezTo>
                    <a:pt x="f44" y="f11"/>
                    <a:pt x="f105" y="f106"/>
                    <a:pt x="f107" y="f108"/>
                  </a:cubicBezTo>
                  <a:cubicBezTo>
                    <a:pt x="f2" y="f109"/>
                    <a:pt x="f110" y="f111"/>
                    <a:pt x="f112" y="f86"/>
                  </a:cubicBezTo>
                  <a:cubicBezTo>
                    <a:pt x="f113" y="f94"/>
                    <a:pt x="f114" y="f115"/>
                    <a:pt x="f116" y="f115"/>
                  </a:cubicBezTo>
                  <a:cubicBezTo>
                    <a:pt x="f117" y="f115"/>
                    <a:pt x="f118" y="f119"/>
                    <a:pt x="f120" y="f78"/>
                  </a:cubicBezTo>
                  <a:cubicBezTo>
                    <a:pt x="f85" y="f121"/>
                    <a:pt x="f122" y="f123"/>
                    <a:pt x="f124" y="f125"/>
                  </a:cubicBezTo>
                  <a:cubicBezTo>
                    <a:pt x="f126" y="f86"/>
                    <a:pt x="f99" y="f127"/>
                    <a:pt x="f128" y="f129"/>
                  </a:cubicBezTo>
                  <a:cubicBezTo>
                    <a:pt x="f5" y="f130"/>
                    <a:pt x="f95" y="f131"/>
                    <a:pt x="f93" y="f132"/>
                  </a:cubicBezTo>
                  <a:cubicBezTo>
                    <a:pt x="f133" y="f134"/>
                    <a:pt x="f135" y="f136"/>
                    <a:pt x="f94" y="f137"/>
                  </a:cubicBezTo>
                  <a:cubicBezTo>
                    <a:pt x="f138" y="f139"/>
                    <a:pt x="f140" y="f141"/>
                    <a:pt x="f142" y="f143"/>
                  </a:cubicBezTo>
                  <a:cubicBezTo>
                    <a:pt x="f144" y="f7"/>
                    <a:pt x="f145" y="f146"/>
                    <a:pt x="f147" y="f141"/>
                  </a:cubicBezTo>
                  <a:cubicBezTo>
                    <a:pt x="f6" y="f148"/>
                    <a:pt x="f149" y="f150"/>
                    <a:pt x="f151" y="f152"/>
                  </a:cubicBezTo>
                  <a:cubicBezTo>
                    <a:pt x="f20" y="f153"/>
                    <a:pt x="f154" y="f62"/>
                    <a:pt x="f132" y="f155"/>
                  </a:cubicBezTo>
                  <a:cubicBezTo>
                    <a:pt x="f156" y="f130"/>
                    <a:pt x="f157" y="f158"/>
                    <a:pt x="f159" y="f160"/>
                  </a:cubicBezTo>
                  <a:cubicBezTo>
                    <a:pt x="f161" y="f162"/>
                    <a:pt x="f74" y="f163"/>
                    <a:pt x="f62" y="f164"/>
                  </a:cubicBezTo>
                  <a:cubicBezTo>
                    <a:pt x="f165" y="f166"/>
                    <a:pt x="f167" y="f162"/>
                    <a:pt x="f168" y="f169"/>
                  </a:cubicBezTo>
                  <a:cubicBezTo>
                    <a:pt x="f170" y="f171"/>
                    <a:pt x="f139" y="f172"/>
                    <a:pt x="f173" y="f174"/>
                  </a:cubicBezTo>
                  <a:cubicBezTo>
                    <a:pt x="f175" y="f98"/>
                    <a:pt x="f176" y="f177"/>
                    <a:pt x="f178" y="f32"/>
                  </a:cubicBezTo>
                  <a:cubicBezTo>
                    <a:pt x="f179" y="f77"/>
                    <a:pt x="f180" y="f103"/>
                    <a:pt x="f146" y="f181"/>
                  </a:cubicBezTo>
                  <a:cubicBezTo>
                    <a:pt x="f182" y="f183"/>
                    <a:pt x="f184" y="f185"/>
                    <a:pt x="f186" y="f187"/>
                  </a:cubicBezTo>
                  <a:cubicBezTo>
                    <a:pt x="f186" y="f188"/>
                    <a:pt x="f189" y="f190"/>
                    <a:pt x="f191" y="f192"/>
                  </a:cubicBezTo>
                  <a:cubicBezTo>
                    <a:pt x="f193" y="f194"/>
                    <a:pt x="f195" y="f172"/>
                    <a:pt x="f196" y="f197"/>
                  </a:cubicBezTo>
                  <a:cubicBezTo>
                    <a:pt x="f198" y="f199"/>
                    <a:pt x="f200" y="f158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CAB5A4E-4574-720E-9EFB-2D4430F87654}"/>
                </a:ext>
              </a:extLst>
            </p:cNvPr>
            <p:cNvSpPr/>
            <p:nvPr/>
          </p:nvSpPr>
          <p:spPr>
            <a:xfrm>
              <a:off x="6284908" y="1298182"/>
              <a:ext cx="1801816" cy="11874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8"/>
                <a:gd name="f7" fmla="val 315"/>
                <a:gd name="f8" fmla="val 452"/>
                <a:gd name="f9" fmla="val 453"/>
                <a:gd name="f10" fmla="val 314"/>
                <a:gd name="f11" fmla="val 454"/>
                <a:gd name="f12" fmla="val 312"/>
                <a:gd name="f13" fmla="val 455"/>
                <a:gd name="f14" fmla="val 311"/>
                <a:gd name="f15" fmla="val 310"/>
                <a:gd name="f16" fmla="val 451"/>
                <a:gd name="f17" fmla="val 450"/>
                <a:gd name="f18" fmla="val 309"/>
                <a:gd name="f19" fmla="val 407"/>
                <a:gd name="f20" fmla="val 274"/>
                <a:gd name="f21" fmla="val 408"/>
                <a:gd name="f22" fmla="val 219"/>
                <a:gd name="f23" fmla="val 185"/>
                <a:gd name="f24" fmla="val 456"/>
                <a:gd name="f25" fmla="val 181"/>
                <a:gd name="f26" fmla="val 459"/>
                <a:gd name="f27" fmla="val 175"/>
                <a:gd name="f28" fmla="val 462"/>
                <a:gd name="f29" fmla="val 170"/>
                <a:gd name="f30" fmla="val 126"/>
                <a:gd name="f31" fmla="val 465"/>
                <a:gd name="f32" fmla="val 77"/>
                <a:gd name="f33" fmla="val 428"/>
                <a:gd name="f34" fmla="val 47"/>
                <a:gd name="f35" fmla="val 393"/>
                <a:gd name="f36" fmla="val 17"/>
                <a:gd name="f37" fmla="val 341"/>
                <a:gd name="f38" fmla="val 14"/>
                <a:gd name="f39" fmla="val 301"/>
                <a:gd name="f40" fmla="val 38"/>
                <a:gd name="f41" fmla="val 278"/>
                <a:gd name="f42" fmla="val 52"/>
                <a:gd name="f43" fmla="val 273"/>
                <a:gd name="f44" fmla="val 51"/>
                <a:gd name="f45" fmla="val 253"/>
                <a:gd name="f46" fmla="val 33"/>
                <a:gd name="f47" fmla="val 224"/>
                <a:gd name="f48" fmla="val 7"/>
                <a:gd name="f49" fmla="val 191"/>
                <a:gd name="f50" fmla="val 155"/>
                <a:gd name="f51" fmla="val 15"/>
                <a:gd name="f52" fmla="val 119"/>
                <a:gd name="f53" fmla="val 31"/>
                <a:gd name="f54" fmla="val 101"/>
                <a:gd name="f55" fmla="val 59"/>
                <a:gd name="f56" fmla="val 100"/>
                <a:gd name="f57" fmla="val 98"/>
                <a:gd name="f58" fmla="val 125"/>
                <a:gd name="f59" fmla="val 96"/>
                <a:gd name="f60" fmla="val 130"/>
                <a:gd name="f61" fmla="val 70"/>
                <a:gd name="f62" fmla="val 136"/>
                <a:gd name="f63" fmla="val 28"/>
                <a:gd name="f64" fmla="val 146"/>
                <a:gd name="f65" fmla="val 184"/>
                <a:gd name="f66" fmla="val 1"/>
                <a:gd name="f67" fmla="val 229"/>
                <a:gd name="f68" fmla="val 2"/>
                <a:gd name="f69" fmla="val 270"/>
                <a:gd name="f70" fmla="val 34"/>
                <a:gd name="f71" fmla="val 306"/>
                <a:gd name="f72" fmla="val 75"/>
                <a:gd name="f73" fmla="val 313"/>
                <a:gd name="f74" fmla="val 94"/>
                <a:gd name="f75" fmla="val 113"/>
                <a:gd name="f76" fmla="val 132"/>
                <a:gd name="f77" fmla="val 239"/>
                <a:gd name="f78" fmla="val 346"/>
                <a:gd name="f79" fmla="+- 0 0 -90"/>
                <a:gd name="f80" fmla="*/ f3 1 478"/>
                <a:gd name="f81" fmla="*/ f4 1 315"/>
                <a:gd name="f82" fmla="val f5"/>
                <a:gd name="f83" fmla="val f6"/>
                <a:gd name="f84" fmla="val f7"/>
                <a:gd name="f85" fmla="*/ f79 f0 1"/>
                <a:gd name="f86" fmla="+- f84 0 f82"/>
                <a:gd name="f87" fmla="+- f83 0 f82"/>
                <a:gd name="f88" fmla="*/ f85 1 f2"/>
                <a:gd name="f89" fmla="*/ f87 1 478"/>
                <a:gd name="f90" fmla="*/ f86 1 315"/>
                <a:gd name="f91" fmla="*/ 452 f87 1"/>
                <a:gd name="f92" fmla="*/ 315 f86 1"/>
                <a:gd name="f93" fmla="*/ 455 f87 1"/>
                <a:gd name="f94" fmla="*/ 311 f86 1"/>
                <a:gd name="f95" fmla="*/ 450 f87 1"/>
                <a:gd name="f96" fmla="*/ 309 f86 1"/>
                <a:gd name="f97" fmla="*/ 451 f87 1"/>
                <a:gd name="f98" fmla="*/ 185 f86 1"/>
                <a:gd name="f99" fmla="*/ 462 f87 1"/>
                <a:gd name="f100" fmla="*/ 170 f86 1"/>
                <a:gd name="f101" fmla="*/ 428 f87 1"/>
                <a:gd name="f102" fmla="*/ 47 f86 1"/>
                <a:gd name="f103" fmla="*/ 301 f87 1"/>
                <a:gd name="f104" fmla="*/ 38 f86 1"/>
                <a:gd name="f105" fmla="*/ 253 f87 1"/>
                <a:gd name="f106" fmla="*/ 33 f86 1"/>
                <a:gd name="f107" fmla="*/ 155 f87 1"/>
                <a:gd name="f108" fmla="*/ 15 f86 1"/>
                <a:gd name="f109" fmla="*/ 100 f87 1"/>
                <a:gd name="f110" fmla="*/ 98 f86 1"/>
                <a:gd name="f111" fmla="*/ 70 f87 1"/>
                <a:gd name="f112" fmla="*/ 136 f86 1"/>
                <a:gd name="f113" fmla="*/ 1 f87 1"/>
                <a:gd name="f114" fmla="*/ 229 f86 1"/>
                <a:gd name="f115" fmla="*/ 75 f87 1"/>
                <a:gd name="f116" fmla="*/ 313 f86 1"/>
                <a:gd name="f117" fmla="*/ 132 f87 1"/>
                <a:gd name="f118" fmla="+- f88 0 f1"/>
                <a:gd name="f119" fmla="*/ f91 1 478"/>
                <a:gd name="f120" fmla="*/ f92 1 315"/>
                <a:gd name="f121" fmla="*/ f93 1 478"/>
                <a:gd name="f122" fmla="*/ f94 1 315"/>
                <a:gd name="f123" fmla="*/ f95 1 478"/>
                <a:gd name="f124" fmla="*/ f96 1 315"/>
                <a:gd name="f125" fmla="*/ f97 1 478"/>
                <a:gd name="f126" fmla="*/ f98 1 315"/>
                <a:gd name="f127" fmla="*/ f99 1 478"/>
                <a:gd name="f128" fmla="*/ f100 1 315"/>
                <a:gd name="f129" fmla="*/ f101 1 478"/>
                <a:gd name="f130" fmla="*/ f102 1 315"/>
                <a:gd name="f131" fmla="*/ f103 1 478"/>
                <a:gd name="f132" fmla="*/ f104 1 315"/>
                <a:gd name="f133" fmla="*/ f105 1 478"/>
                <a:gd name="f134" fmla="*/ f106 1 315"/>
                <a:gd name="f135" fmla="*/ f107 1 478"/>
                <a:gd name="f136" fmla="*/ f108 1 315"/>
                <a:gd name="f137" fmla="*/ f109 1 478"/>
                <a:gd name="f138" fmla="*/ f110 1 315"/>
                <a:gd name="f139" fmla="*/ f111 1 478"/>
                <a:gd name="f140" fmla="*/ f112 1 315"/>
                <a:gd name="f141" fmla="*/ f113 1 478"/>
                <a:gd name="f142" fmla="*/ f114 1 315"/>
                <a:gd name="f143" fmla="*/ f115 1 478"/>
                <a:gd name="f144" fmla="*/ f116 1 315"/>
                <a:gd name="f145" fmla="*/ f117 1 478"/>
                <a:gd name="f146" fmla="*/ 0 1 f89"/>
                <a:gd name="f147" fmla="*/ f83 1 f89"/>
                <a:gd name="f148" fmla="*/ 0 1 f90"/>
                <a:gd name="f149" fmla="*/ f84 1 f90"/>
                <a:gd name="f150" fmla="*/ f119 1 f89"/>
                <a:gd name="f151" fmla="*/ f120 1 f90"/>
                <a:gd name="f152" fmla="*/ f121 1 f89"/>
                <a:gd name="f153" fmla="*/ f122 1 f90"/>
                <a:gd name="f154" fmla="*/ f123 1 f89"/>
                <a:gd name="f155" fmla="*/ f124 1 f90"/>
                <a:gd name="f156" fmla="*/ f125 1 f89"/>
                <a:gd name="f157" fmla="*/ f126 1 f90"/>
                <a:gd name="f158" fmla="*/ f127 1 f89"/>
                <a:gd name="f159" fmla="*/ f128 1 f90"/>
                <a:gd name="f160" fmla="*/ f129 1 f89"/>
                <a:gd name="f161" fmla="*/ f130 1 f90"/>
                <a:gd name="f162" fmla="*/ f131 1 f89"/>
                <a:gd name="f163" fmla="*/ f132 1 f90"/>
                <a:gd name="f164" fmla="*/ f133 1 f89"/>
                <a:gd name="f165" fmla="*/ f134 1 f90"/>
                <a:gd name="f166" fmla="*/ f135 1 f89"/>
                <a:gd name="f167" fmla="*/ f136 1 f90"/>
                <a:gd name="f168" fmla="*/ f137 1 f89"/>
                <a:gd name="f169" fmla="*/ f138 1 f90"/>
                <a:gd name="f170" fmla="*/ f139 1 f89"/>
                <a:gd name="f171" fmla="*/ f140 1 f90"/>
                <a:gd name="f172" fmla="*/ f141 1 f89"/>
                <a:gd name="f173" fmla="*/ f142 1 f90"/>
                <a:gd name="f174" fmla="*/ f143 1 f89"/>
                <a:gd name="f175" fmla="*/ f144 1 f90"/>
                <a:gd name="f176" fmla="*/ f145 1 f89"/>
                <a:gd name="f177" fmla="*/ f146 f80 1"/>
                <a:gd name="f178" fmla="*/ f147 f80 1"/>
                <a:gd name="f179" fmla="*/ f149 f81 1"/>
                <a:gd name="f180" fmla="*/ f148 f81 1"/>
                <a:gd name="f181" fmla="*/ f150 f80 1"/>
                <a:gd name="f182" fmla="*/ f151 f81 1"/>
                <a:gd name="f183" fmla="*/ f152 f80 1"/>
                <a:gd name="f184" fmla="*/ f153 f81 1"/>
                <a:gd name="f185" fmla="*/ f154 f80 1"/>
                <a:gd name="f186" fmla="*/ f155 f81 1"/>
                <a:gd name="f187" fmla="*/ f156 f80 1"/>
                <a:gd name="f188" fmla="*/ f157 f81 1"/>
                <a:gd name="f189" fmla="*/ f158 f80 1"/>
                <a:gd name="f190" fmla="*/ f159 f81 1"/>
                <a:gd name="f191" fmla="*/ f160 f80 1"/>
                <a:gd name="f192" fmla="*/ f161 f81 1"/>
                <a:gd name="f193" fmla="*/ f162 f80 1"/>
                <a:gd name="f194" fmla="*/ f163 f81 1"/>
                <a:gd name="f195" fmla="*/ f164 f80 1"/>
                <a:gd name="f196" fmla="*/ f165 f81 1"/>
                <a:gd name="f197" fmla="*/ f166 f80 1"/>
                <a:gd name="f198" fmla="*/ f167 f81 1"/>
                <a:gd name="f199" fmla="*/ f168 f80 1"/>
                <a:gd name="f200" fmla="*/ f169 f81 1"/>
                <a:gd name="f201" fmla="*/ f170 f80 1"/>
                <a:gd name="f202" fmla="*/ f171 f81 1"/>
                <a:gd name="f203" fmla="*/ f172 f80 1"/>
                <a:gd name="f204" fmla="*/ f173 f81 1"/>
                <a:gd name="f205" fmla="*/ f174 f80 1"/>
                <a:gd name="f206" fmla="*/ f175 f81 1"/>
                <a:gd name="f207" fmla="*/ f176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8">
                  <a:pos x="f181" y="f182"/>
                </a:cxn>
                <a:cxn ang="f118">
                  <a:pos x="f183" y="f184"/>
                </a:cxn>
                <a:cxn ang="f118">
                  <a:pos x="f185" y="f186"/>
                </a:cxn>
                <a:cxn ang="f118">
                  <a:pos x="f187" y="f188"/>
                </a:cxn>
                <a:cxn ang="f118">
                  <a:pos x="f189" y="f190"/>
                </a:cxn>
                <a:cxn ang="f118">
                  <a:pos x="f191" y="f192"/>
                </a:cxn>
                <a:cxn ang="f118">
                  <a:pos x="f193" y="f194"/>
                </a:cxn>
                <a:cxn ang="f118">
                  <a:pos x="f195" y="f196"/>
                </a:cxn>
                <a:cxn ang="f118">
                  <a:pos x="f197" y="f198"/>
                </a:cxn>
                <a:cxn ang="f118">
                  <a:pos x="f199" y="f200"/>
                </a:cxn>
                <a:cxn ang="f118">
                  <a:pos x="f201" y="f202"/>
                </a:cxn>
                <a:cxn ang="f118">
                  <a:pos x="f203" y="f204"/>
                </a:cxn>
                <a:cxn ang="f118">
                  <a:pos x="f205" y="f206"/>
                </a:cxn>
                <a:cxn ang="f118">
                  <a:pos x="f207" y="f182"/>
                </a:cxn>
                <a:cxn ang="f118">
                  <a:pos x="f181" y="f182"/>
                </a:cxn>
              </a:cxnLst>
              <a:rect l="f177" t="f180" r="f178" b="f179"/>
              <a:pathLst>
                <a:path w="478" h="315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9" y="f15"/>
                    <a:pt x="f16" y="f15"/>
                    <a:pt x="f17" y="f18"/>
                  </a:cubicBezTo>
                  <a:cubicBezTo>
                    <a:pt x="f19" y="f20"/>
                    <a:pt x="f21" y="f22"/>
                    <a:pt x="f16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6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6" y="f58"/>
                    <a:pt x="f59" y="f60"/>
                    <a:pt x="f61" y="f62"/>
                  </a:cubicBezTo>
                  <a:cubicBezTo>
                    <a:pt x="f63" y="f64"/>
                    <a:pt x="f5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"/>
                    <a:pt x="f75" y="f7"/>
                    <a:pt x="f76" y="f7"/>
                  </a:cubicBezTo>
                  <a:cubicBezTo>
                    <a:pt x="f77" y="f7"/>
                    <a:pt x="f78" y="f7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8860F0D8-354E-3E8D-FE23-708E9489D660}"/>
                </a:ext>
              </a:extLst>
            </p:cNvPr>
            <p:cNvSpPr/>
            <p:nvPr/>
          </p:nvSpPr>
          <p:spPr>
            <a:xfrm>
              <a:off x="10444167" y="3288904"/>
              <a:ext cx="1250954" cy="11223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2"/>
                <a:gd name="f7" fmla="val 298"/>
                <a:gd name="f8" fmla="val 296"/>
                <a:gd name="f9" fmla="val 3"/>
                <a:gd name="f10" fmla="val 297"/>
                <a:gd name="f11" fmla="val 4"/>
                <a:gd name="f12" fmla="val 6"/>
                <a:gd name="f13" fmla="val 88"/>
                <a:gd name="f14" fmla="val 169"/>
                <a:gd name="f15" fmla="val 251"/>
                <a:gd name="f16" fmla="val 292"/>
                <a:gd name="f17" fmla="val 326"/>
                <a:gd name="f18" fmla="val 261"/>
                <a:gd name="f19" fmla="val 329"/>
                <a:gd name="f20" fmla="val 221"/>
                <a:gd name="f21" fmla="val 184"/>
                <a:gd name="f22" fmla="val 306"/>
                <a:gd name="f23" fmla="val 148"/>
                <a:gd name="f24" fmla="val 266"/>
                <a:gd name="f25" fmla="val 138"/>
                <a:gd name="f26" fmla="val 249"/>
                <a:gd name="f27" fmla="val 134"/>
                <a:gd name="f28" fmla="val 241"/>
                <a:gd name="f29" fmla="val 125"/>
                <a:gd name="f30" fmla="val 236"/>
                <a:gd name="f31" fmla="val 108"/>
                <a:gd name="f32" fmla="val 209"/>
                <a:gd name="f33" fmla="val 16"/>
                <a:gd name="f34" fmla="val 52"/>
                <a:gd name="f35" fmla="val 32"/>
                <a:gd name="f36" fmla="val 44"/>
                <a:gd name="f37" fmla="val 36"/>
                <a:gd name="f38" fmla="val 39"/>
                <a:gd name="f39" fmla="val 41"/>
                <a:gd name="f40" fmla="val 38"/>
                <a:gd name="f41" fmla="val 51"/>
                <a:gd name="f42" fmla="val 37"/>
                <a:gd name="f43" fmla="val 65"/>
                <a:gd name="f44" fmla="val 34"/>
                <a:gd name="f45" fmla="val 80"/>
                <a:gd name="f46" fmla="val 31"/>
                <a:gd name="f47" fmla="val 94"/>
                <a:gd name="f48" fmla="val 29"/>
                <a:gd name="f49" fmla="val 103"/>
                <a:gd name="f50" fmla="val 113"/>
                <a:gd name="f51" fmla="val 83"/>
                <a:gd name="f52" fmla="val 147"/>
                <a:gd name="f53" fmla="val 215"/>
                <a:gd name="f54" fmla="val 238"/>
                <a:gd name="f55" fmla="val 9"/>
                <a:gd name="f56" fmla="val 264"/>
                <a:gd name="f57" fmla="val 284"/>
                <a:gd name="f58" fmla="val 2"/>
                <a:gd name="f59" fmla="val 288"/>
                <a:gd name="f60" fmla="val 1"/>
                <a:gd name="f61" fmla="val 291"/>
                <a:gd name="f62" fmla="+- 0 0 -90"/>
                <a:gd name="f63" fmla="*/ f3 1 332"/>
                <a:gd name="f64" fmla="*/ f4 1 298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332"/>
                <a:gd name="f73" fmla="*/ f69 1 298"/>
                <a:gd name="f74" fmla="*/ 0 f70 1"/>
                <a:gd name="f75" fmla="*/ 296 f69 1"/>
                <a:gd name="f76" fmla="*/ 6 f70 1"/>
                <a:gd name="f77" fmla="*/ 297 f69 1"/>
                <a:gd name="f78" fmla="*/ 251 f70 1"/>
                <a:gd name="f79" fmla="*/ 329 f70 1"/>
                <a:gd name="f80" fmla="*/ 221 f69 1"/>
                <a:gd name="f81" fmla="*/ 266 f70 1"/>
                <a:gd name="f82" fmla="*/ 138 f69 1"/>
                <a:gd name="f83" fmla="*/ 236 f70 1"/>
                <a:gd name="f84" fmla="*/ 108 f69 1"/>
                <a:gd name="f85" fmla="*/ 52 f70 1"/>
                <a:gd name="f86" fmla="*/ 32 f69 1"/>
                <a:gd name="f87" fmla="*/ 38 f70 1"/>
                <a:gd name="f88" fmla="*/ 51 f69 1"/>
                <a:gd name="f89" fmla="*/ 31 f70 1"/>
                <a:gd name="f90" fmla="*/ 94 f69 1"/>
                <a:gd name="f91" fmla="*/ 39 f70 1"/>
                <a:gd name="f92" fmla="*/ 113 f69 1"/>
                <a:gd name="f93" fmla="*/ 32 f70 1"/>
                <a:gd name="f94" fmla="*/ 238 f69 1"/>
                <a:gd name="f95" fmla="*/ 3 f70 1"/>
                <a:gd name="f96" fmla="*/ 284 f69 1"/>
                <a:gd name="f97" fmla="+- f71 0 f1"/>
                <a:gd name="f98" fmla="*/ f74 1 332"/>
                <a:gd name="f99" fmla="*/ f75 1 298"/>
                <a:gd name="f100" fmla="*/ f76 1 332"/>
                <a:gd name="f101" fmla="*/ f77 1 298"/>
                <a:gd name="f102" fmla="*/ f78 1 332"/>
                <a:gd name="f103" fmla="*/ f79 1 332"/>
                <a:gd name="f104" fmla="*/ f80 1 298"/>
                <a:gd name="f105" fmla="*/ f81 1 332"/>
                <a:gd name="f106" fmla="*/ f82 1 298"/>
                <a:gd name="f107" fmla="*/ f83 1 332"/>
                <a:gd name="f108" fmla="*/ f84 1 298"/>
                <a:gd name="f109" fmla="*/ f85 1 332"/>
                <a:gd name="f110" fmla="*/ f86 1 298"/>
                <a:gd name="f111" fmla="*/ f87 1 332"/>
                <a:gd name="f112" fmla="*/ f88 1 298"/>
                <a:gd name="f113" fmla="*/ f89 1 332"/>
                <a:gd name="f114" fmla="*/ f90 1 298"/>
                <a:gd name="f115" fmla="*/ f91 1 332"/>
                <a:gd name="f116" fmla="*/ f92 1 298"/>
                <a:gd name="f117" fmla="*/ f93 1 332"/>
                <a:gd name="f118" fmla="*/ f94 1 298"/>
                <a:gd name="f119" fmla="*/ f95 1 332"/>
                <a:gd name="f120" fmla="*/ f96 1 298"/>
                <a:gd name="f121" fmla="*/ 0 1 f72"/>
                <a:gd name="f122" fmla="*/ f66 1 f72"/>
                <a:gd name="f123" fmla="*/ 0 1 f73"/>
                <a:gd name="f124" fmla="*/ f67 1 f73"/>
                <a:gd name="f125" fmla="*/ f98 1 f72"/>
                <a:gd name="f126" fmla="*/ f99 1 f73"/>
                <a:gd name="f127" fmla="*/ f100 1 f72"/>
                <a:gd name="f128" fmla="*/ f101 1 f73"/>
                <a:gd name="f129" fmla="*/ f102 1 f72"/>
                <a:gd name="f130" fmla="*/ f103 1 f72"/>
                <a:gd name="f131" fmla="*/ f104 1 f73"/>
                <a:gd name="f132" fmla="*/ f105 1 f72"/>
                <a:gd name="f133" fmla="*/ f106 1 f73"/>
                <a:gd name="f134" fmla="*/ f107 1 f72"/>
                <a:gd name="f135" fmla="*/ f108 1 f73"/>
                <a:gd name="f136" fmla="*/ f109 1 f72"/>
                <a:gd name="f137" fmla="*/ f110 1 f73"/>
                <a:gd name="f138" fmla="*/ f111 1 f72"/>
                <a:gd name="f139" fmla="*/ f112 1 f73"/>
                <a:gd name="f140" fmla="*/ f113 1 f72"/>
                <a:gd name="f141" fmla="*/ f114 1 f73"/>
                <a:gd name="f142" fmla="*/ f115 1 f72"/>
                <a:gd name="f143" fmla="*/ f116 1 f73"/>
                <a:gd name="f144" fmla="*/ f117 1 f72"/>
                <a:gd name="f145" fmla="*/ f118 1 f73"/>
                <a:gd name="f146" fmla="*/ f119 1 f72"/>
                <a:gd name="f147" fmla="*/ f120 1 f73"/>
                <a:gd name="f148" fmla="*/ f121 f63 1"/>
                <a:gd name="f149" fmla="*/ f122 f63 1"/>
                <a:gd name="f150" fmla="*/ f124 f64 1"/>
                <a:gd name="f151" fmla="*/ f123 f64 1"/>
                <a:gd name="f152" fmla="*/ f125 f63 1"/>
                <a:gd name="f153" fmla="*/ f126 f64 1"/>
                <a:gd name="f154" fmla="*/ f127 f63 1"/>
                <a:gd name="f155" fmla="*/ f128 f64 1"/>
                <a:gd name="f156" fmla="*/ f129 f63 1"/>
                <a:gd name="f157" fmla="*/ f130 f63 1"/>
                <a:gd name="f158" fmla="*/ f131 f64 1"/>
                <a:gd name="f159" fmla="*/ f132 f63 1"/>
                <a:gd name="f160" fmla="*/ f133 f64 1"/>
                <a:gd name="f161" fmla="*/ f134 f63 1"/>
                <a:gd name="f162" fmla="*/ f135 f64 1"/>
                <a:gd name="f163" fmla="*/ f136 f63 1"/>
                <a:gd name="f164" fmla="*/ f137 f64 1"/>
                <a:gd name="f165" fmla="*/ f138 f63 1"/>
                <a:gd name="f166" fmla="*/ f139 f64 1"/>
                <a:gd name="f167" fmla="*/ f140 f63 1"/>
                <a:gd name="f168" fmla="*/ f141 f64 1"/>
                <a:gd name="f169" fmla="*/ f142 f63 1"/>
                <a:gd name="f170" fmla="*/ f143 f64 1"/>
                <a:gd name="f171" fmla="*/ f144 f63 1"/>
                <a:gd name="f172" fmla="*/ f145 f64 1"/>
                <a:gd name="f173" fmla="*/ f146 f63 1"/>
                <a:gd name="f174" fmla="*/ f147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7">
                  <a:pos x="f152" y="f153"/>
                </a:cxn>
                <a:cxn ang="f97">
                  <a:pos x="f154" y="f155"/>
                </a:cxn>
                <a:cxn ang="f97">
                  <a:pos x="f156" y="f155"/>
                </a:cxn>
                <a:cxn ang="f97">
                  <a:pos x="f157" y="f158"/>
                </a:cxn>
                <a:cxn ang="f97">
                  <a:pos x="f159" y="f160"/>
                </a:cxn>
                <a:cxn ang="f97">
                  <a:pos x="f161" y="f162"/>
                </a:cxn>
                <a:cxn ang="f97">
                  <a:pos x="f163" y="f164"/>
                </a:cxn>
                <a:cxn ang="f97">
                  <a:pos x="f165" y="f166"/>
                </a:cxn>
                <a:cxn ang="f97">
                  <a:pos x="f167" y="f168"/>
                </a:cxn>
                <a:cxn ang="f97">
                  <a:pos x="f169" y="f170"/>
                </a:cxn>
                <a:cxn ang="f97">
                  <a:pos x="f171" y="f172"/>
                </a:cxn>
                <a:cxn ang="f97">
                  <a:pos x="f173" y="f174"/>
                </a:cxn>
                <a:cxn ang="f97">
                  <a:pos x="f152" y="f153"/>
                </a:cxn>
              </a:cxnLst>
              <a:rect l="f148" t="f151" r="f149" b="f150"/>
              <a:pathLst>
                <a:path w="332" h="298">
                  <a:moveTo>
                    <a:pt x="f5" y="f8"/>
                  </a:moveTo>
                  <a:cubicBezTo>
                    <a:pt x="f9" y="f10"/>
                    <a:pt x="f11" y="f10"/>
                    <a:pt x="f12" y="f10"/>
                  </a:cubicBezTo>
                  <a:cubicBezTo>
                    <a:pt x="f13" y="f10"/>
                    <a:pt x="f14" y="f7"/>
                    <a:pt x="f15" y="f10"/>
                  </a:cubicBezTo>
                  <a:cubicBezTo>
                    <a:pt x="f16" y="f8"/>
                    <a:pt x="f17" y="f18"/>
                    <a:pt x="f19" y="f20"/>
                  </a:cubicBezTo>
                  <a:cubicBezTo>
                    <a:pt x="f6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1" y="f5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35" y="f31"/>
                    <a:pt x="f38" y="f50"/>
                  </a:cubicBezTo>
                  <a:cubicBezTo>
                    <a:pt x="f51" y="f52"/>
                    <a:pt x="f45" y="f53"/>
                    <a:pt x="f35" y="f54"/>
                  </a:cubicBezTo>
                  <a:cubicBezTo>
                    <a:pt x="f55" y="f26"/>
                    <a:pt x="f11" y="f56"/>
                    <a:pt x="f9" y="f57"/>
                  </a:cubicBezTo>
                  <a:cubicBezTo>
                    <a:pt x="f58" y="f59"/>
                    <a:pt x="f60" y="f61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FF5BD81-9590-6076-EE01-94EDDD12B4E4}"/>
                </a:ext>
              </a:extLst>
            </p:cNvPr>
            <p:cNvSpPr/>
            <p:nvPr/>
          </p:nvSpPr>
          <p:spPr>
            <a:xfrm>
              <a:off x="8539160" y="840982"/>
              <a:ext cx="2108204" cy="4984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9"/>
                <a:gd name="f7" fmla="val 132"/>
                <a:gd name="f8" fmla="val 29"/>
                <a:gd name="f9" fmla="val 1"/>
                <a:gd name="f10" fmla="val 15"/>
                <a:gd name="f11" fmla="val 3"/>
                <a:gd name="f12" fmla="val 10"/>
                <a:gd name="f13" fmla="val 24"/>
                <a:gd name="f14" fmla="val 39"/>
                <a:gd name="f15" fmla="val 9"/>
                <a:gd name="f16" fmla="val 50"/>
                <a:gd name="f17" fmla="val 27"/>
                <a:gd name="f18" fmla="val 53"/>
                <a:gd name="f19" fmla="val 192"/>
                <a:gd name="f20" fmla="val 78"/>
                <a:gd name="f21" fmla="val 358"/>
                <a:gd name="f22" fmla="val 104"/>
                <a:gd name="f23" fmla="val 524"/>
                <a:gd name="f24" fmla="val 129"/>
                <a:gd name="f25" fmla="val 541"/>
                <a:gd name="f26" fmla="val 555"/>
                <a:gd name="f27" fmla="val 123"/>
                <a:gd name="f28" fmla="val 557"/>
                <a:gd name="f29" fmla="val 108"/>
                <a:gd name="f30" fmla="val 93"/>
                <a:gd name="f31" fmla="val 549"/>
                <a:gd name="f32" fmla="val 81"/>
                <a:gd name="f33" fmla="val 532"/>
                <a:gd name="f34" fmla="val 505"/>
                <a:gd name="f35" fmla="val 74"/>
                <a:gd name="f36" fmla="val 477"/>
                <a:gd name="f37" fmla="val 70"/>
                <a:gd name="f38" fmla="val 450"/>
                <a:gd name="f39" fmla="val 65"/>
                <a:gd name="f40" fmla="val 369"/>
                <a:gd name="f41" fmla="val 287"/>
                <a:gd name="f42" fmla="val 40"/>
                <a:gd name="f43" fmla="val 206"/>
                <a:gd name="f44" fmla="val 28"/>
                <a:gd name="f45" fmla="val 147"/>
                <a:gd name="f46" fmla="val 19"/>
                <a:gd name="f47" fmla="val 88"/>
                <a:gd name="f48" fmla="+- 0 0 -90"/>
                <a:gd name="f49" fmla="*/ f3 1 559"/>
                <a:gd name="f50" fmla="*/ f4 1 132"/>
                <a:gd name="f51" fmla="val f5"/>
                <a:gd name="f52" fmla="val f6"/>
                <a:gd name="f53" fmla="val f7"/>
                <a:gd name="f54" fmla="*/ f48 f0 1"/>
                <a:gd name="f55" fmla="+- f53 0 f51"/>
                <a:gd name="f56" fmla="+- f52 0 f51"/>
                <a:gd name="f57" fmla="*/ f54 1 f2"/>
                <a:gd name="f58" fmla="*/ f56 1 559"/>
                <a:gd name="f59" fmla="*/ f55 1 132"/>
                <a:gd name="f60" fmla="*/ 29 f56 1"/>
                <a:gd name="f61" fmla="*/ 1 f55 1"/>
                <a:gd name="f62" fmla="*/ 1 f56 1"/>
                <a:gd name="f63" fmla="*/ 24 f55 1"/>
                <a:gd name="f64" fmla="*/ 27 f56 1"/>
                <a:gd name="f65" fmla="*/ 53 f55 1"/>
                <a:gd name="f66" fmla="*/ 524 f56 1"/>
                <a:gd name="f67" fmla="*/ 129 f55 1"/>
                <a:gd name="f68" fmla="*/ 557 f56 1"/>
                <a:gd name="f69" fmla="*/ 108 f55 1"/>
                <a:gd name="f70" fmla="*/ 532 f56 1"/>
                <a:gd name="f71" fmla="*/ 78 f55 1"/>
                <a:gd name="f72" fmla="*/ 450 f56 1"/>
                <a:gd name="f73" fmla="*/ 65 f55 1"/>
                <a:gd name="f74" fmla="*/ 206 f56 1"/>
                <a:gd name="f75" fmla="*/ 28 f55 1"/>
                <a:gd name="f76" fmla="+- f57 0 f1"/>
                <a:gd name="f77" fmla="*/ f60 1 559"/>
                <a:gd name="f78" fmla="*/ f61 1 132"/>
                <a:gd name="f79" fmla="*/ f62 1 559"/>
                <a:gd name="f80" fmla="*/ f63 1 132"/>
                <a:gd name="f81" fmla="*/ f64 1 559"/>
                <a:gd name="f82" fmla="*/ f65 1 132"/>
                <a:gd name="f83" fmla="*/ f66 1 559"/>
                <a:gd name="f84" fmla="*/ f67 1 132"/>
                <a:gd name="f85" fmla="*/ f68 1 559"/>
                <a:gd name="f86" fmla="*/ f69 1 132"/>
                <a:gd name="f87" fmla="*/ f70 1 559"/>
                <a:gd name="f88" fmla="*/ f71 1 132"/>
                <a:gd name="f89" fmla="*/ f72 1 559"/>
                <a:gd name="f90" fmla="*/ f73 1 132"/>
                <a:gd name="f91" fmla="*/ f74 1 559"/>
                <a:gd name="f92" fmla="*/ f75 1 132"/>
                <a:gd name="f93" fmla="*/ 0 1 f58"/>
                <a:gd name="f94" fmla="*/ f52 1 f58"/>
                <a:gd name="f95" fmla="*/ 0 1 f59"/>
                <a:gd name="f96" fmla="*/ f53 1 f59"/>
                <a:gd name="f97" fmla="*/ f77 1 f58"/>
                <a:gd name="f98" fmla="*/ f78 1 f59"/>
                <a:gd name="f99" fmla="*/ f79 1 f58"/>
                <a:gd name="f100" fmla="*/ f80 1 f59"/>
                <a:gd name="f101" fmla="*/ f81 1 f58"/>
                <a:gd name="f102" fmla="*/ f82 1 f59"/>
                <a:gd name="f103" fmla="*/ f83 1 f58"/>
                <a:gd name="f104" fmla="*/ f84 1 f59"/>
                <a:gd name="f105" fmla="*/ f85 1 f58"/>
                <a:gd name="f106" fmla="*/ f86 1 f59"/>
                <a:gd name="f107" fmla="*/ f87 1 f58"/>
                <a:gd name="f108" fmla="*/ f88 1 f59"/>
                <a:gd name="f109" fmla="*/ f89 1 f58"/>
                <a:gd name="f110" fmla="*/ f90 1 f59"/>
                <a:gd name="f111" fmla="*/ f91 1 f58"/>
                <a:gd name="f112" fmla="*/ f92 1 f59"/>
                <a:gd name="f113" fmla="*/ f93 f49 1"/>
                <a:gd name="f114" fmla="*/ f94 f49 1"/>
                <a:gd name="f115" fmla="*/ f96 f50 1"/>
                <a:gd name="f116" fmla="*/ f95 f50 1"/>
                <a:gd name="f117" fmla="*/ f97 f49 1"/>
                <a:gd name="f118" fmla="*/ f98 f50 1"/>
                <a:gd name="f119" fmla="*/ f99 f49 1"/>
                <a:gd name="f120" fmla="*/ f100 f50 1"/>
                <a:gd name="f121" fmla="*/ f101 f49 1"/>
                <a:gd name="f122" fmla="*/ f102 f50 1"/>
                <a:gd name="f123" fmla="*/ f103 f49 1"/>
                <a:gd name="f124" fmla="*/ f104 f50 1"/>
                <a:gd name="f125" fmla="*/ f105 f49 1"/>
                <a:gd name="f126" fmla="*/ f106 f50 1"/>
                <a:gd name="f127" fmla="*/ f107 f49 1"/>
                <a:gd name="f128" fmla="*/ f108 f50 1"/>
                <a:gd name="f129" fmla="*/ f109 f49 1"/>
                <a:gd name="f130" fmla="*/ f110 f50 1"/>
                <a:gd name="f131" fmla="*/ f111 f49 1"/>
                <a:gd name="f132" fmla="*/ f112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6">
                  <a:pos x="f117" y="f118"/>
                </a:cxn>
                <a:cxn ang="f76">
                  <a:pos x="f119" y="f120"/>
                </a:cxn>
                <a:cxn ang="f76">
                  <a:pos x="f121" y="f122"/>
                </a:cxn>
                <a:cxn ang="f76">
                  <a:pos x="f123" y="f124"/>
                </a:cxn>
                <a:cxn ang="f76">
                  <a:pos x="f125" y="f126"/>
                </a:cxn>
                <a:cxn ang="f76">
                  <a:pos x="f127" y="f128"/>
                </a:cxn>
                <a:cxn ang="f76">
                  <a:pos x="f129" y="f130"/>
                </a:cxn>
                <a:cxn ang="f76">
                  <a:pos x="f131" y="f132"/>
                </a:cxn>
                <a:cxn ang="f76">
                  <a:pos x="f117" y="f118"/>
                </a:cxn>
              </a:cxnLst>
              <a:rect l="f113" t="f116" r="f114" b="f115"/>
              <a:pathLst>
                <a:path w="559" h="132">
                  <a:moveTo>
                    <a:pt x="f8" y="f9"/>
                  </a:moveTo>
                  <a:cubicBezTo>
                    <a:pt x="f10" y="f5"/>
                    <a:pt x="f11" y="f12"/>
                    <a:pt x="f9" y="f13"/>
                  </a:cubicBezTo>
                  <a:cubicBezTo>
                    <a:pt x="f5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7"/>
                    <a:pt x="f26" y="f27"/>
                    <a:pt x="f28" y="f29"/>
                  </a:cubicBezTo>
                  <a:cubicBezTo>
                    <a:pt x="f6" y="f30"/>
                    <a:pt x="f31" y="f32"/>
                    <a:pt x="f33" y="f20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18"/>
                    <a:pt x="f41" y="f42"/>
                    <a:pt x="f43" y="f44"/>
                  </a:cubicBezTo>
                  <a:cubicBezTo>
                    <a:pt x="f45" y="f46"/>
                    <a:pt x="f47" y="f12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A18BE9FC-959C-C7FE-8403-84D4C99B2A0C}"/>
                </a:ext>
              </a:extLst>
            </p:cNvPr>
            <p:cNvSpPr/>
            <p:nvPr/>
          </p:nvSpPr>
          <p:spPr>
            <a:xfrm>
              <a:off x="11491914" y="6236893"/>
              <a:ext cx="387348" cy="2000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3"/>
                <a:gd name="f7" fmla="val 52"/>
                <a:gd name="f8" fmla="val 43"/>
                <a:gd name="f9" fmla="val 35"/>
                <a:gd name="f10" fmla="val 26"/>
                <a:gd name="f11" fmla="val 11"/>
                <a:gd name="f12" fmla="val 1"/>
                <a:gd name="f13" fmla="val 25"/>
                <a:gd name="f14" fmla="val 40"/>
                <a:gd name="f15" fmla="val 9"/>
                <a:gd name="f16" fmla="val 51"/>
                <a:gd name="f17" fmla="val 42"/>
                <a:gd name="f18" fmla="val 53"/>
                <a:gd name="f19" fmla="val 60"/>
                <a:gd name="f20" fmla="val 78"/>
                <a:gd name="f21" fmla="val 94"/>
                <a:gd name="f22" fmla="val 102"/>
                <a:gd name="f23" fmla="val 91"/>
                <a:gd name="f24" fmla="val 76"/>
                <a:gd name="f25" fmla="val 68"/>
                <a:gd name="f26" fmla="+- 0 0 -90"/>
                <a:gd name="f27" fmla="*/ f3 1 103"/>
                <a:gd name="f28" fmla="*/ f4 1 52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03"/>
                <a:gd name="f37" fmla="*/ f33 1 52"/>
                <a:gd name="f38" fmla="*/ 52 f34 1"/>
                <a:gd name="f39" fmla="*/ 0 f33 1"/>
                <a:gd name="f40" fmla="*/ 26 f34 1"/>
                <a:gd name="f41" fmla="*/ 0 f34 1"/>
                <a:gd name="f42" fmla="*/ 25 f33 1"/>
                <a:gd name="f43" fmla="*/ 25 f34 1"/>
                <a:gd name="f44" fmla="*/ 52 f33 1"/>
                <a:gd name="f45" fmla="*/ 78 f34 1"/>
                <a:gd name="f46" fmla="*/ 102 f34 1"/>
                <a:gd name="f47" fmla="*/ 76 f34 1"/>
                <a:gd name="f48" fmla="+- f35 0 f1"/>
                <a:gd name="f49" fmla="*/ f38 1 103"/>
                <a:gd name="f50" fmla="*/ f39 1 53"/>
                <a:gd name="f51" fmla="*/ f40 1 103"/>
                <a:gd name="f52" fmla="*/ f41 1 103"/>
                <a:gd name="f53" fmla="*/ f42 1 53"/>
                <a:gd name="f54" fmla="*/ f43 1 103"/>
                <a:gd name="f55" fmla="*/ f44 1 53"/>
                <a:gd name="f56" fmla="*/ f45 1 103"/>
                <a:gd name="f57" fmla="*/ f46 1 103"/>
                <a:gd name="f58" fmla="*/ f47 1 103"/>
                <a:gd name="f59" fmla="*/ 0 1 f36"/>
                <a:gd name="f60" fmla="*/ f30 1 f36"/>
                <a:gd name="f61" fmla="*/ 0 1 f37"/>
                <a:gd name="f62" fmla="*/ f31 1 f37"/>
                <a:gd name="f63" fmla="*/ f49 1 f36"/>
                <a:gd name="f64" fmla="*/ f50 1 f37"/>
                <a:gd name="f65" fmla="*/ f51 1 f36"/>
                <a:gd name="f66" fmla="*/ f52 1 f36"/>
                <a:gd name="f67" fmla="*/ f53 1 f37"/>
                <a:gd name="f68" fmla="*/ f54 1 f36"/>
                <a:gd name="f69" fmla="*/ f55 1 f37"/>
                <a:gd name="f70" fmla="*/ f56 1 f36"/>
                <a:gd name="f71" fmla="*/ f57 1 f36"/>
                <a:gd name="f72" fmla="*/ f58 1 f36"/>
                <a:gd name="f73" fmla="*/ f59 f27 1"/>
                <a:gd name="f74" fmla="*/ f60 f27 1"/>
                <a:gd name="f75" fmla="*/ f62 f28 1"/>
                <a:gd name="f76" fmla="*/ f61 f28 1"/>
                <a:gd name="f77" fmla="*/ f63 f27 1"/>
                <a:gd name="f78" fmla="*/ f64 f28 1"/>
                <a:gd name="f79" fmla="*/ f65 f27 1"/>
                <a:gd name="f80" fmla="*/ f66 f27 1"/>
                <a:gd name="f81" fmla="*/ f67 f28 1"/>
                <a:gd name="f82" fmla="*/ f68 f27 1"/>
                <a:gd name="f83" fmla="*/ f69 f28 1"/>
                <a:gd name="f84" fmla="*/ f70 f27 1"/>
                <a:gd name="f85" fmla="*/ f71 f27 1"/>
                <a:gd name="f86" fmla="*/ f72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7" y="f78"/>
                </a:cxn>
                <a:cxn ang="f48">
                  <a:pos x="f79" y="f78"/>
                </a:cxn>
                <a:cxn ang="f48">
                  <a:pos x="f80" y="f81"/>
                </a:cxn>
                <a:cxn ang="f48">
                  <a:pos x="f82" y="f83"/>
                </a:cxn>
                <a:cxn ang="f48">
                  <a:pos x="f84" y="f83"/>
                </a:cxn>
                <a:cxn ang="f48">
                  <a:pos x="f85" y="f81"/>
                </a:cxn>
                <a:cxn ang="f48">
                  <a:pos x="f86" y="f78"/>
                </a:cxn>
                <a:cxn ang="f48">
                  <a:pos x="f77" y="f78"/>
                </a:cxn>
              </a:cxnLst>
              <a:rect l="f73" t="f76" r="f74" b="f75"/>
              <a:pathLst>
                <a:path w="103" h="52">
                  <a:moveTo>
                    <a:pt x="f7" y="f5"/>
                  </a:moveTo>
                  <a:cubicBezTo>
                    <a:pt x="f8" y="f5"/>
                    <a:pt x="f9" y="f5"/>
                    <a:pt x="f10" y="f5"/>
                  </a:cubicBezTo>
                  <a:cubicBezTo>
                    <a:pt x="f11" y="f12"/>
                    <a:pt x="f12" y="f11"/>
                    <a:pt x="f5" y="f13"/>
                  </a:cubicBezTo>
                  <a:cubicBezTo>
                    <a:pt x="f5" y="f14"/>
                    <a:pt x="f15" y="f16"/>
                    <a:pt x="f13" y="f7"/>
                  </a:cubicBezTo>
                  <a:cubicBezTo>
                    <a:pt x="f17" y="f18"/>
                    <a:pt x="f19" y="f18"/>
                    <a:pt x="f20" y="f7"/>
                  </a:cubicBezTo>
                  <a:cubicBezTo>
                    <a:pt x="f21" y="f16"/>
                    <a:pt x="f6" y="f14"/>
                    <a:pt x="f22" y="f13"/>
                  </a:cubicBezTo>
                  <a:cubicBezTo>
                    <a:pt x="f22" y="f11"/>
                    <a:pt x="f23" y="f12"/>
                    <a:pt x="f24" y="f5"/>
                  </a:cubicBezTo>
                  <a:cubicBezTo>
                    <a:pt x="f25" y="f5"/>
                    <a:pt x="f19" y="f5"/>
                    <a:pt x="f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852402A4-8248-D831-F823-581445BA22E7}"/>
                </a:ext>
              </a:extLst>
            </p:cNvPr>
            <p:cNvSpPr/>
            <p:nvPr/>
          </p:nvSpPr>
          <p:spPr>
            <a:xfrm>
              <a:off x="6096003" y="6233711"/>
              <a:ext cx="384176" cy="2111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2"/>
                <a:gd name="f7" fmla="val 56"/>
                <a:gd name="f8" fmla="val 19"/>
                <a:gd name="f9" fmla="val 8"/>
                <a:gd name="f10" fmla="val 5"/>
                <a:gd name="f11" fmla="val 20"/>
                <a:gd name="f12" fmla="val 35"/>
                <a:gd name="f13" fmla="val 1"/>
                <a:gd name="f14" fmla="val 48"/>
                <a:gd name="f15" fmla="val 2"/>
                <a:gd name="f16" fmla="val 61"/>
                <a:gd name="f17" fmla="val 74"/>
                <a:gd name="f18" fmla="val 91"/>
                <a:gd name="f19" fmla="val 12"/>
                <a:gd name="f20" fmla="val 27"/>
                <a:gd name="f21" fmla="val 42"/>
                <a:gd name="f22" fmla="val 93"/>
                <a:gd name="f23" fmla="val 53"/>
                <a:gd name="f24" fmla="val 76"/>
                <a:gd name="f25" fmla="val 59"/>
                <a:gd name="f26" fmla="val 54"/>
                <a:gd name="f27" fmla="val 43"/>
                <a:gd name="f28" fmla="val 17"/>
                <a:gd name="f29" fmla="val 51"/>
                <a:gd name="f30" fmla="val 9"/>
                <a:gd name="f31" fmla="val 37"/>
                <a:gd name="f32" fmla="val 31"/>
                <a:gd name="f33" fmla="val 25"/>
                <a:gd name="f34" fmla="+- 0 0 -90"/>
                <a:gd name="f35" fmla="*/ f3 1 102"/>
                <a:gd name="f36" fmla="*/ f4 1 56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102"/>
                <a:gd name="f45" fmla="*/ f41 1 56"/>
                <a:gd name="f46" fmla="*/ 0 f42 1"/>
                <a:gd name="f47" fmla="*/ 19 f41 1"/>
                <a:gd name="f48" fmla="*/ 35 f42 1"/>
                <a:gd name="f49" fmla="*/ 1 f41 1"/>
                <a:gd name="f50" fmla="*/ 74 f42 1"/>
                <a:gd name="f51" fmla="*/ 102 f42 1"/>
                <a:gd name="f52" fmla="*/ 27 f41 1"/>
                <a:gd name="f53" fmla="*/ 76 f42 1"/>
                <a:gd name="f54" fmla="*/ 53 f41 1"/>
                <a:gd name="f55" fmla="*/ 27 f42 1"/>
                <a:gd name="f56" fmla="*/ 37 f41 1"/>
                <a:gd name="f57" fmla="+- f43 0 f1"/>
                <a:gd name="f58" fmla="*/ f46 1 102"/>
                <a:gd name="f59" fmla="*/ f47 1 56"/>
                <a:gd name="f60" fmla="*/ f48 1 102"/>
                <a:gd name="f61" fmla="*/ f49 1 56"/>
                <a:gd name="f62" fmla="*/ f50 1 102"/>
                <a:gd name="f63" fmla="*/ f51 1 102"/>
                <a:gd name="f64" fmla="*/ f52 1 56"/>
                <a:gd name="f65" fmla="*/ f53 1 102"/>
                <a:gd name="f66" fmla="*/ f54 1 56"/>
                <a:gd name="f67" fmla="*/ f55 1 102"/>
                <a:gd name="f68" fmla="*/ f56 1 56"/>
                <a:gd name="f69" fmla="*/ 0 1 f44"/>
                <a:gd name="f70" fmla="*/ f38 1 f44"/>
                <a:gd name="f71" fmla="*/ 0 1 f45"/>
                <a:gd name="f72" fmla="*/ f39 1 f45"/>
                <a:gd name="f73" fmla="*/ f58 1 f44"/>
                <a:gd name="f74" fmla="*/ f59 1 f45"/>
                <a:gd name="f75" fmla="*/ f60 1 f44"/>
                <a:gd name="f76" fmla="*/ f61 1 f45"/>
                <a:gd name="f77" fmla="*/ f62 1 f44"/>
                <a:gd name="f78" fmla="*/ f63 1 f44"/>
                <a:gd name="f79" fmla="*/ f64 1 f45"/>
                <a:gd name="f80" fmla="*/ f65 1 f44"/>
                <a:gd name="f81" fmla="*/ f66 1 f45"/>
                <a:gd name="f82" fmla="*/ f67 1 f44"/>
                <a:gd name="f83" fmla="*/ f68 1 f45"/>
                <a:gd name="f84" fmla="*/ f69 f35 1"/>
                <a:gd name="f85" fmla="*/ f70 f35 1"/>
                <a:gd name="f86" fmla="*/ f72 f36 1"/>
                <a:gd name="f87" fmla="*/ f71 f36 1"/>
                <a:gd name="f88" fmla="*/ f73 f35 1"/>
                <a:gd name="f89" fmla="*/ f74 f36 1"/>
                <a:gd name="f90" fmla="*/ f75 f35 1"/>
                <a:gd name="f91" fmla="*/ f76 f36 1"/>
                <a:gd name="f92" fmla="*/ f77 f35 1"/>
                <a:gd name="f93" fmla="*/ f78 f35 1"/>
                <a:gd name="f94" fmla="*/ f79 f36 1"/>
                <a:gd name="f95" fmla="*/ f80 f35 1"/>
                <a:gd name="f96" fmla="*/ f81 f36 1"/>
                <a:gd name="f97" fmla="*/ f82 f35 1"/>
                <a:gd name="f98" fmla="*/ f8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88" y="f89"/>
                </a:cxn>
                <a:cxn ang="f57">
                  <a:pos x="f90" y="f91"/>
                </a:cxn>
                <a:cxn ang="f57">
                  <a:pos x="f92" y="f91"/>
                </a:cxn>
                <a:cxn ang="f57">
                  <a:pos x="f93" y="f94"/>
                </a:cxn>
                <a:cxn ang="f57">
                  <a:pos x="f95" y="f96"/>
                </a:cxn>
                <a:cxn ang="f57">
                  <a:pos x="f97" y="f96"/>
                </a:cxn>
                <a:cxn ang="f57">
                  <a:pos x="f88" y="f98"/>
                </a:cxn>
                <a:cxn ang="f57">
                  <a:pos x="f88" y="f89"/>
                </a:cxn>
              </a:cxnLst>
              <a:rect l="f84" t="f87" r="f85" b="f86"/>
              <a:pathLst>
                <a:path w="102" h="56">
                  <a:moveTo>
                    <a:pt x="f5" y="f8"/>
                  </a:moveTo>
                  <a:cubicBezTo>
                    <a:pt x="f9" y="f10"/>
                    <a:pt x="f11" y="f5"/>
                    <a:pt x="f12" y="f13"/>
                  </a:cubicBezTo>
                  <a:cubicBezTo>
                    <a:pt x="f14" y="f15"/>
                    <a:pt x="f16" y="f13"/>
                    <a:pt x="f17" y="f13"/>
                  </a:cubicBezTo>
                  <a:cubicBezTo>
                    <a:pt x="f18" y="f15"/>
                    <a:pt x="f6" y="f19"/>
                    <a:pt x="f6" y="f20"/>
                  </a:cubicBezTo>
                  <a:cubicBezTo>
                    <a:pt x="f6" y="f21"/>
                    <a:pt x="f22" y="f23"/>
                    <a:pt x="f24" y="f23"/>
                  </a:cubicBezTo>
                  <a:cubicBezTo>
                    <a:pt x="f25" y="f26"/>
                    <a:pt x="f27" y="f7"/>
                    <a:pt x="f20" y="f23"/>
                  </a:cubicBezTo>
                  <a:cubicBezTo>
                    <a:pt x="f28" y="f29"/>
                    <a:pt x="f30" y="f21"/>
                    <a:pt x="f5" y="f31"/>
                  </a:cubicBezTo>
                  <a:cubicBezTo>
                    <a:pt x="f5" y="f32"/>
                    <a:pt x="f5" y="f33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7B943A1A-8CD9-2CC8-21C3-C706B54A48A0}"/>
                </a:ext>
              </a:extLst>
            </p:cNvPr>
            <p:cNvSpPr/>
            <p:nvPr/>
          </p:nvSpPr>
          <p:spPr>
            <a:xfrm>
              <a:off x="6673848" y="5195492"/>
              <a:ext cx="4629149" cy="12414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28"/>
                <a:gd name="f7" fmla="val 329"/>
                <a:gd name="f8" fmla="val 254"/>
                <a:gd name="f9" fmla="val 276"/>
                <a:gd name="f10" fmla="val 268"/>
                <a:gd name="f11" fmla="val 183"/>
                <a:gd name="f12" fmla="val 282"/>
                <a:gd name="f13" fmla="val 92"/>
                <a:gd name="f14" fmla="val 296"/>
                <a:gd name="f15" fmla="val 499"/>
                <a:gd name="f16" fmla="val 31"/>
                <a:gd name="f17" fmla="val 700"/>
                <a:gd name="f18" fmla="val 62"/>
                <a:gd name="f19" fmla="val 903"/>
                <a:gd name="f20" fmla="val 93"/>
                <a:gd name="f21" fmla="val 893"/>
                <a:gd name="f22" fmla="val 154"/>
                <a:gd name="f23" fmla="val 884"/>
                <a:gd name="f24" fmla="val 214"/>
                <a:gd name="f25" fmla="val 875"/>
                <a:gd name="f26" fmla="val 882"/>
                <a:gd name="f27" fmla="val 888"/>
                <a:gd name="f28" fmla="val 894"/>
                <a:gd name="f29" fmla="val 992"/>
                <a:gd name="f30" fmla="val 1089"/>
                <a:gd name="f31" fmla="val 1187"/>
                <a:gd name="f32" fmla="val 1192"/>
                <a:gd name="f33" fmla="val 1196"/>
                <a:gd name="f34" fmla="val 1201"/>
                <a:gd name="f35" fmla="val 1216"/>
                <a:gd name="f36" fmla="val 277"/>
                <a:gd name="f37" fmla="val 1227"/>
                <a:gd name="f38" fmla="val 288"/>
                <a:gd name="f39" fmla="val 301"/>
                <a:gd name="f40" fmla="val 316"/>
                <a:gd name="f41" fmla="val 1217"/>
                <a:gd name="f42" fmla="val 327"/>
                <a:gd name="f43" fmla="val 1197"/>
                <a:gd name="f44" fmla="val 1188"/>
                <a:gd name="f45" fmla="val 805"/>
                <a:gd name="f46" fmla="val 422"/>
                <a:gd name="f47" fmla="val 40"/>
                <a:gd name="f48" fmla="val 34"/>
                <a:gd name="f49" fmla="val 28"/>
                <a:gd name="f50" fmla="val 22"/>
                <a:gd name="f51" fmla="val 328"/>
                <a:gd name="f52" fmla="val 9"/>
                <a:gd name="f53" fmla="val 325"/>
                <a:gd name="f54" fmla="val 1"/>
                <a:gd name="f55" fmla="val 303"/>
                <a:gd name="f56" fmla="val 290"/>
                <a:gd name="f57" fmla="val 279"/>
                <a:gd name="f58" fmla="val 23"/>
                <a:gd name="f59" fmla="val 33"/>
                <a:gd name="f60" fmla="val 38"/>
                <a:gd name="f61" fmla="val 104"/>
                <a:gd name="f62" fmla="val 170"/>
                <a:gd name="f63" fmla="val 237"/>
                <a:gd name="f64" fmla="val 242"/>
                <a:gd name="f65" fmla="val 247"/>
                <a:gd name="f66" fmla="val 332"/>
                <a:gd name="f67" fmla="val 275"/>
                <a:gd name="f68" fmla="val 350"/>
                <a:gd name="f69" fmla="val 366"/>
                <a:gd name="f70" fmla="val 383"/>
                <a:gd name="f71" fmla="val 386"/>
                <a:gd name="f72" fmla="val 389"/>
                <a:gd name="f73" fmla="val 234"/>
                <a:gd name="f74" fmla="val 393"/>
                <a:gd name="f75" fmla="val 213"/>
                <a:gd name="f76" fmla="val 395"/>
                <a:gd name="f77" fmla="val 201"/>
                <a:gd name="f78" fmla="val 397"/>
                <a:gd name="f79" fmla="val 188"/>
                <a:gd name="f80" fmla="val 403"/>
                <a:gd name="f81" fmla="val 178"/>
                <a:gd name="f82" fmla="val 414"/>
                <a:gd name="f83" fmla="val 157"/>
                <a:gd name="f84" fmla="val 441"/>
                <a:gd name="f85" fmla="val 148"/>
                <a:gd name="f86" fmla="val 464"/>
                <a:gd name="f87" fmla="val 488"/>
                <a:gd name="f88" fmla="val 166"/>
                <a:gd name="f89" fmla="val 501"/>
                <a:gd name="f90" fmla="val 190"/>
                <a:gd name="f91" fmla="val 496"/>
                <a:gd name="f92" fmla="val 219"/>
                <a:gd name="f93" fmla="val 493"/>
                <a:gd name="f94" fmla="val 490"/>
                <a:gd name="f95" fmla="val 256"/>
                <a:gd name="f96" fmla="val 487"/>
                <a:gd name="f97" fmla="val 505"/>
                <a:gd name="f98" fmla="val 521"/>
                <a:gd name="f99" fmla="val 538"/>
                <a:gd name="f100" fmla="val 541"/>
                <a:gd name="f101" fmla="val 257"/>
                <a:gd name="f102" fmla="val 543"/>
                <a:gd name="f103" fmla="val 239"/>
                <a:gd name="f104" fmla="val 546"/>
                <a:gd name="f105" fmla="val 222"/>
                <a:gd name="f106" fmla="val 555"/>
                <a:gd name="f107" fmla="val 169"/>
                <a:gd name="f108" fmla="val 117"/>
                <a:gd name="f109" fmla="val 469"/>
                <a:gd name="f110" fmla="val 106"/>
                <a:gd name="f111" fmla="val 417"/>
                <a:gd name="f112" fmla="val 94"/>
                <a:gd name="f113" fmla="val 362"/>
                <a:gd name="f114" fmla="val 124"/>
                <a:gd name="f115" fmla="val 349"/>
                <a:gd name="f116" fmla="val 176"/>
                <a:gd name="f117" fmla="val 341"/>
                <a:gd name="f118" fmla="val 208"/>
                <a:gd name="f119" fmla="val 337"/>
                <a:gd name="f120" fmla="val 641"/>
                <a:gd name="f121" fmla="val 644"/>
                <a:gd name="f122" fmla="val 260"/>
                <a:gd name="f123" fmla="val 646"/>
                <a:gd name="f124" fmla="val 245"/>
                <a:gd name="f125" fmla="val 649"/>
                <a:gd name="f126" fmla="val 230"/>
                <a:gd name="f127" fmla="val 656"/>
                <a:gd name="f128" fmla="val 204"/>
                <a:gd name="f129" fmla="val 681"/>
                <a:gd name="f130" fmla="val 707"/>
                <a:gd name="f131" fmla="val 192"/>
                <a:gd name="f132" fmla="val 734"/>
                <a:gd name="f133" fmla="val 197"/>
                <a:gd name="f134" fmla="val 752"/>
                <a:gd name="f135" fmla="val 750"/>
                <a:gd name="f136" fmla="val 249"/>
                <a:gd name="f137" fmla="val 749"/>
                <a:gd name="f138" fmla="val 258"/>
                <a:gd name="f139" fmla="val 747"/>
                <a:gd name="f140" fmla="val 266"/>
                <a:gd name="f141" fmla="val 746"/>
                <a:gd name="f142" fmla="val 763"/>
                <a:gd name="f143" fmla="val 779"/>
                <a:gd name="f144" fmla="val 796"/>
                <a:gd name="f145" fmla="val 797"/>
                <a:gd name="f146" fmla="val 271"/>
                <a:gd name="f147" fmla="val 798"/>
                <a:gd name="f148" fmla="val 267"/>
                <a:gd name="f149" fmla="val 799"/>
                <a:gd name="f150" fmla="val 263"/>
                <a:gd name="f151" fmla="val 800"/>
                <a:gd name="f152" fmla="val 191"/>
                <a:gd name="f153" fmla="val 150"/>
                <a:gd name="f154" fmla="val 711"/>
                <a:gd name="f155" fmla="val 142"/>
                <a:gd name="f156" fmla="val 667"/>
                <a:gd name="f157" fmla="val 135"/>
                <a:gd name="f158" fmla="val 617"/>
                <a:gd name="f159" fmla="val 164"/>
                <a:gd name="f160" fmla="val 603"/>
                <a:gd name="f161" fmla="val 209"/>
                <a:gd name="f162" fmla="val 597"/>
                <a:gd name="f163" fmla="val 594"/>
                <a:gd name="f164" fmla="val 253"/>
                <a:gd name="f165" fmla="val 590"/>
                <a:gd name="f166" fmla="val 608"/>
                <a:gd name="f167" fmla="val 624"/>
                <a:gd name="f168" fmla="+- 0 0 -90"/>
                <a:gd name="f169" fmla="*/ f3 1 1228"/>
                <a:gd name="f170" fmla="*/ f4 1 329"/>
                <a:gd name="f171" fmla="val f5"/>
                <a:gd name="f172" fmla="val f6"/>
                <a:gd name="f173" fmla="val f7"/>
                <a:gd name="f174" fmla="*/ f168 f0 1"/>
                <a:gd name="f175" fmla="+- f173 0 f171"/>
                <a:gd name="f176" fmla="+- f172 0 f171"/>
                <a:gd name="f177" fmla="*/ f174 1 f2"/>
                <a:gd name="f178" fmla="*/ f176 1 1228"/>
                <a:gd name="f179" fmla="*/ f175 1 329"/>
                <a:gd name="f180" fmla="*/ 254 f176 1"/>
                <a:gd name="f181" fmla="*/ 276 f175 1"/>
                <a:gd name="f182" fmla="*/ 296 f176 1"/>
                <a:gd name="f183" fmla="*/ 0 f175 1"/>
                <a:gd name="f184" fmla="*/ 903 f176 1"/>
                <a:gd name="f185" fmla="*/ 93 f175 1"/>
                <a:gd name="f186" fmla="*/ 875 f176 1"/>
                <a:gd name="f187" fmla="*/ 894 f176 1"/>
                <a:gd name="f188" fmla="*/ 1187 f176 1"/>
                <a:gd name="f189" fmla="*/ 1201 f176 1"/>
                <a:gd name="f190" fmla="*/ 1227 f176 1"/>
                <a:gd name="f191" fmla="*/ 301 f175 1"/>
                <a:gd name="f192" fmla="*/ 329 f175 1"/>
                <a:gd name="f193" fmla="*/ 1188 f176 1"/>
                <a:gd name="f194" fmla="*/ 40 f176 1"/>
                <a:gd name="f195" fmla="*/ 22 f176 1"/>
                <a:gd name="f196" fmla="*/ 328 f175 1"/>
                <a:gd name="f197" fmla="*/ 0 f176 1"/>
                <a:gd name="f198" fmla="*/ 303 f175 1"/>
                <a:gd name="f199" fmla="*/ 23 f176 1"/>
                <a:gd name="f200" fmla="*/ 277 f175 1"/>
                <a:gd name="f201" fmla="*/ 38 f176 1"/>
                <a:gd name="f202" fmla="*/ 237 f176 1"/>
                <a:gd name="f203" fmla="*/ 332 f176 1"/>
                <a:gd name="f204" fmla="*/ 275 f175 1"/>
                <a:gd name="f205" fmla="*/ 383 f176 1"/>
                <a:gd name="f206" fmla="*/ 393 f176 1"/>
                <a:gd name="f207" fmla="*/ 213 f175 1"/>
                <a:gd name="f208" fmla="*/ 403 f176 1"/>
                <a:gd name="f209" fmla="*/ 178 f175 1"/>
                <a:gd name="f210" fmla="*/ 464 f176 1"/>
                <a:gd name="f211" fmla="*/ 157 f175 1"/>
                <a:gd name="f212" fmla="*/ 496 f176 1"/>
                <a:gd name="f213" fmla="*/ 219 f175 1"/>
                <a:gd name="f214" fmla="*/ 487 f176 1"/>
                <a:gd name="f215" fmla="*/ 538 f176 1"/>
                <a:gd name="f216" fmla="*/ 546 f176 1"/>
                <a:gd name="f217" fmla="*/ 222 f175 1"/>
                <a:gd name="f218" fmla="*/ 469 f176 1"/>
                <a:gd name="f219" fmla="*/ 106 f175 1"/>
                <a:gd name="f220" fmla="*/ 349 f176 1"/>
                <a:gd name="f221" fmla="*/ 176 f175 1"/>
                <a:gd name="f222" fmla="*/ 641 f176 1"/>
                <a:gd name="f223" fmla="*/ 649 f176 1"/>
                <a:gd name="f224" fmla="*/ 230 f175 1"/>
                <a:gd name="f225" fmla="*/ 707 f176 1"/>
                <a:gd name="f226" fmla="*/ 192 f175 1"/>
                <a:gd name="f227" fmla="*/ 750 f176 1"/>
                <a:gd name="f228" fmla="*/ 249 f175 1"/>
                <a:gd name="f229" fmla="*/ 746 f176 1"/>
                <a:gd name="f230" fmla="*/ 796 f176 1"/>
                <a:gd name="f231" fmla="*/ 799 f176 1"/>
                <a:gd name="f232" fmla="*/ 263 f175 1"/>
                <a:gd name="f233" fmla="*/ 800 f176 1"/>
                <a:gd name="f234" fmla="*/ 242 f175 1"/>
                <a:gd name="f235" fmla="*/ 711 f176 1"/>
                <a:gd name="f236" fmla="*/ 142 f175 1"/>
                <a:gd name="f237" fmla="*/ 603 f176 1"/>
                <a:gd name="f238" fmla="*/ 209 f175 1"/>
                <a:gd name="f239" fmla="*/ 590 f176 1"/>
                <a:gd name="f240" fmla="+- f177 0 f1"/>
                <a:gd name="f241" fmla="*/ f180 1 1228"/>
                <a:gd name="f242" fmla="*/ f181 1 329"/>
                <a:gd name="f243" fmla="*/ f182 1 1228"/>
                <a:gd name="f244" fmla="*/ f183 1 329"/>
                <a:gd name="f245" fmla="*/ f184 1 1228"/>
                <a:gd name="f246" fmla="*/ f185 1 329"/>
                <a:gd name="f247" fmla="*/ f186 1 1228"/>
                <a:gd name="f248" fmla="*/ f187 1 1228"/>
                <a:gd name="f249" fmla="*/ f188 1 1228"/>
                <a:gd name="f250" fmla="*/ f189 1 1228"/>
                <a:gd name="f251" fmla="*/ f190 1 1228"/>
                <a:gd name="f252" fmla="*/ f191 1 329"/>
                <a:gd name="f253" fmla="*/ f192 1 329"/>
                <a:gd name="f254" fmla="*/ f193 1 1228"/>
                <a:gd name="f255" fmla="*/ f194 1 1228"/>
                <a:gd name="f256" fmla="*/ f195 1 1228"/>
                <a:gd name="f257" fmla="*/ f196 1 329"/>
                <a:gd name="f258" fmla="*/ f197 1 1228"/>
                <a:gd name="f259" fmla="*/ f198 1 329"/>
                <a:gd name="f260" fmla="*/ f199 1 1228"/>
                <a:gd name="f261" fmla="*/ f200 1 329"/>
                <a:gd name="f262" fmla="*/ f201 1 1228"/>
                <a:gd name="f263" fmla="*/ f202 1 1228"/>
                <a:gd name="f264" fmla="*/ f203 1 1228"/>
                <a:gd name="f265" fmla="*/ f204 1 329"/>
                <a:gd name="f266" fmla="*/ f205 1 1228"/>
                <a:gd name="f267" fmla="*/ f206 1 1228"/>
                <a:gd name="f268" fmla="*/ f207 1 329"/>
                <a:gd name="f269" fmla="*/ f208 1 1228"/>
                <a:gd name="f270" fmla="*/ f209 1 329"/>
                <a:gd name="f271" fmla="*/ f210 1 1228"/>
                <a:gd name="f272" fmla="*/ f211 1 329"/>
                <a:gd name="f273" fmla="*/ f212 1 1228"/>
                <a:gd name="f274" fmla="*/ f213 1 329"/>
                <a:gd name="f275" fmla="*/ f214 1 1228"/>
                <a:gd name="f276" fmla="*/ f215 1 1228"/>
                <a:gd name="f277" fmla="*/ f216 1 1228"/>
                <a:gd name="f278" fmla="*/ f217 1 329"/>
                <a:gd name="f279" fmla="*/ f218 1 1228"/>
                <a:gd name="f280" fmla="*/ f219 1 329"/>
                <a:gd name="f281" fmla="*/ f220 1 1228"/>
                <a:gd name="f282" fmla="*/ f221 1 329"/>
                <a:gd name="f283" fmla="*/ f222 1 1228"/>
                <a:gd name="f284" fmla="*/ f223 1 1228"/>
                <a:gd name="f285" fmla="*/ f224 1 329"/>
                <a:gd name="f286" fmla="*/ f225 1 1228"/>
                <a:gd name="f287" fmla="*/ f226 1 329"/>
                <a:gd name="f288" fmla="*/ f227 1 1228"/>
                <a:gd name="f289" fmla="*/ f228 1 329"/>
                <a:gd name="f290" fmla="*/ f229 1 1228"/>
                <a:gd name="f291" fmla="*/ f230 1 1228"/>
                <a:gd name="f292" fmla="*/ f231 1 1228"/>
                <a:gd name="f293" fmla="*/ f232 1 329"/>
                <a:gd name="f294" fmla="*/ f233 1 1228"/>
                <a:gd name="f295" fmla="*/ f234 1 329"/>
                <a:gd name="f296" fmla="*/ f235 1 1228"/>
                <a:gd name="f297" fmla="*/ f236 1 329"/>
                <a:gd name="f298" fmla="*/ f237 1 1228"/>
                <a:gd name="f299" fmla="*/ f238 1 329"/>
                <a:gd name="f300" fmla="*/ f239 1 1228"/>
                <a:gd name="f301" fmla="*/ 0 1 f178"/>
                <a:gd name="f302" fmla="*/ f172 1 f178"/>
                <a:gd name="f303" fmla="*/ 0 1 f179"/>
                <a:gd name="f304" fmla="*/ f173 1 f179"/>
                <a:gd name="f305" fmla="*/ f241 1 f178"/>
                <a:gd name="f306" fmla="*/ f242 1 f179"/>
                <a:gd name="f307" fmla="*/ f243 1 f178"/>
                <a:gd name="f308" fmla="*/ f244 1 f179"/>
                <a:gd name="f309" fmla="*/ f245 1 f178"/>
                <a:gd name="f310" fmla="*/ f246 1 f179"/>
                <a:gd name="f311" fmla="*/ f247 1 f178"/>
                <a:gd name="f312" fmla="*/ f248 1 f178"/>
                <a:gd name="f313" fmla="*/ f249 1 f178"/>
                <a:gd name="f314" fmla="*/ f250 1 f178"/>
                <a:gd name="f315" fmla="*/ f251 1 f178"/>
                <a:gd name="f316" fmla="*/ f252 1 f179"/>
                <a:gd name="f317" fmla="*/ f253 1 f179"/>
                <a:gd name="f318" fmla="*/ f254 1 f178"/>
                <a:gd name="f319" fmla="*/ f255 1 f178"/>
                <a:gd name="f320" fmla="*/ f256 1 f178"/>
                <a:gd name="f321" fmla="*/ f257 1 f179"/>
                <a:gd name="f322" fmla="*/ f258 1 f178"/>
                <a:gd name="f323" fmla="*/ f259 1 f179"/>
                <a:gd name="f324" fmla="*/ f260 1 f178"/>
                <a:gd name="f325" fmla="*/ f261 1 f179"/>
                <a:gd name="f326" fmla="*/ f262 1 f178"/>
                <a:gd name="f327" fmla="*/ f263 1 f178"/>
                <a:gd name="f328" fmla="*/ f264 1 f178"/>
                <a:gd name="f329" fmla="*/ f265 1 f179"/>
                <a:gd name="f330" fmla="*/ f266 1 f178"/>
                <a:gd name="f331" fmla="*/ f267 1 f178"/>
                <a:gd name="f332" fmla="*/ f268 1 f179"/>
                <a:gd name="f333" fmla="*/ f269 1 f178"/>
                <a:gd name="f334" fmla="*/ f270 1 f179"/>
                <a:gd name="f335" fmla="*/ f271 1 f178"/>
                <a:gd name="f336" fmla="*/ f272 1 f179"/>
                <a:gd name="f337" fmla="*/ f273 1 f178"/>
                <a:gd name="f338" fmla="*/ f274 1 f179"/>
                <a:gd name="f339" fmla="*/ f275 1 f178"/>
                <a:gd name="f340" fmla="*/ f276 1 f178"/>
                <a:gd name="f341" fmla="*/ f277 1 f178"/>
                <a:gd name="f342" fmla="*/ f278 1 f179"/>
                <a:gd name="f343" fmla="*/ f279 1 f178"/>
                <a:gd name="f344" fmla="*/ f280 1 f179"/>
                <a:gd name="f345" fmla="*/ f281 1 f178"/>
                <a:gd name="f346" fmla="*/ f282 1 f179"/>
                <a:gd name="f347" fmla="*/ f283 1 f178"/>
                <a:gd name="f348" fmla="*/ f284 1 f178"/>
                <a:gd name="f349" fmla="*/ f285 1 f179"/>
                <a:gd name="f350" fmla="*/ f286 1 f178"/>
                <a:gd name="f351" fmla="*/ f287 1 f179"/>
                <a:gd name="f352" fmla="*/ f288 1 f178"/>
                <a:gd name="f353" fmla="*/ f289 1 f179"/>
                <a:gd name="f354" fmla="*/ f290 1 f178"/>
                <a:gd name="f355" fmla="*/ f291 1 f178"/>
                <a:gd name="f356" fmla="*/ f292 1 f178"/>
                <a:gd name="f357" fmla="*/ f293 1 f179"/>
                <a:gd name="f358" fmla="*/ f294 1 f178"/>
                <a:gd name="f359" fmla="*/ f295 1 f179"/>
                <a:gd name="f360" fmla="*/ f296 1 f178"/>
                <a:gd name="f361" fmla="*/ f297 1 f179"/>
                <a:gd name="f362" fmla="*/ f298 1 f178"/>
                <a:gd name="f363" fmla="*/ f299 1 f179"/>
                <a:gd name="f364" fmla="*/ f300 1 f178"/>
                <a:gd name="f365" fmla="*/ f301 f169 1"/>
                <a:gd name="f366" fmla="*/ f302 f169 1"/>
                <a:gd name="f367" fmla="*/ f304 f170 1"/>
                <a:gd name="f368" fmla="*/ f303 f170 1"/>
                <a:gd name="f369" fmla="*/ f305 f169 1"/>
                <a:gd name="f370" fmla="*/ f306 f170 1"/>
                <a:gd name="f371" fmla="*/ f307 f169 1"/>
                <a:gd name="f372" fmla="*/ f308 f170 1"/>
                <a:gd name="f373" fmla="*/ f309 f169 1"/>
                <a:gd name="f374" fmla="*/ f310 f170 1"/>
                <a:gd name="f375" fmla="*/ f311 f169 1"/>
                <a:gd name="f376" fmla="*/ f312 f169 1"/>
                <a:gd name="f377" fmla="*/ f313 f169 1"/>
                <a:gd name="f378" fmla="*/ f314 f169 1"/>
                <a:gd name="f379" fmla="*/ f315 f169 1"/>
                <a:gd name="f380" fmla="*/ f316 f170 1"/>
                <a:gd name="f381" fmla="*/ f317 f170 1"/>
                <a:gd name="f382" fmla="*/ f318 f169 1"/>
                <a:gd name="f383" fmla="*/ f319 f169 1"/>
                <a:gd name="f384" fmla="*/ f320 f169 1"/>
                <a:gd name="f385" fmla="*/ f321 f170 1"/>
                <a:gd name="f386" fmla="*/ f322 f169 1"/>
                <a:gd name="f387" fmla="*/ f323 f170 1"/>
                <a:gd name="f388" fmla="*/ f324 f169 1"/>
                <a:gd name="f389" fmla="*/ f325 f170 1"/>
                <a:gd name="f390" fmla="*/ f326 f169 1"/>
                <a:gd name="f391" fmla="*/ f327 f169 1"/>
                <a:gd name="f392" fmla="*/ f328 f169 1"/>
                <a:gd name="f393" fmla="*/ f329 f170 1"/>
                <a:gd name="f394" fmla="*/ f330 f169 1"/>
                <a:gd name="f395" fmla="*/ f331 f169 1"/>
                <a:gd name="f396" fmla="*/ f332 f170 1"/>
                <a:gd name="f397" fmla="*/ f333 f169 1"/>
                <a:gd name="f398" fmla="*/ f334 f170 1"/>
                <a:gd name="f399" fmla="*/ f335 f169 1"/>
                <a:gd name="f400" fmla="*/ f336 f170 1"/>
                <a:gd name="f401" fmla="*/ f337 f169 1"/>
                <a:gd name="f402" fmla="*/ f338 f170 1"/>
                <a:gd name="f403" fmla="*/ f339 f169 1"/>
                <a:gd name="f404" fmla="*/ f340 f169 1"/>
                <a:gd name="f405" fmla="*/ f341 f169 1"/>
                <a:gd name="f406" fmla="*/ f342 f170 1"/>
                <a:gd name="f407" fmla="*/ f343 f169 1"/>
                <a:gd name="f408" fmla="*/ f344 f170 1"/>
                <a:gd name="f409" fmla="*/ f345 f169 1"/>
                <a:gd name="f410" fmla="*/ f346 f170 1"/>
                <a:gd name="f411" fmla="*/ f347 f169 1"/>
                <a:gd name="f412" fmla="*/ f348 f169 1"/>
                <a:gd name="f413" fmla="*/ f349 f170 1"/>
                <a:gd name="f414" fmla="*/ f350 f169 1"/>
                <a:gd name="f415" fmla="*/ f351 f170 1"/>
                <a:gd name="f416" fmla="*/ f352 f169 1"/>
                <a:gd name="f417" fmla="*/ f353 f170 1"/>
                <a:gd name="f418" fmla="*/ f354 f169 1"/>
                <a:gd name="f419" fmla="*/ f355 f169 1"/>
                <a:gd name="f420" fmla="*/ f356 f169 1"/>
                <a:gd name="f421" fmla="*/ f357 f170 1"/>
                <a:gd name="f422" fmla="*/ f358 f169 1"/>
                <a:gd name="f423" fmla="*/ f359 f170 1"/>
                <a:gd name="f424" fmla="*/ f360 f169 1"/>
                <a:gd name="f425" fmla="*/ f361 f170 1"/>
                <a:gd name="f426" fmla="*/ f362 f169 1"/>
                <a:gd name="f427" fmla="*/ f363 f170 1"/>
                <a:gd name="f428" fmla="*/ f364 f16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0">
                  <a:pos x="f369" y="f370"/>
                </a:cxn>
                <a:cxn ang="f240">
                  <a:pos x="f371" y="f372"/>
                </a:cxn>
                <a:cxn ang="f240">
                  <a:pos x="f373" y="f374"/>
                </a:cxn>
                <a:cxn ang="f240">
                  <a:pos x="f375" y="f370"/>
                </a:cxn>
                <a:cxn ang="f240">
                  <a:pos x="f376" y="f370"/>
                </a:cxn>
                <a:cxn ang="f240">
                  <a:pos x="f377" y="f370"/>
                </a:cxn>
                <a:cxn ang="f240">
                  <a:pos x="f378" y="f370"/>
                </a:cxn>
                <a:cxn ang="f240">
                  <a:pos x="f379" y="f380"/>
                </a:cxn>
                <a:cxn ang="f240">
                  <a:pos x="f378" y="f381"/>
                </a:cxn>
                <a:cxn ang="f240">
                  <a:pos x="f382" y="f381"/>
                </a:cxn>
                <a:cxn ang="f240">
                  <a:pos x="f383" y="f381"/>
                </a:cxn>
                <a:cxn ang="f240">
                  <a:pos x="f384" y="f385"/>
                </a:cxn>
                <a:cxn ang="f240">
                  <a:pos x="f386" y="f387"/>
                </a:cxn>
                <a:cxn ang="f240">
                  <a:pos x="f388" y="f389"/>
                </a:cxn>
                <a:cxn ang="f240">
                  <a:pos x="f390" y="f370"/>
                </a:cxn>
                <a:cxn ang="f240">
                  <a:pos x="f391" y="f370"/>
                </a:cxn>
                <a:cxn ang="f240">
                  <a:pos x="f369" y="f370"/>
                </a:cxn>
                <a:cxn ang="f240">
                  <a:pos x="f392" y="f393"/>
                </a:cxn>
                <a:cxn ang="f240">
                  <a:pos x="f394" y="f393"/>
                </a:cxn>
                <a:cxn ang="f240">
                  <a:pos x="f395" y="f396"/>
                </a:cxn>
                <a:cxn ang="f240">
                  <a:pos x="f397" y="f398"/>
                </a:cxn>
                <a:cxn ang="f240">
                  <a:pos x="f399" y="f400"/>
                </a:cxn>
                <a:cxn ang="f240">
                  <a:pos x="f401" y="f402"/>
                </a:cxn>
                <a:cxn ang="f240">
                  <a:pos x="f403" y="f393"/>
                </a:cxn>
                <a:cxn ang="f240">
                  <a:pos x="f404" y="f393"/>
                </a:cxn>
                <a:cxn ang="f240">
                  <a:pos x="f405" y="f406"/>
                </a:cxn>
                <a:cxn ang="f240">
                  <a:pos x="f407" y="f408"/>
                </a:cxn>
                <a:cxn ang="f240">
                  <a:pos x="f409" y="f410"/>
                </a:cxn>
                <a:cxn ang="f240">
                  <a:pos x="f392" y="f393"/>
                </a:cxn>
                <a:cxn ang="f240">
                  <a:pos x="f411" y="f370"/>
                </a:cxn>
                <a:cxn ang="f240">
                  <a:pos x="f412" y="f413"/>
                </a:cxn>
                <a:cxn ang="f240">
                  <a:pos x="f414" y="f415"/>
                </a:cxn>
                <a:cxn ang="f240">
                  <a:pos x="f416" y="f417"/>
                </a:cxn>
                <a:cxn ang="f240">
                  <a:pos x="f418" y="f370"/>
                </a:cxn>
                <a:cxn ang="f240">
                  <a:pos x="f419" y="f370"/>
                </a:cxn>
                <a:cxn ang="f240">
                  <a:pos x="f420" y="f421"/>
                </a:cxn>
                <a:cxn ang="f240">
                  <a:pos x="f422" y="f423"/>
                </a:cxn>
                <a:cxn ang="f240">
                  <a:pos x="f424" y="f425"/>
                </a:cxn>
                <a:cxn ang="f240">
                  <a:pos x="f426" y="f427"/>
                </a:cxn>
                <a:cxn ang="f240">
                  <a:pos x="f428" y="f370"/>
                </a:cxn>
                <a:cxn ang="f240">
                  <a:pos x="f411" y="f370"/>
                </a:cxn>
              </a:cxnLst>
              <a:rect l="f365" t="f368" r="f366" b="f367"/>
              <a:pathLst>
                <a:path w="1228" h="329">
                  <a:moveTo>
                    <a:pt x="f8" y="f9"/>
                  </a:moveTo>
                  <a:cubicBezTo>
                    <a:pt x="f10" y="f11"/>
                    <a:pt x="f12" y="f13"/>
                    <a:pt x="f14" y="f5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9"/>
                  </a:cubicBezTo>
                  <a:cubicBezTo>
                    <a:pt x="f26" y="f9"/>
                    <a:pt x="f27" y="f9"/>
                    <a:pt x="f28" y="f9"/>
                  </a:cubicBezTo>
                  <a:cubicBezTo>
                    <a:pt x="f29" y="f9"/>
                    <a:pt x="f30" y="f9"/>
                    <a:pt x="f31" y="f9"/>
                  </a:cubicBezTo>
                  <a:cubicBezTo>
                    <a:pt x="f32" y="f9"/>
                    <a:pt x="f33" y="f9"/>
                    <a:pt x="f34" y="f9"/>
                  </a:cubicBezTo>
                  <a:cubicBezTo>
                    <a:pt x="f35" y="f36"/>
                    <a:pt x="f37" y="f38"/>
                    <a:pt x="f37" y="f39"/>
                  </a:cubicBezTo>
                  <a:cubicBezTo>
                    <a:pt x="f6" y="f40"/>
                    <a:pt x="f41" y="f42"/>
                    <a:pt x="f34" y="f7"/>
                  </a:cubicBezTo>
                  <a:cubicBezTo>
                    <a:pt x="f43" y="f7"/>
                    <a:pt x="f32" y="f7"/>
                    <a:pt x="f44" y="f7"/>
                  </a:cubicBezTo>
                  <a:cubicBezTo>
                    <a:pt x="f45" y="f7"/>
                    <a:pt x="f46" y="f7"/>
                    <a:pt x="f47" y="f7"/>
                  </a:cubicBezTo>
                  <a:cubicBezTo>
                    <a:pt x="f48" y="f7"/>
                    <a:pt x="f49" y="f7"/>
                    <a:pt x="f50" y="f51"/>
                  </a:cubicBezTo>
                  <a:cubicBezTo>
                    <a:pt x="f52" y="f53"/>
                    <a:pt x="f54" y="f40"/>
                    <a:pt x="f5" y="f55"/>
                  </a:cubicBezTo>
                  <a:cubicBezTo>
                    <a:pt x="f5" y="f56"/>
                    <a:pt x="f52" y="f57"/>
                    <a:pt x="f58" y="f36"/>
                  </a:cubicBezTo>
                  <a:cubicBezTo>
                    <a:pt x="f49" y="f9"/>
                    <a:pt x="f59" y="f9"/>
                    <a:pt x="f60" y="f9"/>
                  </a:cubicBezTo>
                  <a:cubicBezTo>
                    <a:pt x="f61" y="f9"/>
                    <a:pt x="f62" y="f9"/>
                    <a:pt x="f63" y="f9"/>
                  </a:cubicBezTo>
                  <a:cubicBezTo>
                    <a:pt x="f64" y="f9"/>
                    <a:pt x="f65" y="f9"/>
                    <a:pt x="f8" y="f9"/>
                  </a:cubicBezTo>
                  <a:close/>
                  <a:moveTo>
                    <a:pt x="f66" y="f67"/>
                  </a:moveTo>
                  <a:cubicBezTo>
                    <a:pt x="f68" y="f67"/>
                    <a:pt x="f69" y="f67"/>
                    <a:pt x="f70" y="f67"/>
                  </a:cubicBezTo>
                  <a:cubicBezTo>
                    <a:pt x="f71" y="f8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3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93" y="f63"/>
                    <a:pt x="f94" y="f95"/>
                    <a:pt x="f96" y="f67"/>
                  </a:cubicBezTo>
                  <a:cubicBezTo>
                    <a:pt x="f97" y="f67"/>
                    <a:pt x="f98" y="f67"/>
                    <a:pt x="f99" y="f67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98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64"/>
                    <a:pt x="f66" y="f67"/>
                  </a:cubicBezTo>
                  <a:close/>
                  <a:moveTo>
                    <a:pt x="f120" y="f9"/>
                  </a:move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129" y="f79"/>
                    <a:pt x="f130" y="f131"/>
                  </a:cubicBezTo>
                  <a:cubicBezTo>
                    <a:pt x="f132" y="f133"/>
                    <a:pt x="f134" y="f105"/>
                    <a:pt x="f135" y="f136"/>
                  </a:cubicBezTo>
                  <a:cubicBezTo>
                    <a:pt x="f137" y="f138"/>
                    <a:pt x="f139" y="f140"/>
                    <a:pt x="f141" y="f9"/>
                  </a:cubicBezTo>
                  <a:cubicBezTo>
                    <a:pt x="f142" y="f9"/>
                    <a:pt x="f143" y="f9"/>
                    <a:pt x="f144" y="f9"/>
                  </a:cubicBez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95"/>
                    <a:pt x="f151" y="f136"/>
                    <a:pt x="f151" y="f64"/>
                  </a:cubicBezTo>
                  <a:cubicBezTo>
                    <a:pt x="f149" y="f152"/>
                    <a:pt x="f142" y="f153"/>
                    <a:pt x="f154" y="f155"/>
                  </a:cubicBezTo>
                  <a:cubicBezTo>
                    <a:pt x="f156" y="f157"/>
                    <a:pt x="f158" y="f159"/>
                    <a:pt x="f160" y="f161"/>
                  </a:cubicBezTo>
                  <a:cubicBezTo>
                    <a:pt x="f162" y="f126"/>
                    <a:pt x="f163" y="f164"/>
                    <a:pt x="f165" y="f9"/>
                  </a:cubicBezTo>
                  <a:cubicBezTo>
                    <a:pt x="f166" y="f9"/>
                    <a:pt x="f167" y="f9"/>
                    <a:pt x="f120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7A599893-2280-4980-42B8-20D1188240DE}"/>
                </a:ext>
              </a:extLst>
            </p:cNvPr>
            <p:cNvSpPr/>
            <p:nvPr/>
          </p:nvSpPr>
          <p:spPr>
            <a:xfrm>
              <a:off x="7639053" y="3861986"/>
              <a:ext cx="2679704" cy="15192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1"/>
                <a:gd name="f7" fmla="val 402"/>
                <a:gd name="f8" fmla="val 63"/>
                <a:gd name="f9" fmla="val 203"/>
                <a:gd name="f10" fmla="val 74"/>
                <a:gd name="f11" fmla="val 135"/>
                <a:gd name="f12" fmla="val 84"/>
                <a:gd name="f13" fmla="val 69"/>
                <a:gd name="f14" fmla="val 95"/>
                <a:gd name="f15" fmla="val 120"/>
                <a:gd name="f16" fmla="val 4"/>
                <a:gd name="f17" fmla="val 145"/>
                <a:gd name="f18" fmla="val 8"/>
                <a:gd name="f19" fmla="val 171"/>
                <a:gd name="f20" fmla="val 12"/>
                <a:gd name="f21" fmla="val 167"/>
                <a:gd name="f22" fmla="val 40"/>
                <a:gd name="f23" fmla="val 163"/>
                <a:gd name="f24" fmla="val 66"/>
                <a:gd name="f25" fmla="val 159"/>
                <a:gd name="f26" fmla="val 93"/>
                <a:gd name="f27" fmla="val 158"/>
                <a:gd name="f28" fmla="val 100"/>
                <a:gd name="f29" fmla="val 156"/>
                <a:gd name="f30" fmla="val 106"/>
                <a:gd name="f31" fmla="val 113"/>
                <a:gd name="f32" fmla="val 154"/>
                <a:gd name="f33" fmla="val 128"/>
                <a:gd name="f34" fmla="val 140"/>
                <a:gd name="f35" fmla="val 176"/>
                <a:gd name="f36" fmla="val 142"/>
                <a:gd name="f37" fmla="val 191"/>
                <a:gd name="f38" fmla="val 144"/>
                <a:gd name="f39" fmla="val 205"/>
                <a:gd name="f40" fmla="val 211"/>
                <a:gd name="f41" fmla="val 87"/>
                <a:gd name="f42" fmla="val 216"/>
                <a:gd name="f43" fmla="val 54"/>
                <a:gd name="f44" fmla="val 221"/>
                <a:gd name="f45" fmla="val 20"/>
                <a:gd name="f46" fmla="val 272"/>
                <a:gd name="f47" fmla="val 28"/>
                <a:gd name="f48" fmla="val 322"/>
                <a:gd name="f49" fmla="val 35"/>
                <a:gd name="f50" fmla="val 373"/>
                <a:gd name="f51" fmla="val 43"/>
                <a:gd name="f52" fmla="val 368"/>
                <a:gd name="f53" fmla="val 364"/>
                <a:gd name="f54" fmla="val 104"/>
                <a:gd name="f55" fmla="val 359"/>
                <a:gd name="f56" fmla="val 133"/>
                <a:gd name="f57" fmla="val 358"/>
                <a:gd name="f58" fmla="val 137"/>
                <a:gd name="f59" fmla="val 146"/>
                <a:gd name="f60" fmla="val 357"/>
                <a:gd name="f61" fmla="val 161"/>
                <a:gd name="f62" fmla="val 365"/>
                <a:gd name="f63" fmla="val 379"/>
                <a:gd name="f64" fmla="val 173"/>
                <a:gd name="f65" fmla="val 392"/>
                <a:gd name="f66" fmla="val 175"/>
                <a:gd name="f67" fmla="val 403"/>
                <a:gd name="f68" fmla="val 168"/>
                <a:gd name="f69" fmla="val 406"/>
                <a:gd name="f70" fmla="val 411"/>
                <a:gd name="f71" fmla="val 130"/>
                <a:gd name="f72" fmla="val 414"/>
                <a:gd name="f73" fmla="val 107"/>
                <a:gd name="f74" fmla="val 418"/>
                <a:gd name="f75" fmla="val 83"/>
                <a:gd name="f76" fmla="val 419"/>
                <a:gd name="f77" fmla="val 73"/>
                <a:gd name="f78" fmla="val 421"/>
                <a:gd name="f79" fmla="val 423"/>
                <a:gd name="f80" fmla="val 51"/>
                <a:gd name="f81" fmla="val 473"/>
                <a:gd name="f82" fmla="val 58"/>
                <a:gd name="f83" fmla="val 523"/>
                <a:gd name="f84" fmla="val 575"/>
                <a:gd name="f85" fmla="val 571"/>
                <a:gd name="f86" fmla="val 101"/>
                <a:gd name="f87" fmla="val 567"/>
                <a:gd name="f88" fmla="val 127"/>
                <a:gd name="f89" fmla="val 563"/>
                <a:gd name="f90" fmla="val 153"/>
                <a:gd name="f91" fmla="val 562"/>
                <a:gd name="f92" fmla="val 160"/>
                <a:gd name="f93" fmla="val 561"/>
                <a:gd name="f94" fmla="val 560"/>
                <a:gd name="f95" fmla="val 174"/>
                <a:gd name="f96" fmla="val 558"/>
                <a:gd name="f97" fmla="val 189"/>
                <a:gd name="f98" fmla="val 202"/>
                <a:gd name="f99" fmla="val 581"/>
                <a:gd name="f100" fmla="val 204"/>
                <a:gd name="f101" fmla="val 594"/>
                <a:gd name="f102" fmla="val 206"/>
                <a:gd name="f103" fmla="val 607"/>
                <a:gd name="f104" fmla="val 196"/>
                <a:gd name="f105" fmla="val 609"/>
                <a:gd name="f106" fmla="val 182"/>
                <a:gd name="f107" fmla="val 614"/>
                <a:gd name="f108" fmla="val 152"/>
                <a:gd name="f109" fmla="val 619"/>
                <a:gd name="f110" fmla="val 122"/>
                <a:gd name="f111" fmla="val 623"/>
                <a:gd name="f112" fmla="val 92"/>
                <a:gd name="f113" fmla="val 624"/>
                <a:gd name="f114" fmla="val 89"/>
                <a:gd name="f115" fmla="val 625"/>
                <a:gd name="f116" fmla="val 86"/>
                <a:gd name="f117" fmla="val 82"/>
                <a:gd name="f118" fmla="val 651"/>
                <a:gd name="f119" fmla="val 675"/>
                <a:gd name="f120" fmla="val 701"/>
                <a:gd name="f121" fmla="val 94"/>
                <a:gd name="f122" fmla="val 691"/>
                <a:gd name="f123" fmla="val 681"/>
                <a:gd name="f124" fmla="val 228"/>
                <a:gd name="f125" fmla="val 670"/>
                <a:gd name="f126" fmla="val 296"/>
                <a:gd name="f127" fmla="val 636"/>
                <a:gd name="f128" fmla="val 291"/>
                <a:gd name="f129" fmla="val 602"/>
                <a:gd name="f130" fmla="val 286"/>
                <a:gd name="f131" fmla="val 569"/>
                <a:gd name="f132" fmla="val 281"/>
                <a:gd name="f133" fmla="val 476"/>
                <a:gd name="f134" fmla="val 267"/>
                <a:gd name="f135" fmla="val 384"/>
                <a:gd name="f136" fmla="val 252"/>
                <a:gd name="f137" fmla="val 292"/>
                <a:gd name="f138" fmla="val 238"/>
                <a:gd name="f139" fmla="val 277"/>
                <a:gd name="f140" fmla="val 236"/>
                <a:gd name="f141" fmla="val 265"/>
                <a:gd name="f142" fmla="val 246"/>
                <a:gd name="f143" fmla="val 263"/>
                <a:gd name="f144" fmla="val 260"/>
                <a:gd name="f145" fmla="val 261"/>
                <a:gd name="f146" fmla="val 273"/>
                <a:gd name="f147" fmla="val 271"/>
                <a:gd name="f148" fmla="val 288"/>
                <a:gd name="f149" fmla="val 319"/>
                <a:gd name="f150" fmla="val 294"/>
                <a:gd name="f151" fmla="val 353"/>
                <a:gd name="f152" fmla="val 298"/>
                <a:gd name="f153" fmla="val 386"/>
                <a:gd name="f154" fmla="val 303"/>
                <a:gd name="f155" fmla="val 467"/>
                <a:gd name="f156" fmla="val 316"/>
                <a:gd name="f157" fmla="val 548"/>
                <a:gd name="f158" fmla="val 328"/>
                <a:gd name="f159" fmla="val 629"/>
                <a:gd name="f160" fmla="val 341"/>
                <a:gd name="f161" fmla="val 646"/>
                <a:gd name="f162" fmla="val 343"/>
                <a:gd name="f163" fmla="val 663"/>
                <a:gd name="f164" fmla="val 346"/>
                <a:gd name="f165" fmla="val 680"/>
                <a:gd name="f166" fmla="val 348"/>
                <a:gd name="f167" fmla="val 352"/>
                <a:gd name="f168" fmla="val 363"/>
                <a:gd name="f169" fmla="val 708"/>
                <a:gd name="f170" fmla="val 380"/>
                <a:gd name="f171" fmla="val 706"/>
                <a:gd name="f172" fmla="val 396"/>
                <a:gd name="f173" fmla="val 692"/>
                <a:gd name="f174" fmla="val 673"/>
                <a:gd name="f175" fmla="val 400"/>
                <a:gd name="f176" fmla="val 552"/>
                <a:gd name="f177" fmla="val 381"/>
                <a:gd name="f178" fmla="val 432"/>
                <a:gd name="f179" fmla="val 311"/>
                <a:gd name="f180" fmla="val 345"/>
                <a:gd name="f181" fmla="val 330"/>
                <a:gd name="f182" fmla="val 121"/>
                <a:gd name="f183" fmla="val 315"/>
                <a:gd name="f184" fmla="val 26"/>
                <a:gd name="f185" fmla="val 300"/>
                <a:gd name="f186" fmla="val 9"/>
                <a:gd name="f187" fmla="val 287"/>
                <a:gd name="f188" fmla="val 2"/>
                <a:gd name="f189" fmla="val 3"/>
                <a:gd name="f190" fmla="val 257"/>
                <a:gd name="f191" fmla="val 15"/>
                <a:gd name="f192" fmla="val 247"/>
                <a:gd name="f193" fmla="val 32"/>
                <a:gd name="f194" fmla="val 250"/>
                <a:gd name="f195" fmla="val 254"/>
                <a:gd name="f196" fmla="val 105"/>
                <a:gd name="f197" fmla="val 141"/>
                <a:gd name="f198" fmla="val 266"/>
                <a:gd name="f199" fmla="val 147"/>
                <a:gd name="f200" fmla="val 268"/>
                <a:gd name="f201" fmla="val 269"/>
                <a:gd name="f202" fmla="val 184"/>
                <a:gd name="f203" fmla="val 185"/>
                <a:gd name="f204" fmla="val 186"/>
                <a:gd name="f205" fmla="val 233"/>
                <a:gd name="f206" fmla="val 179"/>
                <a:gd name="f207" fmla="val 222"/>
                <a:gd name="f208" fmla="val 165"/>
                <a:gd name="f209" fmla="val 219"/>
                <a:gd name="f210" fmla="val 132"/>
                <a:gd name="f211" fmla="val 214"/>
                <a:gd name="f212" fmla="val 99"/>
                <a:gd name="f213" fmla="val 209"/>
                <a:gd name="f214" fmla="+- 0 0 -90"/>
                <a:gd name="f215" fmla="*/ f3 1 711"/>
                <a:gd name="f216" fmla="*/ f4 1 402"/>
                <a:gd name="f217" fmla="val f5"/>
                <a:gd name="f218" fmla="val f6"/>
                <a:gd name="f219" fmla="val f7"/>
                <a:gd name="f220" fmla="*/ f214 f0 1"/>
                <a:gd name="f221" fmla="+- f219 0 f217"/>
                <a:gd name="f222" fmla="+- f218 0 f217"/>
                <a:gd name="f223" fmla="*/ f220 1 f2"/>
                <a:gd name="f224" fmla="*/ f222 1 711"/>
                <a:gd name="f225" fmla="*/ f221 1 402"/>
                <a:gd name="f226" fmla="*/ 63 f222 1"/>
                <a:gd name="f227" fmla="*/ 203 f221 1"/>
                <a:gd name="f228" fmla="*/ 95 f222 1"/>
                <a:gd name="f229" fmla="*/ 0 f221 1"/>
                <a:gd name="f230" fmla="*/ 171 f222 1"/>
                <a:gd name="f231" fmla="*/ 12 f221 1"/>
                <a:gd name="f232" fmla="*/ 159 f222 1"/>
                <a:gd name="f233" fmla="*/ 93 f221 1"/>
                <a:gd name="f234" fmla="*/ 156 f222 1"/>
                <a:gd name="f235" fmla="*/ 113 f221 1"/>
                <a:gd name="f236" fmla="*/ 176 f222 1"/>
                <a:gd name="f237" fmla="*/ 142 f221 1"/>
                <a:gd name="f238" fmla="*/ 205 f222 1"/>
                <a:gd name="f239" fmla="*/ 120 f221 1"/>
                <a:gd name="f240" fmla="*/ 221 f222 1"/>
                <a:gd name="f241" fmla="*/ 20 f221 1"/>
                <a:gd name="f242" fmla="*/ 373 f222 1"/>
                <a:gd name="f243" fmla="*/ 43 f221 1"/>
                <a:gd name="f244" fmla="*/ 359 f222 1"/>
                <a:gd name="f245" fmla="*/ 133 f221 1"/>
                <a:gd name="f246" fmla="*/ 358 f222 1"/>
                <a:gd name="f247" fmla="*/ 146 f221 1"/>
                <a:gd name="f248" fmla="*/ 379 f222 1"/>
                <a:gd name="f249" fmla="*/ 173 f221 1"/>
                <a:gd name="f250" fmla="*/ 406 f222 1"/>
                <a:gd name="f251" fmla="*/ 154 f221 1"/>
                <a:gd name="f252" fmla="*/ 418 f222 1"/>
                <a:gd name="f253" fmla="*/ 83 f221 1"/>
                <a:gd name="f254" fmla="*/ 423 f222 1"/>
                <a:gd name="f255" fmla="*/ 51 f221 1"/>
                <a:gd name="f256" fmla="*/ 575 f222 1"/>
                <a:gd name="f257" fmla="*/ 74 f221 1"/>
                <a:gd name="f258" fmla="*/ 563 f222 1"/>
                <a:gd name="f259" fmla="*/ 153 f221 1"/>
                <a:gd name="f260" fmla="*/ 560 f222 1"/>
                <a:gd name="f261" fmla="*/ 174 f221 1"/>
                <a:gd name="f262" fmla="*/ 581 f222 1"/>
                <a:gd name="f263" fmla="*/ 204 f221 1"/>
                <a:gd name="f264" fmla="*/ 609 f222 1"/>
                <a:gd name="f265" fmla="*/ 182 f221 1"/>
                <a:gd name="f266" fmla="*/ 623 f222 1"/>
                <a:gd name="f267" fmla="*/ 92 f221 1"/>
                <a:gd name="f268" fmla="*/ 625 f222 1"/>
                <a:gd name="f269" fmla="*/ 82 f221 1"/>
                <a:gd name="f270" fmla="*/ 701 f222 1"/>
                <a:gd name="f271" fmla="*/ 94 f221 1"/>
                <a:gd name="f272" fmla="*/ 670 f222 1"/>
                <a:gd name="f273" fmla="*/ 296 f221 1"/>
                <a:gd name="f274" fmla="*/ 569 f222 1"/>
                <a:gd name="f275" fmla="*/ 281 f221 1"/>
                <a:gd name="f276" fmla="*/ 292 f222 1"/>
                <a:gd name="f277" fmla="*/ 238 f221 1"/>
                <a:gd name="f278" fmla="*/ 263 f222 1"/>
                <a:gd name="f279" fmla="*/ 260 f221 1"/>
                <a:gd name="f280" fmla="*/ 286 f222 1"/>
                <a:gd name="f281" fmla="*/ 288 f221 1"/>
                <a:gd name="f282" fmla="*/ 386 f222 1"/>
                <a:gd name="f283" fmla="*/ 303 f221 1"/>
                <a:gd name="f284" fmla="*/ 629 f222 1"/>
                <a:gd name="f285" fmla="*/ 341 f221 1"/>
                <a:gd name="f286" fmla="*/ 680 f222 1"/>
                <a:gd name="f287" fmla="*/ 348 f221 1"/>
                <a:gd name="f288" fmla="*/ 708 f222 1"/>
                <a:gd name="f289" fmla="*/ 380 f221 1"/>
                <a:gd name="f290" fmla="*/ 673 f222 1"/>
                <a:gd name="f291" fmla="*/ 400 f221 1"/>
                <a:gd name="f292" fmla="*/ 311 f222 1"/>
                <a:gd name="f293" fmla="*/ 345 f221 1"/>
                <a:gd name="f294" fmla="*/ 26 f222 1"/>
                <a:gd name="f295" fmla="*/ 300 f221 1"/>
                <a:gd name="f296" fmla="*/ 2 f222 1"/>
                <a:gd name="f297" fmla="*/ 271 f221 1"/>
                <a:gd name="f298" fmla="*/ 32 f222 1"/>
                <a:gd name="f299" fmla="*/ 250 f221 1"/>
                <a:gd name="f300" fmla="*/ 141 f222 1"/>
                <a:gd name="f301" fmla="*/ 266 f221 1"/>
                <a:gd name="f302" fmla="*/ 268 f221 1"/>
                <a:gd name="f303" fmla="*/ 185 f222 1"/>
                <a:gd name="f304" fmla="*/ 247 f221 1"/>
                <a:gd name="f305" fmla="*/ 165 f222 1"/>
                <a:gd name="f306" fmla="*/ 219 f221 1"/>
                <a:gd name="f307" fmla="+- f223 0 f1"/>
                <a:gd name="f308" fmla="*/ f226 1 711"/>
                <a:gd name="f309" fmla="*/ f227 1 403"/>
                <a:gd name="f310" fmla="*/ f228 1 711"/>
                <a:gd name="f311" fmla="*/ f229 1 403"/>
                <a:gd name="f312" fmla="*/ f230 1 711"/>
                <a:gd name="f313" fmla="*/ f231 1 403"/>
                <a:gd name="f314" fmla="*/ f232 1 711"/>
                <a:gd name="f315" fmla="*/ f233 1 403"/>
                <a:gd name="f316" fmla="*/ f234 1 711"/>
                <a:gd name="f317" fmla="*/ f235 1 403"/>
                <a:gd name="f318" fmla="*/ f236 1 711"/>
                <a:gd name="f319" fmla="*/ f237 1 403"/>
                <a:gd name="f320" fmla="*/ f238 1 711"/>
                <a:gd name="f321" fmla="*/ f239 1 403"/>
                <a:gd name="f322" fmla="*/ f240 1 711"/>
                <a:gd name="f323" fmla="*/ f241 1 403"/>
                <a:gd name="f324" fmla="*/ f242 1 711"/>
                <a:gd name="f325" fmla="*/ f243 1 403"/>
                <a:gd name="f326" fmla="*/ f244 1 711"/>
                <a:gd name="f327" fmla="*/ f245 1 403"/>
                <a:gd name="f328" fmla="*/ f246 1 711"/>
                <a:gd name="f329" fmla="*/ f247 1 403"/>
                <a:gd name="f330" fmla="*/ f248 1 711"/>
                <a:gd name="f331" fmla="*/ f249 1 403"/>
                <a:gd name="f332" fmla="*/ f250 1 711"/>
                <a:gd name="f333" fmla="*/ f251 1 403"/>
                <a:gd name="f334" fmla="*/ f252 1 711"/>
                <a:gd name="f335" fmla="*/ f253 1 403"/>
                <a:gd name="f336" fmla="*/ f254 1 711"/>
                <a:gd name="f337" fmla="*/ f255 1 403"/>
                <a:gd name="f338" fmla="*/ f256 1 711"/>
                <a:gd name="f339" fmla="*/ f257 1 403"/>
                <a:gd name="f340" fmla="*/ f258 1 711"/>
                <a:gd name="f341" fmla="*/ f259 1 403"/>
                <a:gd name="f342" fmla="*/ f260 1 711"/>
                <a:gd name="f343" fmla="*/ f261 1 403"/>
                <a:gd name="f344" fmla="*/ f262 1 711"/>
                <a:gd name="f345" fmla="*/ f263 1 403"/>
                <a:gd name="f346" fmla="*/ f264 1 711"/>
                <a:gd name="f347" fmla="*/ f265 1 403"/>
                <a:gd name="f348" fmla="*/ f266 1 711"/>
                <a:gd name="f349" fmla="*/ f267 1 403"/>
                <a:gd name="f350" fmla="*/ f268 1 711"/>
                <a:gd name="f351" fmla="*/ f269 1 403"/>
                <a:gd name="f352" fmla="*/ f270 1 711"/>
                <a:gd name="f353" fmla="*/ f271 1 403"/>
                <a:gd name="f354" fmla="*/ f272 1 711"/>
                <a:gd name="f355" fmla="*/ f273 1 403"/>
                <a:gd name="f356" fmla="*/ f274 1 711"/>
                <a:gd name="f357" fmla="*/ f275 1 403"/>
                <a:gd name="f358" fmla="*/ f276 1 711"/>
                <a:gd name="f359" fmla="*/ f277 1 403"/>
                <a:gd name="f360" fmla="*/ f278 1 711"/>
                <a:gd name="f361" fmla="*/ f279 1 403"/>
                <a:gd name="f362" fmla="*/ f280 1 711"/>
                <a:gd name="f363" fmla="*/ f281 1 403"/>
                <a:gd name="f364" fmla="*/ f282 1 711"/>
                <a:gd name="f365" fmla="*/ f283 1 403"/>
                <a:gd name="f366" fmla="*/ f284 1 711"/>
                <a:gd name="f367" fmla="*/ f285 1 403"/>
                <a:gd name="f368" fmla="*/ f286 1 711"/>
                <a:gd name="f369" fmla="*/ f287 1 403"/>
                <a:gd name="f370" fmla="*/ f288 1 711"/>
                <a:gd name="f371" fmla="*/ f289 1 403"/>
                <a:gd name="f372" fmla="*/ f290 1 711"/>
                <a:gd name="f373" fmla="*/ f291 1 403"/>
                <a:gd name="f374" fmla="*/ f292 1 711"/>
                <a:gd name="f375" fmla="*/ f293 1 403"/>
                <a:gd name="f376" fmla="*/ f294 1 711"/>
                <a:gd name="f377" fmla="*/ f295 1 403"/>
                <a:gd name="f378" fmla="*/ f296 1 711"/>
                <a:gd name="f379" fmla="*/ f297 1 403"/>
                <a:gd name="f380" fmla="*/ f298 1 711"/>
                <a:gd name="f381" fmla="*/ f299 1 403"/>
                <a:gd name="f382" fmla="*/ f300 1 711"/>
                <a:gd name="f383" fmla="*/ f301 1 403"/>
                <a:gd name="f384" fmla="*/ f302 1 403"/>
                <a:gd name="f385" fmla="*/ f303 1 711"/>
                <a:gd name="f386" fmla="*/ f304 1 403"/>
                <a:gd name="f387" fmla="*/ f305 1 711"/>
                <a:gd name="f388" fmla="*/ f306 1 403"/>
                <a:gd name="f389" fmla="*/ 0 1 f224"/>
                <a:gd name="f390" fmla="*/ f218 1 f224"/>
                <a:gd name="f391" fmla="*/ 0 1 f225"/>
                <a:gd name="f392" fmla="*/ f219 1 f225"/>
                <a:gd name="f393" fmla="*/ f308 1 f224"/>
                <a:gd name="f394" fmla="*/ f309 1 f225"/>
                <a:gd name="f395" fmla="*/ f310 1 f224"/>
                <a:gd name="f396" fmla="*/ f311 1 f225"/>
                <a:gd name="f397" fmla="*/ f312 1 f224"/>
                <a:gd name="f398" fmla="*/ f313 1 f225"/>
                <a:gd name="f399" fmla="*/ f314 1 f224"/>
                <a:gd name="f400" fmla="*/ f315 1 f225"/>
                <a:gd name="f401" fmla="*/ f316 1 f224"/>
                <a:gd name="f402" fmla="*/ f317 1 f225"/>
                <a:gd name="f403" fmla="*/ f318 1 f224"/>
                <a:gd name="f404" fmla="*/ f319 1 f225"/>
                <a:gd name="f405" fmla="*/ f320 1 f224"/>
                <a:gd name="f406" fmla="*/ f321 1 f225"/>
                <a:gd name="f407" fmla="*/ f322 1 f224"/>
                <a:gd name="f408" fmla="*/ f323 1 f225"/>
                <a:gd name="f409" fmla="*/ f324 1 f224"/>
                <a:gd name="f410" fmla="*/ f325 1 f225"/>
                <a:gd name="f411" fmla="*/ f326 1 f224"/>
                <a:gd name="f412" fmla="*/ f327 1 f225"/>
                <a:gd name="f413" fmla="*/ f328 1 f224"/>
                <a:gd name="f414" fmla="*/ f329 1 f225"/>
                <a:gd name="f415" fmla="*/ f330 1 f224"/>
                <a:gd name="f416" fmla="*/ f331 1 f225"/>
                <a:gd name="f417" fmla="*/ f332 1 f224"/>
                <a:gd name="f418" fmla="*/ f333 1 f225"/>
                <a:gd name="f419" fmla="*/ f334 1 f224"/>
                <a:gd name="f420" fmla="*/ f335 1 f225"/>
                <a:gd name="f421" fmla="*/ f336 1 f224"/>
                <a:gd name="f422" fmla="*/ f337 1 f225"/>
                <a:gd name="f423" fmla="*/ f338 1 f224"/>
                <a:gd name="f424" fmla="*/ f339 1 f225"/>
                <a:gd name="f425" fmla="*/ f340 1 f224"/>
                <a:gd name="f426" fmla="*/ f341 1 f225"/>
                <a:gd name="f427" fmla="*/ f342 1 f224"/>
                <a:gd name="f428" fmla="*/ f343 1 f225"/>
                <a:gd name="f429" fmla="*/ f344 1 f224"/>
                <a:gd name="f430" fmla="*/ f345 1 f225"/>
                <a:gd name="f431" fmla="*/ f346 1 f224"/>
                <a:gd name="f432" fmla="*/ f347 1 f225"/>
                <a:gd name="f433" fmla="*/ f348 1 f224"/>
                <a:gd name="f434" fmla="*/ f349 1 f225"/>
                <a:gd name="f435" fmla="*/ f350 1 f224"/>
                <a:gd name="f436" fmla="*/ f351 1 f225"/>
                <a:gd name="f437" fmla="*/ f352 1 f224"/>
                <a:gd name="f438" fmla="*/ f353 1 f225"/>
                <a:gd name="f439" fmla="*/ f354 1 f224"/>
                <a:gd name="f440" fmla="*/ f355 1 f225"/>
                <a:gd name="f441" fmla="*/ f356 1 f224"/>
                <a:gd name="f442" fmla="*/ f357 1 f225"/>
                <a:gd name="f443" fmla="*/ f358 1 f224"/>
                <a:gd name="f444" fmla="*/ f359 1 f225"/>
                <a:gd name="f445" fmla="*/ f360 1 f224"/>
                <a:gd name="f446" fmla="*/ f361 1 f225"/>
                <a:gd name="f447" fmla="*/ f362 1 f224"/>
                <a:gd name="f448" fmla="*/ f363 1 f225"/>
                <a:gd name="f449" fmla="*/ f364 1 f224"/>
                <a:gd name="f450" fmla="*/ f365 1 f225"/>
                <a:gd name="f451" fmla="*/ f366 1 f224"/>
                <a:gd name="f452" fmla="*/ f367 1 f225"/>
                <a:gd name="f453" fmla="*/ f368 1 f224"/>
                <a:gd name="f454" fmla="*/ f369 1 f225"/>
                <a:gd name="f455" fmla="*/ f370 1 f224"/>
                <a:gd name="f456" fmla="*/ f371 1 f225"/>
                <a:gd name="f457" fmla="*/ f372 1 f224"/>
                <a:gd name="f458" fmla="*/ f373 1 f225"/>
                <a:gd name="f459" fmla="*/ f374 1 f224"/>
                <a:gd name="f460" fmla="*/ f375 1 f225"/>
                <a:gd name="f461" fmla="*/ f376 1 f224"/>
                <a:gd name="f462" fmla="*/ f377 1 f225"/>
                <a:gd name="f463" fmla="*/ f378 1 f224"/>
                <a:gd name="f464" fmla="*/ f379 1 f225"/>
                <a:gd name="f465" fmla="*/ f380 1 f224"/>
                <a:gd name="f466" fmla="*/ f381 1 f225"/>
                <a:gd name="f467" fmla="*/ f382 1 f224"/>
                <a:gd name="f468" fmla="*/ f383 1 f225"/>
                <a:gd name="f469" fmla="*/ f384 1 f225"/>
                <a:gd name="f470" fmla="*/ f385 1 f224"/>
                <a:gd name="f471" fmla="*/ f386 1 f225"/>
                <a:gd name="f472" fmla="*/ f387 1 f224"/>
                <a:gd name="f473" fmla="*/ f388 1 f225"/>
                <a:gd name="f474" fmla="*/ f389 f215 1"/>
                <a:gd name="f475" fmla="*/ f390 f215 1"/>
                <a:gd name="f476" fmla="*/ f392 f216 1"/>
                <a:gd name="f477" fmla="*/ f391 f216 1"/>
                <a:gd name="f478" fmla="*/ f393 f215 1"/>
                <a:gd name="f479" fmla="*/ f394 f216 1"/>
                <a:gd name="f480" fmla="*/ f395 f215 1"/>
                <a:gd name="f481" fmla="*/ f396 f216 1"/>
                <a:gd name="f482" fmla="*/ f397 f215 1"/>
                <a:gd name="f483" fmla="*/ f398 f216 1"/>
                <a:gd name="f484" fmla="*/ f399 f215 1"/>
                <a:gd name="f485" fmla="*/ f400 f216 1"/>
                <a:gd name="f486" fmla="*/ f401 f215 1"/>
                <a:gd name="f487" fmla="*/ f402 f216 1"/>
                <a:gd name="f488" fmla="*/ f403 f215 1"/>
                <a:gd name="f489" fmla="*/ f404 f216 1"/>
                <a:gd name="f490" fmla="*/ f405 f215 1"/>
                <a:gd name="f491" fmla="*/ f406 f216 1"/>
                <a:gd name="f492" fmla="*/ f407 f215 1"/>
                <a:gd name="f493" fmla="*/ f408 f216 1"/>
                <a:gd name="f494" fmla="*/ f409 f215 1"/>
                <a:gd name="f495" fmla="*/ f410 f216 1"/>
                <a:gd name="f496" fmla="*/ f411 f215 1"/>
                <a:gd name="f497" fmla="*/ f412 f216 1"/>
                <a:gd name="f498" fmla="*/ f413 f215 1"/>
                <a:gd name="f499" fmla="*/ f414 f216 1"/>
                <a:gd name="f500" fmla="*/ f415 f215 1"/>
                <a:gd name="f501" fmla="*/ f416 f216 1"/>
                <a:gd name="f502" fmla="*/ f417 f215 1"/>
                <a:gd name="f503" fmla="*/ f418 f216 1"/>
                <a:gd name="f504" fmla="*/ f419 f215 1"/>
                <a:gd name="f505" fmla="*/ f420 f216 1"/>
                <a:gd name="f506" fmla="*/ f421 f215 1"/>
                <a:gd name="f507" fmla="*/ f422 f216 1"/>
                <a:gd name="f508" fmla="*/ f423 f215 1"/>
                <a:gd name="f509" fmla="*/ f424 f216 1"/>
                <a:gd name="f510" fmla="*/ f425 f215 1"/>
                <a:gd name="f511" fmla="*/ f426 f216 1"/>
                <a:gd name="f512" fmla="*/ f427 f215 1"/>
                <a:gd name="f513" fmla="*/ f428 f216 1"/>
                <a:gd name="f514" fmla="*/ f429 f215 1"/>
                <a:gd name="f515" fmla="*/ f430 f216 1"/>
                <a:gd name="f516" fmla="*/ f431 f215 1"/>
                <a:gd name="f517" fmla="*/ f432 f216 1"/>
                <a:gd name="f518" fmla="*/ f433 f215 1"/>
                <a:gd name="f519" fmla="*/ f434 f216 1"/>
                <a:gd name="f520" fmla="*/ f435 f215 1"/>
                <a:gd name="f521" fmla="*/ f436 f216 1"/>
                <a:gd name="f522" fmla="*/ f437 f215 1"/>
                <a:gd name="f523" fmla="*/ f438 f216 1"/>
                <a:gd name="f524" fmla="*/ f439 f215 1"/>
                <a:gd name="f525" fmla="*/ f440 f216 1"/>
                <a:gd name="f526" fmla="*/ f441 f215 1"/>
                <a:gd name="f527" fmla="*/ f442 f216 1"/>
                <a:gd name="f528" fmla="*/ f443 f215 1"/>
                <a:gd name="f529" fmla="*/ f444 f216 1"/>
                <a:gd name="f530" fmla="*/ f445 f215 1"/>
                <a:gd name="f531" fmla="*/ f446 f216 1"/>
                <a:gd name="f532" fmla="*/ f447 f215 1"/>
                <a:gd name="f533" fmla="*/ f448 f216 1"/>
                <a:gd name="f534" fmla="*/ f449 f215 1"/>
                <a:gd name="f535" fmla="*/ f450 f216 1"/>
                <a:gd name="f536" fmla="*/ f451 f215 1"/>
                <a:gd name="f537" fmla="*/ f452 f216 1"/>
                <a:gd name="f538" fmla="*/ f453 f215 1"/>
                <a:gd name="f539" fmla="*/ f454 f216 1"/>
                <a:gd name="f540" fmla="*/ f455 f215 1"/>
                <a:gd name="f541" fmla="*/ f456 f216 1"/>
                <a:gd name="f542" fmla="*/ f457 f215 1"/>
                <a:gd name="f543" fmla="*/ f458 f216 1"/>
                <a:gd name="f544" fmla="*/ f459 f215 1"/>
                <a:gd name="f545" fmla="*/ f460 f216 1"/>
                <a:gd name="f546" fmla="*/ f461 f215 1"/>
                <a:gd name="f547" fmla="*/ f462 f216 1"/>
                <a:gd name="f548" fmla="*/ f463 f215 1"/>
                <a:gd name="f549" fmla="*/ f464 f216 1"/>
                <a:gd name="f550" fmla="*/ f465 f215 1"/>
                <a:gd name="f551" fmla="*/ f466 f216 1"/>
                <a:gd name="f552" fmla="*/ f467 f215 1"/>
                <a:gd name="f553" fmla="*/ f468 f216 1"/>
                <a:gd name="f554" fmla="*/ f469 f216 1"/>
                <a:gd name="f555" fmla="*/ f470 f215 1"/>
                <a:gd name="f556" fmla="*/ f471 f216 1"/>
                <a:gd name="f557" fmla="*/ f472 f215 1"/>
                <a:gd name="f558" fmla="*/ f473 f2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7">
                  <a:pos x="f478" y="f479"/>
                </a:cxn>
                <a:cxn ang="f307">
                  <a:pos x="f480" y="f481"/>
                </a:cxn>
                <a:cxn ang="f307">
                  <a:pos x="f482" y="f483"/>
                </a:cxn>
                <a:cxn ang="f307">
                  <a:pos x="f484" y="f485"/>
                </a:cxn>
                <a:cxn ang="f307">
                  <a:pos x="f486" y="f487"/>
                </a:cxn>
                <a:cxn ang="f307">
                  <a:pos x="f488" y="f489"/>
                </a:cxn>
                <a:cxn ang="f307">
                  <a:pos x="f490" y="f491"/>
                </a:cxn>
                <a:cxn ang="f307">
                  <a:pos x="f492" y="f493"/>
                </a:cxn>
                <a:cxn ang="f307">
                  <a:pos x="f494" y="f495"/>
                </a:cxn>
                <a:cxn ang="f307">
                  <a:pos x="f496" y="f497"/>
                </a:cxn>
                <a:cxn ang="f307">
                  <a:pos x="f498" y="f499"/>
                </a:cxn>
                <a:cxn ang="f307">
                  <a:pos x="f500" y="f501"/>
                </a:cxn>
                <a:cxn ang="f307">
                  <a:pos x="f502" y="f503"/>
                </a:cxn>
                <a:cxn ang="f307">
                  <a:pos x="f504" y="f505"/>
                </a:cxn>
                <a:cxn ang="f307">
                  <a:pos x="f506" y="f507"/>
                </a:cxn>
                <a:cxn ang="f307">
                  <a:pos x="f508" y="f509"/>
                </a:cxn>
                <a:cxn ang="f307">
                  <a:pos x="f510" y="f511"/>
                </a:cxn>
                <a:cxn ang="f307">
                  <a:pos x="f512" y="f513"/>
                </a:cxn>
                <a:cxn ang="f307">
                  <a:pos x="f514" y="f515"/>
                </a:cxn>
                <a:cxn ang="f307">
                  <a:pos x="f516" y="f517"/>
                </a:cxn>
                <a:cxn ang="f307">
                  <a:pos x="f518" y="f519"/>
                </a:cxn>
                <a:cxn ang="f307">
                  <a:pos x="f520" y="f521"/>
                </a:cxn>
                <a:cxn ang="f307">
                  <a:pos x="f522" y="f523"/>
                </a:cxn>
                <a:cxn ang="f307">
                  <a:pos x="f524" y="f525"/>
                </a:cxn>
                <a:cxn ang="f307">
                  <a:pos x="f526" y="f527"/>
                </a:cxn>
                <a:cxn ang="f307">
                  <a:pos x="f528" y="f529"/>
                </a:cxn>
                <a:cxn ang="f307">
                  <a:pos x="f530" y="f531"/>
                </a:cxn>
                <a:cxn ang="f307">
                  <a:pos x="f532" y="f533"/>
                </a:cxn>
                <a:cxn ang="f307">
                  <a:pos x="f534" y="f535"/>
                </a:cxn>
                <a:cxn ang="f307">
                  <a:pos x="f536" y="f537"/>
                </a:cxn>
                <a:cxn ang="f307">
                  <a:pos x="f538" y="f539"/>
                </a:cxn>
                <a:cxn ang="f307">
                  <a:pos x="f540" y="f541"/>
                </a:cxn>
                <a:cxn ang="f307">
                  <a:pos x="f542" y="f543"/>
                </a:cxn>
                <a:cxn ang="f307">
                  <a:pos x="f544" y="f545"/>
                </a:cxn>
                <a:cxn ang="f307">
                  <a:pos x="f546" y="f547"/>
                </a:cxn>
                <a:cxn ang="f307">
                  <a:pos x="f548" y="f549"/>
                </a:cxn>
                <a:cxn ang="f307">
                  <a:pos x="f550" y="f551"/>
                </a:cxn>
                <a:cxn ang="f307">
                  <a:pos x="f552" y="f553"/>
                </a:cxn>
                <a:cxn ang="f307">
                  <a:pos x="f484" y="f554"/>
                </a:cxn>
                <a:cxn ang="f307">
                  <a:pos x="f555" y="f556"/>
                </a:cxn>
                <a:cxn ang="f307">
                  <a:pos x="f557" y="f558"/>
                </a:cxn>
                <a:cxn ang="f307">
                  <a:pos x="f478" y="f479"/>
                </a:cxn>
              </a:cxnLst>
              <a:rect l="f474" t="f477" r="f475" b="f476"/>
              <a:pathLst>
                <a:path w="711" h="402">
                  <a:moveTo>
                    <a:pt x="f8" y="f9"/>
                  </a:moveTo>
                  <a:cubicBezTo>
                    <a:pt x="f10" y="f11"/>
                    <a:pt x="f12" y="f13"/>
                    <a:pt x="f14" y="f5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31"/>
                  </a:cubicBezTo>
                  <a:cubicBezTo>
                    <a:pt x="f32" y="f33"/>
                    <a:pt x="f23" y="f34"/>
                    <a:pt x="f35" y="f36"/>
                  </a:cubicBezTo>
                  <a:cubicBezTo>
                    <a:pt x="f37" y="f38"/>
                    <a:pt x="f9" y="f11"/>
                    <a:pt x="f39" y="f15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10"/>
                    <a:pt x="f53" y="f54"/>
                    <a:pt x="f55" y="f56"/>
                  </a:cubicBezTo>
                  <a:cubicBezTo>
                    <a:pt x="f57" y="f58"/>
                    <a:pt x="f57" y="f36"/>
                    <a:pt x="f57" y="f59"/>
                  </a:cubicBezTo>
                  <a:cubicBezTo>
                    <a:pt x="f60" y="f61"/>
                    <a:pt x="f62" y="f19"/>
                    <a:pt x="f63" y="f64"/>
                  </a:cubicBezTo>
                  <a:cubicBezTo>
                    <a:pt x="f65" y="f66"/>
                    <a:pt x="f67" y="f68"/>
                    <a:pt x="f69" y="f32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8"/>
                    <a:pt x="f79" y="f80"/>
                  </a:cubicBezTo>
                  <a:cubicBezTo>
                    <a:pt x="f81" y="f82"/>
                    <a:pt x="f83" y="f24"/>
                    <a:pt x="f84" y="f10"/>
                  </a:cubicBezTo>
                  <a:cubicBezTo>
                    <a:pt x="f85" y="f86"/>
                    <a:pt x="f87" y="f88"/>
                    <a:pt x="f89" y="f90"/>
                  </a:cubicBezTo>
                  <a:cubicBezTo>
                    <a:pt x="f91" y="f92"/>
                    <a:pt x="f93" y="f21"/>
                    <a:pt x="f94" y="f95"/>
                  </a:cubicBezTo>
                  <a:cubicBezTo>
                    <a:pt x="f96" y="f97"/>
                    <a:pt x="f87" y="f98"/>
                    <a:pt x="f99" y="f100"/>
                  </a:cubicBezTo>
                  <a:cubicBezTo>
                    <a:pt x="f101" y="f102"/>
                    <a:pt x="f103" y="f104"/>
                    <a:pt x="f105" y="f106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116"/>
                    <a:pt x="f115" y="f117"/>
                  </a:cubicBezTo>
                  <a:cubicBezTo>
                    <a:pt x="f118" y="f116"/>
                    <a:pt x="f119" y="f114"/>
                    <a:pt x="f120" y="f121"/>
                  </a:cubicBezTo>
                  <a:cubicBezTo>
                    <a:pt x="f122" y="f61"/>
                    <a:pt x="f123" y="f124"/>
                    <a:pt x="f125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30"/>
                    <a:pt x="f130" y="f148"/>
                  </a:cubicBezTo>
                  <a:cubicBezTo>
                    <a:pt x="f149" y="f150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cubicBezTo>
                    <a:pt x="f120" y="f167"/>
                    <a:pt x="f6" y="f168"/>
                    <a:pt x="f169" y="f170"/>
                  </a:cubicBezTo>
                  <a:cubicBezTo>
                    <a:pt x="f171" y="f172"/>
                    <a:pt x="f173" y="f67"/>
                    <a:pt x="f174" y="f175"/>
                  </a:cubicBezTo>
                  <a:cubicBezTo>
                    <a:pt x="f176" y="f177"/>
                    <a:pt x="f178" y="f168"/>
                    <a:pt x="f179" y="f180"/>
                  </a:cubicBezTo>
                  <a:cubicBezTo>
                    <a:pt x="f42" y="f181"/>
                    <a:pt x="f182" y="f183"/>
                    <a:pt x="f184" y="f185"/>
                  </a:cubicBezTo>
                  <a:cubicBezTo>
                    <a:pt x="f186" y="f152"/>
                    <a:pt x="f5" y="f187"/>
                    <a:pt x="f188" y="f147"/>
                  </a:cubicBezTo>
                  <a:cubicBezTo>
                    <a:pt x="f189" y="f190"/>
                    <a:pt x="f191" y="f192"/>
                    <a:pt x="f193" y="f194"/>
                  </a:cubicBezTo>
                  <a:cubicBezTo>
                    <a:pt x="f13" y="f195"/>
                    <a:pt x="f196" y="f144"/>
                    <a:pt x="f197" y="f198"/>
                  </a:cubicBezTo>
                  <a:cubicBezTo>
                    <a:pt x="f199" y="f134"/>
                    <a:pt x="f90" y="f200"/>
                    <a:pt x="f25" y="f200"/>
                  </a:cubicBezTo>
                  <a:cubicBezTo>
                    <a:pt x="f64" y="f201"/>
                    <a:pt x="f202" y="f144"/>
                    <a:pt x="f203" y="f192"/>
                  </a:cubicBezTo>
                  <a:cubicBezTo>
                    <a:pt x="f204" y="f205"/>
                    <a:pt x="f206" y="f207"/>
                    <a:pt x="f208" y="f209"/>
                  </a:cubicBezTo>
                  <a:cubicBezTo>
                    <a:pt x="f210" y="f211"/>
                    <a:pt x="f212" y="f213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88B8AB89-5D08-EB06-0EB4-2D296E5024F7}"/>
                </a:ext>
              </a:extLst>
            </p:cNvPr>
            <p:cNvSpPr/>
            <p:nvPr/>
          </p:nvSpPr>
          <p:spPr>
            <a:xfrm>
              <a:off x="7842251" y="2530080"/>
              <a:ext cx="2684458" cy="15160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2"/>
                <a:gd name="f7" fmla="val 402"/>
                <a:gd name="f8" fmla="val 64"/>
                <a:gd name="f9" fmla="val 203"/>
                <a:gd name="f10" fmla="val 74"/>
                <a:gd name="f11" fmla="val 135"/>
                <a:gd name="f12" fmla="val 84"/>
                <a:gd name="f13" fmla="val 68"/>
                <a:gd name="f14" fmla="val 95"/>
                <a:gd name="f15" fmla="val 121"/>
                <a:gd name="f16" fmla="val 4"/>
                <a:gd name="f17" fmla="val 145"/>
                <a:gd name="f18" fmla="val 8"/>
                <a:gd name="f19" fmla="val 171"/>
                <a:gd name="f20" fmla="val 12"/>
                <a:gd name="f21" fmla="val 167"/>
                <a:gd name="f22" fmla="val 40"/>
                <a:gd name="f23" fmla="val 163"/>
                <a:gd name="f24" fmla="val 67"/>
                <a:gd name="f25" fmla="val 158"/>
                <a:gd name="f26" fmla="val 157"/>
                <a:gd name="f27" fmla="val 102"/>
                <a:gd name="f28" fmla="val 156"/>
                <a:gd name="f29" fmla="val 109"/>
                <a:gd name="f30" fmla="val 115"/>
                <a:gd name="f31" fmla="val 129"/>
                <a:gd name="f32" fmla="val 165"/>
                <a:gd name="f33" fmla="val 140"/>
                <a:gd name="f34" fmla="val 178"/>
                <a:gd name="f35" fmla="val 141"/>
                <a:gd name="f36" fmla="val 191"/>
                <a:gd name="f37" fmla="val 143"/>
                <a:gd name="f38" fmla="val 134"/>
                <a:gd name="f39" fmla="val 205"/>
                <a:gd name="f40" fmla="val 210"/>
                <a:gd name="f41" fmla="val 90"/>
                <a:gd name="f42" fmla="val 215"/>
                <a:gd name="f43" fmla="val 58"/>
                <a:gd name="f44" fmla="val 220"/>
                <a:gd name="f45" fmla="val 27"/>
                <a:gd name="f46" fmla="val 25"/>
                <a:gd name="f47" fmla="val 221"/>
                <a:gd name="f48" fmla="val 23"/>
                <a:gd name="f49" fmla="val 222"/>
                <a:gd name="f50" fmla="val 19"/>
                <a:gd name="f51" fmla="val 272"/>
                <a:gd name="f52" fmla="val 322"/>
                <a:gd name="f53" fmla="val 35"/>
                <a:gd name="f54" fmla="val 373"/>
                <a:gd name="f55" fmla="val 42"/>
                <a:gd name="f56" fmla="val 368"/>
                <a:gd name="f57" fmla="val 75"/>
                <a:gd name="f58" fmla="val 364"/>
                <a:gd name="f59" fmla="val 106"/>
                <a:gd name="f60" fmla="val 359"/>
                <a:gd name="f61" fmla="val 136"/>
                <a:gd name="f62" fmla="val 357"/>
                <a:gd name="f63" fmla="val 148"/>
                <a:gd name="f64" fmla="val 159"/>
                <a:gd name="f65" fmla="val 367"/>
                <a:gd name="f66" fmla="val 168"/>
                <a:gd name="f67" fmla="val 383"/>
                <a:gd name="f68" fmla="val 405"/>
                <a:gd name="f69" fmla="val 170"/>
                <a:gd name="f70" fmla="val 408"/>
                <a:gd name="f71" fmla="val 413"/>
                <a:gd name="f72" fmla="val 120"/>
                <a:gd name="f73" fmla="val 417"/>
                <a:gd name="f74" fmla="val 93"/>
                <a:gd name="f75" fmla="val 421"/>
                <a:gd name="f76" fmla="val 65"/>
                <a:gd name="f77" fmla="val 61"/>
                <a:gd name="f78" fmla="val 422"/>
                <a:gd name="f79" fmla="val 57"/>
                <a:gd name="f80" fmla="val 423"/>
                <a:gd name="f81" fmla="val 50"/>
                <a:gd name="f82" fmla="val 474"/>
                <a:gd name="f83" fmla="val 523"/>
                <a:gd name="f84" fmla="val 66"/>
                <a:gd name="f85" fmla="val 575"/>
                <a:gd name="f86" fmla="val 73"/>
                <a:gd name="f87" fmla="val 572"/>
                <a:gd name="f88" fmla="val 569"/>
                <a:gd name="f89" fmla="val 116"/>
                <a:gd name="f90" fmla="val 566"/>
                <a:gd name="f91" fmla="val 137"/>
                <a:gd name="f92" fmla="val 564"/>
                <a:gd name="f93" fmla="val 150"/>
                <a:gd name="f94" fmla="val 561"/>
                <a:gd name="f95" fmla="val 162"/>
                <a:gd name="f96" fmla="val 560"/>
                <a:gd name="f97" fmla="val 175"/>
                <a:gd name="f98" fmla="val 559"/>
                <a:gd name="f99" fmla="val 190"/>
                <a:gd name="f100" fmla="val 568"/>
                <a:gd name="f101" fmla="val 202"/>
                <a:gd name="f102" fmla="val 582"/>
                <a:gd name="f103" fmla="val 204"/>
                <a:gd name="f104" fmla="val 595"/>
                <a:gd name="f105" fmla="val 206"/>
                <a:gd name="f106" fmla="val 607"/>
                <a:gd name="f107" fmla="val 196"/>
                <a:gd name="f108" fmla="val 609"/>
                <a:gd name="f109" fmla="val 182"/>
                <a:gd name="f110" fmla="val 615"/>
                <a:gd name="f111" fmla="val 149"/>
                <a:gd name="f112" fmla="val 620"/>
                <a:gd name="f113" fmla="val 625"/>
                <a:gd name="f114" fmla="val 81"/>
                <a:gd name="f115" fmla="val 651"/>
                <a:gd name="f116" fmla="val 85"/>
                <a:gd name="f117" fmla="val 675"/>
                <a:gd name="f118" fmla="val 89"/>
                <a:gd name="f119" fmla="val 702"/>
                <a:gd name="f120" fmla="val 691"/>
                <a:gd name="f121" fmla="val 161"/>
                <a:gd name="f122" fmla="val 681"/>
                <a:gd name="f123" fmla="val 227"/>
                <a:gd name="f124" fmla="val 670"/>
                <a:gd name="f125" fmla="val 295"/>
                <a:gd name="f126" fmla="val 292"/>
                <a:gd name="f127" fmla="val 632"/>
                <a:gd name="f128" fmla="val 290"/>
                <a:gd name="f129" fmla="val 613"/>
                <a:gd name="f130" fmla="val 287"/>
                <a:gd name="f131" fmla="val 507"/>
                <a:gd name="f132" fmla="val 271"/>
                <a:gd name="f133" fmla="val 400"/>
                <a:gd name="f134" fmla="val 254"/>
                <a:gd name="f135" fmla="val 294"/>
                <a:gd name="f136" fmla="val 238"/>
                <a:gd name="f137" fmla="val 279"/>
                <a:gd name="f138" fmla="val 235"/>
                <a:gd name="f139" fmla="val 266"/>
                <a:gd name="f140" fmla="val 244"/>
                <a:gd name="f141" fmla="val 263"/>
                <a:gd name="f142" fmla="val 259"/>
                <a:gd name="f143" fmla="val 261"/>
                <a:gd name="f144" fmla="val 273"/>
                <a:gd name="f145" fmla="val 270"/>
                <a:gd name="f146" fmla="val 285"/>
                <a:gd name="f147" fmla="val 288"/>
                <a:gd name="f148" fmla="val 347"/>
                <a:gd name="f149" fmla="val 297"/>
                <a:gd name="f150" fmla="val 407"/>
                <a:gd name="f151" fmla="val 306"/>
                <a:gd name="f152" fmla="val 467"/>
                <a:gd name="f153" fmla="val 315"/>
                <a:gd name="f154" fmla="val 539"/>
                <a:gd name="f155" fmla="val 326"/>
                <a:gd name="f156" fmla="val 612"/>
                <a:gd name="f157" fmla="val 337"/>
                <a:gd name="f158" fmla="val 685"/>
                <a:gd name="f159" fmla="val 349"/>
                <a:gd name="f160" fmla="val 351"/>
                <a:gd name="f161" fmla="val 709"/>
                <a:gd name="f162" fmla="val 379"/>
                <a:gd name="f163" fmla="val 706"/>
                <a:gd name="f164" fmla="val 394"/>
                <a:gd name="f165" fmla="val 693"/>
                <a:gd name="f166" fmla="val 548"/>
                <a:gd name="f167" fmla="val 380"/>
                <a:gd name="f168" fmla="val 361"/>
                <a:gd name="f169" fmla="val 293"/>
                <a:gd name="f170" fmla="val 341"/>
                <a:gd name="f171" fmla="val 328"/>
                <a:gd name="f172" fmla="val 314"/>
                <a:gd name="f173" fmla="val 26"/>
                <a:gd name="f174" fmla="val 300"/>
                <a:gd name="f175" fmla="val 10"/>
                <a:gd name="f176" fmla="val 286"/>
                <a:gd name="f177" fmla="val 2"/>
                <a:gd name="f178" fmla="val 3"/>
                <a:gd name="f179" fmla="val 257"/>
                <a:gd name="f180" fmla="val 15"/>
                <a:gd name="f181" fmla="val 247"/>
                <a:gd name="f182" fmla="val 31"/>
                <a:gd name="f183" fmla="val 249"/>
                <a:gd name="f184" fmla="val 69"/>
                <a:gd name="f185" fmla="val 260"/>
                <a:gd name="f186" fmla="val 144"/>
                <a:gd name="f187" fmla="val 169"/>
                <a:gd name="f188" fmla="val 264"/>
                <a:gd name="f189" fmla="val 185"/>
                <a:gd name="f190" fmla="val 188"/>
                <a:gd name="f191" fmla="val 230"/>
                <a:gd name="f192" fmla="val 177"/>
                <a:gd name="f193" fmla="val 154"/>
                <a:gd name="f194" fmla="val 216"/>
                <a:gd name="f195" fmla="val 124"/>
                <a:gd name="f196" fmla="val 212"/>
                <a:gd name="f197" fmla="val 207"/>
                <a:gd name="f198" fmla="+- 0 0 -90"/>
                <a:gd name="f199" fmla="*/ f3 1 712"/>
                <a:gd name="f200" fmla="*/ f4 1 402"/>
                <a:gd name="f201" fmla="val f5"/>
                <a:gd name="f202" fmla="val f6"/>
                <a:gd name="f203" fmla="val f7"/>
                <a:gd name="f204" fmla="*/ f198 f0 1"/>
                <a:gd name="f205" fmla="+- f203 0 f201"/>
                <a:gd name="f206" fmla="+- f202 0 f201"/>
                <a:gd name="f207" fmla="*/ f204 1 f2"/>
                <a:gd name="f208" fmla="*/ f206 1 712"/>
                <a:gd name="f209" fmla="*/ f205 1 402"/>
                <a:gd name="f210" fmla="*/ 64 f206 1"/>
                <a:gd name="f211" fmla="*/ 203 f205 1"/>
                <a:gd name="f212" fmla="*/ 95 f206 1"/>
                <a:gd name="f213" fmla="*/ 0 f205 1"/>
                <a:gd name="f214" fmla="*/ 171 f206 1"/>
                <a:gd name="f215" fmla="*/ 12 f205 1"/>
                <a:gd name="f216" fmla="*/ 158 f206 1"/>
                <a:gd name="f217" fmla="*/ 95 f205 1"/>
                <a:gd name="f218" fmla="*/ 156 f206 1"/>
                <a:gd name="f219" fmla="*/ 115 f205 1"/>
                <a:gd name="f220" fmla="*/ 178 f206 1"/>
                <a:gd name="f221" fmla="*/ 141 f205 1"/>
                <a:gd name="f222" fmla="*/ 205 f206 1"/>
                <a:gd name="f223" fmla="*/ 121 f205 1"/>
                <a:gd name="f224" fmla="*/ 220 f206 1"/>
                <a:gd name="f225" fmla="*/ 27 f205 1"/>
                <a:gd name="f226" fmla="*/ 222 f206 1"/>
                <a:gd name="f227" fmla="*/ 19 f205 1"/>
                <a:gd name="f228" fmla="*/ 373 f206 1"/>
                <a:gd name="f229" fmla="*/ 42 f205 1"/>
                <a:gd name="f230" fmla="*/ 359 f206 1"/>
                <a:gd name="f231" fmla="*/ 136 f205 1"/>
                <a:gd name="f232" fmla="*/ 367 f206 1"/>
                <a:gd name="f233" fmla="*/ 168 f205 1"/>
                <a:gd name="f234" fmla="*/ 408 f206 1"/>
                <a:gd name="f235" fmla="*/ 148 f205 1"/>
                <a:gd name="f236" fmla="*/ 421 f206 1"/>
                <a:gd name="f237" fmla="*/ 65 f205 1"/>
                <a:gd name="f238" fmla="*/ 423 f206 1"/>
                <a:gd name="f239" fmla="*/ 50 f205 1"/>
                <a:gd name="f240" fmla="*/ 575 f206 1"/>
                <a:gd name="f241" fmla="*/ 73 f205 1"/>
                <a:gd name="f242" fmla="*/ 566 f206 1"/>
                <a:gd name="f243" fmla="*/ 137 f205 1"/>
                <a:gd name="f244" fmla="*/ 560 f206 1"/>
                <a:gd name="f245" fmla="*/ 175 f205 1"/>
                <a:gd name="f246" fmla="*/ 582 f206 1"/>
                <a:gd name="f247" fmla="*/ 204 f205 1"/>
                <a:gd name="f248" fmla="*/ 609 f206 1"/>
                <a:gd name="f249" fmla="*/ 182 f205 1"/>
                <a:gd name="f250" fmla="*/ 625 f206 1"/>
                <a:gd name="f251" fmla="*/ 81 f205 1"/>
                <a:gd name="f252" fmla="*/ 702 f206 1"/>
                <a:gd name="f253" fmla="*/ 93 f205 1"/>
                <a:gd name="f254" fmla="*/ 670 f206 1"/>
                <a:gd name="f255" fmla="*/ 295 f205 1"/>
                <a:gd name="f256" fmla="*/ 613 f206 1"/>
                <a:gd name="f257" fmla="*/ 287 f205 1"/>
                <a:gd name="f258" fmla="*/ 294 f206 1"/>
                <a:gd name="f259" fmla="*/ 238 f205 1"/>
                <a:gd name="f260" fmla="*/ 263 f206 1"/>
                <a:gd name="f261" fmla="*/ 259 f205 1"/>
                <a:gd name="f262" fmla="*/ 287 f206 1"/>
                <a:gd name="f263" fmla="*/ 288 f205 1"/>
                <a:gd name="f264" fmla="*/ 467 f206 1"/>
                <a:gd name="f265" fmla="*/ 315 f205 1"/>
                <a:gd name="f266" fmla="*/ 685 f206 1"/>
                <a:gd name="f267" fmla="*/ 349 f205 1"/>
                <a:gd name="f268" fmla="*/ 709 f206 1"/>
                <a:gd name="f269" fmla="*/ 379 f205 1"/>
                <a:gd name="f270" fmla="*/ 675 f206 1"/>
                <a:gd name="f271" fmla="*/ 400 f205 1"/>
                <a:gd name="f272" fmla="*/ 293 f206 1"/>
                <a:gd name="f273" fmla="*/ 341 f205 1"/>
                <a:gd name="f274" fmla="*/ 26 f206 1"/>
                <a:gd name="f275" fmla="*/ 300 f205 1"/>
                <a:gd name="f276" fmla="*/ 2 f206 1"/>
                <a:gd name="f277" fmla="*/ 272 f205 1"/>
                <a:gd name="f278" fmla="*/ 31 f206 1"/>
                <a:gd name="f279" fmla="*/ 249 f205 1"/>
                <a:gd name="f280" fmla="*/ 144 f206 1"/>
                <a:gd name="f281" fmla="*/ 266 f205 1"/>
                <a:gd name="f282" fmla="*/ 145 f206 1"/>
                <a:gd name="f283" fmla="*/ 185 f206 1"/>
                <a:gd name="f284" fmla="*/ 247 f205 1"/>
                <a:gd name="f285" fmla="*/ 154 f206 1"/>
                <a:gd name="f286" fmla="*/ 216 f205 1"/>
                <a:gd name="f287" fmla="+- f207 0 f1"/>
                <a:gd name="f288" fmla="*/ f210 1 712"/>
                <a:gd name="f289" fmla="*/ f211 1 402"/>
                <a:gd name="f290" fmla="*/ f212 1 712"/>
                <a:gd name="f291" fmla="*/ f213 1 402"/>
                <a:gd name="f292" fmla="*/ f214 1 712"/>
                <a:gd name="f293" fmla="*/ f215 1 402"/>
                <a:gd name="f294" fmla="*/ f216 1 712"/>
                <a:gd name="f295" fmla="*/ f217 1 402"/>
                <a:gd name="f296" fmla="*/ f218 1 712"/>
                <a:gd name="f297" fmla="*/ f219 1 402"/>
                <a:gd name="f298" fmla="*/ f220 1 712"/>
                <a:gd name="f299" fmla="*/ f221 1 402"/>
                <a:gd name="f300" fmla="*/ f222 1 712"/>
                <a:gd name="f301" fmla="*/ f223 1 402"/>
                <a:gd name="f302" fmla="*/ f224 1 712"/>
                <a:gd name="f303" fmla="*/ f225 1 402"/>
                <a:gd name="f304" fmla="*/ f226 1 712"/>
                <a:gd name="f305" fmla="*/ f227 1 402"/>
                <a:gd name="f306" fmla="*/ f228 1 712"/>
                <a:gd name="f307" fmla="*/ f229 1 402"/>
                <a:gd name="f308" fmla="*/ f230 1 712"/>
                <a:gd name="f309" fmla="*/ f231 1 402"/>
                <a:gd name="f310" fmla="*/ f232 1 712"/>
                <a:gd name="f311" fmla="*/ f233 1 402"/>
                <a:gd name="f312" fmla="*/ f234 1 712"/>
                <a:gd name="f313" fmla="*/ f235 1 402"/>
                <a:gd name="f314" fmla="*/ f236 1 712"/>
                <a:gd name="f315" fmla="*/ f237 1 402"/>
                <a:gd name="f316" fmla="*/ f238 1 712"/>
                <a:gd name="f317" fmla="*/ f239 1 402"/>
                <a:gd name="f318" fmla="*/ f240 1 712"/>
                <a:gd name="f319" fmla="*/ f241 1 402"/>
                <a:gd name="f320" fmla="*/ f242 1 712"/>
                <a:gd name="f321" fmla="*/ f243 1 402"/>
                <a:gd name="f322" fmla="*/ f244 1 712"/>
                <a:gd name="f323" fmla="*/ f245 1 402"/>
                <a:gd name="f324" fmla="*/ f246 1 712"/>
                <a:gd name="f325" fmla="*/ f247 1 402"/>
                <a:gd name="f326" fmla="*/ f248 1 712"/>
                <a:gd name="f327" fmla="*/ f249 1 402"/>
                <a:gd name="f328" fmla="*/ f250 1 712"/>
                <a:gd name="f329" fmla="*/ f251 1 402"/>
                <a:gd name="f330" fmla="*/ f252 1 712"/>
                <a:gd name="f331" fmla="*/ f253 1 402"/>
                <a:gd name="f332" fmla="*/ f254 1 712"/>
                <a:gd name="f333" fmla="*/ f255 1 402"/>
                <a:gd name="f334" fmla="*/ f256 1 712"/>
                <a:gd name="f335" fmla="*/ f257 1 402"/>
                <a:gd name="f336" fmla="*/ f258 1 712"/>
                <a:gd name="f337" fmla="*/ f259 1 402"/>
                <a:gd name="f338" fmla="*/ f260 1 712"/>
                <a:gd name="f339" fmla="*/ f261 1 402"/>
                <a:gd name="f340" fmla="*/ f262 1 712"/>
                <a:gd name="f341" fmla="*/ f263 1 402"/>
                <a:gd name="f342" fmla="*/ f264 1 712"/>
                <a:gd name="f343" fmla="*/ f265 1 402"/>
                <a:gd name="f344" fmla="*/ f266 1 712"/>
                <a:gd name="f345" fmla="*/ f267 1 402"/>
                <a:gd name="f346" fmla="*/ f268 1 712"/>
                <a:gd name="f347" fmla="*/ f269 1 402"/>
                <a:gd name="f348" fmla="*/ f270 1 712"/>
                <a:gd name="f349" fmla="*/ f271 1 402"/>
                <a:gd name="f350" fmla="*/ f272 1 712"/>
                <a:gd name="f351" fmla="*/ f273 1 402"/>
                <a:gd name="f352" fmla="*/ f274 1 712"/>
                <a:gd name="f353" fmla="*/ f275 1 402"/>
                <a:gd name="f354" fmla="*/ f276 1 712"/>
                <a:gd name="f355" fmla="*/ f277 1 402"/>
                <a:gd name="f356" fmla="*/ f278 1 712"/>
                <a:gd name="f357" fmla="*/ f279 1 402"/>
                <a:gd name="f358" fmla="*/ f280 1 712"/>
                <a:gd name="f359" fmla="*/ f281 1 402"/>
                <a:gd name="f360" fmla="*/ f282 1 712"/>
                <a:gd name="f361" fmla="*/ f283 1 712"/>
                <a:gd name="f362" fmla="*/ f284 1 402"/>
                <a:gd name="f363" fmla="*/ f285 1 712"/>
                <a:gd name="f364" fmla="*/ f286 1 402"/>
                <a:gd name="f365" fmla="*/ 0 1 f208"/>
                <a:gd name="f366" fmla="*/ f202 1 f208"/>
                <a:gd name="f367" fmla="*/ 0 1 f209"/>
                <a:gd name="f368" fmla="*/ f203 1 f209"/>
                <a:gd name="f369" fmla="*/ f288 1 f208"/>
                <a:gd name="f370" fmla="*/ f289 1 f209"/>
                <a:gd name="f371" fmla="*/ f290 1 f208"/>
                <a:gd name="f372" fmla="*/ f291 1 f209"/>
                <a:gd name="f373" fmla="*/ f292 1 f208"/>
                <a:gd name="f374" fmla="*/ f293 1 f209"/>
                <a:gd name="f375" fmla="*/ f294 1 f208"/>
                <a:gd name="f376" fmla="*/ f295 1 f209"/>
                <a:gd name="f377" fmla="*/ f296 1 f208"/>
                <a:gd name="f378" fmla="*/ f297 1 f209"/>
                <a:gd name="f379" fmla="*/ f298 1 f208"/>
                <a:gd name="f380" fmla="*/ f299 1 f209"/>
                <a:gd name="f381" fmla="*/ f300 1 f208"/>
                <a:gd name="f382" fmla="*/ f301 1 f209"/>
                <a:gd name="f383" fmla="*/ f302 1 f208"/>
                <a:gd name="f384" fmla="*/ f303 1 f209"/>
                <a:gd name="f385" fmla="*/ f304 1 f208"/>
                <a:gd name="f386" fmla="*/ f305 1 f209"/>
                <a:gd name="f387" fmla="*/ f306 1 f208"/>
                <a:gd name="f388" fmla="*/ f307 1 f209"/>
                <a:gd name="f389" fmla="*/ f308 1 f208"/>
                <a:gd name="f390" fmla="*/ f309 1 f209"/>
                <a:gd name="f391" fmla="*/ f310 1 f208"/>
                <a:gd name="f392" fmla="*/ f311 1 f209"/>
                <a:gd name="f393" fmla="*/ f312 1 f208"/>
                <a:gd name="f394" fmla="*/ f313 1 f209"/>
                <a:gd name="f395" fmla="*/ f314 1 f208"/>
                <a:gd name="f396" fmla="*/ f315 1 f209"/>
                <a:gd name="f397" fmla="*/ f316 1 f208"/>
                <a:gd name="f398" fmla="*/ f317 1 f209"/>
                <a:gd name="f399" fmla="*/ f318 1 f208"/>
                <a:gd name="f400" fmla="*/ f319 1 f209"/>
                <a:gd name="f401" fmla="*/ f320 1 f208"/>
                <a:gd name="f402" fmla="*/ f321 1 f209"/>
                <a:gd name="f403" fmla="*/ f322 1 f208"/>
                <a:gd name="f404" fmla="*/ f323 1 f209"/>
                <a:gd name="f405" fmla="*/ f324 1 f208"/>
                <a:gd name="f406" fmla="*/ f325 1 f209"/>
                <a:gd name="f407" fmla="*/ f326 1 f208"/>
                <a:gd name="f408" fmla="*/ f327 1 f209"/>
                <a:gd name="f409" fmla="*/ f328 1 f208"/>
                <a:gd name="f410" fmla="*/ f329 1 f209"/>
                <a:gd name="f411" fmla="*/ f330 1 f208"/>
                <a:gd name="f412" fmla="*/ f331 1 f209"/>
                <a:gd name="f413" fmla="*/ f332 1 f208"/>
                <a:gd name="f414" fmla="*/ f333 1 f209"/>
                <a:gd name="f415" fmla="*/ f334 1 f208"/>
                <a:gd name="f416" fmla="*/ f335 1 f209"/>
                <a:gd name="f417" fmla="*/ f336 1 f208"/>
                <a:gd name="f418" fmla="*/ f337 1 f209"/>
                <a:gd name="f419" fmla="*/ f338 1 f208"/>
                <a:gd name="f420" fmla="*/ f339 1 f209"/>
                <a:gd name="f421" fmla="*/ f340 1 f208"/>
                <a:gd name="f422" fmla="*/ f341 1 f209"/>
                <a:gd name="f423" fmla="*/ f342 1 f208"/>
                <a:gd name="f424" fmla="*/ f343 1 f209"/>
                <a:gd name="f425" fmla="*/ f344 1 f208"/>
                <a:gd name="f426" fmla="*/ f345 1 f209"/>
                <a:gd name="f427" fmla="*/ f346 1 f208"/>
                <a:gd name="f428" fmla="*/ f347 1 f209"/>
                <a:gd name="f429" fmla="*/ f348 1 f208"/>
                <a:gd name="f430" fmla="*/ f349 1 f209"/>
                <a:gd name="f431" fmla="*/ f350 1 f208"/>
                <a:gd name="f432" fmla="*/ f351 1 f209"/>
                <a:gd name="f433" fmla="*/ f352 1 f208"/>
                <a:gd name="f434" fmla="*/ f353 1 f209"/>
                <a:gd name="f435" fmla="*/ f354 1 f208"/>
                <a:gd name="f436" fmla="*/ f355 1 f209"/>
                <a:gd name="f437" fmla="*/ f356 1 f208"/>
                <a:gd name="f438" fmla="*/ f357 1 f209"/>
                <a:gd name="f439" fmla="*/ f358 1 f208"/>
                <a:gd name="f440" fmla="*/ f359 1 f209"/>
                <a:gd name="f441" fmla="*/ f360 1 f208"/>
                <a:gd name="f442" fmla="*/ f361 1 f208"/>
                <a:gd name="f443" fmla="*/ f362 1 f209"/>
                <a:gd name="f444" fmla="*/ f363 1 f208"/>
                <a:gd name="f445" fmla="*/ f364 1 f209"/>
                <a:gd name="f446" fmla="*/ f365 f199 1"/>
                <a:gd name="f447" fmla="*/ f366 f199 1"/>
                <a:gd name="f448" fmla="*/ f368 f200 1"/>
                <a:gd name="f449" fmla="*/ f367 f200 1"/>
                <a:gd name="f450" fmla="*/ f369 f199 1"/>
                <a:gd name="f451" fmla="*/ f370 f200 1"/>
                <a:gd name="f452" fmla="*/ f371 f199 1"/>
                <a:gd name="f453" fmla="*/ f372 f200 1"/>
                <a:gd name="f454" fmla="*/ f373 f199 1"/>
                <a:gd name="f455" fmla="*/ f374 f200 1"/>
                <a:gd name="f456" fmla="*/ f375 f199 1"/>
                <a:gd name="f457" fmla="*/ f376 f200 1"/>
                <a:gd name="f458" fmla="*/ f377 f199 1"/>
                <a:gd name="f459" fmla="*/ f378 f200 1"/>
                <a:gd name="f460" fmla="*/ f379 f199 1"/>
                <a:gd name="f461" fmla="*/ f380 f200 1"/>
                <a:gd name="f462" fmla="*/ f381 f199 1"/>
                <a:gd name="f463" fmla="*/ f382 f200 1"/>
                <a:gd name="f464" fmla="*/ f383 f199 1"/>
                <a:gd name="f465" fmla="*/ f384 f200 1"/>
                <a:gd name="f466" fmla="*/ f385 f199 1"/>
                <a:gd name="f467" fmla="*/ f386 f200 1"/>
                <a:gd name="f468" fmla="*/ f387 f199 1"/>
                <a:gd name="f469" fmla="*/ f388 f200 1"/>
                <a:gd name="f470" fmla="*/ f389 f199 1"/>
                <a:gd name="f471" fmla="*/ f390 f200 1"/>
                <a:gd name="f472" fmla="*/ f391 f199 1"/>
                <a:gd name="f473" fmla="*/ f392 f200 1"/>
                <a:gd name="f474" fmla="*/ f393 f199 1"/>
                <a:gd name="f475" fmla="*/ f394 f200 1"/>
                <a:gd name="f476" fmla="*/ f395 f199 1"/>
                <a:gd name="f477" fmla="*/ f396 f200 1"/>
                <a:gd name="f478" fmla="*/ f397 f199 1"/>
                <a:gd name="f479" fmla="*/ f398 f200 1"/>
                <a:gd name="f480" fmla="*/ f399 f199 1"/>
                <a:gd name="f481" fmla="*/ f400 f200 1"/>
                <a:gd name="f482" fmla="*/ f401 f199 1"/>
                <a:gd name="f483" fmla="*/ f402 f200 1"/>
                <a:gd name="f484" fmla="*/ f403 f199 1"/>
                <a:gd name="f485" fmla="*/ f404 f200 1"/>
                <a:gd name="f486" fmla="*/ f405 f199 1"/>
                <a:gd name="f487" fmla="*/ f406 f200 1"/>
                <a:gd name="f488" fmla="*/ f407 f199 1"/>
                <a:gd name="f489" fmla="*/ f408 f200 1"/>
                <a:gd name="f490" fmla="*/ f409 f199 1"/>
                <a:gd name="f491" fmla="*/ f410 f200 1"/>
                <a:gd name="f492" fmla="*/ f411 f199 1"/>
                <a:gd name="f493" fmla="*/ f412 f200 1"/>
                <a:gd name="f494" fmla="*/ f413 f199 1"/>
                <a:gd name="f495" fmla="*/ f414 f200 1"/>
                <a:gd name="f496" fmla="*/ f415 f199 1"/>
                <a:gd name="f497" fmla="*/ f416 f200 1"/>
                <a:gd name="f498" fmla="*/ f417 f199 1"/>
                <a:gd name="f499" fmla="*/ f418 f200 1"/>
                <a:gd name="f500" fmla="*/ f419 f199 1"/>
                <a:gd name="f501" fmla="*/ f420 f200 1"/>
                <a:gd name="f502" fmla="*/ f421 f199 1"/>
                <a:gd name="f503" fmla="*/ f422 f200 1"/>
                <a:gd name="f504" fmla="*/ f423 f199 1"/>
                <a:gd name="f505" fmla="*/ f424 f200 1"/>
                <a:gd name="f506" fmla="*/ f425 f199 1"/>
                <a:gd name="f507" fmla="*/ f426 f200 1"/>
                <a:gd name="f508" fmla="*/ f427 f199 1"/>
                <a:gd name="f509" fmla="*/ f428 f200 1"/>
                <a:gd name="f510" fmla="*/ f429 f199 1"/>
                <a:gd name="f511" fmla="*/ f430 f200 1"/>
                <a:gd name="f512" fmla="*/ f431 f199 1"/>
                <a:gd name="f513" fmla="*/ f432 f200 1"/>
                <a:gd name="f514" fmla="*/ f433 f199 1"/>
                <a:gd name="f515" fmla="*/ f434 f200 1"/>
                <a:gd name="f516" fmla="*/ f435 f199 1"/>
                <a:gd name="f517" fmla="*/ f436 f200 1"/>
                <a:gd name="f518" fmla="*/ f437 f199 1"/>
                <a:gd name="f519" fmla="*/ f438 f200 1"/>
                <a:gd name="f520" fmla="*/ f439 f199 1"/>
                <a:gd name="f521" fmla="*/ f440 f200 1"/>
                <a:gd name="f522" fmla="*/ f441 f199 1"/>
                <a:gd name="f523" fmla="*/ f442 f199 1"/>
                <a:gd name="f524" fmla="*/ f443 f200 1"/>
                <a:gd name="f525" fmla="*/ f444 f199 1"/>
                <a:gd name="f526" fmla="*/ f445 f20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450" y="f451"/>
                </a:cxn>
                <a:cxn ang="f287">
                  <a:pos x="f452" y="f453"/>
                </a:cxn>
                <a:cxn ang="f287">
                  <a:pos x="f454" y="f455"/>
                </a:cxn>
                <a:cxn ang="f287">
                  <a:pos x="f456" y="f457"/>
                </a:cxn>
                <a:cxn ang="f287">
                  <a:pos x="f458" y="f459"/>
                </a:cxn>
                <a:cxn ang="f287">
                  <a:pos x="f460" y="f461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2" y="f473"/>
                </a:cxn>
                <a:cxn ang="f287">
                  <a:pos x="f474" y="f475"/>
                </a:cxn>
                <a:cxn ang="f287">
                  <a:pos x="f476" y="f477"/>
                </a:cxn>
                <a:cxn ang="f287">
                  <a:pos x="f478" y="f479"/>
                </a:cxn>
                <a:cxn ang="f287">
                  <a:pos x="f480" y="f481"/>
                </a:cxn>
                <a:cxn ang="f287">
                  <a:pos x="f482" y="f483"/>
                </a:cxn>
                <a:cxn ang="f287">
                  <a:pos x="f484" y="f485"/>
                </a:cxn>
                <a:cxn ang="f287">
                  <a:pos x="f486" y="f487"/>
                </a:cxn>
                <a:cxn ang="f287">
                  <a:pos x="f488" y="f489"/>
                </a:cxn>
                <a:cxn ang="f287">
                  <a:pos x="f490" y="f491"/>
                </a:cxn>
                <a:cxn ang="f287">
                  <a:pos x="f492" y="f493"/>
                </a:cxn>
                <a:cxn ang="f287">
                  <a:pos x="f494" y="f495"/>
                </a:cxn>
                <a:cxn ang="f287">
                  <a:pos x="f496" y="f497"/>
                </a:cxn>
                <a:cxn ang="f287">
                  <a:pos x="f498" y="f499"/>
                </a:cxn>
                <a:cxn ang="f287">
                  <a:pos x="f500" y="f501"/>
                </a:cxn>
                <a:cxn ang="f287">
                  <a:pos x="f502" y="f503"/>
                </a:cxn>
                <a:cxn ang="f287">
                  <a:pos x="f504" y="f505"/>
                </a:cxn>
                <a:cxn ang="f287">
                  <a:pos x="f506" y="f507"/>
                </a:cxn>
                <a:cxn ang="f287">
                  <a:pos x="f508" y="f509"/>
                </a:cxn>
                <a:cxn ang="f287">
                  <a:pos x="f510" y="f511"/>
                </a:cxn>
                <a:cxn ang="f287">
                  <a:pos x="f512" y="f513"/>
                </a:cxn>
                <a:cxn ang="f287">
                  <a:pos x="f514" y="f515"/>
                </a:cxn>
                <a:cxn ang="f287">
                  <a:pos x="f516" y="f517"/>
                </a:cxn>
                <a:cxn ang="f287">
                  <a:pos x="f518" y="f519"/>
                </a:cxn>
                <a:cxn ang="f287">
                  <a:pos x="f520" y="f521"/>
                </a:cxn>
                <a:cxn ang="f287">
                  <a:pos x="f522" y="f521"/>
                </a:cxn>
                <a:cxn ang="f287">
                  <a:pos x="f523" y="f524"/>
                </a:cxn>
                <a:cxn ang="f287">
                  <a:pos x="f525" y="f526"/>
                </a:cxn>
                <a:cxn ang="f287">
                  <a:pos x="f450" y="f451"/>
                </a:cxn>
              </a:cxnLst>
              <a:rect l="f446" t="f449" r="f447" b="f448"/>
              <a:pathLst>
                <a:path w="712" h="402">
                  <a:moveTo>
                    <a:pt x="f8" y="f9"/>
                  </a:moveTo>
                  <a:cubicBezTo>
                    <a:pt x="f10" y="f11"/>
                    <a:pt x="f12" y="f13"/>
                    <a:pt x="f14" y="f5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14"/>
                  </a:cubicBezTo>
                  <a:cubicBezTo>
                    <a:pt x="f26" y="f27"/>
                    <a:pt x="f28" y="f29"/>
                    <a:pt x="f28" y="f30"/>
                  </a:cubicBezTo>
                  <a:cubicBezTo>
                    <a:pt x="f28" y="f31"/>
                    <a:pt x="f32" y="f33"/>
                    <a:pt x="f34" y="f35"/>
                  </a:cubicBezTo>
                  <a:cubicBezTo>
                    <a:pt x="f36" y="f37"/>
                    <a:pt x="f9" y="f38"/>
                    <a:pt x="f39" y="f15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4" y="f46"/>
                    <a:pt x="f47" y="f48"/>
                    <a:pt x="f49" y="f50"/>
                  </a:cubicBezTo>
                  <a:cubicBezTo>
                    <a:pt x="f51" y="f45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2" y="f64"/>
                    <a:pt x="f65" y="f66"/>
                  </a:cubicBezTo>
                  <a:cubicBezTo>
                    <a:pt x="f67" y="f2"/>
                    <a:pt x="f68" y="f69"/>
                    <a:pt x="f70" y="f63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5" y="f77"/>
                    <a:pt x="f78" y="f79"/>
                    <a:pt x="f80" y="f81"/>
                  </a:cubicBezTo>
                  <a:cubicBezTo>
                    <a:pt x="f82" y="f43"/>
                    <a:pt x="f83" y="f84"/>
                    <a:pt x="f85" y="f86"/>
                  </a:cubicBezTo>
                  <a:cubicBezTo>
                    <a:pt x="f87" y="f14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89"/>
                    <a:pt x="f113" y="f114"/>
                  </a:cubicBezTo>
                  <a:cubicBezTo>
                    <a:pt x="f115" y="f116"/>
                    <a:pt x="f117" y="f118"/>
                    <a:pt x="f119" y="f74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15" y="f126"/>
                    <a:pt x="f127" y="f128"/>
                    <a:pt x="f129" y="f130"/>
                  </a:cubicBezTo>
                  <a:cubicBezTo>
                    <a:pt x="f131" y="f132"/>
                    <a:pt x="f133" y="f134"/>
                    <a:pt x="f135" y="f136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145" y="f146"/>
                    <a:pt x="f130" y="f147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8" y="f159"/>
                  </a:cubicBezTo>
                  <a:cubicBezTo>
                    <a:pt x="f119" y="f160"/>
                    <a:pt x="f6" y="f58"/>
                    <a:pt x="f161" y="f162"/>
                  </a:cubicBezTo>
                  <a:cubicBezTo>
                    <a:pt x="f163" y="f164"/>
                    <a:pt x="f165" y="f7"/>
                    <a:pt x="f117" y="f133"/>
                  </a:cubicBezTo>
                  <a:cubicBezTo>
                    <a:pt x="f166" y="f167"/>
                    <a:pt x="f75" y="f168"/>
                    <a:pt x="f169" y="f170"/>
                  </a:cubicBezTo>
                  <a:cubicBezTo>
                    <a:pt x="f103" y="f171"/>
                    <a:pt x="f30" y="f172"/>
                    <a:pt x="f173" y="f174"/>
                  </a:cubicBezTo>
                  <a:cubicBezTo>
                    <a:pt x="f175" y="f149"/>
                    <a:pt x="f5" y="f176"/>
                    <a:pt x="f177" y="f51"/>
                  </a:cubicBezTo>
                  <a:cubicBezTo>
                    <a:pt x="f178" y="f179"/>
                    <a:pt x="f180" y="f181"/>
                    <a:pt x="f182" y="f183"/>
                  </a:cubicBezTo>
                  <a:cubicBezTo>
                    <a:pt x="f184" y="f134"/>
                    <a:pt x="f59" y="f185"/>
                    <a:pt x="f186" y="f139"/>
                  </a:cubicBezTo>
                  <a:cubicBezTo>
                    <a:pt x="f186" y="f139"/>
                    <a:pt x="f17" y="f139"/>
                    <a:pt x="f17" y="f139"/>
                  </a:cubicBezTo>
                  <a:cubicBezTo>
                    <a:pt x="f187" y="f145"/>
                    <a:pt x="f109" y="f188"/>
                    <a:pt x="f189" y="f181"/>
                  </a:cubicBezTo>
                  <a:cubicBezTo>
                    <a:pt x="f190" y="f191"/>
                    <a:pt x="f192" y="f44"/>
                    <a:pt x="f193" y="f194"/>
                  </a:cubicBezTo>
                  <a:cubicBezTo>
                    <a:pt x="f195" y="f196"/>
                    <a:pt x="f14" y="f197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100D1975-6DB7-629B-4A49-DD193266BFD5}"/>
                </a:ext>
              </a:extLst>
            </p:cNvPr>
            <p:cNvSpPr/>
            <p:nvPr/>
          </p:nvSpPr>
          <p:spPr>
            <a:xfrm>
              <a:off x="8045448" y="1241032"/>
              <a:ext cx="2684458" cy="14747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2"/>
                <a:gd name="f7" fmla="val 391"/>
                <a:gd name="f8" fmla="val 595"/>
                <a:gd name="f9" fmla="val 273"/>
                <a:gd name="f10" fmla="val 526"/>
                <a:gd name="f11" fmla="val 262"/>
                <a:gd name="f12" fmla="val 460"/>
                <a:gd name="f13" fmla="val 252"/>
                <a:gd name="f14" fmla="val 392"/>
                <a:gd name="f15" fmla="val 241"/>
                <a:gd name="f16" fmla="val 395"/>
                <a:gd name="f17" fmla="val 220"/>
                <a:gd name="f18" fmla="val 398"/>
                <a:gd name="f19" fmla="val 201"/>
                <a:gd name="f20" fmla="val 401"/>
                <a:gd name="f21" fmla="val 182"/>
                <a:gd name="f22" fmla="val 402"/>
                <a:gd name="f23" fmla="val 176"/>
                <a:gd name="f24" fmla="val 403"/>
                <a:gd name="f25" fmla="val 170"/>
                <a:gd name="f26" fmla="val 164"/>
                <a:gd name="f27" fmla="val 404"/>
                <a:gd name="f28" fmla="val 149"/>
                <a:gd name="f29" fmla="val 396"/>
                <a:gd name="f30" fmla="val 139"/>
                <a:gd name="f31" fmla="val 382"/>
                <a:gd name="f32" fmla="val 137"/>
                <a:gd name="f33" fmla="val 369"/>
                <a:gd name="f34" fmla="val 135"/>
                <a:gd name="f35" fmla="val 357"/>
                <a:gd name="f36" fmla="val 144"/>
                <a:gd name="f37" fmla="val 354"/>
                <a:gd name="f38" fmla="val 158"/>
                <a:gd name="f39" fmla="val 351"/>
                <a:gd name="f40" fmla="val 177"/>
                <a:gd name="f41" fmla="val 348"/>
                <a:gd name="f42" fmla="val 196"/>
                <a:gd name="f43" fmla="val 345"/>
                <a:gd name="f44" fmla="val 214"/>
                <a:gd name="f45" fmla="val 344"/>
                <a:gd name="f46" fmla="val 343"/>
                <a:gd name="f47" fmla="val 226"/>
                <a:gd name="f48" fmla="val 342"/>
                <a:gd name="f49" fmla="val 233"/>
                <a:gd name="f50" fmla="val 327"/>
                <a:gd name="f51" fmla="val 231"/>
                <a:gd name="f52" fmla="val 312"/>
                <a:gd name="f53" fmla="val 229"/>
                <a:gd name="f54" fmla="val 297"/>
                <a:gd name="f55" fmla="val 227"/>
                <a:gd name="f56" fmla="val 280"/>
                <a:gd name="f57" fmla="val 224"/>
                <a:gd name="f58" fmla="val 267"/>
                <a:gd name="f59" fmla="val 264"/>
                <a:gd name="f60" fmla="val 246"/>
                <a:gd name="f61" fmla="val 261"/>
                <a:gd name="f62" fmla="val 270"/>
                <a:gd name="f63" fmla="val 274"/>
                <a:gd name="f64" fmla="val 289"/>
                <a:gd name="f65" fmla="val 277"/>
                <a:gd name="f66" fmla="val 420"/>
                <a:gd name="f67" fmla="val 551"/>
                <a:gd name="f68" fmla="val 317"/>
                <a:gd name="f69" fmla="val 683"/>
                <a:gd name="f70" fmla="val 337"/>
                <a:gd name="f71" fmla="val 701"/>
                <a:gd name="f72" fmla="val 340"/>
                <a:gd name="f73" fmla="val 352"/>
                <a:gd name="f74" fmla="val 710"/>
                <a:gd name="f75" fmla="val 366"/>
                <a:gd name="f76" fmla="val 708"/>
                <a:gd name="f77" fmla="val 694"/>
                <a:gd name="f78" fmla="val 675"/>
                <a:gd name="f79" fmla="val 388"/>
                <a:gd name="f80" fmla="val 533"/>
                <a:gd name="f81" fmla="val 390"/>
                <a:gd name="f82" fmla="val 247"/>
                <a:gd name="f83" fmla="val 322"/>
                <a:gd name="f84" fmla="val 175"/>
                <a:gd name="f85" fmla="val 311"/>
                <a:gd name="f86" fmla="val 102"/>
                <a:gd name="f87" fmla="val 300"/>
                <a:gd name="f88" fmla="val 29"/>
                <a:gd name="f89" fmla="val 11"/>
                <a:gd name="f90" fmla="val 286"/>
                <a:gd name="f91" fmla="val 2"/>
                <a:gd name="f92" fmla="val 260"/>
                <a:gd name="f93" fmla="val 4"/>
                <a:gd name="f94" fmla="val 244"/>
                <a:gd name="f95" fmla="val 16"/>
                <a:gd name="f96" fmla="val 235"/>
                <a:gd name="f97" fmla="val 35"/>
                <a:gd name="f98" fmla="val 238"/>
                <a:gd name="f99" fmla="val 72"/>
                <a:gd name="f100" fmla="val 243"/>
                <a:gd name="f101" fmla="val 109"/>
                <a:gd name="f102" fmla="val 249"/>
                <a:gd name="f103" fmla="val 146"/>
                <a:gd name="f104" fmla="val 254"/>
                <a:gd name="f105" fmla="val 151"/>
                <a:gd name="f106" fmla="val 255"/>
                <a:gd name="f107" fmla="val 156"/>
                <a:gd name="f108" fmla="val 256"/>
                <a:gd name="f109" fmla="val 161"/>
                <a:gd name="f110" fmla="val 174"/>
                <a:gd name="f111" fmla="val 184"/>
                <a:gd name="f112" fmla="val 185"/>
                <a:gd name="f113" fmla="val 187"/>
                <a:gd name="f114" fmla="val 222"/>
                <a:gd name="f115" fmla="val 211"/>
                <a:gd name="f116" fmla="val 167"/>
                <a:gd name="f117" fmla="val 208"/>
                <a:gd name="f118" fmla="val 159"/>
                <a:gd name="f119" fmla="val 205"/>
                <a:gd name="f120" fmla="val 150"/>
                <a:gd name="f121" fmla="val 204"/>
                <a:gd name="f122" fmla="val 140"/>
                <a:gd name="f123" fmla="val 202"/>
                <a:gd name="f124" fmla="val 160"/>
                <a:gd name="f125" fmla="val 69"/>
                <a:gd name="f126" fmla="val 171"/>
                <a:gd name="f127" fmla="val 221"/>
                <a:gd name="f128" fmla="val 7"/>
                <a:gd name="f129" fmla="val 245"/>
                <a:gd name="f130" fmla="val 242"/>
                <a:gd name="f131" fmla="val 46"/>
                <a:gd name="f132" fmla="val 240"/>
                <a:gd name="f133" fmla="val 63"/>
                <a:gd name="f134" fmla="val 237"/>
                <a:gd name="f135" fmla="val 78"/>
                <a:gd name="f136" fmla="val 93"/>
                <a:gd name="f137" fmla="val 232"/>
                <a:gd name="f138" fmla="val 230"/>
                <a:gd name="f139" fmla="val 126"/>
                <a:gd name="f140" fmla="val 239"/>
                <a:gd name="f141" fmla="val 142"/>
                <a:gd name="f142" fmla="val 268"/>
                <a:gd name="f143" fmla="val 133"/>
                <a:gd name="f144" fmla="val 283"/>
                <a:gd name="f145" fmla="val 116"/>
                <a:gd name="f146" fmla="val 287"/>
                <a:gd name="f147" fmla="val 88"/>
                <a:gd name="f148" fmla="val 291"/>
                <a:gd name="f149" fmla="val 59"/>
                <a:gd name="f150" fmla="val 295"/>
                <a:gd name="f151" fmla="val 31"/>
                <a:gd name="f152" fmla="val 296"/>
                <a:gd name="f153" fmla="val 28"/>
                <a:gd name="f154" fmla="val 24"/>
                <a:gd name="f155" fmla="val 298"/>
                <a:gd name="f156" fmla="val 19"/>
                <a:gd name="f157" fmla="val 365"/>
                <a:gd name="f158" fmla="val 30"/>
                <a:gd name="f159" fmla="val 432"/>
                <a:gd name="f160" fmla="val 40"/>
                <a:gd name="f161" fmla="val 500"/>
                <a:gd name="f162" fmla="val 50"/>
                <a:gd name="f163" fmla="val 496"/>
                <a:gd name="f164" fmla="val 492"/>
                <a:gd name="f165" fmla="val 103"/>
                <a:gd name="f166" fmla="val 488"/>
                <a:gd name="f167" fmla="val 129"/>
                <a:gd name="f168" fmla="val 487"/>
                <a:gd name="f169" fmla="val 136"/>
                <a:gd name="f170" fmla="val 486"/>
                <a:gd name="f171" fmla="val 143"/>
                <a:gd name="f172" fmla="val 485"/>
                <a:gd name="f173" fmla="val 483"/>
                <a:gd name="f174" fmla="val 166"/>
                <a:gd name="f175" fmla="val 179"/>
                <a:gd name="f176" fmla="val 506"/>
                <a:gd name="f177" fmla="val 181"/>
                <a:gd name="f178" fmla="val 519"/>
                <a:gd name="f179" fmla="val 183"/>
                <a:gd name="f180" fmla="val 532"/>
                <a:gd name="f181" fmla="val 173"/>
                <a:gd name="f182" fmla="val 534"/>
                <a:gd name="f183" fmla="val 539"/>
                <a:gd name="f184" fmla="val 127"/>
                <a:gd name="f185" fmla="val 544"/>
                <a:gd name="f186" fmla="val 96"/>
                <a:gd name="f187" fmla="val 549"/>
                <a:gd name="f188" fmla="val 65"/>
                <a:gd name="f189" fmla="val 550"/>
                <a:gd name="f190" fmla="val 61"/>
                <a:gd name="f191" fmla="val 58"/>
                <a:gd name="f192" fmla="val 576"/>
                <a:gd name="f193" fmla="val 62"/>
                <a:gd name="f194" fmla="val 600"/>
                <a:gd name="f195" fmla="val 66"/>
                <a:gd name="f196" fmla="val 626"/>
                <a:gd name="f197" fmla="val 70"/>
                <a:gd name="f198" fmla="val 616"/>
                <a:gd name="f199" fmla="val 138"/>
                <a:gd name="f200" fmla="val 606"/>
                <a:gd name="f201" fmla="+- 0 0 -90"/>
                <a:gd name="f202" fmla="*/ f3 1 712"/>
                <a:gd name="f203" fmla="*/ f4 1 391"/>
                <a:gd name="f204" fmla="val f5"/>
                <a:gd name="f205" fmla="val f6"/>
                <a:gd name="f206" fmla="val f7"/>
                <a:gd name="f207" fmla="*/ f201 f0 1"/>
                <a:gd name="f208" fmla="+- f206 0 f204"/>
                <a:gd name="f209" fmla="+- f205 0 f204"/>
                <a:gd name="f210" fmla="*/ f207 1 f2"/>
                <a:gd name="f211" fmla="*/ f209 1 712"/>
                <a:gd name="f212" fmla="*/ f208 1 391"/>
                <a:gd name="f213" fmla="*/ 595 f209 1"/>
                <a:gd name="f214" fmla="*/ 273 f208 1"/>
                <a:gd name="f215" fmla="*/ 392 f209 1"/>
                <a:gd name="f216" fmla="*/ 241 f208 1"/>
                <a:gd name="f217" fmla="*/ 401 f209 1"/>
                <a:gd name="f218" fmla="*/ 182 f208 1"/>
                <a:gd name="f219" fmla="*/ 403 f209 1"/>
                <a:gd name="f220" fmla="*/ 164 f208 1"/>
                <a:gd name="f221" fmla="*/ 382 f209 1"/>
                <a:gd name="f222" fmla="*/ 137 f208 1"/>
                <a:gd name="f223" fmla="*/ 354 f209 1"/>
                <a:gd name="f224" fmla="*/ 158 f208 1"/>
                <a:gd name="f225" fmla="*/ 345 f209 1"/>
                <a:gd name="f226" fmla="*/ 214 f208 1"/>
                <a:gd name="f227" fmla="*/ 342 f209 1"/>
                <a:gd name="f228" fmla="*/ 233 f208 1"/>
                <a:gd name="f229" fmla="*/ 297 f209 1"/>
                <a:gd name="f230" fmla="*/ 227 f208 1"/>
                <a:gd name="f231" fmla="*/ 264 f209 1"/>
                <a:gd name="f232" fmla="*/ 246 f208 1"/>
                <a:gd name="f233" fmla="*/ 289 f209 1"/>
                <a:gd name="f234" fmla="*/ 277 f208 1"/>
                <a:gd name="f235" fmla="*/ 683 f209 1"/>
                <a:gd name="f236" fmla="*/ 337 f208 1"/>
                <a:gd name="f237" fmla="*/ 710 f209 1"/>
                <a:gd name="f238" fmla="*/ 366 f208 1"/>
                <a:gd name="f239" fmla="*/ 675 f209 1"/>
                <a:gd name="f240" fmla="*/ 388 f208 1"/>
                <a:gd name="f241" fmla="*/ 247 f209 1"/>
                <a:gd name="f242" fmla="*/ 322 f208 1"/>
                <a:gd name="f243" fmla="*/ 29 f209 1"/>
                <a:gd name="f244" fmla="*/ 289 f208 1"/>
                <a:gd name="f245" fmla="*/ 2 f209 1"/>
                <a:gd name="f246" fmla="*/ 260 f208 1"/>
                <a:gd name="f247" fmla="*/ 35 f209 1"/>
                <a:gd name="f248" fmla="*/ 238 f208 1"/>
                <a:gd name="f249" fmla="*/ 146 f209 1"/>
                <a:gd name="f250" fmla="*/ 254 f208 1"/>
                <a:gd name="f251" fmla="*/ 161 f209 1"/>
                <a:gd name="f252" fmla="*/ 256 f208 1"/>
                <a:gd name="f253" fmla="*/ 185 f209 1"/>
                <a:gd name="f254" fmla="*/ 235 f208 1"/>
                <a:gd name="f255" fmla="*/ 167 f209 1"/>
                <a:gd name="f256" fmla="*/ 208 f208 1"/>
                <a:gd name="f257" fmla="*/ 140 f209 1"/>
                <a:gd name="f258" fmla="*/ 202 f208 1"/>
                <a:gd name="f259" fmla="*/ 171 f209 1"/>
                <a:gd name="f260" fmla="*/ 0 f208 1"/>
                <a:gd name="f261" fmla="*/ 11 f208 1"/>
                <a:gd name="f262" fmla="*/ 240 f209 1"/>
                <a:gd name="f263" fmla="*/ 63 f208 1"/>
                <a:gd name="f264" fmla="*/ 232 f209 1"/>
                <a:gd name="f265" fmla="*/ 109 f208 1"/>
                <a:gd name="f266" fmla="*/ 254 f209 1"/>
                <a:gd name="f267" fmla="*/ 142 f208 1"/>
                <a:gd name="f268" fmla="*/ 283 f209 1"/>
                <a:gd name="f269" fmla="*/ 116 f208 1"/>
                <a:gd name="f270" fmla="*/ 295 f209 1"/>
                <a:gd name="f271" fmla="*/ 31 f208 1"/>
                <a:gd name="f272" fmla="*/ 298 f209 1"/>
                <a:gd name="f273" fmla="*/ 19 f208 1"/>
                <a:gd name="f274" fmla="*/ 500 f209 1"/>
                <a:gd name="f275" fmla="*/ 50 f208 1"/>
                <a:gd name="f276" fmla="*/ 488 f209 1"/>
                <a:gd name="f277" fmla="*/ 129 f208 1"/>
                <a:gd name="f278" fmla="*/ 485 f209 1"/>
                <a:gd name="f279" fmla="*/ 150 f208 1"/>
                <a:gd name="f280" fmla="*/ 506 f209 1"/>
                <a:gd name="f281" fmla="*/ 181 f208 1"/>
                <a:gd name="f282" fmla="*/ 534 f209 1"/>
                <a:gd name="f283" fmla="*/ 549 f209 1"/>
                <a:gd name="f284" fmla="*/ 65 f208 1"/>
                <a:gd name="f285" fmla="*/ 551 f209 1"/>
                <a:gd name="f286" fmla="*/ 58 f208 1"/>
                <a:gd name="f287" fmla="*/ 626 f209 1"/>
                <a:gd name="f288" fmla="*/ 70 f208 1"/>
                <a:gd name="f289" fmla="+- f210 0 f1"/>
                <a:gd name="f290" fmla="*/ f213 1 712"/>
                <a:gd name="f291" fmla="*/ f214 1 391"/>
                <a:gd name="f292" fmla="*/ f215 1 712"/>
                <a:gd name="f293" fmla="*/ f216 1 391"/>
                <a:gd name="f294" fmla="*/ f217 1 712"/>
                <a:gd name="f295" fmla="*/ f218 1 391"/>
                <a:gd name="f296" fmla="*/ f219 1 712"/>
                <a:gd name="f297" fmla="*/ f220 1 391"/>
                <a:gd name="f298" fmla="*/ f221 1 712"/>
                <a:gd name="f299" fmla="*/ f222 1 391"/>
                <a:gd name="f300" fmla="*/ f223 1 712"/>
                <a:gd name="f301" fmla="*/ f224 1 391"/>
                <a:gd name="f302" fmla="*/ f225 1 712"/>
                <a:gd name="f303" fmla="*/ f226 1 391"/>
                <a:gd name="f304" fmla="*/ f227 1 712"/>
                <a:gd name="f305" fmla="*/ f228 1 391"/>
                <a:gd name="f306" fmla="*/ f229 1 712"/>
                <a:gd name="f307" fmla="*/ f230 1 391"/>
                <a:gd name="f308" fmla="*/ f231 1 712"/>
                <a:gd name="f309" fmla="*/ f232 1 391"/>
                <a:gd name="f310" fmla="*/ f233 1 712"/>
                <a:gd name="f311" fmla="*/ f234 1 391"/>
                <a:gd name="f312" fmla="*/ f235 1 712"/>
                <a:gd name="f313" fmla="*/ f236 1 391"/>
                <a:gd name="f314" fmla="*/ f237 1 712"/>
                <a:gd name="f315" fmla="*/ f238 1 391"/>
                <a:gd name="f316" fmla="*/ f239 1 712"/>
                <a:gd name="f317" fmla="*/ f240 1 391"/>
                <a:gd name="f318" fmla="*/ f241 1 712"/>
                <a:gd name="f319" fmla="*/ f242 1 391"/>
                <a:gd name="f320" fmla="*/ f243 1 712"/>
                <a:gd name="f321" fmla="*/ f244 1 391"/>
                <a:gd name="f322" fmla="*/ f245 1 712"/>
                <a:gd name="f323" fmla="*/ f246 1 391"/>
                <a:gd name="f324" fmla="*/ f247 1 712"/>
                <a:gd name="f325" fmla="*/ f248 1 391"/>
                <a:gd name="f326" fmla="*/ f249 1 712"/>
                <a:gd name="f327" fmla="*/ f250 1 391"/>
                <a:gd name="f328" fmla="*/ f251 1 712"/>
                <a:gd name="f329" fmla="*/ f252 1 391"/>
                <a:gd name="f330" fmla="*/ f253 1 712"/>
                <a:gd name="f331" fmla="*/ f254 1 391"/>
                <a:gd name="f332" fmla="*/ f255 1 712"/>
                <a:gd name="f333" fmla="*/ f256 1 391"/>
                <a:gd name="f334" fmla="*/ f257 1 712"/>
                <a:gd name="f335" fmla="*/ f258 1 391"/>
                <a:gd name="f336" fmla="*/ f259 1 712"/>
                <a:gd name="f337" fmla="*/ f260 1 391"/>
                <a:gd name="f338" fmla="*/ f261 1 391"/>
                <a:gd name="f339" fmla="*/ f262 1 712"/>
                <a:gd name="f340" fmla="*/ f263 1 391"/>
                <a:gd name="f341" fmla="*/ f264 1 712"/>
                <a:gd name="f342" fmla="*/ f265 1 391"/>
                <a:gd name="f343" fmla="*/ f266 1 712"/>
                <a:gd name="f344" fmla="*/ f267 1 391"/>
                <a:gd name="f345" fmla="*/ f268 1 712"/>
                <a:gd name="f346" fmla="*/ f269 1 391"/>
                <a:gd name="f347" fmla="*/ f270 1 712"/>
                <a:gd name="f348" fmla="*/ f271 1 391"/>
                <a:gd name="f349" fmla="*/ f272 1 712"/>
                <a:gd name="f350" fmla="*/ f273 1 391"/>
                <a:gd name="f351" fmla="*/ f274 1 712"/>
                <a:gd name="f352" fmla="*/ f275 1 391"/>
                <a:gd name="f353" fmla="*/ f276 1 712"/>
                <a:gd name="f354" fmla="*/ f277 1 391"/>
                <a:gd name="f355" fmla="*/ f278 1 712"/>
                <a:gd name="f356" fmla="*/ f279 1 391"/>
                <a:gd name="f357" fmla="*/ f280 1 712"/>
                <a:gd name="f358" fmla="*/ f281 1 391"/>
                <a:gd name="f359" fmla="*/ f282 1 712"/>
                <a:gd name="f360" fmla="*/ f283 1 712"/>
                <a:gd name="f361" fmla="*/ f284 1 391"/>
                <a:gd name="f362" fmla="*/ f285 1 712"/>
                <a:gd name="f363" fmla="*/ f286 1 391"/>
                <a:gd name="f364" fmla="*/ f287 1 712"/>
                <a:gd name="f365" fmla="*/ f288 1 391"/>
                <a:gd name="f366" fmla="*/ 0 1 f211"/>
                <a:gd name="f367" fmla="*/ f205 1 f211"/>
                <a:gd name="f368" fmla="*/ 0 1 f212"/>
                <a:gd name="f369" fmla="*/ f206 1 f212"/>
                <a:gd name="f370" fmla="*/ f290 1 f211"/>
                <a:gd name="f371" fmla="*/ f291 1 f212"/>
                <a:gd name="f372" fmla="*/ f292 1 f211"/>
                <a:gd name="f373" fmla="*/ f293 1 f212"/>
                <a:gd name="f374" fmla="*/ f294 1 f211"/>
                <a:gd name="f375" fmla="*/ f295 1 f212"/>
                <a:gd name="f376" fmla="*/ f296 1 f211"/>
                <a:gd name="f377" fmla="*/ f297 1 f212"/>
                <a:gd name="f378" fmla="*/ f298 1 f211"/>
                <a:gd name="f379" fmla="*/ f299 1 f212"/>
                <a:gd name="f380" fmla="*/ f300 1 f211"/>
                <a:gd name="f381" fmla="*/ f301 1 f212"/>
                <a:gd name="f382" fmla="*/ f302 1 f211"/>
                <a:gd name="f383" fmla="*/ f303 1 f212"/>
                <a:gd name="f384" fmla="*/ f304 1 f211"/>
                <a:gd name="f385" fmla="*/ f305 1 f212"/>
                <a:gd name="f386" fmla="*/ f306 1 f211"/>
                <a:gd name="f387" fmla="*/ f307 1 f212"/>
                <a:gd name="f388" fmla="*/ f308 1 f211"/>
                <a:gd name="f389" fmla="*/ f309 1 f212"/>
                <a:gd name="f390" fmla="*/ f310 1 f211"/>
                <a:gd name="f391" fmla="*/ f311 1 f212"/>
                <a:gd name="f392" fmla="*/ f312 1 f211"/>
                <a:gd name="f393" fmla="*/ f313 1 f212"/>
                <a:gd name="f394" fmla="*/ f314 1 f211"/>
                <a:gd name="f395" fmla="*/ f315 1 f212"/>
                <a:gd name="f396" fmla="*/ f316 1 f211"/>
                <a:gd name="f397" fmla="*/ f317 1 f212"/>
                <a:gd name="f398" fmla="*/ f318 1 f211"/>
                <a:gd name="f399" fmla="*/ f319 1 f212"/>
                <a:gd name="f400" fmla="*/ f320 1 f211"/>
                <a:gd name="f401" fmla="*/ f321 1 f212"/>
                <a:gd name="f402" fmla="*/ f322 1 f211"/>
                <a:gd name="f403" fmla="*/ f323 1 f212"/>
                <a:gd name="f404" fmla="*/ f324 1 f211"/>
                <a:gd name="f405" fmla="*/ f325 1 f212"/>
                <a:gd name="f406" fmla="*/ f326 1 f211"/>
                <a:gd name="f407" fmla="*/ f327 1 f212"/>
                <a:gd name="f408" fmla="*/ f328 1 f211"/>
                <a:gd name="f409" fmla="*/ f329 1 f212"/>
                <a:gd name="f410" fmla="*/ f330 1 f211"/>
                <a:gd name="f411" fmla="*/ f331 1 f212"/>
                <a:gd name="f412" fmla="*/ f332 1 f211"/>
                <a:gd name="f413" fmla="*/ f333 1 f212"/>
                <a:gd name="f414" fmla="*/ f334 1 f211"/>
                <a:gd name="f415" fmla="*/ f335 1 f212"/>
                <a:gd name="f416" fmla="*/ f336 1 f211"/>
                <a:gd name="f417" fmla="*/ f337 1 f212"/>
                <a:gd name="f418" fmla="*/ f338 1 f212"/>
                <a:gd name="f419" fmla="*/ f339 1 f211"/>
                <a:gd name="f420" fmla="*/ f340 1 f212"/>
                <a:gd name="f421" fmla="*/ f341 1 f211"/>
                <a:gd name="f422" fmla="*/ f342 1 f212"/>
                <a:gd name="f423" fmla="*/ f343 1 f211"/>
                <a:gd name="f424" fmla="*/ f344 1 f212"/>
                <a:gd name="f425" fmla="*/ f345 1 f211"/>
                <a:gd name="f426" fmla="*/ f346 1 f212"/>
                <a:gd name="f427" fmla="*/ f347 1 f211"/>
                <a:gd name="f428" fmla="*/ f348 1 f212"/>
                <a:gd name="f429" fmla="*/ f349 1 f211"/>
                <a:gd name="f430" fmla="*/ f350 1 f212"/>
                <a:gd name="f431" fmla="*/ f351 1 f211"/>
                <a:gd name="f432" fmla="*/ f352 1 f212"/>
                <a:gd name="f433" fmla="*/ f353 1 f211"/>
                <a:gd name="f434" fmla="*/ f354 1 f212"/>
                <a:gd name="f435" fmla="*/ f355 1 f211"/>
                <a:gd name="f436" fmla="*/ f356 1 f212"/>
                <a:gd name="f437" fmla="*/ f357 1 f211"/>
                <a:gd name="f438" fmla="*/ f358 1 f212"/>
                <a:gd name="f439" fmla="*/ f359 1 f211"/>
                <a:gd name="f440" fmla="*/ f360 1 f211"/>
                <a:gd name="f441" fmla="*/ f361 1 f212"/>
                <a:gd name="f442" fmla="*/ f362 1 f211"/>
                <a:gd name="f443" fmla="*/ f363 1 f212"/>
                <a:gd name="f444" fmla="*/ f364 1 f211"/>
                <a:gd name="f445" fmla="*/ f365 1 f212"/>
                <a:gd name="f446" fmla="*/ f366 f202 1"/>
                <a:gd name="f447" fmla="*/ f367 f202 1"/>
                <a:gd name="f448" fmla="*/ f369 f203 1"/>
                <a:gd name="f449" fmla="*/ f368 f203 1"/>
                <a:gd name="f450" fmla="*/ f370 f202 1"/>
                <a:gd name="f451" fmla="*/ f371 f203 1"/>
                <a:gd name="f452" fmla="*/ f372 f202 1"/>
                <a:gd name="f453" fmla="*/ f373 f203 1"/>
                <a:gd name="f454" fmla="*/ f374 f202 1"/>
                <a:gd name="f455" fmla="*/ f375 f203 1"/>
                <a:gd name="f456" fmla="*/ f376 f202 1"/>
                <a:gd name="f457" fmla="*/ f377 f203 1"/>
                <a:gd name="f458" fmla="*/ f378 f202 1"/>
                <a:gd name="f459" fmla="*/ f379 f203 1"/>
                <a:gd name="f460" fmla="*/ f380 f202 1"/>
                <a:gd name="f461" fmla="*/ f381 f203 1"/>
                <a:gd name="f462" fmla="*/ f382 f202 1"/>
                <a:gd name="f463" fmla="*/ f383 f203 1"/>
                <a:gd name="f464" fmla="*/ f384 f202 1"/>
                <a:gd name="f465" fmla="*/ f385 f203 1"/>
                <a:gd name="f466" fmla="*/ f386 f202 1"/>
                <a:gd name="f467" fmla="*/ f387 f203 1"/>
                <a:gd name="f468" fmla="*/ f388 f202 1"/>
                <a:gd name="f469" fmla="*/ f389 f203 1"/>
                <a:gd name="f470" fmla="*/ f390 f202 1"/>
                <a:gd name="f471" fmla="*/ f391 f203 1"/>
                <a:gd name="f472" fmla="*/ f392 f202 1"/>
                <a:gd name="f473" fmla="*/ f393 f203 1"/>
                <a:gd name="f474" fmla="*/ f394 f202 1"/>
                <a:gd name="f475" fmla="*/ f395 f203 1"/>
                <a:gd name="f476" fmla="*/ f396 f202 1"/>
                <a:gd name="f477" fmla="*/ f397 f203 1"/>
                <a:gd name="f478" fmla="*/ f398 f202 1"/>
                <a:gd name="f479" fmla="*/ f399 f203 1"/>
                <a:gd name="f480" fmla="*/ f400 f202 1"/>
                <a:gd name="f481" fmla="*/ f401 f203 1"/>
                <a:gd name="f482" fmla="*/ f402 f202 1"/>
                <a:gd name="f483" fmla="*/ f403 f203 1"/>
                <a:gd name="f484" fmla="*/ f404 f202 1"/>
                <a:gd name="f485" fmla="*/ f405 f203 1"/>
                <a:gd name="f486" fmla="*/ f406 f202 1"/>
                <a:gd name="f487" fmla="*/ f407 f203 1"/>
                <a:gd name="f488" fmla="*/ f408 f202 1"/>
                <a:gd name="f489" fmla="*/ f409 f203 1"/>
                <a:gd name="f490" fmla="*/ f410 f202 1"/>
                <a:gd name="f491" fmla="*/ f411 f203 1"/>
                <a:gd name="f492" fmla="*/ f412 f202 1"/>
                <a:gd name="f493" fmla="*/ f413 f203 1"/>
                <a:gd name="f494" fmla="*/ f414 f202 1"/>
                <a:gd name="f495" fmla="*/ f415 f203 1"/>
                <a:gd name="f496" fmla="*/ f416 f202 1"/>
                <a:gd name="f497" fmla="*/ f417 f203 1"/>
                <a:gd name="f498" fmla="*/ f418 f203 1"/>
                <a:gd name="f499" fmla="*/ f419 f202 1"/>
                <a:gd name="f500" fmla="*/ f420 f203 1"/>
                <a:gd name="f501" fmla="*/ f421 f202 1"/>
                <a:gd name="f502" fmla="*/ f422 f203 1"/>
                <a:gd name="f503" fmla="*/ f423 f202 1"/>
                <a:gd name="f504" fmla="*/ f424 f203 1"/>
                <a:gd name="f505" fmla="*/ f425 f202 1"/>
                <a:gd name="f506" fmla="*/ f426 f203 1"/>
                <a:gd name="f507" fmla="*/ f427 f202 1"/>
                <a:gd name="f508" fmla="*/ f428 f203 1"/>
                <a:gd name="f509" fmla="*/ f429 f202 1"/>
                <a:gd name="f510" fmla="*/ f430 f203 1"/>
                <a:gd name="f511" fmla="*/ f431 f202 1"/>
                <a:gd name="f512" fmla="*/ f432 f203 1"/>
                <a:gd name="f513" fmla="*/ f433 f202 1"/>
                <a:gd name="f514" fmla="*/ f434 f203 1"/>
                <a:gd name="f515" fmla="*/ f435 f202 1"/>
                <a:gd name="f516" fmla="*/ f436 f203 1"/>
                <a:gd name="f517" fmla="*/ f437 f202 1"/>
                <a:gd name="f518" fmla="*/ f438 f203 1"/>
                <a:gd name="f519" fmla="*/ f439 f202 1"/>
                <a:gd name="f520" fmla="*/ f440 f202 1"/>
                <a:gd name="f521" fmla="*/ f441 f203 1"/>
                <a:gd name="f522" fmla="*/ f442 f202 1"/>
                <a:gd name="f523" fmla="*/ f443 f203 1"/>
                <a:gd name="f524" fmla="*/ f444 f202 1"/>
                <a:gd name="f525" fmla="*/ f445 f20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9">
                  <a:pos x="f450" y="f451"/>
                </a:cxn>
                <a:cxn ang="f289">
                  <a:pos x="f452" y="f453"/>
                </a:cxn>
                <a:cxn ang="f289">
                  <a:pos x="f454" y="f455"/>
                </a:cxn>
                <a:cxn ang="f289">
                  <a:pos x="f456" y="f457"/>
                </a:cxn>
                <a:cxn ang="f289">
                  <a:pos x="f458" y="f459"/>
                </a:cxn>
                <a:cxn ang="f289">
                  <a:pos x="f460" y="f461"/>
                </a:cxn>
                <a:cxn ang="f289">
                  <a:pos x="f462" y="f463"/>
                </a:cxn>
                <a:cxn ang="f289">
                  <a:pos x="f464" y="f465"/>
                </a:cxn>
                <a:cxn ang="f289">
                  <a:pos x="f466" y="f467"/>
                </a:cxn>
                <a:cxn ang="f289">
                  <a:pos x="f468" y="f469"/>
                </a:cxn>
                <a:cxn ang="f289">
                  <a:pos x="f470" y="f471"/>
                </a:cxn>
                <a:cxn ang="f289">
                  <a:pos x="f472" y="f473"/>
                </a:cxn>
                <a:cxn ang="f289">
                  <a:pos x="f474" y="f475"/>
                </a:cxn>
                <a:cxn ang="f289">
                  <a:pos x="f476" y="f477"/>
                </a:cxn>
                <a:cxn ang="f289">
                  <a:pos x="f478" y="f479"/>
                </a:cxn>
                <a:cxn ang="f289">
                  <a:pos x="f480" y="f481"/>
                </a:cxn>
                <a:cxn ang="f289">
                  <a:pos x="f482" y="f483"/>
                </a:cxn>
                <a:cxn ang="f289">
                  <a:pos x="f484" y="f485"/>
                </a:cxn>
                <a:cxn ang="f289">
                  <a:pos x="f486" y="f487"/>
                </a:cxn>
                <a:cxn ang="f289">
                  <a:pos x="f488" y="f489"/>
                </a:cxn>
                <a:cxn ang="f289">
                  <a:pos x="f490" y="f491"/>
                </a:cxn>
                <a:cxn ang="f289">
                  <a:pos x="f492" y="f493"/>
                </a:cxn>
                <a:cxn ang="f289">
                  <a:pos x="f494" y="f495"/>
                </a:cxn>
                <a:cxn ang="f289">
                  <a:pos x="f496" y="f497"/>
                </a:cxn>
                <a:cxn ang="f289">
                  <a:pos x="f478" y="f498"/>
                </a:cxn>
                <a:cxn ang="f289">
                  <a:pos x="f499" y="f500"/>
                </a:cxn>
                <a:cxn ang="f289">
                  <a:pos x="f501" y="f502"/>
                </a:cxn>
                <a:cxn ang="f289">
                  <a:pos x="f503" y="f504"/>
                </a:cxn>
                <a:cxn ang="f289">
                  <a:pos x="f505" y="f506"/>
                </a:cxn>
                <a:cxn ang="f289">
                  <a:pos x="f507" y="f508"/>
                </a:cxn>
                <a:cxn ang="f289">
                  <a:pos x="f509" y="f510"/>
                </a:cxn>
                <a:cxn ang="f289">
                  <a:pos x="f511" y="f512"/>
                </a:cxn>
                <a:cxn ang="f289">
                  <a:pos x="f513" y="f514"/>
                </a:cxn>
                <a:cxn ang="f289">
                  <a:pos x="f515" y="f516"/>
                </a:cxn>
                <a:cxn ang="f289">
                  <a:pos x="f517" y="f518"/>
                </a:cxn>
                <a:cxn ang="f289">
                  <a:pos x="f519" y="f461"/>
                </a:cxn>
                <a:cxn ang="f289">
                  <a:pos x="f520" y="f521"/>
                </a:cxn>
                <a:cxn ang="f289">
                  <a:pos x="f522" y="f523"/>
                </a:cxn>
                <a:cxn ang="f289">
                  <a:pos x="f524" y="f525"/>
                </a:cxn>
                <a:cxn ang="f289">
                  <a:pos x="f450" y="f451"/>
                </a:cxn>
              </a:cxnLst>
              <a:rect l="f446" t="f449" r="f447" b="f448"/>
              <a:pathLst>
                <a:path w="712" h="39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4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17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1"/>
                    <a:pt x="f59" y="f60"/>
                  </a:cubicBezTo>
                  <a:cubicBezTo>
                    <a:pt x="f61" y="f11"/>
                    <a:pt x="f62" y="f63"/>
                    <a:pt x="f64" y="f65"/>
                  </a:cubicBezTo>
                  <a:cubicBezTo>
                    <a:pt x="f66" y="f54"/>
                    <a:pt x="f67" y="f68"/>
                    <a:pt x="f69" y="f70"/>
                  </a:cubicBezTo>
                  <a:cubicBezTo>
                    <a:pt x="f71" y="f72"/>
                    <a:pt x="f6" y="f73"/>
                    <a:pt x="f74" y="f75"/>
                  </a:cubicBezTo>
                  <a:cubicBezTo>
                    <a:pt x="f76" y="f31"/>
                    <a:pt x="f77" y="f7"/>
                    <a:pt x="f78" y="f79"/>
                  </a:cubicBezTo>
                  <a:cubicBezTo>
                    <a:pt x="f80" y="f75"/>
                    <a:pt x="f81" y="f45"/>
                    <a:pt x="f82" y="f83"/>
                  </a:cubicBezTo>
                  <a:cubicBezTo>
                    <a:pt x="f84" y="f85"/>
                    <a:pt x="f86" y="f87"/>
                    <a:pt x="f88" y="f64"/>
                  </a:cubicBezTo>
                  <a:cubicBezTo>
                    <a:pt x="f89" y="f90"/>
                    <a:pt x="f5" y="f63"/>
                    <a:pt x="f91" y="f92"/>
                  </a:cubicBezTo>
                  <a:cubicBezTo>
                    <a:pt x="f93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4"/>
                  </a:cubicBezTo>
                  <a:cubicBezTo>
                    <a:pt x="f105" y="f106"/>
                    <a:pt x="f107" y="f108"/>
                    <a:pt x="f109" y="f108"/>
                  </a:cubicBezTo>
                  <a:cubicBezTo>
                    <a:pt x="f110" y="f108"/>
                    <a:pt x="f111" y="f82"/>
                    <a:pt x="f112" y="f96"/>
                  </a:cubicBezTo>
                  <a:cubicBezTo>
                    <a:pt x="f113" y="f114"/>
                    <a:pt x="f2" y="f115"/>
                    <a:pt x="f116" y="f117"/>
                  </a:cubicBezTo>
                  <a:cubicBezTo>
                    <a:pt x="f118" y="f119"/>
                    <a:pt x="f120" y="f121"/>
                    <a:pt x="f122" y="f123"/>
                  </a:cubicBezTo>
                  <a:cubicBezTo>
                    <a:pt x="f120" y="f34"/>
                    <a:pt x="f124" y="f125"/>
                    <a:pt x="f126" y="f5"/>
                  </a:cubicBezTo>
                  <a:cubicBezTo>
                    <a:pt x="f42" y="f93"/>
                    <a:pt x="f127" y="f128"/>
                    <a:pt x="f82" y="f89"/>
                  </a:cubicBezTo>
                  <a:cubicBezTo>
                    <a:pt x="f129" y="f88"/>
                    <a:pt x="f130" y="f131"/>
                    <a:pt x="f132" y="f133"/>
                  </a:cubicBezTo>
                  <a:cubicBezTo>
                    <a:pt x="f134" y="f135"/>
                    <a:pt x="f96" y="f136"/>
                    <a:pt x="f137" y="f101"/>
                  </a:cubicBezTo>
                  <a:cubicBezTo>
                    <a:pt x="f138" y="f139"/>
                    <a:pt x="f140" y="f122"/>
                    <a:pt x="f104" y="f141"/>
                  </a:cubicBezTo>
                  <a:cubicBezTo>
                    <a:pt x="f142" y="f36"/>
                    <a:pt x="f56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152" y="f153"/>
                    <a:pt x="f54" y="f154"/>
                    <a:pt x="f155" y="f156"/>
                  </a:cubicBezTo>
                  <a:cubicBezTo>
                    <a:pt x="f157" y="f158"/>
                    <a:pt x="f159" y="f160"/>
                    <a:pt x="f161" y="f162"/>
                  </a:cubicBezTo>
                  <a:cubicBezTo>
                    <a:pt x="f163" y="f135"/>
                    <a:pt x="f164" y="f165"/>
                    <a:pt x="f166" y="f167"/>
                  </a:cubicBezTo>
                  <a:cubicBezTo>
                    <a:pt x="f168" y="f169"/>
                    <a:pt x="f170" y="f171"/>
                    <a:pt x="f172" y="f120"/>
                  </a:cubicBezTo>
                  <a:cubicBezTo>
                    <a:pt x="f173" y="f174"/>
                    <a:pt x="f164" y="f175"/>
                    <a:pt x="f176" y="f177"/>
                  </a:cubicBezTo>
                  <a:cubicBezTo>
                    <a:pt x="f178" y="f179"/>
                    <a:pt x="f180" y="f181"/>
                    <a:pt x="f182" y="f38"/>
                  </a:cubicBezTo>
                  <a:cubicBezTo>
                    <a:pt x="f183" y="f184"/>
                    <a:pt x="f185" y="f186"/>
                    <a:pt x="f187" y="f188"/>
                  </a:cubicBezTo>
                  <a:cubicBezTo>
                    <a:pt x="f187" y="f133"/>
                    <a:pt x="f189" y="f190"/>
                    <a:pt x="f67" y="f191"/>
                  </a:cubicBezTo>
                  <a:cubicBezTo>
                    <a:pt x="f192" y="f193"/>
                    <a:pt x="f194" y="f195"/>
                    <a:pt x="f196" y="f197"/>
                  </a:cubicBezTo>
                  <a:cubicBezTo>
                    <a:pt x="f198" y="f199"/>
                    <a:pt x="f200" y="f121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00371D2-C41B-AA21-37CE-F123CF2FC6EE}"/>
                </a:ext>
              </a:extLst>
            </p:cNvPr>
            <p:cNvSpPr/>
            <p:nvPr/>
          </p:nvSpPr>
          <p:spPr>
            <a:xfrm>
              <a:off x="6284908" y="1298182"/>
              <a:ext cx="1801816" cy="11874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8"/>
                <a:gd name="f7" fmla="val 315"/>
                <a:gd name="f8" fmla="val 452"/>
                <a:gd name="f9" fmla="val 346"/>
                <a:gd name="f10" fmla="val 239"/>
                <a:gd name="f11" fmla="val 132"/>
                <a:gd name="f12" fmla="val 113"/>
                <a:gd name="f13" fmla="val 94"/>
                <a:gd name="f14" fmla="val 75"/>
                <a:gd name="f15" fmla="val 313"/>
                <a:gd name="f16" fmla="val 34"/>
                <a:gd name="f17" fmla="val 306"/>
                <a:gd name="f18" fmla="val 2"/>
                <a:gd name="f19" fmla="val 270"/>
                <a:gd name="f20" fmla="val 1"/>
                <a:gd name="f21" fmla="val 229"/>
                <a:gd name="f22" fmla="val 184"/>
                <a:gd name="f23" fmla="val 28"/>
                <a:gd name="f24" fmla="val 146"/>
                <a:gd name="f25" fmla="val 70"/>
                <a:gd name="f26" fmla="val 136"/>
                <a:gd name="f27" fmla="val 96"/>
                <a:gd name="f28" fmla="val 130"/>
                <a:gd name="f29" fmla="val 100"/>
                <a:gd name="f30" fmla="val 125"/>
                <a:gd name="f31" fmla="val 98"/>
                <a:gd name="f32" fmla="val 101"/>
                <a:gd name="f33" fmla="val 59"/>
                <a:gd name="f34" fmla="val 119"/>
                <a:gd name="f35" fmla="val 31"/>
                <a:gd name="f36" fmla="val 155"/>
                <a:gd name="f37" fmla="val 15"/>
                <a:gd name="f38" fmla="val 191"/>
                <a:gd name="f39" fmla="val 224"/>
                <a:gd name="f40" fmla="val 7"/>
                <a:gd name="f41" fmla="val 253"/>
                <a:gd name="f42" fmla="val 33"/>
                <a:gd name="f43" fmla="val 273"/>
                <a:gd name="f44" fmla="val 51"/>
                <a:gd name="f45" fmla="val 278"/>
                <a:gd name="f46" fmla="val 52"/>
                <a:gd name="f47" fmla="val 301"/>
                <a:gd name="f48" fmla="val 38"/>
                <a:gd name="f49" fmla="val 341"/>
                <a:gd name="f50" fmla="val 14"/>
                <a:gd name="f51" fmla="val 393"/>
                <a:gd name="f52" fmla="val 17"/>
                <a:gd name="f53" fmla="val 428"/>
                <a:gd name="f54" fmla="val 47"/>
                <a:gd name="f55" fmla="val 465"/>
                <a:gd name="f56" fmla="val 77"/>
                <a:gd name="f57" fmla="val 126"/>
                <a:gd name="f58" fmla="val 462"/>
                <a:gd name="f59" fmla="val 170"/>
                <a:gd name="f60" fmla="val 459"/>
                <a:gd name="f61" fmla="val 175"/>
                <a:gd name="f62" fmla="val 456"/>
                <a:gd name="f63" fmla="val 181"/>
                <a:gd name="f64" fmla="val 451"/>
                <a:gd name="f65" fmla="val 185"/>
                <a:gd name="f66" fmla="val 408"/>
                <a:gd name="f67" fmla="val 219"/>
                <a:gd name="f68" fmla="val 407"/>
                <a:gd name="f69" fmla="val 274"/>
                <a:gd name="f70" fmla="val 450"/>
                <a:gd name="f71" fmla="val 309"/>
                <a:gd name="f72" fmla="val 310"/>
                <a:gd name="f73" fmla="val 453"/>
                <a:gd name="f74" fmla="val 455"/>
                <a:gd name="f75" fmla="val 311"/>
                <a:gd name="f76" fmla="val 454"/>
                <a:gd name="f77" fmla="val 312"/>
                <a:gd name="f78" fmla="val 314"/>
                <a:gd name="f79" fmla="+- 0 0 -90"/>
                <a:gd name="f80" fmla="*/ f3 1 478"/>
                <a:gd name="f81" fmla="*/ f4 1 315"/>
                <a:gd name="f82" fmla="val f5"/>
                <a:gd name="f83" fmla="val f6"/>
                <a:gd name="f84" fmla="val f7"/>
                <a:gd name="f85" fmla="*/ f79 f0 1"/>
                <a:gd name="f86" fmla="+- f84 0 f82"/>
                <a:gd name="f87" fmla="+- f83 0 f82"/>
                <a:gd name="f88" fmla="*/ f85 1 f2"/>
                <a:gd name="f89" fmla="*/ f87 1 478"/>
                <a:gd name="f90" fmla="*/ f86 1 315"/>
                <a:gd name="f91" fmla="*/ 452 f87 1"/>
                <a:gd name="f92" fmla="*/ 315 f86 1"/>
                <a:gd name="f93" fmla="*/ 132 f87 1"/>
                <a:gd name="f94" fmla="*/ 75 f87 1"/>
                <a:gd name="f95" fmla="*/ 313 f86 1"/>
                <a:gd name="f96" fmla="*/ 1 f87 1"/>
                <a:gd name="f97" fmla="*/ 229 f86 1"/>
                <a:gd name="f98" fmla="*/ 70 f87 1"/>
                <a:gd name="f99" fmla="*/ 136 f86 1"/>
                <a:gd name="f100" fmla="*/ 100 f87 1"/>
                <a:gd name="f101" fmla="*/ 98 f86 1"/>
                <a:gd name="f102" fmla="*/ 155 f87 1"/>
                <a:gd name="f103" fmla="*/ 15 f86 1"/>
                <a:gd name="f104" fmla="*/ 253 f87 1"/>
                <a:gd name="f105" fmla="*/ 33 f86 1"/>
                <a:gd name="f106" fmla="*/ 301 f87 1"/>
                <a:gd name="f107" fmla="*/ 38 f86 1"/>
                <a:gd name="f108" fmla="*/ 428 f87 1"/>
                <a:gd name="f109" fmla="*/ 47 f86 1"/>
                <a:gd name="f110" fmla="*/ 462 f87 1"/>
                <a:gd name="f111" fmla="*/ 170 f86 1"/>
                <a:gd name="f112" fmla="*/ 451 f87 1"/>
                <a:gd name="f113" fmla="*/ 185 f86 1"/>
                <a:gd name="f114" fmla="*/ 450 f87 1"/>
                <a:gd name="f115" fmla="*/ 309 f86 1"/>
                <a:gd name="f116" fmla="*/ 455 f87 1"/>
                <a:gd name="f117" fmla="*/ 311 f86 1"/>
                <a:gd name="f118" fmla="+- f88 0 f1"/>
                <a:gd name="f119" fmla="*/ f91 1 478"/>
                <a:gd name="f120" fmla="*/ f92 1 315"/>
                <a:gd name="f121" fmla="*/ f93 1 478"/>
                <a:gd name="f122" fmla="*/ f94 1 478"/>
                <a:gd name="f123" fmla="*/ f95 1 315"/>
                <a:gd name="f124" fmla="*/ f96 1 478"/>
                <a:gd name="f125" fmla="*/ f97 1 315"/>
                <a:gd name="f126" fmla="*/ f98 1 478"/>
                <a:gd name="f127" fmla="*/ f99 1 315"/>
                <a:gd name="f128" fmla="*/ f100 1 478"/>
                <a:gd name="f129" fmla="*/ f101 1 315"/>
                <a:gd name="f130" fmla="*/ f102 1 478"/>
                <a:gd name="f131" fmla="*/ f103 1 315"/>
                <a:gd name="f132" fmla="*/ f104 1 478"/>
                <a:gd name="f133" fmla="*/ f105 1 315"/>
                <a:gd name="f134" fmla="*/ f106 1 478"/>
                <a:gd name="f135" fmla="*/ f107 1 315"/>
                <a:gd name="f136" fmla="*/ f108 1 478"/>
                <a:gd name="f137" fmla="*/ f109 1 315"/>
                <a:gd name="f138" fmla="*/ f110 1 478"/>
                <a:gd name="f139" fmla="*/ f111 1 315"/>
                <a:gd name="f140" fmla="*/ f112 1 478"/>
                <a:gd name="f141" fmla="*/ f113 1 315"/>
                <a:gd name="f142" fmla="*/ f114 1 478"/>
                <a:gd name="f143" fmla="*/ f115 1 315"/>
                <a:gd name="f144" fmla="*/ f116 1 478"/>
                <a:gd name="f145" fmla="*/ f117 1 315"/>
                <a:gd name="f146" fmla="*/ 0 1 f89"/>
                <a:gd name="f147" fmla="*/ f83 1 f89"/>
                <a:gd name="f148" fmla="*/ 0 1 f90"/>
                <a:gd name="f149" fmla="*/ f84 1 f90"/>
                <a:gd name="f150" fmla="*/ f119 1 f89"/>
                <a:gd name="f151" fmla="*/ f120 1 f90"/>
                <a:gd name="f152" fmla="*/ f121 1 f89"/>
                <a:gd name="f153" fmla="*/ f122 1 f89"/>
                <a:gd name="f154" fmla="*/ f123 1 f90"/>
                <a:gd name="f155" fmla="*/ f124 1 f89"/>
                <a:gd name="f156" fmla="*/ f125 1 f90"/>
                <a:gd name="f157" fmla="*/ f126 1 f89"/>
                <a:gd name="f158" fmla="*/ f127 1 f90"/>
                <a:gd name="f159" fmla="*/ f128 1 f89"/>
                <a:gd name="f160" fmla="*/ f129 1 f90"/>
                <a:gd name="f161" fmla="*/ f130 1 f89"/>
                <a:gd name="f162" fmla="*/ f131 1 f90"/>
                <a:gd name="f163" fmla="*/ f132 1 f89"/>
                <a:gd name="f164" fmla="*/ f133 1 f90"/>
                <a:gd name="f165" fmla="*/ f134 1 f89"/>
                <a:gd name="f166" fmla="*/ f135 1 f90"/>
                <a:gd name="f167" fmla="*/ f136 1 f89"/>
                <a:gd name="f168" fmla="*/ f137 1 f90"/>
                <a:gd name="f169" fmla="*/ f138 1 f89"/>
                <a:gd name="f170" fmla="*/ f139 1 f90"/>
                <a:gd name="f171" fmla="*/ f140 1 f89"/>
                <a:gd name="f172" fmla="*/ f141 1 f90"/>
                <a:gd name="f173" fmla="*/ f142 1 f89"/>
                <a:gd name="f174" fmla="*/ f143 1 f90"/>
                <a:gd name="f175" fmla="*/ f144 1 f89"/>
                <a:gd name="f176" fmla="*/ f145 1 f90"/>
                <a:gd name="f177" fmla="*/ f146 f80 1"/>
                <a:gd name="f178" fmla="*/ f147 f80 1"/>
                <a:gd name="f179" fmla="*/ f149 f81 1"/>
                <a:gd name="f180" fmla="*/ f148 f81 1"/>
                <a:gd name="f181" fmla="*/ f150 f80 1"/>
                <a:gd name="f182" fmla="*/ f151 f81 1"/>
                <a:gd name="f183" fmla="*/ f152 f80 1"/>
                <a:gd name="f184" fmla="*/ f153 f80 1"/>
                <a:gd name="f185" fmla="*/ f154 f81 1"/>
                <a:gd name="f186" fmla="*/ f155 f80 1"/>
                <a:gd name="f187" fmla="*/ f156 f81 1"/>
                <a:gd name="f188" fmla="*/ f157 f80 1"/>
                <a:gd name="f189" fmla="*/ f158 f81 1"/>
                <a:gd name="f190" fmla="*/ f159 f80 1"/>
                <a:gd name="f191" fmla="*/ f160 f81 1"/>
                <a:gd name="f192" fmla="*/ f161 f80 1"/>
                <a:gd name="f193" fmla="*/ f162 f81 1"/>
                <a:gd name="f194" fmla="*/ f163 f80 1"/>
                <a:gd name="f195" fmla="*/ f164 f81 1"/>
                <a:gd name="f196" fmla="*/ f165 f80 1"/>
                <a:gd name="f197" fmla="*/ f166 f81 1"/>
                <a:gd name="f198" fmla="*/ f167 f80 1"/>
                <a:gd name="f199" fmla="*/ f168 f81 1"/>
                <a:gd name="f200" fmla="*/ f169 f80 1"/>
                <a:gd name="f201" fmla="*/ f170 f81 1"/>
                <a:gd name="f202" fmla="*/ f171 f80 1"/>
                <a:gd name="f203" fmla="*/ f172 f81 1"/>
                <a:gd name="f204" fmla="*/ f173 f80 1"/>
                <a:gd name="f205" fmla="*/ f174 f81 1"/>
                <a:gd name="f206" fmla="*/ f175 f80 1"/>
                <a:gd name="f207" fmla="*/ f176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8">
                  <a:pos x="f181" y="f182"/>
                </a:cxn>
                <a:cxn ang="f118">
                  <a:pos x="f183" y="f182"/>
                </a:cxn>
                <a:cxn ang="f118">
                  <a:pos x="f184" y="f185"/>
                </a:cxn>
                <a:cxn ang="f118">
                  <a:pos x="f186" y="f187"/>
                </a:cxn>
                <a:cxn ang="f118">
                  <a:pos x="f188" y="f189"/>
                </a:cxn>
                <a:cxn ang="f118">
                  <a:pos x="f190" y="f191"/>
                </a:cxn>
                <a:cxn ang="f118">
                  <a:pos x="f192" y="f193"/>
                </a:cxn>
                <a:cxn ang="f118">
                  <a:pos x="f194" y="f195"/>
                </a:cxn>
                <a:cxn ang="f118">
                  <a:pos x="f196" y="f197"/>
                </a:cxn>
                <a:cxn ang="f118">
                  <a:pos x="f198" y="f199"/>
                </a:cxn>
                <a:cxn ang="f118">
                  <a:pos x="f200" y="f201"/>
                </a:cxn>
                <a:cxn ang="f118">
                  <a:pos x="f202" y="f203"/>
                </a:cxn>
                <a:cxn ang="f118">
                  <a:pos x="f204" y="f205"/>
                </a:cxn>
                <a:cxn ang="f118">
                  <a:pos x="f206" y="f207"/>
                </a:cxn>
                <a:cxn ang="f118">
                  <a:pos x="f181" y="f182"/>
                </a:cxn>
              </a:cxnLst>
              <a:rect l="f177" t="f180" r="f178" b="f179"/>
              <a:pathLst>
                <a:path w="478" h="315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7"/>
                    <a:pt x="f13" y="f7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5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5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55" y="f56"/>
                    <a:pt x="f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64" y="f72"/>
                    <a:pt x="f73" y="f72"/>
                    <a:pt x="f74" y="f75"/>
                  </a:cubicBezTo>
                  <a:cubicBezTo>
                    <a:pt x="f76" y="f77"/>
                    <a:pt x="f73" y="f78"/>
                    <a:pt x="f8" y="f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CE0A8584-6AA5-1F3D-D70B-29FDEBCDBAF5}"/>
                </a:ext>
              </a:extLst>
            </p:cNvPr>
            <p:cNvSpPr/>
            <p:nvPr/>
          </p:nvSpPr>
          <p:spPr>
            <a:xfrm>
              <a:off x="10444167" y="3288904"/>
              <a:ext cx="1250954" cy="11223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2"/>
                <a:gd name="f7" fmla="val 298"/>
                <a:gd name="f8" fmla="val 296"/>
                <a:gd name="f9" fmla="val 1"/>
                <a:gd name="f10" fmla="val 291"/>
                <a:gd name="f11" fmla="val 2"/>
                <a:gd name="f12" fmla="val 288"/>
                <a:gd name="f13" fmla="val 3"/>
                <a:gd name="f14" fmla="val 284"/>
                <a:gd name="f15" fmla="val 4"/>
                <a:gd name="f16" fmla="val 264"/>
                <a:gd name="f17" fmla="val 9"/>
                <a:gd name="f18" fmla="val 249"/>
                <a:gd name="f19" fmla="val 32"/>
                <a:gd name="f20" fmla="val 238"/>
                <a:gd name="f21" fmla="val 80"/>
                <a:gd name="f22" fmla="val 215"/>
                <a:gd name="f23" fmla="val 83"/>
                <a:gd name="f24" fmla="val 147"/>
                <a:gd name="f25" fmla="val 39"/>
                <a:gd name="f26" fmla="val 113"/>
                <a:gd name="f27" fmla="val 108"/>
                <a:gd name="f28" fmla="val 29"/>
                <a:gd name="f29" fmla="val 103"/>
                <a:gd name="f30" fmla="val 31"/>
                <a:gd name="f31" fmla="val 94"/>
                <a:gd name="f32" fmla="val 34"/>
                <a:gd name="f33" fmla="val 37"/>
                <a:gd name="f34" fmla="val 65"/>
                <a:gd name="f35" fmla="val 38"/>
                <a:gd name="f36" fmla="val 51"/>
                <a:gd name="f37" fmla="val 41"/>
                <a:gd name="f38" fmla="val 44"/>
                <a:gd name="f39" fmla="val 36"/>
                <a:gd name="f40" fmla="val 52"/>
                <a:gd name="f41" fmla="val 209"/>
                <a:gd name="f42" fmla="val 16"/>
                <a:gd name="f43" fmla="val 236"/>
                <a:gd name="f44" fmla="val 241"/>
                <a:gd name="f45" fmla="val 125"/>
                <a:gd name="f46" fmla="val 134"/>
                <a:gd name="f47" fmla="val 266"/>
                <a:gd name="f48" fmla="val 138"/>
                <a:gd name="f49" fmla="val 306"/>
                <a:gd name="f50" fmla="val 148"/>
                <a:gd name="f51" fmla="val 184"/>
                <a:gd name="f52" fmla="val 329"/>
                <a:gd name="f53" fmla="val 221"/>
                <a:gd name="f54" fmla="val 326"/>
                <a:gd name="f55" fmla="val 261"/>
                <a:gd name="f56" fmla="val 292"/>
                <a:gd name="f57" fmla="val 251"/>
                <a:gd name="f58" fmla="val 297"/>
                <a:gd name="f59" fmla="val 169"/>
                <a:gd name="f60" fmla="val 88"/>
                <a:gd name="f61" fmla="val 6"/>
                <a:gd name="f62" fmla="+- 0 0 -90"/>
                <a:gd name="f63" fmla="*/ f3 1 332"/>
                <a:gd name="f64" fmla="*/ f4 1 298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332"/>
                <a:gd name="f73" fmla="*/ f69 1 298"/>
                <a:gd name="f74" fmla="*/ 0 f70 1"/>
                <a:gd name="f75" fmla="*/ 296 f69 1"/>
                <a:gd name="f76" fmla="*/ 3 f70 1"/>
                <a:gd name="f77" fmla="*/ 284 f69 1"/>
                <a:gd name="f78" fmla="*/ 32 f70 1"/>
                <a:gd name="f79" fmla="*/ 238 f69 1"/>
                <a:gd name="f80" fmla="*/ 39 f70 1"/>
                <a:gd name="f81" fmla="*/ 113 f69 1"/>
                <a:gd name="f82" fmla="*/ 31 f70 1"/>
                <a:gd name="f83" fmla="*/ 94 f69 1"/>
                <a:gd name="f84" fmla="*/ 38 f70 1"/>
                <a:gd name="f85" fmla="*/ 51 f69 1"/>
                <a:gd name="f86" fmla="*/ 52 f70 1"/>
                <a:gd name="f87" fmla="*/ 32 f69 1"/>
                <a:gd name="f88" fmla="*/ 236 f70 1"/>
                <a:gd name="f89" fmla="*/ 108 f69 1"/>
                <a:gd name="f90" fmla="*/ 266 f70 1"/>
                <a:gd name="f91" fmla="*/ 138 f69 1"/>
                <a:gd name="f92" fmla="*/ 329 f70 1"/>
                <a:gd name="f93" fmla="*/ 221 f69 1"/>
                <a:gd name="f94" fmla="*/ 251 f70 1"/>
                <a:gd name="f95" fmla="*/ 297 f69 1"/>
                <a:gd name="f96" fmla="*/ 6 f70 1"/>
                <a:gd name="f97" fmla="+- f71 0 f1"/>
                <a:gd name="f98" fmla="*/ f74 1 332"/>
                <a:gd name="f99" fmla="*/ f75 1 298"/>
                <a:gd name="f100" fmla="*/ f76 1 332"/>
                <a:gd name="f101" fmla="*/ f77 1 298"/>
                <a:gd name="f102" fmla="*/ f78 1 332"/>
                <a:gd name="f103" fmla="*/ f79 1 298"/>
                <a:gd name="f104" fmla="*/ f80 1 332"/>
                <a:gd name="f105" fmla="*/ f81 1 298"/>
                <a:gd name="f106" fmla="*/ f82 1 332"/>
                <a:gd name="f107" fmla="*/ f83 1 298"/>
                <a:gd name="f108" fmla="*/ f84 1 332"/>
                <a:gd name="f109" fmla="*/ f85 1 298"/>
                <a:gd name="f110" fmla="*/ f86 1 332"/>
                <a:gd name="f111" fmla="*/ f87 1 298"/>
                <a:gd name="f112" fmla="*/ f88 1 332"/>
                <a:gd name="f113" fmla="*/ f89 1 298"/>
                <a:gd name="f114" fmla="*/ f90 1 332"/>
                <a:gd name="f115" fmla="*/ f91 1 298"/>
                <a:gd name="f116" fmla="*/ f92 1 332"/>
                <a:gd name="f117" fmla="*/ f93 1 298"/>
                <a:gd name="f118" fmla="*/ f94 1 332"/>
                <a:gd name="f119" fmla="*/ f95 1 298"/>
                <a:gd name="f120" fmla="*/ f96 1 332"/>
                <a:gd name="f121" fmla="*/ 0 1 f72"/>
                <a:gd name="f122" fmla="*/ f66 1 f72"/>
                <a:gd name="f123" fmla="*/ 0 1 f73"/>
                <a:gd name="f124" fmla="*/ f67 1 f73"/>
                <a:gd name="f125" fmla="*/ f98 1 f72"/>
                <a:gd name="f126" fmla="*/ f99 1 f73"/>
                <a:gd name="f127" fmla="*/ f100 1 f72"/>
                <a:gd name="f128" fmla="*/ f101 1 f73"/>
                <a:gd name="f129" fmla="*/ f102 1 f72"/>
                <a:gd name="f130" fmla="*/ f103 1 f73"/>
                <a:gd name="f131" fmla="*/ f104 1 f72"/>
                <a:gd name="f132" fmla="*/ f105 1 f73"/>
                <a:gd name="f133" fmla="*/ f106 1 f72"/>
                <a:gd name="f134" fmla="*/ f107 1 f73"/>
                <a:gd name="f135" fmla="*/ f108 1 f72"/>
                <a:gd name="f136" fmla="*/ f109 1 f73"/>
                <a:gd name="f137" fmla="*/ f110 1 f72"/>
                <a:gd name="f138" fmla="*/ f111 1 f73"/>
                <a:gd name="f139" fmla="*/ f112 1 f72"/>
                <a:gd name="f140" fmla="*/ f113 1 f73"/>
                <a:gd name="f141" fmla="*/ f114 1 f72"/>
                <a:gd name="f142" fmla="*/ f115 1 f73"/>
                <a:gd name="f143" fmla="*/ f116 1 f72"/>
                <a:gd name="f144" fmla="*/ f117 1 f73"/>
                <a:gd name="f145" fmla="*/ f118 1 f72"/>
                <a:gd name="f146" fmla="*/ f119 1 f73"/>
                <a:gd name="f147" fmla="*/ f120 1 f72"/>
                <a:gd name="f148" fmla="*/ f121 f63 1"/>
                <a:gd name="f149" fmla="*/ f122 f63 1"/>
                <a:gd name="f150" fmla="*/ f124 f64 1"/>
                <a:gd name="f151" fmla="*/ f123 f64 1"/>
                <a:gd name="f152" fmla="*/ f125 f63 1"/>
                <a:gd name="f153" fmla="*/ f126 f64 1"/>
                <a:gd name="f154" fmla="*/ f127 f63 1"/>
                <a:gd name="f155" fmla="*/ f128 f64 1"/>
                <a:gd name="f156" fmla="*/ f129 f63 1"/>
                <a:gd name="f157" fmla="*/ f130 f64 1"/>
                <a:gd name="f158" fmla="*/ f131 f63 1"/>
                <a:gd name="f159" fmla="*/ f132 f64 1"/>
                <a:gd name="f160" fmla="*/ f133 f63 1"/>
                <a:gd name="f161" fmla="*/ f134 f64 1"/>
                <a:gd name="f162" fmla="*/ f135 f63 1"/>
                <a:gd name="f163" fmla="*/ f136 f64 1"/>
                <a:gd name="f164" fmla="*/ f137 f63 1"/>
                <a:gd name="f165" fmla="*/ f138 f64 1"/>
                <a:gd name="f166" fmla="*/ f139 f63 1"/>
                <a:gd name="f167" fmla="*/ f140 f64 1"/>
                <a:gd name="f168" fmla="*/ f141 f63 1"/>
                <a:gd name="f169" fmla="*/ f142 f64 1"/>
                <a:gd name="f170" fmla="*/ f143 f63 1"/>
                <a:gd name="f171" fmla="*/ f144 f64 1"/>
                <a:gd name="f172" fmla="*/ f145 f63 1"/>
                <a:gd name="f173" fmla="*/ f146 f64 1"/>
                <a:gd name="f174" fmla="*/ f147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7">
                  <a:pos x="f152" y="f153"/>
                </a:cxn>
                <a:cxn ang="f97">
                  <a:pos x="f154" y="f155"/>
                </a:cxn>
                <a:cxn ang="f97">
                  <a:pos x="f156" y="f157"/>
                </a:cxn>
                <a:cxn ang="f97">
                  <a:pos x="f158" y="f159"/>
                </a:cxn>
                <a:cxn ang="f97">
                  <a:pos x="f160" y="f161"/>
                </a:cxn>
                <a:cxn ang="f97">
                  <a:pos x="f162" y="f163"/>
                </a:cxn>
                <a:cxn ang="f97">
                  <a:pos x="f164" y="f165"/>
                </a:cxn>
                <a:cxn ang="f97">
                  <a:pos x="f166" y="f167"/>
                </a:cxn>
                <a:cxn ang="f97">
                  <a:pos x="f168" y="f169"/>
                </a:cxn>
                <a:cxn ang="f97">
                  <a:pos x="f170" y="f171"/>
                </a:cxn>
                <a:cxn ang="f97">
                  <a:pos x="f172" y="f173"/>
                </a:cxn>
                <a:cxn ang="f97">
                  <a:pos x="f174" y="f173"/>
                </a:cxn>
                <a:cxn ang="f97">
                  <a:pos x="f152" y="f153"/>
                </a:cxn>
              </a:cxnLst>
              <a:rect l="f148" t="f151" r="f149" b="f150"/>
              <a:pathLst>
                <a:path w="332" h="298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19" y="f27"/>
                    <a:pt x="f28" y="f29"/>
                    <a:pt x="f30" y="f31"/>
                  </a:cubicBezTo>
                  <a:cubicBezTo>
                    <a:pt x="f32" y="f21"/>
                    <a:pt x="f33" y="f34"/>
                    <a:pt x="f35" y="f36"/>
                  </a:cubicBezTo>
                  <a:cubicBezTo>
                    <a:pt x="f25" y="f37"/>
                    <a:pt x="f38" y="f39"/>
                    <a:pt x="f40" y="f19"/>
                  </a:cubicBezTo>
                  <a:cubicBezTo>
                    <a:pt x="f27" y="f5"/>
                    <a:pt x="f41" y="f42"/>
                    <a:pt x="f43" y="f27"/>
                  </a:cubicBezTo>
                  <a:cubicBezTo>
                    <a:pt x="f44" y="f45"/>
                    <a:pt x="f18" y="f46"/>
                    <a:pt x="f47" y="f48"/>
                  </a:cubicBezTo>
                  <a:cubicBezTo>
                    <a:pt x="f49" y="f50"/>
                    <a:pt x="f6" y="f51"/>
                    <a:pt x="f52" y="f53"/>
                  </a:cubicBezTo>
                  <a:cubicBezTo>
                    <a:pt x="f54" y="f55"/>
                    <a:pt x="f56" y="f8"/>
                    <a:pt x="f57" y="f58"/>
                  </a:cubicBezTo>
                  <a:cubicBezTo>
                    <a:pt x="f59" y="f7"/>
                    <a:pt x="f60" y="f58"/>
                    <a:pt x="f61" y="f58"/>
                  </a:cubicBezTo>
                  <a:cubicBezTo>
                    <a:pt x="f15" y="f58"/>
                    <a:pt x="f13" y="f58"/>
                    <a:pt x="f5" y="f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61F4A619-4AAD-EDA1-AE66-2EEFD7BF0FFA}"/>
                </a:ext>
              </a:extLst>
            </p:cNvPr>
            <p:cNvSpPr/>
            <p:nvPr/>
          </p:nvSpPr>
          <p:spPr>
            <a:xfrm>
              <a:off x="8539160" y="840982"/>
              <a:ext cx="2108204" cy="4984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9"/>
                <a:gd name="f7" fmla="val 132"/>
                <a:gd name="f8" fmla="val 29"/>
                <a:gd name="f9" fmla="val 1"/>
                <a:gd name="f10" fmla="val 88"/>
                <a:gd name="f11" fmla="val 10"/>
                <a:gd name="f12" fmla="val 147"/>
                <a:gd name="f13" fmla="val 19"/>
                <a:gd name="f14" fmla="val 206"/>
                <a:gd name="f15" fmla="val 28"/>
                <a:gd name="f16" fmla="val 287"/>
                <a:gd name="f17" fmla="val 40"/>
                <a:gd name="f18" fmla="val 369"/>
                <a:gd name="f19" fmla="val 53"/>
                <a:gd name="f20" fmla="val 450"/>
                <a:gd name="f21" fmla="val 65"/>
                <a:gd name="f22" fmla="val 477"/>
                <a:gd name="f23" fmla="val 70"/>
                <a:gd name="f24" fmla="val 505"/>
                <a:gd name="f25" fmla="val 74"/>
                <a:gd name="f26" fmla="val 532"/>
                <a:gd name="f27" fmla="val 78"/>
                <a:gd name="f28" fmla="val 549"/>
                <a:gd name="f29" fmla="val 81"/>
                <a:gd name="f30" fmla="val 93"/>
                <a:gd name="f31" fmla="val 557"/>
                <a:gd name="f32" fmla="val 108"/>
                <a:gd name="f33" fmla="val 555"/>
                <a:gd name="f34" fmla="val 123"/>
                <a:gd name="f35" fmla="val 541"/>
                <a:gd name="f36" fmla="val 524"/>
                <a:gd name="f37" fmla="val 129"/>
                <a:gd name="f38" fmla="val 358"/>
                <a:gd name="f39" fmla="val 104"/>
                <a:gd name="f40" fmla="val 192"/>
                <a:gd name="f41" fmla="val 27"/>
                <a:gd name="f42" fmla="val 9"/>
                <a:gd name="f43" fmla="val 50"/>
                <a:gd name="f44" fmla="val 39"/>
                <a:gd name="f45" fmla="val 24"/>
                <a:gd name="f46" fmla="val 3"/>
                <a:gd name="f47" fmla="val 15"/>
                <a:gd name="f48" fmla="+- 0 0 -90"/>
                <a:gd name="f49" fmla="*/ f3 1 559"/>
                <a:gd name="f50" fmla="*/ f4 1 132"/>
                <a:gd name="f51" fmla="val f5"/>
                <a:gd name="f52" fmla="val f6"/>
                <a:gd name="f53" fmla="val f7"/>
                <a:gd name="f54" fmla="*/ f48 f0 1"/>
                <a:gd name="f55" fmla="+- f53 0 f51"/>
                <a:gd name="f56" fmla="+- f52 0 f51"/>
                <a:gd name="f57" fmla="*/ f54 1 f2"/>
                <a:gd name="f58" fmla="*/ f56 1 559"/>
                <a:gd name="f59" fmla="*/ f55 1 132"/>
                <a:gd name="f60" fmla="*/ 29 f56 1"/>
                <a:gd name="f61" fmla="*/ 1 f55 1"/>
                <a:gd name="f62" fmla="*/ 206 f56 1"/>
                <a:gd name="f63" fmla="*/ 28 f55 1"/>
                <a:gd name="f64" fmla="*/ 450 f56 1"/>
                <a:gd name="f65" fmla="*/ 65 f55 1"/>
                <a:gd name="f66" fmla="*/ 532 f56 1"/>
                <a:gd name="f67" fmla="*/ 78 f55 1"/>
                <a:gd name="f68" fmla="*/ 557 f56 1"/>
                <a:gd name="f69" fmla="*/ 108 f55 1"/>
                <a:gd name="f70" fmla="*/ 524 f56 1"/>
                <a:gd name="f71" fmla="*/ 129 f55 1"/>
                <a:gd name="f72" fmla="*/ 27 f56 1"/>
                <a:gd name="f73" fmla="*/ 53 f55 1"/>
                <a:gd name="f74" fmla="*/ 1 f56 1"/>
                <a:gd name="f75" fmla="*/ 24 f55 1"/>
                <a:gd name="f76" fmla="+- f57 0 f1"/>
                <a:gd name="f77" fmla="*/ f60 1 559"/>
                <a:gd name="f78" fmla="*/ f61 1 132"/>
                <a:gd name="f79" fmla="*/ f62 1 559"/>
                <a:gd name="f80" fmla="*/ f63 1 132"/>
                <a:gd name="f81" fmla="*/ f64 1 559"/>
                <a:gd name="f82" fmla="*/ f65 1 132"/>
                <a:gd name="f83" fmla="*/ f66 1 559"/>
                <a:gd name="f84" fmla="*/ f67 1 132"/>
                <a:gd name="f85" fmla="*/ f68 1 559"/>
                <a:gd name="f86" fmla="*/ f69 1 132"/>
                <a:gd name="f87" fmla="*/ f70 1 559"/>
                <a:gd name="f88" fmla="*/ f71 1 132"/>
                <a:gd name="f89" fmla="*/ f72 1 559"/>
                <a:gd name="f90" fmla="*/ f73 1 132"/>
                <a:gd name="f91" fmla="*/ f74 1 559"/>
                <a:gd name="f92" fmla="*/ f75 1 132"/>
                <a:gd name="f93" fmla="*/ 0 1 f58"/>
                <a:gd name="f94" fmla="*/ f52 1 f58"/>
                <a:gd name="f95" fmla="*/ 0 1 f59"/>
                <a:gd name="f96" fmla="*/ f53 1 f59"/>
                <a:gd name="f97" fmla="*/ f77 1 f58"/>
                <a:gd name="f98" fmla="*/ f78 1 f59"/>
                <a:gd name="f99" fmla="*/ f79 1 f58"/>
                <a:gd name="f100" fmla="*/ f80 1 f59"/>
                <a:gd name="f101" fmla="*/ f81 1 f58"/>
                <a:gd name="f102" fmla="*/ f82 1 f59"/>
                <a:gd name="f103" fmla="*/ f83 1 f58"/>
                <a:gd name="f104" fmla="*/ f84 1 f59"/>
                <a:gd name="f105" fmla="*/ f85 1 f58"/>
                <a:gd name="f106" fmla="*/ f86 1 f59"/>
                <a:gd name="f107" fmla="*/ f87 1 f58"/>
                <a:gd name="f108" fmla="*/ f88 1 f59"/>
                <a:gd name="f109" fmla="*/ f89 1 f58"/>
                <a:gd name="f110" fmla="*/ f90 1 f59"/>
                <a:gd name="f111" fmla="*/ f91 1 f58"/>
                <a:gd name="f112" fmla="*/ f92 1 f59"/>
                <a:gd name="f113" fmla="*/ f93 f49 1"/>
                <a:gd name="f114" fmla="*/ f94 f49 1"/>
                <a:gd name="f115" fmla="*/ f96 f50 1"/>
                <a:gd name="f116" fmla="*/ f95 f50 1"/>
                <a:gd name="f117" fmla="*/ f97 f49 1"/>
                <a:gd name="f118" fmla="*/ f98 f50 1"/>
                <a:gd name="f119" fmla="*/ f99 f49 1"/>
                <a:gd name="f120" fmla="*/ f100 f50 1"/>
                <a:gd name="f121" fmla="*/ f101 f49 1"/>
                <a:gd name="f122" fmla="*/ f102 f50 1"/>
                <a:gd name="f123" fmla="*/ f103 f49 1"/>
                <a:gd name="f124" fmla="*/ f104 f50 1"/>
                <a:gd name="f125" fmla="*/ f105 f49 1"/>
                <a:gd name="f126" fmla="*/ f106 f50 1"/>
                <a:gd name="f127" fmla="*/ f107 f49 1"/>
                <a:gd name="f128" fmla="*/ f108 f50 1"/>
                <a:gd name="f129" fmla="*/ f109 f49 1"/>
                <a:gd name="f130" fmla="*/ f110 f50 1"/>
                <a:gd name="f131" fmla="*/ f111 f49 1"/>
                <a:gd name="f132" fmla="*/ f112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6">
                  <a:pos x="f117" y="f118"/>
                </a:cxn>
                <a:cxn ang="f76">
                  <a:pos x="f119" y="f120"/>
                </a:cxn>
                <a:cxn ang="f76">
                  <a:pos x="f121" y="f122"/>
                </a:cxn>
                <a:cxn ang="f76">
                  <a:pos x="f123" y="f124"/>
                </a:cxn>
                <a:cxn ang="f76">
                  <a:pos x="f125" y="f126"/>
                </a:cxn>
                <a:cxn ang="f76">
                  <a:pos x="f127" y="f128"/>
                </a:cxn>
                <a:cxn ang="f76">
                  <a:pos x="f129" y="f130"/>
                </a:cxn>
                <a:cxn ang="f76">
                  <a:pos x="f131" y="f132"/>
                </a:cxn>
                <a:cxn ang="f76">
                  <a:pos x="f117" y="f118"/>
                </a:cxn>
              </a:cxnLst>
              <a:rect l="f113" t="f116" r="f114" b="f115"/>
              <a:pathLst>
                <a:path w="559" h="13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6" y="f30"/>
                    <a:pt x="f31" y="f32"/>
                  </a:cubicBezTo>
                  <a:cubicBezTo>
                    <a:pt x="f33" y="f34"/>
                    <a:pt x="f35" y="f7"/>
                    <a:pt x="f36" y="f37"/>
                  </a:cubicBezTo>
                  <a:cubicBezTo>
                    <a:pt x="f38" y="f39"/>
                    <a:pt x="f40" y="f27"/>
                    <a:pt x="f41" y="f19"/>
                  </a:cubicBezTo>
                  <a:cubicBezTo>
                    <a:pt x="f42" y="f43"/>
                    <a:pt x="f5" y="f44"/>
                    <a:pt x="f9" y="f45"/>
                  </a:cubicBezTo>
                  <a:cubicBezTo>
                    <a:pt x="f46" y="f11"/>
                    <a:pt x="f47" y="f5"/>
                    <a:pt x="f8" y="f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7304C62F-39F1-E963-3D0B-7D372256B94E}"/>
                </a:ext>
              </a:extLst>
            </p:cNvPr>
            <p:cNvSpPr/>
            <p:nvPr/>
          </p:nvSpPr>
          <p:spPr>
            <a:xfrm>
              <a:off x="11491914" y="6236893"/>
              <a:ext cx="387348" cy="2000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3"/>
                <a:gd name="f7" fmla="val 52"/>
                <a:gd name="f8" fmla="val 60"/>
                <a:gd name="f9" fmla="val 68"/>
                <a:gd name="f10" fmla="val 76"/>
                <a:gd name="f11" fmla="val 91"/>
                <a:gd name="f12" fmla="val 1"/>
                <a:gd name="f13" fmla="val 102"/>
                <a:gd name="f14" fmla="val 11"/>
                <a:gd name="f15" fmla="val 25"/>
                <a:gd name="f16" fmla="val 40"/>
                <a:gd name="f17" fmla="val 94"/>
                <a:gd name="f18" fmla="val 51"/>
                <a:gd name="f19" fmla="val 78"/>
                <a:gd name="f20" fmla="val 53"/>
                <a:gd name="f21" fmla="val 42"/>
                <a:gd name="f22" fmla="val 9"/>
                <a:gd name="f23" fmla="val 26"/>
                <a:gd name="f24" fmla="val 35"/>
                <a:gd name="f25" fmla="val 43"/>
                <a:gd name="f26" fmla="+- 0 0 -90"/>
                <a:gd name="f27" fmla="*/ f3 1 103"/>
                <a:gd name="f28" fmla="*/ f4 1 52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03"/>
                <a:gd name="f37" fmla="*/ f33 1 52"/>
                <a:gd name="f38" fmla="*/ 52 f34 1"/>
                <a:gd name="f39" fmla="*/ 0 f33 1"/>
                <a:gd name="f40" fmla="*/ 76 f34 1"/>
                <a:gd name="f41" fmla="*/ 102 f34 1"/>
                <a:gd name="f42" fmla="*/ 25 f33 1"/>
                <a:gd name="f43" fmla="*/ 78 f34 1"/>
                <a:gd name="f44" fmla="*/ 52 f33 1"/>
                <a:gd name="f45" fmla="*/ 25 f34 1"/>
                <a:gd name="f46" fmla="*/ 0 f34 1"/>
                <a:gd name="f47" fmla="*/ 26 f34 1"/>
                <a:gd name="f48" fmla="+- f35 0 f1"/>
                <a:gd name="f49" fmla="*/ f38 1 103"/>
                <a:gd name="f50" fmla="*/ f39 1 53"/>
                <a:gd name="f51" fmla="*/ f40 1 103"/>
                <a:gd name="f52" fmla="*/ f41 1 103"/>
                <a:gd name="f53" fmla="*/ f42 1 53"/>
                <a:gd name="f54" fmla="*/ f43 1 103"/>
                <a:gd name="f55" fmla="*/ f44 1 53"/>
                <a:gd name="f56" fmla="*/ f45 1 103"/>
                <a:gd name="f57" fmla="*/ f46 1 103"/>
                <a:gd name="f58" fmla="*/ f47 1 103"/>
                <a:gd name="f59" fmla="*/ 0 1 f36"/>
                <a:gd name="f60" fmla="*/ f30 1 f36"/>
                <a:gd name="f61" fmla="*/ 0 1 f37"/>
                <a:gd name="f62" fmla="*/ f31 1 f37"/>
                <a:gd name="f63" fmla="*/ f49 1 f36"/>
                <a:gd name="f64" fmla="*/ f50 1 f37"/>
                <a:gd name="f65" fmla="*/ f51 1 f36"/>
                <a:gd name="f66" fmla="*/ f52 1 f36"/>
                <a:gd name="f67" fmla="*/ f53 1 f37"/>
                <a:gd name="f68" fmla="*/ f54 1 f36"/>
                <a:gd name="f69" fmla="*/ f55 1 f37"/>
                <a:gd name="f70" fmla="*/ f56 1 f36"/>
                <a:gd name="f71" fmla="*/ f57 1 f36"/>
                <a:gd name="f72" fmla="*/ f58 1 f36"/>
                <a:gd name="f73" fmla="*/ f59 f27 1"/>
                <a:gd name="f74" fmla="*/ f60 f27 1"/>
                <a:gd name="f75" fmla="*/ f62 f28 1"/>
                <a:gd name="f76" fmla="*/ f61 f28 1"/>
                <a:gd name="f77" fmla="*/ f63 f27 1"/>
                <a:gd name="f78" fmla="*/ f64 f28 1"/>
                <a:gd name="f79" fmla="*/ f65 f27 1"/>
                <a:gd name="f80" fmla="*/ f66 f27 1"/>
                <a:gd name="f81" fmla="*/ f67 f28 1"/>
                <a:gd name="f82" fmla="*/ f68 f27 1"/>
                <a:gd name="f83" fmla="*/ f69 f28 1"/>
                <a:gd name="f84" fmla="*/ f70 f27 1"/>
                <a:gd name="f85" fmla="*/ f71 f27 1"/>
                <a:gd name="f86" fmla="*/ f72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8">
                  <a:pos x="f77" y="f78"/>
                </a:cxn>
                <a:cxn ang="f48">
                  <a:pos x="f79" y="f78"/>
                </a:cxn>
                <a:cxn ang="f48">
                  <a:pos x="f80" y="f81"/>
                </a:cxn>
                <a:cxn ang="f48">
                  <a:pos x="f82" y="f83"/>
                </a:cxn>
                <a:cxn ang="f48">
                  <a:pos x="f84" y="f83"/>
                </a:cxn>
                <a:cxn ang="f48">
                  <a:pos x="f85" y="f81"/>
                </a:cxn>
                <a:cxn ang="f48">
                  <a:pos x="f86" y="f78"/>
                </a:cxn>
                <a:cxn ang="f48">
                  <a:pos x="f77" y="f78"/>
                </a:cxn>
              </a:cxnLst>
              <a:rect l="f73" t="f76" r="f74" b="f75"/>
              <a:pathLst>
                <a:path w="103" h="52">
                  <a:moveTo>
                    <a:pt x="f7" y="f5"/>
                  </a:moveTo>
                  <a:cubicBezTo>
                    <a:pt x="f8" y="f5"/>
                    <a:pt x="f9" y="f5"/>
                    <a:pt x="f10" y="f5"/>
                  </a:cubicBezTo>
                  <a:cubicBezTo>
                    <a:pt x="f11" y="f12"/>
                    <a:pt x="f13" y="f14"/>
                    <a:pt x="f13" y="f15"/>
                  </a:cubicBezTo>
                  <a:cubicBezTo>
                    <a:pt x="f6" y="f16"/>
                    <a:pt x="f17" y="f18"/>
                    <a:pt x="f19" y="f7"/>
                  </a:cubicBezTo>
                  <a:cubicBezTo>
                    <a:pt x="f8" y="f20"/>
                    <a:pt x="f21" y="f20"/>
                    <a:pt x="f15" y="f7"/>
                  </a:cubicBezTo>
                  <a:cubicBezTo>
                    <a:pt x="f22" y="f18"/>
                    <a:pt x="f5" y="f16"/>
                    <a:pt x="f5" y="f15"/>
                  </a:cubicBezTo>
                  <a:cubicBezTo>
                    <a:pt x="f12" y="f14"/>
                    <a:pt x="f14" y="f12"/>
                    <a:pt x="f23" y="f5"/>
                  </a:cubicBezTo>
                  <a:cubicBezTo>
                    <a:pt x="f24" y="f5"/>
                    <a:pt x="f25" y="f5"/>
                    <a:pt x="f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8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" name="Freeform 25">
            <a:extLst>
              <a:ext uri="{FF2B5EF4-FFF2-40B4-BE49-F238E27FC236}">
                <a16:creationId xmlns:a16="http://schemas.microsoft.com/office/drawing/2014/main" id="{0588D26D-162B-B11E-2EBF-326CD5A429E1}"/>
              </a:ext>
            </a:extLst>
          </p:cNvPr>
          <p:cNvSpPr/>
          <p:nvPr/>
        </p:nvSpPr>
        <p:spPr>
          <a:xfrm>
            <a:off x="3497259" y="5416548"/>
            <a:ext cx="3263895" cy="4048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65"/>
              <a:gd name="f7" fmla="val 107"/>
              <a:gd name="f8" fmla="val 579"/>
              <a:gd name="f9" fmla="val 293"/>
              <a:gd name="f10" fmla="val 8"/>
              <a:gd name="f11" fmla="val 58"/>
              <a:gd name="f12" fmla="val 29"/>
              <a:gd name="f13" fmla="val 11"/>
              <a:gd name="f14" fmla="val 69"/>
              <a:gd name="f15" fmla="val 3"/>
              <a:gd name="f16" fmla="val 75"/>
              <a:gd name="f17" fmla="val 2"/>
              <a:gd name="f18" fmla="val 81"/>
              <a:gd name="f19" fmla="val 1"/>
              <a:gd name="f20" fmla="val 87"/>
              <a:gd name="f21" fmla="val 191"/>
              <a:gd name="f22" fmla="val 294"/>
              <a:gd name="f23" fmla="val 398"/>
              <a:gd name="f24" fmla="val 525"/>
              <a:gd name="f25" fmla="val 652"/>
              <a:gd name="f26" fmla="val 779"/>
              <a:gd name="f27" fmla="val 828"/>
              <a:gd name="f28" fmla="val 856"/>
              <a:gd name="f29" fmla="val 37"/>
              <a:gd name="f30" fmla="val 862"/>
              <a:gd name="f31" fmla="val 71"/>
              <a:gd name="f32" fmla="val 83"/>
              <a:gd name="f33" fmla="val 864"/>
              <a:gd name="f34" fmla="val 95"/>
              <a:gd name="f35" fmla="+- 0 0 -90"/>
              <a:gd name="f36" fmla="*/ f3 1 865"/>
              <a:gd name="f37" fmla="*/ f4 1 107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865"/>
              <a:gd name="f46" fmla="*/ f42 1 107"/>
              <a:gd name="f47" fmla="*/ 865 f43 1"/>
              <a:gd name="f48" fmla="*/ 107 f42 1"/>
              <a:gd name="f49" fmla="*/ 8 f43 1"/>
              <a:gd name="f50" fmla="*/ 69 f43 1"/>
              <a:gd name="f51" fmla="*/ 3 f42 1"/>
              <a:gd name="f52" fmla="*/ 87 f43 1"/>
              <a:gd name="f53" fmla="*/ 1 f42 1"/>
              <a:gd name="f54" fmla="*/ 398 f43 1"/>
              <a:gd name="f55" fmla="*/ 779 f43 1"/>
              <a:gd name="f56" fmla="*/ 862 f43 1"/>
              <a:gd name="f57" fmla="*/ 71 f42 1"/>
              <a:gd name="f58" fmla="+- f44 0 f1"/>
              <a:gd name="f59" fmla="*/ f47 1 865"/>
              <a:gd name="f60" fmla="*/ f48 1 107"/>
              <a:gd name="f61" fmla="*/ f49 1 865"/>
              <a:gd name="f62" fmla="*/ f50 1 865"/>
              <a:gd name="f63" fmla="*/ f51 1 107"/>
              <a:gd name="f64" fmla="*/ f52 1 865"/>
              <a:gd name="f65" fmla="*/ f53 1 107"/>
              <a:gd name="f66" fmla="*/ f54 1 865"/>
              <a:gd name="f67" fmla="*/ f55 1 865"/>
              <a:gd name="f68" fmla="*/ f56 1 865"/>
              <a:gd name="f69" fmla="*/ f57 1 107"/>
              <a:gd name="f70" fmla="*/ 0 1 f45"/>
              <a:gd name="f71" fmla="*/ f39 1 f45"/>
              <a:gd name="f72" fmla="*/ 0 1 f46"/>
              <a:gd name="f73" fmla="*/ f40 1 f46"/>
              <a:gd name="f74" fmla="*/ f59 1 f45"/>
              <a:gd name="f75" fmla="*/ f60 1 f46"/>
              <a:gd name="f76" fmla="*/ f61 1 f45"/>
              <a:gd name="f77" fmla="*/ f62 1 f45"/>
              <a:gd name="f78" fmla="*/ f63 1 f46"/>
              <a:gd name="f79" fmla="*/ f64 1 f45"/>
              <a:gd name="f80" fmla="*/ f65 1 f46"/>
              <a:gd name="f81" fmla="*/ f66 1 f45"/>
              <a:gd name="f82" fmla="*/ f67 1 f45"/>
              <a:gd name="f83" fmla="*/ f68 1 f45"/>
              <a:gd name="f84" fmla="*/ f69 1 f46"/>
              <a:gd name="f85" fmla="*/ f70 f36 1"/>
              <a:gd name="f86" fmla="*/ f71 f36 1"/>
              <a:gd name="f87" fmla="*/ f73 f37 1"/>
              <a:gd name="f88" fmla="*/ f72 f37 1"/>
              <a:gd name="f89" fmla="*/ f74 f36 1"/>
              <a:gd name="f90" fmla="*/ f75 f37 1"/>
              <a:gd name="f91" fmla="*/ f76 f36 1"/>
              <a:gd name="f92" fmla="*/ f77 f36 1"/>
              <a:gd name="f93" fmla="*/ f78 f37 1"/>
              <a:gd name="f94" fmla="*/ f79 f36 1"/>
              <a:gd name="f95" fmla="*/ f80 f37 1"/>
              <a:gd name="f96" fmla="*/ f81 f36 1"/>
              <a:gd name="f97" fmla="*/ f82 f36 1"/>
              <a:gd name="f98" fmla="*/ f83 f36 1"/>
              <a:gd name="f99" fmla="*/ f84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89" y="f90"/>
              </a:cxn>
              <a:cxn ang="f58">
                <a:pos x="f91" y="f90"/>
              </a:cxn>
              <a:cxn ang="f58">
                <a:pos x="f92" y="f93"/>
              </a:cxn>
              <a:cxn ang="f58">
                <a:pos x="f94" y="f95"/>
              </a:cxn>
              <a:cxn ang="f58">
                <a:pos x="f96" y="f95"/>
              </a:cxn>
              <a:cxn ang="f58">
                <a:pos x="f97" y="f95"/>
              </a:cxn>
              <a:cxn ang="f58">
                <a:pos x="f98" y="f99"/>
              </a:cxn>
              <a:cxn ang="f58">
                <a:pos x="f89" y="f90"/>
              </a:cxn>
            </a:cxnLst>
            <a:rect l="f85" t="f88" r="f86" b="f87"/>
            <a:pathLst>
              <a:path w="865" h="107">
                <a:moveTo>
                  <a:pt x="f6" y="f7"/>
                </a:moveTo>
                <a:cubicBezTo>
                  <a:pt x="f8" y="f7"/>
                  <a:pt x="f9" y="f7"/>
                  <a:pt x="f10" y="f7"/>
                </a:cubicBezTo>
                <a:cubicBezTo>
                  <a:pt x="f5" y="f11"/>
                  <a:pt x="f12" y="f13"/>
                  <a:pt x="f14" y="f15"/>
                </a:cubicBezTo>
                <a:cubicBezTo>
                  <a:pt x="f16" y="f17"/>
                  <a:pt x="f18" y="f19"/>
                  <a:pt x="f20" y="f19"/>
                </a:cubicBezTo>
                <a:cubicBezTo>
                  <a:pt x="f21" y="f19"/>
                  <a:pt x="f22" y="f19"/>
                  <a:pt x="f23" y="f19"/>
                </a:cubicBezTo>
                <a:cubicBezTo>
                  <a:pt x="f24" y="f19"/>
                  <a:pt x="f25" y="f17"/>
                  <a:pt x="f26" y="f19"/>
                </a:cubicBezTo>
                <a:cubicBezTo>
                  <a:pt x="f27" y="f5"/>
                  <a:pt x="f28" y="f29"/>
                  <a:pt x="f30" y="f31"/>
                </a:cubicBezTo>
                <a:cubicBezTo>
                  <a:pt x="f6" y="f32"/>
                  <a:pt x="f33" y="f34"/>
                  <a:pt x="f6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6">
            <a:extLst>
              <a:ext uri="{FF2B5EF4-FFF2-40B4-BE49-F238E27FC236}">
                <a16:creationId xmlns:a16="http://schemas.microsoft.com/office/drawing/2014/main" id="{E9A5F9F6-936C-EA94-EA15-418F1340E3DB}"/>
              </a:ext>
            </a:extLst>
          </p:cNvPr>
          <p:cNvSpPr/>
          <p:nvPr/>
        </p:nvSpPr>
        <p:spPr>
          <a:xfrm>
            <a:off x="4256083" y="4684708"/>
            <a:ext cx="1362071" cy="7175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61"/>
              <a:gd name="f7" fmla="val 190"/>
              <a:gd name="f8" fmla="val 21"/>
              <a:gd name="f9" fmla="val 134"/>
              <a:gd name="f10" fmla="val 7"/>
              <a:gd name="f11" fmla="val 247"/>
              <a:gd name="f12" fmla="val 15"/>
              <a:gd name="f13" fmla="val 22"/>
              <a:gd name="f14" fmla="val 356"/>
              <a:gd name="f15" fmla="val 78"/>
              <a:gd name="f16" fmla="val 351"/>
              <a:gd name="f17" fmla="val 346"/>
              <a:gd name="f18" fmla="val 231"/>
              <a:gd name="f19" fmla="val 116"/>
              <a:gd name="f20" fmla="val 127"/>
              <a:gd name="f21" fmla="val 14"/>
              <a:gd name="f22" fmla="val 64"/>
              <a:gd name="f23" fmla="+- 0 0 -90"/>
              <a:gd name="f24" fmla="*/ f3 1 361"/>
              <a:gd name="f25" fmla="*/ f4 1 190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61"/>
              <a:gd name="f34" fmla="*/ f30 1 190"/>
              <a:gd name="f35" fmla="*/ 21 f31 1"/>
              <a:gd name="f36" fmla="*/ 0 f30 1"/>
              <a:gd name="f37" fmla="*/ 361 f31 1"/>
              <a:gd name="f38" fmla="*/ 22 f30 1"/>
              <a:gd name="f39" fmla="*/ 346 f31 1"/>
              <a:gd name="f40" fmla="*/ 190 f30 1"/>
              <a:gd name="f41" fmla="*/ 0 f31 1"/>
              <a:gd name="f42" fmla="+- f32 0 f1"/>
              <a:gd name="f43" fmla="*/ f35 1 361"/>
              <a:gd name="f44" fmla="*/ f36 1 190"/>
              <a:gd name="f45" fmla="*/ f37 1 361"/>
              <a:gd name="f46" fmla="*/ f38 1 190"/>
              <a:gd name="f47" fmla="*/ f39 1 361"/>
              <a:gd name="f48" fmla="*/ f40 1 190"/>
              <a:gd name="f49" fmla="*/ f41 1 361"/>
              <a:gd name="f50" fmla="*/ 0 1 f33"/>
              <a:gd name="f51" fmla="*/ f27 1 f33"/>
              <a:gd name="f52" fmla="*/ 0 1 f34"/>
              <a:gd name="f53" fmla="*/ f28 1 f34"/>
              <a:gd name="f54" fmla="*/ f43 1 f33"/>
              <a:gd name="f55" fmla="*/ f44 1 f34"/>
              <a:gd name="f56" fmla="*/ f45 1 f33"/>
              <a:gd name="f57" fmla="*/ f46 1 f34"/>
              <a:gd name="f58" fmla="*/ f47 1 f33"/>
              <a:gd name="f59" fmla="*/ f48 1 f34"/>
              <a:gd name="f60" fmla="*/ f49 1 f33"/>
              <a:gd name="f61" fmla="*/ f50 f24 1"/>
              <a:gd name="f62" fmla="*/ f51 f24 1"/>
              <a:gd name="f63" fmla="*/ f53 f25 1"/>
              <a:gd name="f64" fmla="*/ f52 f25 1"/>
              <a:gd name="f65" fmla="*/ f54 f24 1"/>
              <a:gd name="f66" fmla="*/ f55 f25 1"/>
              <a:gd name="f67" fmla="*/ f56 f24 1"/>
              <a:gd name="f68" fmla="*/ f57 f25 1"/>
              <a:gd name="f69" fmla="*/ f58 f24 1"/>
              <a:gd name="f70" fmla="*/ f59 f25 1"/>
              <a:gd name="f71" fmla="*/ f60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5" y="f66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0"/>
              </a:cxn>
              <a:cxn ang="f42">
                <a:pos x="f65" y="f66"/>
              </a:cxn>
            </a:cxnLst>
            <a:rect l="f61" t="f64" r="f62" b="f63"/>
            <a:pathLst>
              <a:path w="361" h="190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4" y="f15"/>
                  <a:pt x="f16" y="f9"/>
                  <a:pt x="f17" y="f7"/>
                </a:cubicBezTo>
                <a:cubicBezTo>
                  <a:pt x="f18" y="f7"/>
                  <a:pt x="f19" y="f7"/>
                  <a:pt x="f5" y="f7"/>
                </a:cubicBezTo>
                <a:cubicBezTo>
                  <a:pt x="f10" y="f20"/>
                  <a:pt x="f21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38257980-528E-93FA-2ADC-94A425E439EC}"/>
              </a:ext>
            </a:extLst>
          </p:cNvPr>
          <p:cNvSpPr/>
          <p:nvPr/>
        </p:nvSpPr>
        <p:spPr>
          <a:xfrm>
            <a:off x="4275140" y="4556126"/>
            <a:ext cx="1414467" cy="2000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5"/>
              <a:gd name="f7" fmla="val 52"/>
              <a:gd name="f8" fmla="val 24"/>
              <a:gd name="f9" fmla="val 88"/>
              <a:gd name="f10" fmla="val 4"/>
              <a:gd name="f11" fmla="val 148"/>
              <a:gd name="f12" fmla="val 8"/>
              <a:gd name="f13" fmla="val 209"/>
              <a:gd name="f14" fmla="val 12"/>
              <a:gd name="f15" fmla="val 251"/>
              <a:gd name="f16" fmla="val 15"/>
              <a:gd name="f17" fmla="val 292"/>
              <a:gd name="f18" fmla="val 17"/>
              <a:gd name="f19" fmla="val 333"/>
              <a:gd name="f20" fmla="val 20"/>
              <a:gd name="f21" fmla="val 342"/>
              <a:gd name="f22" fmla="val 21"/>
              <a:gd name="f23" fmla="val 351"/>
              <a:gd name="f24" fmla="val 359"/>
              <a:gd name="f25" fmla="val 22"/>
              <a:gd name="f26" fmla="val 369"/>
              <a:gd name="f27" fmla="val 23"/>
              <a:gd name="f28" fmla="val 30"/>
              <a:gd name="f29" fmla="val 38"/>
              <a:gd name="f30" fmla="val 374"/>
              <a:gd name="f31" fmla="val 47"/>
              <a:gd name="f32" fmla="val 367"/>
              <a:gd name="f33" fmla="val 53"/>
              <a:gd name="f34" fmla="val 358"/>
              <a:gd name="f35" fmla="val 326"/>
              <a:gd name="f36" fmla="val 50"/>
              <a:gd name="f37" fmla="val 293"/>
              <a:gd name="f38" fmla="val 48"/>
              <a:gd name="f39" fmla="val 261"/>
              <a:gd name="f40" fmla="val 46"/>
              <a:gd name="f41" fmla="val 208"/>
              <a:gd name="f42" fmla="val 43"/>
              <a:gd name="f43" fmla="val 156"/>
              <a:gd name="f44" fmla="val 39"/>
              <a:gd name="f45" fmla="val 104"/>
              <a:gd name="f46" fmla="val 36"/>
              <a:gd name="f47" fmla="val 75"/>
              <a:gd name="f48" fmla="val 34"/>
              <a:gd name="f49" fmla="val 32"/>
              <a:gd name="f50" fmla="val 18"/>
              <a:gd name="f51" fmla="val 31"/>
              <a:gd name="f52" fmla="val 7"/>
              <a:gd name="f53" fmla="val 1"/>
              <a:gd name="f54" fmla="val 14"/>
              <a:gd name="f55" fmla="val 5"/>
              <a:gd name="f56" fmla="val 19"/>
              <a:gd name="f57" fmla="+- 0 0 -90"/>
              <a:gd name="f58" fmla="*/ f3 1 375"/>
              <a:gd name="f59" fmla="*/ f4 1 52"/>
              <a:gd name="f60" fmla="val f5"/>
              <a:gd name="f61" fmla="val f6"/>
              <a:gd name="f62" fmla="val f7"/>
              <a:gd name="f63" fmla="*/ f57 f0 1"/>
              <a:gd name="f64" fmla="+- f62 0 f60"/>
              <a:gd name="f65" fmla="+- f61 0 f60"/>
              <a:gd name="f66" fmla="*/ f63 1 f2"/>
              <a:gd name="f67" fmla="*/ f65 1 375"/>
              <a:gd name="f68" fmla="*/ f64 1 52"/>
              <a:gd name="f69" fmla="*/ 24 f65 1"/>
              <a:gd name="f70" fmla="*/ 0 f64 1"/>
              <a:gd name="f71" fmla="*/ 209 f65 1"/>
              <a:gd name="f72" fmla="*/ 12 f64 1"/>
              <a:gd name="f73" fmla="*/ 333 f65 1"/>
              <a:gd name="f74" fmla="*/ 20 f64 1"/>
              <a:gd name="f75" fmla="*/ 359 f65 1"/>
              <a:gd name="f76" fmla="*/ 22 f64 1"/>
              <a:gd name="f77" fmla="*/ 375 f65 1"/>
              <a:gd name="f78" fmla="*/ 38 f64 1"/>
              <a:gd name="f79" fmla="*/ 358 f65 1"/>
              <a:gd name="f80" fmla="*/ 52 f64 1"/>
              <a:gd name="f81" fmla="*/ 261 f65 1"/>
              <a:gd name="f82" fmla="*/ 46 f64 1"/>
              <a:gd name="f83" fmla="*/ 104 f65 1"/>
              <a:gd name="f84" fmla="*/ 36 f64 1"/>
              <a:gd name="f85" fmla="*/ 18 f65 1"/>
              <a:gd name="f86" fmla="*/ 31 f64 1"/>
              <a:gd name="f87" fmla="*/ 1 f65 1"/>
              <a:gd name="f88" fmla="*/ 14 f64 1"/>
              <a:gd name="f89" fmla="*/ 19 f65 1"/>
              <a:gd name="f90" fmla="+- f66 0 f1"/>
              <a:gd name="f91" fmla="*/ f69 1 375"/>
              <a:gd name="f92" fmla="*/ f70 1 53"/>
              <a:gd name="f93" fmla="*/ f71 1 375"/>
              <a:gd name="f94" fmla="*/ f72 1 53"/>
              <a:gd name="f95" fmla="*/ f73 1 375"/>
              <a:gd name="f96" fmla="*/ f74 1 53"/>
              <a:gd name="f97" fmla="*/ f75 1 375"/>
              <a:gd name="f98" fmla="*/ f76 1 53"/>
              <a:gd name="f99" fmla="*/ f77 1 375"/>
              <a:gd name="f100" fmla="*/ f78 1 53"/>
              <a:gd name="f101" fmla="*/ f79 1 375"/>
              <a:gd name="f102" fmla="*/ f80 1 53"/>
              <a:gd name="f103" fmla="*/ f81 1 375"/>
              <a:gd name="f104" fmla="*/ f82 1 53"/>
              <a:gd name="f105" fmla="*/ f83 1 375"/>
              <a:gd name="f106" fmla="*/ f84 1 53"/>
              <a:gd name="f107" fmla="*/ f85 1 375"/>
              <a:gd name="f108" fmla="*/ f86 1 53"/>
              <a:gd name="f109" fmla="*/ f87 1 375"/>
              <a:gd name="f110" fmla="*/ f88 1 53"/>
              <a:gd name="f111" fmla="*/ f89 1 375"/>
              <a:gd name="f112" fmla="*/ 0 1 f67"/>
              <a:gd name="f113" fmla="*/ f61 1 f67"/>
              <a:gd name="f114" fmla="*/ 0 1 f68"/>
              <a:gd name="f115" fmla="*/ f62 1 f68"/>
              <a:gd name="f116" fmla="*/ f91 1 f67"/>
              <a:gd name="f117" fmla="*/ f92 1 f68"/>
              <a:gd name="f118" fmla="*/ f93 1 f67"/>
              <a:gd name="f119" fmla="*/ f94 1 f68"/>
              <a:gd name="f120" fmla="*/ f95 1 f67"/>
              <a:gd name="f121" fmla="*/ f96 1 f68"/>
              <a:gd name="f122" fmla="*/ f97 1 f67"/>
              <a:gd name="f123" fmla="*/ f98 1 f68"/>
              <a:gd name="f124" fmla="*/ f99 1 f67"/>
              <a:gd name="f125" fmla="*/ f100 1 f68"/>
              <a:gd name="f126" fmla="*/ f101 1 f67"/>
              <a:gd name="f127" fmla="*/ f102 1 f68"/>
              <a:gd name="f128" fmla="*/ f103 1 f67"/>
              <a:gd name="f129" fmla="*/ f104 1 f68"/>
              <a:gd name="f130" fmla="*/ f105 1 f67"/>
              <a:gd name="f131" fmla="*/ f106 1 f68"/>
              <a:gd name="f132" fmla="*/ f107 1 f67"/>
              <a:gd name="f133" fmla="*/ f108 1 f68"/>
              <a:gd name="f134" fmla="*/ f109 1 f67"/>
              <a:gd name="f135" fmla="*/ f110 1 f68"/>
              <a:gd name="f136" fmla="*/ f111 1 f67"/>
              <a:gd name="f137" fmla="*/ f112 f58 1"/>
              <a:gd name="f138" fmla="*/ f113 f58 1"/>
              <a:gd name="f139" fmla="*/ f115 f59 1"/>
              <a:gd name="f140" fmla="*/ f114 f59 1"/>
              <a:gd name="f141" fmla="*/ f116 f58 1"/>
              <a:gd name="f142" fmla="*/ f117 f59 1"/>
              <a:gd name="f143" fmla="*/ f118 f58 1"/>
              <a:gd name="f144" fmla="*/ f119 f59 1"/>
              <a:gd name="f145" fmla="*/ f120 f58 1"/>
              <a:gd name="f146" fmla="*/ f121 f59 1"/>
              <a:gd name="f147" fmla="*/ f122 f58 1"/>
              <a:gd name="f148" fmla="*/ f123 f59 1"/>
              <a:gd name="f149" fmla="*/ f124 f58 1"/>
              <a:gd name="f150" fmla="*/ f125 f59 1"/>
              <a:gd name="f151" fmla="*/ f126 f58 1"/>
              <a:gd name="f152" fmla="*/ f127 f59 1"/>
              <a:gd name="f153" fmla="*/ f128 f58 1"/>
              <a:gd name="f154" fmla="*/ f129 f59 1"/>
              <a:gd name="f155" fmla="*/ f130 f58 1"/>
              <a:gd name="f156" fmla="*/ f131 f59 1"/>
              <a:gd name="f157" fmla="*/ f132 f58 1"/>
              <a:gd name="f158" fmla="*/ f133 f59 1"/>
              <a:gd name="f159" fmla="*/ f134 f58 1"/>
              <a:gd name="f160" fmla="*/ f135 f59 1"/>
              <a:gd name="f161" fmla="*/ f136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41" y="f142"/>
              </a:cxn>
              <a:cxn ang="f90">
                <a:pos x="f143" y="f144"/>
              </a:cxn>
              <a:cxn ang="f90">
                <a:pos x="f145" y="f146"/>
              </a:cxn>
              <a:cxn ang="f90">
                <a:pos x="f147" y="f148"/>
              </a:cxn>
              <a:cxn ang="f90">
                <a:pos x="f149" y="f150"/>
              </a:cxn>
              <a:cxn ang="f90">
                <a:pos x="f151" y="f152"/>
              </a:cxn>
              <a:cxn ang="f90">
                <a:pos x="f153" y="f154"/>
              </a:cxn>
              <a:cxn ang="f90">
                <a:pos x="f155" y="f156"/>
              </a:cxn>
              <a:cxn ang="f90">
                <a:pos x="f157" y="f158"/>
              </a:cxn>
              <a:cxn ang="f90">
                <a:pos x="f159" y="f160"/>
              </a:cxn>
              <a:cxn ang="f90">
                <a:pos x="f161" y="f142"/>
              </a:cxn>
              <a:cxn ang="f90">
                <a:pos x="f141" y="f142"/>
              </a:cxn>
            </a:cxnLst>
            <a:rect l="f137" t="f140" r="f138" b="f139"/>
            <a:pathLst>
              <a:path w="375" h="5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2"/>
                  <a:pt x="f24" y="f25"/>
                </a:cubicBezTo>
                <a:cubicBezTo>
                  <a:pt x="f26" y="f27"/>
                  <a:pt x="f6" y="f28"/>
                  <a:pt x="f6" y="f29"/>
                </a:cubicBezTo>
                <a:cubicBezTo>
                  <a:pt x="f30" y="f31"/>
                  <a:pt x="f32" y="f33"/>
                  <a:pt x="f34" y="f7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0" y="f49"/>
                  <a:pt x="f50" y="f51"/>
                </a:cubicBezTo>
                <a:cubicBezTo>
                  <a:pt x="f52" y="f28"/>
                  <a:pt x="f5" y="f27"/>
                  <a:pt x="f53" y="f54"/>
                </a:cubicBezTo>
                <a:cubicBezTo>
                  <a:pt x="f53" y="f55"/>
                  <a:pt x="f12" y="f5"/>
                  <a:pt x="f56" y="f5"/>
                </a:cubicBezTo>
                <a:cubicBezTo>
                  <a:pt x="f25" y="f5"/>
                  <a:pt x="f8" y="f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0A3E259C-B33F-2FE2-FA4A-C803252118B3}"/>
              </a:ext>
            </a:extLst>
          </p:cNvPr>
          <p:cNvSpPr/>
          <p:nvPr/>
        </p:nvSpPr>
        <p:spPr>
          <a:xfrm>
            <a:off x="4349755" y="4108454"/>
            <a:ext cx="1320795" cy="1952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0"/>
              <a:gd name="f7" fmla="val 52"/>
              <a:gd name="f8" fmla="val 321"/>
              <a:gd name="f9" fmla="val 51"/>
              <a:gd name="f10" fmla="val 251"/>
              <a:gd name="f11" fmla="val 47"/>
              <a:gd name="f12" fmla="val 42"/>
              <a:gd name="f13" fmla="val 109"/>
              <a:gd name="f14" fmla="val 37"/>
              <a:gd name="f15" fmla="val 79"/>
              <a:gd name="f16" fmla="val 35"/>
              <a:gd name="f17" fmla="val 49"/>
              <a:gd name="f18" fmla="val 33"/>
              <a:gd name="f19" fmla="val 18"/>
              <a:gd name="f20" fmla="val 32"/>
              <a:gd name="f21" fmla="val 6"/>
              <a:gd name="f22" fmla="val 31"/>
              <a:gd name="f23" fmla="val 25"/>
              <a:gd name="f24" fmla="val 15"/>
              <a:gd name="f25" fmla="val 1"/>
              <a:gd name="f26" fmla="val 5"/>
              <a:gd name="f27" fmla="val 7"/>
              <a:gd name="f28" fmla="val 20"/>
              <a:gd name="f29" fmla="val 70"/>
              <a:gd name="f30" fmla="val 4"/>
              <a:gd name="f31" fmla="val 120"/>
              <a:gd name="f32" fmla="val 171"/>
              <a:gd name="f33" fmla="val 11"/>
              <a:gd name="f34" fmla="val 213"/>
              <a:gd name="f35" fmla="val 13"/>
              <a:gd name="f36" fmla="val 254"/>
              <a:gd name="f37" fmla="val 16"/>
              <a:gd name="f38" fmla="val 296"/>
              <a:gd name="f39" fmla="val 19"/>
              <a:gd name="f40" fmla="val 308"/>
              <a:gd name="f41" fmla="val 320"/>
              <a:gd name="f42" fmla="val 333"/>
              <a:gd name="f43" fmla="val 21"/>
              <a:gd name="f44" fmla="val 344"/>
              <a:gd name="f45" fmla="val 22"/>
              <a:gd name="f46" fmla="val 28"/>
              <a:gd name="f47" fmla="val 343"/>
              <a:gd name="f48" fmla="val 331"/>
              <a:gd name="f49" fmla="val 328"/>
              <a:gd name="f50" fmla="val 325"/>
              <a:gd name="f51" fmla="+- 0 0 -90"/>
              <a:gd name="f52" fmla="*/ f3 1 350"/>
              <a:gd name="f53" fmla="*/ f4 1 52"/>
              <a:gd name="f54" fmla="val f5"/>
              <a:gd name="f55" fmla="val f6"/>
              <a:gd name="f56" fmla="val f7"/>
              <a:gd name="f57" fmla="*/ f51 f0 1"/>
              <a:gd name="f58" fmla="+- f56 0 f54"/>
              <a:gd name="f59" fmla="+- f55 0 f54"/>
              <a:gd name="f60" fmla="*/ f57 1 f2"/>
              <a:gd name="f61" fmla="*/ f59 1 350"/>
              <a:gd name="f62" fmla="*/ f58 1 52"/>
              <a:gd name="f63" fmla="*/ 321 f59 1"/>
              <a:gd name="f64" fmla="*/ 51 f58 1"/>
              <a:gd name="f65" fmla="*/ 109 f59 1"/>
              <a:gd name="f66" fmla="*/ 37 f58 1"/>
              <a:gd name="f67" fmla="*/ 18 f59 1"/>
              <a:gd name="f68" fmla="*/ 32 f58 1"/>
              <a:gd name="f69" fmla="*/ 0 f59 1"/>
              <a:gd name="f70" fmla="*/ 15 f58 1"/>
              <a:gd name="f71" fmla="*/ 20 f59 1"/>
              <a:gd name="f72" fmla="*/ 1 f58 1"/>
              <a:gd name="f73" fmla="*/ 171 f59 1"/>
              <a:gd name="f74" fmla="*/ 11 f58 1"/>
              <a:gd name="f75" fmla="*/ 296 f59 1"/>
              <a:gd name="f76" fmla="*/ 19 f58 1"/>
              <a:gd name="f77" fmla="*/ 333 f59 1"/>
              <a:gd name="f78" fmla="*/ 21 f58 1"/>
              <a:gd name="f79" fmla="*/ 350 f59 1"/>
              <a:gd name="f80" fmla="*/ 331 f59 1"/>
              <a:gd name="f81" fmla="*/ 52 f58 1"/>
              <a:gd name="f82" fmla="+- f60 0 f1"/>
              <a:gd name="f83" fmla="*/ f63 1 350"/>
              <a:gd name="f84" fmla="*/ f64 1 52"/>
              <a:gd name="f85" fmla="*/ f65 1 350"/>
              <a:gd name="f86" fmla="*/ f66 1 52"/>
              <a:gd name="f87" fmla="*/ f67 1 350"/>
              <a:gd name="f88" fmla="*/ f68 1 52"/>
              <a:gd name="f89" fmla="*/ f69 1 350"/>
              <a:gd name="f90" fmla="*/ f70 1 52"/>
              <a:gd name="f91" fmla="*/ f71 1 350"/>
              <a:gd name="f92" fmla="*/ f72 1 52"/>
              <a:gd name="f93" fmla="*/ f73 1 350"/>
              <a:gd name="f94" fmla="*/ f74 1 52"/>
              <a:gd name="f95" fmla="*/ f75 1 350"/>
              <a:gd name="f96" fmla="*/ f76 1 52"/>
              <a:gd name="f97" fmla="*/ f77 1 350"/>
              <a:gd name="f98" fmla="*/ f78 1 52"/>
              <a:gd name="f99" fmla="*/ f79 1 350"/>
              <a:gd name="f100" fmla="*/ f80 1 350"/>
              <a:gd name="f101" fmla="*/ f81 1 52"/>
              <a:gd name="f102" fmla="*/ 0 1 f61"/>
              <a:gd name="f103" fmla="*/ f55 1 f61"/>
              <a:gd name="f104" fmla="*/ 0 1 f62"/>
              <a:gd name="f105" fmla="*/ f56 1 f62"/>
              <a:gd name="f106" fmla="*/ f83 1 f61"/>
              <a:gd name="f107" fmla="*/ f84 1 f62"/>
              <a:gd name="f108" fmla="*/ f85 1 f61"/>
              <a:gd name="f109" fmla="*/ f86 1 f62"/>
              <a:gd name="f110" fmla="*/ f87 1 f61"/>
              <a:gd name="f111" fmla="*/ f88 1 f62"/>
              <a:gd name="f112" fmla="*/ f89 1 f61"/>
              <a:gd name="f113" fmla="*/ f90 1 f62"/>
              <a:gd name="f114" fmla="*/ f91 1 f61"/>
              <a:gd name="f115" fmla="*/ f92 1 f62"/>
              <a:gd name="f116" fmla="*/ f93 1 f61"/>
              <a:gd name="f117" fmla="*/ f94 1 f62"/>
              <a:gd name="f118" fmla="*/ f95 1 f61"/>
              <a:gd name="f119" fmla="*/ f96 1 f62"/>
              <a:gd name="f120" fmla="*/ f97 1 f61"/>
              <a:gd name="f121" fmla="*/ f98 1 f62"/>
              <a:gd name="f122" fmla="*/ f99 1 f61"/>
              <a:gd name="f123" fmla="*/ f100 1 f61"/>
              <a:gd name="f124" fmla="*/ f101 1 f62"/>
              <a:gd name="f125" fmla="*/ f102 f52 1"/>
              <a:gd name="f126" fmla="*/ f103 f52 1"/>
              <a:gd name="f127" fmla="*/ f105 f53 1"/>
              <a:gd name="f128" fmla="*/ f104 f53 1"/>
              <a:gd name="f129" fmla="*/ f106 f52 1"/>
              <a:gd name="f130" fmla="*/ f107 f53 1"/>
              <a:gd name="f131" fmla="*/ f108 f52 1"/>
              <a:gd name="f132" fmla="*/ f109 f53 1"/>
              <a:gd name="f133" fmla="*/ f110 f52 1"/>
              <a:gd name="f134" fmla="*/ f111 f53 1"/>
              <a:gd name="f135" fmla="*/ f112 f52 1"/>
              <a:gd name="f136" fmla="*/ f113 f53 1"/>
              <a:gd name="f137" fmla="*/ f114 f52 1"/>
              <a:gd name="f138" fmla="*/ f115 f53 1"/>
              <a:gd name="f139" fmla="*/ f116 f52 1"/>
              <a:gd name="f140" fmla="*/ f117 f53 1"/>
              <a:gd name="f141" fmla="*/ f118 f52 1"/>
              <a:gd name="f142" fmla="*/ f119 f53 1"/>
              <a:gd name="f143" fmla="*/ f120 f52 1"/>
              <a:gd name="f144" fmla="*/ f121 f53 1"/>
              <a:gd name="f145" fmla="*/ f122 f52 1"/>
              <a:gd name="f146" fmla="*/ f123 f52 1"/>
              <a:gd name="f147" fmla="*/ f124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2">
                <a:pos x="f129" y="f130"/>
              </a:cxn>
              <a:cxn ang="f82">
                <a:pos x="f131" y="f132"/>
              </a:cxn>
              <a:cxn ang="f82">
                <a:pos x="f133" y="f134"/>
              </a:cxn>
              <a:cxn ang="f82">
                <a:pos x="f135" y="f136"/>
              </a:cxn>
              <a:cxn ang="f82">
                <a:pos x="f137" y="f138"/>
              </a:cxn>
              <a:cxn ang="f82">
                <a:pos x="f139" y="f140"/>
              </a:cxn>
              <a:cxn ang="f82">
                <a:pos x="f141" y="f142"/>
              </a:cxn>
              <a:cxn ang="f82">
                <a:pos x="f143" y="f144"/>
              </a:cxn>
              <a:cxn ang="f82">
                <a:pos x="f145" y="f132"/>
              </a:cxn>
              <a:cxn ang="f82">
                <a:pos x="f146" y="f147"/>
              </a:cxn>
              <a:cxn ang="f82">
                <a:pos x="f129" y="f130"/>
              </a:cxn>
              <a:cxn ang="f82">
                <a:pos x="f129" y="f130"/>
              </a:cxn>
            </a:cxnLst>
            <a:rect l="f125" t="f128" r="f126" b="f127"/>
            <a:pathLst>
              <a:path w="350" h="52">
                <a:moveTo>
                  <a:pt x="f8" y="f9"/>
                </a:moveTo>
                <a:cubicBezTo>
                  <a:pt x="f10" y="f11"/>
                  <a:pt x="f2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5" y="f23"/>
                  <a:pt x="f5" y="f24"/>
                </a:cubicBezTo>
                <a:cubicBezTo>
                  <a:pt x="f25" y="f26"/>
                  <a:pt x="f27" y="f5"/>
                  <a:pt x="f28" y="f25"/>
                </a:cubicBezTo>
                <a:cubicBezTo>
                  <a:pt x="f29" y="f30"/>
                  <a:pt x="f31" y="f27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28"/>
                  <a:pt x="f41" y="f28"/>
                  <a:pt x="f42" y="f43"/>
                </a:cubicBezTo>
                <a:cubicBezTo>
                  <a:pt x="f44" y="f45"/>
                  <a:pt x="f6" y="f46"/>
                  <a:pt x="f6" y="f14"/>
                </a:cubicBezTo>
                <a:cubicBezTo>
                  <a:pt x="f6" y="f11"/>
                  <a:pt x="f47" y="f7"/>
                  <a:pt x="f48" y="f7"/>
                </a:cubicBezTo>
                <a:cubicBezTo>
                  <a:pt x="f49" y="f9"/>
                  <a:pt x="f50" y="f9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id="{92641301-695C-5638-8D7A-8418DD62E6DB}"/>
              </a:ext>
            </a:extLst>
          </p:cNvPr>
          <p:cNvSpPr/>
          <p:nvPr/>
        </p:nvSpPr>
        <p:spPr>
          <a:xfrm>
            <a:off x="4444998" y="2757492"/>
            <a:ext cx="1327151" cy="2000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2"/>
              <a:gd name="f7" fmla="val 52"/>
              <a:gd name="f8" fmla="val 33"/>
              <a:gd name="f9" fmla="val 2"/>
              <a:gd name="f10" fmla="val 133"/>
              <a:gd name="f11" fmla="val 8"/>
              <a:gd name="f12" fmla="val 234"/>
              <a:gd name="f13" fmla="val 15"/>
              <a:gd name="f14" fmla="val 336"/>
              <a:gd name="f15" fmla="val 22"/>
              <a:gd name="f16" fmla="val 347"/>
              <a:gd name="f17" fmla="val 28"/>
              <a:gd name="f18" fmla="val 38"/>
              <a:gd name="f19" fmla="val 351"/>
              <a:gd name="f20" fmla="val 47"/>
              <a:gd name="f21" fmla="val 345"/>
              <a:gd name="f22" fmla="val 53"/>
              <a:gd name="f23" fmla="val 334"/>
              <a:gd name="f24" fmla="val 294"/>
              <a:gd name="f25" fmla="val 50"/>
              <a:gd name="f26" fmla="val 254"/>
              <a:gd name="f27" fmla="val 213"/>
              <a:gd name="f28" fmla="val 44"/>
              <a:gd name="f29" fmla="val 170"/>
              <a:gd name="f30" fmla="val 42"/>
              <a:gd name="f31" fmla="val 127"/>
              <a:gd name="f32" fmla="val 39"/>
              <a:gd name="f33" fmla="val 84"/>
              <a:gd name="f34" fmla="val 36"/>
              <a:gd name="f35" fmla="val 63"/>
              <a:gd name="f36" fmla="val 35"/>
              <a:gd name="f37" fmla="val 34"/>
              <a:gd name="f38" fmla="val 21"/>
              <a:gd name="f39" fmla="val 32"/>
              <a:gd name="f40" fmla="val 18"/>
              <a:gd name="f41" fmla="val 14"/>
              <a:gd name="f42" fmla="val 11"/>
              <a:gd name="f43" fmla="val 30"/>
              <a:gd name="f44" fmla="val 5"/>
              <a:gd name="f45" fmla="val 27"/>
              <a:gd name="f46" fmla="val 3"/>
              <a:gd name="f47" fmla="val 4"/>
              <a:gd name="f48" fmla="val 10"/>
              <a:gd name="f49" fmla="val 9"/>
              <a:gd name="f50" fmla="val 13"/>
              <a:gd name="f51" fmla="val 19"/>
              <a:gd name="f52" fmla="val 26"/>
              <a:gd name="f53" fmla="+- 0 0 -90"/>
              <a:gd name="f54" fmla="*/ f3 1 352"/>
              <a:gd name="f55" fmla="*/ f4 1 52"/>
              <a:gd name="f56" fmla="val f5"/>
              <a:gd name="f57" fmla="val f6"/>
              <a:gd name="f58" fmla="val f7"/>
              <a:gd name="f59" fmla="*/ f53 f0 1"/>
              <a:gd name="f60" fmla="+- f58 0 f56"/>
              <a:gd name="f61" fmla="+- f57 0 f56"/>
              <a:gd name="f62" fmla="*/ f59 1 f2"/>
              <a:gd name="f63" fmla="*/ f61 1 352"/>
              <a:gd name="f64" fmla="*/ f60 1 52"/>
              <a:gd name="f65" fmla="*/ 33 f61 1"/>
              <a:gd name="f66" fmla="*/ 2 f60 1"/>
              <a:gd name="f67" fmla="*/ 336 f61 1"/>
              <a:gd name="f68" fmla="*/ 22 f60 1"/>
              <a:gd name="f69" fmla="*/ 352 f61 1"/>
              <a:gd name="f70" fmla="*/ 38 f60 1"/>
              <a:gd name="f71" fmla="*/ 334 f61 1"/>
              <a:gd name="f72" fmla="*/ 52 f60 1"/>
              <a:gd name="f73" fmla="*/ 213 f61 1"/>
              <a:gd name="f74" fmla="*/ 44 f60 1"/>
              <a:gd name="f75" fmla="*/ 84 f61 1"/>
              <a:gd name="f76" fmla="*/ 36 f60 1"/>
              <a:gd name="f77" fmla="*/ 21 f61 1"/>
              <a:gd name="f78" fmla="*/ 32 f60 1"/>
              <a:gd name="f79" fmla="*/ 11 f61 1"/>
              <a:gd name="f80" fmla="*/ 30 f60 1"/>
              <a:gd name="f81" fmla="*/ 3 f61 1"/>
              <a:gd name="f82" fmla="*/ 15 f60 1"/>
              <a:gd name="f83" fmla="*/ 13 f61 1"/>
              <a:gd name="f84" fmla="+- f62 0 f1"/>
              <a:gd name="f85" fmla="*/ f65 1 352"/>
              <a:gd name="f86" fmla="*/ f66 1 53"/>
              <a:gd name="f87" fmla="*/ f67 1 352"/>
              <a:gd name="f88" fmla="*/ f68 1 53"/>
              <a:gd name="f89" fmla="*/ f69 1 352"/>
              <a:gd name="f90" fmla="*/ f70 1 53"/>
              <a:gd name="f91" fmla="*/ f71 1 352"/>
              <a:gd name="f92" fmla="*/ f72 1 53"/>
              <a:gd name="f93" fmla="*/ f73 1 352"/>
              <a:gd name="f94" fmla="*/ f74 1 53"/>
              <a:gd name="f95" fmla="*/ f75 1 352"/>
              <a:gd name="f96" fmla="*/ f76 1 53"/>
              <a:gd name="f97" fmla="*/ f77 1 352"/>
              <a:gd name="f98" fmla="*/ f78 1 53"/>
              <a:gd name="f99" fmla="*/ f79 1 352"/>
              <a:gd name="f100" fmla="*/ f80 1 53"/>
              <a:gd name="f101" fmla="*/ f81 1 352"/>
              <a:gd name="f102" fmla="*/ f82 1 53"/>
              <a:gd name="f103" fmla="*/ f83 1 352"/>
              <a:gd name="f104" fmla="*/ 0 1 f63"/>
              <a:gd name="f105" fmla="*/ f57 1 f63"/>
              <a:gd name="f106" fmla="*/ 0 1 f64"/>
              <a:gd name="f107" fmla="*/ f58 1 f64"/>
              <a:gd name="f108" fmla="*/ f85 1 f63"/>
              <a:gd name="f109" fmla="*/ f86 1 f64"/>
              <a:gd name="f110" fmla="*/ f87 1 f63"/>
              <a:gd name="f111" fmla="*/ f88 1 f64"/>
              <a:gd name="f112" fmla="*/ f89 1 f63"/>
              <a:gd name="f113" fmla="*/ f90 1 f64"/>
              <a:gd name="f114" fmla="*/ f91 1 f63"/>
              <a:gd name="f115" fmla="*/ f92 1 f64"/>
              <a:gd name="f116" fmla="*/ f93 1 f63"/>
              <a:gd name="f117" fmla="*/ f94 1 f64"/>
              <a:gd name="f118" fmla="*/ f95 1 f63"/>
              <a:gd name="f119" fmla="*/ f96 1 f64"/>
              <a:gd name="f120" fmla="*/ f97 1 f63"/>
              <a:gd name="f121" fmla="*/ f98 1 f64"/>
              <a:gd name="f122" fmla="*/ f99 1 f63"/>
              <a:gd name="f123" fmla="*/ f100 1 f64"/>
              <a:gd name="f124" fmla="*/ f101 1 f63"/>
              <a:gd name="f125" fmla="*/ f102 1 f64"/>
              <a:gd name="f126" fmla="*/ f103 1 f63"/>
              <a:gd name="f127" fmla="*/ f104 f54 1"/>
              <a:gd name="f128" fmla="*/ f105 f54 1"/>
              <a:gd name="f129" fmla="*/ f107 f55 1"/>
              <a:gd name="f130" fmla="*/ f106 f55 1"/>
              <a:gd name="f131" fmla="*/ f108 f54 1"/>
              <a:gd name="f132" fmla="*/ f109 f55 1"/>
              <a:gd name="f133" fmla="*/ f110 f54 1"/>
              <a:gd name="f134" fmla="*/ f111 f55 1"/>
              <a:gd name="f135" fmla="*/ f112 f54 1"/>
              <a:gd name="f136" fmla="*/ f113 f55 1"/>
              <a:gd name="f137" fmla="*/ f114 f54 1"/>
              <a:gd name="f138" fmla="*/ f115 f55 1"/>
              <a:gd name="f139" fmla="*/ f116 f54 1"/>
              <a:gd name="f140" fmla="*/ f117 f55 1"/>
              <a:gd name="f141" fmla="*/ f118 f54 1"/>
              <a:gd name="f142" fmla="*/ f119 f55 1"/>
              <a:gd name="f143" fmla="*/ f120 f54 1"/>
              <a:gd name="f144" fmla="*/ f121 f55 1"/>
              <a:gd name="f145" fmla="*/ f122 f54 1"/>
              <a:gd name="f146" fmla="*/ f123 f55 1"/>
              <a:gd name="f147" fmla="*/ f124 f54 1"/>
              <a:gd name="f148" fmla="*/ f125 f55 1"/>
              <a:gd name="f149" fmla="*/ f126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31" y="f132"/>
              </a:cxn>
              <a:cxn ang="f84">
                <a:pos x="f133" y="f134"/>
              </a:cxn>
              <a:cxn ang="f84">
                <a:pos x="f135" y="f136"/>
              </a:cxn>
              <a:cxn ang="f84">
                <a:pos x="f137" y="f138"/>
              </a:cxn>
              <a:cxn ang="f84">
                <a:pos x="f139" y="f140"/>
              </a:cxn>
              <a:cxn ang="f84">
                <a:pos x="f141" y="f142"/>
              </a:cxn>
              <a:cxn ang="f84">
                <a:pos x="f143" y="f144"/>
              </a:cxn>
              <a:cxn ang="f84">
                <a:pos x="f145" y="f146"/>
              </a:cxn>
              <a:cxn ang="f84">
                <a:pos x="f147" y="f148"/>
              </a:cxn>
              <a:cxn ang="f84">
                <a:pos x="f149" y="f132"/>
              </a:cxn>
              <a:cxn ang="f84">
                <a:pos x="f131" y="f132"/>
              </a:cxn>
            </a:cxnLst>
            <a:rect l="f127" t="f130" r="f128" b="f129"/>
            <a:pathLst>
              <a:path w="352" h="5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5"/>
                  <a:pt x="f6" y="f17"/>
                  <a:pt x="f6" y="f18"/>
                </a:cubicBezTo>
                <a:cubicBezTo>
                  <a:pt x="f19" y="f20"/>
                  <a:pt x="f21" y="f22"/>
                  <a:pt x="f23" y="f7"/>
                </a:cubicBezTo>
                <a:cubicBezTo>
                  <a:pt x="f24" y="f25"/>
                  <a:pt x="f26" y="f20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0" y="f37"/>
                  <a:pt x="f38" y="f39"/>
                </a:cubicBezTo>
                <a:cubicBezTo>
                  <a:pt x="f40" y="f39"/>
                  <a:pt x="f41" y="f39"/>
                  <a:pt x="f42" y="f43"/>
                </a:cubicBezTo>
                <a:cubicBezTo>
                  <a:pt x="f44" y="f45"/>
                  <a:pt x="f5" y="f38"/>
                  <a:pt x="f46" y="f13"/>
                </a:cubicBezTo>
                <a:cubicBezTo>
                  <a:pt x="f47" y="f48"/>
                  <a:pt x="f49" y="f47"/>
                  <a:pt x="f50" y="f9"/>
                </a:cubicBezTo>
                <a:cubicBezTo>
                  <a:pt x="f51" y="f5"/>
                  <a:pt x="f52" y="f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30">
            <a:extLst>
              <a:ext uri="{FF2B5EF4-FFF2-40B4-BE49-F238E27FC236}">
                <a16:creationId xmlns:a16="http://schemas.microsoft.com/office/drawing/2014/main" id="{5392F482-3118-5EB9-98DF-9C9DC2CFDE7D}"/>
              </a:ext>
            </a:extLst>
          </p:cNvPr>
          <p:cNvSpPr/>
          <p:nvPr/>
        </p:nvSpPr>
        <p:spPr>
          <a:xfrm>
            <a:off x="4414842" y="3214692"/>
            <a:ext cx="1323978" cy="1952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1"/>
              <a:gd name="f7" fmla="val 52"/>
              <a:gd name="f8" fmla="val 31"/>
              <a:gd name="f9" fmla="val 1"/>
              <a:gd name="f10" fmla="val 103"/>
              <a:gd name="f11" fmla="val 6"/>
              <a:gd name="f12" fmla="val 175"/>
              <a:gd name="f13" fmla="val 10"/>
              <a:gd name="f14" fmla="val 247"/>
              <a:gd name="f15" fmla="val 15"/>
              <a:gd name="f16" fmla="val 276"/>
              <a:gd name="f17" fmla="val 17"/>
              <a:gd name="f18" fmla="val 304"/>
              <a:gd name="f19" fmla="val 19"/>
              <a:gd name="f20" fmla="val 333"/>
              <a:gd name="f21" fmla="val 21"/>
              <a:gd name="f22" fmla="val 345"/>
              <a:gd name="f23" fmla="val 27"/>
              <a:gd name="f24" fmla="val 37"/>
              <a:gd name="f25" fmla="val 46"/>
              <a:gd name="f26" fmla="val 344"/>
              <a:gd name="f27" fmla="val 332"/>
              <a:gd name="f28" fmla="val 51"/>
              <a:gd name="f29" fmla="val 281"/>
              <a:gd name="f30" fmla="val 48"/>
              <a:gd name="f31" fmla="val 231"/>
              <a:gd name="f32" fmla="val 45"/>
              <a:gd name="f33" fmla="val 41"/>
              <a:gd name="f34" fmla="val 139"/>
              <a:gd name="f35" fmla="val 39"/>
              <a:gd name="f36" fmla="val 98"/>
              <a:gd name="f37" fmla="val 36"/>
              <a:gd name="f38" fmla="val 57"/>
              <a:gd name="f39" fmla="val 34"/>
              <a:gd name="f40" fmla="val 44"/>
              <a:gd name="f41" fmla="val 33"/>
              <a:gd name="f42" fmla="val 32"/>
              <a:gd name="f43" fmla="val 7"/>
              <a:gd name="f44" fmla="val 30"/>
              <a:gd name="f45" fmla="val 24"/>
              <a:gd name="f46" fmla="val 14"/>
              <a:gd name="f47" fmla="val 2"/>
              <a:gd name="f48" fmla="val 4"/>
              <a:gd name="f49" fmla="val 9"/>
              <a:gd name="f50" fmla="val 25"/>
              <a:gd name="f51" fmla="val 28"/>
              <a:gd name="f52" fmla="+- 0 0 -90"/>
              <a:gd name="f53" fmla="*/ f3 1 351"/>
              <a:gd name="f54" fmla="*/ f4 1 52"/>
              <a:gd name="f55" fmla="val f5"/>
              <a:gd name="f56" fmla="val f6"/>
              <a:gd name="f57" fmla="val f7"/>
              <a:gd name="f58" fmla="*/ f52 f0 1"/>
              <a:gd name="f59" fmla="+- f57 0 f55"/>
              <a:gd name="f60" fmla="+- f56 0 f55"/>
              <a:gd name="f61" fmla="*/ f58 1 f2"/>
              <a:gd name="f62" fmla="*/ f60 1 351"/>
              <a:gd name="f63" fmla="*/ f59 1 52"/>
              <a:gd name="f64" fmla="*/ 31 f60 1"/>
              <a:gd name="f65" fmla="*/ 1 f59 1"/>
              <a:gd name="f66" fmla="*/ 247 f60 1"/>
              <a:gd name="f67" fmla="*/ 15 f59 1"/>
              <a:gd name="f68" fmla="*/ 333 f60 1"/>
              <a:gd name="f69" fmla="*/ 21 f59 1"/>
              <a:gd name="f70" fmla="*/ 351 f60 1"/>
              <a:gd name="f71" fmla="*/ 37 f59 1"/>
              <a:gd name="f72" fmla="*/ 332 f60 1"/>
              <a:gd name="f73" fmla="*/ 51 f59 1"/>
              <a:gd name="f74" fmla="*/ 180 f60 1"/>
              <a:gd name="f75" fmla="*/ 41 f59 1"/>
              <a:gd name="f76" fmla="*/ 57 f60 1"/>
              <a:gd name="f77" fmla="*/ 34 f59 1"/>
              <a:gd name="f78" fmla="*/ 19 f60 1"/>
              <a:gd name="f79" fmla="*/ 31 f59 1"/>
              <a:gd name="f80" fmla="*/ 1 f60 1"/>
              <a:gd name="f81" fmla="*/ 14 f59 1"/>
              <a:gd name="f82" fmla="*/ 21 f60 1"/>
              <a:gd name="f83" fmla="+- f61 0 f1"/>
              <a:gd name="f84" fmla="*/ f64 1 351"/>
              <a:gd name="f85" fmla="*/ f65 1 52"/>
              <a:gd name="f86" fmla="*/ f66 1 351"/>
              <a:gd name="f87" fmla="*/ f67 1 52"/>
              <a:gd name="f88" fmla="*/ f68 1 351"/>
              <a:gd name="f89" fmla="*/ f69 1 52"/>
              <a:gd name="f90" fmla="*/ f70 1 351"/>
              <a:gd name="f91" fmla="*/ f71 1 52"/>
              <a:gd name="f92" fmla="*/ f72 1 351"/>
              <a:gd name="f93" fmla="*/ f73 1 52"/>
              <a:gd name="f94" fmla="*/ f74 1 351"/>
              <a:gd name="f95" fmla="*/ f75 1 52"/>
              <a:gd name="f96" fmla="*/ f76 1 351"/>
              <a:gd name="f97" fmla="*/ f77 1 52"/>
              <a:gd name="f98" fmla="*/ f78 1 351"/>
              <a:gd name="f99" fmla="*/ f79 1 52"/>
              <a:gd name="f100" fmla="*/ f80 1 351"/>
              <a:gd name="f101" fmla="*/ f81 1 52"/>
              <a:gd name="f102" fmla="*/ f82 1 351"/>
              <a:gd name="f103" fmla="*/ 0 1 f62"/>
              <a:gd name="f104" fmla="*/ f56 1 f62"/>
              <a:gd name="f105" fmla="*/ 0 1 f63"/>
              <a:gd name="f106" fmla="*/ f57 1 f63"/>
              <a:gd name="f107" fmla="*/ f84 1 f62"/>
              <a:gd name="f108" fmla="*/ f85 1 f63"/>
              <a:gd name="f109" fmla="*/ f86 1 f62"/>
              <a:gd name="f110" fmla="*/ f87 1 f63"/>
              <a:gd name="f111" fmla="*/ f88 1 f62"/>
              <a:gd name="f112" fmla="*/ f89 1 f63"/>
              <a:gd name="f113" fmla="*/ f90 1 f62"/>
              <a:gd name="f114" fmla="*/ f91 1 f63"/>
              <a:gd name="f115" fmla="*/ f92 1 f62"/>
              <a:gd name="f116" fmla="*/ f93 1 f63"/>
              <a:gd name="f117" fmla="*/ f94 1 f62"/>
              <a:gd name="f118" fmla="*/ f95 1 f63"/>
              <a:gd name="f119" fmla="*/ f96 1 f62"/>
              <a:gd name="f120" fmla="*/ f97 1 f63"/>
              <a:gd name="f121" fmla="*/ f98 1 f62"/>
              <a:gd name="f122" fmla="*/ f99 1 f63"/>
              <a:gd name="f123" fmla="*/ f100 1 f62"/>
              <a:gd name="f124" fmla="*/ f101 1 f63"/>
              <a:gd name="f125" fmla="*/ f102 1 f62"/>
              <a:gd name="f126" fmla="*/ f103 f53 1"/>
              <a:gd name="f127" fmla="*/ f104 f53 1"/>
              <a:gd name="f128" fmla="*/ f106 f54 1"/>
              <a:gd name="f129" fmla="*/ f105 f54 1"/>
              <a:gd name="f130" fmla="*/ f107 f53 1"/>
              <a:gd name="f131" fmla="*/ f108 f54 1"/>
              <a:gd name="f132" fmla="*/ f109 f53 1"/>
              <a:gd name="f133" fmla="*/ f110 f54 1"/>
              <a:gd name="f134" fmla="*/ f111 f53 1"/>
              <a:gd name="f135" fmla="*/ f112 f54 1"/>
              <a:gd name="f136" fmla="*/ f113 f53 1"/>
              <a:gd name="f137" fmla="*/ f114 f54 1"/>
              <a:gd name="f138" fmla="*/ f115 f53 1"/>
              <a:gd name="f139" fmla="*/ f116 f54 1"/>
              <a:gd name="f140" fmla="*/ f117 f53 1"/>
              <a:gd name="f141" fmla="*/ f118 f54 1"/>
              <a:gd name="f142" fmla="*/ f119 f53 1"/>
              <a:gd name="f143" fmla="*/ f120 f54 1"/>
              <a:gd name="f144" fmla="*/ f121 f53 1"/>
              <a:gd name="f145" fmla="*/ f122 f54 1"/>
              <a:gd name="f146" fmla="*/ f123 f53 1"/>
              <a:gd name="f147" fmla="*/ f124 f54 1"/>
              <a:gd name="f148" fmla="*/ f125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3">
                <a:pos x="f130" y="f131"/>
              </a:cxn>
              <a:cxn ang="f83">
                <a:pos x="f132" y="f133"/>
              </a:cxn>
              <a:cxn ang="f83">
                <a:pos x="f134" y="f135"/>
              </a:cxn>
              <a:cxn ang="f83">
                <a:pos x="f136" y="f137"/>
              </a:cxn>
              <a:cxn ang="f83">
                <a:pos x="f138" y="f139"/>
              </a:cxn>
              <a:cxn ang="f83">
                <a:pos x="f140" y="f141"/>
              </a:cxn>
              <a:cxn ang="f83">
                <a:pos x="f142" y="f143"/>
              </a:cxn>
              <a:cxn ang="f83">
                <a:pos x="f144" y="f145"/>
              </a:cxn>
              <a:cxn ang="f83">
                <a:pos x="f146" y="f147"/>
              </a:cxn>
              <a:cxn ang="f83">
                <a:pos x="f148" y="f131"/>
              </a:cxn>
              <a:cxn ang="f83">
                <a:pos x="f130" y="f131"/>
              </a:cxn>
              <a:cxn ang="f83">
                <a:pos x="f130" y="f131"/>
              </a:cxn>
            </a:cxnLst>
            <a:rect l="f126" t="f129" r="f127" b="f128"/>
            <a:pathLst>
              <a:path w="351" h="5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1"/>
                  <a:pt x="f6" y="f23"/>
                  <a:pt x="f6" y="f24"/>
                </a:cubicBezTo>
                <a:cubicBezTo>
                  <a:pt x="f6" y="f25"/>
                  <a:pt x="f26" y="f7"/>
                  <a:pt x="f27" y="f28"/>
                </a:cubicBezTo>
                <a:cubicBezTo>
                  <a:pt x="f29" y="f30"/>
                  <a:pt x="f31" y="f32"/>
                  <a:pt x="f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8" y="f42"/>
                  <a:pt x="f19" y="f8"/>
                </a:cubicBezTo>
                <a:cubicBezTo>
                  <a:pt x="f43" y="f44"/>
                  <a:pt x="f5" y="f45"/>
                  <a:pt x="f9" y="f46"/>
                </a:cubicBezTo>
                <a:cubicBezTo>
                  <a:pt x="f47" y="f48"/>
                  <a:pt x="f49" y="f5"/>
                  <a:pt x="f21" y="f9"/>
                </a:cubicBezTo>
                <a:cubicBezTo>
                  <a:pt x="f50" y="f9"/>
                  <a:pt x="f51" y="f9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31">
            <a:extLst>
              <a:ext uri="{FF2B5EF4-FFF2-40B4-BE49-F238E27FC236}">
                <a16:creationId xmlns:a16="http://schemas.microsoft.com/office/drawing/2014/main" id="{F0260DEC-04F3-32C8-7275-2A0E35DF4286}"/>
              </a:ext>
            </a:extLst>
          </p:cNvPr>
          <p:cNvSpPr/>
          <p:nvPr/>
        </p:nvSpPr>
        <p:spPr>
          <a:xfrm>
            <a:off x="4486275" y="2316166"/>
            <a:ext cx="1320795" cy="1968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0"/>
              <a:gd name="f7" fmla="val 52"/>
              <a:gd name="f8" fmla="val 321"/>
              <a:gd name="f9" fmla="val 51"/>
              <a:gd name="f10" fmla="val 250"/>
              <a:gd name="f11" fmla="val 47"/>
              <a:gd name="f12" fmla="val 179"/>
              <a:gd name="f13" fmla="val 42"/>
              <a:gd name="f14" fmla="val 108"/>
              <a:gd name="f15" fmla="val 37"/>
              <a:gd name="f16" fmla="val 78"/>
              <a:gd name="f17" fmla="val 35"/>
              <a:gd name="f18" fmla="val 48"/>
              <a:gd name="f19" fmla="val 33"/>
              <a:gd name="f20" fmla="val 18"/>
              <a:gd name="f21" fmla="val 31"/>
              <a:gd name="f22" fmla="val 6"/>
              <a:gd name="f23" fmla="val 25"/>
              <a:gd name="f24" fmla="val 15"/>
              <a:gd name="f25" fmla="val 1"/>
              <a:gd name="f26" fmla="val 8"/>
              <a:gd name="f27" fmla="val 19"/>
              <a:gd name="f28" fmla="val 69"/>
              <a:gd name="f29" fmla="val 4"/>
              <a:gd name="f30" fmla="val 119"/>
              <a:gd name="f31" fmla="val 7"/>
              <a:gd name="f32" fmla="val 169"/>
              <a:gd name="f33" fmla="val 11"/>
              <a:gd name="f34" fmla="val 221"/>
              <a:gd name="f35" fmla="val 14"/>
              <a:gd name="f36" fmla="val 273"/>
              <a:gd name="f37" fmla="val 17"/>
              <a:gd name="f38" fmla="val 326"/>
              <a:gd name="f39" fmla="val 21"/>
              <a:gd name="f40" fmla="val 330"/>
              <a:gd name="f41" fmla="val 334"/>
              <a:gd name="f42" fmla="val 338"/>
              <a:gd name="f43" fmla="val 22"/>
              <a:gd name="f44" fmla="val 347"/>
              <a:gd name="f45" fmla="val 24"/>
              <a:gd name="f46" fmla="val 30"/>
              <a:gd name="f47" fmla="val 38"/>
              <a:gd name="f48" fmla="val 45"/>
              <a:gd name="f49" fmla="val 344"/>
              <a:gd name="f50" fmla="val 336"/>
              <a:gd name="f51" fmla="val 331"/>
              <a:gd name="f52" fmla="+- 0 0 -90"/>
              <a:gd name="f53" fmla="*/ f3 1 350"/>
              <a:gd name="f54" fmla="*/ f4 1 52"/>
              <a:gd name="f55" fmla="val f5"/>
              <a:gd name="f56" fmla="val f6"/>
              <a:gd name="f57" fmla="val f7"/>
              <a:gd name="f58" fmla="*/ f52 f0 1"/>
              <a:gd name="f59" fmla="+- f57 0 f55"/>
              <a:gd name="f60" fmla="+- f56 0 f55"/>
              <a:gd name="f61" fmla="*/ f58 1 f2"/>
              <a:gd name="f62" fmla="*/ f60 1 350"/>
              <a:gd name="f63" fmla="*/ f59 1 52"/>
              <a:gd name="f64" fmla="*/ 321 f60 1"/>
              <a:gd name="f65" fmla="*/ 51 f59 1"/>
              <a:gd name="f66" fmla="*/ 108 f60 1"/>
              <a:gd name="f67" fmla="*/ 37 f59 1"/>
              <a:gd name="f68" fmla="*/ 18 f60 1"/>
              <a:gd name="f69" fmla="*/ 31 f59 1"/>
              <a:gd name="f70" fmla="*/ 0 f60 1"/>
              <a:gd name="f71" fmla="*/ 15 f59 1"/>
              <a:gd name="f72" fmla="*/ 19 f60 1"/>
              <a:gd name="f73" fmla="*/ 1 f59 1"/>
              <a:gd name="f74" fmla="*/ 169 f60 1"/>
              <a:gd name="f75" fmla="*/ 11 f59 1"/>
              <a:gd name="f76" fmla="*/ 326 f60 1"/>
              <a:gd name="f77" fmla="*/ 21 f59 1"/>
              <a:gd name="f78" fmla="*/ 338 f60 1"/>
              <a:gd name="f79" fmla="*/ 22 f59 1"/>
              <a:gd name="f80" fmla="*/ 350 f60 1"/>
              <a:gd name="f81" fmla="*/ 38 f59 1"/>
              <a:gd name="f82" fmla="*/ 336 f60 1"/>
              <a:gd name="f83" fmla="*/ 52 f59 1"/>
              <a:gd name="f84" fmla="+- f61 0 f1"/>
              <a:gd name="f85" fmla="*/ f64 1 350"/>
              <a:gd name="f86" fmla="*/ f65 1 52"/>
              <a:gd name="f87" fmla="*/ f66 1 350"/>
              <a:gd name="f88" fmla="*/ f67 1 52"/>
              <a:gd name="f89" fmla="*/ f68 1 350"/>
              <a:gd name="f90" fmla="*/ f69 1 52"/>
              <a:gd name="f91" fmla="*/ f70 1 350"/>
              <a:gd name="f92" fmla="*/ f71 1 52"/>
              <a:gd name="f93" fmla="*/ f72 1 350"/>
              <a:gd name="f94" fmla="*/ f73 1 52"/>
              <a:gd name="f95" fmla="*/ f74 1 350"/>
              <a:gd name="f96" fmla="*/ f75 1 52"/>
              <a:gd name="f97" fmla="*/ f76 1 350"/>
              <a:gd name="f98" fmla="*/ f77 1 52"/>
              <a:gd name="f99" fmla="*/ f78 1 350"/>
              <a:gd name="f100" fmla="*/ f79 1 52"/>
              <a:gd name="f101" fmla="*/ f80 1 350"/>
              <a:gd name="f102" fmla="*/ f81 1 52"/>
              <a:gd name="f103" fmla="*/ f82 1 350"/>
              <a:gd name="f104" fmla="*/ f83 1 52"/>
              <a:gd name="f105" fmla="*/ 0 1 f62"/>
              <a:gd name="f106" fmla="*/ f56 1 f62"/>
              <a:gd name="f107" fmla="*/ 0 1 f63"/>
              <a:gd name="f108" fmla="*/ f57 1 f63"/>
              <a:gd name="f109" fmla="*/ f85 1 f62"/>
              <a:gd name="f110" fmla="*/ f86 1 f63"/>
              <a:gd name="f111" fmla="*/ f87 1 f62"/>
              <a:gd name="f112" fmla="*/ f88 1 f63"/>
              <a:gd name="f113" fmla="*/ f89 1 f62"/>
              <a:gd name="f114" fmla="*/ f90 1 f63"/>
              <a:gd name="f115" fmla="*/ f91 1 f62"/>
              <a:gd name="f116" fmla="*/ f92 1 f63"/>
              <a:gd name="f117" fmla="*/ f93 1 f62"/>
              <a:gd name="f118" fmla="*/ f94 1 f63"/>
              <a:gd name="f119" fmla="*/ f95 1 f62"/>
              <a:gd name="f120" fmla="*/ f96 1 f63"/>
              <a:gd name="f121" fmla="*/ f97 1 f62"/>
              <a:gd name="f122" fmla="*/ f98 1 f63"/>
              <a:gd name="f123" fmla="*/ f99 1 f62"/>
              <a:gd name="f124" fmla="*/ f100 1 f63"/>
              <a:gd name="f125" fmla="*/ f101 1 f62"/>
              <a:gd name="f126" fmla="*/ f102 1 f63"/>
              <a:gd name="f127" fmla="*/ f103 1 f62"/>
              <a:gd name="f128" fmla="*/ f104 1 f63"/>
              <a:gd name="f129" fmla="*/ f105 f53 1"/>
              <a:gd name="f130" fmla="*/ f106 f53 1"/>
              <a:gd name="f131" fmla="*/ f108 f54 1"/>
              <a:gd name="f132" fmla="*/ f107 f54 1"/>
              <a:gd name="f133" fmla="*/ f109 f53 1"/>
              <a:gd name="f134" fmla="*/ f110 f54 1"/>
              <a:gd name="f135" fmla="*/ f111 f53 1"/>
              <a:gd name="f136" fmla="*/ f112 f54 1"/>
              <a:gd name="f137" fmla="*/ f113 f53 1"/>
              <a:gd name="f138" fmla="*/ f114 f54 1"/>
              <a:gd name="f139" fmla="*/ f115 f53 1"/>
              <a:gd name="f140" fmla="*/ f116 f54 1"/>
              <a:gd name="f141" fmla="*/ f117 f53 1"/>
              <a:gd name="f142" fmla="*/ f118 f54 1"/>
              <a:gd name="f143" fmla="*/ f119 f53 1"/>
              <a:gd name="f144" fmla="*/ f120 f54 1"/>
              <a:gd name="f145" fmla="*/ f121 f53 1"/>
              <a:gd name="f146" fmla="*/ f122 f54 1"/>
              <a:gd name="f147" fmla="*/ f123 f53 1"/>
              <a:gd name="f148" fmla="*/ f124 f54 1"/>
              <a:gd name="f149" fmla="*/ f125 f53 1"/>
              <a:gd name="f150" fmla="*/ f126 f54 1"/>
              <a:gd name="f151" fmla="*/ f127 f53 1"/>
              <a:gd name="f152" fmla="*/ f128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33" y="f134"/>
              </a:cxn>
              <a:cxn ang="f84">
                <a:pos x="f135" y="f136"/>
              </a:cxn>
              <a:cxn ang="f84">
                <a:pos x="f137" y="f138"/>
              </a:cxn>
              <a:cxn ang="f84">
                <a:pos x="f139" y="f140"/>
              </a:cxn>
              <a:cxn ang="f84">
                <a:pos x="f141" y="f142"/>
              </a:cxn>
              <a:cxn ang="f84">
                <a:pos x="f143" y="f144"/>
              </a:cxn>
              <a:cxn ang="f84">
                <a:pos x="f145" y="f146"/>
              </a:cxn>
              <a:cxn ang="f84">
                <a:pos x="f147" y="f148"/>
              </a:cxn>
              <a:cxn ang="f84">
                <a:pos x="f149" y="f150"/>
              </a:cxn>
              <a:cxn ang="f84">
                <a:pos x="f151" y="f152"/>
              </a:cxn>
              <a:cxn ang="f84">
                <a:pos x="f133" y="f152"/>
              </a:cxn>
              <a:cxn ang="f84">
                <a:pos x="f133" y="f134"/>
              </a:cxn>
            </a:cxnLst>
            <a:rect l="f129" t="f132" r="f130" b="f131"/>
            <a:pathLst>
              <a:path w="350" h="5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1"/>
                  <a:pt x="f5" y="f23"/>
                  <a:pt x="f5" y="f24"/>
                </a:cubicBezTo>
                <a:cubicBezTo>
                  <a:pt x="f25" y="f22"/>
                  <a:pt x="f26" y="f5"/>
                  <a:pt x="f27" y="f25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39"/>
                  <a:pt x="f41" y="f39"/>
                  <a:pt x="f42" y="f43"/>
                </a:cubicBezTo>
                <a:cubicBezTo>
                  <a:pt x="f44" y="f45"/>
                  <a:pt x="f6" y="f46"/>
                  <a:pt x="f6" y="f47"/>
                </a:cubicBezTo>
                <a:cubicBezTo>
                  <a:pt x="f6" y="f48"/>
                  <a:pt x="f49" y="f9"/>
                  <a:pt x="f50" y="f7"/>
                </a:cubicBezTo>
                <a:cubicBezTo>
                  <a:pt x="f51" y="f7"/>
                  <a:pt x="f38" y="f7"/>
                  <a:pt x="f8" y="f7"/>
                </a:cubicBezTo>
                <a:cubicBezTo>
                  <a:pt x="f8" y="f7"/>
                  <a:pt x="f8" y="f9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32">
            <a:extLst>
              <a:ext uri="{FF2B5EF4-FFF2-40B4-BE49-F238E27FC236}">
                <a16:creationId xmlns:a16="http://schemas.microsoft.com/office/drawing/2014/main" id="{16A5712E-DA5C-A797-DF67-8C4E715069D6}"/>
              </a:ext>
            </a:extLst>
          </p:cNvPr>
          <p:cNvSpPr/>
          <p:nvPr/>
        </p:nvSpPr>
        <p:spPr>
          <a:xfrm>
            <a:off x="4505321" y="1871667"/>
            <a:ext cx="1335088" cy="1920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4"/>
              <a:gd name="f7" fmla="val 51"/>
              <a:gd name="f8" fmla="val 331"/>
              <a:gd name="f9" fmla="val 257"/>
              <a:gd name="f10" fmla="val 46"/>
              <a:gd name="f11" fmla="val 186"/>
              <a:gd name="f12" fmla="val 41"/>
              <a:gd name="f13" fmla="val 115"/>
              <a:gd name="f14" fmla="val 37"/>
              <a:gd name="f15" fmla="val 84"/>
              <a:gd name="f16" fmla="val 35"/>
              <a:gd name="f17" fmla="val 53"/>
              <a:gd name="f18" fmla="val 33"/>
              <a:gd name="f19" fmla="val 22"/>
              <a:gd name="f20" fmla="val 31"/>
              <a:gd name="f21" fmla="val 14"/>
              <a:gd name="f22" fmla="val 8"/>
              <a:gd name="f23" fmla="val 29"/>
              <a:gd name="f24" fmla="val 5"/>
              <a:gd name="f25" fmla="val 21"/>
              <a:gd name="f26" fmla="val 10"/>
              <a:gd name="f27" fmla="val 45"/>
              <a:gd name="f28" fmla="val 2"/>
              <a:gd name="f29" fmla="val 70"/>
              <a:gd name="f30" fmla="val 3"/>
              <a:gd name="f31" fmla="val 95"/>
              <a:gd name="f32" fmla="val 107"/>
              <a:gd name="f33" fmla="val 6"/>
              <a:gd name="f34" fmla="val 119"/>
              <a:gd name="f35" fmla="val 131"/>
              <a:gd name="f36" fmla="val 7"/>
              <a:gd name="f37" fmla="val 143"/>
              <a:gd name="f38" fmla="val 155"/>
              <a:gd name="f39" fmla="val 167"/>
              <a:gd name="f40" fmla="val 11"/>
              <a:gd name="f41" fmla="val 182"/>
              <a:gd name="f42" fmla="val 12"/>
              <a:gd name="f43" fmla="val 197"/>
              <a:gd name="f44" fmla="val 213"/>
              <a:gd name="f45" fmla="val 13"/>
              <a:gd name="f46" fmla="val 254"/>
              <a:gd name="f47" fmla="val 15"/>
              <a:gd name="f48" fmla="val 294"/>
              <a:gd name="f49" fmla="val 18"/>
              <a:gd name="f50" fmla="val 335"/>
              <a:gd name="f51" fmla="val 20"/>
              <a:gd name="f52" fmla="val 347"/>
              <a:gd name="f53" fmla="val 27"/>
              <a:gd name="f54" fmla="val 353"/>
              <a:gd name="f55" fmla="val 346"/>
              <a:gd name="f56" fmla="val 334"/>
              <a:gd name="f57" fmla="val 332"/>
              <a:gd name="f58" fmla="val 330"/>
              <a:gd name="f59" fmla="+- 0 0 -90"/>
              <a:gd name="f60" fmla="*/ f3 1 354"/>
              <a:gd name="f61" fmla="*/ f4 1 51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354"/>
              <a:gd name="f70" fmla="*/ f66 1 51"/>
              <a:gd name="f71" fmla="*/ 331 f67 1"/>
              <a:gd name="f72" fmla="*/ 51 f66 1"/>
              <a:gd name="f73" fmla="*/ 115 f67 1"/>
              <a:gd name="f74" fmla="*/ 37 f66 1"/>
              <a:gd name="f75" fmla="*/ 22 f67 1"/>
              <a:gd name="f76" fmla="*/ 31 f66 1"/>
              <a:gd name="f77" fmla="*/ 5 f67 1"/>
              <a:gd name="f78" fmla="*/ 21 f66 1"/>
              <a:gd name="f79" fmla="*/ 21 f67 1"/>
              <a:gd name="f80" fmla="*/ 0 f66 1"/>
              <a:gd name="f81" fmla="*/ 95 f67 1"/>
              <a:gd name="f82" fmla="*/ 5 f66 1"/>
              <a:gd name="f83" fmla="*/ 131 f67 1"/>
              <a:gd name="f84" fmla="*/ 7 f66 1"/>
              <a:gd name="f85" fmla="*/ 167 f67 1"/>
              <a:gd name="f86" fmla="*/ 11 f66 1"/>
              <a:gd name="f87" fmla="*/ 213 f67 1"/>
              <a:gd name="f88" fmla="*/ 13 f66 1"/>
              <a:gd name="f89" fmla="*/ 335 f67 1"/>
              <a:gd name="f90" fmla="*/ 20 f66 1"/>
              <a:gd name="f91" fmla="*/ 354 f67 1"/>
              <a:gd name="f92" fmla="*/ 334 f67 1"/>
              <a:gd name="f93" fmla="+- f68 0 f1"/>
              <a:gd name="f94" fmla="*/ f71 1 354"/>
              <a:gd name="f95" fmla="*/ f72 1 51"/>
              <a:gd name="f96" fmla="*/ f73 1 354"/>
              <a:gd name="f97" fmla="*/ f74 1 51"/>
              <a:gd name="f98" fmla="*/ f75 1 354"/>
              <a:gd name="f99" fmla="*/ f76 1 51"/>
              <a:gd name="f100" fmla="*/ f77 1 354"/>
              <a:gd name="f101" fmla="*/ f78 1 51"/>
              <a:gd name="f102" fmla="*/ f79 1 354"/>
              <a:gd name="f103" fmla="*/ f80 1 51"/>
              <a:gd name="f104" fmla="*/ f81 1 354"/>
              <a:gd name="f105" fmla="*/ f82 1 51"/>
              <a:gd name="f106" fmla="*/ f83 1 354"/>
              <a:gd name="f107" fmla="*/ f84 1 51"/>
              <a:gd name="f108" fmla="*/ f85 1 354"/>
              <a:gd name="f109" fmla="*/ f86 1 51"/>
              <a:gd name="f110" fmla="*/ f87 1 354"/>
              <a:gd name="f111" fmla="*/ f88 1 51"/>
              <a:gd name="f112" fmla="*/ f89 1 354"/>
              <a:gd name="f113" fmla="*/ f90 1 51"/>
              <a:gd name="f114" fmla="*/ f91 1 354"/>
              <a:gd name="f115" fmla="*/ f92 1 354"/>
              <a:gd name="f116" fmla="*/ 0 1 f69"/>
              <a:gd name="f117" fmla="*/ f63 1 f69"/>
              <a:gd name="f118" fmla="*/ 0 1 f70"/>
              <a:gd name="f119" fmla="*/ f64 1 f70"/>
              <a:gd name="f120" fmla="*/ f94 1 f69"/>
              <a:gd name="f121" fmla="*/ f95 1 f70"/>
              <a:gd name="f122" fmla="*/ f96 1 f69"/>
              <a:gd name="f123" fmla="*/ f97 1 f70"/>
              <a:gd name="f124" fmla="*/ f98 1 f69"/>
              <a:gd name="f125" fmla="*/ f99 1 f70"/>
              <a:gd name="f126" fmla="*/ f100 1 f69"/>
              <a:gd name="f127" fmla="*/ f101 1 f70"/>
              <a:gd name="f128" fmla="*/ f102 1 f69"/>
              <a:gd name="f129" fmla="*/ f103 1 f70"/>
              <a:gd name="f130" fmla="*/ f104 1 f69"/>
              <a:gd name="f131" fmla="*/ f105 1 f70"/>
              <a:gd name="f132" fmla="*/ f106 1 f69"/>
              <a:gd name="f133" fmla="*/ f107 1 f70"/>
              <a:gd name="f134" fmla="*/ f108 1 f69"/>
              <a:gd name="f135" fmla="*/ f109 1 f70"/>
              <a:gd name="f136" fmla="*/ f110 1 f69"/>
              <a:gd name="f137" fmla="*/ f111 1 f70"/>
              <a:gd name="f138" fmla="*/ f112 1 f69"/>
              <a:gd name="f139" fmla="*/ f113 1 f70"/>
              <a:gd name="f140" fmla="*/ f114 1 f69"/>
              <a:gd name="f141" fmla="*/ f115 1 f69"/>
              <a:gd name="f142" fmla="*/ f116 f60 1"/>
              <a:gd name="f143" fmla="*/ f117 f60 1"/>
              <a:gd name="f144" fmla="*/ f119 f61 1"/>
              <a:gd name="f145" fmla="*/ f118 f61 1"/>
              <a:gd name="f146" fmla="*/ f120 f60 1"/>
              <a:gd name="f147" fmla="*/ f121 f61 1"/>
              <a:gd name="f148" fmla="*/ f122 f60 1"/>
              <a:gd name="f149" fmla="*/ f123 f61 1"/>
              <a:gd name="f150" fmla="*/ f124 f60 1"/>
              <a:gd name="f151" fmla="*/ f125 f61 1"/>
              <a:gd name="f152" fmla="*/ f126 f60 1"/>
              <a:gd name="f153" fmla="*/ f127 f61 1"/>
              <a:gd name="f154" fmla="*/ f128 f60 1"/>
              <a:gd name="f155" fmla="*/ f129 f61 1"/>
              <a:gd name="f156" fmla="*/ f130 f60 1"/>
              <a:gd name="f157" fmla="*/ f131 f61 1"/>
              <a:gd name="f158" fmla="*/ f132 f60 1"/>
              <a:gd name="f159" fmla="*/ f133 f61 1"/>
              <a:gd name="f160" fmla="*/ f134 f60 1"/>
              <a:gd name="f161" fmla="*/ f135 f61 1"/>
              <a:gd name="f162" fmla="*/ f136 f60 1"/>
              <a:gd name="f163" fmla="*/ f137 f61 1"/>
              <a:gd name="f164" fmla="*/ f138 f60 1"/>
              <a:gd name="f165" fmla="*/ f139 f61 1"/>
              <a:gd name="f166" fmla="*/ f140 f60 1"/>
              <a:gd name="f167" fmla="*/ f141 f6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3">
                <a:pos x="f146" y="f147"/>
              </a:cxn>
              <a:cxn ang="f93">
                <a:pos x="f148" y="f149"/>
              </a:cxn>
              <a:cxn ang="f93">
                <a:pos x="f150" y="f151"/>
              </a:cxn>
              <a:cxn ang="f93">
                <a:pos x="f152" y="f153"/>
              </a:cxn>
              <a:cxn ang="f93">
                <a:pos x="f154" y="f155"/>
              </a:cxn>
              <a:cxn ang="f93">
                <a:pos x="f156" y="f157"/>
              </a:cxn>
              <a:cxn ang="f93">
                <a:pos x="f158" y="f159"/>
              </a:cxn>
              <a:cxn ang="f93">
                <a:pos x="f160" y="f161"/>
              </a:cxn>
              <a:cxn ang="f93">
                <a:pos x="f162" y="f163"/>
              </a:cxn>
              <a:cxn ang="f93">
                <a:pos x="f164" y="f165"/>
              </a:cxn>
              <a:cxn ang="f93">
                <a:pos x="f166" y="f149"/>
              </a:cxn>
              <a:cxn ang="f93">
                <a:pos x="f167" y="f147"/>
              </a:cxn>
              <a:cxn ang="f93">
                <a:pos x="f146" y="f147"/>
              </a:cxn>
            </a:cxnLst>
            <a:rect l="f142" t="f145" r="f143" b="f144"/>
            <a:pathLst>
              <a:path w="354" h="51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0"/>
                  <a:pt x="f22" y="f23"/>
                  <a:pt x="f24" y="f25"/>
                </a:cubicBezTo>
                <a:cubicBezTo>
                  <a:pt x="f5" y="f26"/>
                  <a:pt x="f22" y="f5"/>
                  <a:pt x="f25" y="f5"/>
                </a:cubicBezTo>
                <a:cubicBezTo>
                  <a:pt x="f27" y="f28"/>
                  <a:pt x="f29" y="f30"/>
                  <a:pt x="f31" y="f24"/>
                </a:cubicBezTo>
                <a:cubicBezTo>
                  <a:pt x="f32" y="f33"/>
                  <a:pt x="f34" y="f33"/>
                  <a:pt x="f35" y="f36"/>
                </a:cubicBezTo>
                <a:cubicBezTo>
                  <a:pt x="f37" y="f22"/>
                  <a:pt x="f38" y="f26"/>
                  <a:pt x="f39" y="f40"/>
                </a:cubicBezTo>
                <a:cubicBezTo>
                  <a:pt x="f41" y="f42"/>
                  <a:pt x="f43" y="f42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25"/>
                  <a:pt x="f6" y="f53"/>
                  <a:pt x="f6" y="f14"/>
                </a:cubicBezTo>
                <a:cubicBezTo>
                  <a:pt x="f54" y="f10"/>
                  <a:pt x="f55" y="f7"/>
                  <a:pt x="f56" y="f7"/>
                </a:cubicBezTo>
                <a:cubicBezTo>
                  <a:pt x="f57" y="f7"/>
                  <a:pt x="f58" y="f7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33">
            <a:extLst>
              <a:ext uri="{FF2B5EF4-FFF2-40B4-BE49-F238E27FC236}">
                <a16:creationId xmlns:a16="http://schemas.microsoft.com/office/drawing/2014/main" id="{4A3FB87F-9CB1-0366-8F66-2528C0DF098E}"/>
              </a:ext>
            </a:extLst>
          </p:cNvPr>
          <p:cNvSpPr/>
          <p:nvPr/>
        </p:nvSpPr>
        <p:spPr>
          <a:xfrm>
            <a:off x="4384676" y="3662364"/>
            <a:ext cx="1320795" cy="1968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0"/>
              <a:gd name="f7" fmla="val 52"/>
              <a:gd name="f8" fmla="val 26"/>
              <a:gd name="f9" fmla="val 1"/>
              <a:gd name="f10" fmla="val 48"/>
              <a:gd name="f11" fmla="val 2"/>
              <a:gd name="f12" fmla="val 71"/>
              <a:gd name="f13" fmla="val 93"/>
              <a:gd name="f14" fmla="val 5"/>
              <a:gd name="f15" fmla="val 110"/>
              <a:gd name="f16" fmla="val 7"/>
              <a:gd name="f17" fmla="val 126"/>
              <a:gd name="f18" fmla="val 143"/>
              <a:gd name="f19" fmla="val 9"/>
              <a:gd name="f20" fmla="val 159"/>
              <a:gd name="f21" fmla="val 10"/>
              <a:gd name="f22" fmla="val 175"/>
              <a:gd name="f23" fmla="val 11"/>
              <a:gd name="f24" fmla="val 192"/>
              <a:gd name="f25" fmla="val 13"/>
              <a:gd name="f26" fmla="val 219"/>
              <a:gd name="f27" fmla="val 15"/>
              <a:gd name="f28" fmla="val 246"/>
              <a:gd name="f29" fmla="val 274"/>
              <a:gd name="f30" fmla="val 17"/>
              <a:gd name="f31" fmla="val 294"/>
              <a:gd name="f32" fmla="val 18"/>
              <a:gd name="f33" fmla="val 314"/>
              <a:gd name="f34" fmla="val 19"/>
              <a:gd name="f35" fmla="val 334"/>
              <a:gd name="f36" fmla="val 20"/>
              <a:gd name="f37" fmla="val 344"/>
              <a:gd name="f38" fmla="val 21"/>
              <a:gd name="f39" fmla="val 27"/>
              <a:gd name="f40" fmla="val 37"/>
              <a:gd name="f41" fmla="val 349"/>
              <a:gd name="f42" fmla="val 46"/>
              <a:gd name="f43" fmla="val 343"/>
              <a:gd name="f44" fmla="val 332"/>
              <a:gd name="f45" fmla="val 51"/>
              <a:gd name="f46" fmla="val 290"/>
              <a:gd name="f47" fmla="val 247"/>
              <a:gd name="f48" fmla="val 205"/>
              <a:gd name="f49" fmla="val 43"/>
              <a:gd name="f50" fmla="val 163"/>
              <a:gd name="f51" fmla="val 40"/>
              <a:gd name="f52" fmla="val 122"/>
              <a:gd name="f53" fmla="val 38"/>
              <a:gd name="f54" fmla="val 80"/>
              <a:gd name="f55" fmla="val 35"/>
              <a:gd name="f56" fmla="val 59"/>
              <a:gd name="f57" fmla="val 33"/>
              <a:gd name="f58" fmla="val 32"/>
              <a:gd name="f59" fmla="val 31"/>
              <a:gd name="f60" fmla="val 6"/>
              <a:gd name="f61" fmla="val 30"/>
              <a:gd name="f62" fmla="val 24"/>
              <a:gd name="f63" fmla="+- 0 0 -90"/>
              <a:gd name="f64" fmla="*/ f3 1 350"/>
              <a:gd name="f65" fmla="*/ f4 1 52"/>
              <a:gd name="f66" fmla="val f5"/>
              <a:gd name="f67" fmla="val f6"/>
              <a:gd name="f68" fmla="val f7"/>
              <a:gd name="f69" fmla="*/ f63 f0 1"/>
              <a:gd name="f70" fmla="+- f68 0 f66"/>
              <a:gd name="f71" fmla="+- f67 0 f66"/>
              <a:gd name="f72" fmla="*/ f69 1 f2"/>
              <a:gd name="f73" fmla="*/ f71 1 350"/>
              <a:gd name="f74" fmla="*/ f70 1 52"/>
              <a:gd name="f75" fmla="*/ 26 f71 1"/>
              <a:gd name="f76" fmla="*/ 1 f70 1"/>
              <a:gd name="f77" fmla="*/ 93 f71 1"/>
              <a:gd name="f78" fmla="*/ 5 f70 1"/>
              <a:gd name="f79" fmla="*/ 143 f71 1"/>
              <a:gd name="f80" fmla="*/ 9 f70 1"/>
              <a:gd name="f81" fmla="*/ 192 f71 1"/>
              <a:gd name="f82" fmla="*/ 13 f70 1"/>
              <a:gd name="f83" fmla="*/ 274 f71 1"/>
              <a:gd name="f84" fmla="*/ 17 f70 1"/>
              <a:gd name="f85" fmla="*/ 334 f71 1"/>
              <a:gd name="f86" fmla="*/ 20 f70 1"/>
              <a:gd name="f87" fmla="*/ 350 f71 1"/>
              <a:gd name="f88" fmla="*/ 37 f70 1"/>
              <a:gd name="f89" fmla="*/ 332 f71 1"/>
              <a:gd name="f90" fmla="*/ 51 f70 1"/>
              <a:gd name="f91" fmla="*/ 205 f71 1"/>
              <a:gd name="f92" fmla="*/ 43 f70 1"/>
              <a:gd name="f93" fmla="*/ 80 f71 1"/>
              <a:gd name="f94" fmla="*/ 35 f70 1"/>
              <a:gd name="f95" fmla="*/ 18 f71 1"/>
              <a:gd name="f96" fmla="*/ 31 f70 1"/>
              <a:gd name="f97" fmla="*/ 0 f71 1"/>
              <a:gd name="f98" fmla="*/ 15 f70 1"/>
              <a:gd name="f99" fmla="*/ 19 f71 1"/>
              <a:gd name="f100" fmla="*/ 0 f70 1"/>
              <a:gd name="f101" fmla="+- f72 0 f1"/>
              <a:gd name="f102" fmla="*/ f75 1 350"/>
              <a:gd name="f103" fmla="*/ f76 1 52"/>
              <a:gd name="f104" fmla="*/ f77 1 350"/>
              <a:gd name="f105" fmla="*/ f78 1 52"/>
              <a:gd name="f106" fmla="*/ f79 1 350"/>
              <a:gd name="f107" fmla="*/ f80 1 52"/>
              <a:gd name="f108" fmla="*/ f81 1 350"/>
              <a:gd name="f109" fmla="*/ f82 1 52"/>
              <a:gd name="f110" fmla="*/ f83 1 350"/>
              <a:gd name="f111" fmla="*/ f84 1 52"/>
              <a:gd name="f112" fmla="*/ f85 1 350"/>
              <a:gd name="f113" fmla="*/ f86 1 52"/>
              <a:gd name="f114" fmla="*/ f87 1 350"/>
              <a:gd name="f115" fmla="*/ f88 1 52"/>
              <a:gd name="f116" fmla="*/ f89 1 350"/>
              <a:gd name="f117" fmla="*/ f90 1 52"/>
              <a:gd name="f118" fmla="*/ f91 1 350"/>
              <a:gd name="f119" fmla="*/ f92 1 52"/>
              <a:gd name="f120" fmla="*/ f93 1 350"/>
              <a:gd name="f121" fmla="*/ f94 1 52"/>
              <a:gd name="f122" fmla="*/ f95 1 350"/>
              <a:gd name="f123" fmla="*/ f96 1 52"/>
              <a:gd name="f124" fmla="*/ f97 1 350"/>
              <a:gd name="f125" fmla="*/ f98 1 52"/>
              <a:gd name="f126" fmla="*/ f99 1 350"/>
              <a:gd name="f127" fmla="*/ f100 1 52"/>
              <a:gd name="f128" fmla="*/ 0 1 f73"/>
              <a:gd name="f129" fmla="*/ f67 1 f73"/>
              <a:gd name="f130" fmla="*/ 0 1 f74"/>
              <a:gd name="f131" fmla="*/ f68 1 f74"/>
              <a:gd name="f132" fmla="*/ f102 1 f73"/>
              <a:gd name="f133" fmla="*/ f103 1 f74"/>
              <a:gd name="f134" fmla="*/ f104 1 f73"/>
              <a:gd name="f135" fmla="*/ f105 1 f74"/>
              <a:gd name="f136" fmla="*/ f106 1 f73"/>
              <a:gd name="f137" fmla="*/ f107 1 f74"/>
              <a:gd name="f138" fmla="*/ f108 1 f73"/>
              <a:gd name="f139" fmla="*/ f109 1 f74"/>
              <a:gd name="f140" fmla="*/ f110 1 f73"/>
              <a:gd name="f141" fmla="*/ f111 1 f74"/>
              <a:gd name="f142" fmla="*/ f112 1 f73"/>
              <a:gd name="f143" fmla="*/ f113 1 f74"/>
              <a:gd name="f144" fmla="*/ f114 1 f73"/>
              <a:gd name="f145" fmla="*/ f115 1 f74"/>
              <a:gd name="f146" fmla="*/ f116 1 f73"/>
              <a:gd name="f147" fmla="*/ f117 1 f74"/>
              <a:gd name="f148" fmla="*/ f118 1 f73"/>
              <a:gd name="f149" fmla="*/ f119 1 f74"/>
              <a:gd name="f150" fmla="*/ f120 1 f73"/>
              <a:gd name="f151" fmla="*/ f121 1 f74"/>
              <a:gd name="f152" fmla="*/ f122 1 f73"/>
              <a:gd name="f153" fmla="*/ f123 1 f74"/>
              <a:gd name="f154" fmla="*/ f124 1 f73"/>
              <a:gd name="f155" fmla="*/ f125 1 f74"/>
              <a:gd name="f156" fmla="*/ f126 1 f73"/>
              <a:gd name="f157" fmla="*/ f127 1 f74"/>
              <a:gd name="f158" fmla="*/ f128 f64 1"/>
              <a:gd name="f159" fmla="*/ f129 f64 1"/>
              <a:gd name="f160" fmla="*/ f131 f65 1"/>
              <a:gd name="f161" fmla="*/ f130 f65 1"/>
              <a:gd name="f162" fmla="*/ f132 f64 1"/>
              <a:gd name="f163" fmla="*/ f133 f65 1"/>
              <a:gd name="f164" fmla="*/ f134 f64 1"/>
              <a:gd name="f165" fmla="*/ f135 f65 1"/>
              <a:gd name="f166" fmla="*/ f136 f64 1"/>
              <a:gd name="f167" fmla="*/ f137 f65 1"/>
              <a:gd name="f168" fmla="*/ f138 f64 1"/>
              <a:gd name="f169" fmla="*/ f139 f65 1"/>
              <a:gd name="f170" fmla="*/ f140 f64 1"/>
              <a:gd name="f171" fmla="*/ f141 f65 1"/>
              <a:gd name="f172" fmla="*/ f142 f64 1"/>
              <a:gd name="f173" fmla="*/ f143 f65 1"/>
              <a:gd name="f174" fmla="*/ f144 f64 1"/>
              <a:gd name="f175" fmla="*/ f145 f65 1"/>
              <a:gd name="f176" fmla="*/ f146 f64 1"/>
              <a:gd name="f177" fmla="*/ f147 f65 1"/>
              <a:gd name="f178" fmla="*/ f148 f64 1"/>
              <a:gd name="f179" fmla="*/ f149 f65 1"/>
              <a:gd name="f180" fmla="*/ f150 f64 1"/>
              <a:gd name="f181" fmla="*/ f151 f65 1"/>
              <a:gd name="f182" fmla="*/ f152 f64 1"/>
              <a:gd name="f183" fmla="*/ f153 f65 1"/>
              <a:gd name="f184" fmla="*/ f154 f64 1"/>
              <a:gd name="f185" fmla="*/ f155 f65 1"/>
              <a:gd name="f186" fmla="*/ f156 f64 1"/>
              <a:gd name="f187" fmla="*/ f157 f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1">
                <a:pos x="f162" y="f163"/>
              </a:cxn>
              <a:cxn ang="f101">
                <a:pos x="f164" y="f165"/>
              </a:cxn>
              <a:cxn ang="f101">
                <a:pos x="f166" y="f167"/>
              </a:cxn>
              <a:cxn ang="f101">
                <a:pos x="f168" y="f169"/>
              </a:cxn>
              <a:cxn ang="f101">
                <a:pos x="f170" y="f171"/>
              </a:cxn>
              <a:cxn ang="f101">
                <a:pos x="f172" y="f173"/>
              </a:cxn>
              <a:cxn ang="f101">
                <a:pos x="f174" y="f175"/>
              </a:cxn>
              <a:cxn ang="f101">
                <a:pos x="f176" y="f177"/>
              </a:cxn>
              <a:cxn ang="f101">
                <a:pos x="f178" y="f179"/>
              </a:cxn>
              <a:cxn ang="f101">
                <a:pos x="f180" y="f181"/>
              </a:cxn>
              <a:cxn ang="f101">
                <a:pos x="f182" y="f183"/>
              </a:cxn>
              <a:cxn ang="f101">
                <a:pos x="f184" y="f185"/>
              </a:cxn>
              <a:cxn ang="f101">
                <a:pos x="f186" y="f187"/>
              </a:cxn>
              <a:cxn ang="f101">
                <a:pos x="f162" y="f187"/>
              </a:cxn>
              <a:cxn ang="f101">
                <a:pos x="f162" y="f163"/>
              </a:cxn>
            </a:cxnLst>
            <a:rect l="f158" t="f161" r="f159" b="f160"/>
            <a:pathLst>
              <a:path w="350" h="52">
                <a:moveTo>
                  <a:pt x="f8" y="f9"/>
                </a:moveTo>
                <a:cubicBezTo>
                  <a:pt x="f10" y="f11"/>
                  <a:pt x="f12" y="f11"/>
                  <a:pt x="f13" y="f14"/>
                </a:cubicBezTo>
                <a:cubicBezTo>
                  <a:pt x="f15" y="f16"/>
                  <a:pt x="f17" y="f16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7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6" y="f39"/>
                  <a:pt x="f6" y="f40"/>
                </a:cubicBezTo>
                <a:cubicBezTo>
                  <a:pt x="f41" y="f42"/>
                  <a:pt x="f43" y="f7"/>
                  <a:pt x="f44" y="f45"/>
                </a:cubicBezTo>
                <a:cubicBezTo>
                  <a:pt x="f46" y="f10"/>
                  <a:pt x="f47" y="f42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3" y="f58"/>
                  <a:pt x="f32" y="f59"/>
                </a:cubicBezTo>
                <a:cubicBezTo>
                  <a:pt x="f60" y="f61"/>
                  <a:pt x="f5" y="f62"/>
                  <a:pt x="f5" y="f27"/>
                </a:cubicBezTo>
                <a:cubicBezTo>
                  <a:pt x="f5" y="f14"/>
                  <a:pt x="f16" y="f5"/>
                  <a:pt x="f34" y="f5"/>
                </a:cubicBezTo>
                <a:cubicBezTo>
                  <a:pt x="f38" y="f5"/>
                  <a:pt x="f62" y="f5"/>
                  <a:pt x="f8" y="f5"/>
                </a:cubicBezTo>
                <a:cubicBezTo>
                  <a:pt x="f8" y="f5"/>
                  <a:pt x="f8" y="f5"/>
                  <a:pt x="f8" y="f9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Freeform 34">
            <a:extLst>
              <a:ext uri="{FF2B5EF4-FFF2-40B4-BE49-F238E27FC236}">
                <a16:creationId xmlns:a16="http://schemas.microsoft.com/office/drawing/2014/main" id="{786DDA64-3945-4A1B-D410-280223446189}"/>
              </a:ext>
            </a:extLst>
          </p:cNvPr>
          <p:cNvSpPr/>
          <p:nvPr/>
        </p:nvSpPr>
        <p:spPr>
          <a:xfrm>
            <a:off x="4749805" y="1425577"/>
            <a:ext cx="917572" cy="1698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3"/>
              <a:gd name="f7" fmla="val 45"/>
              <a:gd name="f8" fmla="val 17"/>
              <a:gd name="f9" fmla="val 89"/>
              <a:gd name="f10" fmla="val 5"/>
              <a:gd name="f11" fmla="val 157"/>
              <a:gd name="f12" fmla="val 10"/>
              <a:gd name="f13" fmla="val 226"/>
              <a:gd name="f14" fmla="val 14"/>
              <a:gd name="f15" fmla="val 238"/>
              <a:gd name="f16" fmla="val 15"/>
              <a:gd name="f17" fmla="val 21"/>
              <a:gd name="f18" fmla="val 31"/>
              <a:gd name="f19" fmla="val 242"/>
              <a:gd name="f20" fmla="val 40"/>
              <a:gd name="f21" fmla="val 235"/>
              <a:gd name="f22" fmla="val 224"/>
              <a:gd name="f23" fmla="val 155"/>
              <a:gd name="f24" fmla="val 87"/>
              <a:gd name="f25" fmla="val 36"/>
              <a:gd name="f26" fmla="val 18"/>
              <a:gd name="f27" fmla="val 7"/>
              <a:gd name="f28" fmla="val 30"/>
              <a:gd name="f29" fmla="val 24"/>
              <a:gd name="f30" fmla="val 1"/>
              <a:gd name="f31" fmla="val 2"/>
              <a:gd name="f32" fmla="val 6"/>
              <a:gd name="f33" fmla="val 9"/>
              <a:gd name="f34" fmla="+- 0 0 -90"/>
              <a:gd name="f35" fmla="*/ f3 1 243"/>
              <a:gd name="f36" fmla="*/ f4 1 45"/>
              <a:gd name="f37" fmla="val f5"/>
              <a:gd name="f38" fmla="val f6"/>
              <a:gd name="f39" fmla="val f7"/>
              <a:gd name="f40" fmla="*/ f34 f0 1"/>
              <a:gd name="f41" fmla="+- f39 0 f37"/>
              <a:gd name="f42" fmla="+- f38 0 f37"/>
              <a:gd name="f43" fmla="*/ f40 1 f2"/>
              <a:gd name="f44" fmla="*/ f42 1 243"/>
              <a:gd name="f45" fmla="*/ f41 1 45"/>
              <a:gd name="f46" fmla="*/ 17 f42 1"/>
              <a:gd name="f47" fmla="*/ 0 f41 1"/>
              <a:gd name="f48" fmla="*/ 226 f42 1"/>
              <a:gd name="f49" fmla="*/ 14 f41 1"/>
              <a:gd name="f50" fmla="*/ 243 f42 1"/>
              <a:gd name="f51" fmla="*/ 31 f41 1"/>
              <a:gd name="f52" fmla="*/ 224 f42 1"/>
              <a:gd name="f53" fmla="*/ 45 f41 1"/>
              <a:gd name="f54" fmla="*/ 18 f42 1"/>
              <a:gd name="f55" fmla="*/ 1 f42 1"/>
              <a:gd name="f56" fmla="*/ 15 f41 1"/>
              <a:gd name="f57" fmla="+- f43 0 f1"/>
              <a:gd name="f58" fmla="*/ f46 1 243"/>
              <a:gd name="f59" fmla="*/ f47 1 45"/>
              <a:gd name="f60" fmla="*/ f48 1 243"/>
              <a:gd name="f61" fmla="*/ f49 1 45"/>
              <a:gd name="f62" fmla="*/ f50 1 243"/>
              <a:gd name="f63" fmla="*/ f51 1 45"/>
              <a:gd name="f64" fmla="*/ f52 1 243"/>
              <a:gd name="f65" fmla="*/ f53 1 45"/>
              <a:gd name="f66" fmla="*/ f54 1 243"/>
              <a:gd name="f67" fmla="*/ f55 1 243"/>
              <a:gd name="f68" fmla="*/ f56 1 45"/>
              <a:gd name="f69" fmla="*/ 0 1 f44"/>
              <a:gd name="f70" fmla="*/ f38 1 f44"/>
              <a:gd name="f71" fmla="*/ 0 1 f45"/>
              <a:gd name="f72" fmla="*/ f39 1 f45"/>
              <a:gd name="f73" fmla="*/ f58 1 f44"/>
              <a:gd name="f74" fmla="*/ f59 1 f45"/>
              <a:gd name="f75" fmla="*/ f60 1 f44"/>
              <a:gd name="f76" fmla="*/ f61 1 f45"/>
              <a:gd name="f77" fmla="*/ f62 1 f44"/>
              <a:gd name="f78" fmla="*/ f63 1 f45"/>
              <a:gd name="f79" fmla="*/ f64 1 f44"/>
              <a:gd name="f80" fmla="*/ f65 1 f45"/>
              <a:gd name="f81" fmla="*/ f66 1 f44"/>
              <a:gd name="f82" fmla="*/ f67 1 f44"/>
              <a:gd name="f83" fmla="*/ f68 1 f45"/>
              <a:gd name="f84" fmla="*/ f69 f35 1"/>
              <a:gd name="f85" fmla="*/ f70 f35 1"/>
              <a:gd name="f86" fmla="*/ f72 f36 1"/>
              <a:gd name="f87" fmla="*/ f71 f36 1"/>
              <a:gd name="f88" fmla="*/ f73 f35 1"/>
              <a:gd name="f89" fmla="*/ f74 f36 1"/>
              <a:gd name="f90" fmla="*/ f75 f35 1"/>
              <a:gd name="f91" fmla="*/ f76 f36 1"/>
              <a:gd name="f92" fmla="*/ f77 f35 1"/>
              <a:gd name="f93" fmla="*/ f78 f36 1"/>
              <a:gd name="f94" fmla="*/ f79 f35 1"/>
              <a:gd name="f95" fmla="*/ f80 f36 1"/>
              <a:gd name="f96" fmla="*/ f81 f35 1"/>
              <a:gd name="f97" fmla="*/ f82 f35 1"/>
              <a:gd name="f98" fmla="*/ f83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88" y="f89"/>
              </a:cxn>
              <a:cxn ang="f57">
                <a:pos x="f90" y="f91"/>
              </a:cxn>
              <a:cxn ang="f57">
                <a:pos x="f92" y="f93"/>
              </a:cxn>
              <a:cxn ang="f57">
                <a:pos x="f94" y="f95"/>
              </a:cxn>
              <a:cxn ang="f57">
                <a:pos x="f96" y="f93"/>
              </a:cxn>
              <a:cxn ang="f57">
                <a:pos x="f97" y="f98"/>
              </a:cxn>
              <a:cxn ang="f57">
                <a:pos x="f88" y="f89"/>
              </a:cxn>
            </a:cxnLst>
            <a:rect l="f84" t="f87" r="f85" b="f86"/>
            <a:pathLst>
              <a:path w="243" h="45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17"/>
                  <a:pt x="f6" y="f18"/>
                </a:cubicBezTo>
                <a:cubicBezTo>
                  <a:pt x="f19" y="f20"/>
                  <a:pt x="f21" y="f7"/>
                  <a:pt x="f22" y="f7"/>
                </a:cubicBezTo>
                <a:cubicBezTo>
                  <a:pt x="f23" y="f20"/>
                  <a:pt x="f24" y="f25"/>
                  <a:pt x="f26" y="f18"/>
                </a:cubicBezTo>
                <a:cubicBezTo>
                  <a:pt x="f27" y="f28"/>
                  <a:pt x="f5" y="f29"/>
                  <a:pt x="f30" y="f16"/>
                </a:cubicBezTo>
                <a:cubicBezTo>
                  <a:pt x="f31" y="f32"/>
                  <a:pt x="f33" y="f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Freeform 35">
            <a:extLst>
              <a:ext uri="{FF2B5EF4-FFF2-40B4-BE49-F238E27FC236}">
                <a16:creationId xmlns:a16="http://schemas.microsoft.com/office/drawing/2014/main" id="{B1F78414-1131-822C-965D-DAB2C7D7722F}"/>
              </a:ext>
            </a:extLst>
          </p:cNvPr>
          <p:cNvSpPr/>
          <p:nvPr/>
        </p:nvSpPr>
        <p:spPr>
          <a:xfrm>
            <a:off x="5187948" y="1584326"/>
            <a:ext cx="123828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"/>
              <a:gd name="f7" fmla="val 84"/>
              <a:gd name="f8" fmla="val 83"/>
              <a:gd name="f9" fmla="val 2"/>
              <a:gd name="f10" fmla="val 55"/>
              <a:gd name="f11" fmla="val 4"/>
              <a:gd name="f12" fmla="val 28"/>
              <a:gd name="f13" fmla="val 6"/>
              <a:gd name="f14" fmla="val 15"/>
              <a:gd name="f15" fmla="val 23"/>
              <a:gd name="f16" fmla="val 1"/>
              <a:gd name="f17" fmla="val 31"/>
              <a:gd name="f18" fmla="val 29"/>
              <a:gd name="f19" fmla="val 56"/>
              <a:gd name="f20" fmla="val 27"/>
              <a:gd name="f21" fmla="val 18"/>
              <a:gd name="f22" fmla="val 10"/>
              <a:gd name="f23" fmla="+- 0 0 -90"/>
              <a:gd name="f24" fmla="*/ f3 1 33"/>
              <a:gd name="f25" fmla="*/ f4 1 84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3"/>
              <a:gd name="f34" fmla="*/ f30 1 84"/>
              <a:gd name="f35" fmla="*/ 0 f31 1"/>
              <a:gd name="f36" fmla="*/ 83 f30 1"/>
              <a:gd name="f37" fmla="*/ 6 f31 1"/>
              <a:gd name="f38" fmla="*/ 0 f30 1"/>
              <a:gd name="f39" fmla="*/ 33 f31 1"/>
              <a:gd name="f40" fmla="*/ 2 f30 1"/>
              <a:gd name="f41" fmla="*/ 27 f31 1"/>
              <a:gd name="f42" fmla="*/ 84 f30 1"/>
              <a:gd name="f43" fmla="+- f32 0 f1"/>
              <a:gd name="f44" fmla="*/ f35 1 33"/>
              <a:gd name="f45" fmla="*/ f36 1 84"/>
              <a:gd name="f46" fmla="*/ f37 1 33"/>
              <a:gd name="f47" fmla="*/ f38 1 84"/>
              <a:gd name="f48" fmla="*/ f39 1 33"/>
              <a:gd name="f49" fmla="*/ f40 1 84"/>
              <a:gd name="f50" fmla="*/ f41 1 33"/>
              <a:gd name="f51" fmla="*/ f42 1 84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3" h="84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16"/>
                  <a:pt x="f6" y="f9"/>
                </a:cubicBezTo>
                <a:cubicBezTo>
                  <a:pt x="f17" y="f18"/>
                  <a:pt x="f18" y="f19"/>
                  <a:pt x="f20" y="f7"/>
                </a:cubicBezTo>
                <a:cubicBezTo>
                  <a:pt x="f21" y="f7"/>
                  <a:pt x="f22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1" name="Freeform 36">
            <a:extLst>
              <a:ext uri="{FF2B5EF4-FFF2-40B4-BE49-F238E27FC236}">
                <a16:creationId xmlns:a16="http://schemas.microsoft.com/office/drawing/2014/main" id="{1CAF4EEF-3E3F-DCC5-6C61-76EB2656EBDA}"/>
              </a:ext>
            </a:extLst>
          </p:cNvPr>
          <p:cNvSpPr/>
          <p:nvPr/>
        </p:nvSpPr>
        <p:spPr>
          <a:xfrm>
            <a:off x="4772025" y="1557342"/>
            <a:ext cx="120645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26"/>
              <a:gd name="f9" fmla="val 17"/>
              <a:gd name="f10" fmla="val 9"/>
              <a:gd name="f11" fmla="val 83"/>
              <a:gd name="f12" fmla="val 2"/>
              <a:gd name="f13" fmla="val 55"/>
              <a:gd name="f14" fmla="val 3"/>
              <a:gd name="f15" fmla="val 28"/>
              <a:gd name="f16" fmla="val 5"/>
              <a:gd name="f17" fmla="val 14"/>
              <a:gd name="f18" fmla="val 22"/>
              <a:gd name="f19" fmla="val 1"/>
              <a:gd name="f20" fmla="val 30"/>
              <a:gd name="f21" fmla="val 29"/>
              <a:gd name="f22" fmla="val 56"/>
              <a:gd name="f23" fmla="+- 0 0 -90"/>
              <a:gd name="f24" fmla="*/ f3 1 32"/>
              <a:gd name="f25" fmla="*/ f4 1 84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4"/>
              <a:gd name="f35" fmla="*/ 26 f31 1"/>
              <a:gd name="f36" fmla="*/ 84 f30 1"/>
              <a:gd name="f37" fmla="*/ 0 f31 1"/>
              <a:gd name="f38" fmla="*/ 83 f30 1"/>
              <a:gd name="f39" fmla="*/ 5 f31 1"/>
              <a:gd name="f40" fmla="*/ 0 f30 1"/>
              <a:gd name="f41" fmla="*/ 32 f31 1"/>
              <a:gd name="f42" fmla="*/ 1 f30 1"/>
              <a:gd name="f43" fmla="+- f32 0 f1"/>
              <a:gd name="f44" fmla="*/ f35 1 32"/>
              <a:gd name="f45" fmla="*/ f36 1 84"/>
              <a:gd name="f46" fmla="*/ f37 1 32"/>
              <a:gd name="f47" fmla="*/ f38 1 84"/>
              <a:gd name="f48" fmla="*/ f39 1 32"/>
              <a:gd name="f49" fmla="*/ f40 1 84"/>
              <a:gd name="f50" fmla="*/ f41 1 32"/>
              <a:gd name="f51" fmla="*/ f42 1 84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4">
                <a:moveTo>
                  <a:pt x="f8" y="f7"/>
                </a:moveTo>
                <a:cubicBezTo>
                  <a:pt x="f9" y="f7"/>
                  <a:pt x="f10" y="f11"/>
                  <a:pt x="f5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5"/>
                  <a:pt x="f18" y="f19"/>
                  <a:pt x="f6" y="f19"/>
                </a:cubicBezTo>
                <a:cubicBezTo>
                  <a:pt x="f20" y="f21"/>
                  <a:pt x="f15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Freeform 37">
            <a:extLst>
              <a:ext uri="{FF2B5EF4-FFF2-40B4-BE49-F238E27FC236}">
                <a16:creationId xmlns:a16="http://schemas.microsoft.com/office/drawing/2014/main" id="{4A2DF8A0-6D36-8B33-3F55-A402AE047C09}"/>
              </a:ext>
            </a:extLst>
          </p:cNvPr>
          <p:cNvSpPr/>
          <p:nvPr/>
        </p:nvSpPr>
        <p:spPr>
          <a:xfrm>
            <a:off x="4911727" y="1565279"/>
            <a:ext cx="120645" cy="3206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5"/>
              <a:gd name="f8" fmla="val 27"/>
              <a:gd name="f9" fmla="val 18"/>
              <a:gd name="f10" fmla="val 84"/>
              <a:gd name="f11" fmla="val 9"/>
              <a:gd name="f12" fmla="val 83"/>
              <a:gd name="f13" fmla="val 2"/>
              <a:gd name="f14" fmla="val 55"/>
              <a:gd name="f15" fmla="val 4"/>
              <a:gd name="f16" fmla="val 29"/>
              <a:gd name="f17" fmla="val 6"/>
              <a:gd name="f18" fmla="val 15"/>
              <a:gd name="f19" fmla="val 1"/>
              <a:gd name="f20" fmla="val 23"/>
              <a:gd name="f21" fmla="val 31"/>
              <a:gd name="f22" fmla="val 30"/>
              <a:gd name="f23" fmla="val 57"/>
              <a:gd name="f24" fmla="+- 0 0 -90"/>
              <a:gd name="f25" fmla="*/ f3 1 32"/>
              <a:gd name="f26" fmla="*/ f4 1 85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5"/>
              <a:gd name="f36" fmla="*/ 27 f32 1"/>
              <a:gd name="f37" fmla="*/ 85 f31 1"/>
              <a:gd name="f38" fmla="*/ 0 f32 1"/>
              <a:gd name="f39" fmla="*/ 83 f31 1"/>
              <a:gd name="f40" fmla="*/ 6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5"/>
              <a:gd name="f47" fmla="*/ f38 1 32"/>
              <a:gd name="f48" fmla="*/ f39 1 85"/>
              <a:gd name="f49" fmla="*/ f40 1 32"/>
              <a:gd name="f50" fmla="*/ f41 1 85"/>
              <a:gd name="f51" fmla="*/ f42 1 32"/>
              <a:gd name="f52" fmla="*/ f43 1 85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5">
                <a:moveTo>
                  <a:pt x="f8" y="f7"/>
                </a:moveTo>
                <a:cubicBezTo>
                  <a:pt x="f9" y="f10"/>
                  <a:pt x="f11" y="f12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9"/>
                  <a:pt x="f20" y="f19"/>
                  <a:pt x="f6" y="f13"/>
                </a:cubicBezTo>
                <a:cubicBezTo>
                  <a:pt x="f21" y="f22"/>
                  <a:pt x="f16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3" name="Freeform 38">
            <a:extLst>
              <a:ext uri="{FF2B5EF4-FFF2-40B4-BE49-F238E27FC236}">
                <a16:creationId xmlns:a16="http://schemas.microsoft.com/office/drawing/2014/main" id="{DA82C726-530F-54A0-B0E4-C98FB4509136}"/>
              </a:ext>
            </a:extLst>
          </p:cNvPr>
          <p:cNvSpPr/>
          <p:nvPr/>
        </p:nvSpPr>
        <p:spPr>
          <a:xfrm>
            <a:off x="5486400" y="1603372"/>
            <a:ext cx="120645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6"/>
              <a:gd name="f9" fmla="val 15"/>
              <a:gd name="f10" fmla="val 23"/>
              <a:gd name="f11" fmla="val 1"/>
              <a:gd name="f12" fmla="val 2"/>
              <a:gd name="f13" fmla="val 30"/>
              <a:gd name="f14" fmla="val 29"/>
              <a:gd name="f15" fmla="val 56"/>
              <a:gd name="f16" fmla="val 27"/>
              <a:gd name="f17" fmla="val 18"/>
              <a:gd name="f18" fmla="val 9"/>
              <a:gd name="f19" fmla="val 83"/>
              <a:gd name="f20" fmla="val 55"/>
              <a:gd name="f21" fmla="val 4"/>
              <a:gd name="f22" fmla="val 28"/>
              <a:gd name="f23" fmla="+- 0 0 -90"/>
              <a:gd name="f24" fmla="*/ f3 1 32"/>
              <a:gd name="f25" fmla="*/ f4 1 84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4"/>
              <a:gd name="f35" fmla="*/ 6 f31 1"/>
              <a:gd name="f36" fmla="*/ 0 f30 1"/>
              <a:gd name="f37" fmla="*/ 32 f31 1"/>
              <a:gd name="f38" fmla="*/ 2 f30 1"/>
              <a:gd name="f39" fmla="*/ 27 f31 1"/>
              <a:gd name="f40" fmla="*/ 84 f30 1"/>
              <a:gd name="f41" fmla="*/ 0 f31 1"/>
              <a:gd name="f42" fmla="*/ 83 f30 1"/>
              <a:gd name="f43" fmla="+- f32 0 f1"/>
              <a:gd name="f44" fmla="*/ f35 1 32"/>
              <a:gd name="f45" fmla="*/ f36 1 84"/>
              <a:gd name="f46" fmla="*/ f37 1 32"/>
              <a:gd name="f47" fmla="*/ f38 1 84"/>
              <a:gd name="f48" fmla="*/ f39 1 32"/>
              <a:gd name="f49" fmla="*/ f40 1 84"/>
              <a:gd name="f50" fmla="*/ f41 1 32"/>
              <a:gd name="f51" fmla="*/ f42 1 84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4">
                <a:moveTo>
                  <a:pt x="f8" y="f5"/>
                </a:moveTo>
                <a:cubicBezTo>
                  <a:pt x="f9" y="f5"/>
                  <a:pt x="f10" y="f11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19"/>
                  <a:pt x="f5" y="f19"/>
                </a:cubicBezTo>
                <a:cubicBezTo>
                  <a:pt x="f12" y="f20"/>
                  <a:pt x="f21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39">
            <a:extLst>
              <a:ext uri="{FF2B5EF4-FFF2-40B4-BE49-F238E27FC236}">
                <a16:creationId xmlns:a16="http://schemas.microsoft.com/office/drawing/2014/main" id="{286C3FC5-3DFC-47DC-7A02-6C3021372B46}"/>
              </a:ext>
            </a:extLst>
          </p:cNvPr>
          <p:cNvSpPr/>
          <p:nvPr/>
        </p:nvSpPr>
        <p:spPr>
          <a:xfrm>
            <a:off x="5330823" y="1595435"/>
            <a:ext cx="120645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30"/>
              <a:gd name="f9" fmla="val 29"/>
              <a:gd name="f10" fmla="val 28"/>
              <a:gd name="f11" fmla="val 56"/>
              <a:gd name="f12" fmla="val 26"/>
              <a:gd name="f13" fmla="val 18"/>
              <a:gd name="f14" fmla="val 83"/>
              <a:gd name="f15" fmla="val 9"/>
              <a:gd name="f16" fmla="val 82"/>
              <a:gd name="f17" fmla="val 2"/>
              <a:gd name="f18" fmla="val 55"/>
              <a:gd name="f19" fmla="val 3"/>
              <a:gd name="f20" fmla="val 27"/>
              <a:gd name="f21" fmla="val 5"/>
              <a:gd name="f22" fmla="val 14"/>
              <a:gd name="f23" fmla="val 23"/>
              <a:gd name="f24" fmla="+- 0 0 -90"/>
              <a:gd name="f25" fmla="*/ f3 1 32"/>
              <a:gd name="f26" fmla="*/ f4 1 84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4"/>
              <a:gd name="f36" fmla="*/ 32 f32 1"/>
              <a:gd name="f37" fmla="*/ 0 f31 1"/>
              <a:gd name="f38" fmla="*/ 26 f32 1"/>
              <a:gd name="f39" fmla="*/ 84 f31 1"/>
              <a:gd name="f40" fmla="*/ 0 f32 1"/>
              <a:gd name="f41" fmla="*/ 82 f31 1"/>
              <a:gd name="f42" fmla="*/ 5 f32 1"/>
              <a:gd name="f43" fmla="+- f33 0 f1"/>
              <a:gd name="f44" fmla="*/ f36 1 32"/>
              <a:gd name="f45" fmla="*/ f37 1 84"/>
              <a:gd name="f46" fmla="*/ f38 1 32"/>
              <a:gd name="f47" fmla="*/ f39 1 84"/>
              <a:gd name="f48" fmla="*/ f40 1 32"/>
              <a:gd name="f49" fmla="*/ f41 1 84"/>
              <a:gd name="f50" fmla="*/ f42 1 32"/>
              <a:gd name="f51" fmla="*/ 0 1 f34"/>
              <a:gd name="f52" fmla="*/ f28 1 f34"/>
              <a:gd name="f53" fmla="*/ 0 1 f35"/>
              <a:gd name="f54" fmla="*/ f29 1 f35"/>
              <a:gd name="f55" fmla="*/ f44 1 f34"/>
              <a:gd name="f56" fmla="*/ f45 1 f35"/>
              <a:gd name="f57" fmla="*/ f46 1 f34"/>
              <a:gd name="f58" fmla="*/ f47 1 f35"/>
              <a:gd name="f59" fmla="*/ f48 1 f34"/>
              <a:gd name="f60" fmla="*/ f49 1 f35"/>
              <a:gd name="f61" fmla="*/ f50 1 f34"/>
              <a:gd name="f62" fmla="*/ f51 f25 1"/>
              <a:gd name="f63" fmla="*/ f52 f25 1"/>
              <a:gd name="f64" fmla="*/ f54 f26 1"/>
              <a:gd name="f65" fmla="*/ f53 f26 1"/>
              <a:gd name="f66" fmla="*/ f55 f25 1"/>
              <a:gd name="f67" fmla="*/ f56 f26 1"/>
              <a:gd name="f68" fmla="*/ f57 f25 1"/>
              <a:gd name="f69" fmla="*/ f58 f26 1"/>
              <a:gd name="f70" fmla="*/ f59 f25 1"/>
              <a:gd name="f71" fmla="*/ f60 f26 1"/>
              <a:gd name="f72" fmla="*/ f61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6" y="f67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67"/>
              </a:cxn>
              <a:cxn ang="f43">
                <a:pos x="f66" y="f67"/>
              </a:cxn>
            </a:cxnLst>
            <a:rect l="f62" t="f65" r="f63" b="f64"/>
            <a:pathLst>
              <a:path w="32" h="84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14"/>
                  <a:pt x="f15" y="f14"/>
                  <a:pt x="f5" y="f16"/>
                </a:cubicBezTo>
                <a:cubicBezTo>
                  <a:pt x="f17" y="f18"/>
                  <a:pt x="f19" y="f20"/>
                  <a:pt x="f21" y="f5"/>
                </a:cubicBezTo>
                <a:cubicBezTo>
                  <a:pt x="f22" y="f5"/>
                  <a:pt x="f23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Freeform 40">
            <a:extLst>
              <a:ext uri="{FF2B5EF4-FFF2-40B4-BE49-F238E27FC236}">
                <a16:creationId xmlns:a16="http://schemas.microsoft.com/office/drawing/2014/main" id="{DB06EB3B-EE86-91F3-26BB-921F843FA6EA}"/>
              </a:ext>
            </a:extLst>
          </p:cNvPr>
          <p:cNvSpPr/>
          <p:nvPr/>
        </p:nvSpPr>
        <p:spPr>
          <a:xfrm>
            <a:off x="5092705" y="2930523"/>
            <a:ext cx="125409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"/>
              <a:gd name="f7" fmla="val 84"/>
              <a:gd name="f8" fmla="val 6"/>
              <a:gd name="f9" fmla="val 15"/>
              <a:gd name="f10" fmla="val 1"/>
              <a:gd name="f11" fmla="val 23"/>
              <a:gd name="f12" fmla="val 2"/>
              <a:gd name="f13" fmla="val 31"/>
              <a:gd name="f14" fmla="val 29"/>
              <a:gd name="f15" fmla="val 56"/>
              <a:gd name="f16" fmla="val 27"/>
              <a:gd name="f17" fmla="val 18"/>
              <a:gd name="f18" fmla="val 83"/>
              <a:gd name="f19" fmla="val 10"/>
              <a:gd name="f20" fmla="val 82"/>
              <a:gd name="f21" fmla="val 55"/>
              <a:gd name="f22" fmla="val 4"/>
              <a:gd name="f23" fmla="val 28"/>
              <a:gd name="f24" fmla="+- 0 0 -90"/>
              <a:gd name="f25" fmla="*/ f3 1 33"/>
              <a:gd name="f26" fmla="*/ f4 1 84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3"/>
              <a:gd name="f35" fmla="*/ f31 1 84"/>
              <a:gd name="f36" fmla="*/ 6 f32 1"/>
              <a:gd name="f37" fmla="*/ 0 f31 1"/>
              <a:gd name="f38" fmla="*/ 33 f32 1"/>
              <a:gd name="f39" fmla="*/ 2 f31 1"/>
              <a:gd name="f40" fmla="*/ 27 f32 1"/>
              <a:gd name="f41" fmla="*/ 84 f31 1"/>
              <a:gd name="f42" fmla="*/ 0 f32 1"/>
              <a:gd name="f43" fmla="*/ 82 f31 1"/>
              <a:gd name="f44" fmla="+- f33 0 f1"/>
              <a:gd name="f45" fmla="*/ f36 1 33"/>
              <a:gd name="f46" fmla="*/ f37 1 84"/>
              <a:gd name="f47" fmla="*/ f38 1 33"/>
              <a:gd name="f48" fmla="*/ f39 1 84"/>
              <a:gd name="f49" fmla="*/ f40 1 33"/>
              <a:gd name="f50" fmla="*/ f41 1 84"/>
              <a:gd name="f51" fmla="*/ f42 1 33"/>
              <a:gd name="f52" fmla="*/ f43 1 84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3" h="84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18"/>
                  <a:pt x="f19" y="f18"/>
                  <a:pt x="f5" y="f20"/>
                </a:cubicBezTo>
                <a:cubicBezTo>
                  <a:pt x="f12" y="f21"/>
                  <a:pt x="f22" y="f2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6" name="Freeform 41">
            <a:extLst>
              <a:ext uri="{FF2B5EF4-FFF2-40B4-BE49-F238E27FC236}">
                <a16:creationId xmlns:a16="http://schemas.microsoft.com/office/drawing/2014/main" id="{84C2F7DB-A0E8-7723-A7B5-56CCEDDE8B17}"/>
              </a:ext>
            </a:extLst>
          </p:cNvPr>
          <p:cNvSpPr/>
          <p:nvPr/>
        </p:nvSpPr>
        <p:spPr>
          <a:xfrm>
            <a:off x="5237161" y="2938460"/>
            <a:ext cx="12064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27"/>
              <a:gd name="f9" fmla="val 17"/>
              <a:gd name="f10" fmla="val 9"/>
              <a:gd name="f11" fmla="val 2"/>
              <a:gd name="f12" fmla="val 55"/>
              <a:gd name="f13" fmla="val 3"/>
              <a:gd name="f14" fmla="val 28"/>
              <a:gd name="f15" fmla="val 5"/>
              <a:gd name="f16" fmla="val 14"/>
              <a:gd name="f17" fmla="val 1"/>
              <a:gd name="f18" fmla="val 23"/>
              <a:gd name="f19" fmla="val 30"/>
              <a:gd name="f20" fmla="val 56"/>
              <a:gd name="f21" fmla="+- 0 0 -90"/>
              <a:gd name="f22" fmla="*/ f3 1 32"/>
              <a:gd name="f23" fmla="*/ f4 1 83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32"/>
              <a:gd name="f32" fmla="*/ f28 1 83"/>
              <a:gd name="f33" fmla="*/ 27 f29 1"/>
              <a:gd name="f34" fmla="*/ 83 f28 1"/>
              <a:gd name="f35" fmla="*/ 0 f29 1"/>
              <a:gd name="f36" fmla="*/ 5 f29 1"/>
              <a:gd name="f37" fmla="*/ 0 f28 1"/>
              <a:gd name="f38" fmla="*/ 32 f29 1"/>
              <a:gd name="f39" fmla="*/ 2 f28 1"/>
              <a:gd name="f40" fmla="+- f30 0 f1"/>
              <a:gd name="f41" fmla="*/ f33 1 32"/>
              <a:gd name="f42" fmla="*/ f34 1 83"/>
              <a:gd name="f43" fmla="*/ f35 1 32"/>
              <a:gd name="f44" fmla="*/ f36 1 32"/>
              <a:gd name="f45" fmla="*/ f37 1 83"/>
              <a:gd name="f46" fmla="*/ f38 1 32"/>
              <a:gd name="f47" fmla="*/ f39 1 83"/>
              <a:gd name="f48" fmla="*/ 0 1 f31"/>
              <a:gd name="f49" fmla="*/ f25 1 f31"/>
              <a:gd name="f50" fmla="*/ 0 1 f32"/>
              <a:gd name="f51" fmla="*/ f26 1 f32"/>
              <a:gd name="f52" fmla="*/ f41 1 f31"/>
              <a:gd name="f53" fmla="*/ f42 1 f32"/>
              <a:gd name="f54" fmla="*/ f43 1 f31"/>
              <a:gd name="f55" fmla="*/ f44 1 f31"/>
              <a:gd name="f56" fmla="*/ f45 1 f32"/>
              <a:gd name="f57" fmla="*/ f46 1 f31"/>
              <a:gd name="f58" fmla="*/ f47 1 f32"/>
              <a:gd name="f59" fmla="*/ f48 f22 1"/>
              <a:gd name="f60" fmla="*/ f49 f22 1"/>
              <a:gd name="f61" fmla="*/ f51 f23 1"/>
              <a:gd name="f62" fmla="*/ f50 f23 1"/>
              <a:gd name="f63" fmla="*/ f52 f22 1"/>
              <a:gd name="f64" fmla="*/ f53 f23 1"/>
              <a:gd name="f65" fmla="*/ f54 f22 1"/>
              <a:gd name="f66" fmla="*/ f55 f22 1"/>
              <a:gd name="f67" fmla="*/ f56 f23 1"/>
              <a:gd name="f68" fmla="*/ f57 f22 1"/>
              <a:gd name="f69" fmla="*/ f58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3" y="f64"/>
              </a:cxn>
              <a:cxn ang="f40">
                <a:pos x="f65" y="f64"/>
              </a:cxn>
              <a:cxn ang="f40">
                <a:pos x="f66" y="f67"/>
              </a:cxn>
              <a:cxn ang="f40">
                <a:pos x="f68" y="f69"/>
              </a:cxn>
              <a:cxn ang="f40">
                <a:pos x="f63" y="f64"/>
              </a:cxn>
            </a:cxnLst>
            <a:rect l="f59" t="f62" r="f60" b="f61"/>
            <a:pathLst>
              <a:path w="32" h="83">
                <a:moveTo>
                  <a:pt x="f8" y="f7"/>
                </a:moveTo>
                <a:cubicBezTo>
                  <a:pt x="f9" y="f7"/>
                  <a:pt x="f10" y="f7"/>
                  <a:pt x="f5" y="f7"/>
                </a:cubicBezTo>
                <a:cubicBezTo>
                  <a:pt x="f11" y="f12"/>
                  <a:pt x="f13" y="f14"/>
                  <a:pt x="f15" y="f5"/>
                </a:cubicBezTo>
                <a:cubicBezTo>
                  <a:pt x="f16" y="f17"/>
                  <a:pt x="f18" y="f17"/>
                  <a:pt x="f6" y="f11"/>
                </a:cubicBezTo>
                <a:cubicBezTo>
                  <a:pt x="f19" y="f19"/>
                  <a:pt x="f14" y="f20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7" name="Freeform 42">
            <a:extLst>
              <a:ext uri="{FF2B5EF4-FFF2-40B4-BE49-F238E27FC236}">
                <a16:creationId xmlns:a16="http://schemas.microsoft.com/office/drawing/2014/main" id="{7D9B68C2-4B29-BCD9-0172-F165F64F4919}"/>
              </a:ext>
            </a:extLst>
          </p:cNvPr>
          <p:cNvSpPr/>
          <p:nvPr/>
        </p:nvSpPr>
        <p:spPr>
          <a:xfrm>
            <a:off x="4535488" y="2894011"/>
            <a:ext cx="120645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27"/>
              <a:gd name="f9" fmla="val 17"/>
              <a:gd name="f10" fmla="val 83"/>
              <a:gd name="f11" fmla="val 9"/>
              <a:gd name="f12" fmla="val 82"/>
              <a:gd name="f13" fmla="val 2"/>
              <a:gd name="f14" fmla="val 55"/>
              <a:gd name="f15" fmla="val 4"/>
              <a:gd name="f16" fmla="val 28"/>
              <a:gd name="f17" fmla="val 6"/>
              <a:gd name="f18" fmla="val 14"/>
              <a:gd name="f19" fmla="val 1"/>
              <a:gd name="f20" fmla="val 22"/>
              <a:gd name="f21" fmla="val 30"/>
              <a:gd name="f22" fmla="val 29"/>
              <a:gd name="f23" fmla="val 56"/>
              <a:gd name="f24" fmla="+- 0 0 -90"/>
              <a:gd name="f25" fmla="*/ f3 1 32"/>
              <a:gd name="f26" fmla="*/ f4 1 84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4"/>
              <a:gd name="f36" fmla="*/ 27 f32 1"/>
              <a:gd name="f37" fmla="*/ 84 f31 1"/>
              <a:gd name="f38" fmla="*/ 0 f32 1"/>
              <a:gd name="f39" fmla="*/ 82 f31 1"/>
              <a:gd name="f40" fmla="*/ 6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4"/>
              <a:gd name="f47" fmla="*/ f38 1 32"/>
              <a:gd name="f48" fmla="*/ f39 1 84"/>
              <a:gd name="f49" fmla="*/ f40 1 32"/>
              <a:gd name="f50" fmla="*/ f41 1 84"/>
              <a:gd name="f51" fmla="*/ f42 1 32"/>
              <a:gd name="f52" fmla="*/ f43 1 84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4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9"/>
                  <a:pt x="f20" y="f13"/>
                  <a:pt x="f6" y="f13"/>
                </a:cubicBezTo>
                <a:cubicBezTo>
                  <a:pt x="f21" y="f22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43">
            <a:extLst>
              <a:ext uri="{FF2B5EF4-FFF2-40B4-BE49-F238E27FC236}">
                <a16:creationId xmlns:a16="http://schemas.microsoft.com/office/drawing/2014/main" id="{3F3B5ADC-F6A2-C9AB-3FF2-BCD5A6237016}"/>
              </a:ext>
            </a:extLst>
          </p:cNvPr>
          <p:cNvSpPr/>
          <p:nvPr/>
        </p:nvSpPr>
        <p:spPr>
          <a:xfrm>
            <a:off x="4960940" y="2924178"/>
            <a:ext cx="12064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26"/>
              <a:gd name="f9" fmla="val 17"/>
              <a:gd name="f10" fmla="val 9"/>
              <a:gd name="f11" fmla="val 82"/>
              <a:gd name="f12" fmla="val 81"/>
              <a:gd name="f13" fmla="val 2"/>
              <a:gd name="f14" fmla="val 54"/>
              <a:gd name="f15" fmla="val 3"/>
              <a:gd name="f16" fmla="val 28"/>
              <a:gd name="f17" fmla="val 5"/>
              <a:gd name="f18" fmla="val 14"/>
              <a:gd name="f19" fmla="val 23"/>
              <a:gd name="f20" fmla="val 1"/>
              <a:gd name="f21" fmla="val 30"/>
              <a:gd name="f22" fmla="val 29"/>
              <a:gd name="f23" fmla="val 55"/>
              <a:gd name="f24" fmla="+- 0 0 -90"/>
              <a:gd name="f25" fmla="*/ f3 1 32"/>
              <a:gd name="f26" fmla="*/ f4 1 83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3"/>
              <a:gd name="f36" fmla="*/ 26 f32 1"/>
              <a:gd name="f37" fmla="*/ 83 f31 1"/>
              <a:gd name="f38" fmla="*/ 0 f32 1"/>
              <a:gd name="f39" fmla="*/ 81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3"/>
              <a:gd name="f47" fmla="*/ f38 1 32"/>
              <a:gd name="f48" fmla="*/ f39 1 83"/>
              <a:gd name="f49" fmla="*/ f40 1 32"/>
              <a:gd name="f50" fmla="*/ f41 1 83"/>
              <a:gd name="f51" fmla="*/ f42 1 32"/>
              <a:gd name="f52" fmla="*/ f43 1 83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3">
                <a:moveTo>
                  <a:pt x="f8" y="f7"/>
                </a:moveTo>
                <a:cubicBezTo>
                  <a:pt x="f9" y="f7"/>
                  <a:pt x="f10" y="f11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5"/>
                  <a:pt x="f19" y="f20"/>
                  <a:pt x="f6" y="f13"/>
                </a:cubicBezTo>
                <a:cubicBezTo>
                  <a:pt x="f21" y="f22"/>
                  <a:pt x="f16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9" name="Freeform 44">
            <a:extLst>
              <a:ext uri="{FF2B5EF4-FFF2-40B4-BE49-F238E27FC236}">
                <a16:creationId xmlns:a16="http://schemas.microsoft.com/office/drawing/2014/main" id="{C475AEA9-2316-1DCF-6966-8CA0A09BFE4C}"/>
              </a:ext>
            </a:extLst>
          </p:cNvPr>
          <p:cNvSpPr/>
          <p:nvPr/>
        </p:nvSpPr>
        <p:spPr>
          <a:xfrm>
            <a:off x="5391146" y="2949570"/>
            <a:ext cx="120645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6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56"/>
              <a:gd name="f16" fmla="val 27"/>
              <a:gd name="f17" fmla="val 18"/>
              <a:gd name="f18" fmla="val 83"/>
              <a:gd name="f19" fmla="val 10"/>
              <a:gd name="f20" fmla="val 82"/>
              <a:gd name="f21" fmla="val 55"/>
              <a:gd name="f22" fmla="val 4"/>
              <a:gd name="f23" fmla="val 28"/>
              <a:gd name="f24" fmla="+- 0 0 -90"/>
              <a:gd name="f25" fmla="*/ f3 1 32"/>
              <a:gd name="f26" fmla="*/ f4 1 84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4"/>
              <a:gd name="f36" fmla="*/ 6 f32 1"/>
              <a:gd name="f37" fmla="*/ 0 f31 1"/>
              <a:gd name="f38" fmla="*/ 32 f32 1"/>
              <a:gd name="f39" fmla="*/ 2 f31 1"/>
              <a:gd name="f40" fmla="*/ 27 f32 1"/>
              <a:gd name="f41" fmla="*/ 84 f31 1"/>
              <a:gd name="f42" fmla="*/ 0 f32 1"/>
              <a:gd name="f43" fmla="*/ 82 f31 1"/>
              <a:gd name="f44" fmla="+- f33 0 f1"/>
              <a:gd name="f45" fmla="*/ f36 1 32"/>
              <a:gd name="f46" fmla="*/ f37 1 84"/>
              <a:gd name="f47" fmla="*/ f38 1 32"/>
              <a:gd name="f48" fmla="*/ f39 1 84"/>
              <a:gd name="f49" fmla="*/ f40 1 32"/>
              <a:gd name="f50" fmla="*/ f41 1 84"/>
              <a:gd name="f51" fmla="*/ f42 1 32"/>
              <a:gd name="f52" fmla="*/ f43 1 84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4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18"/>
                  <a:pt x="f19" y="f18"/>
                  <a:pt x="f5" y="f20"/>
                </a:cubicBezTo>
                <a:cubicBezTo>
                  <a:pt x="f12" y="f21"/>
                  <a:pt x="f22" y="f2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45">
            <a:extLst>
              <a:ext uri="{FF2B5EF4-FFF2-40B4-BE49-F238E27FC236}">
                <a16:creationId xmlns:a16="http://schemas.microsoft.com/office/drawing/2014/main" id="{79B66EE8-54D6-69C5-3348-5D30671AB024}"/>
              </a:ext>
            </a:extLst>
          </p:cNvPr>
          <p:cNvSpPr/>
          <p:nvPr/>
        </p:nvSpPr>
        <p:spPr>
          <a:xfrm>
            <a:off x="5530848" y="2965454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7"/>
              <a:gd name="f9" fmla="val 18"/>
              <a:gd name="f10" fmla="val 81"/>
              <a:gd name="f11" fmla="val 10"/>
              <a:gd name="f12" fmla="val 2"/>
              <a:gd name="f13" fmla="val 53"/>
              <a:gd name="f14" fmla="val 4"/>
              <a:gd name="f15" fmla="val 26"/>
              <a:gd name="f16" fmla="val 6"/>
              <a:gd name="f17" fmla="val 15"/>
              <a:gd name="f18" fmla="val 23"/>
              <a:gd name="f19" fmla="val 31"/>
              <a:gd name="f20" fmla="val 29"/>
              <a:gd name="f21" fmla="val 54"/>
              <a:gd name="f22" fmla="+- 0 0 -90"/>
              <a:gd name="f23" fmla="*/ f3 1 32"/>
              <a:gd name="f24" fmla="*/ f4 1 82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2"/>
              <a:gd name="f34" fmla="*/ 27 f30 1"/>
              <a:gd name="f35" fmla="*/ 82 f29 1"/>
              <a:gd name="f36" fmla="*/ 0 f30 1"/>
              <a:gd name="f37" fmla="*/ 81 f29 1"/>
              <a:gd name="f38" fmla="*/ 6 f30 1"/>
              <a:gd name="f39" fmla="*/ 0 f29 1"/>
              <a:gd name="f40" fmla="*/ 32 f30 1"/>
              <a:gd name="f41" fmla="+- f31 0 f1"/>
              <a:gd name="f42" fmla="*/ f34 1 32"/>
              <a:gd name="f43" fmla="*/ f35 1 82"/>
              <a:gd name="f44" fmla="*/ f36 1 32"/>
              <a:gd name="f45" fmla="*/ f37 1 82"/>
              <a:gd name="f46" fmla="*/ f38 1 32"/>
              <a:gd name="f47" fmla="*/ f39 1 82"/>
              <a:gd name="f48" fmla="*/ f40 1 32"/>
              <a:gd name="f49" fmla="*/ 0 1 f32"/>
              <a:gd name="f50" fmla="*/ f26 1 f32"/>
              <a:gd name="f51" fmla="*/ 0 1 f33"/>
              <a:gd name="f52" fmla="*/ f27 1 f33"/>
              <a:gd name="f53" fmla="*/ f42 1 f32"/>
              <a:gd name="f54" fmla="*/ f43 1 f33"/>
              <a:gd name="f55" fmla="*/ f44 1 f32"/>
              <a:gd name="f56" fmla="*/ f45 1 f33"/>
              <a:gd name="f57" fmla="*/ f46 1 f32"/>
              <a:gd name="f58" fmla="*/ f47 1 f33"/>
              <a:gd name="f59" fmla="*/ f48 1 f32"/>
              <a:gd name="f60" fmla="*/ f49 f23 1"/>
              <a:gd name="f61" fmla="*/ f50 f23 1"/>
              <a:gd name="f62" fmla="*/ f52 f24 1"/>
              <a:gd name="f63" fmla="*/ f51 f24 1"/>
              <a:gd name="f64" fmla="*/ f53 f23 1"/>
              <a:gd name="f65" fmla="*/ f54 f24 1"/>
              <a:gd name="f66" fmla="*/ f55 f23 1"/>
              <a:gd name="f67" fmla="*/ f56 f24 1"/>
              <a:gd name="f68" fmla="*/ f57 f23 1"/>
              <a:gd name="f69" fmla="*/ f58 f24 1"/>
              <a:gd name="f70" fmla="*/ f59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1">
                <a:pos x="f64" y="f65"/>
              </a:cxn>
              <a:cxn ang="f41">
                <a:pos x="f66" y="f67"/>
              </a:cxn>
              <a:cxn ang="f41">
                <a:pos x="f68" y="f69"/>
              </a:cxn>
              <a:cxn ang="f41">
                <a:pos x="f70" y="f69"/>
              </a:cxn>
              <a:cxn ang="f41">
                <a:pos x="f64" y="f65"/>
              </a:cxn>
            </a:cxnLst>
            <a:rect l="f60" t="f63" r="f61" b="f62"/>
            <a:pathLst>
              <a:path w="32" h="82">
                <a:moveTo>
                  <a:pt x="f8" y="f7"/>
                </a:moveTo>
                <a:cubicBezTo>
                  <a:pt x="f9" y="f10"/>
                  <a:pt x="f11" y="f10"/>
                  <a:pt x="f5" y="f10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5"/>
                  <a:pt x="f18" y="f5"/>
                  <a:pt x="f6" y="f5"/>
                </a:cubicBezTo>
                <a:cubicBezTo>
                  <a:pt x="f19" y="f8"/>
                  <a:pt x="f20" y="f21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46">
            <a:extLst>
              <a:ext uri="{FF2B5EF4-FFF2-40B4-BE49-F238E27FC236}">
                <a16:creationId xmlns:a16="http://schemas.microsoft.com/office/drawing/2014/main" id="{C0D903A1-D01B-2F32-9A16-C183169FC59F}"/>
              </a:ext>
            </a:extLst>
          </p:cNvPr>
          <p:cNvSpPr/>
          <p:nvPr/>
        </p:nvSpPr>
        <p:spPr>
          <a:xfrm>
            <a:off x="4818065" y="2911477"/>
            <a:ext cx="120645" cy="3143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6"/>
              <a:gd name="f9" fmla="val 15"/>
              <a:gd name="f10" fmla="val 1"/>
              <a:gd name="f11" fmla="val 23"/>
              <a:gd name="f12" fmla="val 2"/>
              <a:gd name="f13" fmla="val 31"/>
              <a:gd name="f14" fmla="val 29"/>
              <a:gd name="f15" fmla="val 56"/>
              <a:gd name="f16" fmla="val 27"/>
              <a:gd name="f17" fmla="val 18"/>
              <a:gd name="f18" fmla="val 10"/>
              <a:gd name="f19" fmla="val 55"/>
              <a:gd name="f20" fmla="val 4"/>
              <a:gd name="f21" fmla="val 28"/>
              <a:gd name="f22" fmla="+- 0 0 -90"/>
              <a:gd name="f23" fmla="*/ f3 1 32"/>
              <a:gd name="f24" fmla="*/ f4 1 83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3"/>
              <a:gd name="f34" fmla="*/ 6 f30 1"/>
              <a:gd name="f35" fmla="*/ 0 f29 1"/>
              <a:gd name="f36" fmla="*/ 32 f30 1"/>
              <a:gd name="f37" fmla="*/ 2 f29 1"/>
              <a:gd name="f38" fmla="*/ 27 f30 1"/>
              <a:gd name="f39" fmla="*/ 83 f29 1"/>
              <a:gd name="f40" fmla="*/ 0 f30 1"/>
              <a:gd name="f41" fmla="+- f31 0 f1"/>
              <a:gd name="f42" fmla="*/ f34 1 32"/>
              <a:gd name="f43" fmla="*/ f35 1 83"/>
              <a:gd name="f44" fmla="*/ f36 1 32"/>
              <a:gd name="f45" fmla="*/ f37 1 83"/>
              <a:gd name="f46" fmla="*/ f38 1 32"/>
              <a:gd name="f47" fmla="*/ f39 1 83"/>
              <a:gd name="f48" fmla="*/ f40 1 32"/>
              <a:gd name="f49" fmla="*/ 0 1 f32"/>
              <a:gd name="f50" fmla="*/ f26 1 f32"/>
              <a:gd name="f51" fmla="*/ 0 1 f33"/>
              <a:gd name="f52" fmla="*/ f27 1 f33"/>
              <a:gd name="f53" fmla="*/ f42 1 f32"/>
              <a:gd name="f54" fmla="*/ f43 1 f33"/>
              <a:gd name="f55" fmla="*/ f44 1 f32"/>
              <a:gd name="f56" fmla="*/ f45 1 f33"/>
              <a:gd name="f57" fmla="*/ f46 1 f32"/>
              <a:gd name="f58" fmla="*/ f47 1 f33"/>
              <a:gd name="f59" fmla="*/ f48 1 f32"/>
              <a:gd name="f60" fmla="*/ f49 f23 1"/>
              <a:gd name="f61" fmla="*/ f50 f23 1"/>
              <a:gd name="f62" fmla="*/ f52 f24 1"/>
              <a:gd name="f63" fmla="*/ f51 f24 1"/>
              <a:gd name="f64" fmla="*/ f53 f23 1"/>
              <a:gd name="f65" fmla="*/ f54 f24 1"/>
              <a:gd name="f66" fmla="*/ f55 f23 1"/>
              <a:gd name="f67" fmla="*/ f56 f24 1"/>
              <a:gd name="f68" fmla="*/ f57 f23 1"/>
              <a:gd name="f69" fmla="*/ f58 f24 1"/>
              <a:gd name="f70" fmla="*/ f59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1">
                <a:pos x="f64" y="f65"/>
              </a:cxn>
              <a:cxn ang="f41">
                <a:pos x="f66" y="f67"/>
              </a:cxn>
              <a:cxn ang="f41">
                <a:pos x="f68" y="f69"/>
              </a:cxn>
              <a:cxn ang="f41">
                <a:pos x="f70" y="f69"/>
              </a:cxn>
              <a:cxn ang="f41">
                <a:pos x="f64" y="f65"/>
              </a:cxn>
            </a:cxnLst>
            <a:rect l="f60" t="f63" r="f61" b="f62"/>
            <a:pathLst>
              <a:path w="32" h="83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7"/>
                  <a:pt x="f5" y="f7"/>
                </a:cubicBezTo>
                <a:cubicBezTo>
                  <a:pt x="f12" y="f19"/>
                  <a:pt x="f20" y="f21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47">
            <a:extLst>
              <a:ext uri="{FF2B5EF4-FFF2-40B4-BE49-F238E27FC236}">
                <a16:creationId xmlns:a16="http://schemas.microsoft.com/office/drawing/2014/main" id="{F5555167-062E-2CBF-7A3B-837FBED68EA9}"/>
              </a:ext>
            </a:extLst>
          </p:cNvPr>
          <p:cNvSpPr/>
          <p:nvPr/>
        </p:nvSpPr>
        <p:spPr>
          <a:xfrm>
            <a:off x="4678363" y="2905121"/>
            <a:ext cx="120645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4"/>
              <a:gd name="f8" fmla="val 1"/>
              <a:gd name="f9" fmla="val 30"/>
              <a:gd name="f10" fmla="val 29"/>
              <a:gd name="f11" fmla="val 28"/>
              <a:gd name="f12" fmla="val 56"/>
              <a:gd name="f13" fmla="val 26"/>
              <a:gd name="f14" fmla="val 17"/>
              <a:gd name="f15" fmla="val 83"/>
              <a:gd name="f16" fmla="val 9"/>
              <a:gd name="f17" fmla="val 82"/>
              <a:gd name="f18" fmla="val 2"/>
              <a:gd name="f19" fmla="val 54"/>
              <a:gd name="f20" fmla="val 3"/>
              <a:gd name="f21" fmla="val 27"/>
              <a:gd name="f22" fmla="val 5"/>
              <a:gd name="f23" fmla="val 14"/>
              <a:gd name="f24" fmla="val 22"/>
              <a:gd name="f25" fmla="+- 0 0 -90"/>
              <a:gd name="f26" fmla="*/ f3 1 32"/>
              <a:gd name="f27" fmla="*/ f4 1 84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32"/>
              <a:gd name="f36" fmla="*/ f32 1 84"/>
              <a:gd name="f37" fmla="*/ 32 f33 1"/>
              <a:gd name="f38" fmla="*/ 1 f32 1"/>
              <a:gd name="f39" fmla="*/ 26 f33 1"/>
              <a:gd name="f40" fmla="*/ 84 f32 1"/>
              <a:gd name="f41" fmla="*/ 0 f33 1"/>
              <a:gd name="f42" fmla="*/ 82 f32 1"/>
              <a:gd name="f43" fmla="*/ 5 f33 1"/>
              <a:gd name="f44" fmla="*/ 0 f32 1"/>
              <a:gd name="f45" fmla="+- f34 0 f1"/>
              <a:gd name="f46" fmla="*/ f37 1 32"/>
              <a:gd name="f47" fmla="*/ f38 1 84"/>
              <a:gd name="f48" fmla="*/ f39 1 32"/>
              <a:gd name="f49" fmla="*/ f40 1 84"/>
              <a:gd name="f50" fmla="*/ f41 1 32"/>
              <a:gd name="f51" fmla="*/ f42 1 84"/>
              <a:gd name="f52" fmla="*/ f43 1 32"/>
              <a:gd name="f53" fmla="*/ f44 1 84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32" h="84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15"/>
                  <a:pt x="f16" y="f17"/>
                  <a:pt x="f5" y="f17"/>
                </a:cubicBezTo>
                <a:cubicBezTo>
                  <a:pt x="f18" y="f19"/>
                  <a:pt x="f20" y="f21"/>
                  <a:pt x="f22" y="f5"/>
                </a:cubicBezTo>
                <a:cubicBezTo>
                  <a:pt x="f23" y="f8"/>
                  <a:pt x="f24" y="f8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48">
            <a:extLst>
              <a:ext uri="{FF2B5EF4-FFF2-40B4-BE49-F238E27FC236}">
                <a16:creationId xmlns:a16="http://schemas.microsoft.com/office/drawing/2014/main" id="{D194740B-E0E9-3C14-E362-48E2B9188D39}"/>
              </a:ext>
            </a:extLst>
          </p:cNvPr>
          <p:cNvSpPr/>
          <p:nvPr/>
        </p:nvSpPr>
        <p:spPr>
          <a:xfrm>
            <a:off x="5289547" y="2047871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6"/>
              <a:gd name="f9" fmla="val 17"/>
              <a:gd name="f10" fmla="val 9"/>
              <a:gd name="f11" fmla="val 81"/>
              <a:gd name="f12" fmla="val 80"/>
              <a:gd name="f13" fmla="val 2"/>
              <a:gd name="f14" fmla="val 53"/>
              <a:gd name="f15" fmla="val 3"/>
              <a:gd name="f16" fmla="val 27"/>
              <a:gd name="f17" fmla="val 5"/>
              <a:gd name="f18" fmla="val 14"/>
              <a:gd name="f19" fmla="val 1"/>
              <a:gd name="f20" fmla="val 22"/>
              <a:gd name="f21" fmla="val 30"/>
              <a:gd name="f22" fmla="val 29"/>
              <a:gd name="f23" fmla="val 28"/>
              <a:gd name="f24" fmla="val 55"/>
              <a:gd name="f25" fmla="+- 0 0 -90"/>
              <a:gd name="f26" fmla="*/ f3 1 32"/>
              <a:gd name="f27" fmla="*/ f4 1 82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32"/>
              <a:gd name="f36" fmla="*/ f32 1 82"/>
              <a:gd name="f37" fmla="*/ 26 f33 1"/>
              <a:gd name="f38" fmla="*/ 82 f32 1"/>
              <a:gd name="f39" fmla="*/ 0 f33 1"/>
              <a:gd name="f40" fmla="*/ 80 f32 1"/>
              <a:gd name="f41" fmla="*/ 5 f33 1"/>
              <a:gd name="f42" fmla="*/ 0 f32 1"/>
              <a:gd name="f43" fmla="*/ 32 f33 1"/>
              <a:gd name="f44" fmla="*/ 2 f32 1"/>
              <a:gd name="f45" fmla="+- f34 0 f1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f43 1 32"/>
              <a:gd name="f53" fmla="*/ f44 1 82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32" h="82">
                <a:moveTo>
                  <a:pt x="f8" y="f7"/>
                </a:moveTo>
                <a:cubicBezTo>
                  <a:pt x="f9" y="f7"/>
                  <a:pt x="f10" y="f11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9"/>
                  <a:pt x="f20" y="f19"/>
                  <a:pt x="f6" y="f13"/>
                </a:cubicBezTo>
                <a:cubicBezTo>
                  <a:pt x="f21" y="f22"/>
                  <a:pt x="f23" y="f24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B9F1B6A2-8B9D-548C-86D9-058A319AE957}"/>
              </a:ext>
            </a:extLst>
          </p:cNvPr>
          <p:cNvSpPr/>
          <p:nvPr/>
        </p:nvSpPr>
        <p:spPr>
          <a:xfrm>
            <a:off x="4719639" y="4262439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5"/>
              <a:gd name="f9" fmla="val 14"/>
              <a:gd name="f10" fmla="val 22"/>
              <a:gd name="f11" fmla="val 1"/>
              <a:gd name="f12" fmla="val 2"/>
              <a:gd name="f13" fmla="val 30"/>
              <a:gd name="f14" fmla="val 29"/>
              <a:gd name="f15" fmla="val 28"/>
              <a:gd name="f16" fmla="val 55"/>
              <a:gd name="f17" fmla="val 27"/>
              <a:gd name="f18" fmla="val 17"/>
              <a:gd name="f19" fmla="val 81"/>
              <a:gd name="f20" fmla="val 9"/>
              <a:gd name="f21" fmla="val 80"/>
              <a:gd name="f22" fmla="val 53"/>
              <a:gd name="f23" fmla="val 3"/>
              <a:gd name="f24" fmla="+- 0 0 -90"/>
              <a:gd name="f25" fmla="*/ f3 1 32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2"/>
              <a:gd name="f36" fmla="*/ 5 f32 1"/>
              <a:gd name="f37" fmla="*/ 0 f31 1"/>
              <a:gd name="f38" fmla="*/ 32 f32 1"/>
              <a:gd name="f39" fmla="*/ 2 f31 1"/>
              <a:gd name="f40" fmla="*/ 27 f32 1"/>
              <a:gd name="f41" fmla="*/ 82 f31 1"/>
              <a:gd name="f42" fmla="*/ 0 f32 1"/>
              <a:gd name="f43" fmla="*/ 80 f31 1"/>
              <a:gd name="f44" fmla="+- f33 0 f1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f42 1 32"/>
              <a:gd name="f52" fmla="*/ f43 1 82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2">
                <a:moveTo>
                  <a:pt x="f8" y="f5"/>
                </a:moveTo>
                <a:cubicBezTo>
                  <a:pt x="f9" y="f5"/>
                  <a:pt x="f10" y="f11"/>
                  <a:pt x="f6" y="f12"/>
                </a:cubicBezTo>
                <a:cubicBezTo>
                  <a:pt x="f13" y="f14"/>
                  <a:pt x="f15" y="f16"/>
                  <a:pt x="f17" y="f7"/>
                </a:cubicBezTo>
                <a:cubicBezTo>
                  <a:pt x="f18" y="f19"/>
                  <a:pt x="f20" y="f19"/>
                  <a:pt x="f5" y="f21"/>
                </a:cubicBezTo>
                <a:cubicBezTo>
                  <a:pt x="f12" y="f22"/>
                  <a:pt x="f23" y="f17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5" name="Freeform 50">
            <a:extLst>
              <a:ext uri="{FF2B5EF4-FFF2-40B4-BE49-F238E27FC236}">
                <a16:creationId xmlns:a16="http://schemas.microsoft.com/office/drawing/2014/main" id="{7D0A5E19-8F6C-D4C6-5E20-DF63A19CDA90}"/>
              </a:ext>
            </a:extLst>
          </p:cNvPr>
          <p:cNvSpPr/>
          <p:nvPr/>
        </p:nvSpPr>
        <p:spPr>
          <a:xfrm>
            <a:off x="4500567" y="3349620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7"/>
              <a:gd name="f9" fmla="val 17"/>
              <a:gd name="f10" fmla="val 81"/>
              <a:gd name="f11" fmla="val 9"/>
              <a:gd name="f12" fmla="val 80"/>
              <a:gd name="f13" fmla="val 2"/>
              <a:gd name="f14" fmla="val 53"/>
              <a:gd name="f15" fmla="val 4"/>
              <a:gd name="f16" fmla="val 5"/>
              <a:gd name="f17" fmla="val 14"/>
              <a:gd name="f18" fmla="val 23"/>
              <a:gd name="f19" fmla="val 1"/>
              <a:gd name="f20" fmla="val 30"/>
              <a:gd name="f21" fmla="val 28"/>
              <a:gd name="f22" fmla="val 54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27 f31 1"/>
              <a:gd name="f36" fmla="*/ 82 f30 1"/>
              <a:gd name="f37" fmla="*/ 0 f31 1"/>
              <a:gd name="f38" fmla="*/ 80 f30 1"/>
              <a:gd name="f39" fmla="*/ 5 f31 1"/>
              <a:gd name="f40" fmla="*/ 0 f30 1"/>
              <a:gd name="f41" fmla="*/ 32 f31 1"/>
              <a:gd name="f42" fmla="*/ 1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8"/>
                  <a:pt x="f16" y="f5"/>
                </a:cubicBezTo>
                <a:cubicBezTo>
                  <a:pt x="f17" y="f5"/>
                  <a:pt x="f18" y="f19"/>
                  <a:pt x="f6" y="f19"/>
                </a:cubicBezTo>
                <a:cubicBezTo>
                  <a:pt x="f20" y="f21"/>
                  <a:pt x="f21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Freeform 51">
            <a:extLst>
              <a:ext uri="{FF2B5EF4-FFF2-40B4-BE49-F238E27FC236}">
                <a16:creationId xmlns:a16="http://schemas.microsoft.com/office/drawing/2014/main" id="{1C2FD81C-F64C-2136-C499-3A213CB8B450}"/>
              </a:ext>
            </a:extLst>
          </p:cNvPr>
          <p:cNvSpPr/>
          <p:nvPr/>
        </p:nvSpPr>
        <p:spPr>
          <a:xfrm>
            <a:off x="5029200" y="3832222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6"/>
              <a:gd name="f9" fmla="val 17"/>
              <a:gd name="f10" fmla="val 81"/>
              <a:gd name="f11" fmla="val 9"/>
              <a:gd name="f12" fmla="val 1"/>
              <a:gd name="f13" fmla="val 54"/>
              <a:gd name="f14" fmla="val 3"/>
              <a:gd name="f15" fmla="val 27"/>
              <a:gd name="f16" fmla="val 5"/>
              <a:gd name="f17" fmla="val 14"/>
              <a:gd name="f18" fmla="val 23"/>
              <a:gd name="f19" fmla="val 30"/>
              <a:gd name="f20" fmla="val 28"/>
              <a:gd name="f21" fmla="+- 0 0 -90"/>
              <a:gd name="f22" fmla="*/ f3 1 32"/>
              <a:gd name="f23" fmla="*/ f4 1 82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32"/>
              <a:gd name="f32" fmla="*/ f28 1 82"/>
              <a:gd name="f33" fmla="*/ 26 f29 1"/>
              <a:gd name="f34" fmla="*/ 82 f28 1"/>
              <a:gd name="f35" fmla="*/ 0 f29 1"/>
              <a:gd name="f36" fmla="*/ 81 f28 1"/>
              <a:gd name="f37" fmla="*/ 5 f29 1"/>
              <a:gd name="f38" fmla="*/ 0 f28 1"/>
              <a:gd name="f39" fmla="*/ 32 f29 1"/>
              <a:gd name="f40" fmla="*/ 1 f28 1"/>
              <a:gd name="f41" fmla="+- f30 0 f1"/>
              <a:gd name="f42" fmla="*/ f33 1 32"/>
              <a:gd name="f43" fmla="*/ f34 1 82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0 1 f31"/>
              <a:gd name="f51" fmla="*/ f25 1 f31"/>
              <a:gd name="f52" fmla="*/ 0 1 f32"/>
              <a:gd name="f53" fmla="*/ f26 1 f32"/>
              <a:gd name="f54" fmla="*/ f42 1 f31"/>
              <a:gd name="f55" fmla="*/ f43 1 f32"/>
              <a:gd name="f56" fmla="*/ f44 1 f31"/>
              <a:gd name="f57" fmla="*/ f45 1 f32"/>
              <a:gd name="f58" fmla="*/ f46 1 f31"/>
              <a:gd name="f59" fmla="*/ f47 1 f32"/>
              <a:gd name="f60" fmla="*/ f48 1 f31"/>
              <a:gd name="f61" fmla="*/ f49 1 f32"/>
              <a:gd name="f62" fmla="*/ f50 f22 1"/>
              <a:gd name="f63" fmla="*/ f51 f22 1"/>
              <a:gd name="f64" fmla="*/ f53 f23 1"/>
              <a:gd name="f65" fmla="*/ f52 f23 1"/>
              <a:gd name="f66" fmla="*/ f54 f22 1"/>
              <a:gd name="f67" fmla="*/ f55 f23 1"/>
              <a:gd name="f68" fmla="*/ f56 f22 1"/>
              <a:gd name="f69" fmla="*/ f57 f23 1"/>
              <a:gd name="f70" fmla="*/ f58 f22 1"/>
              <a:gd name="f71" fmla="*/ f59 f23 1"/>
              <a:gd name="f72" fmla="*/ f60 f22 1"/>
              <a:gd name="f73" fmla="*/ f61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1">
                <a:pos x="f66" y="f67"/>
              </a:cxn>
              <a:cxn ang="f41">
                <a:pos x="f68" y="f69"/>
              </a:cxn>
              <a:cxn ang="f41">
                <a:pos x="f70" y="f71"/>
              </a:cxn>
              <a:cxn ang="f41">
                <a:pos x="f72" y="f73"/>
              </a:cxn>
              <a:cxn ang="f41">
                <a:pos x="f66" y="f67"/>
              </a:cxn>
            </a:cxnLst>
            <a:rect l="f62" t="f65" r="f63" b="f64"/>
            <a:pathLst>
              <a:path w="32" h="82">
                <a:moveTo>
                  <a:pt x="f8" y="f7"/>
                </a:moveTo>
                <a:cubicBezTo>
                  <a:pt x="f9" y="f10"/>
                  <a:pt x="f11" y="f10"/>
                  <a:pt x="f5" y="f10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12"/>
                  <a:pt x="f18" y="f12"/>
                  <a:pt x="f6" y="f12"/>
                </a:cubicBezTo>
                <a:cubicBezTo>
                  <a:pt x="f19" y="f20"/>
                  <a:pt x="f20" y="f1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7" name="Freeform 52">
            <a:extLst>
              <a:ext uri="{FF2B5EF4-FFF2-40B4-BE49-F238E27FC236}">
                <a16:creationId xmlns:a16="http://schemas.microsoft.com/office/drawing/2014/main" id="{85643271-9865-5F13-041D-89F7E4866D9D}"/>
              </a:ext>
            </a:extLst>
          </p:cNvPr>
          <p:cNvSpPr/>
          <p:nvPr/>
        </p:nvSpPr>
        <p:spPr>
          <a:xfrm>
            <a:off x="4749805" y="3813176"/>
            <a:ext cx="125409" cy="3143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"/>
              <a:gd name="f7" fmla="val 83"/>
              <a:gd name="f8" fmla="val 81"/>
              <a:gd name="f9" fmla="val 2"/>
              <a:gd name="f10" fmla="val 53"/>
              <a:gd name="f11" fmla="val 4"/>
              <a:gd name="f12" fmla="val 27"/>
              <a:gd name="f13" fmla="val 6"/>
              <a:gd name="f14" fmla="val 15"/>
              <a:gd name="f15" fmla="val 1"/>
              <a:gd name="f16" fmla="val 23"/>
              <a:gd name="f17" fmla="val 31"/>
              <a:gd name="f18" fmla="val 29"/>
              <a:gd name="f19" fmla="val 55"/>
              <a:gd name="f20" fmla="val 18"/>
              <a:gd name="f21" fmla="val 82"/>
              <a:gd name="f22" fmla="val 10"/>
              <a:gd name="f23" fmla="+- 0 0 -90"/>
              <a:gd name="f24" fmla="*/ f3 1 33"/>
              <a:gd name="f25" fmla="*/ f4 1 83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3"/>
              <a:gd name="f34" fmla="*/ f30 1 83"/>
              <a:gd name="f35" fmla="*/ 0 f31 1"/>
              <a:gd name="f36" fmla="*/ 81 f30 1"/>
              <a:gd name="f37" fmla="*/ 6 f31 1"/>
              <a:gd name="f38" fmla="*/ 0 f30 1"/>
              <a:gd name="f39" fmla="*/ 33 f31 1"/>
              <a:gd name="f40" fmla="*/ 2 f30 1"/>
              <a:gd name="f41" fmla="*/ 27 f31 1"/>
              <a:gd name="f42" fmla="*/ 83 f30 1"/>
              <a:gd name="f43" fmla="+- f32 0 f1"/>
              <a:gd name="f44" fmla="*/ f35 1 33"/>
              <a:gd name="f45" fmla="*/ f36 1 83"/>
              <a:gd name="f46" fmla="*/ f37 1 33"/>
              <a:gd name="f47" fmla="*/ f38 1 83"/>
              <a:gd name="f48" fmla="*/ f39 1 33"/>
              <a:gd name="f49" fmla="*/ f40 1 83"/>
              <a:gd name="f50" fmla="*/ f41 1 33"/>
              <a:gd name="f51" fmla="*/ f42 1 83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3" h="83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5"/>
                  <a:pt x="f6" y="f9"/>
                </a:cubicBezTo>
                <a:cubicBezTo>
                  <a:pt x="f17" y="f18"/>
                  <a:pt x="f18" y="f19"/>
                  <a:pt x="f12" y="f7"/>
                </a:cubicBezTo>
                <a:cubicBezTo>
                  <a:pt x="f20" y="f21"/>
                  <a:pt x="f22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8" name="Freeform 53">
            <a:extLst>
              <a:ext uri="{FF2B5EF4-FFF2-40B4-BE49-F238E27FC236}">
                <a16:creationId xmlns:a16="http://schemas.microsoft.com/office/drawing/2014/main" id="{F4639798-B920-ED68-4A16-4C98AAFA0E28}"/>
              </a:ext>
            </a:extLst>
          </p:cNvPr>
          <p:cNvSpPr/>
          <p:nvPr/>
        </p:nvSpPr>
        <p:spPr>
          <a:xfrm>
            <a:off x="5584826" y="2066928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6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55"/>
              <a:gd name="f16" fmla="val 27"/>
              <a:gd name="f17" fmla="val 18"/>
              <a:gd name="f18" fmla="val 9"/>
              <a:gd name="f19" fmla="val 81"/>
              <a:gd name="f20" fmla="val 54"/>
              <a:gd name="f21" fmla="val 4"/>
              <a:gd name="f22" fmla="val 28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6 f31 1"/>
              <a:gd name="f36" fmla="*/ 0 f30 1"/>
              <a:gd name="f37" fmla="*/ 32 f31 1"/>
              <a:gd name="f38" fmla="*/ 2 f30 1"/>
              <a:gd name="f39" fmla="*/ 27 f31 1"/>
              <a:gd name="f40" fmla="*/ 82 f30 1"/>
              <a:gd name="f41" fmla="*/ 0 f31 1"/>
              <a:gd name="f42" fmla="*/ 81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19"/>
                  <a:pt x="f5" y="f19"/>
                </a:cubicBezTo>
                <a:cubicBezTo>
                  <a:pt x="f12" y="f20"/>
                  <a:pt x="f21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Freeform 54">
            <a:extLst>
              <a:ext uri="{FF2B5EF4-FFF2-40B4-BE49-F238E27FC236}">
                <a16:creationId xmlns:a16="http://schemas.microsoft.com/office/drawing/2014/main" id="{F0057BF6-2FA5-F662-106E-2BF6CC3B6FC3}"/>
              </a:ext>
            </a:extLst>
          </p:cNvPr>
          <p:cNvSpPr/>
          <p:nvPr/>
        </p:nvSpPr>
        <p:spPr>
          <a:xfrm>
            <a:off x="4870451" y="2022479"/>
            <a:ext cx="120645" cy="307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80"/>
              <a:gd name="f9" fmla="val 2"/>
              <a:gd name="f10" fmla="val 53"/>
              <a:gd name="f11" fmla="val 4"/>
              <a:gd name="f12" fmla="val 27"/>
              <a:gd name="f13" fmla="val 6"/>
              <a:gd name="f14" fmla="val 14"/>
              <a:gd name="f15" fmla="val 1"/>
              <a:gd name="f16" fmla="val 23"/>
              <a:gd name="f17" fmla="val 30"/>
              <a:gd name="f18" fmla="val 29"/>
              <a:gd name="f19" fmla="val 55"/>
              <a:gd name="f20" fmla="val 18"/>
              <a:gd name="f21" fmla="val 9"/>
              <a:gd name="f22" fmla="val 81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0 f31 1"/>
              <a:gd name="f36" fmla="*/ 80 f30 1"/>
              <a:gd name="f37" fmla="*/ 6 f31 1"/>
              <a:gd name="f38" fmla="*/ 0 f30 1"/>
              <a:gd name="f39" fmla="*/ 32 f31 1"/>
              <a:gd name="f40" fmla="*/ 2 f30 1"/>
              <a:gd name="f41" fmla="*/ 27 f31 1"/>
              <a:gd name="f42" fmla="*/ 82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16" y="f15"/>
                  <a:pt x="f6" y="f9"/>
                </a:cubicBezTo>
                <a:cubicBezTo>
                  <a:pt x="f17" y="f18"/>
                  <a:pt x="f18" y="f19"/>
                  <a:pt x="f12" y="f7"/>
                </a:cubicBezTo>
                <a:cubicBezTo>
                  <a:pt x="f20" y="f7"/>
                  <a:pt x="f21" y="f22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0" name="Freeform 55">
            <a:extLst>
              <a:ext uri="{FF2B5EF4-FFF2-40B4-BE49-F238E27FC236}">
                <a16:creationId xmlns:a16="http://schemas.microsoft.com/office/drawing/2014/main" id="{A716B54E-7E91-F237-93EC-5508B5FB3347}"/>
              </a:ext>
            </a:extLst>
          </p:cNvPr>
          <p:cNvSpPr/>
          <p:nvPr/>
        </p:nvSpPr>
        <p:spPr>
          <a:xfrm>
            <a:off x="4995860" y="4278313"/>
            <a:ext cx="12064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5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28"/>
              <a:gd name="f16" fmla="val 56"/>
              <a:gd name="f17" fmla="val 27"/>
              <a:gd name="f18" fmla="val 17"/>
              <a:gd name="f19" fmla="val 82"/>
              <a:gd name="f20" fmla="val 9"/>
              <a:gd name="f21" fmla="val 81"/>
              <a:gd name="f22" fmla="val 54"/>
              <a:gd name="f23" fmla="val 4"/>
              <a:gd name="f24" fmla="+- 0 0 -90"/>
              <a:gd name="f25" fmla="*/ f3 1 32"/>
              <a:gd name="f26" fmla="*/ f4 1 83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3"/>
              <a:gd name="f36" fmla="*/ 5 f32 1"/>
              <a:gd name="f37" fmla="*/ 0 f31 1"/>
              <a:gd name="f38" fmla="*/ 32 f32 1"/>
              <a:gd name="f39" fmla="*/ 2 f31 1"/>
              <a:gd name="f40" fmla="*/ 27 f32 1"/>
              <a:gd name="f41" fmla="*/ 83 f31 1"/>
              <a:gd name="f42" fmla="*/ 0 f32 1"/>
              <a:gd name="f43" fmla="*/ 81 f31 1"/>
              <a:gd name="f44" fmla="+- f33 0 f1"/>
              <a:gd name="f45" fmla="*/ f36 1 32"/>
              <a:gd name="f46" fmla="*/ f37 1 83"/>
              <a:gd name="f47" fmla="*/ f38 1 32"/>
              <a:gd name="f48" fmla="*/ f39 1 83"/>
              <a:gd name="f49" fmla="*/ f40 1 32"/>
              <a:gd name="f50" fmla="*/ f41 1 83"/>
              <a:gd name="f51" fmla="*/ f42 1 32"/>
              <a:gd name="f52" fmla="*/ f43 1 83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3">
                <a:moveTo>
                  <a:pt x="f8" y="f5"/>
                </a:moveTo>
                <a:cubicBezTo>
                  <a:pt x="f9" y="f10"/>
                  <a:pt x="f11" y="f12"/>
                  <a:pt x="f6" y="f12"/>
                </a:cubicBezTo>
                <a:cubicBezTo>
                  <a:pt x="f13" y="f14"/>
                  <a:pt x="f15" y="f16"/>
                  <a:pt x="f17" y="f7"/>
                </a:cubicBezTo>
                <a:cubicBezTo>
                  <a:pt x="f18" y="f19"/>
                  <a:pt x="f20" y="f19"/>
                  <a:pt x="f5" y="f21"/>
                </a:cubicBezTo>
                <a:cubicBezTo>
                  <a:pt x="f12" y="f22"/>
                  <a:pt x="f23" y="f1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1" name="Freeform 56">
            <a:extLst>
              <a:ext uri="{FF2B5EF4-FFF2-40B4-BE49-F238E27FC236}">
                <a16:creationId xmlns:a16="http://schemas.microsoft.com/office/drawing/2014/main" id="{064C108B-EC3F-88E9-0FB3-5E8E55E8A207}"/>
              </a:ext>
            </a:extLst>
          </p:cNvPr>
          <p:cNvSpPr/>
          <p:nvPr/>
        </p:nvSpPr>
        <p:spPr>
          <a:xfrm>
            <a:off x="4610103" y="3806820"/>
            <a:ext cx="120645" cy="307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5"/>
              <a:gd name="f9" fmla="val 14"/>
              <a:gd name="f10" fmla="val 23"/>
              <a:gd name="f11" fmla="val 1"/>
              <a:gd name="f12" fmla="val 30"/>
              <a:gd name="f13" fmla="val 29"/>
              <a:gd name="f14" fmla="val 28"/>
              <a:gd name="f15" fmla="val 55"/>
              <a:gd name="f16" fmla="val 27"/>
              <a:gd name="f17" fmla="val 17"/>
              <a:gd name="f18" fmla="val 81"/>
              <a:gd name="f19" fmla="val 9"/>
              <a:gd name="f20" fmla="val 80"/>
              <a:gd name="f21" fmla="val 2"/>
              <a:gd name="f22" fmla="val 53"/>
              <a:gd name="f23" fmla="val 3"/>
              <a:gd name="f24" fmla="+- 0 0 -90"/>
              <a:gd name="f25" fmla="*/ f3 1 32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2"/>
              <a:gd name="f36" fmla="*/ 5 f32 1"/>
              <a:gd name="f37" fmla="*/ 0 f31 1"/>
              <a:gd name="f38" fmla="*/ 32 f32 1"/>
              <a:gd name="f39" fmla="*/ 1 f31 1"/>
              <a:gd name="f40" fmla="*/ 27 f32 1"/>
              <a:gd name="f41" fmla="*/ 82 f31 1"/>
              <a:gd name="f42" fmla="*/ 0 f32 1"/>
              <a:gd name="f43" fmla="*/ 80 f31 1"/>
              <a:gd name="f44" fmla="+- f33 0 f1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f42 1 32"/>
              <a:gd name="f52" fmla="*/ f43 1 82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2">
                <a:moveTo>
                  <a:pt x="f8" y="f5"/>
                </a:moveTo>
                <a:cubicBezTo>
                  <a:pt x="f9" y="f5"/>
                  <a:pt x="f10" y="f11"/>
                  <a:pt x="f6" y="f11"/>
                </a:cubicBezTo>
                <a:cubicBezTo>
                  <a:pt x="f12" y="f13"/>
                  <a:pt x="f14" y="f15"/>
                  <a:pt x="f16" y="f7"/>
                </a:cubicBezTo>
                <a:cubicBezTo>
                  <a:pt x="f17" y="f18"/>
                  <a:pt x="f19" y="f18"/>
                  <a:pt x="f5" y="f20"/>
                </a:cubicBezTo>
                <a:cubicBezTo>
                  <a:pt x="f21" y="f22"/>
                  <a:pt x="f23" y="f16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2" name="Freeform 57">
            <a:extLst>
              <a:ext uri="{FF2B5EF4-FFF2-40B4-BE49-F238E27FC236}">
                <a16:creationId xmlns:a16="http://schemas.microsoft.com/office/drawing/2014/main" id="{5099F754-665C-DEF8-2E04-773C33A1E434}"/>
              </a:ext>
            </a:extLst>
          </p:cNvPr>
          <p:cNvSpPr/>
          <p:nvPr/>
        </p:nvSpPr>
        <p:spPr>
          <a:xfrm>
            <a:off x="5168902" y="3840159"/>
            <a:ext cx="12064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27"/>
              <a:gd name="f9" fmla="val 18"/>
              <a:gd name="f10" fmla="val 82"/>
              <a:gd name="f11" fmla="val 9"/>
              <a:gd name="f12" fmla="val 81"/>
              <a:gd name="f13" fmla="val 2"/>
              <a:gd name="f14" fmla="val 54"/>
              <a:gd name="f15" fmla="val 4"/>
              <a:gd name="f16" fmla="val 28"/>
              <a:gd name="f17" fmla="val 5"/>
              <a:gd name="f18" fmla="val 15"/>
              <a:gd name="f19" fmla="val 1"/>
              <a:gd name="f20" fmla="val 23"/>
              <a:gd name="f21" fmla="val 30"/>
              <a:gd name="f22" fmla="val 29"/>
              <a:gd name="f23" fmla="val 55"/>
              <a:gd name="f24" fmla="+- 0 0 -90"/>
              <a:gd name="f25" fmla="*/ f3 1 32"/>
              <a:gd name="f26" fmla="*/ f4 1 83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3"/>
              <a:gd name="f36" fmla="*/ 27 f32 1"/>
              <a:gd name="f37" fmla="*/ 83 f31 1"/>
              <a:gd name="f38" fmla="*/ 0 f32 1"/>
              <a:gd name="f39" fmla="*/ 81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3"/>
              <a:gd name="f47" fmla="*/ f38 1 32"/>
              <a:gd name="f48" fmla="*/ f39 1 83"/>
              <a:gd name="f49" fmla="*/ f40 1 32"/>
              <a:gd name="f50" fmla="*/ f41 1 83"/>
              <a:gd name="f51" fmla="*/ f42 1 32"/>
              <a:gd name="f52" fmla="*/ f43 1 83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3">
                <a:moveTo>
                  <a:pt x="f8" y="f7"/>
                </a:moveTo>
                <a:cubicBezTo>
                  <a:pt x="f9" y="f10"/>
                  <a:pt x="f11" y="f12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9"/>
                  <a:pt x="f20" y="f19"/>
                  <a:pt x="f6" y="f13"/>
                </a:cubicBezTo>
                <a:cubicBezTo>
                  <a:pt x="f21" y="f22"/>
                  <a:pt x="f16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3" name="Freeform 58">
            <a:extLst>
              <a:ext uri="{FF2B5EF4-FFF2-40B4-BE49-F238E27FC236}">
                <a16:creationId xmlns:a16="http://schemas.microsoft.com/office/drawing/2014/main" id="{C7CC54C1-8C07-C96C-E553-4F74966D580D}"/>
              </a:ext>
            </a:extLst>
          </p:cNvPr>
          <p:cNvSpPr/>
          <p:nvPr/>
        </p:nvSpPr>
        <p:spPr>
          <a:xfrm>
            <a:off x="4437061" y="4243392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6"/>
              <a:gd name="f9" fmla="val 17"/>
              <a:gd name="f10" fmla="val 9"/>
              <a:gd name="f11" fmla="val 81"/>
              <a:gd name="f12" fmla="val 2"/>
              <a:gd name="f13" fmla="val 54"/>
              <a:gd name="f14" fmla="val 3"/>
              <a:gd name="f15" fmla="val 27"/>
              <a:gd name="f16" fmla="val 5"/>
              <a:gd name="f17" fmla="val 14"/>
              <a:gd name="f18" fmla="val 1"/>
              <a:gd name="f19" fmla="val 23"/>
              <a:gd name="f20" fmla="val 30"/>
              <a:gd name="f21" fmla="val 29"/>
              <a:gd name="f22" fmla="val 28"/>
              <a:gd name="f23" fmla="val 55"/>
              <a:gd name="f24" fmla="+- 0 0 -90"/>
              <a:gd name="f25" fmla="*/ f3 1 32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2"/>
              <a:gd name="f36" fmla="*/ 26 f32 1"/>
              <a:gd name="f37" fmla="*/ 82 f31 1"/>
              <a:gd name="f38" fmla="*/ 0 f32 1"/>
              <a:gd name="f39" fmla="*/ 81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f42 1 32"/>
              <a:gd name="f52" fmla="*/ f43 1 82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2">
                <a:moveTo>
                  <a:pt x="f8" y="f7"/>
                </a:moveTo>
                <a:cubicBezTo>
                  <a:pt x="f9" y="f7"/>
                  <a:pt x="f10" y="f11"/>
                  <a:pt x="f5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18"/>
                  <a:pt x="f19" y="f18"/>
                  <a:pt x="f6" y="f12"/>
                </a:cubicBezTo>
                <a:cubicBezTo>
                  <a:pt x="f20" y="f21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4" name="Freeform 59">
            <a:extLst>
              <a:ext uri="{FF2B5EF4-FFF2-40B4-BE49-F238E27FC236}">
                <a16:creationId xmlns:a16="http://schemas.microsoft.com/office/drawing/2014/main" id="{DFDE9CCA-097E-F0D2-2007-C5577B4CCF35}"/>
              </a:ext>
            </a:extLst>
          </p:cNvPr>
          <p:cNvSpPr/>
          <p:nvPr/>
        </p:nvSpPr>
        <p:spPr>
          <a:xfrm>
            <a:off x="4576764" y="4251329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6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55"/>
              <a:gd name="f16" fmla="val 27"/>
              <a:gd name="f17" fmla="val 18"/>
              <a:gd name="f18" fmla="val 9"/>
              <a:gd name="f19" fmla="val 81"/>
              <a:gd name="f20" fmla="val 54"/>
              <a:gd name="f21" fmla="val 4"/>
              <a:gd name="f22" fmla="val 28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6 f31 1"/>
              <a:gd name="f36" fmla="*/ 0 f30 1"/>
              <a:gd name="f37" fmla="*/ 32 f31 1"/>
              <a:gd name="f38" fmla="*/ 2 f30 1"/>
              <a:gd name="f39" fmla="*/ 27 f31 1"/>
              <a:gd name="f40" fmla="*/ 82 f30 1"/>
              <a:gd name="f41" fmla="*/ 0 f31 1"/>
              <a:gd name="f42" fmla="*/ 81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8" y="f5"/>
                </a:moveTo>
                <a:cubicBezTo>
                  <a:pt x="f9" y="f10"/>
                  <a:pt x="f11" y="f12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19"/>
                  <a:pt x="f5" y="f19"/>
                </a:cubicBezTo>
                <a:cubicBezTo>
                  <a:pt x="f12" y="f20"/>
                  <a:pt x="f21" y="f22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Freeform 60">
            <a:extLst>
              <a:ext uri="{FF2B5EF4-FFF2-40B4-BE49-F238E27FC236}">
                <a16:creationId xmlns:a16="http://schemas.microsoft.com/office/drawing/2014/main" id="{102016E2-D0AC-0451-6F6C-69306AAD91C2}"/>
              </a:ext>
            </a:extLst>
          </p:cNvPr>
          <p:cNvSpPr/>
          <p:nvPr/>
        </p:nvSpPr>
        <p:spPr>
          <a:xfrm>
            <a:off x="4587873" y="2003422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5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55"/>
              <a:gd name="f16" fmla="val 27"/>
              <a:gd name="f17" fmla="val 18"/>
              <a:gd name="f18" fmla="val 9"/>
              <a:gd name="f19" fmla="val 81"/>
              <a:gd name="f20" fmla="val 54"/>
              <a:gd name="f21" fmla="val 4"/>
              <a:gd name="f22" fmla="+- 0 0 -90"/>
              <a:gd name="f23" fmla="*/ f3 1 32"/>
              <a:gd name="f24" fmla="*/ f4 1 82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2"/>
              <a:gd name="f34" fmla="*/ 5 f30 1"/>
              <a:gd name="f35" fmla="*/ 0 f29 1"/>
              <a:gd name="f36" fmla="*/ 32 f30 1"/>
              <a:gd name="f37" fmla="*/ 2 f29 1"/>
              <a:gd name="f38" fmla="*/ 27 f30 1"/>
              <a:gd name="f39" fmla="*/ 82 f29 1"/>
              <a:gd name="f40" fmla="*/ 0 f30 1"/>
              <a:gd name="f41" fmla="*/ 81 f29 1"/>
              <a:gd name="f42" fmla="+- f31 0 f1"/>
              <a:gd name="f43" fmla="*/ f34 1 32"/>
              <a:gd name="f44" fmla="*/ f35 1 82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32" h="82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19"/>
                  <a:pt x="f5" y="f19"/>
                </a:cubicBezTo>
                <a:cubicBezTo>
                  <a:pt x="f12" y="f20"/>
                  <a:pt x="f21" y="f16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Freeform 61">
            <a:extLst>
              <a:ext uri="{FF2B5EF4-FFF2-40B4-BE49-F238E27FC236}">
                <a16:creationId xmlns:a16="http://schemas.microsoft.com/office/drawing/2014/main" id="{5A5BCF2D-A393-49ED-0344-C9DBDB92CD6D}"/>
              </a:ext>
            </a:extLst>
          </p:cNvPr>
          <p:cNvSpPr/>
          <p:nvPr/>
        </p:nvSpPr>
        <p:spPr>
          <a:xfrm>
            <a:off x="5292730" y="4300542"/>
            <a:ext cx="122236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6"/>
              <a:gd name="f9" fmla="val 17"/>
              <a:gd name="f10" fmla="val 81"/>
              <a:gd name="f11" fmla="val 9"/>
              <a:gd name="f12" fmla="val 80"/>
              <a:gd name="f13" fmla="val 2"/>
              <a:gd name="f14" fmla="val 53"/>
              <a:gd name="f15" fmla="val 3"/>
              <a:gd name="f16" fmla="val 27"/>
              <a:gd name="f17" fmla="val 5"/>
              <a:gd name="f18" fmla="val 14"/>
              <a:gd name="f19" fmla="val 23"/>
              <a:gd name="f20" fmla="val 1"/>
              <a:gd name="f21" fmla="val 30"/>
              <a:gd name="f22" fmla="val 29"/>
              <a:gd name="f23" fmla="val 28"/>
              <a:gd name="f24" fmla="val 55"/>
              <a:gd name="f25" fmla="+- 0 0 -90"/>
              <a:gd name="f26" fmla="*/ f3 1 32"/>
              <a:gd name="f27" fmla="*/ f4 1 82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32"/>
              <a:gd name="f36" fmla="*/ f32 1 82"/>
              <a:gd name="f37" fmla="*/ 26 f33 1"/>
              <a:gd name="f38" fmla="*/ 82 f32 1"/>
              <a:gd name="f39" fmla="*/ 0 f33 1"/>
              <a:gd name="f40" fmla="*/ 80 f32 1"/>
              <a:gd name="f41" fmla="*/ 5 f33 1"/>
              <a:gd name="f42" fmla="*/ 0 f32 1"/>
              <a:gd name="f43" fmla="*/ 32 f33 1"/>
              <a:gd name="f44" fmla="*/ 1 f32 1"/>
              <a:gd name="f45" fmla="+- f34 0 f1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f43 1 32"/>
              <a:gd name="f53" fmla="*/ f44 1 82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32" h="82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5"/>
                  <a:pt x="f19" y="f20"/>
                  <a:pt x="f6" y="f20"/>
                </a:cubicBezTo>
                <a:cubicBezTo>
                  <a:pt x="f21" y="f22"/>
                  <a:pt x="f23" y="f24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Freeform 62">
            <a:extLst>
              <a:ext uri="{FF2B5EF4-FFF2-40B4-BE49-F238E27FC236}">
                <a16:creationId xmlns:a16="http://schemas.microsoft.com/office/drawing/2014/main" id="{0D6D6FDD-6C95-C0B9-D671-FA48833818B0}"/>
              </a:ext>
            </a:extLst>
          </p:cNvPr>
          <p:cNvSpPr/>
          <p:nvPr/>
        </p:nvSpPr>
        <p:spPr>
          <a:xfrm>
            <a:off x="4730748" y="2014542"/>
            <a:ext cx="12064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5"/>
              <a:gd name="f9" fmla="val 14"/>
              <a:gd name="f10" fmla="val 23"/>
              <a:gd name="f11" fmla="val 1"/>
              <a:gd name="f12" fmla="val 30"/>
              <a:gd name="f13" fmla="val 28"/>
              <a:gd name="f14" fmla="val 54"/>
              <a:gd name="f15" fmla="val 26"/>
              <a:gd name="f16" fmla="val 18"/>
              <a:gd name="f17" fmla="val 9"/>
              <a:gd name="f18" fmla="val 3"/>
              <a:gd name="f19" fmla="val 27"/>
              <a:gd name="f20" fmla="+- 0 0 -90"/>
              <a:gd name="f21" fmla="*/ f3 1 32"/>
              <a:gd name="f22" fmla="*/ f4 1 81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32"/>
              <a:gd name="f31" fmla="*/ f27 1 81"/>
              <a:gd name="f32" fmla="*/ 5 f28 1"/>
              <a:gd name="f33" fmla="*/ 0 f27 1"/>
              <a:gd name="f34" fmla="*/ 32 f28 1"/>
              <a:gd name="f35" fmla="*/ 1 f27 1"/>
              <a:gd name="f36" fmla="*/ 26 f28 1"/>
              <a:gd name="f37" fmla="*/ 81 f27 1"/>
              <a:gd name="f38" fmla="*/ 0 f28 1"/>
              <a:gd name="f39" fmla="+- f29 0 f1"/>
              <a:gd name="f40" fmla="*/ f32 1 32"/>
              <a:gd name="f41" fmla="*/ f33 1 81"/>
              <a:gd name="f42" fmla="*/ f34 1 32"/>
              <a:gd name="f43" fmla="*/ f35 1 81"/>
              <a:gd name="f44" fmla="*/ f36 1 32"/>
              <a:gd name="f45" fmla="*/ f37 1 81"/>
              <a:gd name="f46" fmla="*/ f38 1 32"/>
              <a:gd name="f47" fmla="*/ 0 1 f30"/>
              <a:gd name="f48" fmla="*/ f24 1 f30"/>
              <a:gd name="f49" fmla="*/ 0 1 f31"/>
              <a:gd name="f50" fmla="*/ f25 1 f31"/>
              <a:gd name="f51" fmla="*/ f40 1 f30"/>
              <a:gd name="f52" fmla="*/ f41 1 f31"/>
              <a:gd name="f53" fmla="*/ f42 1 f30"/>
              <a:gd name="f54" fmla="*/ f43 1 f31"/>
              <a:gd name="f55" fmla="*/ f44 1 f30"/>
              <a:gd name="f56" fmla="*/ f45 1 f31"/>
              <a:gd name="f57" fmla="*/ f46 1 f30"/>
              <a:gd name="f58" fmla="*/ f47 f21 1"/>
              <a:gd name="f59" fmla="*/ f48 f21 1"/>
              <a:gd name="f60" fmla="*/ f50 f22 1"/>
              <a:gd name="f61" fmla="*/ f49 f22 1"/>
              <a:gd name="f62" fmla="*/ f51 f21 1"/>
              <a:gd name="f63" fmla="*/ f52 f22 1"/>
              <a:gd name="f64" fmla="*/ f53 f21 1"/>
              <a:gd name="f65" fmla="*/ f54 f22 1"/>
              <a:gd name="f66" fmla="*/ f55 f21 1"/>
              <a:gd name="f67" fmla="*/ f56 f22 1"/>
              <a:gd name="f68" fmla="*/ f57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2" y="f63"/>
              </a:cxn>
              <a:cxn ang="f39">
                <a:pos x="f64" y="f65"/>
              </a:cxn>
              <a:cxn ang="f39">
                <a:pos x="f66" y="f67"/>
              </a:cxn>
              <a:cxn ang="f39">
                <a:pos x="f68" y="f67"/>
              </a:cxn>
              <a:cxn ang="f39">
                <a:pos x="f62" y="f63"/>
              </a:cxn>
            </a:cxnLst>
            <a:rect l="f58" t="f61" r="f59" b="f60"/>
            <a:pathLst>
              <a:path w="32" h="81">
                <a:moveTo>
                  <a:pt x="f8" y="f5"/>
                </a:moveTo>
                <a:cubicBezTo>
                  <a:pt x="f9" y="f5"/>
                  <a:pt x="f10" y="f11"/>
                  <a:pt x="f6" y="f11"/>
                </a:cubicBezTo>
                <a:cubicBezTo>
                  <a:pt x="f12" y="f13"/>
                  <a:pt x="f13" y="f14"/>
                  <a:pt x="f15" y="f7"/>
                </a:cubicBezTo>
                <a:cubicBezTo>
                  <a:pt x="f16" y="f7"/>
                  <a:pt x="f17" y="f7"/>
                  <a:pt x="f5" y="f7"/>
                </a:cubicBezTo>
                <a:cubicBezTo>
                  <a:pt x="f11" y="f14"/>
                  <a:pt x="f18" y="f19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8" name="Freeform 63">
            <a:extLst>
              <a:ext uri="{FF2B5EF4-FFF2-40B4-BE49-F238E27FC236}">
                <a16:creationId xmlns:a16="http://schemas.microsoft.com/office/drawing/2014/main" id="{420AA174-686D-5142-9A1B-84E126D7291E}"/>
              </a:ext>
            </a:extLst>
          </p:cNvPr>
          <p:cNvSpPr/>
          <p:nvPr/>
        </p:nvSpPr>
        <p:spPr>
          <a:xfrm>
            <a:off x="4892680" y="3824285"/>
            <a:ext cx="122236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5"/>
              <a:gd name="f9" fmla="val 15"/>
              <a:gd name="f10" fmla="val 23"/>
              <a:gd name="f11" fmla="val 1"/>
              <a:gd name="f12" fmla="val 30"/>
              <a:gd name="f13" fmla="val 28"/>
              <a:gd name="f14" fmla="val 54"/>
              <a:gd name="f15" fmla="val 27"/>
              <a:gd name="f16" fmla="val 17"/>
              <a:gd name="f17" fmla="val 81"/>
              <a:gd name="f18" fmla="val 9"/>
              <a:gd name="f19" fmla="val 80"/>
              <a:gd name="f20" fmla="val 2"/>
              <a:gd name="f21" fmla="val 53"/>
              <a:gd name="f22" fmla="val 4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5 f31 1"/>
              <a:gd name="f36" fmla="*/ 0 f30 1"/>
              <a:gd name="f37" fmla="*/ 32 f31 1"/>
              <a:gd name="f38" fmla="*/ 1 f30 1"/>
              <a:gd name="f39" fmla="*/ 27 f31 1"/>
              <a:gd name="f40" fmla="*/ 82 f30 1"/>
              <a:gd name="f41" fmla="*/ 0 f31 1"/>
              <a:gd name="f42" fmla="*/ 80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8" y="f5"/>
                </a:moveTo>
                <a:cubicBezTo>
                  <a:pt x="f9" y="f5"/>
                  <a:pt x="f10" y="f11"/>
                  <a:pt x="f6" y="f11"/>
                </a:cubicBezTo>
                <a:cubicBezTo>
                  <a:pt x="f12" y="f13"/>
                  <a:pt x="f13" y="f14"/>
                  <a:pt x="f15" y="f7"/>
                </a:cubicBezTo>
                <a:cubicBezTo>
                  <a:pt x="f16" y="f17"/>
                  <a:pt x="f18" y="f17"/>
                  <a:pt x="f5" y="f19"/>
                </a:cubicBezTo>
                <a:cubicBezTo>
                  <a:pt x="f20" y="f21"/>
                  <a:pt x="f22" y="f1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9" name="Freeform 64">
            <a:extLst>
              <a:ext uri="{FF2B5EF4-FFF2-40B4-BE49-F238E27FC236}">
                <a16:creationId xmlns:a16="http://schemas.microsoft.com/office/drawing/2014/main" id="{6273B80C-43D6-D10F-CA82-F9BD0535B34B}"/>
              </a:ext>
            </a:extLst>
          </p:cNvPr>
          <p:cNvSpPr/>
          <p:nvPr/>
        </p:nvSpPr>
        <p:spPr>
          <a:xfrm>
            <a:off x="5467353" y="3859216"/>
            <a:ext cx="12064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26"/>
              <a:gd name="f9" fmla="val 17"/>
              <a:gd name="f10" fmla="val 82"/>
              <a:gd name="f11" fmla="val 9"/>
              <a:gd name="f12" fmla="val 81"/>
              <a:gd name="f13" fmla="val 1"/>
              <a:gd name="f14" fmla="val 54"/>
              <a:gd name="f15" fmla="val 3"/>
              <a:gd name="f16" fmla="val 28"/>
              <a:gd name="f17" fmla="val 5"/>
              <a:gd name="f18" fmla="val 14"/>
              <a:gd name="f19" fmla="val 22"/>
              <a:gd name="f20" fmla="val 2"/>
              <a:gd name="f21" fmla="val 30"/>
              <a:gd name="f22" fmla="val 29"/>
              <a:gd name="f23" fmla="val 55"/>
              <a:gd name="f24" fmla="+- 0 0 -90"/>
              <a:gd name="f25" fmla="*/ f3 1 32"/>
              <a:gd name="f26" fmla="*/ f4 1 83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3"/>
              <a:gd name="f36" fmla="*/ 26 f32 1"/>
              <a:gd name="f37" fmla="*/ 83 f31 1"/>
              <a:gd name="f38" fmla="*/ 0 f32 1"/>
              <a:gd name="f39" fmla="*/ 81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3"/>
              <a:gd name="f47" fmla="*/ f38 1 32"/>
              <a:gd name="f48" fmla="*/ f39 1 83"/>
              <a:gd name="f49" fmla="*/ f40 1 32"/>
              <a:gd name="f50" fmla="*/ f41 1 83"/>
              <a:gd name="f51" fmla="*/ f42 1 32"/>
              <a:gd name="f52" fmla="*/ f43 1 83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3">
                <a:moveTo>
                  <a:pt x="f8" y="f7"/>
                </a:moveTo>
                <a:cubicBezTo>
                  <a:pt x="f9" y="f10"/>
                  <a:pt x="f11" y="f12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3"/>
                  <a:pt x="f19" y="f13"/>
                  <a:pt x="f6" y="f20"/>
                </a:cubicBezTo>
                <a:cubicBezTo>
                  <a:pt x="f21" y="f22"/>
                  <a:pt x="f16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0" name="Freeform 65">
            <a:extLst>
              <a:ext uri="{FF2B5EF4-FFF2-40B4-BE49-F238E27FC236}">
                <a16:creationId xmlns:a16="http://schemas.microsoft.com/office/drawing/2014/main" id="{1BF3EB22-7406-8BD6-3311-392C0AE49190}"/>
              </a:ext>
            </a:extLst>
          </p:cNvPr>
          <p:cNvSpPr/>
          <p:nvPr/>
        </p:nvSpPr>
        <p:spPr>
          <a:xfrm>
            <a:off x="5056183" y="1573216"/>
            <a:ext cx="123828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"/>
              <a:gd name="f7" fmla="val 84"/>
              <a:gd name="f8" fmla="val 24"/>
              <a:gd name="f9" fmla="val 15"/>
              <a:gd name="f10" fmla="val 8"/>
              <a:gd name="f11" fmla="val 83"/>
              <a:gd name="f12" fmla="val 2"/>
              <a:gd name="f13" fmla="val 55"/>
              <a:gd name="f14" fmla="val 3"/>
              <a:gd name="f15" fmla="val 28"/>
              <a:gd name="f16" fmla="val 5"/>
              <a:gd name="f17" fmla="val 14"/>
              <a:gd name="f18" fmla="val 1"/>
              <a:gd name="f19" fmla="val 22"/>
              <a:gd name="f20" fmla="val 30"/>
              <a:gd name="f21" fmla="val 27"/>
              <a:gd name="f22" fmla="val 57"/>
              <a:gd name="f23" fmla="+- 0 0 -90"/>
              <a:gd name="f24" fmla="*/ f3 1 33"/>
              <a:gd name="f25" fmla="*/ f4 1 84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3"/>
              <a:gd name="f34" fmla="*/ f30 1 84"/>
              <a:gd name="f35" fmla="*/ 24 f31 1"/>
              <a:gd name="f36" fmla="*/ 84 f30 1"/>
              <a:gd name="f37" fmla="*/ 0 f31 1"/>
              <a:gd name="f38" fmla="*/ 83 f30 1"/>
              <a:gd name="f39" fmla="*/ 5 f31 1"/>
              <a:gd name="f40" fmla="*/ 0 f30 1"/>
              <a:gd name="f41" fmla="*/ 33 f31 1"/>
              <a:gd name="f42" fmla="*/ 2 f30 1"/>
              <a:gd name="f43" fmla="+- f32 0 f1"/>
              <a:gd name="f44" fmla="*/ f35 1 33"/>
              <a:gd name="f45" fmla="*/ f36 1 84"/>
              <a:gd name="f46" fmla="*/ f37 1 33"/>
              <a:gd name="f47" fmla="*/ f38 1 84"/>
              <a:gd name="f48" fmla="*/ f39 1 33"/>
              <a:gd name="f49" fmla="*/ f40 1 84"/>
              <a:gd name="f50" fmla="*/ f41 1 33"/>
              <a:gd name="f51" fmla="*/ f42 1 84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3" h="84">
                <a:moveTo>
                  <a:pt x="f8" y="f7"/>
                </a:moveTo>
                <a:cubicBezTo>
                  <a:pt x="f9" y="f7"/>
                  <a:pt x="f10" y="f11"/>
                  <a:pt x="f5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18"/>
                  <a:pt x="f19" y="f12"/>
                  <a:pt x="f6" y="f12"/>
                </a:cubicBezTo>
                <a:cubicBezTo>
                  <a:pt x="f20" y="f20"/>
                  <a:pt x="f21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1" name="Freeform 66">
            <a:extLst>
              <a:ext uri="{FF2B5EF4-FFF2-40B4-BE49-F238E27FC236}">
                <a16:creationId xmlns:a16="http://schemas.microsoft.com/office/drawing/2014/main" id="{DFF9EB66-8A3E-09B4-FEA4-FA7DDE7A4BC3}"/>
              </a:ext>
            </a:extLst>
          </p:cNvPr>
          <p:cNvSpPr/>
          <p:nvPr/>
        </p:nvSpPr>
        <p:spPr>
          <a:xfrm>
            <a:off x="4467228" y="3794129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"/>
              <a:gd name="f9" fmla="val 31"/>
              <a:gd name="f10" fmla="val 29"/>
              <a:gd name="f11" fmla="val 55"/>
              <a:gd name="f12" fmla="val 27"/>
              <a:gd name="f13" fmla="val 18"/>
              <a:gd name="f14" fmla="val 10"/>
              <a:gd name="f15" fmla="val 81"/>
              <a:gd name="f16" fmla="val 54"/>
              <a:gd name="f17" fmla="val 4"/>
              <a:gd name="f18" fmla="val 6"/>
              <a:gd name="f19" fmla="val 15"/>
              <a:gd name="f20" fmla="val 1"/>
              <a:gd name="f21" fmla="val 23"/>
              <a:gd name="f22" fmla="+- 0 0 -90"/>
              <a:gd name="f23" fmla="*/ f3 1 32"/>
              <a:gd name="f24" fmla="*/ f4 1 82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2"/>
              <a:gd name="f34" fmla="*/ 32 f30 1"/>
              <a:gd name="f35" fmla="*/ 2 f29 1"/>
              <a:gd name="f36" fmla="*/ 27 f30 1"/>
              <a:gd name="f37" fmla="*/ 82 f29 1"/>
              <a:gd name="f38" fmla="*/ 0 f30 1"/>
              <a:gd name="f39" fmla="*/ 81 f29 1"/>
              <a:gd name="f40" fmla="*/ 6 f30 1"/>
              <a:gd name="f41" fmla="*/ 0 f29 1"/>
              <a:gd name="f42" fmla="+- f31 0 f1"/>
              <a:gd name="f43" fmla="*/ f34 1 32"/>
              <a:gd name="f44" fmla="*/ f35 1 82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32" h="82">
                <a:moveTo>
                  <a:pt x="f6" y="f8"/>
                </a:moveTo>
                <a:cubicBezTo>
                  <a:pt x="f9" y="f10"/>
                  <a:pt x="f10" y="f11"/>
                  <a:pt x="f12" y="f7"/>
                </a:cubicBezTo>
                <a:cubicBezTo>
                  <a:pt x="f13" y="f7"/>
                  <a:pt x="f14" y="f15"/>
                  <a:pt x="f5" y="f15"/>
                </a:cubicBezTo>
                <a:cubicBezTo>
                  <a:pt x="f8" y="f16"/>
                  <a:pt x="f17" y="f12"/>
                  <a:pt x="f18" y="f5"/>
                </a:cubicBezTo>
                <a:cubicBezTo>
                  <a:pt x="f19" y="f20"/>
                  <a:pt x="f21" y="f20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2" name="Freeform 67">
            <a:extLst>
              <a:ext uri="{FF2B5EF4-FFF2-40B4-BE49-F238E27FC236}">
                <a16:creationId xmlns:a16="http://schemas.microsoft.com/office/drawing/2014/main" id="{FE930447-6798-2909-5BCC-672632BAE2CD}"/>
              </a:ext>
            </a:extLst>
          </p:cNvPr>
          <p:cNvSpPr/>
          <p:nvPr/>
        </p:nvSpPr>
        <p:spPr>
          <a:xfrm>
            <a:off x="5146672" y="2041526"/>
            <a:ext cx="120645" cy="307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6"/>
              <a:gd name="f9" fmla="val 15"/>
              <a:gd name="f10" fmla="val 23"/>
              <a:gd name="f11" fmla="val 1"/>
              <a:gd name="f12" fmla="val 31"/>
              <a:gd name="f13" fmla="val 28"/>
              <a:gd name="f14" fmla="val 29"/>
              <a:gd name="f15" fmla="val 54"/>
              <a:gd name="f16" fmla="val 27"/>
              <a:gd name="f17" fmla="val 18"/>
              <a:gd name="f18" fmla="val 81"/>
              <a:gd name="f19" fmla="val 10"/>
              <a:gd name="f20" fmla="val 80"/>
              <a:gd name="f21" fmla="val 2"/>
              <a:gd name="f22" fmla="val 53"/>
              <a:gd name="f23" fmla="val 4"/>
              <a:gd name="f24" fmla="+- 0 0 -90"/>
              <a:gd name="f25" fmla="*/ f3 1 32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2"/>
              <a:gd name="f36" fmla="*/ 6 f32 1"/>
              <a:gd name="f37" fmla="*/ 0 f31 1"/>
              <a:gd name="f38" fmla="*/ 32 f32 1"/>
              <a:gd name="f39" fmla="*/ 1 f31 1"/>
              <a:gd name="f40" fmla="*/ 27 f32 1"/>
              <a:gd name="f41" fmla="*/ 82 f31 1"/>
              <a:gd name="f42" fmla="*/ 0 f32 1"/>
              <a:gd name="f43" fmla="*/ 80 f31 1"/>
              <a:gd name="f44" fmla="+- f33 0 f1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f42 1 32"/>
              <a:gd name="f52" fmla="*/ f43 1 82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2">
                <a:moveTo>
                  <a:pt x="f8" y="f5"/>
                </a:moveTo>
                <a:cubicBezTo>
                  <a:pt x="f9" y="f5"/>
                  <a:pt x="f10" y="f11"/>
                  <a:pt x="f6" y="f11"/>
                </a:cubicBezTo>
                <a:cubicBezTo>
                  <a:pt x="f12" y="f13"/>
                  <a:pt x="f14" y="f15"/>
                  <a:pt x="f16" y="f7"/>
                </a:cubicBezTo>
                <a:cubicBezTo>
                  <a:pt x="f17" y="f18"/>
                  <a:pt x="f19" y="f18"/>
                  <a:pt x="f5" y="f20"/>
                </a:cubicBezTo>
                <a:cubicBezTo>
                  <a:pt x="f21" y="f22"/>
                  <a:pt x="f23" y="f16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3" name="Freeform 68">
            <a:extLst>
              <a:ext uri="{FF2B5EF4-FFF2-40B4-BE49-F238E27FC236}">
                <a16:creationId xmlns:a16="http://schemas.microsoft.com/office/drawing/2014/main" id="{ACD6FF88-C508-29DE-DF0F-0953DFCF225A}"/>
              </a:ext>
            </a:extLst>
          </p:cNvPr>
          <p:cNvSpPr/>
          <p:nvPr/>
        </p:nvSpPr>
        <p:spPr>
          <a:xfrm>
            <a:off x="5324478" y="3851279"/>
            <a:ext cx="12064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6"/>
              <a:gd name="f9" fmla="val 15"/>
              <a:gd name="f10" fmla="val 1"/>
              <a:gd name="f11" fmla="val 23"/>
              <a:gd name="f12" fmla="val 31"/>
              <a:gd name="f13" fmla="val 28"/>
              <a:gd name="f14" fmla="val 29"/>
              <a:gd name="f15" fmla="val 54"/>
              <a:gd name="f16" fmla="val 27"/>
              <a:gd name="f17" fmla="val 18"/>
              <a:gd name="f18" fmla="val 10"/>
              <a:gd name="f19" fmla="val 2"/>
              <a:gd name="f20" fmla="val 4"/>
              <a:gd name="f21" fmla="+- 0 0 -90"/>
              <a:gd name="f22" fmla="*/ f3 1 32"/>
              <a:gd name="f23" fmla="*/ f4 1 81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32"/>
              <a:gd name="f32" fmla="*/ f28 1 81"/>
              <a:gd name="f33" fmla="*/ 6 f29 1"/>
              <a:gd name="f34" fmla="*/ 0 f28 1"/>
              <a:gd name="f35" fmla="*/ 32 f29 1"/>
              <a:gd name="f36" fmla="*/ 1 f28 1"/>
              <a:gd name="f37" fmla="*/ 27 f29 1"/>
              <a:gd name="f38" fmla="*/ 81 f28 1"/>
              <a:gd name="f39" fmla="*/ 0 f29 1"/>
              <a:gd name="f40" fmla="+- f30 0 f1"/>
              <a:gd name="f41" fmla="*/ f33 1 32"/>
              <a:gd name="f42" fmla="*/ f34 1 81"/>
              <a:gd name="f43" fmla="*/ f35 1 32"/>
              <a:gd name="f44" fmla="*/ f36 1 81"/>
              <a:gd name="f45" fmla="*/ f37 1 32"/>
              <a:gd name="f46" fmla="*/ f38 1 81"/>
              <a:gd name="f47" fmla="*/ f39 1 32"/>
              <a:gd name="f48" fmla="*/ 0 1 f31"/>
              <a:gd name="f49" fmla="*/ f25 1 f31"/>
              <a:gd name="f50" fmla="*/ 0 1 f32"/>
              <a:gd name="f51" fmla="*/ f26 1 f32"/>
              <a:gd name="f52" fmla="*/ f41 1 f31"/>
              <a:gd name="f53" fmla="*/ f42 1 f32"/>
              <a:gd name="f54" fmla="*/ f43 1 f31"/>
              <a:gd name="f55" fmla="*/ f44 1 f32"/>
              <a:gd name="f56" fmla="*/ f45 1 f31"/>
              <a:gd name="f57" fmla="*/ f46 1 f32"/>
              <a:gd name="f58" fmla="*/ f47 1 f31"/>
              <a:gd name="f59" fmla="*/ f48 f22 1"/>
              <a:gd name="f60" fmla="*/ f49 f22 1"/>
              <a:gd name="f61" fmla="*/ f51 f23 1"/>
              <a:gd name="f62" fmla="*/ f50 f23 1"/>
              <a:gd name="f63" fmla="*/ f52 f22 1"/>
              <a:gd name="f64" fmla="*/ f53 f23 1"/>
              <a:gd name="f65" fmla="*/ f54 f22 1"/>
              <a:gd name="f66" fmla="*/ f55 f23 1"/>
              <a:gd name="f67" fmla="*/ f56 f22 1"/>
              <a:gd name="f68" fmla="*/ f57 f23 1"/>
              <a:gd name="f69" fmla="*/ f58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3" y="f64"/>
              </a:cxn>
              <a:cxn ang="f40">
                <a:pos x="f65" y="f66"/>
              </a:cxn>
              <a:cxn ang="f40">
                <a:pos x="f67" y="f68"/>
              </a:cxn>
              <a:cxn ang="f40">
                <a:pos x="f69" y="f68"/>
              </a:cxn>
              <a:cxn ang="f40">
                <a:pos x="f63" y="f64"/>
              </a:cxn>
            </a:cxnLst>
            <a:rect l="f59" t="f62" r="f60" b="f61"/>
            <a:pathLst>
              <a:path w="32" h="81">
                <a:moveTo>
                  <a:pt x="f8" y="f5"/>
                </a:moveTo>
                <a:cubicBezTo>
                  <a:pt x="f9" y="f10"/>
                  <a:pt x="f11" y="f10"/>
                  <a:pt x="f6" y="f10"/>
                </a:cubicBezTo>
                <a:cubicBezTo>
                  <a:pt x="f12" y="f13"/>
                  <a:pt x="f14" y="f15"/>
                  <a:pt x="f16" y="f7"/>
                </a:cubicBezTo>
                <a:cubicBezTo>
                  <a:pt x="f17" y="f7"/>
                  <a:pt x="f18" y="f7"/>
                  <a:pt x="f5" y="f7"/>
                </a:cubicBezTo>
                <a:cubicBezTo>
                  <a:pt x="f19" y="f15"/>
                  <a:pt x="f20" y="f1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4" name="Freeform 69">
            <a:extLst>
              <a:ext uri="{FF2B5EF4-FFF2-40B4-BE49-F238E27FC236}">
                <a16:creationId xmlns:a16="http://schemas.microsoft.com/office/drawing/2014/main" id="{D6FD969D-B83E-2039-6E9C-9E9CC4C44225}"/>
              </a:ext>
            </a:extLst>
          </p:cNvPr>
          <p:cNvSpPr/>
          <p:nvPr/>
        </p:nvSpPr>
        <p:spPr>
          <a:xfrm>
            <a:off x="4640259" y="3360740"/>
            <a:ext cx="125409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"/>
              <a:gd name="f7" fmla="val 81"/>
              <a:gd name="f8" fmla="val 80"/>
              <a:gd name="f9" fmla="val 2"/>
              <a:gd name="f10" fmla="val 53"/>
              <a:gd name="f11" fmla="val 4"/>
              <a:gd name="f12" fmla="val 26"/>
              <a:gd name="f13" fmla="val 6"/>
              <a:gd name="f14" fmla="val 15"/>
              <a:gd name="f15" fmla="val 23"/>
              <a:gd name="f16" fmla="val 31"/>
              <a:gd name="f17" fmla="val 28"/>
              <a:gd name="f18" fmla="val 29"/>
              <a:gd name="f19" fmla="val 54"/>
              <a:gd name="f20" fmla="val 27"/>
              <a:gd name="f21" fmla="val 18"/>
              <a:gd name="f22" fmla="val 10"/>
              <a:gd name="f23" fmla="+- 0 0 -90"/>
              <a:gd name="f24" fmla="*/ f3 1 33"/>
              <a:gd name="f25" fmla="*/ f4 1 81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3"/>
              <a:gd name="f34" fmla="*/ f30 1 81"/>
              <a:gd name="f35" fmla="*/ 0 f31 1"/>
              <a:gd name="f36" fmla="*/ 80 f30 1"/>
              <a:gd name="f37" fmla="*/ 6 f31 1"/>
              <a:gd name="f38" fmla="*/ 0 f30 1"/>
              <a:gd name="f39" fmla="*/ 33 f31 1"/>
              <a:gd name="f40" fmla="*/ 27 f31 1"/>
              <a:gd name="f41" fmla="*/ 81 f30 1"/>
              <a:gd name="f42" fmla="+- f32 0 f1"/>
              <a:gd name="f43" fmla="*/ f35 1 33"/>
              <a:gd name="f44" fmla="*/ f36 1 81"/>
              <a:gd name="f45" fmla="*/ f37 1 33"/>
              <a:gd name="f46" fmla="*/ f38 1 81"/>
              <a:gd name="f47" fmla="*/ f39 1 33"/>
              <a:gd name="f48" fmla="*/ f40 1 33"/>
              <a:gd name="f49" fmla="*/ f41 1 81"/>
              <a:gd name="f50" fmla="*/ 0 1 f33"/>
              <a:gd name="f51" fmla="*/ f27 1 f33"/>
              <a:gd name="f52" fmla="*/ 0 1 f34"/>
              <a:gd name="f53" fmla="*/ f28 1 f34"/>
              <a:gd name="f54" fmla="*/ f43 1 f33"/>
              <a:gd name="f55" fmla="*/ f44 1 f34"/>
              <a:gd name="f56" fmla="*/ f45 1 f33"/>
              <a:gd name="f57" fmla="*/ f46 1 f34"/>
              <a:gd name="f58" fmla="*/ f47 1 f33"/>
              <a:gd name="f59" fmla="*/ f48 1 f33"/>
              <a:gd name="f60" fmla="*/ f49 1 f34"/>
              <a:gd name="f61" fmla="*/ f50 f24 1"/>
              <a:gd name="f62" fmla="*/ f51 f24 1"/>
              <a:gd name="f63" fmla="*/ f53 f25 1"/>
              <a:gd name="f64" fmla="*/ f52 f25 1"/>
              <a:gd name="f65" fmla="*/ f54 f24 1"/>
              <a:gd name="f66" fmla="*/ f55 f25 1"/>
              <a:gd name="f67" fmla="*/ f56 f24 1"/>
              <a:gd name="f68" fmla="*/ f57 f25 1"/>
              <a:gd name="f69" fmla="*/ f58 f24 1"/>
              <a:gd name="f70" fmla="*/ f59 f24 1"/>
              <a:gd name="f71" fmla="*/ f60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5" y="f66"/>
              </a:cxn>
              <a:cxn ang="f42">
                <a:pos x="f67" y="f68"/>
              </a:cxn>
              <a:cxn ang="f42">
                <a:pos x="f69" y="f68"/>
              </a:cxn>
              <a:cxn ang="f42">
                <a:pos x="f70" y="f71"/>
              </a:cxn>
              <a:cxn ang="f42">
                <a:pos x="f65" y="f66"/>
              </a:cxn>
            </a:cxnLst>
            <a:rect l="f61" t="f64" r="f62" b="f63"/>
            <a:pathLst>
              <a:path w="33" h="81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5"/>
                  <a:pt x="f6" y="f5"/>
                </a:cubicBezTo>
                <a:cubicBezTo>
                  <a:pt x="f16" y="f17"/>
                  <a:pt x="f18" y="f19"/>
                  <a:pt x="f20" y="f7"/>
                </a:cubicBezTo>
                <a:cubicBezTo>
                  <a:pt x="f21" y="f7"/>
                  <a:pt x="f22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5" name="Freeform 70">
            <a:extLst>
              <a:ext uri="{FF2B5EF4-FFF2-40B4-BE49-F238E27FC236}">
                <a16:creationId xmlns:a16="http://schemas.microsoft.com/office/drawing/2014/main" id="{BD409B4D-4218-40B6-C3D9-87AE19A21A13}"/>
              </a:ext>
            </a:extLst>
          </p:cNvPr>
          <p:cNvSpPr/>
          <p:nvPr/>
        </p:nvSpPr>
        <p:spPr>
          <a:xfrm>
            <a:off x="5445123" y="2058991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81"/>
              <a:gd name="f9" fmla="val 2"/>
              <a:gd name="f10" fmla="val 53"/>
              <a:gd name="f11" fmla="val 4"/>
              <a:gd name="f12" fmla="val 27"/>
              <a:gd name="f13" fmla="val 5"/>
              <a:gd name="f14" fmla="val 15"/>
              <a:gd name="f15" fmla="val 23"/>
              <a:gd name="f16" fmla="val 1"/>
              <a:gd name="f17" fmla="val 30"/>
              <a:gd name="f18" fmla="val 28"/>
              <a:gd name="f19" fmla="val 29"/>
              <a:gd name="f20" fmla="val 55"/>
              <a:gd name="f21" fmla="val 18"/>
              <a:gd name="f22" fmla="val 10"/>
              <a:gd name="f23" fmla="+- 0 0 -90"/>
              <a:gd name="f24" fmla="*/ f3 1 32"/>
              <a:gd name="f25" fmla="*/ f4 1 82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2"/>
              <a:gd name="f35" fmla="*/ 0 f31 1"/>
              <a:gd name="f36" fmla="*/ 81 f30 1"/>
              <a:gd name="f37" fmla="*/ 5 f31 1"/>
              <a:gd name="f38" fmla="*/ 0 f30 1"/>
              <a:gd name="f39" fmla="*/ 32 f31 1"/>
              <a:gd name="f40" fmla="*/ 1 f30 1"/>
              <a:gd name="f41" fmla="*/ 27 f31 1"/>
              <a:gd name="f42" fmla="*/ 82 f30 1"/>
              <a:gd name="f43" fmla="+- f32 0 f1"/>
              <a:gd name="f44" fmla="*/ f35 1 32"/>
              <a:gd name="f45" fmla="*/ f36 1 82"/>
              <a:gd name="f46" fmla="*/ f37 1 32"/>
              <a:gd name="f47" fmla="*/ f38 1 82"/>
              <a:gd name="f48" fmla="*/ f39 1 32"/>
              <a:gd name="f49" fmla="*/ f40 1 82"/>
              <a:gd name="f50" fmla="*/ f41 1 32"/>
              <a:gd name="f51" fmla="*/ f42 1 82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2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16"/>
                  <a:pt x="f6" y="f16"/>
                </a:cubicBezTo>
                <a:cubicBezTo>
                  <a:pt x="f17" y="f18"/>
                  <a:pt x="f19" y="f20"/>
                  <a:pt x="f12" y="f7"/>
                </a:cubicBezTo>
                <a:cubicBezTo>
                  <a:pt x="f21" y="f8"/>
                  <a:pt x="f22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6" name="Freeform 71">
            <a:extLst>
              <a:ext uri="{FF2B5EF4-FFF2-40B4-BE49-F238E27FC236}">
                <a16:creationId xmlns:a16="http://schemas.microsoft.com/office/drawing/2014/main" id="{D596402F-B424-D06F-7FAE-7B445FDCA842}"/>
              </a:ext>
            </a:extLst>
          </p:cNvPr>
          <p:cNvSpPr/>
          <p:nvPr/>
        </p:nvSpPr>
        <p:spPr>
          <a:xfrm>
            <a:off x="5135563" y="4289422"/>
            <a:ext cx="12064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2"/>
              <a:gd name="f8" fmla="val 27"/>
              <a:gd name="f9" fmla="val 18"/>
              <a:gd name="f10" fmla="val 10"/>
              <a:gd name="f11" fmla="val 81"/>
              <a:gd name="f12" fmla="val 80"/>
              <a:gd name="f13" fmla="val 2"/>
              <a:gd name="f14" fmla="val 53"/>
              <a:gd name="f15" fmla="val 4"/>
              <a:gd name="f16" fmla="val 6"/>
              <a:gd name="f17" fmla="val 15"/>
              <a:gd name="f18" fmla="val 1"/>
              <a:gd name="f19" fmla="val 23"/>
              <a:gd name="f20" fmla="val 31"/>
              <a:gd name="f21" fmla="val 28"/>
              <a:gd name="f22" fmla="val 29"/>
              <a:gd name="f23" fmla="val 55"/>
              <a:gd name="f24" fmla="+- 0 0 -90"/>
              <a:gd name="f25" fmla="*/ f3 1 32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2"/>
              <a:gd name="f36" fmla="*/ 27 f32 1"/>
              <a:gd name="f37" fmla="*/ 82 f31 1"/>
              <a:gd name="f38" fmla="*/ 0 f32 1"/>
              <a:gd name="f39" fmla="*/ 80 f31 1"/>
              <a:gd name="f40" fmla="*/ 6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2"/>
              <a:gd name="f47" fmla="*/ f38 1 32"/>
              <a:gd name="f48" fmla="*/ f39 1 82"/>
              <a:gd name="f49" fmla="*/ f40 1 32"/>
              <a:gd name="f50" fmla="*/ f41 1 82"/>
              <a:gd name="f51" fmla="*/ f42 1 32"/>
              <a:gd name="f52" fmla="*/ f43 1 82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2">
                <a:moveTo>
                  <a:pt x="f8" y="f7"/>
                </a:moveTo>
                <a:cubicBezTo>
                  <a:pt x="f9" y="f7"/>
                  <a:pt x="f10" y="f11"/>
                  <a:pt x="f5" y="f12"/>
                </a:cubicBezTo>
                <a:cubicBezTo>
                  <a:pt x="f13" y="f14"/>
                  <a:pt x="f15" y="f8"/>
                  <a:pt x="f16" y="f5"/>
                </a:cubicBezTo>
                <a:cubicBezTo>
                  <a:pt x="f17" y="f18"/>
                  <a:pt x="f19" y="f18"/>
                  <a:pt x="f6" y="f13"/>
                </a:cubicBezTo>
                <a:cubicBezTo>
                  <a:pt x="f20" y="f21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7" name="Freeform 72">
            <a:extLst>
              <a:ext uri="{FF2B5EF4-FFF2-40B4-BE49-F238E27FC236}">
                <a16:creationId xmlns:a16="http://schemas.microsoft.com/office/drawing/2014/main" id="{0EE5B43F-F15F-0FB6-1590-0A6B2C681AB4}"/>
              </a:ext>
            </a:extLst>
          </p:cNvPr>
          <p:cNvSpPr/>
          <p:nvPr/>
        </p:nvSpPr>
        <p:spPr>
          <a:xfrm>
            <a:off x="5432422" y="4308479"/>
            <a:ext cx="122236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3"/>
              <a:gd name="f8" fmla="val 27"/>
              <a:gd name="f9" fmla="val 18"/>
              <a:gd name="f10" fmla="val 82"/>
              <a:gd name="f11" fmla="val 9"/>
              <a:gd name="f12" fmla="val 81"/>
              <a:gd name="f13" fmla="val 80"/>
              <a:gd name="f14" fmla="val 2"/>
              <a:gd name="f15" fmla="val 54"/>
              <a:gd name="f16" fmla="val 4"/>
              <a:gd name="f17" fmla="val 5"/>
              <a:gd name="f18" fmla="val 14"/>
              <a:gd name="f19" fmla="val 1"/>
              <a:gd name="f20" fmla="val 23"/>
              <a:gd name="f21" fmla="val 30"/>
              <a:gd name="f22" fmla="val 29"/>
              <a:gd name="f23" fmla="val 28"/>
              <a:gd name="f24" fmla="val 55"/>
              <a:gd name="f25" fmla="+- 0 0 -90"/>
              <a:gd name="f26" fmla="*/ f3 1 32"/>
              <a:gd name="f27" fmla="*/ f4 1 83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32"/>
              <a:gd name="f36" fmla="*/ f32 1 83"/>
              <a:gd name="f37" fmla="*/ 27 f33 1"/>
              <a:gd name="f38" fmla="*/ 83 f32 1"/>
              <a:gd name="f39" fmla="*/ 0 f33 1"/>
              <a:gd name="f40" fmla="*/ 80 f32 1"/>
              <a:gd name="f41" fmla="*/ 5 f33 1"/>
              <a:gd name="f42" fmla="*/ 0 f32 1"/>
              <a:gd name="f43" fmla="*/ 32 f33 1"/>
              <a:gd name="f44" fmla="*/ 2 f32 1"/>
              <a:gd name="f45" fmla="+- f34 0 f1"/>
              <a:gd name="f46" fmla="*/ f37 1 32"/>
              <a:gd name="f47" fmla="*/ f38 1 83"/>
              <a:gd name="f48" fmla="*/ f39 1 32"/>
              <a:gd name="f49" fmla="*/ f40 1 83"/>
              <a:gd name="f50" fmla="*/ f41 1 32"/>
              <a:gd name="f51" fmla="*/ f42 1 83"/>
              <a:gd name="f52" fmla="*/ f43 1 32"/>
              <a:gd name="f53" fmla="*/ f44 1 83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32" h="83">
                <a:moveTo>
                  <a:pt x="f8" y="f7"/>
                </a:moveTo>
                <a:cubicBezTo>
                  <a:pt x="f9" y="f10"/>
                  <a:pt x="f11" y="f12"/>
                  <a:pt x="f5" y="f13"/>
                </a:cubicBezTo>
                <a:cubicBezTo>
                  <a:pt x="f14" y="f15"/>
                  <a:pt x="f16" y="f8"/>
                  <a:pt x="f17" y="f5"/>
                </a:cubicBezTo>
                <a:cubicBezTo>
                  <a:pt x="f18" y="f19"/>
                  <a:pt x="f20" y="f19"/>
                  <a:pt x="f6" y="f14"/>
                </a:cubicBezTo>
                <a:cubicBezTo>
                  <a:pt x="f21" y="f22"/>
                  <a:pt x="f23" y="f24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8" name="Freeform 73">
            <a:extLst>
              <a:ext uri="{FF2B5EF4-FFF2-40B4-BE49-F238E27FC236}">
                <a16:creationId xmlns:a16="http://schemas.microsoft.com/office/drawing/2014/main" id="{C7C72A63-3036-1943-FEC6-5B5DBB26AEB9}"/>
              </a:ext>
            </a:extLst>
          </p:cNvPr>
          <p:cNvSpPr/>
          <p:nvPr/>
        </p:nvSpPr>
        <p:spPr>
          <a:xfrm>
            <a:off x="5014917" y="2033589"/>
            <a:ext cx="12064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26"/>
              <a:gd name="f9" fmla="val 17"/>
              <a:gd name="f10" fmla="val 9"/>
              <a:gd name="f11" fmla="val 80"/>
              <a:gd name="f12" fmla="val 1"/>
              <a:gd name="f13" fmla="val 53"/>
              <a:gd name="f14" fmla="val 3"/>
              <a:gd name="f15" fmla="val 27"/>
              <a:gd name="f16" fmla="val 5"/>
              <a:gd name="f17" fmla="val 14"/>
              <a:gd name="f18" fmla="val 22"/>
              <a:gd name="f19" fmla="val 30"/>
              <a:gd name="f20" fmla="val 28"/>
              <a:gd name="f21" fmla="val 54"/>
              <a:gd name="f22" fmla="+- 0 0 -90"/>
              <a:gd name="f23" fmla="*/ f3 1 32"/>
              <a:gd name="f24" fmla="*/ f4 1 81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1"/>
              <a:gd name="f34" fmla="*/ 26 f30 1"/>
              <a:gd name="f35" fmla="*/ 81 f29 1"/>
              <a:gd name="f36" fmla="*/ 0 f30 1"/>
              <a:gd name="f37" fmla="*/ 80 f29 1"/>
              <a:gd name="f38" fmla="*/ 5 f30 1"/>
              <a:gd name="f39" fmla="*/ 0 f29 1"/>
              <a:gd name="f40" fmla="*/ 32 f30 1"/>
              <a:gd name="f41" fmla="*/ 1 f29 1"/>
              <a:gd name="f42" fmla="+- f31 0 f1"/>
              <a:gd name="f43" fmla="*/ f34 1 32"/>
              <a:gd name="f44" fmla="*/ f35 1 81"/>
              <a:gd name="f45" fmla="*/ f36 1 32"/>
              <a:gd name="f46" fmla="*/ f37 1 81"/>
              <a:gd name="f47" fmla="*/ f38 1 32"/>
              <a:gd name="f48" fmla="*/ f39 1 81"/>
              <a:gd name="f49" fmla="*/ f40 1 32"/>
              <a:gd name="f50" fmla="*/ f41 1 81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32" h="81">
                <a:moveTo>
                  <a:pt x="f8" y="f7"/>
                </a:moveTo>
                <a:cubicBezTo>
                  <a:pt x="f9" y="f7"/>
                  <a:pt x="f10" y="f7"/>
                  <a:pt x="f5" y="f11"/>
                </a:cubicBezTo>
                <a:cubicBezTo>
                  <a:pt x="f12" y="f13"/>
                  <a:pt x="f14" y="f15"/>
                  <a:pt x="f16" y="f5"/>
                </a:cubicBezTo>
                <a:cubicBezTo>
                  <a:pt x="f17" y="f5"/>
                  <a:pt x="f18" y="f5"/>
                  <a:pt x="f6" y="f12"/>
                </a:cubicBezTo>
                <a:cubicBezTo>
                  <a:pt x="f19" y="f20"/>
                  <a:pt x="f20" y="f21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9" name="Freeform 74">
            <a:extLst>
              <a:ext uri="{FF2B5EF4-FFF2-40B4-BE49-F238E27FC236}">
                <a16:creationId xmlns:a16="http://schemas.microsoft.com/office/drawing/2014/main" id="{2793EF7D-783B-71B1-C9DF-98806BA2E876}"/>
              </a:ext>
            </a:extLst>
          </p:cNvPr>
          <p:cNvSpPr/>
          <p:nvPr/>
        </p:nvSpPr>
        <p:spPr>
          <a:xfrm>
            <a:off x="5256208" y="2497134"/>
            <a:ext cx="120645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0"/>
              <a:gd name="f8" fmla="val 2"/>
              <a:gd name="f9" fmla="val 30"/>
              <a:gd name="f10" fmla="val 28"/>
              <a:gd name="f11" fmla="val 54"/>
              <a:gd name="f12" fmla="val 26"/>
              <a:gd name="f13" fmla="val 17"/>
              <a:gd name="f14" fmla="val 9"/>
              <a:gd name="f15" fmla="val 79"/>
              <a:gd name="f16" fmla="val 52"/>
              <a:gd name="f17" fmla="val 3"/>
              <a:gd name="f18" fmla="val 5"/>
              <a:gd name="f19" fmla="val 14"/>
              <a:gd name="f20" fmla="val 22"/>
              <a:gd name="f21" fmla="val 1"/>
              <a:gd name="f22" fmla="+- 0 0 -90"/>
              <a:gd name="f23" fmla="*/ f3 1 32"/>
              <a:gd name="f24" fmla="*/ f4 1 80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2"/>
              <a:gd name="f33" fmla="*/ f29 1 80"/>
              <a:gd name="f34" fmla="*/ 32 f30 1"/>
              <a:gd name="f35" fmla="*/ 2 f29 1"/>
              <a:gd name="f36" fmla="*/ 26 f30 1"/>
              <a:gd name="f37" fmla="*/ 80 f29 1"/>
              <a:gd name="f38" fmla="*/ 0 f30 1"/>
              <a:gd name="f39" fmla="*/ 79 f29 1"/>
              <a:gd name="f40" fmla="*/ 5 f30 1"/>
              <a:gd name="f41" fmla="*/ 0 f29 1"/>
              <a:gd name="f42" fmla="+- f31 0 f1"/>
              <a:gd name="f43" fmla="*/ f34 1 32"/>
              <a:gd name="f44" fmla="*/ f35 1 80"/>
              <a:gd name="f45" fmla="*/ f36 1 32"/>
              <a:gd name="f46" fmla="*/ f37 1 80"/>
              <a:gd name="f47" fmla="*/ f38 1 32"/>
              <a:gd name="f48" fmla="*/ f39 1 80"/>
              <a:gd name="f49" fmla="*/ f40 1 32"/>
              <a:gd name="f50" fmla="*/ f41 1 80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32" h="80">
                <a:moveTo>
                  <a:pt x="f6" y="f8"/>
                </a:moveTo>
                <a:cubicBezTo>
                  <a:pt x="f9" y="f10"/>
                  <a:pt x="f10" y="f11"/>
                  <a:pt x="f12" y="f7"/>
                </a:cubicBezTo>
                <a:cubicBezTo>
                  <a:pt x="f13" y="f7"/>
                  <a:pt x="f14" y="f7"/>
                  <a:pt x="f5" y="f15"/>
                </a:cubicBezTo>
                <a:cubicBezTo>
                  <a:pt x="f8" y="f16"/>
                  <a:pt x="f17" y="f12"/>
                  <a:pt x="f18" y="f5"/>
                </a:cubicBezTo>
                <a:cubicBezTo>
                  <a:pt x="f19" y="f5"/>
                  <a:pt x="f20" y="f21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0" name="Freeform 75">
            <a:extLst>
              <a:ext uri="{FF2B5EF4-FFF2-40B4-BE49-F238E27FC236}">
                <a16:creationId xmlns:a16="http://schemas.microsoft.com/office/drawing/2014/main" id="{25619E73-B136-68D1-5C26-D1FF1BA85CEF}"/>
              </a:ext>
            </a:extLst>
          </p:cNvPr>
          <p:cNvSpPr/>
          <p:nvPr/>
        </p:nvSpPr>
        <p:spPr>
          <a:xfrm>
            <a:off x="5500692" y="3417890"/>
            <a:ext cx="117472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"/>
              <a:gd name="f7" fmla="val 80"/>
              <a:gd name="f8" fmla="val 2"/>
              <a:gd name="f9" fmla="val 52"/>
              <a:gd name="f10" fmla="val 3"/>
              <a:gd name="f11" fmla="val 26"/>
              <a:gd name="f12" fmla="val 4"/>
              <a:gd name="f13" fmla="val 13"/>
              <a:gd name="f14" fmla="val 21"/>
              <a:gd name="f15" fmla="val 29"/>
              <a:gd name="f16" fmla="val 27"/>
              <a:gd name="f17" fmla="val 28"/>
              <a:gd name="f18" fmla="val 53"/>
              <a:gd name="f19" fmla="val 18"/>
              <a:gd name="f20" fmla="val 10"/>
              <a:gd name="f21" fmla="+- 0 0 -90"/>
              <a:gd name="f22" fmla="*/ f3 1 31"/>
              <a:gd name="f23" fmla="*/ f4 1 80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31"/>
              <a:gd name="f32" fmla="*/ f28 1 80"/>
              <a:gd name="f33" fmla="*/ 0 f29 1"/>
              <a:gd name="f34" fmla="*/ 80 f28 1"/>
              <a:gd name="f35" fmla="*/ 4 f29 1"/>
              <a:gd name="f36" fmla="*/ 0 f28 1"/>
              <a:gd name="f37" fmla="*/ 31 f29 1"/>
              <a:gd name="f38" fmla="*/ 26 f29 1"/>
              <a:gd name="f39" fmla="+- f30 0 f1"/>
              <a:gd name="f40" fmla="*/ f33 1 31"/>
              <a:gd name="f41" fmla="*/ f34 1 80"/>
              <a:gd name="f42" fmla="*/ f35 1 31"/>
              <a:gd name="f43" fmla="*/ f36 1 80"/>
              <a:gd name="f44" fmla="*/ f37 1 31"/>
              <a:gd name="f45" fmla="*/ f38 1 31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1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3"/>
              </a:cxn>
              <a:cxn ang="f39">
                <a:pos x="f65" y="f61"/>
              </a:cxn>
              <a:cxn ang="f39">
                <a:pos x="f60" y="f61"/>
              </a:cxn>
            </a:cxnLst>
            <a:rect l="f56" t="f59" r="f57" b="f58"/>
            <a:pathLst>
              <a:path w="31" h="80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5" y="f16"/>
                  <a:pt x="f17" y="f18"/>
                  <a:pt x="f11" y="f7"/>
                </a:cubicBezTo>
                <a:cubicBezTo>
                  <a:pt x="f19" y="f7"/>
                  <a:pt x="f20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1" name="Freeform 76">
            <a:extLst>
              <a:ext uri="{FF2B5EF4-FFF2-40B4-BE49-F238E27FC236}">
                <a16:creationId xmlns:a16="http://schemas.microsoft.com/office/drawing/2014/main" id="{3C2904E7-9FE3-57C5-D077-2DB24E1A15F4}"/>
              </a:ext>
            </a:extLst>
          </p:cNvPr>
          <p:cNvSpPr/>
          <p:nvPr/>
        </p:nvSpPr>
        <p:spPr>
          <a:xfrm>
            <a:off x="5410203" y="2508254"/>
            <a:ext cx="12064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5"/>
              <a:gd name="f9" fmla="val 15"/>
              <a:gd name="f10" fmla="val 22"/>
              <a:gd name="f11" fmla="val 1"/>
              <a:gd name="f12" fmla="val 31"/>
              <a:gd name="f13" fmla="val 16"/>
              <a:gd name="f14" fmla="val 30"/>
              <a:gd name="f15" fmla="val 29"/>
              <a:gd name="f16" fmla="val 46"/>
              <a:gd name="f17" fmla="val 55"/>
              <a:gd name="f18" fmla="val 28"/>
              <a:gd name="f19" fmla="val 64"/>
              <a:gd name="f20" fmla="val 27"/>
              <a:gd name="f21" fmla="val 73"/>
              <a:gd name="f22" fmla="val 79"/>
              <a:gd name="f23" fmla="val 26"/>
              <a:gd name="f24" fmla="val 20"/>
              <a:gd name="f25" fmla="val 80"/>
              <a:gd name="f26" fmla="val 14"/>
              <a:gd name="f27" fmla="val 8"/>
              <a:gd name="f28" fmla="val 78"/>
              <a:gd name="f29" fmla="val 2"/>
              <a:gd name="f30" fmla="val 52"/>
              <a:gd name="f31" fmla="val 4"/>
              <a:gd name="f32" fmla="+- 0 0 -90"/>
              <a:gd name="f33" fmla="*/ f3 1 32"/>
              <a:gd name="f34" fmla="*/ f4 1 81"/>
              <a:gd name="f35" fmla="val f5"/>
              <a:gd name="f36" fmla="val f6"/>
              <a:gd name="f37" fmla="val f7"/>
              <a:gd name="f38" fmla="*/ f32 f0 1"/>
              <a:gd name="f39" fmla="+- f37 0 f35"/>
              <a:gd name="f40" fmla="+- f36 0 f35"/>
              <a:gd name="f41" fmla="*/ f38 1 f2"/>
              <a:gd name="f42" fmla="*/ f40 1 32"/>
              <a:gd name="f43" fmla="*/ f39 1 81"/>
              <a:gd name="f44" fmla="*/ 5 f40 1"/>
              <a:gd name="f45" fmla="*/ 0 f39 1"/>
              <a:gd name="f46" fmla="*/ 32 f40 1"/>
              <a:gd name="f47" fmla="*/ 1 f39 1"/>
              <a:gd name="f48" fmla="*/ 29 f40 1"/>
              <a:gd name="f49" fmla="*/ 46 f39 1"/>
              <a:gd name="f50" fmla="*/ 27 f40 1"/>
              <a:gd name="f51" fmla="*/ 73 f39 1"/>
              <a:gd name="f52" fmla="*/ 20 f40 1"/>
              <a:gd name="f53" fmla="*/ 80 f39 1"/>
              <a:gd name="f54" fmla="*/ 0 f40 1"/>
              <a:gd name="f55" fmla="*/ 78 f39 1"/>
              <a:gd name="f56" fmla="+- f41 0 f1"/>
              <a:gd name="f57" fmla="*/ f44 1 32"/>
              <a:gd name="f58" fmla="*/ f45 1 81"/>
              <a:gd name="f59" fmla="*/ f46 1 32"/>
              <a:gd name="f60" fmla="*/ f47 1 81"/>
              <a:gd name="f61" fmla="*/ f48 1 32"/>
              <a:gd name="f62" fmla="*/ f49 1 81"/>
              <a:gd name="f63" fmla="*/ f50 1 32"/>
              <a:gd name="f64" fmla="*/ f51 1 81"/>
              <a:gd name="f65" fmla="*/ f52 1 32"/>
              <a:gd name="f66" fmla="*/ f53 1 81"/>
              <a:gd name="f67" fmla="*/ f54 1 32"/>
              <a:gd name="f68" fmla="*/ f55 1 81"/>
              <a:gd name="f69" fmla="*/ 0 1 f42"/>
              <a:gd name="f70" fmla="*/ f36 1 f42"/>
              <a:gd name="f71" fmla="*/ 0 1 f43"/>
              <a:gd name="f72" fmla="*/ f37 1 f43"/>
              <a:gd name="f73" fmla="*/ f57 1 f42"/>
              <a:gd name="f74" fmla="*/ f58 1 f43"/>
              <a:gd name="f75" fmla="*/ f59 1 f42"/>
              <a:gd name="f76" fmla="*/ f60 1 f43"/>
              <a:gd name="f77" fmla="*/ f61 1 f42"/>
              <a:gd name="f78" fmla="*/ f62 1 f43"/>
              <a:gd name="f79" fmla="*/ f63 1 f42"/>
              <a:gd name="f80" fmla="*/ f64 1 f43"/>
              <a:gd name="f81" fmla="*/ f65 1 f42"/>
              <a:gd name="f82" fmla="*/ f66 1 f43"/>
              <a:gd name="f83" fmla="*/ f67 1 f42"/>
              <a:gd name="f84" fmla="*/ f68 1 f43"/>
              <a:gd name="f85" fmla="*/ f69 f33 1"/>
              <a:gd name="f86" fmla="*/ f70 f33 1"/>
              <a:gd name="f87" fmla="*/ f72 f34 1"/>
              <a:gd name="f88" fmla="*/ f71 f34 1"/>
              <a:gd name="f89" fmla="*/ f73 f33 1"/>
              <a:gd name="f90" fmla="*/ f74 f34 1"/>
              <a:gd name="f91" fmla="*/ f75 f33 1"/>
              <a:gd name="f92" fmla="*/ f76 f34 1"/>
              <a:gd name="f93" fmla="*/ f77 f33 1"/>
              <a:gd name="f94" fmla="*/ f78 f34 1"/>
              <a:gd name="f95" fmla="*/ f79 f33 1"/>
              <a:gd name="f96" fmla="*/ f80 f34 1"/>
              <a:gd name="f97" fmla="*/ f81 f33 1"/>
              <a:gd name="f98" fmla="*/ f82 f34 1"/>
              <a:gd name="f99" fmla="*/ f83 f33 1"/>
              <a:gd name="f100" fmla="*/ f84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89" y="f90"/>
              </a:cxn>
              <a:cxn ang="f56">
                <a:pos x="f91" y="f92"/>
              </a:cxn>
              <a:cxn ang="f56">
                <a:pos x="f93" y="f94"/>
              </a:cxn>
              <a:cxn ang="f56">
                <a:pos x="f95" y="f96"/>
              </a:cxn>
              <a:cxn ang="f56">
                <a:pos x="f97" y="f98"/>
              </a:cxn>
              <a:cxn ang="f56">
                <a:pos x="f99" y="f100"/>
              </a:cxn>
              <a:cxn ang="f56">
                <a:pos x="f89" y="f90"/>
              </a:cxn>
            </a:cxnLst>
            <a:rect l="f85" t="f88" r="f86" b="f87"/>
            <a:pathLst>
              <a:path w="32" h="81">
                <a:moveTo>
                  <a:pt x="f8" y="f5"/>
                </a:moveTo>
                <a:cubicBezTo>
                  <a:pt x="f9" y="f5"/>
                  <a:pt x="f10" y="f5"/>
                  <a:pt x="f6" y="f11"/>
                </a:cubicBezTo>
                <a:cubicBezTo>
                  <a:pt x="f12" y="f13"/>
                  <a:pt x="f14" y="f12"/>
                  <a:pt x="f15" y="f16"/>
                </a:cubicBezTo>
                <a:cubicBezTo>
                  <a:pt x="f15" y="f17"/>
                  <a:pt x="f18" y="f19"/>
                  <a:pt x="f20" y="f21"/>
                </a:cubicBezTo>
                <a:cubicBezTo>
                  <a:pt x="f20" y="f22"/>
                  <a:pt x="f23" y="f7"/>
                  <a:pt x="f24" y="f25"/>
                </a:cubicBezTo>
                <a:cubicBezTo>
                  <a:pt x="f26" y="f22"/>
                  <a:pt x="f27" y="f22"/>
                  <a:pt x="f5" y="f28"/>
                </a:cubicBezTo>
                <a:cubicBezTo>
                  <a:pt x="f29" y="f30"/>
                  <a:pt x="f31" y="f20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2" name="Freeform 77">
            <a:extLst>
              <a:ext uri="{FF2B5EF4-FFF2-40B4-BE49-F238E27FC236}">
                <a16:creationId xmlns:a16="http://schemas.microsoft.com/office/drawing/2014/main" id="{F3FF38CE-F5B5-303C-E99E-EBF11B7C848C}"/>
              </a:ext>
            </a:extLst>
          </p:cNvPr>
          <p:cNvSpPr/>
          <p:nvPr/>
        </p:nvSpPr>
        <p:spPr>
          <a:xfrm>
            <a:off x="5111752" y="2486025"/>
            <a:ext cx="12064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6"/>
              <a:gd name="f9" fmla="val 15"/>
              <a:gd name="f10" fmla="val 1"/>
              <a:gd name="f11" fmla="val 23"/>
              <a:gd name="f12" fmla="val 2"/>
              <a:gd name="f13" fmla="val 30"/>
              <a:gd name="f14" fmla="val 29"/>
              <a:gd name="f15" fmla="val 55"/>
              <a:gd name="f16" fmla="val 27"/>
              <a:gd name="f17" fmla="val 18"/>
              <a:gd name="f18" fmla="val 10"/>
              <a:gd name="f19" fmla="val 80"/>
              <a:gd name="f20" fmla="val 79"/>
              <a:gd name="f21" fmla="val 53"/>
              <a:gd name="f22" fmla="val 4"/>
              <a:gd name="f23" fmla="+- 0 0 -90"/>
              <a:gd name="f24" fmla="*/ f3 1 32"/>
              <a:gd name="f25" fmla="*/ f4 1 81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1"/>
              <a:gd name="f35" fmla="*/ 6 f31 1"/>
              <a:gd name="f36" fmla="*/ 0 f30 1"/>
              <a:gd name="f37" fmla="*/ 32 f31 1"/>
              <a:gd name="f38" fmla="*/ 2 f30 1"/>
              <a:gd name="f39" fmla="*/ 27 f31 1"/>
              <a:gd name="f40" fmla="*/ 81 f30 1"/>
              <a:gd name="f41" fmla="*/ 0 f31 1"/>
              <a:gd name="f42" fmla="*/ 79 f30 1"/>
              <a:gd name="f43" fmla="+- f32 0 f1"/>
              <a:gd name="f44" fmla="*/ f35 1 32"/>
              <a:gd name="f45" fmla="*/ f36 1 81"/>
              <a:gd name="f46" fmla="*/ f37 1 32"/>
              <a:gd name="f47" fmla="*/ f38 1 81"/>
              <a:gd name="f48" fmla="*/ f39 1 32"/>
              <a:gd name="f49" fmla="*/ f40 1 81"/>
              <a:gd name="f50" fmla="*/ f41 1 32"/>
              <a:gd name="f51" fmla="*/ f42 1 81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32" h="81">
                <a:moveTo>
                  <a:pt x="f8" y="f5"/>
                </a:moveTo>
                <a:cubicBezTo>
                  <a:pt x="f9" y="f10"/>
                  <a:pt x="f11" y="f12"/>
                  <a:pt x="f6" y="f12"/>
                </a:cubicBezTo>
                <a:cubicBezTo>
                  <a:pt x="f13" y="f14"/>
                  <a:pt x="f14" y="f15"/>
                  <a:pt x="f16" y="f7"/>
                </a:cubicBezTo>
                <a:cubicBezTo>
                  <a:pt x="f17" y="f7"/>
                  <a:pt x="f18" y="f19"/>
                  <a:pt x="f5" y="f20"/>
                </a:cubicBezTo>
                <a:cubicBezTo>
                  <a:pt x="f12" y="f21"/>
                  <a:pt x="f22" y="f16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3" name="Freeform 78">
            <a:extLst>
              <a:ext uri="{FF2B5EF4-FFF2-40B4-BE49-F238E27FC236}">
                <a16:creationId xmlns:a16="http://schemas.microsoft.com/office/drawing/2014/main" id="{602132EC-D338-C05A-B9B9-BA536F3DFBDA}"/>
              </a:ext>
            </a:extLst>
          </p:cNvPr>
          <p:cNvSpPr/>
          <p:nvPr/>
        </p:nvSpPr>
        <p:spPr>
          <a:xfrm>
            <a:off x="4837111" y="2470151"/>
            <a:ext cx="120645" cy="3032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0"/>
              <a:gd name="f8" fmla="val 1"/>
              <a:gd name="f9" fmla="val 30"/>
              <a:gd name="f10" fmla="val 28"/>
              <a:gd name="f11" fmla="val 29"/>
              <a:gd name="f12" fmla="val 53"/>
              <a:gd name="f13" fmla="val 27"/>
              <a:gd name="f14" fmla="val 18"/>
              <a:gd name="f15" fmla="val 10"/>
              <a:gd name="f16" fmla="val 79"/>
              <a:gd name="f17" fmla="val 2"/>
              <a:gd name="f18" fmla="val 52"/>
              <a:gd name="f19" fmla="val 4"/>
              <a:gd name="f20" fmla="val 26"/>
              <a:gd name="f21" fmla="val 5"/>
              <a:gd name="f22" fmla="val 14"/>
              <a:gd name="f23" fmla="val 23"/>
              <a:gd name="f24" fmla="+- 0 0 -90"/>
              <a:gd name="f25" fmla="*/ f3 1 32"/>
              <a:gd name="f26" fmla="*/ f4 1 80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0"/>
              <a:gd name="f36" fmla="*/ 32 f32 1"/>
              <a:gd name="f37" fmla="*/ 1 f31 1"/>
              <a:gd name="f38" fmla="*/ 27 f32 1"/>
              <a:gd name="f39" fmla="*/ 80 f31 1"/>
              <a:gd name="f40" fmla="*/ 0 f32 1"/>
              <a:gd name="f41" fmla="*/ 79 f31 1"/>
              <a:gd name="f42" fmla="*/ 5 f32 1"/>
              <a:gd name="f43" fmla="*/ 0 f31 1"/>
              <a:gd name="f44" fmla="+- f33 0 f1"/>
              <a:gd name="f45" fmla="*/ f36 1 32"/>
              <a:gd name="f46" fmla="*/ f37 1 80"/>
              <a:gd name="f47" fmla="*/ f38 1 32"/>
              <a:gd name="f48" fmla="*/ f39 1 80"/>
              <a:gd name="f49" fmla="*/ f40 1 32"/>
              <a:gd name="f50" fmla="*/ f41 1 80"/>
              <a:gd name="f51" fmla="*/ f42 1 32"/>
              <a:gd name="f52" fmla="*/ f43 1 80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0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7"/>
                  <a:pt x="f15" y="f16"/>
                  <a:pt x="f5" y="f16"/>
                </a:cubicBezTo>
                <a:cubicBezTo>
                  <a:pt x="f17" y="f18"/>
                  <a:pt x="f19" y="f20"/>
                  <a:pt x="f21" y="f5"/>
                </a:cubicBezTo>
                <a:cubicBezTo>
                  <a:pt x="f22" y="f5"/>
                  <a:pt x="f23" y="f8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4" name="Freeform 79">
            <a:extLst>
              <a:ext uri="{FF2B5EF4-FFF2-40B4-BE49-F238E27FC236}">
                <a16:creationId xmlns:a16="http://schemas.microsoft.com/office/drawing/2014/main" id="{51E19D76-C627-D6AF-4AA2-B985F088C453}"/>
              </a:ext>
            </a:extLst>
          </p:cNvPr>
          <p:cNvSpPr/>
          <p:nvPr/>
        </p:nvSpPr>
        <p:spPr>
          <a:xfrm>
            <a:off x="5549905" y="2516191"/>
            <a:ext cx="12064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27"/>
              <a:gd name="f9" fmla="val 17"/>
              <a:gd name="f10" fmla="val 80"/>
              <a:gd name="f11" fmla="val 10"/>
              <a:gd name="f12" fmla="val 79"/>
              <a:gd name="f13" fmla="val 2"/>
              <a:gd name="f14" fmla="val 53"/>
              <a:gd name="f15" fmla="val 4"/>
              <a:gd name="f16" fmla="val 6"/>
              <a:gd name="f17" fmla="val 14"/>
              <a:gd name="f18" fmla="val 23"/>
              <a:gd name="f19" fmla="val 1"/>
              <a:gd name="f20" fmla="val 30"/>
              <a:gd name="f21" fmla="val 28"/>
              <a:gd name="f22" fmla="val 29"/>
              <a:gd name="f23" fmla="val 54"/>
              <a:gd name="f24" fmla="+- 0 0 -90"/>
              <a:gd name="f25" fmla="*/ f3 1 32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1"/>
              <a:gd name="f36" fmla="*/ 27 f32 1"/>
              <a:gd name="f37" fmla="*/ 81 f31 1"/>
              <a:gd name="f38" fmla="*/ 0 f32 1"/>
              <a:gd name="f39" fmla="*/ 79 f31 1"/>
              <a:gd name="f40" fmla="*/ 6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1"/>
              <a:gd name="f47" fmla="*/ f38 1 32"/>
              <a:gd name="f48" fmla="*/ f39 1 81"/>
              <a:gd name="f49" fmla="*/ f40 1 32"/>
              <a:gd name="f50" fmla="*/ f41 1 81"/>
              <a:gd name="f51" fmla="*/ f42 1 32"/>
              <a:gd name="f52" fmla="*/ f43 1 8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1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8"/>
                  <a:pt x="f16" y="f5"/>
                </a:cubicBezTo>
                <a:cubicBezTo>
                  <a:pt x="f17" y="f5"/>
                  <a:pt x="f18" y="f19"/>
                  <a:pt x="f6" y="f13"/>
                </a:cubicBezTo>
                <a:cubicBezTo>
                  <a:pt x="f20" y="f21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5" name="Freeform 80">
            <a:extLst>
              <a:ext uri="{FF2B5EF4-FFF2-40B4-BE49-F238E27FC236}">
                <a16:creationId xmlns:a16="http://schemas.microsoft.com/office/drawing/2014/main" id="{6332EE3E-FD5B-14E2-861F-7914204DA050}"/>
              </a:ext>
            </a:extLst>
          </p:cNvPr>
          <p:cNvSpPr/>
          <p:nvPr/>
        </p:nvSpPr>
        <p:spPr>
          <a:xfrm>
            <a:off x="4979986" y="2478088"/>
            <a:ext cx="12064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26"/>
              <a:gd name="f9" fmla="val 17"/>
              <a:gd name="f10" fmla="val 80"/>
              <a:gd name="f11" fmla="val 9"/>
              <a:gd name="f12" fmla="val 79"/>
              <a:gd name="f13" fmla="val 1"/>
              <a:gd name="f14" fmla="val 53"/>
              <a:gd name="f15" fmla="val 3"/>
              <a:gd name="f16" fmla="val 27"/>
              <a:gd name="f17" fmla="val 5"/>
              <a:gd name="f18" fmla="val 14"/>
              <a:gd name="f19" fmla="val 22"/>
              <a:gd name="f20" fmla="val 2"/>
              <a:gd name="f21" fmla="val 30"/>
              <a:gd name="f22" fmla="val 28"/>
              <a:gd name="f23" fmla="val 54"/>
              <a:gd name="f24" fmla="+- 0 0 -90"/>
              <a:gd name="f25" fmla="*/ f3 1 32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1"/>
              <a:gd name="f36" fmla="*/ 26 f32 1"/>
              <a:gd name="f37" fmla="*/ 81 f31 1"/>
              <a:gd name="f38" fmla="*/ 0 f32 1"/>
              <a:gd name="f39" fmla="*/ 79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1"/>
              <a:gd name="f47" fmla="*/ f38 1 32"/>
              <a:gd name="f48" fmla="*/ f39 1 81"/>
              <a:gd name="f49" fmla="*/ f40 1 32"/>
              <a:gd name="f50" fmla="*/ f41 1 81"/>
              <a:gd name="f51" fmla="*/ f42 1 32"/>
              <a:gd name="f52" fmla="*/ f43 1 8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1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3"/>
                  <a:pt x="f19" y="f13"/>
                  <a:pt x="f6" y="f20"/>
                </a:cubicBezTo>
                <a:cubicBezTo>
                  <a:pt x="f21" y="f22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6" name="Freeform 81">
            <a:extLst>
              <a:ext uri="{FF2B5EF4-FFF2-40B4-BE49-F238E27FC236}">
                <a16:creationId xmlns:a16="http://schemas.microsoft.com/office/drawing/2014/main" id="{0BA5DC16-C32A-0953-5660-6AA4BBAC04AB}"/>
              </a:ext>
            </a:extLst>
          </p:cNvPr>
          <p:cNvSpPr/>
          <p:nvPr/>
        </p:nvSpPr>
        <p:spPr>
          <a:xfrm>
            <a:off x="4697409" y="2459041"/>
            <a:ext cx="12064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26"/>
              <a:gd name="f9" fmla="val 17"/>
              <a:gd name="f10" fmla="val 9"/>
              <a:gd name="f11" fmla="val 80"/>
              <a:gd name="f12" fmla="val 79"/>
              <a:gd name="f13" fmla="val 1"/>
              <a:gd name="f14" fmla="val 53"/>
              <a:gd name="f15" fmla="val 3"/>
              <a:gd name="f16" fmla="val 27"/>
              <a:gd name="f17" fmla="val 5"/>
              <a:gd name="f18" fmla="val 14"/>
              <a:gd name="f19" fmla="val 22"/>
              <a:gd name="f20" fmla="val 2"/>
              <a:gd name="f21" fmla="val 30"/>
              <a:gd name="f22" fmla="val 28"/>
              <a:gd name="f23" fmla="val 54"/>
              <a:gd name="f24" fmla="+- 0 0 -90"/>
              <a:gd name="f25" fmla="*/ f3 1 32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2"/>
              <a:gd name="f35" fmla="*/ f31 1 81"/>
              <a:gd name="f36" fmla="*/ 26 f32 1"/>
              <a:gd name="f37" fmla="*/ 81 f31 1"/>
              <a:gd name="f38" fmla="*/ 0 f32 1"/>
              <a:gd name="f39" fmla="*/ 79 f31 1"/>
              <a:gd name="f40" fmla="*/ 5 f32 1"/>
              <a:gd name="f41" fmla="*/ 0 f31 1"/>
              <a:gd name="f42" fmla="*/ 32 f32 1"/>
              <a:gd name="f43" fmla="*/ 2 f31 1"/>
              <a:gd name="f44" fmla="+- f33 0 f1"/>
              <a:gd name="f45" fmla="*/ f36 1 32"/>
              <a:gd name="f46" fmla="*/ f37 1 81"/>
              <a:gd name="f47" fmla="*/ f38 1 32"/>
              <a:gd name="f48" fmla="*/ f39 1 81"/>
              <a:gd name="f49" fmla="*/ f40 1 32"/>
              <a:gd name="f50" fmla="*/ f41 1 81"/>
              <a:gd name="f51" fmla="*/ f42 1 32"/>
              <a:gd name="f52" fmla="*/ f43 1 8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2" h="81">
                <a:moveTo>
                  <a:pt x="f8" y="f7"/>
                </a:moveTo>
                <a:cubicBezTo>
                  <a:pt x="f9" y="f7"/>
                  <a:pt x="f10" y="f11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13"/>
                  <a:pt x="f19" y="f13"/>
                  <a:pt x="f6" y="f20"/>
                </a:cubicBezTo>
                <a:cubicBezTo>
                  <a:pt x="f21" y="f22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7" name="Freeform 82">
            <a:extLst>
              <a:ext uri="{FF2B5EF4-FFF2-40B4-BE49-F238E27FC236}">
                <a16:creationId xmlns:a16="http://schemas.microsoft.com/office/drawing/2014/main" id="{3CBF40E3-9FA3-3F10-25F2-CA09870F48D2}"/>
              </a:ext>
            </a:extLst>
          </p:cNvPr>
          <p:cNvSpPr/>
          <p:nvPr/>
        </p:nvSpPr>
        <p:spPr>
          <a:xfrm>
            <a:off x="4552953" y="2455858"/>
            <a:ext cx="12223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0"/>
              <a:gd name="f8" fmla="val 27"/>
              <a:gd name="f9" fmla="val 18"/>
              <a:gd name="f10" fmla="val 79"/>
              <a:gd name="f11" fmla="val 9"/>
              <a:gd name="f12" fmla="val 78"/>
              <a:gd name="f13" fmla="val 2"/>
              <a:gd name="f14" fmla="val 52"/>
              <a:gd name="f15" fmla="val 4"/>
              <a:gd name="f16" fmla="val 26"/>
              <a:gd name="f17" fmla="val 5"/>
              <a:gd name="f18" fmla="val 14"/>
              <a:gd name="f19" fmla="val 23"/>
              <a:gd name="f20" fmla="val 30"/>
              <a:gd name="f21" fmla="val 29"/>
              <a:gd name="f22" fmla="val 53"/>
              <a:gd name="f23" fmla="+- 0 0 -90"/>
              <a:gd name="f24" fmla="*/ f3 1 32"/>
              <a:gd name="f25" fmla="*/ f4 1 80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32"/>
              <a:gd name="f34" fmla="*/ f30 1 80"/>
              <a:gd name="f35" fmla="*/ 27 f31 1"/>
              <a:gd name="f36" fmla="*/ 80 f30 1"/>
              <a:gd name="f37" fmla="*/ 0 f31 1"/>
              <a:gd name="f38" fmla="*/ 78 f30 1"/>
              <a:gd name="f39" fmla="*/ 5 f31 1"/>
              <a:gd name="f40" fmla="*/ 0 f30 1"/>
              <a:gd name="f41" fmla="*/ 32 f31 1"/>
              <a:gd name="f42" fmla="+- f32 0 f1"/>
              <a:gd name="f43" fmla="*/ f35 1 32"/>
              <a:gd name="f44" fmla="*/ f36 1 80"/>
              <a:gd name="f45" fmla="*/ f37 1 32"/>
              <a:gd name="f46" fmla="*/ f38 1 80"/>
              <a:gd name="f47" fmla="*/ f39 1 32"/>
              <a:gd name="f48" fmla="*/ f40 1 80"/>
              <a:gd name="f49" fmla="*/ f41 1 32"/>
              <a:gd name="f50" fmla="*/ 0 1 f33"/>
              <a:gd name="f51" fmla="*/ f27 1 f33"/>
              <a:gd name="f52" fmla="*/ 0 1 f34"/>
              <a:gd name="f53" fmla="*/ f28 1 f34"/>
              <a:gd name="f54" fmla="*/ f43 1 f33"/>
              <a:gd name="f55" fmla="*/ f44 1 f34"/>
              <a:gd name="f56" fmla="*/ f45 1 f33"/>
              <a:gd name="f57" fmla="*/ f46 1 f34"/>
              <a:gd name="f58" fmla="*/ f47 1 f33"/>
              <a:gd name="f59" fmla="*/ f48 1 f34"/>
              <a:gd name="f60" fmla="*/ f49 1 f33"/>
              <a:gd name="f61" fmla="*/ f50 f24 1"/>
              <a:gd name="f62" fmla="*/ f51 f24 1"/>
              <a:gd name="f63" fmla="*/ f53 f25 1"/>
              <a:gd name="f64" fmla="*/ f52 f25 1"/>
              <a:gd name="f65" fmla="*/ f54 f24 1"/>
              <a:gd name="f66" fmla="*/ f55 f25 1"/>
              <a:gd name="f67" fmla="*/ f56 f24 1"/>
              <a:gd name="f68" fmla="*/ f57 f25 1"/>
              <a:gd name="f69" fmla="*/ f58 f24 1"/>
              <a:gd name="f70" fmla="*/ f59 f25 1"/>
              <a:gd name="f71" fmla="*/ f60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5" y="f66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0"/>
              </a:cxn>
              <a:cxn ang="f42">
                <a:pos x="f65" y="f66"/>
              </a:cxn>
            </a:cxnLst>
            <a:rect l="f61" t="f64" r="f62" b="f63"/>
            <a:pathLst>
              <a:path w="32" h="80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5"/>
                  <a:pt x="f19" y="f5"/>
                  <a:pt x="f6" y="f5"/>
                </a:cubicBezTo>
                <a:cubicBezTo>
                  <a:pt x="f20" y="f8"/>
                  <a:pt x="f21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8" name="Freeform 83">
            <a:extLst>
              <a:ext uri="{FF2B5EF4-FFF2-40B4-BE49-F238E27FC236}">
                <a16:creationId xmlns:a16="http://schemas.microsoft.com/office/drawing/2014/main" id="{9FF08AFC-77B6-5F41-F35D-159EDAE8238C}"/>
              </a:ext>
            </a:extLst>
          </p:cNvPr>
          <p:cNvSpPr/>
          <p:nvPr/>
        </p:nvSpPr>
        <p:spPr>
          <a:xfrm>
            <a:off x="5202241" y="3395660"/>
            <a:ext cx="117472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"/>
              <a:gd name="f7" fmla="val 81"/>
              <a:gd name="f8" fmla="val 26"/>
              <a:gd name="f9" fmla="val 17"/>
              <a:gd name="f10" fmla="val 80"/>
              <a:gd name="f11" fmla="val 9"/>
              <a:gd name="f12" fmla="val 79"/>
              <a:gd name="f13" fmla="val 2"/>
              <a:gd name="f14" fmla="val 54"/>
              <a:gd name="f15" fmla="val 3"/>
              <a:gd name="f16" fmla="val 27"/>
              <a:gd name="f17" fmla="val 5"/>
              <a:gd name="f18" fmla="val 14"/>
              <a:gd name="f19" fmla="val 22"/>
              <a:gd name="f20" fmla="val 1"/>
              <a:gd name="f21" fmla="val 29"/>
              <a:gd name="f22" fmla="val 28"/>
              <a:gd name="f23" fmla="val 55"/>
              <a:gd name="f24" fmla="+- 0 0 -90"/>
              <a:gd name="f25" fmla="*/ f3 1 31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31"/>
              <a:gd name="f35" fmla="*/ f31 1 81"/>
              <a:gd name="f36" fmla="*/ 26 f32 1"/>
              <a:gd name="f37" fmla="*/ 81 f31 1"/>
              <a:gd name="f38" fmla="*/ 0 f32 1"/>
              <a:gd name="f39" fmla="*/ 79 f31 1"/>
              <a:gd name="f40" fmla="*/ 5 f32 1"/>
              <a:gd name="f41" fmla="*/ 0 f31 1"/>
              <a:gd name="f42" fmla="*/ 31 f32 1"/>
              <a:gd name="f43" fmla="*/ 1 f31 1"/>
              <a:gd name="f44" fmla="+- f33 0 f1"/>
              <a:gd name="f45" fmla="*/ f36 1 31"/>
              <a:gd name="f46" fmla="*/ f37 1 81"/>
              <a:gd name="f47" fmla="*/ f38 1 31"/>
              <a:gd name="f48" fmla="*/ f39 1 81"/>
              <a:gd name="f49" fmla="*/ f40 1 31"/>
              <a:gd name="f50" fmla="*/ f41 1 81"/>
              <a:gd name="f51" fmla="*/ f42 1 31"/>
              <a:gd name="f52" fmla="*/ f43 1 8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31" h="81">
                <a:moveTo>
                  <a:pt x="f8" y="f7"/>
                </a:moveTo>
                <a:cubicBezTo>
                  <a:pt x="f9" y="f10"/>
                  <a:pt x="f11" y="f10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18" y="f5"/>
                  <a:pt x="f19" y="f20"/>
                  <a:pt x="f6" y="f20"/>
                </a:cubicBezTo>
                <a:cubicBezTo>
                  <a:pt x="f21" y="f21"/>
                  <a:pt x="f22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9" name="Freeform 84">
            <a:extLst>
              <a:ext uri="{FF2B5EF4-FFF2-40B4-BE49-F238E27FC236}">
                <a16:creationId xmlns:a16="http://schemas.microsoft.com/office/drawing/2014/main" id="{F118EDE8-63F4-7EB9-0847-4FE8B362AA73}"/>
              </a:ext>
            </a:extLst>
          </p:cNvPr>
          <p:cNvSpPr/>
          <p:nvPr/>
        </p:nvSpPr>
        <p:spPr>
          <a:xfrm>
            <a:off x="5357817" y="3402016"/>
            <a:ext cx="12064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2"/>
              <a:gd name="f9" fmla="val 29"/>
              <a:gd name="f10" fmla="val 27"/>
              <a:gd name="f11" fmla="val 55"/>
              <a:gd name="f12" fmla="val 25"/>
              <a:gd name="f13" fmla="val 17"/>
              <a:gd name="f14" fmla="val 9"/>
              <a:gd name="f15" fmla="val 54"/>
              <a:gd name="f16" fmla="val 4"/>
              <a:gd name="f17" fmla="val 6"/>
              <a:gd name="f18" fmla="val 15"/>
              <a:gd name="f19" fmla="val 1"/>
              <a:gd name="f20" fmla="val 23"/>
              <a:gd name="f21" fmla="+- 0 0 -90"/>
              <a:gd name="f22" fmla="*/ f3 1 32"/>
              <a:gd name="f23" fmla="*/ f4 1 81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32"/>
              <a:gd name="f32" fmla="*/ f28 1 81"/>
              <a:gd name="f33" fmla="*/ 32 f29 1"/>
              <a:gd name="f34" fmla="*/ 2 f28 1"/>
              <a:gd name="f35" fmla="*/ 25 f29 1"/>
              <a:gd name="f36" fmla="*/ 81 f28 1"/>
              <a:gd name="f37" fmla="*/ 0 f29 1"/>
              <a:gd name="f38" fmla="*/ 6 f29 1"/>
              <a:gd name="f39" fmla="*/ 0 f28 1"/>
              <a:gd name="f40" fmla="+- f30 0 f1"/>
              <a:gd name="f41" fmla="*/ f33 1 32"/>
              <a:gd name="f42" fmla="*/ f34 1 81"/>
              <a:gd name="f43" fmla="*/ f35 1 32"/>
              <a:gd name="f44" fmla="*/ f36 1 81"/>
              <a:gd name="f45" fmla="*/ f37 1 32"/>
              <a:gd name="f46" fmla="*/ f38 1 32"/>
              <a:gd name="f47" fmla="*/ f39 1 81"/>
              <a:gd name="f48" fmla="*/ 0 1 f31"/>
              <a:gd name="f49" fmla="*/ f25 1 f31"/>
              <a:gd name="f50" fmla="*/ 0 1 f32"/>
              <a:gd name="f51" fmla="*/ f26 1 f32"/>
              <a:gd name="f52" fmla="*/ f41 1 f31"/>
              <a:gd name="f53" fmla="*/ f42 1 f32"/>
              <a:gd name="f54" fmla="*/ f43 1 f31"/>
              <a:gd name="f55" fmla="*/ f44 1 f32"/>
              <a:gd name="f56" fmla="*/ f45 1 f31"/>
              <a:gd name="f57" fmla="*/ f46 1 f31"/>
              <a:gd name="f58" fmla="*/ f47 1 f32"/>
              <a:gd name="f59" fmla="*/ f48 f22 1"/>
              <a:gd name="f60" fmla="*/ f49 f22 1"/>
              <a:gd name="f61" fmla="*/ f51 f23 1"/>
              <a:gd name="f62" fmla="*/ f50 f23 1"/>
              <a:gd name="f63" fmla="*/ f52 f22 1"/>
              <a:gd name="f64" fmla="*/ f53 f23 1"/>
              <a:gd name="f65" fmla="*/ f54 f22 1"/>
              <a:gd name="f66" fmla="*/ f55 f23 1"/>
              <a:gd name="f67" fmla="*/ f56 f22 1"/>
              <a:gd name="f68" fmla="*/ f57 f22 1"/>
              <a:gd name="f69" fmla="*/ f58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3" y="f64"/>
              </a:cxn>
              <a:cxn ang="f40">
                <a:pos x="f65" y="f66"/>
              </a:cxn>
              <a:cxn ang="f40">
                <a:pos x="f67" y="f66"/>
              </a:cxn>
              <a:cxn ang="f40">
                <a:pos x="f68" y="f69"/>
              </a:cxn>
              <a:cxn ang="f40">
                <a:pos x="f63" y="f64"/>
              </a:cxn>
            </a:cxnLst>
            <a:rect l="f59" t="f62" r="f60" b="f61"/>
            <a:pathLst>
              <a:path w="32" h="81">
                <a:moveTo>
                  <a:pt x="f6" y="f8"/>
                </a:moveTo>
                <a:cubicBezTo>
                  <a:pt x="f9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8" y="f15"/>
                  <a:pt x="f16" y="f10"/>
                  <a:pt x="f17" y="f5"/>
                </a:cubicBezTo>
                <a:cubicBezTo>
                  <a:pt x="f18" y="f19"/>
                  <a:pt x="f20" y="f19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0" name="Freeform 85">
            <a:extLst>
              <a:ext uri="{FF2B5EF4-FFF2-40B4-BE49-F238E27FC236}">
                <a16:creationId xmlns:a16="http://schemas.microsoft.com/office/drawing/2014/main" id="{2FB6D38B-7DE3-ABFC-F72A-30A211F26BC6}"/>
              </a:ext>
            </a:extLst>
          </p:cNvPr>
          <p:cNvSpPr/>
          <p:nvPr/>
        </p:nvSpPr>
        <p:spPr>
          <a:xfrm>
            <a:off x="4791071" y="3365504"/>
            <a:ext cx="117472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"/>
              <a:gd name="f7" fmla="val 83"/>
              <a:gd name="f8" fmla="val 2"/>
              <a:gd name="f9" fmla="val 29"/>
              <a:gd name="f10" fmla="val 19"/>
              <a:gd name="f11" fmla="val 27"/>
              <a:gd name="f12" fmla="val 36"/>
              <a:gd name="f13" fmla="val 25"/>
              <a:gd name="f14" fmla="val 52"/>
              <a:gd name="f15" fmla="val 58"/>
              <a:gd name="f16" fmla="val 24"/>
              <a:gd name="f17" fmla="val 65"/>
              <a:gd name="f18" fmla="val 72"/>
              <a:gd name="f19" fmla="val 79"/>
              <a:gd name="f20" fmla="val 20"/>
              <a:gd name="f21" fmla="val 82"/>
              <a:gd name="f22" fmla="val 14"/>
              <a:gd name="f23" fmla="val 81"/>
              <a:gd name="f24" fmla="val 9"/>
              <a:gd name="f25" fmla="val 80"/>
              <a:gd name="f26" fmla="val 1"/>
              <a:gd name="f27" fmla="val 48"/>
              <a:gd name="f28" fmla="val 3"/>
              <a:gd name="f29" fmla="val 12"/>
              <a:gd name="f30" fmla="val 21"/>
              <a:gd name="f31" fmla="+- 0 0 -90"/>
              <a:gd name="f32" fmla="*/ f3 1 31"/>
              <a:gd name="f33" fmla="*/ f4 1 83"/>
              <a:gd name="f34" fmla="val f5"/>
              <a:gd name="f35" fmla="val f6"/>
              <a:gd name="f36" fmla="val f7"/>
              <a:gd name="f37" fmla="*/ f31 f0 1"/>
              <a:gd name="f38" fmla="+- f36 0 f34"/>
              <a:gd name="f39" fmla="+- f35 0 f34"/>
              <a:gd name="f40" fmla="*/ f37 1 f2"/>
              <a:gd name="f41" fmla="*/ f39 1 31"/>
              <a:gd name="f42" fmla="*/ f38 1 83"/>
              <a:gd name="f43" fmla="*/ 31 f39 1"/>
              <a:gd name="f44" fmla="*/ 2 f38 1"/>
              <a:gd name="f45" fmla="*/ 25 f39 1"/>
              <a:gd name="f46" fmla="*/ 52 f38 1"/>
              <a:gd name="f47" fmla="*/ 24 f39 1"/>
              <a:gd name="f48" fmla="*/ 72 f38 1"/>
              <a:gd name="f49" fmla="*/ 14 f39 1"/>
              <a:gd name="f50" fmla="*/ 81 f38 1"/>
              <a:gd name="f51" fmla="*/ 0 f39 1"/>
              <a:gd name="f52" fmla="*/ 3 f39 1"/>
              <a:gd name="f53" fmla="*/ 0 f38 1"/>
              <a:gd name="f54" fmla="+- f40 0 f1"/>
              <a:gd name="f55" fmla="*/ f43 1 31"/>
              <a:gd name="f56" fmla="*/ f44 1 83"/>
              <a:gd name="f57" fmla="*/ f45 1 31"/>
              <a:gd name="f58" fmla="*/ f46 1 83"/>
              <a:gd name="f59" fmla="*/ f47 1 31"/>
              <a:gd name="f60" fmla="*/ f48 1 83"/>
              <a:gd name="f61" fmla="*/ f49 1 31"/>
              <a:gd name="f62" fmla="*/ f50 1 83"/>
              <a:gd name="f63" fmla="*/ f51 1 31"/>
              <a:gd name="f64" fmla="*/ f52 1 31"/>
              <a:gd name="f65" fmla="*/ f53 1 83"/>
              <a:gd name="f66" fmla="*/ 0 1 f41"/>
              <a:gd name="f67" fmla="*/ f35 1 f41"/>
              <a:gd name="f68" fmla="*/ 0 1 f42"/>
              <a:gd name="f69" fmla="*/ f36 1 f42"/>
              <a:gd name="f70" fmla="*/ f55 1 f41"/>
              <a:gd name="f71" fmla="*/ f56 1 f42"/>
              <a:gd name="f72" fmla="*/ f57 1 f41"/>
              <a:gd name="f73" fmla="*/ f58 1 f42"/>
              <a:gd name="f74" fmla="*/ f59 1 f41"/>
              <a:gd name="f75" fmla="*/ f60 1 f42"/>
              <a:gd name="f76" fmla="*/ f61 1 f41"/>
              <a:gd name="f77" fmla="*/ f62 1 f42"/>
              <a:gd name="f78" fmla="*/ f63 1 f41"/>
              <a:gd name="f79" fmla="*/ f64 1 f41"/>
              <a:gd name="f80" fmla="*/ f65 1 f42"/>
              <a:gd name="f81" fmla="*/ f66 f32 1"/>
              <a:gd name="f82" fmla="*/ f67 f32 1"/>
              <a:gd name="f83" fmla="*/ f69 f33 1"/>
              <a:gd name="f84" fmla="*/ f68 f33 1"/>
              <a:gd name="f85" fmla="*/ f70 f32 1"/>
              <a:gd name="f86" fmla="*/ f71 f33 1"/>
              <a:gd name="f87" fmla="*/ f72 f32 1"/>
              <a:gd name="f88" fmla="*/ f73 f33 1"/>
              <a:gd name="f89" fmla="*/ f74 f32 1"/>
              <a:gd name="f90" fmla="*/ f75 f33 1"/>
              <a:gd name="f91" fmla="*/ f76 f32 1"/>
              <a:gd name="f92" fmla="*/ f77 f33 1"/>
              <a:gd name="f93" fmla="*/ f78 f32 1"/>
              <a:gd name="f94" fmla="*/ f79 f32 1"/>
              <a:gd name="f95" fmla="*/ f80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4">
                <a:pos x="f85" y="f86"/>
              </a:cxn>
              <a:cxn ang="f54">
                <a:pos x="f87" y="f88"/>
              </a:cxn>
              <a:cxn ang="f54">
                <a:pos x="f89" y="f90"/>
              </a:cxn>
              <a:cxn ang="f54">
                <a:pos x="f91" y="f92"/>
              </a:cxn>
              <a:cxn ang="f54">
                <a:pos x="f93" y="f90"/>
              </a:cxn>
              <a:cxn ang="f54">
                <a:pos x="f94" y="f95"/>
              </a:cxn>
              <a:cxn ang="f54">
                <a:pos x="f85" y="f86"/>
              </a:cxn>
            </a:cxnLst>
            <a:rect l="f81" t="f84" r="f82" b="f83"/>
            <a:pathLst>
              <a:path w="31" h="83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3" y="f15"/>
                  <a:pt x="f16" y="f17"/>
                  <a:pt x="f16" y="f18"/>
                </a:cubicBezTo>
                <a:cubicBezTo>
                  <a:pt x="f16" y="f19"/>
                  <a:pt x="f20" y="f21"/>
                  <a:pt x="f22" y="f23"/>
                </a:cubicBezTo>
                <a:cubicBezTo>
                  <a:pt x="f24" y="f25"/>
                  <a:pt x="f5" y="f7"/>
                  <a:pt x="f5" y="f18"/>
                </a:cubicBezTo>
                <a:cubicBezTo>
                  <a:pt x="f26" y="f27"/>
                  <a:pt x="f8" y="f13"/>
                  <a:pt x="f28" y="f5"/>
                </a:cubicBezTo>
                <a:cubicBezTo>
                  <a:pt x="f29" y="f26"/>
                  <a:pt x="f30" y="f26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1" name="Freeform 86">
            <a:extLst>
              <a:ext uri="{FF2B5EF4-FFF2-40B4-BE49-F238E27FC236}">
                <a16:creationId xmlns:a16="http://schemas.microsoft.com/office/drawing/2014/main" id="{8FEE8C06-E19C-8BF0-1800-F04B6301823C}"/>
              </a:ext>
            </a:extLst>
          </p:cNvPr>
          <p:cNvSpPr/>
          <p:nvPr/>
        </p:nvSpPr>
        <p:spPr>
          <a:xfrm>
            <a:off x="4832347" y="4270376"/>
            <a:ext cx="169858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5"/>
              <a:gd name="f7" fmla="val 83"/>
              <a:gd name="f8" fmla="val 36"/>
              <a:gd name="f9" fmla="val 31"/>
              <a:gd name="f10" fmla="val 77"/>
              <a:gd name="f11" fmla="val 35"/>
              <a:gd name="f12" fmla="val 70"/>
              <a:gd name="f13" fmla="val 64"/>
              <a:gd name="f14" fmla="val 34"/>
              <a:gd name="f15" fmla="val 57"/>
              <a:gd name="f16" fmla="val 50"/>
              <a:gd name="f17" fmla="val 42"/>
              <a:gd name="f18" fmla="val 26"/>
              <a:gd name="f19" fmla="val 18"/>
              <a:gd name="f20" fmla="val 41"/>
              <a:gd name="f21" fmla="val 8"/>
              <a:gd name="f22" fmla="val 7"/>
              <a:gd name="f23" fmla="val 54"/>
              <a:gd name="f24" fmla="val 6"/>
              <a:gd name="f25" fmla="val 67"/>
              <a:gd name="f26" fmla="val 5"/>
              <a:gd name="f27" fmla="val 80"/>
              <a:gd name="f28" fmla="val 3"/>
              <a:gd name="f29" fmla="val 2"/>
              <a:gd name="f30" fmla="val 4"/>
              <a:gd name="f31" fmla="val 27"/>
              <a:gd name="f32" fmla="val 19"/>
              <a:gd name="f33" fmla="val 1"/>
              <a:gd name="f34" fmla="val 43"/>
              <a:gd name="f35" fmla="val 30"/>
              <a:gd name="f36" fmla="val 56"/>
              <a:gd name="f37" fmla="val 39"/>
              <a:gd name="f38" fmla="val 82"/>
              <a:gd name="f39" fmla="val 38"/>
              <a:gd name="f40" fmla="val 37"/>
              <a:gd name="f41" fmla="+- 0 0 -90"/>
              <a:gd name="f42" fmla="*/ f3 1 45"/>
              <a:gd name="f43" fmla="*/ f4 1 83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45"/>
              <a:gd name="f52" fmla="*/ f48 1 83"/>
              <a:gd name="f53" fmla="*/ 36 f49 1"/>
              <a:gd name="f54" fmla="*/ 83 f48 1"/>
              <a:gd name="f55" fmla="*/ 35 f49 1"/>
              <a:gd name="f56" fmla="*/ 64 f48 1"/>
              <a:gd name="f57" fmla="*/ 34 f49 1"/>
              <a:gd name="f58" fmla="*/ 42 f48 1"/>
              <a:gd name="f59" fmla="*/ 8 f49 1"/>
              <a:gd name="f60" fmla="*/ 41 f48 1"/>
              <a:gd name="f61" fmla="*/ 5 f49 1"/>
              <a:gd name="f62" fmla="*/ 80 f48 1"/>
              <a:gd name="f63" fmla="*/ 0 f49 1"/>
              <a:gd name="f64" fmla="*/ 0 f48 1"/>
              <a:gd name="f65" fmla="*/ 45 f49 1"/>
              <a:gd name="f66" fmla="*/ 2 f48 1"/>
              <a:gd name="f67" fmla="*/ 39 f49 1"/>
              <a:gd name="f68" fmla="*/ 82 f48 1"/>
              <a:gd name="f69" fmla="+- f50 0 f1"/>
              <a:gd name="f70" fmla="*/ f53 1 45"/>
              <a:gd name="f71" fmla="*/ f54 1 83"/>
              <a:gd name="f72" fmla="*/ f55 1 45"/>
              <a:gd name="f73" fmla="*/ f56 1 83"/>
              <a:gd name="f74" fmla="*/ f57 1 45"/>
              <a:gd name="f75" fmla="*/ f58 1 83"/>
              <a:gd name="f76" fmla="*/ f59 1 45"/>
              <a:gd name="f77" fmla="*/ f60 1 83"/>
              <a:gd name="f78" fmla="*/ f61 1 45"/>
              <a:gd name="f79" fmla="*/ f62 1 83"/>
              <a:gd name="f80" fmla="*/ f63 1 45"/>
              <a:gd name="f81" fmla="*/ f64 1 83"/>
              <a:gd name="f82" fmla="*/ f65 1 45"/>
              <a:gd name="f83" fmla="*/ f66 1 83"/>
              <a:gd name="f84" fmla="*/ f67 1 45"/>
              <a:gd name="f85" fmla="*/ f68 1 83"/>
              <a:gd name="f86" fmla="*/ 0 1 f51"/>
              <a:gd name="f87" fmla="*/ f45 1 f51"/>
              <a:gd name="f88" fmla="*/ 0 1 f52"/>
              <a:gd name="f89" fmla="*/ f46 1 f52"/>
              <a:gd name="f90" fmla="*/ f70 1 f51"/>
              <a:gd name="f91" fmla="*/ f71 1 f52"/>
              <a:gd name="f92" fmla="*/ f72 1 f51"/>
              <a:gd name="f93" fmla="*/ f73 1 f52"/>
              <a:gd name="f94" fmla="*/ f74 1 f51"/>
              <a:gd name="f95" fmla="*/ f75 1 f52"/>
              <a:gd name="f96" fmla="*/ f76 1 f51"/>
              <a:gd name="f97" fmla="*/ f77 1 f52"/>
              <a:gd name="f98" fmla="*/ f78 1 f51"/>
              <a:gd name="f99" fmla="*/ f79 1 f52"/>
              <a:gd name="f100" fmla="*/ f80 1 f51"/>
              <a:gd name="f101" fmla="*/ f81 1 f52"/>
              <a:gd name="f102" fmla="*/ f82 1 f51"/>
              <a:gd name="f103" fmla="*/ f83 1 f52"/>
              <a:gd name="f104" fmla="*/ f84 1 f51"/>
              <a:gd name="f105" fmla="*/ f85 1 f52"/>
              <a:gd name="f106" fmla="*/ f86 f42 1"/>
              <a:gd name="f107" fmla="*/ f87 f42 1"/>
              <a:gd name="f108" fmla="*/ f89 f43 1"/>
              <a:gd name="f109" fmla="*/ f88 f43 1"/>
              <a:gd name="f110" fmla="*/ f90 f42 1"/>
              <a:gd name="f111" fmla="*/ f91 f43 1"/>
              <a:gd name="f112" fmla="*/ f92 f42 1"/>
              <a:gd name="f113" fmla="*/ f93 f43 1"/>
              <a:gd name="f114" fmla="*/ f94 f42 1"/>
              <a:gd name="f115" fmla="*/ f95 f43 1"/>
              <a:gd name="f116" fmla="*/ f96 f42 1"/>
              <a:gd name="f117" fmla="*/ f97 f43 1"/>
              <a:gd name="f118" fmla="*/ f98 f42 1"/>
              <a:gd name="f119" fmla="*/ f99 f43 1"/>
              <a:gd name="f120" fmla="*/ f100 f42 1"/>
              <a:gd name="f121" fmla="*/ f101 f43 1"/>
              <a:gd name="f122" fmla="*/ f102 f42 1"/>
              <a:gd name="f123" fmla="*/ f103 f43 1"/>
              <a:gd name="f124" fmla="*/ f104 f42 1"/>
              <a:gd name="f125" fmla="*/ f105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5"/>
              </a:cxn>
              <a:cxn ang="f69">
                <a:pos x="f116" y="f117"/>
              </a:cxn>
              <a:cxn ang="f69">
                <a:pos x="f118" y="f119"/>
              </a:cxn>
              <a:cxn ang="f69">
                <a:pos x="f120" y="f119"/>
              </a:cxn>
              <a:cxn ang="f69">
                <a:pos x="f118" y="f121"/>
              </a:cxn>
              <a:cxn ang="f69">
                <a:pos x="f122" y="f123"/>
              </a:cxn>
              <a:cxn ang="f69">
                <a:pos x="f124" y="f125"/>
              </a:cxn>
              <a:cxn ang="f69">
                <a:pos x="f110" y="f111"/>
              </a:cxn>
            </a:cxnLst>
            <a:rect l="f106" t="f109" r="f107" b="f108"/>
            <a:pathLst>
              <a:path w="45" h="83">
                <a:moveTo>
                  <a:pt x="f8" y="f7"/>
                </a:moveTo>
                <a:cubicBezTo>
                  <a:pt x="f9" y="f10"/>
                  <a:pt x="f11" y="f12"/>
                  <a:pt x="f11" y="f13"/>
                </a:cubicBezTo>
                <a:cubicBezTo>
                  <a:pt x="f14" y="f15"/>
                  <a:pt x="f14" y="f16"/>
                  <a:pt x="f14" y="f17"/>
                </a:cubicBezTo>
                <a:cubicBezTo>
                  <a:pt x="f18" y="f17"/>
                  <a:pt x="f19" y="f20"/>
                  <a:pt x="f21" y="f20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7"/>
                  <a:pt x="f29" y="f27"/>
                  <a:pt x="f5" y="f27"/>
                </a:cubicBezTo>
                <a:cubicBezTo>
                  <a:pt x="f29" y="f23"/>
                  <a:pt x="f30" y="f31"/>
                  <a:pt x="f26" y="f5"/>
                </a:cubicBezTo>
                <a:cubicBezTo>
                  <a:pt x="f32" y="f33"/>
                  <a:pt x="f9" y="f33"/>
                  <a:pt x="f6" y="f29"/>
                </a:cubicBezTo>
                <a:cubicBezTo>
                  <a:pt x="f34" y="f35"/>
                  <a:pt x="f20" y="f36"/>
                  <a:pt x="f37" y="f38"/>
                </a:cubicBezTo>
                <a:cubicBezTo>
                  <a:pt x="f39" y="f38"/>
                  <a:pt x="f40" y="f7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2" name="Freeform 87">
            <a:extLst>
              <a:ext uri="{FF2B5EF4-FFF2-40B4-BE49-F238E27FC236}">
                <a16:creationId xmlns:a16="http://schemas.microsoft.com/office/drawing/2014/main" id="{5621B36A-CEF8-9125-6C9A-B64E93D407D3}"/>
              </a:ext>
            </a:extLst>
          </p:cNvPr>
          <p:cNvSpPr/>
          <p:nvPr/>
        </p:nvSpPr>
        <p:spPr>
          <a:xfrm>
            <a:off x="4927601" y="3376614"/>
            <a:ext cx="12064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"/>
              <a:gd name="f7" fmla="val 81"/>
              <a:gd name="f8" fmla="val 79"/>
              <a:gd name="f9" fmla="val 2"/>
              <a:gd name="f10" fmla="val 53"/>
              <a:gd name="f11" fmla="val 4"/>
              <a:gd name="f12" fmla="val 26"/>
              <a:gd name="f13" fmla="val 6"/>
              <a:gd name="f14" fmla="val 14"/>
              <a:gd name="f15" fmla="val 23"/>
              <a:gd name="f16" fmla="val 1"/>
              <a:gd name="f17" fmla="val 31"/>
              <a:gd name="f18" fmla="val 12"/>
              <a:gd name="f19" fmla="val 30"/>
              <a:gd name="f20" fmla="val 21"/>
              <a:gd name="f21" fmla="val 28"/>
              <a:gd name="f22" fmla="val 33"/>
              <a:gd name="f23" fmla="val 36"/>
              <a:gd name="f24" fmla="val 38"/>
              <a:gd name="f25" fmla="val 27"/>
              <a:gd name="f26" fmla="val 50"/>
              <a:gd name="f27" fmla="val 61"/>
              <a:gd name="f28" fmla="val 25"/>
              <a:gd name="f29" fmla="val 73"/>
              <a:gd name="f30" fmla="val 76"/>
              <a:gd name="f31" fmla="val 19"/>
              <a:gd name="f32" fmla="val 15"/>
              <a:gd name="f33" fmla="val 80"/>
              <a:gd name="f34" fmla="val 11"/>
              <a:gd name="f35" fmla="+- 0 0 -90"/>
              <a:gd name="f36" fmla="*/ f3 1 32"/>
              <a:gd name="f37" fmla="*/ f4 1 81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32"/>
              <a:gd name="f46" fmla="*/ f42 1 81"/>
              <a:gd name="f47" fmla="*/ 0 f43 1"/>
              <a:gd name="f48" fmla="*/ 79 f42 1"/>
              <a:gd name="f49" fmla="*/ 6 f43 1"/>
              <a:gd name="f50" fmla="*/ 0 f42 1"/>
              <a:gd name="f51" fmla="*/ 32 f43 1"/>
              <a:gd name="f52" fmla="*/ 2 f42 1"/>
              <a:gd name="f53" fmla="*/ 28 f43 1"/>
              <a:gd name="f54" fmla="*/ 30 f42 1"/>
              <a:gd name="f55" fmla="*/ 38 f42 1"/>
              <a:gd name="f56" fmla="*/ 25 f43 1"/>
              <a:gd name="f57" fmla="*/ 73 f42 1"/>
              <a:gd name="f58" fmla="*/ 15 f43 1"/>
              <a:gd name="f59" fmla="*/ 80 f42 1"/>
              <a:gd name="f60" fmla="+- f44 0 f1"/>
              <a:gd name="f61" fmla="*/ f47 1 32"/>
              <a:gd name="f62" fmla="*/ f48 1 81"/>
              <a:gd name="f63" fmla="*/ f49 1 32"/>
              <a:gd name="f64" fmla="*/ f50 1 81"/>
              <a:gd name="f65" fmla="*/ f51 1 32"/>
              <a:gd name="f66" fmla="*/ f52 1 81"/>
              <a:gd name="f67" fmla="*/ f53 1 32"/>
              <a:gd name="f68" fmla="*/ f54 1 81"/>
              <a:gd name="f69" fmla="*/ f55 1 81"/>
              <a:gd name="f70" fmla="*/ f56 1 32"/>
              <a:gd name="f71" fmla="*/ f57 1 81"/>
              <a:gd name="f72" fmla="*/ f58 1 32"/>
              <a:gd name="f73" fmla="*/ f59 1 81"/>
              <a:gd name="f74" fmla="*/ 0 1 f45"/>
              <a:gd name="f75" fmla="*/ f39 1 f45"/>
              <a:gd name="f76" fmla="*/ 0 1 f46"/>
              <a:gd name="f77" fmla="*/ f40 1 f46"/>
              <a:gd name="f78" fmla="*/ f61 1 f45"/>
              <a:gd name="f79" fmla="*/ f62 1 f46"/>
              <a:gd name="f80" fmla="*/ f63 1 f45"/>
              <a:gd name="f81" fmla="*/ f64 1 f46"/>
              <a:gd name="f82" fmla="*/ f65 1 f45"/>
              <a:gd name="f83" fmla="*/ f66 1 f46"/>
              <a:gd name="f84" fmla="*/ f67 1 f45"/>
              <a:gd name="f85" fmla="*/ f68 1 f46"/>
              <a:gd name="f86" fmla="*/ f69 1 f46"/>
              <a:gd name="f87" fmla="*/ f70 1 f45"/>
              <a:gd name="f88" fmla="*/ f71 1 f46"/>
              <a:gd name="f89" fmla="*/ f72 1 f45"/>
              <a:gd name="f90" fmla="*/ f73 1 f46"/>
              <a:gd name="f91" fmla="*/ f74 f36 1"/>
              <a:gd name="f92" fmla="*/ f75 f36 1"/>
              <a:gd name="f93" fmla="*/ f77 f37 1"/>
              <a:gd name="f94" fmla="*/ f76 f37 1"/>
              <a:gd name="f95" fmla="*/ f78 f36 1"/>
              <a:gd name="f96" fmla="*/ f79 f37 1"/>
              <a:gd name="f97" fmla="*/ f80 f36 1"/>
              <a:gd name="f98" fmla="*/ f81 f37 1"/>
              <a:gd name="f99" fmla="*/ f82 f36 1"/>
              <a:gd name="f100" fmla="*/ f83 f37 1"/>
              <a:gd name="f101" fmla="*/ f84 f36 1"/>
              <a:gd name="f102" fmla="*/ f85 f37 1"/>
              <a:gd name="f103" fmla="*/ f86 f37 1"/>
              <a:gd name="f104" fmla="*/ f87 f36 1"/>
              <a:gd name="f105" fmla="*/ f88 f37 1"/>
              <a:gd name="f106" fmla="*/ f89 f36 1"/>
              <a:gd name="f107" fmla="*/ f90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0">
                <a:pos x="f95" y="f96"/>
              </a:cxn>
              <a:cxn ang="f60">
                <a:pos x="f97" y="f98"/>
              </a:cxn>
              <a:cxn ang="f60">
                <a:pos x="f99" y="f100"/>
              </a:cxn>
              <a:cxn ang="f60">
                <a:pos x="f101" y="f102"/>
              </a:cxn>
              <a:cxn ang="f60">
                <a:pos x="f101" y="f103"/>
              </a:cxn>
              <a:cxn ang="f60">
                <a:pos x="f104" y="f105"/>
              </a:cxn>
              <a:cxn ang="f60">
                <a:pos x="f106" y="f107"/>
              </a:cxn>
              <a:cxn ang="f60">
                <a:pos x="f95" y="f96"/>
              </a:cxn>
            </a:cxnLst>
            <a:rect l="f91" t="f94" r="f92" b="f93"/>
            <a:pathLst>
              <a:path w="32" h="81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16"/>
                  <a:pt x="f6" y="f9"/>
                </a:cubicBezTo>
                <a:cubicBezTo>
                  <a:pt x="f17" y="f18"/>
                  <a:pt x="f19" y="f20"/>
                  <a:pt x="f21" y="f19"/>
                </a:cubicBezTo>
                <a:cubicBezTo>
                  <a:pt x="f21" y="f22"/>
                  <a:pt x="f21" y="f23"/>
                  <a:pt x="f21" y="f24"/>
                </a:cubicBezTo>
                <a:cubicBezTo>
                  <a:pt x="f25" y="f26"/>
                  <a:pt x="f25" y="f27"/>
                  <a:pt x="f28" y="f29"/>
                </a:cubicBezTo>
                <a:cubicBezTo>
                  <a:pt x="f28" y="f30"/>
                  <a:pt x="f31" y="f8"/>
                  <a:pt x="f32" y="f33"/>
                </a:cubicBezTo>
                <a:cubicBezTo>
                  <a:pt x="f34" y="f7"/>
                  <a:pt x="f13" y="f33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3" name="Freeform 88">
            <a:extLst>
              <a:ext uri="{FF2B5EF4-FFF2-40B4-BE49-F238E27FC236}">
                <a16:creationId xmlns:a16="http://schemas.microsoft.com/office/drawing/2014/main" id="{88DBF245-C257-099F-F20B-299213440CA8}"/>
              </a:ext>
            </a:extLst>
          </p:cNvPr>
          <p:cNvSpPr/>
          <p:nvPr/>
        </p:nvSpPr>
        <p:spPr>
          <a:xfrm>
            <a:off x="5062539" y="3382959"/>
            <a:ext cx="117472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"/>
              <a:gd name="f7" fmla="val 82"/>
              <a:gd name="f8" fmla="val 5"/>
              <a:gd name="f9" fmla="val 14"/>
              <a:gd name="f10" fmla="val 1"/>
              <a:gd name="f11" fmla="val 22"/>
              <a:gd name="f12" fmla="val 2"/>
              <a:gd name="f13" fmla="val 29"/>
              <a:gd name="f14" fmla="val 26"/>
              <a:gd name="f15" fmla="val 55"/>
              <a:gd name="f16" fmla="val 23"/>
              <a:gd name="f17" fmla="val 16"/>
              <a:gd name="f18" fmla="val 81"/>
              <a:gd name="f19" fmla="val 10"/>
              <a:gd name="f20" fmla="val 80"/>
              <a:gd name="f21" fmla="val 4"/>
              <a:gd name="f22" fmla="val 79"/>
              <a:gd name="f23" fmla="val 78"/>
              <a:gd name="f24" fmla="val 74"/>
              <a:gd name="f25" fmla="val 72"/>
              <a:gd name="f26" fmla="val 60"/>
              <a:gd name="f27" fmla="val 3"/>
              <a:gd name="f28" fmla="val 49"/>
              <a:gd name="f29" fmla="val 37"/>
              <a:gd name="f30" fmla="val 27"/>
              <a:gd name="f31" fmla="val 18"/>
              <a:gd name="f32" fmla="val 8"/>
              <a:gd name="f33" fmla="+- 0 0 -90"/>
              <a:gd name="f34" fmla="*/ f3 1 31"/>
              <a:gd name="f35" fmla="*/ f4 1 82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31"/>
              <a:gd name="f44" fmla="*/ f40 1 82"/>
              <a:gd name="f45" fmla="*/ 5 f41 1"/>
              <a:gd name="f46" fmla="*/ 0 f40 1"/>
              <a:gd name="f47" fmla="*/ 31 f41 1"/>
              <a:gd name="f48" fmla="*/ 2 f40 1"/>
              <a:gd name="f49" fmla="*/ 23 f41 1"/>
              <a:gd name="f50" fmla="*/ 82 f40 1"/>
              <a:gd name="f51" fmla="*/ 4 f41 1"/>
              <a:gd name="f52" fmla="*/ 79 f40 1"/>
              <a:gd name="f53" fmla="*/ 0 f41 1"/>
              <a:gd name="f54" fmla="*/ 72 f40 1"/>
              <a:gd name="f55" fmla="*/ 3 f41 1"/>
              <a:gd name="f56" fmla="*/ 37 f40 1"/>
              <a:gd name="f57" fmla="*/ 8 f40 1"/>
              <a:gd name="f58" fmla="+- f42 0 f1"/>
              <a:gd name="f59" fmla="*/ f45 1 31"/>
              <a:gd name="f60" fmla="*/ f46 1 82"/>
              <a:gd name="f61" fmla="*/ f47 1 31"/>
              <a:gd name="f62" fmla="*/ f48 1 82"/>
              <a:gd name="f63" fmla="*/ f49 1 31"/>
              <a:gd name="f64" fmla="*/ f50 1 82"/>
              <a:gd name="f65" fmla="*/ f51 1 31"/>
              <a:gd name="f66" fmla="*/ f52 1 82"/>
              <a:gd name="f67" fmla="*/ f53 1 31"/>
              <a:gd name="f68" fmla="*/ f54 1 82"/>
              <a:gd name="f69" fmla="*/ f55 1 31"/>
              <a:gd name="f70" fmla="*/ f56 1 82"/>
              <a:gd name="f71" fmla="*/ f57 1 82"/>
              <a:gd name="f72" fmla="*/ 0 1 f43"/>
              <a:gd name="f73" fmla="*/ f37 1 f43"/>
              <a:gd name="f74" fmla="*/ 0 1 f44"/>
              <a:gd name="f75" fmla="*/ f38 1 f44"/>
              <a:gd name="f76" fmla="*/ f59 1 f43"/>
              <a:gd name="f77" fmla="*/ f60 1 f44"/>
              <a:gd name="f78" fmla="*/ f61 1 f43"/>
              <a:gd name="f79" fmla="*/ f62 1 f44"/>
              <a:gd name="f80" fmla="*/ f63 1 f43"/>
              <a:gd name="f81" fmla="*/ f64 1 f44"/>
              <a:gd name="f82" fmla="*/ f65 1 f43"/>
              <a:gd name="f83" fmla="*/ f66 1 f44"/>
              <a:gd name="f84" fmla="*/ f67 1 f43"/>
              <a:gd name="f85" fmla="*/ f68 1 f44"/>
              <a:gd name="f86" fmla="*/ f69 1 f43"/>
              <a:gd name="f87" fmla="*/ f70 1 f44"/>
              <a:gd name="f88" fmla="*/ f71 1 f44"/>
              <a:gd name="f89" fmla="*/ f72 f34 1"/>
              <a:gd name="f90" fmla="*/ f73 f34 1"/>
              <a:gd name="f91" fmla="*/ f75 f35 1"/>
              <a:gd name="f92" fmla="*/ f74 f35 1"/>
              <a:gd name="f93" fmla="*/ f76 f34 1"/>
              <a:gd name="f94" fmla="*/ f77 f35 1"/>
              <a:gd name="f95" fmla="*/ f78 f34 1"/>
              <a:gd name="f96" fmla="*/ f79 f35 1"/>
              <a:gd name="f97" fmla="*/ f80 f34 1"/>
              <a:gd name="f98" fmla="*/ f81 f35 1"/>
              <a:gd name="f99" fmla="*/ f82 f34 1"/>
              <a:gd name="f100" fmla="*/ f83 f35 1"/>
              <a:gd name="f101" fmla="*/ f84 f34 1"/>
              <a:gd name="f102" fmla="*/ f85 f35 1"/>
              <a:gd name="f103" fmla="*/ f86 f34 1"/>
              <a:gd name="f104" fmla="*/ f87 f35 1"/>
              <a:gd name="f105" fmla="*/ f88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93" y="f94"/>
              </a:cxn>
              <a:cxn ang="f58">
                <a:pos x="f95" y="f96"/>
              </a:cxn>
              <a:cxn ang="f58">
                <a:pos x="f97" y="f98"/>
              </a:cxn>
              <a:cxn ang="f58">
                <a:pos x="f99" y="f100"/>
              </a:cxn>
              <a:cxn ang="f58">
                <a:pos x="f101" y="f102"/>
              </a:cxn>
              <a:cxn ang="f58">
                <a:pos x="f103" y="f104"/>
              </a:cxn>
              <a:cxn ang="f58">
                <a:pos x="f99" y="f105"/>
              </a:cxn>
              <a:cxn ang="f58">
                <a:pos x="f93" y="f94"/>
              </a:cxn>
            </a:cxnLst>
            <a:rect l="f89" t="f92" r="f90" b="f91"/>
            <a:pathLst>
              <a:path w="31" h="82">
                <a:moveTo>
                  <a:pt x="f8" y="f5"/>
                </a:moveTo>
                <a:cubicBezTo>
                  <a:pt x="f9" y="f10"/>
                  <a:pt x="f11" y="f10"/>
                  <a:pt x="f6" y="f12"/>
                </a:cubicBezTo>
                <a:cubicBezTo>
                  <a:pt x="f13" y="f13"/>
                  <a:pt x="f14" y="f15"/>
                  <a:pt x="f16" y="f7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12" y="f23"/>
                  <a:pt x="f5" y="f24"/>
                  <a:pt x="f5" y="f25"/>
                </a:cubicBezTo>
                <a:cubicBezTo>
                  <a:pt x="f10" y="f26"/>
                  <a:pt x="f27" y="f28"/>
                  <a:pt x="f27" y="f29"/>
                </a:cubicBezTo>
                <a:cubicBezTo>
                  <a:pt x="f21" y="f30"/>
                  <a:pt x="f21" y="f31"/>
                  <a:pt x="f21" y="f32"/>
                </a:cubicBezTo>
                <a:cubicBezTo>
                  <a:pt x="f21" y="f8"/>
                  <a:pt x="f8" y="f27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4" name="Freeform 89">
            <a:extLst>
              <a:ext uri="{FF2B5EF4-FFF2-40B4-BE49-F238E27FC236}">
                <a16:creationId xmlns:a16="http://schemas.microsoft.com/office/drawing/2014/main" id="{D50B14B8-7889-B4BF-DF9C-46E092E483D5}"/>
              </a:ext>
            </a:extLst>
          </p:cNvPr>
          <p:cNvSpPr/>
          <p:nvPr/>
        </p:nvSpPr>
        <p:spPr>
          <a:xfrm>
            <a:off x="5700717" y="2078038"/>
            <a:ext cx="71442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80"/>
              <a:gd name="f8" fmla="val 17"/>
              <a:gd name="f9" fmla="val 27"/>
              <a:gd name="f10" fmla="val 15"/>
              <a:gd name="f11" fmla="val 53"/>
              <a:gd name="f12" fmla="val 12"/>
              <a:gd name="f13" fmla="val 8"/>
              <a:gd name="f14" fmla="val 4"/>
              <a:gd name="f15" fmla="val 1"/>
              <a:gd name="f16" fmla="val 3"/>
              <a:gd name="f17" fmla="val 26"/>
              <a:gd name="f18" fmla="val 5"/>
              <a:gd name="f19" fmla="val 10"/>
              <a:gd name="f20" fmla="val 14"/>
              <a:gd name="f21" fmla="+- 0 0 -90"/>
              <a:gd name="f22" fmla="*/ f3 1 19"/>
              <a:gd name="f23" fmla="*/ f4 1 80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9"/>
              <a:gd name="f32" fmla="*/ f28 1 80"/>
              <a:gd name="f33" fmla="*/ 19 f29 1"/>
              <a:gd name="f34" fmla="*/ 0 f28 1"/>
              <a:gd name="f35" fmla="*/ 12 f29 1"/>
              <a:gd name="f36" fmla="*/ 80 f28 1"/>
              <a:gd name="f37" fmla="*/ 0 f29 1"/>
              <a:gd name="f38" fmla="*/ 5 f29 1"/>
              <a:gd name="f39" fmla="+- f30 0 f1"/>
              <a:gd name="f40" fmla="*/ f33 1 19"/>
              <a:gd name="f41" fmla="*/ f34 1 80"/>
              <a:gd name="f42" fmla="*/ f35 1 19"/>
              <a:gd name="f43" fmla="*/ f36 1 80"/>
              <a:gd name="f44" fmla="*/ f37 1 19"/>
              <a:gd name="f45" fmla="*/ f38 1 19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1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3"/>
              </a:cxn>
              <a:cxn ang="f39">
                <a:pos x="f65" y="f61"/>
              </a:cxn>
              <a:cxn ang="f39">
                <a:pos x="f60" y="f61"/>
              </a:cxn>
            </a:cxnLst>
            <a:rect l="f56" t="f59" r="f57" b="f58"/>
            <a:pathLst>
              <a:path w="19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5" y="f11"/>
                  <a:pt x="f16" y="f17"/>
                  <a:pt x="f18" y="f5"/>
                </a:cubicBezTo>
                <a:cubicBezTo>
                  <a:pt x="f19" y="f5"/>
                  <a:pt x="f20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5" name="Freeform 90">
            <a:extLst>
              <a:ext uri="{FF2B5EF4-FFF2-40B4-BE49-F238E27FC236}">
                <a16:creationId xmlns:a16="http://schemas.microsoft.com/office/drawing/2014/main" id="{C8233748-0598-F849-06E6-67C140FAEAC1}"/>
              </a:ext>
            </a:extLst>
          </p:cNvPr>
          <p:cNvSpPr/>
          <p:nvPr/>
        </p:nvSpPr>
        <p:spPr>
          <a:xfrm>
            <a:off x="5667378" y="2524128"/>
            <a:ext cx="71442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"/>
              <a:gd name="f7" fmla="val 80"/>
              <a:gd name="f8" fmla="val 5"/>
              <a:gd name="f9" fmla="val 10"/>
              <a:gd name="f10" fmla="val 14"/>
              <a:gd name="f11" fmla="val 1"/>
              <a:gd name="f12" fmla="val 16"/>
              <a:gd name="f13" fmla="val 27"/>
              <a:gd name="f14" fmla="val 15"/>
              <a:gd name="f15" fmla="val 53"/>
              <a:gd name="f16" fmla="val 13"/>
              <a:gd name="f17" fmla="val 8"/>
              <a:gd name="f18" fmla="val 79"/>
              <a:gd name="f19" fmla="val 4"/>
              <a:gd name="f20" fmla="val 52"/>
              <a:gd name="f21" fmla="val 3"/>
              <a:gd name="f22" fmla="+- 0 0 -90"/>
              <a:gd name="f23" fmla="*/ f3 1 19"/>
              <a:gd name="f24" fmla="*/ f4 1 80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19"/>
              <a:gd name="f33" fmla="*/ f29 1 80"/>
              <a:gd name="f34" fmla="*/ 5 f30 1"/>
              <a:gd name="f35" fmla="*/ 0 f29 1"/>
              <a:gd name="f36" fmla="*/ 19 f30 1"/>
              <a:gd name="f37" fmla="*/ 1 f29 1"/>
              <a:gd name="f38" fmla="*/ 13 f30 1"/>
              <a:gd name="f39" fmla="*/ 80 f29 1"/>
              <a:gd name="f40" fmla="*/ 0 f30 1"/>
              <a:gd name="f41" fmla="*/ 79 f29 1"/>
              <a:gd name="f42" fmla="+- f31 0 f1"/>
              <a:gd name="f43" fmla="*/ f34 1 19"/>
              <a:gd name="f44" fmla="*/ f35 1 80"/>
              <a:gd name="f45" fmla="*/ f36 1 19"/>
              <a:gd name="f46" fmla="*/ f37 1 80"/>
              <a:gd name="f47" fmla="*/ f38 1 19"/>
              <a:gd name="f48" fmla="*/ f39 1 80"/>
              <a:gd name="f49" fmla="*/ f40 1 19"/>
              <a:gd name="f50" fmla="*/ f41 1 80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19" h="80">
                <a:moveTo>
                  <a:pt x="f8" y="f5"/>
                </a:moveTo>
                <a:cubicBezTo>
                  <a:pt x="f9" y="f5"/>
                  <a:pt x="f10" y="f5"/>
                  <a:pt x="f6" y="f11"/>
                </a:cubicBezTo>
                <a:cubicBezTo>
                  <a:pt x="f12" y="f13"/>
                  <a:pt x="f14" y="f15"/>
                  <a:pt x="f16" y="f7"/>
                </a:cubicBezTo>
                <a:cubicBezTo>
                  <a:pt x="f17" y="f18"/>
                  <a:pt x="f19" y="f18"/>
                  <a:pt x="f5" y="f18"/>
                </a:cubicBezTo>
                <a:cubicBezTo>
                  <a:pt x="f11" y="f20"/>
                  <a:pt x="f21" y="f1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6" name="Freeform 91">
            <a:extLst>
              <a:ext uri="{FF2B5EF4-FFF2-40B4-BE49-F238E27FC236}">
                <a16:creationId xmlns:a16="http://schemas.microsoft.com/office/drawing/2014/main" id="{25D36CB4-7C0E-2E41-8768-CFA30E5451A8}"/>
              </a:ext>
            </a:extLst>
          </p:cNvPr>
          <p:cNvSpPr/>
          <p:nvPr/>
        </p:nvSpPr>
        <p:spPr>
          <a:xfrm>
            <a:off x="5648321" y="2968627"/>
            <a:ext cx="57150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"/>
              <a:gd name="f7" fmla="val 82"/>
              <a:gd name="f8" fmla="val 5"/>
              <a:gd name="f9" fmla="val 9"/>
              <a:gd name="f10" fmla="val 11"/>
              <a:gd name="f11" fmla="val 13"/>
              <a:gd name="f12" fmla="val 19"/>
              <a:gd name="f13" fmla="val 12"/>
              <a:gd name="f14" fmla="val 37"/>
              <a:gd name="f15" fmla="val 55"/>
              <a:gd name="f16" fmla="val 10"/>
              <a:gd name="f17" fmla="val 62"/>
              <a:gd name="f18" fmla="val 70"/>
              <a:gd name="f19" fmla="val 77"/>
              <a:gd name="f20" fmla="val 8"/>
              <a:gd name="f21" fmla="val 79"/>
              <a:gd name="f22" fmla="val 6"/>
              <a:gd name="f23" fmla="val 80"/>
              <a:gd name="f24" fmla="val 4"/>
              <a:gd name="f25" fmla="val 3"/>
              <a:gd name="f26" fmla="val 2"/>
              <a:gd name="f27" fmla="val 51"/>
              <a:gd name="f28" fmla="val 26"/>
              <a:gd name="f29" fmla="+- 0 0 -90"/>
              <a:gd name="f30" fmla="*/ f3 1 15"/>
              <a:gd name="f31" fmla="*/ f4 1 82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15"/>
              <a:gd name="f40" fmla="*/ f36 1 82"/>
              <a:gd name="f41" fmla="*/ 5 f37 1"/>
              <a:gd name="f42" fmla="*/ 0 f36 1"/>
              <a:gd name="f43" fmla="*/ 15 f37 1"/>
              <a:gd name="f44" fmla="*/ 11 f37 1"/>
              <a:gd name="f45" fmla="*/ 55 f36 1"/>
              <a:gd name="f46" fmla="*/ 9 f37 1"/>
              <a:gd name="f47" fmla="*/ 77 f36 1"/>
              <a:gd name="f48" fmla="*/ 4 f37 1"/>
              <a:gd name="f49" fmla="*/ 82 f36 1"/>
              <a:gd name="f50" fmla="*/ 0 f37 1"/>
              <a:gd name="f51" fmla="+- f38 0 f1"/>
              <a:gd name="f52" fmla="*/ f41 1 15"/>
              <a:gd name="f53" fmla="*/ f42 1 82"/>
              <a:gd name="f54" fmla="*/ f43 1 15"/>
              <a:gd name="f55" fmla="*/ f44 1 15"/>
              <a:gd name="f56" fmla="*/ f45 1 82"/>
              <a:gd name="f57" fmla="*/ f46 1 15"/>
              <a:gd name="f58" fmla="*/ f47 1 82"/>
              <a:gd name="f59" fmla="*/ f48 1 15"/>
              <a:gd name="f60" fmla="*/ f49 1 82"/>
              <a:gd name="f61" fmla="*/ f50 1 15"/>
              <a:gd name="f62" fmla="*/ 0 1 f39"/>
              <a:gd name="f63" fmla="*/ f33 1 f39"/>
              <a:gd name="f64" fmla="*/ 0 1 f40"/>
              <a:gd name="f65" fmla="*/ f34 1 f40"/>
              <a:gd name="f66" fmla="*/ f52 1 f39"/>
              <a:gd name="f67" fmla="*/ f53 1 f40"/>
              <a:gd name="f68" fmla="*/ f54 1 f39"/>
              <a:gd name="f69" fmla="*/ f55 1 f39"/>
              <a:gd name="f70" fmla="*/ f56 1 f40"/>
              <a:gd name="f71" fmla="*/ f57 1 f39"/>
              <a:gd name="f72" fmla="*/ f58 1 f40"/>
              <a:gd name="f73" fmla="*/ f59 1 f39"/>
              <a:gd name="f74" fmla="*/ f60 1 f40"/>
              <a:gd name="f75" fmla="*/ f61 1 f39"/>
              <a:gd name="f76" fmla="*/ f62 f30 1"/>
              <a:gd name="f77" fmla="*/ f63 f30 1"/>
              <a:gd name="f78" fmla="*/ f65 f31 1"/>
              <a:gd name="f79" fmla="*/ f64 f31 1"/>
              <a:gd name="f80" fmla="*/ f66 f30 1"/>
              <a:gd name="f81" fmla="*/ f67 f31 1"/>
              <a:gd name="f82" fmla="*/ f68 f30 1"/>
              <a:gd name="f83" fmla="*/ f69 f30 1"/>
              <a:gd name="f84" fmla="*/ f70 f31 1"/>
              <a:gd name="f85" fmla="*/ f71 f30 1"/>
              <a:gd name="f86" fmla="*/ f72 f31 1"/>
              <a:gd name="f87" fmla="*/ f73 f30 1"/>
              <a:gd name="f88" fmla="*/ f74 f31 1"/>
              <a:gd name="f89" fmla="*/ f7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0" y="f81"/>
              </a:cxn>
              <a:cxn ang="f51">
                <a:pos x="f82" y="f81"/>
              </a:cxn>
              <a:cxn ang="f51">
                <a:pos x="f83" y="f84"/>
              </a:cxn>
              <a:cxn ang="f51">
                <a:pos x="f85" y="f86"/>
              </a:cxn>
              <a:cxn ang="f51">
                <a:pos x="f87" y="f88"/>
              </a:cxn>
              <a:cxn ang="f51">
                <a:pos x="f89" y="f86"/>
              </a:cxn>
              <a:cxn ang="f51">
                <a:pos x="f80" y="f81"/>
              </a:cxn>
            </a:cxnLst>
            <a:rect l="f76" t="f79" r="f77" b="f78"/>
            <a:pathLst>
              <a:path w="15" h="82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0" y="f15"/>
                </a:cubicBezTo>
                <a:cubicBezTo>
                  <a:pt x="f16" y="f17"/>
                  <a:pt x="f16" y="f18"/>
                  <a:pt x="f9" y="f19"/>
                </a:cubicBezTo>
                <a:cubicBezTo>
                  <a:pt x="f20" y="f21"/>
                  <a:pt x="f22" y="f23"/>
                  <a:pt x="f24" y="f7"/>
                </a:cubicBezTo>
                <a:cubicBezTo>
                  <a:pt x="f25" y="f23"/>
                  <a:pt x="f5" y="f21"/>
                  <a:pt x="f5" y="f19"/>
                </a:cubicBezTo>
                <a:cubicBezTo>
                  <a:pt x="f26" y="f27"/>
                  <a:pt x="f25" y="f28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7" name="Freeform 92">
            <a:extLst>
              <a:ext uri="{FF2B5EF4-FFF2-40B4-BE49-F238E27FC236}">
                <a16:creationId xmlns:a16="http://schemas.microsoft.com/office/drawing/2014/main" id="{C557FBF9-158E-5C24-9807-53DC4E371C65}"/>
              </a:ext>
            </a:extLst>
          </p:cNvPr>
          <p:cNvSpPr/>
          <p:nvPr/>
        </p:nvSpPr>
        <p:spPr>
          <a:xfrm>
            <a:off x="4867278" y="4440234"/>
            <a:ext cx="79379" cy="1349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"/>
              <a:gd name="f7" fmla="val 36"/>
              <a:gd name="f8" fmla="val 3"/>
              <a:gd name="f9" fmla="val 9"/>
              <a:gd name="f10" fmla="val 15"/>
              <a:gd name="f11" fmla="val 1"/>
              <a:gd name="f12" fmla="val 13"/>
              <a:gd name="f13" fmla="val 24"/>
              <a:gd name="f14" fmla="val 14"/>
              <a:gd name="f15" fmla="val 7"/>
              <a:gd name="f16" fmla="val 23"/>
              <a:gd name="f17" fmla="val 2"/>
              <a:gd name="f18" fmla="val 12"/>
              <a:gd name="f19" fmla="+- 0 0 -90"/>
              <a:gd name="f20" fmla="*/ f3 1 21"/>
              <a:gd name="f21" fmla="*/ f4 1 36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21"/>
              <a:gd name="f30" fmla="*/ f26 1 36"/>
              <a:gd name="f31" fmla="*/ 3 f27 1"/>
              <a:gd name="f32" fmla="*/ 0 f26 1"/>
              <a:gd name="f33" fmla="*/ 21 f27 1"/>
              <a:gd name="f34" fmla="*/ 1 f26 1"/>
              <a:gd name="f35" fmla="*/ 36 f26 1"/>
              <a:gd name="f36" fmla="*/ 0 f27 1"/>
              <a:gd name="f37" fmla="+- f28 0 f1"/>
              <a:gd name="f38" fmla="*/ f31 1 21"/>
              <a:gd name="f39" fmla="*/ f32 1 36"/>
              <a:gd name="f40" fmla="*/ f33 1 21"/>
              <a:gd name="f41" fmla="*/ f34 1 36"/>
              <a:gd name="f42" fmla="*/ f35 1 36"/>
              <a:gd name="f43" fmla="*/ f36 1 21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30"/>
              <a:gd name="f53" fmla="*/ f43 1 f29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1 1"/>
              <a:gd name="f63" fmla="*/ f53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0" y="f62"/>
              </a:cxn>
              <a:cxn ang="f37">
                <a:pos x="f63" y="f62"/>
              </a:cxn>
              <a:cxn ang="f37">
                <a:pos x="f58" y="f59"/>
              </a:cxn>
            </a:cxnLst>
            <a:rect l="f54" t="f57" r="f55" b="f56"/>
            <a:pathLst>
              <a:path w="21" h="36">
                <a:moveTo>
                  <a:pt x="f8" y="f5"/>
                </a:moveTo>
                <a:cubicBezTo>
                  <a:pt x="f9" y="f5"/>
                  <a:pt x="f10" y="f11"/>
                  <a:pt x="f6" y="f11"/>
                </a:cubicBezTo>
                <a:cubicBezTo>
                  <a:pt x="f6" y="f12"/>
                  <a:pt x="f6" y="f13"/>
                  <a:pt x="f6" y="f7"/>
                </a:cubicBezTo>
                <a:cubicBezTo>
                  <a:pt x="f14" y="f7"/>
                  <a:pt x="f15" y="f7"/>
                  <a:pt x="f5" y="f7"/>
                </a:cubicBezTo>
                <a:cubicBezTo>
                  <a:pt x="f11" y="f16"/>
                  <a:pt x="f17" y="f18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8" name="Freeform 93">
            <a:extLst>
              <a:ext uri="{FF2B5EF4-FFF2-40B4-BE49-F238E27FC236}">
                <a16:creationId xmlns:a16="http://schemas.microsoft.com/office/drawing/2014/main" id="{6DC55FB7-43CC-DFA5-6EC3-1548680AEBB6}"/>
              </a:ext>
            </a:extLst>
          </p:cNvPr>
          <p:cNvSpPr/>
          <p:nvPr/>
        </p:nvSpPr>
        <p:spPr>
          <a:xfrm>
            <a:off x="4387848" y="4237036"/>
            <a:ext cx="52385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1"/>
              <a:gd name="f8" fmla="val 8"/>
              <a:gd name="f9" fmla="val 10"/>
              <a:gd name="f10" fmla="val 2"/>
              <a:gd name="f11" fmla="val 5"/>
              <a:gd name="f12" fmla="val 7"/>
              <a:gd name="f13" fmla="val 13"/>
              <a:gd name="f14" fmla="val 31"/>
              <a:gd name="f15" fmla="val 11"/>
              <a:gd name="f16" fmla="val 56"/>
              <a:gd name="f17" fmla="val 9"/>
              <a:gd name="f18" fmla="val 6"/>
              <a:gd name="f19" fmla="val 3"/>
              <a:gd name="f20" fmla="val 54"/>
              <a:gd name="f21" fmla="val 4"/>
              <a:gd name="f22" fmla="val 28"/>
              <a:gd name="f23" fmla="val 1"/>
              <a:gd name="f24" fmla="+- 0 0 -90"/>
              <a:gd name="f25" fmla="*/ f3 1 14"/>
              <a:gd name="f26" fmla="*/ f4 1 8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14"/>
              <a:gd name="f35" fmla="*/ f31 1 81"/>
              <a:gd name="f36" fmla="*/ 8 f32 1"/>
              <a:gd name="f37" fmla="*/ 0 f31 1"/>
              <a:gd name="f38" fmla="*/ 14 f32 1"/>
              <a:gd name="f39" fmla="*/ 7 f31 1"/>
              <a:gd name="f40" fmla="*/ 9 f32 1"/>
              <a:gd name="f41" fmla="*/ 81 f31 1"/>
              <a:gd name="f42" fmla="*/ 0 f32 1"/>
              <a:gd name="f43" fmla="*/ 6 f32 1"/>
              <a:gd name="f44" fmla="*/ 2 f31 1"/>
              <a:gd name="f45" fmla="+- f33 0 f1"/>
              <a:gd name="f46" fmla="*/ f36 1 14"/>
              <a:gd name="f47" fmla="*/ f37 1 81"/>
              <a:gd name="f48" fmla="*/ f38 1 14"/>
              <a:gd name="f49" fmla="*/ f39 1 81"/>
              <a:gd name="f50" fmla="*/ f40 1 14"/>
              <a:gd name="f51" fmla="*/ f41 1 81"/>
              <a:gd name="f52" fmla="*/ f42 1 14"/>
              <a:gd name="f53" fmla="*/ f43 1 14"/>
              <a:gd name="f54" fmla="*/ f44 1 81"/>
              <a:gd name="f55" fmla="*/ 0 1 f34"/>
              <a:gd name="f56" fmla="*/ f28 1 f34"/>
              <a:gd name="f57" fmla="*/ 0 1 f35"/>
              <a:gd name="f58" fmla="*/ f29 1 f35"/>
              <a:gd name="f59" fmla="*/ f46 1 f34"/>
              <a:gd name="f60" fmla="*/ f47 1 f35"/>
              <a:gd name="f61" fmla="*/ f48 1 f34"/>
              <a:gd name="f62" fmla="*/ f49 1 f35"/>
              <a:gd name="f63" fmla="*/ f50 1 f34"/>
              <a:gd name="f64" fmla="*/ f51 1 f35"/>
              <a:gd name="f65" fmla="*/ f52 1 f34"/>
              <a:gd name="f66" fmla="*/ f53 1 f34"/>
              <a:gd name="f67" fmla="*/ f54 1 f35"/>
              <a:gd name="f68" fmla="*/ f55 f25 1"/>
              <a:gd name="f69" fmla="*/ f56 f25 1"/>
              <a:gd name="f70" fmla="*/ f58 f26 1"/>
              <a:gd name="f71" fmla="*/ f57 f26 1"/>
              <a:gd name="f72" fmla="*/ f59 f25 1"/>
              <a:gd name="f73" fmla="*/ f60 f26 1"/>
              <a:gd name="f74" fmla="*/ f61 f25 1"/>
              <a:gd name="f75" fmla="*/ f62 f26 1"/>
              <a:gd name="f76" fmla="*/ f63 f25 1"/>
              <a:gd name="f77" fmla="*/ f64 f26 1"/>
              <a:gd name="f78" fmla="*/ f65 f25 1"/>
              <a:gd name="f79" fmla="*/ f66 f25 1"/>
              <a:gd name="f80" fmla="*/ f6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8" y="f77"/>
              </a:cxn>
              <a:cxn ang="f45">
                <a:pos x="f79" y="f80"/>
              </a:cxn>
              <a:cxn ang="f45">
                <a:pos x="f72" y="f73"/>
              </a:cxn>
            </a:cxnLst>
            <a:rect l="f68" t="f71" r="f69" b="f70"/>
            <a:pathLst>
              <a:path w="14" h="81">
                <a:moveTo>
                  <a:pt x="f8" y="f5"/>
                </a:moveTo>
                <a:cubicBezTo>
                  <a:pt x="f9" y="f10"/>
                  <a:pt x="f6" y="f11"/>
                  <a:pt x="f6" y="f12"/>
                </a:cubicBezTo>
                <a:cubicBezTo>
                  <a:pt x="f13" y="f14"/>
                  <a:pt x="f15" y="f16"/>
                  <a:pt x="f17" y="f7"/>
                </a:cubicBezTo>
                <a:cubicBezTo>
                  <a:pt x="f18" y="f7"/>
                  <a:pt x="f19" y="f7"/>
                  <a:pt x="f5" y="f7"/>
                </a:cubicBezTo>
                <a:cubicBezTo>
                  <a:pt x="f10" y="f20"/>
                  <a:pt x="f21" y="f22"/>
                  <a:pt x="f18" y="f10"/>
                </a:cubicBezTo>
                <a:cubicBezTo>
                  <a:pt x="f12" y="f23"/>
                  <a:pt x="f8" y="f23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9" name="Freeform 94">
            <a:extLst>
              <a:ext uri="{FF2B5EF4-FFF2-40B4-BE49-F238E27FC236}">
                <a16:creationId xmlns:a16="http://schemas.microsoft.com/office/drawing/2014/main" id="{52826A27-1CA3-2B8D-CF2B-7216BAF58769}"/>
              </a:ext>
            </a:extLst>
          </p:cNvPr>
          <p:cNvSpPr/>
          <p:nvPr/>
        </p:nvSpPr>
        <p:spPr>
          <a:xfrm>
            <a:off x="5614992" y="3421063"/>
            <a:ext cx="52385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3"/>
              <a:gd name="f8" fmla="val 8"/>
              <a:gd name="f9" fmla="val 4"/>
              <a:gd name="f10" fmla="val 80"/>
              <a:gd name="f11" fmla="val 78"/>
              <a:gd name="f12" fmla="val 76"/>
              <a:gd name="f13" fmla="val 2"/>
              <a:gd name="f14" fmla="val 51"/>
              <a:gd name="f15" fmla="val 3"/>
              <a:gd name="f16" fmla="val 26"/>
              <a:gd name="f17" fmla="val 5"/>
              <a:gd name="f18" fmla="val 11"/>
              <a:gd name="f19" fmla="val 12"/>
              <a:gd name="f20" fmla="val 27"/>
              <a:gd name="f21" fmla="val 10"/>
              <a:gd name="f22" fmla="val 53"/>
              <a:gd name="f23" fmla="+- 0 0 -90"/>
              <a:gd name="f24" fmla="*/ f3 1 14"/>
              <a:gd name="f25" fmla="*/ f4 1 83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14"/>
              <a:gd name="f34" fmla="*/ f30 1 83"/>
              <a:gd name="f35" fmla="*/ 8 f31 1"/>
              <a:gd name="f36" fmla="*/ 83 f30 1"/>
              <a:gd name="f37" fmla="*/ 0 f31 1"/>
              <a:gd name="f38" fmla="*/ 76 f30 1"/>
              <a:gd name="f39" fmla="*/ 5 f31 1"/>
              <a:gd name="f40" fmla="*/ 0 f30 1"/>
              <a:gd name="f41" fmla="*/ 14 f31 1"/>
              <a:gd name="f42" fmla="+- f32 0 f1"/>
              <a:gd name="f43" fmla="*/ f35 1 14"/>
              <a:gd name="f44" fmla="*/ f36 1 83"/>
              <a:gd name="f45" fmla="*/ f37 1 14"/>
              <a:gd name="f46" fmla="*/ f38 1 83"/>
              <a:gd name="f47" fmla="*/ f39 1 14"/>
              <a:gd name="f48" fmla="*/ f40 1 83"/>
              <a:gd name="f49" fmla="*/ f41 1 14"/>
              <a:gd name="f50" fmla="*/ 0 1 f33"/>
              <a:gd name="f51" fmla="*/ f27 1 f33"/>
              <a:gd name="f52" fmla="*/ 0 1 f34"/>
              <a:gd name="f53" fmla="*/ f28 1 f34"/>
              <a:gd name="f54" fmla="*/ f43 1 f33"/>
              <a:gd name="f55" fmla="*/ f44 1 f34"/>
              <a:gd name="f56" fmla="*/ f45 1 f33"/>
              <a:gd name="f57" fmla="*/ f46 1 f34"/>
              <a:gd name="f58" fmla="*/ f47 1 f33"/>
              <a:gd name="f59" fmla="*/ f48 1 f34"/>
              <a:gd name="f60" fmla="*/ f49 1 f33"/>
              <a:gd name="f61" fmla="*/ f50 f24 1"/>
              <a:gd name="f62" fmla="*/ f51 f24 1"/>
              <a:gd name="f63" fmla="*/ f53 f25 1"/>
              <a:gd name="f64" fmla="*/ f52 f25 1"/>
              <a:gd name="f65" fmla="*/ f54 f24 1"/>
              <a:gd name="f66" fmla="*/ f55 f25 1"/>
              <a:gd name="f67" fmla="*/ f56 f24 1"/>
              <a:gd name="f68" fmla="*/ f57 f25 1"/>
              <a:gd name="f69" fmla="*/ f58 f24 1"/>
              <a:gd name="f70" fmla="*/ f59 f25 1"/>
              <a:gd name="f71" fmla="*/ f60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5" y="f66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0"/>
              </a:cxn>
              <a:cxn ang="f42">
                <a:pos x="f65" y="f66"/>
              </a:cxn>
            </a:cxnLst>
            <a:rect l="f61" t="f64" r="f62" b="f63"/>
            <a:pathLst>
              <a:path w="14" h="83">
                <a:moveTo>
                  <a:pt x="f8" y="f7"/>
                </a:moveTo>
                <a:cubicBezTo>
                  <a:pt x="f9" y="f10"/>
                  <a:pt x="f5" y="f11"/>
                  <a:pt x="f5" y="f12"/>
                </a:cubicBezTo>
                <a:cubicBezTo>
                  <a:pt x="f13" y="f14"/>
                  <a:pt x="f15" y="f16"/>
                  <a:pt x="f17" y="f5"/>
                </a:cubicBezTo>
                <a:cubicBezTo>
                  <a:pt x="f8" y="f5"/>
                  <a:pt x="f18" y="f5"/>
                  <a:pt x="f6" y="f5"/>
                </a:cubicBezTo>
                <a:cubicBezTo>
                  <a:pt x="f19" y="f20"/>
                  <a:pt x="f21" y="f2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0" name="Freeform 95">
            <a:extLst>
              <a:ext uri="{FF2B5EF4-FFF2-40B4-BE49-F238E27FC236}">
                <a16:creationId xmlns:a16="http://schemas.microsoft.com/office/drawing/2014/main" id="{4F4FCF26-A7D4-3BF7-C89E-5278CC149866}"/>
              </a:ext>
            </a:extLst>
          </p:cNvPr>
          <p:cNvSpPr/>
          <p:nvPr/>
        </p:nvSpPr>
        <p:spPr>
          <a:xfrm>
            <a:off x="5546722" y="4311652"/>
            <a:ext cx="52385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1"/>
              <a:gd name="f8" fmla="val 9"/>
              <a:gd name="f9" fmla="val 11"/>
              <a:gd name="f10" fmla="val 2"/>
              <a:gd name="f11" fmla="val 5"/>
              <a:gd name="f12" fmla="val 7"/>
              <a:gd name="f13" fmla="val 13"/>
              <a:gd name="f14" fmla="val 31"/>
              <a:gd name="f15" fmla="val 56"/>
              <a:gd name="f16" fmla="val 6"/>
              <a:gd name="f17" fmla="val 4"/>
              <a:gd name="f18" fmla="val 54"/>
              <a:gd name="f19" fmla="val 28"/>
              <a:gd name="f20" fmla="val 1"/>
              <a:gd name="f21" fmla="val 8"/>
              <a:gd name="f22" fmla="+- 0 0 -90"/>
              <a:gd name="f23" fmla="*/ f3 1 14"/>
              <a:gd name="f24" fmla="*/ f4 1 81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14"/>
              <a:gd name="f33" fmla="*/ f29 1 81"/>
              <a:gd name="f34" fmla="*/ 9 f30 1"/>
              <a:gd name="f35" fmla="*/ 0 f29 1"/>
              <a:gd name="f36" fmla="*/ 14 f30 1"/>
              <a:gd name="f37" fmla="*/ 7 f29 1"/>
              <a:gd name="f38" fmla="*/ 81 f29 1"/>
              <a:gd name="f39" fmla="*/ 0 f30 1"/>
              <a:gd name="f40" fmla="*/ 6 f30 1"/>
              <a:gd name="f41" fmla="*/ 2 f29 1"/>
              <a:gd name="f42" fmla="+- f31 0 f1"/>
              <a:gd name="f43" fmla="*/ f34 1 14"/>
              <a:gd name="f44" fmla="*/ f35 1 81"/>
              <a:gd name="f45" fmla="*/ f36 1 14"/>
              <a:gd name="f46" fmla="*/ f37 1 81"/>
              <a:gd name="f47" fmla="*/ f38 1 81"/>
              <a:gd name="f48" fmla="*/ f39 1 14"/>
              <a:gd name="f49" fmla="*/ f40 1 14"/>
              <a:gd name="f50" fmla="*/ f41 1 81"/>
              <a:gd name="f51" fmla="*/ 0 1 f32"/>
              <a:gd name="f52" fmla="*/ f26 1 f32"/>
              <a:gd name="f53" fmla="*/ 0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3"/>
              <a:gd name="f60" fmla="*/ f48 1 f32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4 1"/>
              <a:gd name="f72" fmla="*/ f60 f23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67" y="f71"/>
              </a:cxn>
              <a:cxn ang="f42">
                <a:pos x="f72" y="f71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14" h="81">
                <a:moveTo>
                  <a:pt x="f8" y="f5"/>
                </a:moveTo>
                <a:cubicBezTo>
                  <a:pt x="f9" y="f10"/>
                  <a:pt x="f6" y="f11"/>
                  <a:pt x="f6" y="f12"/>
                </a:cubicBezTo>
                <a:cubicBezTo>
                  <a:pt x="f13" y="f14"/>
                  <a:pt x="f9" y="f15"/>
                  <a:pt x="f8" y="f7"/>
                </a:cubicBezTo>
                <a:cubicBezTo>
                  <a:pt x="f16" y="f7"/>
                  <a:pt x="f17" y="f7"/>
                  <a:pt x="f5" y="f7"/>
                </a:cubicBezTo>
                <a:cubicBezTo>
                  <a:pt x="f10" y="f18"/>
                  <a:pt x="f17" y="f19"/>
                  <a:pt x="f16" y="f10"/>
                </a:cubicBezTo>
                <a:cubicBezTo>
                  <a:pt x="f12" y="f20"/>
                  <a:pt x="f21" y="f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1" name="Freeform 96">
            <a:extLst>
              <a:ext uri="{FF2B5EF4-FFF2-40B4-BE49-F238E27FC236}">
                <a16:creationId xmlns:a16="http://schemas.microsoft.com/office/drawing/2014/main" id="{3041CF07-E2AF-2670-7F17-A34441FF3898}"/>
              </a:ext>
            </a:extLst>
          </p:cNvPr>
          <p:cNvSpPr/>
          <p:nvPr/>
        </p:nvSpPr>
        <p:spPr>
          <a:xfrm>
            <a:off x="5580061" y="3870326"/>
            <a:ext cx="5238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2"/>
              <a:gd name="f8" fmla="val 79"/>
              <a:gd name="f9" fmla="val 2"/>
              <a:gd name="f10" fmla="val 53"/>
              <a:gd name="f11" fmla="val 4"/>
              <a:gd name="f12" fmla="val 27"/>
              <a:gd name="f13" fmla="val 5"/>
              <a:gd name="f14" fmla="val 8"/>
              <a:gd name="f15" fmla="val 11"/>
              <a:gd name="f16" fmla="val 13"/>
              <a:gd name="f17" fmla="val 1"/>
              <a:gd name="f18" fmla="val 12"/>
              <a:gd name="f19" fmla="val 25"/>
              <a:gd name="f20" fmla="val 49"/>
              <a:gd name="f21" fmla="val 9"/>
              <a:gd name="f22" fmla="val 72"/>
              <a:gd name="f23" fmla="val 76"/>
              <a:gd name="f24" fmla="+- 0 0 -90"/>
              <a:gd name="f25" fmla="*/ f3 1 14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14"/>
              <a:gd name="f35" fmla="*/ f31 1 82"/>
              <a:gd name="f36" fmla="*/ 0 f32 1"/>
              <a:gd name="f37" fmla="*/ 79 f31 1"/>
              <a:gd name="f38" fmla="*/ 5 f32 1"/>
              <a:gd name="f39" fmla="*/ 0 f31 1"/>
              <a:gd name="f40" fmla="*/ 13 f32 1"/>
              <a:gd name="f41" fmla="*/ 14 f32 1"/>
              <a:gd name="f42" fmla="*/ 2 f31 1"/>
              <a:gd name="f43" fmla="*/ 9 f32 1"/>
              <a:gd name="f44" fmla="*/ 72 f31 1"/>
              <a:gd name="f45" fmla="+- f33 0 f1"/>
              <a:gd name="f46" fmla="*/ f36 1 14"/>
              <a:gd name="f47" fmla="*/ f37 1 82"/>
              <a:gd name="f48" fmla="*/ f38 1 14"/>
              <a:gd name="f49" fmla="*/ f39 1 82"/>
              <a:gd name="f50" fmla="*/ f40 1 14"/>
              <a:gd name="f51" fmla="*/ f41 1 14"/>
              <a:gd name="f52" fmla="*/ f42 1 82"/>
              <a:gd name="f53" fmla="*/ f43 1 14"/>
              <a:gd name="f54" fmla="*/ f44 1 82"/>
              <a:gd name="f55" fmla="*/ 0 1 f34"/>
              <a:gd name="f56" fmla="*/ f28 1 f34"/>
              <a:gd name="f57" fmla="*/ 0 1 f35"/>
              <a:gd name="f58" fmla="*/ f29 1 f35"/>
              <a:gd name="f59" fmla="*/ f46 1 f34"/>
              <a:gd name="f60" fmla="*/ f47 1 f35"/>
              <a:gd name="f61" fmla="*/ f48 1 f34"/>
              <a:gd name="f62" fmla="*/ f49 1 f35"/>
              <a:gd name="f63" fmla="*/ f50 1 f34"/>
              <a:gd name="f64" fmla="*/ f51 1 f34"/>
              <a:gd name="f65" fmla="*/ f52 1 f35"/>
              <a:gd name="f66" fmla="*/ f53 1 f34"/>
              <a:gd name="f67" fmla="*/ f54 1 f35"/>
              <a:gd name="f68" fmla="*/ f55 f25 1"/>
              <a:gd name="f69" fmla="*/ f56 f25 1"/>
              <a:gd name="f70" fmla="*/ f58 f26 1"/>
              <a:gd name="f71" fmla="*/ f57 f26 1"/>
              <a:gd name="f72" fmla="*/ f59 f25 1"/>
              <a:gd name="f73" fmla="*/ f60 f26 1"/>
              <a:gd name="f74" fmla="*/ f61 f25 1"/>
              <a:gd name="f75" fmla="*/ f62 f26 1"/>
              <a:gd name="f76" fmla="*/ f63 f25 1"/>
              <a:gd name="f77" fmla="*/ f64 f25 1"/>
              <a:gd name="f78" fmla="*/ f65 f26 1"/>
              <a:gd name="f79" fmla="*/ f66 f25 1"/>
              <a:gd name="f80" fmla="*/ f6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5"/>
              </a:cxn>
              <a:cxn ang="f45">
                <a:pos x="f77" y="f78"/>
              </a:cxn>
              <a:cxn ang="f45">
                <a:pos x="f79" y="f80"/>
              </a:cxn>
              <a:cxn ang="f45">
                <a:pos x="f72" y="f73"/>
              </a:cxn>
            </a:cxnLst>
            <a:rect l="f68" t="f71" r="f69" b="f70"/>
            <a:pathLst>
              <a:path w="14" h="82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5"/>
                  <a:pt x="f15" y="f5"/>
                  <a:pt x="f16" y="f5"/>
                </a:cubicBezTo>
                <a:cubicBezTo>
                  <a:pt x="f6" y="f17"/>
                  <a:pt x="f6" y="f9"/>
                  <a:pt x="f6" y="f9"/>
                </a:cubicBezTo>
                <a:cubicBezTo>
                  <a:pt x="f18" y="f19"/>
                  <a:pt x="f15" y="f20"/>
                  <a:pt x="f21" y="f22"/>
                </a:cubicBezTo>
                <a:cubicBezTo>
                  <a:pt x="f21" y="f23"/>
                  <a:pt x="f21" y="f7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2" name="Freeform 97">
            <a:extLst>
              <a:ext uri="{FF2B5EF4-FFF2-40B4-BE49-F238E27FC236}">
                <a16:creationId xmlns:a16="http://schemas.microsoft.com/office/drawing/2014/main" id="{35FC0BDF-95BD-62C5-0B56-BDD2B588FDB6}"/>
              </a:ext>
            </a:extLst>
          </p:cNvPr>
          <p:cNvSpPr/>
          <p:nvPr/>
        </p:nvSpPr>
        <p:spPr>
          <a:xfrm>
            <a:off x="4421188" y="3790946"/>
            <a:ext cx="49213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"/>
              <a:gd name="f7" fmla="val 82"/>
              <a:gd name="f8" fmla="val 9"/>
              <a:gd name="f9" fmla="val 5"/>
              <a:gd name="f10" fmla="val 81"/>
              <a:gd name="f11" fmla="val 3"/>
              <a:gd name="f12" fmla="val 2"/>
              <a:gd name="f13" fmla="val 54"/>
              <a:gd name="f14" fmla="val 4"/>
              <a:gd name="f15" fmla="val 28"/>
              <a:gd name="f16" fmla="val 6"/>
              <a:gd name="f17" fmla="val 1"/>
              <a:gd name="f18" fmla="val 7"/>
              <a:gd name="f19" fmla="val 8"/>
              <a:gd name="f20" fmla="val 10"/>
              <a:gd name="f21" fmla="val 12"/>
              <a:gd name="f22" fmla="val 31"/>
              <a:gd name="f23" fmla="val 56"/>
              <a:gd name="f24" fmla="+- 0 0 -90"/>
              <a:gd name="f25" fmla="*/ f3 1 13"/>
              <a:gd name="f26" fmla="*/ f4 1 82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13"/>
              <a:gd name="f35" fmla="*/ f31 1 82"/>
              <a:gd name="f36" fmla="*/ 9 f32 1"/>
              <a:gd name="f37" fmla="*/ 82 f31 1"/>
              <a:gd name="f38" fmla="*/ 0 f32 1"/>
              <a:gd name="f39" fmla="*/ 81 f31 1"/>
              <a:gd name="f40" fmla="*/ 6 f32 1"/>
              <a:gd name="f41" fmla="*/ 2 f31 1"/>
              <a:gd name="f42" fmla="*/ 8 f32 1"/>
              <a:gd name="f43" fmla="*/ 0 f31 1"/>
              <a:gd name="f44" fmla="*/ 13 f32 1"/>
              <a:gd name="f45" fmla="*/ 6 f31 1"/>
              <a:gd name="f46" fmla="+- f33 0 f1"/>
              <a:gd name="f47" fmla="*/ f36 1 13"/>
              <a:gd name="f48" fmla="*/ f37 1 82"/>
              <a:gd name="f49" fmla="*/ f38 1 13"/>
              <a:gd name="f50" fmla="*/ f39 1 82"/>
              <a:gd name="f51" fmla="*/ f40 1 13"/>
              <a:gd name="f52" fmla="*/ f41 1 82"/>
              <a:gd name="f53" fmla="*/ f42 1 13"/>
              <a:gd name="f54" fmla="*/ f43 1 82"/>
              <a:gd name="f55" fmla="*/ f44 1 13"/>
              <a:gd name="f56" fmla="*/ f45 1 82"/>
              <a:gd name="f57" fmla="*/ 0 1 f34"/>
              <a:gd name="f58" fmla="*/ f28 1 f34"/>
              <a:gd name="f59" fmla="*/ 0 1 f35"/>
              <a:gd name="f60" fmla="*/ f29 1 f35"/>
              <a:gd name="f61" fmla="*/ f47 1 f34"/>
              <a:gd name="f62" fmla="*/ f48 1 f35"/>
              <a:gd name="f63" fmla="*/ f49 1 f34"/>
              <a:gd name="f64" fmla="*/ f50 1 f35"/>
              <a:gd name="f65" fmla="*/ f51 1 f34"/>
              <a:gd name="f66" fmla="*/ f52 1 f35"/>
              <a:gd name="f67" fmla="*/ f53 1 f34"/>
              <a:gd name="f68" fmla="*/ f54 1 f35"/>
              <a:gd name="f69" fmla="*/ f55 1 f34"/>
              <a:gd name="f70" fmla="*/ f56 1 f35"/>
              <a:gd name="f71" fmla="*/ f57 f25 1"/>
              <a:gd name="f72" fmla="*/ f58 f25 1"/>
              <a:gd name="f73" fmla="*/ f60 f26 1"/>
              <a:gd name="f74" fmla="*/ f59 f26 1"/>
              <a:gd name="f75" fmla="*/ f61 f25 1"/>
              <a:gd name="f76" fmla="*/ f62 f26 1"/>
              <a:gd name="f77" fmla="*/ f63 f25 1"/>
              <a:gd name="f78" fmla="*/ f64 f26 1"/>
              <a:gd name="f79" fmla="*/ f65 f25 1"/>
              <a:gd name="f80" fmla="*/ f66 f26 1"/>
              <a:gd name="f81" fmla="*/ f67 f25 1"/>
              <a:gd name="f82" fmla="*/ f68 f26 1"/>
              <a:gd name="f83" fmla="*/ f69 f25 1"/>
              <a:gd name="f84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5" y="f76"/>
              </a:cxn>
              <a:cxn ang="f46">
                <a:pos x="f77" y="f78"/>
              </a:cxn>
              <a:cxn ang="f46">
                <a:pos x="f79" y="f80"/>
              </a:cxn>
              <a:cxn ang="f46">
                <a:pos x="f81" y="f82"/>
              </a:cxn>
              <a:cxn ang="f46">
                <a:pos x="f83" y="f84"/>
              </a:cxn>
              <a:cxn ang="f46">
                <a:pos x="f75" y="f76"/>
              </a:cxn>
            </a:cxnLst>
            <a:rect l="f71" t="f74" r="f72" b="f73"/>
            <a:pathLst>
              <a:path w="13" h="82">
                <a:moveTo>
                  <a:pt x="f8" y="f7"/>
                </a:moveTo>
                <a:cubicBezTo>
                  <a:pt x="f9" y="f10"/>
                  <a:pt x="f11" y="f10"/>
                  <a:pt x="f5" y="f10"/>
                </a:cubicBezTo>
                <a:cubicBezTo>
                  <a:pt x="f12" y="f13"/>
                  <a:pt x="f14" y="f15"/>
                  <a:pt x="f16" y="f12"/>
                </a:cubicBezTo>
                <a:cubicBezTo>
                  <a:pt x="f16" y="f17"/>
                  <a:pt x="f18" y="f17"/>
                  <a:pt x="f19" y="f5"/>
                </a:cubicBezTo>
                <a:cubicBezTo>
                  <a:pt x="f20" y="f12"/>
                  <a:pt x="f6" y="f14"/>
                  <a:pt x="f6" y="f16"/>
                </a:cubicBezTo>
                <a:cubicBezTo>
                  <a:pt x="f21" y="f22"/>
                  <a:pt x="f20" y="f23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3" name="Freeform 98">
            <a:extLst>
              <a:ext uri="{FF2B5EF4-FFF2-40B4-BE49-F238E27FC236}">
                <a16:creationId xmlns:a16="http://schemas.microsoft.com/office/drawing/2014/main" id="{D38761C3-1894-3FDF-B293-5803578E8669}"/>
              </a:ext>
            </a:extLst>
          </p:cNvPr>
          <p:cNvSpPr/>
          <p:nvPr/>
        </p:nvSpPr>
        <p:spPr>
          <a:xfrm>
            <a:off x="4489447" y="2889247"/>
            <a:ext cx="52385" cy="3174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4"/>
              <a:gd name="f8" fmla="val 8"/>
              <a:gd name="f9" fmla="val 5"/>
              <a:gd name="f10" fmla="val 83"/>
              <a:gd name="f11" fmla="val 2"/>
              <a:gd name="f12" fmla="val 82"/>
              <a:gd name="f13" fmla="val 57"/>
              <a:gd name="f14" fmla="val 3"/>
              <a:gd name="f15" fmla="val 32"/>
              <a:gd name="f16" fmla="val 6"/>
              <a:gd name="f17" fmla="val 7"/>
              <a:gd name="f18" fmla="val 9"/>
              <a:gd name="f19" fmla="val 11"/>
              <a:gd name="f20" fmla="val 12"/>
              <a:gd name="f21" fmla="val 1"/>
              <a:gd name="f22" fmla="val 13"/>
              <a:gd name="f23" fmla="val 29"/>
              <a:gd name="f24" fmla="val 10"/>
              <a:gd name="f25" fmla="val 55"/>
              <a:gd name="f26" fmla="+- 0 0 -90"/>
              <a:gd name="f27" fmla="*/ f3 1 14"/>
              <a:gd name="f28" fmla="*/ f4 1 84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4"/>
              <a:gd name="f37" fmla="*/ f33 1 84"/>
              <a:gd name="f38" fmla="*/ 8 f34 1"/>
              <a:gd name="f39" fmla="*/ 84 f33 1"/>
              <a:gd name="f40" fmla="*/ 0 f34 1"/>
              <a:gd name="f41" fmla="*/ 82 f33 1"/>
              <a:gd name="f42" fmla="*/ 6 f34 1"/>
              <a:gd name="f43" fmla="*/ 7 f33 1"/>
              <a:gd name="f44" fmla="*/ 11 f34 1"/>
              <a:gd name="f45" fmla="*/ 0 f33 1"/>
              <a:gd name="f46" fmla="*/ 14 f34 1"/>
              <a:gd name="f47" fmla="*/ 2 f33 1"/>
              <a:gd name="f48" fmla="+- f35 0 f1"/>
              <a:gd name="f49" fmla="*/ f38 1 14"/>
              <a:gd name="f50" fmla="*/ f39 1 84"/>
              <a:gd name="f51" fmla="*/ f40 1 14"/>
              <a:gd name="f52" fmla="*/ f41 1 84"/>
              <a:gd name="f53" fmla="*/ f42 1 14"/>
              <a:gd name="f54" fmla="*/ f43 1 84"/>
              <a:gd name="f55" fmla="*/ f44 1 14"/>
              <a:gd name="f56" fmla="*/ f45 1 84"/>
              <a:gd name="f57" fmla="*/ f46 1 14"/>
              <a:gd name="f58" fmla="*/ f47 1 84"/>
              <a:gd name="f59" fmla="*/ 0 1 f36"/>
              <a:gd name="f60" fmla="*/ f30 1 f36"/>
              <a:gd name="f61" fmla="*/ 0 1 f37"/>
              <a:gd name="f62" fmla="*/ f31 1 f37"/>
              <a:gd name="f63" fmla="*/ f49 1 f36"/>
              <a:gd name="f64" fmla="*/ f50 1 f37"/>
              <a:gd name="f65" fmla="*/ f51 1 f36"/>
              <a:gd name="f66" fmla="*/ f52 1 f37"/>
              <a:gd name="f67" fmla="*/ f53 1 f36"/>
              <a:gd name="f68" fmla="*/ f54 1 f37"/>
              <a:gd name="f69" fmla="*/ f55 1 f36"/>
              <a:gd name="f70" fmla="*/ f56 1 f37"/>
              <a:gd name="f71" fmla="*/ f57 1 f36"/>
              <a:gd name="f72" fmla="*/ f58 1 f37"/>
              <a:gd name="f73" fmla="*/ f59 f27 1"/>
              <a:gd name="f74" fmla="*/ f60 f27 1"/>
              <a:gd name="f75" fmla="*/ f62 f28 1"/>
              <a:gd name="f76" fmla="*/ f61 f28 1"/>
              <a:gd name="f77" fmla="*/ f63 f27 1"/>
              <a:gd name="f78" fmla="*/ f64 f28 1"/>
              <a:gd name="f79" fmla="*/ f65 f27 1"/>
              <a:gd name="f80" fmla="*/ f66 f28 1"/>
              <a:gd name="f81" fmla="*/ f67 f27 1"/>
              <a:gd name="f82" fmla="*/ f68 f28 1"/>
              <a:gd name="f83" fmla="*/ f69 f27 1"/>
              <a:gd name="f84" fmla="*/ f70 f28 1"/>
              <a:gd name="f85" fmla="*/ f71 f27 1"/>
              <a:gd name="f86" fmla="*/ f72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77" y="f78"/>
              </a:cxn>
              <a:cxn ang="f48">
                <a:pos x="f79" y="f80"/>
              </a:cxn>
              <a:cxn ang="f48">
                <a:pos x="f81" y="f82"/>
              </a:cxn>
              <a:cxn ang="f48">
                <a:pos x="f83" y="f84"/>
              </a:cxn>
              <a:cxn ang="f48">
                <a:pos x="f85" y="f86"/>
              </a:cxn>
              <a:cxn ang="f48">
                <a:pos x="f77" y="f78"/>
              </a:cxn>
            </a:cxnLst>
            <a:rect l="f73" t="f76" r="f74" b="f75"/>
            <a:pathLst>
              <a:path w="14" h="84">
                <a:moveTo>
                  <a:pt x="f8" y="f7"/>
                </a:moveTo>
                <a:cubicBezTo>
                  <a:pt x="f9" y="f10"/>
                  <a:pt x="f11" y="f12"/>
                  <a:pt x="f5" y="f12"/>
                </a:cubicBezTo>
                <a:cubicBezTo>
                  <a:pt x="f11" y="f13"/>
                  <a:pt x="f14" y="f15"/>
                  <a:pt x="f16" y="f17"/>
                </a:cubicBezTo>
                <a:cubicBezTo>
                  <a:pt x="f16" y="f9"/>
                  <a:pt x="f18" y="f11"/>
                  <a:pt x="f19" y="f5"/>
                </a:cubicBezTo>
                <a:cubicBezTo>
                  <a:pt x="f20" y="f21"/>
                  <a:pt x="f22" y="f21"/>
                  <a:pt x="f6" y="f11"/>
                </a:cubicBezTo>
                <a:cubicBezTo>
                  <a:pt x="f20" y="f23"/>
                  <a:pt x="f24" y="f25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4" name="Freeform 99">
            <a:extLst>
              <a:ext uri="{FF2B5EF4-FFF2-40B4-BE49-F238E27FC236}">
                <a16:creationId xmlns:a16="http://schemas.microsoft.com/office/drawing/2014/main" id="{FA459A3B-59E7-73AD-2B64-53BF277413A6}"/>
              </a:ext>
            </a:extLst>
          </p:cNvPr>
          <p:cNvSpPr/>
          <p:nvPr/>
        </p:nvSpPr>
        <p:spPr>
          <a:xfrm>
            <a:off x="4456108" y="3338510"/>
            <a:ext cx="52385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82"/>
              <a:gd name="f8" fmla="val 3"/>
              <a:gd name="f9" fmla="val 12"/>
              <a:gd name="f10" fmla="val 30"/>
              <a:gd name="f11" fmla="val 10"/>
              <a:gd name="f12" fmla="val 56"/>
              <a:gd name="f13" fmla="val 8"/>
              <a:gd name="f14" fmla="val 5"/>
              <a:gd name="f15" fmla="val 1"/>
              <a:gd name="f16" fmla="val 81"/>
              <a:gd name="f17" fmla="val 80"/>
              <a:gd name="f18" fmla="val 2"/>
              <a:gd name="f19" fmla="val 57"/>
              <a:gd name="f20" fmla="val 33"/>
              <a:gd name="f21" fmla="+- 0 0 -90"/>
              <a:gd name="f22" fmla="*/ f3 1 14"/>
              <a:gd name="f23" fmla="*/ f4 1 82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4"/>
              <a:gd name="f32" fmla="*/ f28 1 82"/>
              <a:gd name="f33" fmla="*/ 14 f29 1"/>
              <a:gd name="f34" fmla="*/ 3 f28 1"/>
              <a:gd name="f35" fmla="*/ 8 f29 1"/>
              <a:gd name="f36" fmla="*/ 82 f28 1"/>
              <a:gd name="f37" fmla="*/ 1 f29 1"/>
              <a:gd name="f38" fmla="*/ 0 f29 1"/>
              <a:gd name="f39" fmla="*/ 80 f28 1"/>
              <a:gd name="f40" fmla="*/ 5 f29 1"/>
              <a:gd name="f41" fmla="*/ 10 f28 1"/>
              <a:gd name="f42" fmla="+- f30 0 f1"/>
              <a:gd name="f43" fmla="*/ f33 1 14"/>
              <a:gd name="f44" fmla="*/ f34 1 82"/>
              <a:gd name="f45" fmla="*/ f35 1 14"/>
              <a:gd name="f46" fmla="*/ f36 1 82"/>
              <a:gd name="f47" fmla="*/ f37 1 14"/>
              <a:gd name="f48" fmla="*/ f38 1 14"/>
              <a:gd name="f49" fmla="*/ f39 1 82"/>
              <a:gd name="f50" fmla="*/ f40 1 14"/>
              <a:gd name="f51" fmla="*/ f41 1 82"/>
              <a:gd name="f52" fmla="*/ 0 1 f31"/>
              <a:gd name="f53" fmla="*/ f25 1 f31"/>
              <a:gd name="f54" fmla="*/ 0 1 f32"/>
              <a:gd name="f55" fmla="*/ f26 1 f32"/>
              <a:gd name="f56" fmla="*/ f43 1 f31"/>
              <a:gd name="f57" fmla="*/ f44 1 f32"/>
              <a:gd name="f58" fmla="*/ f45 1 f31"/>
              <a:gd name="f59" fmla="*/ f46 1 f32"/>
              <a:gd name="f60" fmla="*/ f47 1 f31"/>
              <a:gd name="f61" fmla="*/ f48 1 f31"/>
              <a:gd name="f62" fmla="*/ f49 1 f32"/>
              <a:gd name="f63" fmla="*/ f50 1 f31"/>
              <a:gd name="f64" fmla="*/ f51 1 f32"/>
              <a:gd name="f65" fmla="*/ f52 f22 1"/>
              <a:gd name="f66" fmla="*/ f53 f22 1"/>
              <a:gd name="f67" fmla="*/ f55 f23 1"/>
              <a:gd name="f68" fmla="*/ f54 f23 1"/>
              <a:gd name="f69" fmla="*/ f56 f22 1"/>
              <a:gd name="f70" fmla="*/ f57 f23 1"/>
              <a:gd name="f71" fmla="*/ f58 f22 1"/>
              <a:gd name="f72" fmla="*/ f59 f23 1"/>
              <a:gd name="f73" fmla="*/ f60 f22 1"/>
              <a:gd name="f74" fmla="*/ f61 f22 1"/>
              <a:gd name="f75" fmla="*/ f62 f23 1"/>
              <a:gd name="f76" fmla="*/ f63 f22 1"/>
              <a:gd name="f77" fmla="*/ f64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2"/>
              </a:cxn>
              <a:cxn ang="f42">
                <a:pos x="f74" y="f75"/>
              </a:cxn>
              <a:cxn ang="f42">
                <a:pos x="f76" y="f77"/>
              </a:cxn>
              <a:cxn ang="f42">
                <a:pos x="f69" y="f70"/>
              </a:cxn>
            </a:cxnLst>
            <a:rect l="f65" t="f68" r="f66" b="f67"/>
            <a:pathLst>
              <a:path w="14" h="82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7"/>
                  <a:pt x="f8" y="f7"/>
                  <a:pt x="f15" y="f7"/>
                </a:cubicBezTo>
                <a:cubicBezTo>
                  <a:pt x="f15" y="f16"/>
                  <a:pt x="f5" y="f16"/>
                  <a:pt x="f5" y="f17"/>
                </a:cubicBezTo>
                <a:cubicBezTo>
                  <a:pt x="f18" y="f19"/>
                  <a:pt x="f8" y="f20"/>
                  <a:pt x="f14" y="f11"/>
                </a:cubicBezTo>
                <a:cubicBezTo>
                  <a:pt x="f14" y="f14"/>
                  <a:pt x="f14" y="f5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5" name="Freeform 100">
            <a:extLst>
              <a:ext uri="{FF2B5EF4-FFF2-40B4-BE49-F238E27FC236}">
                <a16:creationId xmlns:a16="http://schemas.microsoft.com/office/drawing/2014/main" id="{FB1896DC-3FF9-E2BB-7482-6A2C170BB475}"/>
              </a:ext>
            </a:extLst>
          </p:cNvPr>
          <p:cNvSpPr/>
          <p:nvPr/>
        </p:nvSpPr>
        <p:spPr>
          <a:xfrm>
            <a:off x="5448296" y="1598608"/>
            <a:ext cx="44448" cy="3143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"/>
              <a:gd name="f7" fmla="val 83"/>
              <a:gd name="f8" fmla="val 2"/>
              <a:gd name="f9" fmla="val 10"/>
              <a:gd name="f10" fmla="val 28"/>
              <a:gd name="f11" fmla="val 8"/>
              <a:gd name="f12" fmla="val 53"/>
              <a:gd name="f13" fmla="val 7"/>
              <a:gd name="f14" fmla="val 79"/>
              <a:gd name="f15" fmla="val 6"/>
              <a:gd name="f16" fmla="val 80"/>
              <a:gd name="f17" fmla="val 4"/>
              <a:gd name="f18" fmla="val 82"/>
              <a:gd name="f19" fmla="val 3"/>
              <a:gd name="f20" fmla="val 78"/>
              <a:gd name="f21" fmla="val 1"/>
              <a:gd name="f22" fmla="val 54"/>
              <a:gd name="f23" fmla="val 29"/>
              <a:gd name="f24" fmla="val 5"/>
              <a:gd name="f25" fmla="val 9"/>
              <a:gd name="f26" fmla="val 11"/>
              <a:gd name="f27" fmla="+- 0 0 -90"/>
              <a:gd name="f28" fmla="*/ f3 1 12"/>
              <a:gd name="f29" fmla="*/ f4 1 83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2"/>
              <a:gd name="f38" fmla="*/ f34 1 83"/>
              <a:gd name="f39" fmla="*/ 12 f35 1"/>
              <a:gd name="f40" fmla="*/ 2 f34 1"/>
              <a:gd name="f41" fmla="*/ 7 f35 1"/>
              <a:gd name="f42" fmla="*/ 79 f34 1"/>
              <a:gd name="f43" fmla="*/ 3 f35 1"/>
              <a:gd name="f44" fmla="*/ 83 f34 1"/>
              <a:gd name="f45" fmla="*/ 0 f35 1"/>
              <a:gd name="f46" fmla="*/ 78 f34 1"/>
              <a:gd name="f47" fmla="*/ 5 f35 1"/>
              <a:gd name="f48" fmla="*/ 5 f34 1"/>
              <a:gd name="f49" fmla="*/ 9 f35 1"/>
              <a:gd name="f50" fmla="*/ 0 f34 1"/>
              <a:gd name="f51" fmla="+- f36 0 f1"/>
              <a:gd name="f52" fmla="*/ f39 1 12"/>
              <a:gd name="f53" fmla="*/ f40 1 83"/>
              <a:gd name="f54" fmla="*/ f41 1 12"/>
              <a:gd name="f55" fmla="*/ f42 1 83"/>
              <a:gd name="f56" fmla="*/ f43 1 12"/>
              <a:gd name="f57" fmla="*/ f44 1 83"/>
              <a:gd name="f58" fmla="*/ f45 1 12"/>
              <a:gd name="f59" fmla="*/ f46 1 83"/>
              <a:gd name="f60" fmla="*/ f47 1 12"/>
              <a:gd name="f61" fmla="*/ f48 1 83"/>
              <a:gd name="f62" fmla="*/ f49 1 12"/>
              <a:gd name="f63" fmla="*/ f50 1 83"/>
              <a:gd name="f64" fmla="*/ 0 1 f37"/>
              <a:gd name="f65" fmla="*/ f31 1 f37"/>
              <a:gd name="f66" fmla="*/ 0 1 f38"/>
              <a:gd name="f67" fmla="*/ f32 1 f38"/>
              <a:gd name="f68" fmla="*/ f52 1 f37"/>
              <a:gd name="f69" fmla="*/ f53 1 f38"/>
              <a:gd name="f70" fmla="*/ f54 1 f37"/>
              <a:gd name="f71" fmla="*/ f55 1 f38"/>
              <a:gd name="f72" fmla="*/ f56 1 f37"/>
              <a:gd name="f73" fmla="*/ f57 1 f38"/>
              <a:gd name="f74" fmla="*/ f58 1 f37"/>
              <a:gd name="f75" fmla="*/ f59 1 f38"/>
              <a:gd name="f76" fmla="*/ f60 1 f37"/>
              <a:gd name="f77" fmla="*/ f61 1 f38"/>
              <a:gd name="f78" fmla="*/ f62 1 f37"/>
              <a:gd name="f79" fmla="*/ f63 1 f38"/>
              <a:gd name="f80" fmla="*/ f64 f28 1"/>
              <a:gd name="f81" fmla="*/ f65 f28 1"/>
              <a:gd name="f82" fmla="*/ f67 f29 1"/>
              <a:gd name="f83" fmla="*/ f66 f29 1"/>
              <a:gd name="f84" fmla="*/ f68 f28 1"/>
              <a:gd name="f85" fmla="*/ f69 f29 1"/>
              <a:gd name="f86" fmla="*/ f70 f28 1"/>
              <a:gd name="f87" fmla="*/ f71 f29 1"/>
              <a:gd name="f88" fmla="*/ f72 f28 1"/>
              <a:gd name="f89" fmla="*/ f73 f29 1"/>
              <a:gd name="f90" fmla="*/ f74 f28 1"/>
              <a:gd name="f91" fmla="*/ f75 f29 1"/>
              <a:gd name="f92" fmla="*/ f76 f28 1"/>
              <a:gd name="f93" fmla="*/ f77 f29 1"/>
              <a:gd name="f94" fmla="*/ f78 f28 1"/>
              <a:gd name="f95" fmla="*/ f79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4" y="f85"/>
              </a:cxn>
              <a:cxn ang="f51">
                <a:pos x="f86" y="f87"/>
              </a:cxn>
              <a:cxn ang="f51">
                <a:pos x="f88" y="f89"/>
              </a:cxn>
              <a:cxn ang="f51">
                <a:pos x="f90" y="f91"/>
              </a:cxn>
              <a:cxn ang="f51">
                <a:pos x="f92" y="f93"/>
              </a:cxn>
              <a:cxn ang="f51">
                <a:pos x="f94" y="f95"/>
              </a:cxn>
              <a:cxn ang="f51">
                <a:pos x="f84" y="f85"/>
              </a:cxn>
            </a:cxnLst>
            <a:rect l="f80" t="f83" r="f81" b="f82"/>
            <a:pathLst>
              <a:path w="12" h="83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7"/>
                </a:cubicBezTo>
                <a:cubicBezTo>
                  <a:pt x="f8" y="f18"/>
                  <a:pt x="f5" y="f16"/>
                  <a:pt x="f5" y="f20"/>
                </a:cubicBezTo>
                <a:cubicBezTo>
                  <a:pt x="f21" y="f22"/>
                  <a:pt x="f19" y="f23"/>
                  <a:pt x="f24" y="f24"/>
                </a:cubicBezTo>
                <a:cubicBezTo>
                  <a:pt x="f24" y="f19"/>
                  <a:pt x="f11" y="f8"/>
                  <a:pt x="f25" y="f5"/>
                </a:cubicBezTo>
                <a:cubicBezTo>
                  <a:pt x="f9" y="f21"/>
                  <a:pt x="f26" y="f21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6" name="Freeform 101">
            <a:extLst>
              <a:ext uri="{FF2B5EF4-FFF2-40B4-BE49-F238E27FC236}">
                <a16:creationId xmlns:a16="http://schemas.microsoft.com/office/drawing/2014/main" id="{22388693-EDC1-9422-4900-1FAF96A43F03}"/>
              </a:ext>
            </a:extLst>
          </p:cNvPr>
          <p:cNvSpPr/>
          <p:nvPr/>
        </p:nvSpPr>
        <p:spPr>
          <a:xfrm>
            <a:off x="5354634" y="2946397"/>
            <a:ext cx="44448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"/>
              <a:gd name="f7" fmla="val 83"/>
              <a:gd name="f8" fmla="val 8"/>
              <a:gd name="f9" fmla="val 9"/>
              <a:gd name="f10" fmla="val 2"/>
              <a:gd name="f11" fmla="val 4"/>
              <a:gd name="f12" fmla="val 6"/>
              <a:gd name="f13" fmla="val 10"/>
              <a:gd name="f14" fmla="val 30"/>
              <a:gd name="f15" fmla="val 54"/>
              <a:gd name="f16" fmla="val 7"/>
              <a:gd name="f17" fmla="val 78"/>
              <a:gd name="f18" fmla="val 80"/>
              <a:gd name="f19" fmla="val 81"/>
              <a:gd name="f20" fmla="val 3"/>
              <a:gd name="f21" fmla="val 79"/>
              <a:gd name="f22" fmla="val 1"/>
              <a:gd name="f23" fmla="val 52"/>
              <a:gd name="f24" fmla="val 27"/>
              <a:gd name="f25" fmla="val 5"/>
              <a:gd name="f26" fmla="+- 0 0 -90"/>
              <a:gd name="f27" fmla="*/ f3 1 12"/>
              <a:gd name="f28" fmla="*/ f4 1 83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2"/>
              <a:gd name="f37" fmla="*/ f33 1 83"/>
              <a:gd name="f38" fmla="*/ 8 f34 1"/>
              <a:gd name="f39" fmla="*/ 0 f33 1"/>
              <a:gd name="f40" fmla="*/ 12 f34 1"/>
              <a:gd name="f41" fmla="*/ 6 f33 1"/>
              <a:gd name="f42" fmla="*/ 7 f34 1"/>
              <a:gd name="f43" fmla="*/ 78 f33 1"/>
              <a:gd name="f44" fmla="*/ 3 f34 1"/>
              <a:gd name="f45" fmla="*/ 83 f33 1"/>
              <a:gd name="f46" fmla="*/ 0 f34 1"/>
              <a:gd name="f47" fmla="*/ 5 f34 1"/>
              <a:gd name="f48" fmla="*/ 1 f33 1"/>
              <a:gd name="f49" fmla="+- f35 0 f1"/>
              <a:gd name="f50" fmla="*/ f38 1 12"/>
              <a:gd name="f51" fmla="*/ f39 1 83"/>
              <a:gd name="f52" fmla="*/ f40 1 12"/>
              <a:gd name="f53" fmla="*/ f41 1 83"/>
              <a:gd name="f54" fmla="*/ f42 1 12"/>
              <a:gd name="f55" fmla="*/ f43 1 83"/>
              <a:gd name="f56" fmla="*/ f44 1 12"/>
              <a:gd name="f57" fmla="*/ f45 1 83"/>
              <a:gd name="f58" fmla="*/ f46 1 12"/>
              <a:gd name="f59" fmla="*/ f47 1 12"/>
              <a:gd name="f60" fmla="*/ f48 1 83"/>
              <a:gd name="f61" fmla="*/ 0 1 f36"/>
              <a:gd name="f62" fmla="*/ f30 1 f36"/>
              <a:gd name="f63" fmla="*/ 0 1 f37"/>
              <a:gd name="f64" fmla="*/ f31 1 f37"/>
              <a:gd name="f65" fmla="*/ f50 1 f36"/>
              <a:gd name="f66" fmla="*/ f51 1 f37"/>
              <a:gd name="f67" fmla="*/ f52 1 f36"/>
              <a:gd name="f68" fmla="*/ f53 1 f37"/>
              <a:gd name="f69" fmla="*/ f54 1 f36"/>
              <a:gd name="f70" fmla="*/ f55 1 f37"/>
              <a:gd name="f71" fmla="*/ f56 1 f36"/>
              <a:gd name="f72" fmla="*/ f57 1 f37"/>
              <a:gd name="f73" fmla="*/ f58 1 f36"/>
              <a:gd name="f74" fmla="*/ f59 1 f36"/>
              <a:gd name="f75" fmla="*/ f60 1 f37"/>
              <a:gd name="f76" fmla="*/ f61 f27 1"/>
              <a:gd name="f77" fmla="*/ f62 f27 1"/>
              <a:gd name="f78" fmla="*/ f64 f28 1"/>
              <a:gd name="f79" fmla="*/ f63 f28 1"/>
              <a:gd name="f80" fmla="*/ f65 f27 1"/>
              <a:gd name="f81" fmla="*/ f66 f28 1"/>
              <a:gd name="f82" fmla="*/ f67 f27 1"/>
              <a:gd name="f83" fmla="*/ f68 f28 1"/>
              <a:gd name="f84" fmla="*/ f69 f27 1"/>
              <a:gd name="f85" fmla="*/ f70 f28 1"/>
              <a:gd name="f86" fmla="*/ f71 f27 1"/>
              <a:gd name="f87" fmla="*/ f72 f28 1"/>
              <a:gd name="f88" fmla="*/ f73 f27 1"/>
              <a:gd name="f89" fmla="*/ f74 f27 1"/>
              <a:gd name="f90" fmla="*/ f75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9">
                <a:pos x="f80" y="f81"/>
              </a:cxn>
              <a:cxn ang="f49">
                <a:pos x="f82" y="f83"/>
              </a:cxn>
              <a:cxn ang="f49">
                <a:pos x="f84" y="f85"/>
              </a:cxn>
              <a:cxn ang="f49">
                <a:pos x="f86" y="f87"/>
              </a:cxn>
              <a:cxn ang="f49">
                <a:pos x="f88" y="f85"/>
              </a:cxn>
              <a:cxn ang="f49">
                <a:pos x="f89" y="f90"/>
              </a:cxn>
              <a:cxn ang="f49">
                <a:pos x="f80" y="f81"/>
              </a:cxn>
            </a:cxnLst>
            <a:rect l="f76" t="f79" r="f77" b="f78"/>
            <a:pathLst>
              <a:path w="12" h="83">
                <a:moveTo>
                  <a:pt x="f8" y="f5"/>
                </a:moveTo>
                <a:cubicBezTo>
                  <a:pt x="f9" y="f10"/>
                  <a:pt x="f6" y="f11"/>
                  <a:pt x="f6" y="f12"/>
                </a:cubicBezTo>
                <a:cubicBezTo>
                  <a:pt x="f13" y="f14"/>
                  <a:pt x="f8" y="f15"/>
                  <a:pt x="f16" y="f17"/>
                </a:cubicBezTo>
                <a:cubicBezTo>
                  <a:pt x="f12" y="f18"/>
                  <a:pt x="f11" y="f19"/>
                  <a:pt x="f20" y="f7"/>
                </a:cubicBezTo>
                <a:cubicBezTo>
                  <a:pt x="f10" y="f19"/>
                  <a:pt x="f5" y="f21"/>
                  <a:pt x="f5" y="f17"/>
                </a:cubicBezTo>
                <a:cubicBezTo>
                  <a:pt x="f22" y="f23"/>
                  <a:pt x="f20" y="f24"/>
                  <a:pt x="f25" y="f22"/>
                </a:cubicBezTo>
                <a:cubicBezTo>
                  <a:pt x="f12" y="f22"/>
                  <a:pt x="f16" y="f5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7" name="Freeform 102">
            <a:extLst>
              <a:ext uri="{FF2B5EF4-FFF2-40B4-BE49-F238E27FC236}">
                <a16:creationId xmlns:a16="http://schemas.microsoft.com/office/drawing/2014/main" id="{1D3496FE-D4A3-759C-5E2A-C7E028E322C7}"/>
              </a:ext>
            </a:extLst>
          </p:cNvPr>
          <p:cNvSpPr/>
          <p:nvPr/>
        </p:nvSpPr>
        <p:spPr>
          <a:xfrm>
            <a:off x="5251454" y="4297359"/>
            <a:ext cx="46040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"/>
              <a:gd name="f7" fmla="val 81"/>
              <a:gd name="f8" fmla="val 4"/>
              <a:gd name="f9" fmla="val 3"/>
              <a:gd name="f10" fmla="val 79"/>
              <a:gd name="f11" fmla="val 77"/>
              <a:gd name="f12" fmla="val 75"/>
              <a:gd name="f13" fmla="val 2"/>
              <a:gd name="f14" fmla="val 52"/>
              <a:gd name="f15" fmla="val 28"/>
              <a:gd name="f16" fmla="val 5"/>
              <a:gd name="f17" fmla="val 8"/>
              <a:gd name="f18" fmla="val 9"/>
              <a:gd name="f19" fmla="val 10"/>
              <a:gd name="f20" fmla="val 6"/>
              <a:gd name="f21" fmla="val 11"/>
              <a:gd name="f22" fmla="val 31"/>
              <a:gd name="f23" fmla="val 55"/>
              <a:gd name="f24" fmla="val 7"/>
              <a:gd name="f25" fmla="val 80"/>
              <a:gd name="f26" fmla="+- 0 0 -90"/>
              <a:gd name="f27" fmla="*/ f3 1 12"/>
              <a:gd name="f28" fmla="*/ f4 1 81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2"/>
              <a:gd name="f37" fmla="*/ f33 1 81"/>
              <a:gd name="f38" fmla="*/ 4 f34 1"/>
              <a:gd name="f39" fmla="*/ 81 f33 1"/>
              <a:gd name="f40" fmla="*/ 0 f34 1"/>
              <a:gd name="f41" fmla="*/ 75 f33 1"/>
              <a:gd name="f42" fmla="*/ 5 f34 1"/>
              <a:gd name="f43" fmla="*/ 5 f33 1"/>
              <a:gd name="f44" fmla="*/ 9 f34 1"/>
              <a:gd name="f45" fmla="*/ 0 f33 1"/>
              <a:gd name="f46" fmla="*/ 12 f34 1"/>
              <a:gd name="f47" fmla="*/ 6 f33 1"/>
              <a:gd name="f48" fmla="*/ 7 f34 1"/>
              <a:gd name="f49" fmla="*/ 79 f33 1"/>
              <a:gd name="f50" fmla="+- f35 0 f1"/>
              <a:gd name="f51" fmla="*/ f38 1 12"/>
              <a:gd name="f52" fmla="*/ f39 1 81"/>
              <a:gd name="f53" fmla="*/ f40 1 12"/>
              <a:gd name="f54" fmla="*/ f41 1 81"/>
              <a:gd name="f55" fmla="*/ f42 1 12"/>
              <a:gd name="f56" fmla="*/ f43 1 81"/>
              <a:gd name="f57" fmla="*/ f44 1 12"/>
              <a:gd name="f58" fmla="*/ f45 1 81"/>
              <a:gd name="f59" fmla="*/ f46 1 12"/>
              <a:gd name="f60" fmla="*/ f47 1 81"/>
              <a:gd name="f61" fmla="*/ f48 1 12"/>
              <a:gd name="f62" fmla="*/ f49 1 81"/>
              <a:gd name="f63" fmla="*/ 0 1 f36"/>
              <a:gd name="f64" fmla="*/ f30 1 f36"/>
              <a:gd name="f65" fmla="*/ 0 1 f37"/>
              <a:gd name="f66" fmla="*/ f31 1 f37"/>
              <a:gd name="f67" fmla="*/ f51 1 f36"/>
              <a:gd name="f68" fmla="*/ f52 1 f37"/>
              <a:gd name="f69" fmla="*/ f53 1 f36"/>
              <a:gd name="f70" fmla="*/ f54 1 f37"/>
              <a:gd name="f71" fmla="*/ f55 1 f36"/>
              <a:gd name="f72" fmla="*/ f56 1 f37"/>
              <a:gd name="f73" fmla="*/ f57 1 f36"/>
              <a:gd name="f74" fmla="*/ f58 1 f37"/>
              <a:gd name="f75" fmla="*/ f59 1 f36"/>
              <a:gd name="f76" fmla="*/ f60 1 f37"/>
              <a:gd name="f77" fmla="*/ f61 1 f36"/>
              <a:gd name="f78" fmla="*/ f62 1 f37"/>
              <a:gd name="f79" fmla="*/ f63 f27 1"/>
              <a:gd name="f80" fmla="*/ f64 f27 1"/>
              <a:gd name="f81" fmla="*/ f66 f28 1"/>
              <a:gd name="f82" fmla="*/ f65 f28 1"/>
              <a:gd name="f83" fmla="*/ f67 f27 1"/>
              <a:gd name="f84" fmla="*/ f68 f28 1"/>
              <a:gd name="f85" fmla="*/ f69 f27 1"/>
              <a:gd name="f86" fmla="*/ f70 f28 1"/>
              <a:gd name="f87" fmla="*/ f71 f27 1"/>
              <a:gd name="f88" fmla="*/ f72 f28 1"/>
              <a:gd name="f89" fmla="*/ f73 f27 1"/>
              <a:gd name="f90" fmla="*/ f74 f28 1"/>
              <a:gd name="f91" fmla="*/ f75 f27 1"/>
              <a:gd name="f92" fmla="*/ f76 f28 1"/>
              <a:gd name="f93" fmla="*/ f77 f27 1"/>
              <a:gd name="f94" fmla="*/ f78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83" y="f84"/>
              </a:cxn>
              <a:cxn ang="f50">
                <a:pos x="f85" y="f86"/>
              </a:cxn>
              <a:cxn ang="f50">
                <a:pos x="f87" y="f88"/>
              </a:cxn>
              <a:cxn ang="f50">
                <a:pos x="f89" y="f90"/>
              </a:cxn>
              <a:cxn ang="f50">
                <a:pos x="f91" y="f92"/>
              </a:cxn>
              <a:cxn ang="f50">
                <a:pos x="f93" y="f94"/>
              </a:cxn>
              <a:cxn ang="f50">
                <a:pos x="f83" y="f84"/>
              </a:cxn>
            </a:cxnLst>
            <a:rect l="f79" t="f82" r="f80" b="f81"/>
            <a:pathLst>
              <a:path w="12" h="81">
                <a:moveTo>
                  <a:pt x="f8" y="f7"/>
                </a:moveTo>
                <a:cubicBezTo>
                  <a:pt x="f9" y="f10"/>
                  <a:pt x="f5" y="f11"/>
                  <a:pt x="f5" y="f12"/>
                </a:cubicBezTo>
                <a:cubicBezTo>
                  <a:pt x="f13" y="f14"/>
                  <a:pt x="f9" y="f15"/>
                  <a:pt x="f16" y="f16"/>
                </a:cubicBezTo>
                <a:cubicBezTo>
                  <a:pt x="f16" y="f9"/>
                  <a:pt x="f17" y="f13"/>
                  <a:pt x="f18" y="f5"/>
                </a:cubicBezTo>
                <a:cubicBezTo>
                  <a:pt x="f19" y="f13"/>
                  <a:pt x="f6" y="f8"/>
                  <a:pt x="f6" y="f20"/>
                </a:cubicBezTo>
                <a:cubicBezTo>
                  <a:pt x="f21" y="f22"/>
                  <a:pt x="f18" y="f23"/>
                  <a:pt x="f24" y="f10"/>
                </a:cubicBezTo>
                <a:cubicBezTo>
                  <a:pt x="f20" y="f25"/>
                  <a:pt x="f16" y="f7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8" name="Freeform 103">
            <a:extLst>
              <a:ext uri="{FF2B5EF4-FFF2-40B4-BE49-F238E27FC236}">
                <a16:creationId xmlns:a16="http://schemas.microsoft.com/office/drawing/2014/main" id="{CD73DDC7-AE27-2626-DA5A-DCD87C6424F3}"/>
              </a:ext>
            </a:extLst>
          </p:cNvPr>
          <p:cNvSpPr/>
          <p:nvPr/>
        </p:nvSpPr>
        <p:spPr>
          <a:xfrm>
            <a:off x="5281610" y="3848096"/>
            <a:ext cx="49213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"/>
              <a:gd name="f7" fmla="val 81"/>
              <a:gd name="f8" fmla="val 80"/>
              <a:gd name="f9" fmla="val 2"/>
              <a:gd name="f10" fmla="val 55"/>
              <a:gd name="f11" fmla="val 4"/>
              <a:gd name="f12" fmla="val 30"/>
              <a:gd name="f13" fmla="val 6"/>
              <a:gd name="f14" fmla="val 5"/>
              <a:gd name="f15" fmla="val 3"/>
              <a:gd name="f16" fmla="val 8"/>
              <a:gd name="f17" fmla="val 10"/>
              <a:gd name="f18" fmla="val 11"/>
              <a:gd name="f19" fmla="val 12"/>
              <a:gd name="f20" fmla="val 25"/>
              <a:gd name="f21" fmla="val 44"/>
              <a:gd name="f22" fmla="val 9"/>
              <a:gd name="f23" fmla="val 63"/>
              <a:gd name="f24" fmla="val 68"/>
              <a:gd name="f25" fmla="val 72"/>
              <a:gd name="f26" fmla="val 76"/>
              <a:gd name="f27" fmla="val 7"/>
              <a:gd name="f28" fmla="val 78"/>
              <a:gd name="f29" fmla="val 1"/>
              <a:gd name="f30" fmla="+- 0 0 -90"/>
              <a:gd name="f31" fmla="*/ f3 1 13"/>
              <a:gd name="f32" fmla="*/ f4 1 81"/>
              <a:gd name="f33" fmla="val f5"/>
              <a:gd name="f34" fmla="val f6"/>
              <a:gd name="f35" fmla="val f7"/>
              <a:gd name="f36" fmla="*/ f30 f0 1"/>
              <a:gd name="f37" fmla="+- f35 0 f33"/>
              <a:gd name="f38" fmla="+- f34 0 f33"/>
              <a:gd name="f39" fmla="*/ f36 1 f2"/>
              <a:gd name="f40" fmla="*/ f38 1 13"/>
              <a:gd name="f41" fmla="*/ f37 1 81"/>
              <a:gd name="f42" fmla="*/ 0 f38 1"/>
              <a:gd name="f43" fmla="*/ 80 f37 1"/>
              <a:gd name="f44" fmla="*/ 6 f38 1"/>
              <a:gd name="f45" fmla="*/ 5 f37 1"/>
              <a:gd name="f46" fmla="*/ 10 f38 1"/>
              <a:gd name="f47" fmla="*/ 0 f37 1"/>
              <a:gd name="f48" fmla="*/ 13 f38 1"/>
              <a:gd name="f49" fmla="*/ 6 f37 1"/>
              <a:gd name="f50" fmla="*/ 9 f38 1"/>
              <a:gd name="f51" fmla="*/ 63 f37 1"/>
              <a:gd name="f52" fmla="*/ 8 f38 1"/>
              <a:gd name="f53" fmla="*/ 76 f37 1"/>
              <a:gd name="f54" fmla="*/ 3 f38 1"/>
              <a:gd name="f55" fmla="*/ 81 f37 1"/>
              <a:gd name="f56" fmla="+- f39 0 f1"/>
              <a:gd name="f57" fmla="*/ f42 1 13"/>
              <a:gd name="f58" fmla="*/ f43 1 81"/>
              <a:gd name="f59" fmla="*/ f44 1 13"/>
              <a:gd name="f60" fmla="*/ f45 1 81"/>
              <a:gd name="f61" fmla="*/ f46 1 13"/>
              <a:gd name="f62" fmla="*/ f47 1 81"/>
              <a:gd name="f63" fmla="*/ f48 1 13"/>
              <a:gd name="f64" fmla="*/ f49 1 81"/>
              <a:gd name="f65" fmla="*/ f50 1 13"/>
              <a:gd name="f66" fmla="*/ f51 1 81"/>
              <a:gd name="f67" fmla="*/ f52 1 13"/>
              <a:gd name="f68" fmla="*/ f53 1 81"/>
              <a:gd name="f69" fmla="*/ f54 1 13"/>
              <a:gd name="f70" fmla="*/ f55 1 81"/>
              <a:gd name="f71" fmla="*/ 0 1 f40"/>
              <a:gd name="f72" fmla="*/ f34 1 f40"/>
              <a:gd name="f73" fmla="*/ 0 1 f41"/>
              <a:gd name="f74" fmla="*/ f35 1 f41"/>
              <a:gd name="f75" fmla="*/ f57 1 f40"/>
              <a:gd name="f76" fmla="*/ f58 1 f41"/>
              <a:gd name="f77" fmla="*/ f59 1 f40"/>
              <a:gd name="f78" fmla="*/ f60 1 f41"/>
              <a:gd name="f79" fmla="*/ f61 1 f40"/>
              <a:gd name="f80" fmla="*/ f62 1 f41"/>
              <a:gd name="f81" fmla="*/ f63 1 f40"/>
              <a:gd name="f82" fmla="*/ f64 1 f41"/>
              <a:gd name="f83" fmla="*/ f65 1 f40"/>
              <a:gd name="f84" fmla="*/ f66 1 f41"/>
              <a:gd name="f85" fmla="*/ f67 1 f40"/>
              <a:gd name="f86" fmla="*/ f68 1 f41"/>
              <a:gd name="f87" fmla="*/ f69 1 f40"/>
              <a:gd name="f88" fmla="*/ f70 1 f41"/>
              <a:gd name="f89" fmla="*/ f71 f31 1"/>
              <a:gd name="f90" fmla="*/ f72 f31 1"/>
              <a:gd name="f91" fmla="*/ f74 f32 1"/>
              <a:gd name="f92" fmla="*/ f73 f32 1"/>
              <a:gd name="f93" fmla="*/ f75 f31 1"/>
              <a:gd name="f94" fmla="*/ f76 f32 1"/>
              <a:gd name="f95" fmla="*/ f77 f31 1"/>
              <a:gd name="f96" fmla="*/ f78 f32 1"/>
              <a:gd name="f97" fmla="*/ f79 f31 1"/>
              <a:gd name="f98" fmla="*/ f80 f32 1"/>
              <a:gd name="f99" fmla="*/ f81 f31 1"/>
              <a:gd name="f100" fmla="*/ f82 f32 1"/>
              <a:gd name="f101" fmla="*/ f83 f31 1"/>
              <a:gd name="f102" fmla="*/ f84 f32 1"/>
              <a:gd name="f103" fmla="*/ f85 f31 1"/>
              <a:gd name="f104" fmla="*/ f86 f32 1"/>
              <a:gd name="f105" fmla="*/ f87 f31 1"/>
              <a:gd name="f106" fmla="*/ f88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93" y="f94"/>
              </a:cxn>
              <a:cxn ang="f56">
                <a:pos x="f95" y="f96"/>
              </a:cxn>
              <a:cxn ang="f56">
                <a:pos x="f97" y="f98"/>
              </a:cxn>
              <a:cxn ang="f56">
                <a:pos x="f99" y="f100"/>
              </a:cxn>
              <a:cxn ang="f56">
                <a:pos x="f101" y="f102"/>
              </a:cxn>
              <a:cxn ang="f56">
                <a:pos x="f103" y="f104"/>
              </a:cxn>
              <a:cxn ang="f56">
                <a:pos x="f105" y="f106"/>
              </a:cxn>
              <a:cxn ang="f56">
                <a:pos x="f93" y="f94"/>
              </a:cxn>
            </a:cxnLst>
            <a:rect l="f89" t="f92" r="f90" b="f91"/>
            <a:pathLst>
              <a:path w="13" h="81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3" y="f15"/>
                  <a:pt x="f16" y="f9"/>
                  <a:pt x="f17" y="f5"/>
                </a:cubicBezTo>
                <a:cubicBezTo>
                  <a:pt x="f18" y="f9"/>
                  <a:pt x="f6" y="f11"/>
                  <a:pt x="f6" y="f13"/>
                </a:cubicBezTo>
                <a:cubicBezTo>
                  <a:pt x="f19" y="f20"/>
                  <a:pt x="f17" y="f21"/>
                  <a:pt x="f22" y="f23"/>
                </a:cubicBezTo>
                <a:cubicBezTo>
                  <a:pt x="f22" y="f24"/>
                  <a:pt x="f22" y="f25"/>
                  <a:pt x="f16" y="f26"/>
                </a:cubicBezTo>
                <a:cubicBezTo>
                  <a:pt x="f27" y="f28"/>
                  <a:pt x="f14" y="f8"/>
                  <a:pt x="f15" y="f7"/>
                </a:cubicBezTo>
                <a:cubicBezTo>
                  <a:pt x="f9" y="f7"/>
                  <a:pt x="f29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9" name="Freeform 104">
            <a:extLst>
              <a:ext uri="{FF2B5EF4-FFF2-40B4-BE49-F238E27FC236}">
                <a16:creationId xmlns:a16="http://schemas.microsoft.com/office/drawing/2014/main" id="{0CEFA46D-A245-EBAE-7B57-A70D472D7ED7}"/>
              </a:ext>
            </a:extLst>
          </p:cNvPr>
          <p:cNvSpPr/>
          <p:nvPr/>
        </p:nvSpPr>
        <p:spPr>
          <a:xfrm>
            <a:off x="5402266" y="2055808"/>
            <a:ext cx="46040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"/>
              <a:gd name="f7" fmla="val 81"/>
              <a:gd name="f8" fmla="val 79"/>
              <a:gd name="f9" fmla="val 2"/>
              <a:gd name="f10" fmla="val 55"/>
              <a:gd name="f11" fmla="val 3"/>
              <a:gd name="f12" fmla="val 30"/>
              <a:gd name="f13" fmla="val 5"/>
              <a:gd name="f14" fmla="val 8"/>
              <a:gd name="f15" fmla="val 9"/>
              <a:gd name="f16" fmla="val 10"/>
              <a:gd name="f17" fmla="val 4"/>
              <a:gd name="f18" fmla="val 6"/>
              <a:gd name="f19" fmla="val 11"/>
              <a:gd name="f20" fmla="val 29"/>
              <a:gd name="f21" fmla="val 52"/>
              <a:gd name="f22" fmla="val 75"/>
              <a:gd name="f23" fmla="val 77"/>
              <a:gd name="f24" fmla="val 1"/>
              <a:gd name="f25" fmla="val 80"/>
              <a:gd name="f26" fmla="+- 0 0 -90"/>
              <a:gd name="f27" fmla="*/ f3 1 12"/>
              <a:gd name="f28" fmla="*/ f4 1 81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2"/>
              <a:gd name="f37" fmla="*/ f33 1 81"/>
              <a:gd name="f38" fmla="*/ 0 f34 1"/>
              <a:gd name="f39" fmla="*/ 79 f33 1"/>
              <a:gd name="f40" fmla="*/ 5 f34 1"/>
              <a:gd name="f41" fmla="*/ 5 f33 1"/>
              <a:gd name="f42" fmla="*/ 9 f34 1"/>
              <a:gd name="f43" fmla="*/ 0 f33 1"/>
              <a:gd name="f44" fmla="*/ 12 f34 1"/>
              <a:gd name="f45" fmla="*/ 6 f33 1"/>
              <a:gd name="f46" fmla="*/ 8 f34 1"/>
              <a:gd name="f47" fmla="*/ 75 f33 1"/>
              <a:gd name="f48" fmla="*/ 3 f34 1"/>
              <a:gd name="f49" fmla="*/ 81 f33 1"/>
              <a:gd name="f50" fmla="+- f35 0 f1"/>
              <a:gd name="f51" fmla="*/ f38 1 12"/>
              <a:gd name="f52" fmla="*/ f39 1 81"/>
              <a:gd name="f53" fmla="*/ f40 1 12"/>
              <a:gd name="f54" fmla="*/ f41 1 81"/>
              <a:gd name="f55" fmla="*/ f42 1 12"/>
              <a:gd name="f56" fmla="*/ f43 1 81"/>
              <a:gd name="f57" fmla="*/ f44 1 12"/>
              <a:gd name="f58" fmla="*/ f45 1 81"/>
              <a:gd name="f59" fmla="*/ f46 1 12"/>
              <a:gd name="f60" fmla="*/ f47 1 81"/>
              <a:gd name="f61" fmla="*/ f48 1 12"/>
              <a:gd name="f62" fmla="*/ f49 1 81"/>
              <a:gd name="f63" fmla="*/ 0 1 f36"/>
              <a:gd name="f64" fmla="*/ f30 1 f36"/>
              <a:gd name="f65" fmla="*/ 0 1 f37"/>
              <a:gd name="f66" fmla="*/ f31 1 f37"/>
              <a:gd name="f67" fmla="*/ f51 1 f36"/>
              <a:gd name="f68" fmla="*/ f52 1 f37"/>
              <a:gd name="f69" fmla="*/ f53 1 f36"/>
              <a:gd name="f70" fmla="*/ f54 1 f37"/>
              <a:gd name="f71" fmla="*/ f55 1 f36"/>
              <a:gd name="f72" fmla="*/ f56 1 f37"/>
              <a:gd name="f73" fmla="*/ f57 1 f36"/>
              <a:gd name="f74" fmla="*/ f58 1 f37"/>
              <a:gd name="f75" fmla="*/ f59 1 f36"/>
              <a:gd name="f76" fmla="*/ f60 1 f37"/>
              <a:gd name="f77" fmla="*/ f61 1 f36"/>
              <a:gd name="f78" fmla="*/ f62 1 f37"/>
              <a:gd name="f79" fmla="*/ f63 f27 1"/>
              <a:gd name="f80" fmla="*/ f64 f27 1"/>
              <a:gd name="f81" fmla="*/ f66 f28 1"/>
              <a:gd name="f82" fmla="*/ f65 f28 1"/>
              <a:gd name="f83" fmla="*/ f67 f27 1"/>
              <a:gd name="f84" fmla="*/ f68 f28 1"/>
              <a:gd name="f85" fmla="*/ f69 f27 1"/>
              <a:gd name="f86" fmla="*/ f70 f28 1"/>
              <a:gd name="f87" fmla="*/ f71 f27 1"/>
              <a:gd name="f88" fmla="*/ f72 f28 1"/>
              <a:gd name="f89" fmla="*/ f73 f27 1"/>
              <a:gd name="f90" fmla="*/ f74 f28 1"/>
              <a:gd name="f91" fmla="*/ f75 f27 1"/>
              <a:gd name="f92" fmla="*/ f76 f28 1"/>
              <a:gd name="f93" fmla="*/ f77 f27 1"/>
              <a:gd name="f94" fmla="*/ f78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83" y="f84"/>
              </a:cxn>
              <a:cxn ang="f50">
                <a:pos x="f85" y="f86"/>
              </a:cxn>
              <a:cxn ang="f50">
                <a:pos x="f87" y="f88"/>
              </a:cxn>
              <a:cxn ang="f50">
                <a:pos x="f89" y="f90"/>
              </a:cxn>
              <a:cxn ang="f50">
                <a:pos x="f91" y="f92"/>
              </a:cxn>
              <a:cxn ang="f50">
                <a:pos x="f93" y="f94"/>
              </a:cxn>
              <a:cxn ang="f50">
                <a:pos x="f83" y="f84"/>
              </a:cxn>
            </a:cxnLst>
            <a:rect l="f79" t="f82" r="f80" b="f81"/>
            <a:pathLst>
              <a:path w="12" h="81">
                <a:moveTo>
                  <a:pt x="f5" y="f8"/>
                </a:moveTo>
                <a:cubicBezTo>
                  <a:pt x="f9" y="f10"/>
                  <a:pt x="f11" y="f12"/>
                  <a:pt x="f13" y="f13"/>
                </a:cubicBezTo>
                <a:cubicBezTo>
                  <a:pt x="f13" y="f11"/>
                  <a:pt x="f14" y="f9"/>
                  <a:pt x="f15" y="f5"/>
                </a:cubicBezTo>
                <a:cubicBezTo>
                  <a:pt x="f16" y="f9"/>
                  <a:pt x="f6" y="f17"/>
                  <a:pt x="f6" y="f18"/>
                </a:cubicBezTo>
                <a:cubicBezTo>
                  <a:pt x="f19" y="f20"/>
                  <a:pt x="f15" y="f21"/>
                  <a:pt x="f14" y="f22"/>
                </a:cubicBezTo>
                <a:cubicBezTo>
                  <a:pt x="f14" y="f23"/>
                  <a:pt x="f13" y="f8"/>
                  <a:pt x="f11" y="f7"/>
                </a:cubicBezTo>
                <a:cubicBezTo>
                  <a:pt x="f9" y="f7"/>
                  <a:pt x="f24" y="f25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0" name="Freeform 105">
            <a:extLst>
              <a:ext uri="{FF2B5EF4-FFF2-40B4-BE49-F238E27FC236}">
                <a16:creationId xmlns:a16="http://schemas.microsoft.com/office/drawing/2014/main" id="{61936468-B01A-3016-7EBD-6EAA9E4C4370}"/>
              </a:ext>
            </a:extLst>
          </p:cNvPr>
          <p:cNvSpPr/>
          <p:nvPr/>
        </p:nvSpPr>
        <p:spPr>
          <a:xfrm>
            <a:off x="5372100" y="2505071"/>
            <a:ext cx="42867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"/>
              <a:gd name="f7" fmla="val 79"/>
              <a:gd name="f8" fmla="val 14"/>
              <a:gd name="f9" fmla="val 9"/>
              <a:gd name="f10" fmla="val 34"/>
              <a:gd name="f11" fmla="val 8"/>
              <a:gd name="f12" fmla="val 53"/>
              <a:gd name="f13" fmla="val 7"/>
              <a:gd name="f14" fmla="val 73"/>
              <a:gd name="f15" fmla="val 75"/>
              <a:gd name="f16" fmla="val 4"/>
              <a:gd name="f17" fmla="val 77"/>
              <a:gd name="f18" fmla="val 3"/>
              <a:gd name="f19" fmla="val 2"/>
              <a:gd name="f20" fmla="val 72"/>
              <a:gd name="f21" fmla="val 1"/>
              <a:gd name="f22" fmla="val 50"/>
              <a:gd name="f23" fmla="val 28"/>
              <a:gd name="f24" fmla="val 6"/>
              <a:gd name="f25" fmla="val 10"/>
              <a:gd name="f26" fmla="val 12"/>
              <a:gd name="f27" fmla="+- 0 0 -90"/>
              <a:gd name="f28" fmla="*/ f3 1 11"/>
              <a:gd name="f29" fmla="*/ f4 1 79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1"/>
              <a:gd name="f38" fmla="*/ f34 1 79"/>
              <a:gd name="f39" fmla="*/ 11 f35 1"/>
              <a:gd name="f40" fmla="*/ 14 f34 1"/>
              <a:gd name="f41" fmla="*/ 7 f35 1"/>
              <a:gd name="f42" fmla="*/ 73 f34 1"/>
              <a:gd name="f43" fmla="*/ 3 f35 1"/>
              <a:gd name="f44" fmla="*/ 79 f34 1"/>
              <a:gd name="f45" fmla="*/ 0 f35 1"/>
              <a:gd name="f46" fmla="*/ 72 f34 1"/>
              <a:gd name="f47" fmla="*/ 4 f35 1"/>
              <a:gd name="f48" fmla="*/ 6 f34 1"/>
              <a:gd name="f49" fmla="*/ 8 f35 1"/>
              <a:gd name="f50" fmla="*/ 0 f34 1"/>
              <a:gd name="f51" fmla="*/ 7 f34 1"/>
              <a:gd name="f52" fmla="+- f36 0 f1"/>
              <a:gd name="f53" fmla="*/ f39 1 11"/>
              <a:gd name="f54" fmla="*/ f40 1 79"/>
              <a:gd name="f55" fmla="*/ f41 1 11"/>
              <a:gd name="f56" fmla="*/ f42 1 79"/>
              <a:gd name="f57" fmla="*/ f43 1 11"/>
              <a:gd name="f58" fmla="*/ f44 1 79"/>
              <a:gd name="f59" fmla="*/ f45 1 11"/>
              <a:gd name="f60" fmla="*/ f46 1 79"/>
              <a:gd name="f61" fmla="*/ f47 1 11"/>
              <a:gd name="f62" fmla="*/ f48 1 79"/>
              <a:gd name="f63" fmla="*/ f49 1 11"/>
              <a:gd name="f64" fmla="*/ f50 1 79"/>
              <a:gd name="f65" fmla="*/ f51 1 79"/>
              <a:gd name="f66" fmla="*/ 0 1 f37"/>
              <a:gd name="f67" fmla="*/ f31 1 f37"/>
              <a:gd name="f68" fmla="*/ 0 1 f38"/>
              <a:gd name="f69" fmla="*/ f32 1 f38"/>
              <a:gd name="f70" fmla="*/ f53 1 f37"/>
              <a:gd name="f71" fmla="*/ f54 1 f38"/>
              <a:gd name="f72" fmla="*/ f55 1 f37"/>
              <a:gd name="f73" fmla="*/ f56 1 f38"/>
              <a:gd name="f74" fmla="*/ f57 1 f37"/>
              <a:gd name="f75" fmla="*/ f58 1 f38"/>
              <a:gd name="f76" fmla="*/ f59 1 f37"/>
              <a:gd name="f77" fmla="*/ f60 1 f38"/>
              <a:gd name="f78" fmla="*/ f61 1 f37"/>
              <a:gd name="f79" fmla="*/ f62 1 f38"/>
              <a:gd name="f80" fmla="*/ f63 1 f37"/>
              <a:gd name="f81" fmla="*/ f64 1 f38"/>
              <a:gd name="f82" fmla="*/ f65 1 f38"/>
              <a:gd name="f83" fmla="*/ f66 f28 1"/>
              <a:gd name="f84" fmla="*/ f67 f28 1"/>
              <a:gd name="f85" fmla="*/ f69 f29 1"/>
              <a:gd name="f86" fmla="*/ f68 f29 1"/>
              <a:gd name="f87" fmla="*/ f70 f28 1"/>
              <a:gd name="f88" fmla="*/ f71 f29 1"/>
              <a:gd name="f89" fmla="*/ f72 f28 1"/>
              <a:gd name="f90" fmla="*/ f73 f29 1"/>
              <a:gd name="f91" fmla="*/ f74 f28 1"/>
              <a:gd name="f92" fmla="*/ f75 f29 1"/>
              <a:gd name="f93" fmla="*/ f76 f28 1"/>
              <a:gd name="f94" fmla="*/ f77 f29 1"/>
              <a:gd name="f95" fmla="*/ f78 f28 1"/>
              <a:gd name="f96" fmla="*/ f79 f29 1"/>
              <a:gd name="f97" fmla="*/ f80 f28 1"/>
              <a:gd name="f98" fmla="*/ f81 f29 1"/>
              <a:gd name="f99" fmla="*/ f82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87" y="f88"/>
              </a:cxn>
              <a:cxn ang="f52">
                <a:pos x="f89" y="f90"/>
              </a:cxn>
              <a:cxn ang="f52">
                <a:pos x="f91" y="f92"/>
              </a:cxn>
              <a:cxn ang="f52">
                <a:pos x="f93" y="f94"/>
              </a:cxn>
              <a:cxn ang="f52">
                <a:pos x="f95" y="f96"/>
              </a:cxn>
              <a:cxn ang="f52">
                <a:pos x="f97" y="f98"/>
              </a:cxn>
              <a:cxn ang="f52">
                <a:pos x="f87" y="f99"/>
              </a:cxn>
              <a:cxn ang="f52">
                <a:pos x="f87" y="f88"/>
              </a:cxn>
            </a:cxnLst>
            <a:rect l="f83" t="f86" r="f84" b="f85"/>
            <a:pathLst>
              <a:path w="11" h="79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3" y="f15"/>
                  <a:pt x="f16" y="f17"/>
                  <a:pt x="f18" y="f7"/>
                </a:cubicBezTo>
                <a:cubicBezTo>
                  <a:pt x="f19" y="f17"/>
                  <a:pt x="f5" y="f15"/>
                  <a:pt x="f5" y="f20"/>
                </a:cubicBezTo>
                <a:cubicBezTo>
                  <a:pt x="f21" y="f22"/>
                  <a:pt x="f19" y="f23"/>
                  <a:pt x="f16" y="f24"/>
                </a:cubicBezTo>
                <a:cubicBezTo>
                  <a:pt x="f16" y="f16"/>
                  <a:pt x="f13" y="f19"/>
                  <a:pt x="f11" y="f5"/>
                </a:cubicBezTo>
                <a:cubicBezTo>
                  <a:pt x="f9" y="f19"/>
                  <a:pt x="f25" y="f16"/>
                  <a:pt x="f6" y="f13"/>
                </a:cubicBezTo>
                <a:cubicBezTo>
                  <a:pt x="f6" y="f9"/>
                  <a:pt x="f6" y="f26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1" name="Freeform 106">
            <a:extLst>
              <a:ext uri="{FF2B5EF4-FFF2-40B4-BE49-F238E27FC236}">
                <a16:creationId xmlns:a16="http://schemas.microsoft.com/office/drawing/2014/main" id="{FA57EB26-FB5F-5B9C-F1E6-45BC78A6BEFB}"/>
              </a:ext>
            </a:extLst>
          </p:cNvPr>
          <p:cNvSpPr/>
          <p:nvPr/>
        </p:nvSpPr>
        <p:spPr>
          <a:xfrm>
            <a:off x="5324478" y="3398833"/>
            <a:ext cx="41276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"/>
              <a:gd name="f7" fmla="val 79"/>
              <a:gd name="f8" fmla="val 78"/>
              <a:gd name="f9" fmla="val 1"/>
              <a:gd name="f10" fmla="val 63"/>
              <a:gd name="f11" fmla="val 2"/>
              <a:gd name="f12" fmla="val 47"/>
              <a:gd name="f13" fmla="val 3"/>
              <a:gd name="f14" fmla="val 31"/>
              <a:gd name="f15" fmla="val 23"/>
              <a:gd name="f16" fmla="val 14"/>
              <a:gd name="f17" fmla="val 6"/>
              <a:gd name="f18" fmla="val 4"/>
              <a:gd name="f19" fmla="val 8"/>
              <a:gd name="f20" fmla="val 9"/>
              <a:gd name="f21" fmla="val 10"/>
              <a:gd name="f22" fmla="val 27"/>
              <a:gd name="f23" fmla="val 53"/>
              <a:gd name="f24" fmla="+- 0 0 -90"/>
              <a:gd name="f25" fmla="*/ f3 1 11"/>
              <a:gd name="f26" fmla="*/ f4 1 79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11"/>
              <a:gd name="f35" fmla="*/ f31 1 79"/>
              <a:gd name="f36" fmla="*/ 0 f32 1"/>
              <a:gd name="f37" fmla="*/ 78 f31 1"/>
              <a:gd name="f38" fmla="*/ 3 f32 1"/>
              <a:gd name="f39" fmla="*/ 31 f31 1"/>
              <a:gd name="f40" fmla="*/ 6 f31 1"/>
              <a:gd name="f41" fmla="*/ 8 f32 1"/>
              <a:gd name="f42" fmla="*/ 0 f31 1"/>
              <a:gd name="f43" fmla="*/ 11 f32 1"/>
              <a:gd name="f44" fmla="*/ 1 f31 1"/>
              <a:gd name="f45" fmla="*/ 79 f31 1"/>
              <a:gd name="f46" fmla="+- f33 0 f1"/>
              <a:gd name="f47" fmla="*/ f36 1 11"/>
              <a:gd name="f48" fmla="*/ f37 1 79"/>
              <a:gd name="f49" fmla="*/ f38 1 11"/>
              <a:gd name="f50" fmla="*/ f39 1 79"/>
              <a:gd name="f51" fmla="*/ f40 1 79"/>
              <a:gd name="f52" fmla="*/ f41 1 11"/>
              <a:gd name="f53" fmla="*/ f42 1 79"/>
              <a:gd name="f54" fmla="*/ f43 1 11"/>
              <a:gd name="f55" fmla="*/ f44 1 79"/>
              <a:gd name="f56" fmla="*/ f45 1 79"/>
              <a:gd name="f57" fmla="*/ 0 1 f34"/>
              <a:gd name="f58" fmla="*/ f28 1 f34"/>
              <a:gd name="f59" fmla="*/ 0 1 f35"/>
              <a:gd name="f60" fmla="*/ f29 1 f35"/>
              <a:gd name="f61" fmla="*/ f47 1 f34"/>
              <a:gd name="f62" fmla="*/ f48 1 f35"/>
              <a:gd name="f63" fmla="*/ f49 1 f34"/>
              <a:gd name="f64" fmla="*/ f50 1 f35"/>
              <a:gd name="f65" fmla="*/ f51 1 f35"/>
              <a:gd name="f66" fmla="*/ f52 1 f34"/>
              <a:gd name="f67" fmla="*/ f53 1 f35"/>
              <a:gd name="f68" fmla="*/ f54 1 f34"/>
              <a:gd name="f69" fmla="*/ f55 1 f35"/>
              <a:gd name="f70" fmla="*/ f56 1 f35"/>
              <a:gd name="f71" fmla="*/ f57 f25 1"/>
              <a:gd name="f72" fmla="*/ f58 f25 1"/>
              <a:gd name="f73" fmla="*/ f60 f26 1"/>
              <a:gd name="f74" fmla="*/ f59 f26 1"/>
              <a:gd name="f75" fmla="*/ f61 f25 1"/>
              <a:gd name="f76" fmla="*/ f62 f26 1"/>
              <a:gd name="f77" fmla="*/ f63 f25 1"/>
              <a:gd name="f78" fmla="*/ f64 f26 1"/>
              <a:gd name="f79" fmla="*/ f65 f26 1"/>
              <a:gd name="f80" fmla="*/ f66 f25 1"/>
              <a:gd name="f81" fmla="*/ f67 f26 1"/>
              <a:gd name="f82" fmla="*/ f68 f25 1"/>
              <a:gd name="f83" fmla="*/ f69 f26 1"/>
              <a:gd name="f84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5" y="f76"/>
              </a:cxn>
              <a:cxn ang="f46">
                <a:pos x="f77" y="f78"/>
              </a:cxn>
              <a:cxn ang="f46">
                <a:pos x="f77" y="f79"/>
              </a:cxn>
              <a:cxn ang="f46">
                <a:pos x="f80" y="f81"/>
              </a:cxn>
              <a:cxn ang="f46">
                <a:pos x="f82" y="f83"/>
              </a:cxn>
              <a:cxn ang="f46">
                <a:pos x="f77" y="f84"/>
              </a:cxn>
              <a:cxn ang="f46">
                <a:pos x="f75" y="f76"/>
              </a:cxn>
            </a:cxnLst>
            <a:rect l="f71" t="f74" r="f72" b="f73"/>
            <a:pathLst>
              <a:path w="11" h="79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3" y="f15"/>
                  <a:pt x="f13" y="f16"/>
                  <a:pt x="f13" y="f17"/>
                </a:cubicBezTo>
                <a:cubicBezTo>
                  <a:pt x="f13" y="f18"/>
                  <a:pt x="f17" y="f11"/>
                  <a:pt x="f19" y="f5"/>
                </a:cubicBezTo>
                <a:cubicBezTo>
                  <a:pt x="f20" y="f5"/>
                  <a:pt x="f21" y="f9"/>
                  <a:pt x="f6" y="f9"/>
                </a:cubicBezTo>
                <a:cubicBezTo>
                  <a:pt x="f19" y="f22"/>
                  <a:pt x="f17" y="f23"/>
                  <a:pt x="f13" y="f7"/>
                </a:cubicBezTo>
                <a:cubicBezTo>
                  <a:pt x="f11" y="f7"/>
                  <a:pt x="f9" y="f8"/>
                  <a:pt x="f5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2" name="Freeform 107">
            <a:extLst>
              <a:ext uri="{FF2B5EF4-FFF2-40B4-BE49-F238E27FC236}">
                <a16:creationId xmlns:a16="http://schemas.microsoft.com/office/drawing/2014/main" id="{8053C2D1-C919-FE15-6B61-8B204BA043F1}"/>
              </a:ext>
            </a:extLst>
          </p:cNvPr>
          <p:cNvSpPr/>
          <p:nvPr/>
        </p:nvSpPr>
        <p:spPr>
          <a:xfrm>
            <a:off x="4557717" y="2003422"/>
            <a:ext cx="38103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"/>
              <a:gd name="f7" fmla="val 80"/>
              <a:gd name="f8" fmla="val 8"/>
              <a:gd name="f9" fmla="val 27"/>
              <a:gd name="f10" fmla="val 6"/>
              <a:gd name="f11" fmla="val 54"/>
              <a:gd name="f12" fmla="val 4"/>
              <a:gd name="f13" fmla="val 3"/>
              <a:gd name="f14" fmla="val 1"/>
              <a:gd name="f15" fmla="val 2"/>
              <a:gd name="f16" fmla="val 53"/>
              <a:gd name="f17" fmla="val 7"/>
              <a:gd name="f18" fmla="+- 0 0 -90"/>
              <a:gd name="f19" fmla="*/ f3 1 10"/>
              <a:gd name="f20" fmla="*/ f4 1 8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10"/>
              <a:gd name="f29" fmla="*/ f25 1 80"/>
              <a:gd name="f30" fmla="*/ 10 f26 1"/>
              <a:gd name="f31" fmla="*/ 0 f25 1"/>
              <a:gd name="f32" fmla="*/ 4 f26 1"/>
              <a:gd name="f33" fmla="*/ 80 f25 1"/>
              <a:gd name="f34" fmla="*/ 0 f26 1"/>
              <a:gd name="f35" fmla="*/ 6 f26 1"/>
              <a:gd name="f36" fmla="+- f27 0 f1"/>
              <a:gd name="f37" fmla="*/ f30 1 10"/>
              <a:gd name="f38" fmla="*/ f31 1 80"/>
              <a:gd name="f39" fmla="*/ f32 1 10"/>
              <a:gd name="f40" fmla="*/ f33 1 80"/>
              <a:gd name="f41" fmla="*/ f34 1 10"/>
              <a:gd name="f42" fmla="*/ f35 1 10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8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0"/>
              </a:cxn>
              <a:cxn ang="f36">
                <a:pos x="f62" y="f58"/>
              </a:cxn>
              <a:cxn ang="f36">
                <a:pos x="f57" y="f58"/>
              </a:cxn>
            </a:cxnLst>
            <a:rect l="f53" t="f56" r="f54" b="f55"/>
            <a:pathLst>
              <a:path w="10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5" y="f16"/>
                  <a:pt x="f12" y="f9"/>
                  <a:pt x="f10" y="f5"/>
                </a:cubicBezTo>
                <a:cubicBezTo>
                  <a:pt x="f17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3" name="Freeform 108">
            <a:extLst>
              <a:ext uri="{FF2B5EF4-FFF2-40B4-BE49-F238E27FC236}">
                <a16:creationId xmlns:a16="http://schemas.microsoft.com/office/drawing/2014/main" id="{9EE11171-8764-9FD8-C075-4F95F9D94CBE}"/>
              </a:ext>
            </a:extLst>
          </p:cNvPr>
          <p:cNvSpPr/>
          <p:nvPr/>
        </p:nvSpPr>
        <p:spPr>
          <a:xfrm>
            <a:off x="4522786" y="2452685"/>
            <a:ext cx="34920" cy="293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8"/>
              <a:gd name="f8" fmla="val 2"/>
              <a:gd name="f9" fmla="val 52"/>
              <a:gd name="f10" fmla="val 4"/>
              <a:gd name="f11" fmla="val 26"/>
              <a:gd name="f12" fmla="val 6"/>
              <a:gd name="f13" fmla="val 7"/>
              <a:gd name="f14" fmla="val 8"/>
              <a:gd name="f15" fmla="val 3"/>
              <a:gd name="f16" fmla="val 1"/>
              <a:gd name="f17" fmla="+- 0 0 -90"/>
              <a:gd name="f18" fmla="*/ f3 1 9"/>
              <a:gd name="f19" fmla="*/ f4 1 78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9"/>
              <a:gd name="f28" fmla="*/ f24 1 78"/>
              <a:gd name="f29" fmla="*/ 0 f25 1"/>
              <a:gd name="f30" fmla="*/ 78 f24 1"/>
              <a:gd name="f31" fmla="*/ 6 f25 1"/>
              <a:gd name="f32" fmla="*/ 0 f24 1"/>
              <a:gd name="f33" fmla="*/ 9 f25 1"/>
              <a:gd name="f34" fmla="*/ 4 f25 1"/>
              <a:gd name="f35" fmla="+- f26 0 f1"/>
              <a:gd name="f36" fmla="*/ f29 1 9"/>
              <a:gd name="f37" fmla="*/ f30 1 78"/>
              <a:gd name="f38" fmla="*/ f31 1 9"/>
              <a:gd name="f39" fmla="*/ f32 1 78"/>
              <a:gd name="f40" fmla="*/ f33 1 9"/>
              <a:gd name="f41" fmla="*/ f34 1 9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9" h="78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4" y="f11"/>
                  <a:pt x="f12" y="f9"/>
                  <a:pt x="f10" y="f7"/>
                </a:cubicBezTo>
                <a:cubicBezTo>
                  <a:pt x="f15" y="f7"/>
                  <a:pt x="f16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4" name="Freeform 109">
            <a:extLst>
              <a:ext uri="{FF2B5EF4-FFF2-40B4-BE49-F238E27FC236}">
                <a16:creationId xmlns:a16="http://schemas.microsoft.com/office/drawing/2014/main" id="{A198608E-B0D5-DB3C-073E-B152E2551EC2}"/>
              </a:ext>
            </a:extLst>
          </p:cNvPr>
          <p:cNvSpPr/>
          <p:nvPr/>
        </p:nvSpPr>
        <p:spPr>
          <a:xfrm>
            <a:off x="4692655" y="4262439"/>
            <a:ext cx="3016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7"/>
              <a:gd name="f9" fmla="val 27"/>
              <a:gd name="f10" fmla="val 5"/>
              <a:gd name="f11" fmla="val 53"/>
              <a:gd name="f12" fmla="val 3"/>
              <a:gd name="f13" fmla="val 2"/>
              <a:gd name="f14" fmla="val 79"/>
              <a:gd name="f15" fmla="val 1"/>
              <a:gd name="f16" fmla="val 26"/>
              <a:gd name="f17" fmla="val 6"/>
              <a:gd name="f18" fmla="+- 0 0 -90"/>
              <a:gd name="f19" fmla="*/ f3 1 8"/>
              <a:gd name="f20" fmla="*/ f4 1 8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8"/>
              <a:gd name="f29" fmla="*/ f25 1 80"/>
              <a:gd name="f30" fmla="*/ 8 f26 1"/>
              <a:gd name="f31" fmla="*/ 0 f25 1"/>
              <a:gd name="f32" fmla="*/ 3 f26 1"/>
              <a:gd name="f33" fmla="*/ 80 f25 1"/>
              <a:gd name="f34" fmla="*/ 0 f26 1"/>
              <a:gd name="f35" fmla="*/ 79 f25 1"/>
              <a:gd name="f36" fmla="*/ 5 f26 1"/>
              <a:gd name="f37" fmla="+- f27 0 f1"/>
              <a:gd name="f38" fmla="*/ f30 1 8"/>
              <a:gd name="f39" fmla="*/ f31 1 80"/>
              <a:gd name="f40" fmla="*/ f32 1 8"/>
              <a:gd name="f41" fmla="*/ f33 1 80"/>
              <a:gd name="f42" fmla="*/ f34 1 8"/>
              <a:gd name="f43" fmla="*/ f35 1 80"/>
              <a:gd name="f44" fmla="*/ f36 1 8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9"/>
              <a:gd name="f55" fmla="*/ f44 1 f28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20 1"/>
              <a:gd name="f66" fmla="*/ f55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5"/>
              </a:cxn>
              <a:cxn ang="f37">
                <a:pos x="f66" y="f61"/>
              </a:cxn>
              <a:cxn ang="f37">
                <a:pos x="f60" y="f61"/>
              </a:cxn>
            </a:cxnLst>
            <a:rect l="f56" t="f59" r="f57" b="f58"/>
            <a:pathLst>
              <a:path w="8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14"/>
                  <a:pt x="f15" y="f14"/>
                  <a:pt x="f5" y="f14"/>
                </a:cubicBezTo>
                <a:cubicBezTo>
                  <a:pt x="f15" y="f11"/>
                  <a:pt x="f12" y="f16"/>
                  <a:pt x="f10" y="f5"/>
                </a:cubicBezTo>
                <a:cubicBezTo>
                  <a:pt x="f17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5" name="Freeform 110">
            <a:extLst>
              <a:ext uri="{FF2B5EF4-FFF2-40B4-BE49-F238E27FC236}">
                <a16:creationId xmlns:a16="http://schemas.microsoft.com/office/drawing/2014/main" id="{F9470A0C-4EE5-9EFF-72F3-8E1F6AF672DB}"/>
              </a:ext>
            </a:extLst>
          </p:cNvPr>
          <p:cNvSpPr/>
          <p:nvPr/>
        </p:nvSpPr>
        <p:spPr>
          <a:xfrm>
            <a:off x="4651379" y="2905121"/>
            <a:ext cx="30166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1"/>
              <a:gd name="f8" fmla="val 7"/>
              <a:gd name="f9" fmla="val 27"/>
              <a:gd name="f10" fmla="val 5"/>
              <a:gd name="f11" fmla="val 54"/>
              <a:gd name="f12" fmla="val 3"/>
              <a:gd name="f13" fmla="val 2"/>
              <a:gd name="f14" fmla="val 1"/>
              <a:gd name="f15" fmla="val 6"/>
              <a:gd name="f16" fmla="+- 0 0 -90"/>
              <a:gd name="f17" fmla="*/ f3 1 8"/>
              <a:gd name="f18" fmla="*/ f4 1 81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8"/>
              <a:gd name="f27" fmla="*/ f23 1 81"/>
              <a:gd name="f28" fmla="*/ 8 f24 1"/>
              <a:gd name="f29" fmla="*/ 0 f23 1"/>
              <a:gd name="f30" fmla="*/ 3 f24 1"/>
              <a:gd name="f31" fmla="*/ 81 f23 1"/>
              <a:gd name="f32" fmla="*/ 0 f24 1"/>
              <a:gd name="f33" fmla="*/ 5 f24 1"/>
              <a:gd name="f34" fmla="+- f25 0 f1"/>
              <a:gd name="f35" fmla="*/ f28 1 8"/>
              <a:gd name="f36" fmla="*/ f29 1 81"/>
              <a:gd name="f37" fmla="*/ f30 1 8"/>
              <a:gd name="f38" fmla="*/ f31 1 81"/>
              <a:gd name="f39" fmla="*/ f32 1 8"/>
              <a:gd name="f40" fmla="*/ f33 1 8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8" h="81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2" y="f9"/>
                  <a:pt x="f10" y="f5"/>
                </a:cubicBezTo>
                <a:cubicBezTo>
                  <a:pt x="f15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6" name="Freeform 111">
            <a:extLst>
              <a:ext uri="{FF2B5EF4-FFF2-40B4-BE49-F238E27FC236}">
                <a16:creationId xmlns:a16="http://schemas.microsoft.com/office/drawing/2014/main" id="{BA26F50D-C553-A5C2-7B78-FB3D2E477062}"/>
              </a:ext>
            </a:extLst>
          </p:cNvPr>
          <p:cNvSpPr/>
          <p:nvPr/>
        </p:nvSpPr>
        <p:spPr>
          <a:xfrm>
            <a:off x="4886325" y="1565279"/>
            <a:ext cx="33339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82"/>
              <a:gd name="f8" fmla="val 2"/>
              <a:gd name="f9" fmla="val 55"/>
              <a:gd name="f10" fmla="val 4"/>
              <a:gd name="f11" fmla="val 28"/>
              <a:gd name="f12" fmla="val 6"/>
              <a:gd name="f13" fmla="val 7"/>
              <a:gd name="f14" fmla="val 8"/>
              <a:gd name="f15" fmla="val 1"/>
              <a:gd name="f16" fmla="val 5"/>
              <a:gd name="f17" fmla="val 3"/>
              <a:gd name="f18" fmla="+- 0 0 -90"/>
              <a:gd name="f19" fmla="*/ f3 1 9"/>
              <a:gd name="f20" fmla="*/ f4 1 82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9"/>
              <a:gd name="f29" fmla="*/ f25 1 82"/>
              <a:gd name="f30" fmla="*/ 0 f26 1"/>
              <a:gd name="f31" fmla="*/ 82 f25 1"/>
              <a:gd name="f32" fmla="*/ 6 f26 1"/>
              <a:gd name="f33" fmla="*/ 0 f25 1"/>
              <a:gd name="f34" fmla="*/ 9 f26 1"/>
              <a:gd name="f35" fmla="*/ 1 f25 1"/>
              <a:gd name="f36" fmla="*/ 3 f26 1"/>
              <a:gd name="f37" fmla="+- f27 0 f1"/>
              <a:gd name="f38" fmla="*/ f30 1 9"/>
              <a:gd name="f39" fmla="*/ f31 1 82"/>
              <a:gd name="f40" fmla="*/ f32 1 9"/>
              <a:gd name="f41" fmla="*/ f33 1 82"/>
              <a:gd name="f42" fmla="*/ f34 1 9"/>
              <a:gd name="f43" fmla="*/ f35 1 82"/>
              <a:gd name="f44" fmla="*/ f36 1 9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9"/>
              <a:gd name="f55" fmla="*/ f44 1 f28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20 1"/>
              <a:gd name="f66" fmla="*/ f55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5"/>
              </a:cxn>
              <a:cxn ang="f37">
                <a:pos x="f66" y="f61"/>
              </a:cxn>
              <a:cxn ang="f37">
                <a:pos x="f60" y="f61"/>
              </a:cxn>
            </a:cxnLst>
            <a:rect l="f56" t="f59" r="f57" b="f58"/>
            <a:pathLst>
              <a:path w="9" h="82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15"/>
                </a:cubicBezTo>
                <a:cubicBezTo>
                  <a:pt x="f13" y="f11"/>
                  <a:pt x="f16" y="f9"/>
                  <a:pt x="f17" y="f7"/>
                </a:cubicBezTo>
                <a:cubicBezTo>
                  <a:pt x="f8" y="f7"/>
                  <a:pt x="f15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7" name="Freeform 112">
            <a:extLst>
              <a:ext uri="{FF2B5EF4-FFF2-40B4-BE49-F238E27FC236}">
                <a16:creationId xmlns:a16="http://schemas.microsoft.com/office/drawing/2014/main" id="{904D980C-D03A-0CEE-D0EF-5EAFF8E4690C}"/>
              </a:ext>
            </a:extLst>
          </p:cNvPr>
          <p:cNvSpPr/>
          <p:nvPr/>
        </p:nvSpPr>
        <p:spPr>
          <a:xfrm>
            <a:off x="5029200" y="1576389"/>
            <a:ext cx="30166" cy="3095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2"/>
              <a:gd name="f8" fmla="val 7"/>
              <a:gd name="f9" fmla="val 27"/>
              <a:gd name="f10" fmla="val 5"/>
              <a:gd name="f11" fmla="val 54"/>
              <a:gd name="f12" fmla="val 3"/>
              <a:gd name="f13" fmla="val 2"/>
              <a:gd name="f14" fmla="val 1"/>
              <a:gd name="f15" fmla="val 81"/>
              <a:gd name="f16" fmla="val 6"/>
              <a:gd name="f17" fmla="+- 0 0 -90"/>
              <a:gd name="f18" fmla="*/ f3 1 8"/>
              <a:gd name="f19" fmla="*/ f4 1 82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82"/>
              <a:gd name="f29" fmla="*/ 8 f25 1"/>
              <a:gd name="f30" fmla="*/ 0 f24 1"/>
              <a:gd name="f31" fmla="*/ 3 f25 1"/>
              <a:gd name="f32" fmla="*/ 82 f24 1"/>
              <a:gd name="f33" fmla="*/ 0 f25 1"/>
              <a:gd name="f34" fmla="*/ 81 f24 1"/>
              <a:gd name="f35" fmla="*/ 5 f25 1"/>
              <a:gd name="f36" fmla="+- f26 0 f1"/>
              <a:gd name="f37" fmla="*/ f29 1 8"/>
              <a:gd name="f38" fmla="*/ f30 1 82"/>
              <a:gd name="f39" fmla="*/ f31 1 8"/>
              <a:gd name="f40" fmla="*/ f32 1 82"/>
              <a:gd name="f41" fmla="*/ f33 1 8"/>
              <a:gd name="f42" fmla="*/ f34 1 82"/>
              <a:gd name="f43" fmla="*/ f35 1 8"/>
              <a:gd name="f44" fmla="*/ 0 1 f27"/>
              <a:gd name="f45" fmla="*/ f21 1 f27"/>
              <a:gd name="f46" fmla="*/ 0 1 f28"/>
              <a:gd name="f47" fmla="*/ f22 1 f28"/>
              <a:gd name="f48" fmla="*/ f37 1 f27"/>
              <a:gd name="f49" fmla="*/ f38 1 f28"/>
              <a:gd name="f50" fmla="*/ f39 1 f27"/>
              <a:gd name="f51" fmla="*/ f40 1 f28"/>
              <a:gd name="f52" fmla="*/ f41 1 f27"/>
              <a:gd name="f53" fmla="*/ f42 1 f28"/>
              <a:gd name="f54" fmla="*/ f43 1 f27"/>
              <a:gd name="f55" fmla="*/ f44 f18 1"/>
              <a:gd name="f56" fmla="*/ f45 f18 1"/>
              <a:gd name="f57" fmla="*/ f47 f19 1"/>
              <a:gd name="f58" fmla="*/ f46 f19 1"/>
              <a:gd name="f59" fmla="*/ f48 f18 1"/>
              <a:gd name="f60" fmla="*/ f49 f19 1"/>
              <a:gd name="f61" fmla="*/ f50 f18 1"/>
              <a:gd name="f62" fmla="*/ f51 f19 1"/>
              <a:gd name="f63" fmla="*/ f52 f18 1"/>
              <a:gd name="f64" fmla="*/ f53 f19 1"/>
              <a:gd name="f65" fmla="*/ f54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9" y="f60"/>
              </a:cxn>
              <a:cxn ang="f36">
                <a:pos x="f61" y="f62"/>
              </a:cxn>
              <a:cxn ang="f36">
                <a:pos x="f63" y="f64"/>
              </a:cxn>
              <a:cxn ang="f36">
                <a:pos x="f65" y="f60"/>
              </a:cxn>
              <a:cxn ang="f36">
                <a:pos x="f59" y="f60"/>
              </a:cxn>
            </a:cxnLst>
            <a:rect l="f55" t="f58" r="f56" b="f57"/>
            <a:pathLst>
              <a:path w="8" h="82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15"/>
                  <a:pt x="f5" y="f15"/>
                </a:cubicBezTo>
                <a:cubicBezTo>
                  <a:pt x="f13" y="f11"/>
                  <a:pt x="f12" y="f9"/>
                  <a:pt x="f10" y="f5"/>
                </a:cubicBezTo>
                <a:cubicBezTo>
                  <a:pt x="f16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8" name="Freeform 113">
            <a:extLst>
              <a:ext uri="{FF2B5EF4-FFF2-40B4-BE49-F238E27FC236}">
                <a16:creationId xmlns:a16="http://schemas.microsoft.com/office/drawing/2014/main" id="{B9945E7A-F78A-8F74-7EF4-318BC3A168FD}"/>
              </a:ext>
            </a:extLst>
          </p:cNvPr>
          <p:cNvSpPr/>
          <p:nvPr/>
        </p:nvSpPr>
        <p:spPr>
          <a:xfrm>
            <a:off x="4584701" y="3806820"/>
            <a:ext cx="33339" cy="2968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9"/>
              <a:gd name="f8" fmla="val 7"/>
              <a:gd name="f9" fmla="val 27"/>
              <a:gd name="f10" fmla="val 5"/>
              <a:gd name="f11" fmla="val 53"/>
              <a:gd name="f12" fmla="val 3"/>
              <a:gd name="f13" fmla="val 2"/>
              <a:gd name="f14" fmla="val 1"/>
              <a:gd name="f15" fmla="val 26"/>
              <a:gd name="f16" fmla="val 6"/>
              <a:gd name="f17" fmla="+- 0 0 -90"/>
              <a:gd name="f18" fmla="*/ f3 1 9"/>
              <a:gd name="f19" fmla="*/ f4 1 79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9"/>
              <a:gd name="f28" fmla="*/ f24 1 79"/>
              <a:gd name="f29" fmla="*/ 9 f25 1"/>
              <a:gd name="f30" fmla="*/ 0 f24 1"/>
              <a:gd name="f31" fmla="*/ 3 f25 1"/>
              <a:gd name="f32" fmla="*/ 79 f24 1"/>
              <a:gd name="f33" fmla="*/ 0 f25 1"/>
              <a:gd name="f34" fmla="*/ 5 f25 1"/>
              <a:gd name="f35" fmla="+- f26 0 f1"/>
              <a:gd name="f36" fmla="*/ f29 1 9"/>
              <a:gd name="f37" fmla="*/ f30 1 79"/>
              <a:gd name="f38" fmla="*/ f31 1 9"/>
              <a:gd name="f39" fmla="*/ f32 1 79"/>
              <a:gd name="f40" fmla="*/ f33 1 9"/>
              <a:gd name="f41" fmla="*/ f34 1 9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9" h="79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2" y="f15"/>
                  <a:pt x="f10" y="f5"/>
                </a:cubicBezTo>
                <a:cubicBezTo>
                  <a:pt x="f16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9" name="Freeform 114">
            <a:extLst>
              <a:ext uri="{FF2B5EF4-FFF2-40B4-BE49-F238E27FC236}">
                <a16:creationId xmlns:a16="http://schemas.microsoft.com/office/drawing/2014/main" id="{E80B4D5E-4E79-0E2C-F51B-1475A00958DD}"/>
              </a:ext>
            </a:extLst>
          </p:cNvPr>
          <p:cNvSpPr/>
          <p:nvPr/>
        </p:nvSpPr>
        <p:spPr>
          <a:xfrm>
            <a:off x="4614867" y="3357567"/>
            <a:ext cx="33339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80"/>
              <a:gd name="f8" fmla="val 7"/>
              <a:gd name="f9" fmla="val 27"/>
              <a:gd name="f10" fmla="val 6"/>
              <a:gd name="f11" fmla="val 53"/>
              <a:gd name="f12" fmla="val 4"/>
              <a:gd name="f13" fmla="val 3"/>
              <a:gd name="f14" fmla="val 79"/>
              <a:gd name="f15" fmla="val 2"/>
              <a:gd name="f16" fmla="val 8"/>
              <a:gd name="f17" fmla="+- 0 0 -90"/>
              <a:gd name="f18" fmla="*/ f3 1 9"/>
              <a:gd name="f19" fmla="*/ f4 1 80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9"/>
              <a:gd name="f28" fmla="*/ f24 1 80"/>
              <a:gd name="f29" fmla="*/ 9 f25 1"/>
              <a:gd name="f30" fmla="*/ 0 f24 1"/>
              <a:gd name="f31" fmla="*/ 4 f25 1"/>
              <a:gd name="f32" fmla="*/ 80 f24 1"/>
              <a:gd name="f33" fmla="*/ 0 f25 1"/>
              <a:gd name="f34" fmla="*/ 79 f24 1"/>
              <a:gd name="f35" fmla="*/ 6 f25 1"/>
              <a:gd name="f36" fmla="+- f26 0 f1"/>
              <a:gd name="f37" fmla="*/ f29 1 9"/>
              <a:gd name="f38" fmla="*/ f30 1 80"/>
              <a:gd name="f39" fmla="*/ f31 1 9"/>
              <a:gd name="f40" fmla="*/ f32 1 80"/>
              <a:gd name="f41" fmla="*/ f33 1 9"/>
              <a:gd name="f42" fmla="*/ f34 1 80"/>
              <a:gd name="f43" fmla="*/ f35 1 9"/>
              <a:gd name="f44" fmla="*/ 0 1 f27"/>
              <a:gd name="f45" fmla="*/ f21 1 f27"/>
              <a:gd name="f46" fmla="*/ 0 1 f28"/>
              <a:gd name="f47" fmla="*/ f22 1 f28"/>
              <a:gd name="f48" fmla="*/ f37 1 f27"/>
              <a:gd name="f49" fmla="*/ f38 1 f28"/>
              <a:gd name="f50" fmla="*/ f39 1 f27"/>
              <a:gd name="f51" fmla="*/ f40 1 f28"/>
              <a:gd name="f52" fmla="*/ f41 1 f27"/>
              <a:gd name="f53" fmla="*/ f42 1 f28"/>
              <a:gd name="f54" fmla="*/ f43 1 f27"/>
              <a:gd name="f55" fmla="*/ f44 f18 1"/>
              <a:gd name="f56" fmla="*/ f45 f18 1"/>
              <a:gd name="f57" fmla="*/ f47 f19 1"/>
              <a:gd name="f58" fmla="*/ f46 f19 1"/>
              <a:gd name="f59" fmla="*/ f48 f18 1"/>
              <a:gd name="f60" fmla="*/ f49 f19 1"/>
              <a:gd name="f61" fmla="*/ f50 f18 1"/>
              <a:gd name="f62" fmla="*/ f51 f19 1"/>
              <a:gd name="f63" fmla="*/ f52 f18 1"/>
              <a:gd name="f64" fmla="*/ f53 f19 1"/>
              <a:gd name="f65" fmla="*/ f54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9" y="f60"/>
              </a:cxn>
              <a:cxn ang="f36">
                <a:pos x="f61" y="f62"/>
              </a:cxn>
              <a:cxn ang="f36">
                <a:pos x="f63" y="f64"/>
              </a:cxn>
              <a:cxn ang="f36">
                <a:pos x="f65" y="f60"/>
              </a:cxn>
              <a:cxn ang="f36">
                <a:pos x="f59" y="f60"/>
              </a:cxn>
            </a:cxnLst>
            <a:rect l="f55" t="f58" r="f56" b="f57"/>
            <a:pathLst>
              <a:path w="9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14"/>
                  <a:pt x="f15" y="f14"/>
                  <a:pt x="f5" y="f14"/>
                </a:cubicBezTo>
                <a:cubicBezTo>
                  <a:pt x="f15" y="f11"/>
                  <a:pt x="f12" y="f9"/>
                  <a:pt x="f10" y="f5"/>
                </a:cubicBezTo>
                <a:cubicBezTo>
                  <a:pt x="f8" y="f5"/>
                  <a:pt x="f1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0" name="Freeform 115">
            <a:extLst>
              <a:ext uri="{FF2B5EF4-FFF2-40B4-BE49-F238E27FC236}">
                <a16:creationId xmlns:a16="http://schemas.microsoft.com/office/drawing/2014/main" id="{AD3604EC-ECF7-BA49-44BC-D1F4ACE8C267}"/>
              </a:ext>
            </a:extLst>
          </p:cNvPr>
          <p:cNvSpPr/>
          <p:nvPr/>
        </p:nvSpPr>
        <p:spPr>
          <a:xfrm>
            <a:off x="4935538" y="2924178"/>
            <a:ext cx="30166" cy="304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1"/>
              <a:gd name="f8" fmla="val 7"/>
              <a:gd name="f9" fmla="val 27"/>
              <a:gd name="f10" fmla="val 5"/>
              <a:gd name="f11" fmla="val 54"/>
              <a:gd name="f12" fmla="val 3"/>
              <a:gd name="f13" fmla="val 2"/>
              <a:gd name="f14" fmla="val 1"/>
              <a:gd name="f15" fmla="val 6"/>
              <a:gd name="f16" fmla="+- 0 0 -90"/>
              <a:gd name="f17" fmla="*/ f3 1 8"/>
              <a:gd name="f18" fmla="*/ f4 1 81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8"/>
              <a:gd name="f27" fmla="*/ f23 1 81"/>
              <a:gd name="f28" fmla="*/ 8 f24 1"/>
              <a:gd name="f29" fmla="*/ 0 f23 1"/>
              <a:gd name="f30" fmla="*/ 3 f24 1"/>
              <a:gd name="f31" fmla="*/ 81 f23 1"/>
              <a:gd name="f32" fmla="*/ 0 f24 1"/>
              <a:gd name="f33" fmla="*/ 5 f24 1"/>
              <a:gd name="f34" fmla="+- f25 0 f1"/>
              <a:gd name="f35" fmla="*/ f28 1 8"/>
              <a:gd name="f36" fmla="*/ f29 1 81"/>
              <a:gd name="f37" fmla="*/ f30 1 8"/>
              <a:gd name="f38" fmla="*/ f31 1 81"/>
              <a:gd name="f39" fmla="*/ f32 1 8"/>
              <a:gd name="f40" fmla="*/ f33 1 8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8" h="81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2" y="f9"/>
                  <a:pt x="f10" y="f5"/>
                </a:cubicBezTo>
                <a:cubicBezTo>
                  <a:pt x="f15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1" name="Freeform 116">
            <a:extLst>
              <a:ext uri="{FF2B5EF4-FFF2-40B4-BE49-F238E27FC236}">
                <a16:creationId xmlns:a16="http://schemas.microsoft.com/office/drawing/2014/main" id="{80303F80-8DDE-21C8-8269-FA2FD1C6B65E}"/>
              </a:ext>
            </a:extLst>
          </p:cNvPr>
          <p:cNvSpPr/>
          <p:nvPr/>
        </p:nvSpPr>
        <p:spPr>
          <a:xfrm>
            <a:off x="4845048" y="2022479"/>
            <a:ext cx="33339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80"/>
              <a:gd name="f8" fmla="val 1"/>
              <a:gd name="f9" fmla="val 7"/>
              <a:gd name="f10" fmla="val 27"/>
              <a:gd name="f11" fmla="val 5"/>
              <a:gd name="f12" fmla="val 53"/>
              <a:gd name="f13" fmla="val 3"/>
              <a:gd name="f14" fmla="val 2"/>
              <a:gd name="f15" fmla="val 79"/>
              <a:gd name="f16" fmla="val 4"/>
              <a:gd name="f17" fmla="val 6"/>
              <a:gd name="f18" fmla="val 8"/>
              <a:gd name="f19" fmla="+- 0 0 -90"/>
              <a:gd name="f20" fmla="*/ f3 1 9"/>
              <a:gd name="f21" fmla="*/ f4 1 80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9"/>
              <a:gd name="f30" fmla="*/ f26 1 80"/>
              <a:gd name="f31" fmla="*/ 9 f27 1"/>
              <a:gd name="f32" fmla="*/ 1 f26 1"/>
              <a:gd name="f33" fmla="*/ 3 f27 1"/>
              <a:gd name="f34" fmla="*/ 80 f26 1"/>
              <a:gd name="f35" fmla="*/ 0 f27 1"/>
              <a:gd name="f36" fmla="*/ 79 f26 1"/>
              <a:gd name="f37" fmla="*/ 5 f27 1"/>
              <a:gd name="f38" fmla="*/ 0 f26 1"/>
              <a:gd name="f39" fmla="+- f28 0 f1"/>
              <a:gd name="f40" fmla="*/ f31 1 9"/>
              <a:gd name="f41" fmla="*/ f32 1 80"/>
              <a:gd name="f42" fmla="*/ f33 1 9"/>
              <a:gd name="f43" fmla="*/ f34 1 80"/>
              <a:gd name="f44" fmla="*/ f35 1 9"/>
              <a:gd name="f45" fmla="*/ f36 1 80"/>
              <a:gd name="f46" fmla="*/ f37 1 9"/>
              <a:gd name="f47" fmla="*/ f38 1 80"/>
              <a:gd name="f48" fmla="*/ 0 1 f29"/>
              <a:gd name="f49" fmla="*/ f23 1 f29"/>
              <a:gd name="f50" fmla="*/ 0 1 f30"/>
              <a:gd name="f51" fmla="*/ f24 1 f30"/>
              <a:gd name="f52" fmla="*/ f40 1 f29"/>
              <a:gd name="f53" fmla="*/ f41 1 f30"/>
              <a:gd name="f54" fmla="*/ f42 1 f29"/>
              <a:gd name="f55" fmla="*/ f43 1 f30"/>
              <a:gd name="f56" fmla="*/ f44 1 f29"/>
              <a:gd name="f57" fmla="*/ f45 1 f30"/>
              <a:gd name="f58" fmla="*/ f46 1 f29"/>
              <a:gd name="f59" fmla="*/ f47 1 f30"/>
              <a:gd name="f60" fmla="*/ f48 f20 1"/>
              <a:gd name="f61" fmla="*/ f49 f20 1"/>
              <a:gd name="f62" fmla="*/ f51 f21 1"/>
              <a:gd name="f63" fmla="*/ f50 f21 1"/>
              <a:gd name="f64" fmla="*/ f52 f20 1"/>
              <a:gd name="f65" fmla="*/ f53 f21 1"/>
              <a:gd name="f66" fmla="*/ f54 f20 1"/>
              <a:gd name="f67" fmla="*/ f55 f21 1"/>
              <a:gd name="f68" fmla="*/ f56 f20 1"/>
              <a:gd name="f69" fmla="*/ f57 f21 1"/>
              <a:gd name="f70" fmla="*/ f58 f20 1"/>
              <a:gd name="f71" fmla="*/ f59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4" y="f65"/>
              </a:cxn>
              <a:cxn ang="f39">
                <a:pos x="f66" y="f67"/>
              </a:cxn>
              <a:cxn ang="f39">
                <a:pos x="f68" y="f69"/>
              </a:cxn>
              <a:cxn ang="f39">
                <a:pos x="f70" y="f71"/>
              </a:cxn>
              <a:cxn ang="f39">
                <a:pos x="f64" y="f65"/>
              </a:cxn>
            </a:cxnLst>
            <a:rect l="f60" t="f63" r="f61" b="f62"/>
            <a:pathLst>
              <a:path w="9" h="80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7"/>
                  <a:pt x="f8" y="f7"/>
                  <a:pt x="f5" y="f15"/>
                </a:cubicBezTo>
                <a:cubicBezTo>
                  <a:pt x="f14" y="f12"/>
                  <a:pt x="f16" y="f10"/>
                  <a:pt x="f11" y="f5"/>
                </a:cubicBezTo>
                <a:cubicBezTo>
                  <a:pt x="f17" y="f5"/>
                  <a:pt x="f18" y="f5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2" name="Freeform 117">
            <a:extLst>
              <a:ext uri="{FF2B5EF4-FFF2-40B4-BE49-F238E27FC236}">
                <a16:creationId xmlns:a16="http://schemas.microsoft.com/office/drawing/2014/main" id="{EAAC0598-14DD-7A17-3C75-E74BACAC05B3}"/>
              </a:ext>
            </a:extLst>
          </p:cNvPr>
          <p:cNvSpPr/>
          <p:nvPr/>
        </p:nvSpPr>
        <p:spPr>
          <a:xfrm>
            <a:off x="4987923" y="2028825"/>
            <a:ext cx="3016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1"/>
              <a:gd name="f9" fmla="val 6"/>
              <a:gd name="f10" fmla="val 27"/>
              <a:gd name="f11" fmla="val 5"/>
              <a:gd name="f12" fmla="val 54"/>
              <a:gd name="f13" fmla="val 3"/>
              <a:gd name="f14" fmla="val 2"/>
              <a:gd name="f15" fmla="val 53"/>
              <a:gd name="f16" fmla="val 7"/>
              <a:gd name="f17" fmla="+- 0 0 -90"/>
              <a:gd name="f18" fmla="*/ f3 1 8"/>
              <a:gd name="f19" fmla="*/ f4 1 80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80"/>
              <a:gd name="f29" fmla="*/ 8 f25 1"/>
              <a:gd name="f30" fmla="*/ 1 f24 1"/>
              <a:gd name="f31" fmla="*/ 3 f25 1"/>
              <a:gd name="f32" fmla="*/ 80 f24 1"/>
              <a:gd name="f33" fmla="*/ 0 f25 1"/>
              <a:gd name="f34" fmla="*/ 5 f25 1"/>
              <a:gd name="f35" fmla="*/ 0 f24 1"/>
              <a:gd name="f36" fmla="+- f26 0 f1"/>
              <a:gd name="f37" fmla="*/ f29 1 8"/>
              <a:gd name="f38" fmla="*/ f30 1 80"/>
              <a:gd name="f39" fmla="*/ f31 1 8"/>
              <a:gd name="f40" fmla="*/ f32 1 80"/>
              <a:gd name="f41" fmla="*/ f33 1 8"/>
              <a:gd name="f42" fmla="*/ f34 1 8"/>
              <a:gd name="f43" fmla="*/ f35 1 80"/>
              <a:gd name="f44" fmla="*/ 0 1 f27"/>
              <a:gd name="f45" fmla="*/ f21 1 f27"/>
              <a:gd name="f46" fmla="*/ 0 1 f28"/>
              <a:gd name="f47" fmla="*/ f22 1 f28"/>
              <a:gd name="f48" fmla="*/ f37 1 f27"/>
              <a:gd name="f49" fmla="*/ f38 1 f28"/>
              <a:gd name="f50" fmla="*/ f39 1 f27"/>
              <a:gd name="f51" fmla="*/ f40 1 f28"/>
              <a:gd name="f52" fmla="*/ f41 1 f27"/>
              <a:gd name="f53" fmla="*/ f42 1 f27"/>
              <a:gd name="f54" fmla="*/ f43 1 f28"/>
              <a:gd name="f55" fmla="*/ f44 f18 1"/>
              <a:gd name="f56" fmla="*/ f45 f18 1"/>
              <a:gd name="f57" fmla="*/ f47 f19 1"/>
              <a:gd name="f58" fmla="*/ f46 f19 1"/>
              <a:gd name="f59" fmla="*/ f48 f18 1"/>
              <a:gd name="f60" fmla="*/ f49 f19 1"/>
              <a:gd name="f61" fmla="*/ f50 f18 1"/>
              <a:gd name="f62" fmla="*/ f51 f19 1"/>
              <a:gd name="f63" fmla="*/ f52 f18 1"/>
              <a:gd name="f64" fmla="*/ f53 f18 1"/>
              <a:gd name="f65" fmla="*/ f54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9" y="f60"/>
              </a:cxn>
              <a:cxn ang="f36">
                <a:pos x="f61" y="f62"/>
              </a:cxn>
              <a:cxn ang="f36">
                <a:pos x="f63" y="f62"/>
              </a:cxn>
              <a:cxn ang="f36">
                <a:pos x="f64" y="f65"/>
              </a:cxn>
              <a:cxn ang="f36">
                <a:pos x="f59" y="f60"/>
              </a:cxn>
            </a:cxnLst>
            <a:rect l="f55" t="f58" r="f56" b="f57"/>
            <a:pathLst>
              <a:path w="8" h="80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7"/>
                  <a:pt x="f8" y="f7"/>
                  <a:pt x="f5" y="f7"/>
                </a:cubicBezTo>
                <a:cubicBezTo>
                  <a:pt x="f8" y="f15"/>
                  <a:pt x="f13" y="f10"/>
                  <a:pt x="f11" y="f5"/>
                </a:cubicBezTo>
                <a:cubicBezTo>
                  <a:pt x="f9" y="f5"/>
                  <a:pt x="f16" y="f8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3" name="Freeform 118">
            <a:extLst>
              <a:ext uri="{FF2B5EF4-FFF2-40B4-BE49-F238E27FC236}">
                <a16:creationId xmlns:a16="http://schemas.microsoft.com/office/drawing/2014/main" id="{EB8C55C9-1579-C234-C417-0B4D62100E34}"/>
              </a:ext>
            </a:extLst>
          </p:cNvPr>
          <p:cNvSpPr/>
          <p:nvPr/>
        </p:nvSpPr>
        <p:spPr>
          <a:xfrm>
            <a:off x="4722811" y="3813176"/>
            <a:ext cx="34920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80"/>
              <a:gd name="f8" fmla="val 2"/>
              <a:gd name="f9" fmla="val 53"/>
              <a:gd name="f10" fmla="val 4"/>
              <a:gd name="f11" fmla="val 27"/>
              <a:gd name="f12" fmla="val 6"/>
              <a:gd name="f13" fmla="val 7"/>
              <a:gd name="f14" fmla="val 1"/>
              <a:gd name="f15" fmla="val 8"/>
              <a:gd name="f16" fmla="val 5"/>
              <a:gd name="f17" fmla="val 54"/>
              <a:gd name="f18" fmla="val 3"/>
              <a:gd name="f19" fmla="+- 0 0 -90"/>
              <a:gd name="f20" fmla="*/ f3 1 9"/>
              <a:gd name="f21" fmla="*/ f4 1 80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9"/>
              <a:gd name="f30" fmla="*/ f26 1 80"/>
              <a:gd name="f31" fmla="*/ 0 f27 1"/>
              <a:gd name="f32" fmla="*/ 80 f26 1"/>
              <a:gd name="f33" fmla="*/ 6 f27 1"/>
              <a:gd name="f34" fmla="*/ 0 f26 1"/>
              <a:gd name="f35" fmla="*/ 9 f27 1"/>
              <a:gd name="f36" fmla="*/ 1 f26 1"/>
              <a:gd name="f37" fmla="*/ 4 f27 1"/>
              <a:gd name="f38" fmla="+- f28 0 f1"/>
              <a:gd name="f39" fmla="*/ f31 1 9"/>
              <a:gd name="f40" fmla="*/ f32 1 80"/>
              <a:gd name="f41" fmla="*/ f33 1 9"/>
              <a:gd name="f42" fmla="*/ f34 1 80"/>
              <a:gd name="f43" fmla="*/ f35 1 9"/>
              <a:gd name="f44" fmla="*/ f36 1 80"/>
              <a:gd name="f45" fmla="*/ f37 1 9"/>
              <a:gd name="f46" fmla="*/ 0 1 f29"/>
              <a:gd name="f47" fmla="*/ f23 1 f29"/>
              <a:gd name="f48" fmla="*/ 0 1 f30"/>
              <a:gd name="f49" fmla="*/ f24 1 f30"/>
              <a:gd name="f50" fmla="*/ f39 1 f29"/>
              <a:gd name="f51" fmla="*/ f40 1 f30"/>
              <a:gd name="f52" fmla="*/ f41 1 f29"/>
              <a:gd name="f53" fmla="*/ f42 1 f30"/>
              <a:gd name="f54" fmla="*/ f43 1 f29"/>
              <a:gd name="f55" fmla="*/ f44 1 f30"/>
              <a:gd name="f56" fmla="*/ f45 1 f29"/>
              <a:gd name="f57" fmla="*/ f46 f20 1"/>
              <a:gd name="f58" fmla="*/ f47 f20 1"/>
              <a:gd name="f59" fmla="*/ f49 f21 1"/>
              <a:gd name="f60" fmla="*/ f48 f21 1"/>
              <a:gd name="f61" fmla="*/ f50 f20 1"/>
              <a:gd name="f62" fmla="*/ f51 f21 1"/>
              <a:gd name="f63" fmla="*/ f52 f20 1"/>
              <a:gd name="f64" fmla="*/ f53 f21 1"/>
              <a:gd name="f65" fmla="*/ f54 f20 1"/>
              <a:gd name="f66" fmla="*/ f55 f21 1"/>
              <a:gd name="f67" fmla="*/ f56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1" y="f62"/>
              </a:cxn>
              <a:cxn ang="f38">
                <a:pos x="f63" y="f64"/>
              </a:cxn>
              <a:cxn ang="f38">
                <a:pos x="f65" y="f66"/>
              </a:cxn>
              <a:cxn ang="f38">
                <a:pos x="f67" y="f62"/>
              </a:cxn>
              <a:cxn ang="f38">
                <a:pos x="f61" y="f62"/>
              </a:cxn>
            </a:cxnLst>
            <a:rect l="f57" t="f60" r="f58" b="f59"/>
            <a:pathLst>
              <a:path w="9" h="80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14"/>
                  <a:pt x="f15" y="f14"/>
                  <a:pt x="f6" y="f14"/>
                </a:cubicBezTo>
                <a:cubicBezTo>
                  <a:pt x="f13" y="f11"/>
                  <a:pt x="f16" y="f17"/>
                  <a:pt x="f10" y="f7"/>
                </a:cubicBezTo>
                <a:cubicBezTo>
                  <a:pt x="f18" y="f7"/>
                  <a:pt x="f14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4" name="Freeform 119">
            <a:extLst>
              <a:ext uri="{FF2B5EF4-FFF2-40B4-BE49-F238E27FC236}">
                <a16:creationId xmlns:a16="http://schemas.microsoft.com/office/drawing/2014/main" id="{42DC7EEA-527B-24D6-EC24-9210D8511594}"/>
              </a:ext>
            </a:extLst>
          </p:cNvPr>
          <p:cNvSpPr/>
          <p:nvPr/>
        </p:nvSpPr>
        <p:spPr>
          <a:xfrm>
            <a:off x="4791071" y="2916241"/>
            <a:ext cx="34920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80"/>
              <a:gd name="f8" fmla="val 2"/>
              <a:gd name="f9" fmla="val 53"/>
              <a:gd name="f10" fmla="val 4"/>
              <a:gd name="f11" fmla="val 26"/>
              <a:gd name="f12" fmla="val 6"/>
              <a:gd name="f13" fmla="val 7"/>
              <a:gd name="f14" fmla="val 8"/>
              <a:gd name="f15" fmla="val 27"/>
              <a:gd name="f16" fmla="val 5"/>
              <a:gd name="f17" fmla="val 1"/>
              <a:gd name="f18" fmla="+- 0 0 -90"/>
              <a:gd name="f19" fmla="*/ f3 1 9"/>
              <a:gd name="f20" fmla="*/ f4 1 8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9"/>
              <a:gd name="f29" fmla="*/ f25 1 80"/>
              <a:gd name="f30" fmla="*/ 0 f26 1"/>
              <a:gd name="f31" fmla="*/ 80 f25 1"/>
              <a:gd name="f32" fmla="*/ 6 f26 1"/>
              <a:gd name="f33" fmla="*/ 0 f25 1"/>
              <a:gd name="f34" fmla="*/ 9 f26 1"/>
              <a:gd name="f35" fmla="*/ 4 f26 1"/>
              <a:gd name="f36" fmla="+- f27 0 f1"/>
              <a:gd name="f37" fmla="*/ f30 1 9"/>
              <a:gd name="f38" fmla="*/ f31 1 80"/>
              <a:gd name="f39" fmla="*/ f32 1 9"/>
              <a:gd name="f40" fmla="*/ f33 1 80"/>
              <a:gd name="f41" fmla="*/ f34 1 9"/>
              <a:gd name="f42" fmla="*/ f35 1 9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8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0"/>
              </a:cxn>
              <a:cxn ang="f36">
                <a:pos x="f62" y="f58"/>
              </a:cxn>
              <a:cxn ang="f36">
                <a:pos x="f57" y="f58"/>
              </a:cxn>
            </a:cxnLst>
            <a:rect l="f53" t="f56" r="f54" b="f55"/>
            <a:pathLst>
              <a:path w="9" h="80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3" y="f15"/>
                  <a:pt x="f16" y="f9"/>
                  <a:pt x="f10" y="f7"/>
                </a:cubicBezTo>
                <a:cubicBezTo>
                  <a:pt x="f8" y="f7"/>
                  <a:pt x="f17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5" name="Freeform 120">
            <a:extLst>
              <a:ext uri="{FF2B5EF4-FFF2-40B4-BE49-F238E27FC236}">
                <a16:creationId xmlns:a16="http://schemas.microsoft.com/office/drawing/2014/main" id="{57BCA274-0981-6386-54F2-19D869F51011}"/>
              </a:ext>
            </a:extLst>
          </p:cNvPr>
          <p:cNvSpPr/>
          <p:nvPr/>
        </p:nvSpPr>
        <p:spPr>
          <a:xfrm>
            <a:off x="5305421" y="1595435"/>
            <a:ext cx="30166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1"/>
              <a:gd name="f8" fmla="val 7"/>
              <a:gd name="f9" fmla="val 27"/>
              <a:gd name="f10" fmla="val 5"/>
              <a:gd name="f11" fmla="val 54"/>
              <a:gd name="f12" fmla="val 3"/>
              <a:gd name="f13" fmla="val 2"/>
              <a:gd name="f14" fmla="val 1"/>
              <a:gd name="f15" fmla="val 4"/>
              <a:gd name="f16" fmla="val 6"/>
              <a:gd name="f17" fmla="+- 0 0 -90"/>
              <a:gd name="f18" fmla="*/ f3 1 8"/>
              <a:gd name="f19" fmla="*/ f4 1 81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81"/>
              <a:gd name="f29" fmla="*/ 8 f25 1"/>
              <a:gd name="f30" fmla="*/ 0 f24 1"/>
              <a:gd name="f31" fmla="*/ 3 f25 1"/>
              <a:gd name="f32" fmla="*/ 81 f24 1"/>
              <a:gd name="f33" fmla="*/ 0 f25 1"/>
              <a:gd name="f34" fmla="*/ 5 f25 1"/>
              <a:gd name="f35" fmla="+- f26 0 f1"/>
              <a:gd name="f36" fmla="*/ f29 1 8"/>
              <a:gd name="f37" fmla="*/ f30 1 81"/>
              <a:gd name="f38" fmla="*/ f31 1 8"/>
              <a:gd name="f39" fmla="*/ f32 1 81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81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5" y="f9"/>
                  <a:pt x="f10" y="f5"/>
                </a:cubicBezTo>
                <a:cubicBezTo>
                  <a:pt x="f16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6" name="Freeform 121">
            <a:extLst>
              <a:ext uri="{FF2B5EF4-FFF2-40B4-BE49-F238E27FC236}">
                <a16:creationId xmlns:a16="http://schemas.microsoft.com/office/drawing/2014/main" id="{39F7036C-273F-CEF4-05FD-94FA2FF5C4DA}"/>
              </a:ext>
            </a:extLst>
          </p:cNvPr>
          <p:cNvSpPr/>
          <p:nvPr/>
        </p:nvSpPr>
        <p:spPr>
          <a:xfrm>
            <a:off x="4705346" y="2014542"/>
            <a:ext cx="30166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9"/>
              <a:gd name="f8" fmla="val 1"/>
              <a:gd name="f9" fmla="val 52"/>
              <a:gd name="f10" fmla="val 3"/>
              <a:gd name="f11" fmla="val 26"/>
              <a:gd name="f12" fmla="val 5"/>
              <a:gd name="f13" fmla="val 6"/>
              <a:gd name="f14" fmla="val 7"/>
              <a:gd name="f15" fmla="val 53"/>
              <a:gd name="f16" fmla="val 2"/>
              <a:gd name="f17" fmla="+- 0 0 -90"/>
              <a:gd name="f18" fmla="*/ f3 1 8"/>
              <a:gd name="f19" fmla="*/ f4 1 79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79"/>
              <a:gd name="f29" fmla="*/ 0 f25 1"/>
              <a:gd name="f30" fmla="*/ 79 f24 1"/>
              <a:gd name="f31" fmla="*/ 5 f25 1"/>
              <a:gd name="f32" fmla="*/ 0 f24 1"/>
              <a:gd name="f33" fmla="*/ 8 f25 1"/>
              <a:gd name="f34" fmla="*/ 3 f25 1"/>
              <a:gd name="f35" fmla="+- f26 0 f1"/>
              <a:gd name="f36" fmla="*/ f29 1 8"/>
              <a:gd name="f37" fmla="*/ f30 1 79"/>
              <a:gd name="f38" fmla="*/ f31 1 8"/>
              <a:gd name="f39" fmla="*/ f32 1 79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79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3" y="f11"/>
                  <a:pt x="f12" y="f15"/>
                  <a:pt x="f10" y="f7"/>
                </a:cubicBezTo>
                <a:cubicBezTo>
                  <a:pt x="f16" y="f7"/>
                  <a:pt x="f8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7" name="Freeform 122">
            <a:extLst>
              <a:ext uri="{FF2B5EF4-FFF2-40B4-BE49-F238E27FC236}">
                <a16:creationId xmlns:a16="http://schemas.microsoft.com/office/drawing/2014/main" id="{5499A05B-5501-5152-3922-E4F4D9DF8F16}"/>
              </a:ext>
            </a:extLst>
          </p:cNvPr>
          <p:cNvSpPr/>
          <p:nvPr/>
        </p:nvSpPr>
        <p:spPr>
          <a:xfrm>
            <a:off x="4810128" y="2470151"/>
            <a:ext cx="34920" cy="2952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8"/>
              <a:gd name="f8" fmla="val 7"/>
              <a:gd name="f9" fmla="val 26"/>
              <a:gd name="f10" fmla="val 5"/>
              <a:gd name="f11" fmla="val 52"/>
              <a:gd name="f12" fmla="val 3"/>
              <a:gd name="f13" fmla="val 2"/>
              <a:gd name="f14" fmla="val 1"/>
              <a:gd name="f15" fmla="val 4"/>
              <a:gd name="f16" fmla="val 6"/>
              <a:gd name="f17" fmla="val 8"/>
              <a:gd name="f18" fmla="+- 0 0 -90"/>
              <a:gd name="f19" fmla="*/ f3 1 9"/>
              <a:gd name="f20" fmla="*/ f4 1 78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9"/>
              <a:gd name="f29" fmla="*/ f25 1 78"/>
              <a:gd name="f30" fmla="*/ 9 f26 1"/>
              <a:gd name="f31" fmla="*/ 0 f25 1"/>
              <a:gd name="f32" fmla="*/ 3 f26 1"/>
              <a:gd name="f33" fmla="*/ 78 f25 1"/>
              <a:gd name="f34" fmla="*/ 0 f26 1"/>
              <a:gd name="f35" fmla="*/ 5 f26 1"/>
              <a:gd name="f36" fmla="+- f27 0 f1"/>
              <a:gd name="f37" fmla="*/ f30 1 9"/>
              <a:gd name="f38" fmla="*/ f31 1 78"/>
              <a:gd name="f39" fmla="*/ f32 1 9"/>
              <a:gd name="f40" fmla="*/ f33 1 78"/>
              <a:gd name="f41" fmla="*/ f34 1 9"/>
              <a:gd name="f42" fmla="*/ f35 1 9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8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0"/>
              </a:cxn>
              <a:cxn ang="f36">
                <a:pos x="f62" y="f58"/>
              </a:cxn>
              <a:cxn ang="f36">
                <a:pos x="f57" y="f58"/>
              </a:cxn>
            </a:cxnLst>
            <a:rect l="f53" t="f56" r="f54" b="f55"/>
            <a:pathLst>
              <a:path w="9" h="78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5" y="f9"/>
                  <a:pt x="f10" y="f5"/>
                </a:cubicBezTo>
                <a:cubicBezTo>
                  <a:pt x="f16" y="f5"/>
                  <a:pt x="f17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8" name="Freeform 123">
            <a:extLst>
              <a:ext uri="{FF2B5EF4-FFF2-40B4-BE49-F238E27FC236}">
                <a16:creationId xmlns:a16="http://schemas.microsoft.com/office/drawing/2014/main" id="{305B6F2F-ED37-48BC-DEC4-87D4DACB2A67}"/>
              </a:ext>
            </a:extLst>
          </p:cNvPr>
          <p:cNvSpPr/>
          <p:nvPr/>
        </p:nvSpPr>
        <p:spPr>
          <a:xfrm>
            <a:off x="4954584" y="2478088"/>
            <a:ext cx="30166" cy="2952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8"/>
              <a:gd name="f8" fmla="val 6"/>
              <a:gd name="f9" fmla="val 26"/>
              <a:gd name="f10" fmla="val 5"/>
              <a:gd name="f11" fmla="val 52"/>
              <a:gd name="f12" fmla="val 3"/>
              <a:gd name="f13" fmla="val 2"/>
              <a:gd name="f14" fmla="val 1"/>
              <a:gd name="f15" fmla="val 7"/>
              <a:gd name="f16" fmla="+- 0 0 -90"/>
              <a:gd name="f17" fmla="*/ f3 1 8"/>
              <a:gd name="f18" fmla="*/ f4 1 78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8"/>
              <a:gd name="f27" fmla="*/ f23 1 78"/>
              <a:gd name="f28" fmla="*/ 8 f24 1"/>
              <a:gd name="f29" fmla="*/ 0 f23 1"/>
              <a:gd name="f30" fmla="*/ 3 f24 1"/>
              <a:gd name="f31" fmla="*/ 78 f23 1"/>
              <a:gd name="f32" fmla="*/ 0 f24 1"/>
              <a:gd name="f33" fmla="*/ 5 f24 1"/>
              <a:gd name="f34" fmla="+- f25 0 f1"/>
              <a:gd name="f35" fmla="*/ f28 1 8"/>
              <a:gd name="f36" fmla="*/ f29 1 78"/>
              <a:gd name="f37" fmla="*/ f30 1 8"/>
              <a:gd name="f38" fmla="*/ f31 1 78"/>
              <a:gd name="f39" fmla="*/ f32 1 8"/>
              <a:gd name="f40" fmla="*/ f33 1 8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8" h="78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4" y="f11"/>
                  <a:pt x="f12" y="f9"/>
                  <a:pt x="f10" y="f5"/>
                </a:cubicBezTo>
                <a:cubicBezTo>
                  <a:pt x="f8" y="f5"/>
                  <a:pt x="f15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9" name="Freeform 124">
            <a:extLst>
              <a:ext uri="{FF2B5EF4-FFF2-40B4-BE49-F238E27FC236}">
                <a16:creationId xmlns:a16="http://schemas.microsoft.com/office/drawing/2014/main" id="{E2AD0C8E-704B-5E56-8ADD-F1D61E37014B}"/>
              </a:ext>
            </a:extLst>
          </p:cNvPr>
          <p:cNvSpPr/>
          <p:nvPr/>
        </p:nvSpPr>
        <p:spPr>
          <a:xfrm>
            <a:off x="4867278" y="3824285"/>
            <a:ext cx="33339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9"/>
              <a:gd name="f8" fmla="val 7"/>
              <a:gd name="f9" fmla="val 26"/>
              <a:gd name="f10" fmla="val 5"/>
              <a:gd name="f11" fmla="val 53"/>
              <a:gd name="f12" fmla="val 3"/>
              <a:gd name="f13" fmla="val 2"/>
              <a:gd name="f14" fmla="val 1"/>
              <a:gd name="f15" fmla="val 52"/>
              <a:gd name="f16" fmla="val 6"/>
              <a:gd name="f17" fmla="+- 0 0 -90"/>
              <a:gd name="f18" fmla="*/ f3 1 9"/>
              <a:gd name="f19" fmla="*/ f4 1 79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9"/>
              <a:gd name="f28" fmla="*/ f24 1 79"/>
              <a:gd name="f29" fmla="*/ 9 f25 1"/>
              <a:gd name="f30" fmla="*/ 0 f24 1"/>
              <a:gd name="f31" fmla="*/ 3 f25 1"/>
              <a:gd name="f32" fmla="*/ 79 f24 1"/>
              <a:gd name="f33" fmla="*/ 0 f25 1"/>
              <a:gd name="f34" fmla="*/ 5 f25 1"/>
              <a:gd name="f35" fmla="+- f26 0 f1"/>
              <a:gd name="f36" fmla="*/ f29 1 9"/>
              <a:gd name="f37" fmla="*/ f30 1 79"/>
              <a:gd name="f38" fmla="*/ f31 1 9"/>
              <a:gd name="f39" fmla="*/ f32 1 79"/>
              <a:gd name="f40" fmla="*/ f33 1 9"/>
              <a:gd name="f41" fmla="*/ f34 1 9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9" h="79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5"/>
                  <a:pt x="f12" y="f9"/>
                  <a:pt x="f10" y="f5"/>
                </a:cubicBezTo>
                <a:cubicBezTo>
                  <a:pt x="f16" y="f5"/>
                  <a:pt x="f8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0" name="Freeform 125">
            <a:extLst>
              <a:ext uri="{FF2B5EF4-FFF2-40B4-BE49-F238E27FC236}">
                <a16:creationId xmlns:a16="http://schemas.microsoft.com/office/drawing/2014/main" id="{E2B67C97-B61A-0E45-8A77-E75C0281A7B6}"/>
              </a:ext>
            </a:extLst>
          </p:cNvPr>
          <p:cNvSpPr/>
          <p:nvPr/>
        </p:nvSpPr>
        <p:spPr>
          <a:xfrm>
            <a:off x="4757742" y="3368677"/>
            <a:ext cx="30166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9"/>
              <a:gd name="f8" fmla="val 2"/>
              <a:gd name="f9" fmla="val 53"/>
              <a:gd name="f10" fmla="val 4"/>
              <a:gd name="f11" fmla="val 26"/>
              <a:gd name="f12" fmla="val 5"/>
              <a:gd name="f13" fmla="val 6"/>
              <a:gd name="f14" fmla="val 7"/>
              <a:gd name="f15" fmla="val 3"/>
              <a:gd name="f16" fmla="val 1"/>
              <a:gd name="f17" fmla="+- 0 0 -90"/>
              <a:gd name="f18" fmla="*/ f3 1 8"/>
              <a:gd name="f19" fmla="*/ f4 1 79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79"/>
              <a:gd name="f29" fmla="*/ 0 f25 1"/>
              <a:gd name="f30" fmla="*/ 79 f24 1"/>
              <a:gd name="f31" fmla="*/ 5 f25 1"/>
              <a:gd name="f32" fmla="*/ 0 f24 1"/>
              <a:gd name="f33" fmla="*/ 8 f25 1"/>
              <a:gd name="f34" fmla="*/ 3 f25 1"/>
              <a:gd name="f35" fmla="+- f26 0 f1"/>
              <a:gd name="f36" fmla="*/ f29 1 8"/>
              <a:gd name="f37" fmla="*/ f30 1 79"/>
              <a:gd name="f38" fmla="*/ f31 1 8"/>
              <a:gd name="f39" fmla="*/ f32 1 79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79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4" y="f11"/>
                  <a:pt x="f12" y="f9"/>
                  <a:pt x="f15" y="f7"/>
                </a:cubicBezTo>
                <a:cubicBezTo>
                  <a:pt x="f8" y="f7"/>
                  <a:pt x="f16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1" name="Freeform 126">
            <a:extLst>
              <a:ext uri="{FF2B5EF4-FFF2-40B4-BE49-F238E27FC236}">
                <a16:creationId xmlns:a16="http://schemas.microsoft.com/office/drawing/2014/main" id="{FBC21B98-72F5-0E65-1B6A-D81765C45EC5}"/>
              </a:ext>
            </a:extLst>
          </p:cNvPr>
          <p:cNvSpPr/>
          <p:nvPr/>
        </p:nvSpPr>
        <p:spPr>
          <a:xfrm>
            <a:off x="4670426" y="2463795"/>
            <a:ext cx="30166" cy="2905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7"/>
              <a:gd name="f8" fmla="val 1"/>
              <a:gd name="f9" fmla="val 52"/>
              <a:gd name="f10" fmla="val 3"/>
              <a:gd name="f11" fmla="val 26"/>
              <a:gd name="f12" fmla="val 5"/>
              <a:gd name="f13" fmla="val 6"/>
              <a:gd name="f14" fmla="val 7"/>
              <a:gd name="f15" fmla="val 2"/>
              <a:gd name="f16" fmla="+- 0 0 -90"/>
              <a:gd name="f17" fmla="*/ f3 1 8"/>
              <a:gd name="f18" fmla="*/ f4 1 77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8"/>
              <a:gd name="f27" fmla="*/ f23 1 77"/>
              <a:gd name="f28" fmla="*/ 0 f24 1"/>
              <a:gd name="f29" fmla="*/ 77 f23 1"/>
              <a:gd name="f30" fmla="*/ 5 f24 1"/>
              <a:gd name="f31" fmla="*/ 0 f23 1"/>
              <a:gd name="f32" fmla="*/ 8 f24 1"/>
              <a:gd name="f33" fmla="*/ 3 f24 1"/>
              <a:gd name="f34" fmla="+- f25 0 f1"/>
              <a:gd name="f35" fmla="*/ f28 1 8"/>
              <a:gd name="f36" fmla="*/ f29 1 77"/>
              <a:gd name="f37" fmla="*/ f30 1 8"/>
              <a:gd name="f38" fmla="*/ f31 1 77"/>
              <a:gd name="f39" fmla="*/ f32 1 8"/>
              <a:gd name="f40" fmla="*/ f33 1 8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8" h="77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3" y="f11"/>
                  <a:pt x="f12" y="f9"/>
                  <a:pt x="f10" y="f7"/>
                </a:cubicBezTo>
                <a:cubicBezTo>
                  <a:pt x="f15" y="f7"/>
                  <a:pt x="f8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2" name="Freeform 127">
            <a:extLst>
              <a:ext uri="{FF2B5EF4-FFF2-40B4-BE49-F238E27FC236}">
                <a16:creationId xmlns:a16="http://schemas.microsoft.com/office/drawing/2014/main" id="{F567169C-0316-CD1E-C41B-E77F4D1F65C0}"/>
              </a:ext>
            </a:extLst>
          </p:cNvPr>
          <p:cNvSpPr/>
          <p:nvPr/>
        </p:nvSpPr>
        <p:spPr>
          <a:xfrm>
            <a:off x="5111752" y="4289422"/>
            <a:ext cx="3016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6"/>
              <a:gd name="f9" fmla="val 27"/>
              <a:gd name="f10" fmla="val 4"/>
              <a:gd name="f11" fmla="val 53"/>
              <a:gd name="f12" fmla="val 3"/>
              <a:gd name="f13" fmla="val 2"/>
              <a:gd name="f14" fmla="val 1"/>
              <a:gd name="f15" fmla="val 79"/>
              <a:gd name="f16" fmla="val 5"/>
              <a:gd name="f17" fmla="val 7"/>
              <a:gd name="f18" fmla="+- 0 0 -90"/>
              <a:gd name="f19" fmla="*/ f3 1 8"/>
              <a:gd name="f20" fmla="*/ f4 1 8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8"/>
              <a:gd name="f29" fmla="*/ f25 1 80"/>
              <a:gd name="f30" fmla="*/ 8 f26 1"/>
              <a:gd name="f31" fmla="*/ 0 f25 1"/>
              <a:gd name="f32" fmla="*/ 3 f26 1"/>
              <a:gd name="f33" fmla="*/ 80 f25 1"/>
              <a:gd name="f34" fmla="*/ 0 f26 1"/>
              <a:gd name="f35" fmla="*/ 79 f25 1"/>
              <a:gd name="f36" fmla="*/ 5 f26 1"/>
              <a:gd name="f37" fmla="+- f27 0 f1"/>
              <a:gd name="f38" fmla="*/ f30 1 8"/>
              <a:gd name="f39" fmla="*/ f31 1 80"/>
              <a:gd name="f40" fmla="*/ f32 1 8"/>
              <a:gd name="f41" fmla="*/ f33 1 80"/>
              <a:gd name="f42" fmla="*/ f34 1 8"/>
              <a:gd name="f43" fmla="*/ f35 1 80"/>
              <a:gd name="f44" fmla="*/ f36 1 8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9"/>
              <a:gd name="f55" fmla="*/ f44 1 f28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20 1"/>
              <a:gd name="f66" fmla="*/ f55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5"/>
              </a:cxn>
              <a:cxn ang="f37">
                <a:pos x="f66" y="f61"/>
              </a:cxn>
              <a:cxn ang="f37">
                <a:pos x="f60" y="f61"/>
              </a:cxn>
            </a:cxnLst>
            <a:rect l="f56" t="f59" r="f57" b="f58"/>
            <a:pathLst>
              <a:path w="8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15"/>
                  <a:pt x="f5" y="f15"/>
                </a:cubicBezTo>
                <a:cubicBezTo>
                  <a:pt x="f14" y="f11"/>
                  <a:pt x="f12" y="f9"/>
                  <a:pt x="f16" y="f5"/>
                </a:cubicBezTo>
                <a:cubicBezTo>
                  <a:pt x="f8" y="f5"/>
                  <a:pt x="f17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3" name="Freeform 128">
            <a:extLst>
              <a:ext uri="{FF2B5EF4-FFF2-40B4-BE49-F238E27FC236}">
                <a16:creationId xmlns:a16="http://schemas.microsoft.com/office/drawing/2014/main" id="{FF760883-8AA8-86E1-BD20-24C4F72E9054}"/>
              </a:ext>
            </a:extLst>
          </p:cNvPr>
          <p:cNvSpPr/>
          <p:nvPr/>
        </p:nvSpPr>
        <p:spPr>
          <a:xfrm>
            <a:off x="5210178" y="2941633"/>
            <a:ext cx="30166" cy="3032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2"/>
              <a:gd name="f9" fmla="val 53"/>
              <a:gd name="f10" fmla="val 4"/>
              <a:gd name="f11" fmla="val 26"/>
              <a:gd name="f12" fmla="val 5"/>
              <a:gd name="f13" fmla="val 6"/>
              <a:gd name="f14" fmla="val 7"/>
              <a:gd name="f15" fmla="val 27"/>
              <a:gd name="f16" fmla="val 3"/>
              <a:gd name="f17" fmla="val 1"/>
              <a:gd name="f18" fmla="+- 0 0 -90"/>
              <a:gd name="f19" fmla="*/ f3 1 8"/>
              <a:gd name="f20" fmla="*/ f4 1 80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8"/>
              <a:gd name="f29" fmla="*/ f25 1 80"/>
              <a:gd name="f30" fmla="*/ 0 f26 1"/>
              <a:gd name="f31" fmla="*/ 80 f25 1"/>
              <a:gd name="f32" fmla="*/ 5 f26 1"/>
              <a:gd name="f33" fmla="*/ 0 f25 1"/>
              <a:gd name="f34" fmla="*/ 8 f26 1"/>
              <a:gd name="f35" fmla="*/ 3 f26 1"/>
              <a:gd name="f36" fmla="+- f27 0 f1"/>
              <a:gd name="f37" fmla="*/ f30 1 8"/>
              <a:gd name="f38" fmla="*/ f31 1 80"/>
              <a:gd name="f39" fmla="*/ f32 1 8"/>
              <a:gd name="f40" fmla="*/ f33 1 80"/>
              <a:gd name="f41" fmla="*/ f34 1 8"/>
              <a:gd name="f42" fmla="*/ f35 1 8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8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0"/>
              </a:cxn>
              <a:cxn ang="f36">
                <a:pos x="f62" y="f58"/>
              </a:cxn>
              <a:cxn ang="f36">
                <a:pos x="f57" y="f58"/>
              </a:cxn>
            </a:cxnLst>
            <a:rect l="f53" t="f56" r="f54" b="f55"/>
            <a:pathLst>
              <a:path w="8" h="80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4" y="f15"/>
                  <a:pt x="f12" y="f9"/>
                  <a:pt x="f16" y="f7"/>
                </a:cubicBezTo>
                <a:cubicBezTo>
                  <a:pt x="f8" y="f7"/>
                  <a:pt x="f17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4" name="Freeform 129">
            <a:extLst>
              <a:ext uri="{FF2B5EF4-FFF2-40B4-BE49-F238E27FC236}">
                <a16:creationId xmlns:a16="http://schemas.microsoft.com/office/drawing/2014/main" id="{26E2706D-29A3-4AFA-36C9-018AC0491698}"/>
              </a:ext>
            </a:extLst>
          </p:cNvPr>
          <p:cNvSpPr/>
          <p:nvPr/>
        </p:nvSpPr>
        <p:spPr>
          <a:xfrm>
            <a:off x="5141908" y="3843342"/>
            <a:ext cx="34920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9"/>
              <a:gd name="f8" fmla="val 7"/>
              <a:gd name="f9" fmla="val 26"/>
              <a:gd name="f10" fmla="val 5"/>
              <a:gd name="f11" fmla="val 53"/>
              <a:gd name="f12" fmla="val 3"/>
              <a:gd name="f13" fmla="val 2"/>
              <a:gd name="f14" fmla="val 1"/>
              <a:gd name="f15" fmla="val 52"/>
              <a:gd name="f16" fmla="val 4"/>
              <a:gd name="f17" fmla="val 8"/>
              <a:gd name="f18" fmla="+- 0 0 -90"/>
              <a:gd name="f19" fmla="*/ f3 1 9"/>
              <a:gd name="f20" fmla="*/ f4 1 79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9"/>
              <a:gd name="f29" fmla="*/ f25 1 79"/>
              <a:gd name="f30" fmla="*/ 9 f26 1"/>
              <a:gd name="f31" fmla="*/ 0 f25 1"/>
              <a:gd name="f32" fmla="*/ 3 f26 1"/>
              <a:gd name="f33" fmla="*/ 79 f25 1"/>
              <a:gd name="f34" fmla="*/ 0 f26 1"/>
              <a:gd name="f35" fmla="*/ 5 f26 1"/>
              <a:gd name="f36" fmla="+- f27 0 f1"/>
              <a:gd name="f37" fmla="*/ f30 1 9"/>
              <a:gd name="f38" fmla="*/ f31 1 79"/>
              <a:gd name="f39" fmla="*/ f32 1 9"/>
              <a:gd name="f40" fmla="*/ f33 1 79"/>
              <a:gd name="f41" fmla="*/ f34 1 9"/>
              <a:gd name="f42" fmla="*/ f35 1 9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8"/>
              <a:gd name="f52" fmla="*/ f42 1 f28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19 1"/>
              <a:gd name="f62" fmla="*/ f52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61" y="f60"/>
              </a:cxn>
              <a:cxn ang="f36">
                <a:pos x="f62" y="f58"/>
              </a:cxn>
              <a:cxn ang="f36">
                <a:pos x="f57" y="f58"/>
              </a:cxn>
            </a:cxnLst>
            <a:rect l="f53" t="f56" r="f54" b="f55"/>
            <a:pathLst>
              <a:path w="9" h="79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5"/>
                  <a:pt x="f16" y="f9"/>
                  <a:pt x="f10" y="f5"/>
                </a:cubicBezTo>
                <a:cubicBezTo>
                  <a:pt x="f8" y="f5"/>
                  <a:pt x="f17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5" name="Freeform 130">
            <a:extLst>
              <a:ext uri="{FF2B5EF4-FFF2-40B4-BE49-F238E27FC236}">
                <a16:creationId xmlns:a16="http://schemas.microsoft.com/office/drawing/2014/main" id="{1513BE14-5438-1BDD-DEE1-142F903DC06F}"/>
              </a:ext>
            </a:extLst>
          </p:cNvPr>
          <p:cNvSpPr/>
          <p:nvPr/>
        </p:nvSpPr>
        <p:spPr>
          <a:xfrm>
            <a:off x="4549780" y="4254502"/>
            <a:ext cx="34920" cy="2952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"/>
              <a:gd name="f7" fmla="val 78"/>
              <a:gd name="f8" fmla="val 7"/>
              <a:gd name="f9" fmla="val 26"/>
              <a:gd name="f10" fmla="val 5"/>
              <a:gd name="f11" fmla="val 52"/>
              <a:gd name="f12" fmla="val 3"/>
              <a:gd name="f13" fmla="val 2"/>
              <a:gd name="f14" fmla="val 1"/>
              <a:gd name="f15" fmla="val 4"/>
              <a:gd name="f16" fmla="val 8"/>
              <a:gd name="f17" fmla="+- 0 0 -90"/>
              <a:gd name="f18" fmla="*/ f3 1 9"/>
              <a:gd name="f19" fmla="*/ f4 1 78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9"/>
              <a:gd name="f28" fmla="*/ f24 1 78"/>
              <a:gd name="f29" fmla="*/ 9 f25 1"/>
              <a:gd name="f30" fmla="*/ 0 f24 1"/>
              <a:gd name="f31" fmla="*/ 3 f25 1"/>
              <a:gd name="f32" fmla="*/ 78 f24 1"/>
              <a:gd name="f33" fmla="*/ 0 f25 1"/>
              <a:gd name="f34" fmla="*/ 5 f25 1"/>
              <a:gd name="f35" fmla="+- f26 0 f1"/>
              <a:gd name="f36" fmla="*/ f29 1 9"/>
              <a:gd name="f37" fmla="*/ f30 1 78"/>
              <a:gd name="f38" fmla="*/ f31 1 9"/>
              <a:gd name="f39" fmla="*/ f32 1 78"/>
              <a:gd name="f40" fmla="*/ f33 1 9"/>
              <a:gd name="f41" fmla="*/ f34 1 9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9" h="78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5" y="f9"/>
                  <a:pt x="f10" y="f5"/>
                </a:cubicBezTo>
                <a:cubicBezTo>
                  <a:pt x="f8" y="f5"/>
                  <a:pt x="f1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6" name="Freeform 131">
            <a:extLst>
              <a:ext uri="{FF2B5EF4-FFF2-40B4-BE49-F238E27FC236}">
                <a16:creationId xmlns:a16="http://schemas.microsoft.com/office/drawing/2014/main" id="{03D1217D-D9AF-F20D-EDB6-97AB45291C6D}"/>
              </a:ext>
            </a:extLst>
          </p:cNvPr>
          <p:cNvSpPr/>
          <p:nvPr/>
        </p:nvSpPr>
        <p:spPr>
          <a:xfrm>
            <a:off x="5262564" y="2052635"/>
            <a:ext cx="30166" cy="293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8"/>
              <a:gd name="f8" fmla="val 6"/>
              <a:gd name="f9" fmla="val 26"/>
              <a:gd name="f10" fmla="val 5"/>
              <a:gd name="f11" fmla="val 52"/>
              <a:gd name="f12" fmla="val 3"/>
              <a:gd name="f13" fmla="val 2"/>
              <a:gd name="f14" fmla="val 1"/>
              <a:gd name="f15" fmla="val 7"/>
              <a:gd name="f16" fmla="+- 0 0 -90"/>
              <a:gd name="f17" fmla="*/ f3 1 8"/>
              <a:gd name="f18" fmla="*/ f4 1 78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8"/>
              <a:gd name="f27" fmla="*/ f23 1 78"/>
              <a:gd name="f28" fmla="*/ 8 f24 1"/>
              <a:gd name="f29" fmla="*/ 0 f23 1"/>
              <a:gd name="f30" fmla="*/ 3 f24 1"/>
              <a:gd name="f31" fmla="*/ 78 f23 1"/>
              <a:gd name="f32" fmla="*/ 0 f24 1"/>
              <a:gd name="f33" fmla="*/ 5 f24 1"/>
              <a:gd name="f34" fmla="+- f25 0 f1"/>
              <a:gd name="f35" fmla="*/ f28 1 8"/>
              <a:gd name="f36" fmla="*/ f29 1 78"/>
              <a:gd name="f37" fmla="*/ f30 1 8"/>
              <a:gd name="f38" fmla="*/ f31 1 78"/>
              <a:gd name="f39" fmla="*/ f32 1 8"/>
              <a:gd name="f40" fmla="*/ f33 1 8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8" h="78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1"/>
                  <a:pt x="f12" y="f9"/>
                  <a:pt x="f10" y="f5"/>
                </a:cubicBezTo>
                <a:cubicBezTo>
                  <a:pt x="f8" y="f5"/>
                  <a:pt x="f15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7" name="Freeform 132">
            <a:extLst>
              <a:ext uri="{FF2B5EF4-FFF2-40B4-BE49-F238E27FC236}">
                <a16:creationId xmlns:a16="http://schemas.microsoft.com/office/drawing/2014/main" id="{0DBC4D4F-4A47-511C-383B-4A39CF062E64}"/>
              </a:ext>
            </a:extLst>
          </p:cNvPr>
          <p:cNvSpPr/>
          <p:nvPr/>
        </p:nvSpPr>
        <p:spPr>
          <a:xfrm>
            <a:off x="5229225" y="2497134"/>
            <a:ext cx="30166" cy="293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8"/>
              <a:gd name="f8" fmla="val 6"/>
              <a:gd name="f9" fmla="val 26"/>
              <a:gd name="f10" fmla="val 5"/>
              <a:gd name="f11" fmla="val 52"/>
              <a:gd name="f12" fmla="val 3"/>
              <a:gd name="f13" fmla="val 2"/>
              <a:gd name="f14" fmla="val 1"/>
              <a:gd name="f15" fmla="val 77"/>
              <a:gd name="f16" fmla="val 7"/>
              <a:gd name="f17" fmla="+- 0 0 -90"/>
              <a:gd name="f18" fmla="*/ f3 1 8"/>
              <a:gd name="f19" fmla="*/ f4 1 78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78"/>
              <a:gd name="f29" fmla="*/ 8 f25 1"/>
              <a:gd name="f30" fmla="*/ 0 f24 1"/>
              <a:gd name="f31" fmla="*/ 3 f25 1"/>
              <a:gd name="f32" fmla="*/ 78 f24 1"/>
              <a:gd name="f33" fmla="*/ 0 f25 1"/>
              <a:gd name="f34" fmla="*/ 77 f24 1"/>
              <a:gd name="f35" fmla="*/ 5 f25 1"/>
              <a:gd name="f36" fmla="+- f26 0 f1"/>
              <a:gd name="f37" fmla="*/ f29 1 8"/>
              <a:gd name="f38" fmla="*/ f30 1 78"/>
              <a:gd name="f39" fmla="*/ f31 1 8"/>
              <a:gd name="f40" fmla="*/ f32 1 78"/>
              <a:gd name="f41" fmla="*/ f33 1 8"/>
              <a:gd name="f42" fmla="*/ f34 1 78"/>
              <a:gd name="f43" fmla="*/ f35 1 8"/>
              <a:gd name="f44" fmla="*/ 0 1 f27"/>
              <a:gd name="f45" fmla="*/ f21 1 f27"/>
              <a:gd name="f46" fmla="*/ 0 1 f28"/>
              <a:gd name="f47" fmla="*/ f22 1 f28"/>
              <a:gd name="f48" fmla="*/ f37 1 f27"/>
              <a:gd name="f49" fmla="*/ f38 1 f28"/>
              <a:gd name="f50" fmla="*/ f39 1 f27"/>
              <a:gd name="f51" fmla="*/ f40 1 f28"/>
              <a:gd name="f52" fmla="*/ f41 1 f27"/>
              <a:gd name="f53" fmla="*/ f42 1 f28"/>
              <a:gd name="f54" fmla="*/ f43 1 f27"/>
              <a:gd name="f55" fmla="*/ f44 f18 1"/>
              <a:gd name="f56" fmla="*/ f45 f18 1"/>
              <a:gd name="f57" fmla="*/ f47 f19 1"/>
              <a:gd name="f58" fmla="*/ f46 f19 1"/>
              <a:gd name="f59" fmla="*/ f48 f18 1"/>
              <a:gd name="f60" fmla="*/ f49 f19 1"/>
              <a:gd name="f61" fmla="*/ f50 f18 1"/>
              <a:gd name="f62" fmla="*/ f51 f19 1"/>
              <a:gd name="f63" fmla="*/ f52 f18 1"/>
              <a:gd name="f64" fmla="*/ f53 f19 1"/>
              <a:gd name="f65" fmla="*/ f54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9" y="f60"/>
              </a:cxn>
              <a:cxn ang="f36">
                <a:pos x="f61" y="f62"/>
              </a:cxn>
              <a:cxn ang="f36">
                <a:pos x="f63" y="f64"/>
              </a:cxn>
              <a:cxn ang="f36">
                <a:pos x="f65" y="f60"/>
              </a:cxn>
              <a:cxn ang="f36">
                <a:pos x="f59" y="f60"/>
              </a:cxn>
            </a:cxnLst>
            <a:rect l="f55" t="f58" r="f56" b="f57"/>
            <a:pathLst>
              <a:path w="8" h="78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15"/>
                  <a:pt x="f5" y="f15"/>
                </a:cubicBezTo>
                <a:cubicBezTo>
                  <a:pt x="f13" y="f11"/>
                  <a:pt x="f12" y="f9"/>
                  <a:pt x="f10" y="f5"/>
                </a:cubicBezTo>
                <a:cubicBezTo>
                  <a:pt x="f8" y="f5"/>
                  <a:pt x="f1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8" name="Freeform 133">
            <a:extLst>
              <a:ext uri="{FF2B5EF4-FFF2-40B4-BE49-F238E27FC236}">
                <a16:creationId xmlns:a16="http://schemas.microsoft.com/office/drawing/2014/main" id="{A7EC6C51-4F21-014F-DEBD-523F12045699}"/>
              </a:ext>
            </a:extLst>
          </p:cNvPr>
          <p:cNvSpPr/>
          <p:nvPr/>
        </p:nvSpPr>
        <p:spPr>
          <a:xfrm>
            <a:off x="5508629" y="2960690"/>
            <a:ext cx="3016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6"/>
              <a:gd name="f9" fmla="val 27"/>
              <a:gd name="f10" fmla="val 4"/>
              <a:gd name="f11" fmla="val 53"/>
              <a:gd name="f12" fmla="val 3"/>
              <a:gd name="f13" fmla="val 2"/>
              <a:gd name="f14" fmla="val 1"/>
              <a:gd name="f15" fmla="val 5"/>
              <a:gd name="f16" fmla="val 7"/>
              <a:gd name="f17" fmla="+- 0 0 -90"/>
              <a:gd name="f18" fmla="*/ f3 1 8"/>
              <a:gd name="f19" fmla="*/ f4 1 80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80"/>
              <a:gd name="f29" fmla="*/ 8 f25 1"/>
              <a:gd name="f30" fmla="*/ 0 f24 1"/>
              <a:gd name="f31" fmla="*/ 3 f25 1"/>
              <a:gd name="f32" fmla="*/ 80 f24 1"/>
              <a:gd name="f33" fmla="*/ 0 f25 1"/>
              <a:gd name="f34" fmla="*/ 5 f25 1"/>
              <a:gd name="f35" fmla="+- f26 0 f1"/>
              <a:gd name="f36" fmla="*/ f29 1 8"/>
              <a:gd name="f37" fmla="*/ f30 1 80"/>
              <a:gd name="f38" fmla="*/ f31 1 8"/>
              <a:gd name="f39" fmla="*/ f32 1 80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80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4" y="f11"/>
                  <a:pt x="f12" y="f9"/>
                  <a:pt x="f15" y="f5"/>
                </a:cubicBezTo>
                <a:cubicBezTo>
                  <a:pt x="f8" y="f5"/>
                  <a:pt x="f1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9" name="Freeform 134">
            <a:extLst>
              <a:ext uri="{FF2B5EF4-FFF2-40B4-BE49-F238E27FC236}">
                <a16:creationId xmlns:a16="http://schemas.microsoft.com/office/drawing/2014/main" id="{B178F3A9-58C1-C5FE-D578-3E497349DBBE}"/>
              </a:ext>
            </a:extLst>
          </p:cNvPr>
          <p:cNvSpPr/>
          <p:nvPr/>
        </p:nvSpPr>
        <p:spPr>
          <a:xfrm>
            <a:off x="5407030" y="4308479"/>
            <a:ext cx="30166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80"/>
              <a:gd name="f8" fmla="val 1"/>
              <a:gd name="f9" fmla="val 7"/>
              <a:gd name="f10" fmla="val 27"/>
              <a:gd name="f11" fmla="val 5"/>
              <a:gd name="f12" fmla="val 53"/>
              <a:gd name="f13" fmla="val 3"/>
              <a:gd name="f14" fmla="val 2"/>
              <a:gd name="f15" fmla="val 4"/>
              <a:gd name="f16" fmla="val 6"/>
              <a:gd name="f17" fmla="+- 0 0 -90"/>
              <a:gd name="f18" fmla="*/ f3 1 8"/>
              <a:gd name="f19" fmla="*/ f4 1 80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80"/>
              <a:gd name="f29" fmla="*/ 8 f25 1"/>
              <a:gd name="f30" fmla="*/ 1 f24 1"/>
              <a:gd name="f31" fmla="*/ 3 f25 1"/>
              <a:gd name="f32" fmla="*/ 80 f24 1"/>
              <a:gd name="f33" fmla="*/ 0 f25 1"/>
              <a:gd name="f34" fmla="*/ 6 f25 1"/>
              <a:gd name="f35" fmla="*/ 0 f24 1"/>
              <a:gd name="f36" fmla="+- f26 0 f1"/>
              <a:gd name="f37" fmla="*/ f29 1 8"/>
              <a:gd name="f38" fmla="*/ f30 1 80"/>
              <a:gd name="f39" fmla="*/ f31 1 8"/>
              <a:gd name="f40" fmla="*/ f32 1 80"/>
              <a:gd name="f41" fmla="*/ f33 1 8"/>
              <a:gd name="f42" fmla="*/ f34 1 8"/>
              <a:gd name="f43" fmla="*/ f35 1 80"/>
              <a:gd name="f44" fmla="*/ 0 1 f27"/>
              <a:gd name="f45" fmla="*/ f21 1 f27"/>
              <a:gd name="f46" fmla="*/ 0 1 f28"/>
              <a:gd name="f47" fmla="*/ f22 1 f28"/>
              <a:gd name="f48" fmla="*/ f37 1 f27"/>
              <a:gd name="f49" fmla="*/ f38 1 f28"/>
              <a:gd name="f50" fmla="*/ f39 1 f27"/>
              <a:gd name="f51" fmla="*/ f40 1 f28"/>
              <a:gd name="f52" fmla="*/ f41 1 f27"/>
              <a:gd name="f53" fmla="*/ f42 1 f27"/>
              <a:gd name="f54" fmla="*/ f43 1 f28"/>
              <a:gd name="f55" fmla="*/ f44 f18 1"/>
              <a:gd name="f56" fmla="*/ f45 f18 1"/>
              <a:gd name="f57" fmla="*/ f47 f19 1"/>
              <a:gd name="f58" fmla="*/ f46 f19 1"/>
              <a:gd name="f59" fmla="*/ f48 f18 1"/>
              <a:gd name="f60" fmla="*/ f49 f19 1"/>
              <a:gd name="f61" fmla="*/ f50 f18 1"/>
              <a:gd name="f62" fmla="*/ f51 f19 1"/>
              <a:gd name="f63" fmla="*/ f52 f18 1"/>
              <a:gd name="f64" fmla="*/ f53 f18 1"/>
              <a:gd name="f65" fmla="*/ f54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9" y="f60"/>
              </a:cxn>
              <a:cxn ang="f36">
                <a:pos x="f61" y="f62"/>
              </a:cxn>
              <a:cxn ang="f36">
                <a:pos x="f63" y="f62"/>
              </a:cxn>
              <a:cxn ang="f36">
                <a:pos x="f64" y="f65"/>
              </a:cxn>
              <a:cxn ang="f36">
                <a:pos x="f59" y="f60"/>
              </a:cxn>
            </a:cxnLst>
            <a:rect l="f55" t="f58" r="f56" b="f57"/>
            <a:pathLst>
              <a:path w="8" h="80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7"/>
                  <a:pt x="f8" y="f7"/>
                  <a:pt x="f5" y="f7"/>
                </a:cubicBezTo>
                <a:cubicBezTo>
                  <a:pt x="f14" y="f12"/>
                  <a:pt x="f15" y="f10"/>
                  <a:pt x="f16" y="f5"/>
                </a:cubicBezTo>
                <a:cubicBezTo>
                  <a:pt x="f9" y="f5"/>
                  <a:pt x="f6" y="f8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0" name="Freeform 135">
            <a:extLst>
              <a:ext uri="{FF2B5EF4-FFF2-40B4-BE49-F238E27FC236}">
                <a16:creationId xmlns:a16="http://schemas.microsoft.com/office/drawing/2014/main" id="{8687D116-7C05-2F9D-E859-07B27ACA83E4}"/>
              </a:ext>
            </a:extLst>
          </p:cNvPr>
          <p:cNvSpPr/>
          <p:nvPr/>
        </p:nvSpPr>
        <p:spPr>
          <a:xfrm>
            <a:off x="5440359" y="3862389"/>
            <a:ext cx="30166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9"/>
              <a:gd name="f8" fmla="val 6"/>
              <a:gd name="f9" fmla="val 26"/>
              <a:gd name="f10" fmla="val 5"/>
              <a:gd name="f11" fmla="val 53"/>
              <a:gd name="f12" fmla="val 3"/>
              <a:gd name="f13" fmla="val 2"/>
              <a:gd name="f14" fmla="val 1"/>
              <a:gd name="f15" fmla="val 52"/>
              <a:gd name="f16" fmla="val 7"/>
              <a:gd name="f17" fmla="+- 0 0 -90"/>
              <a:gd name="f18" fmla="*/ f3 1 8"/>
              <a:gd name="f19" fmla="*/ f4 1 79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79"/>
              <a:gd name="f29" fmla="*/ 8 f25 1"/>
              <a:gd name="f30" fmla="*/ 0 f24 1"/>
              <a:gd name="f31" fmla="*/ 3 f25 1"/>
              <a:gd name="f32" fmla="*/ 79 f24 1"/>
              <a:gd name="f33" fmla="*/ 0 f25 1"/>
              <a:gd name="f34" fmla="*/ 5 f25 1"/>
              <a:gd name="f35" fmla="+- f26 0 f1"/>
              <a:gd name="f36" fmla="*/ f29 1 8"/>
              <a:gd name="f37" fmla="*/ f30 1 79"/>
              <a:gd name="f38" fmla="*/ f31 1 8"/>
              <a:gd name="f39" fmla="*/ f32 1 79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79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7"/>
                  <a:pt x="f14" y="f7"/>
                  <a:pt x="f5" y="f7"/>
                </a:cubicBezTo>
                <a:cubicBezTo>
                  <a:pt x="f13" y="f15"/>
                  <a:pt x="f12" y="f9"/>
                  <a:pt x="f10" y="f5"/>
                </a:cubicBezTo>
                <a:cubicBezTo>
                  <a:pt x="f8" y="f5"/>
                  <a:pt x="f1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1" name="Freeform 136">
            <a:extLst>
              <a:ext uri="{FF2B5EF4-FFF2-40B4-BE49-F238E27FC236}">
                <a16:creationId xmlns:a16="http://schemas.microsoft.com/office/drawing/2014/main" id="{28924B8C-4861-BE52-2ADF-F2B95AA03019}"/>
              </a:ext>
            </a:extLst>
          </p:cNvPr>
          <p:cNvSpPr/>
          <p:nvPr/>
        </p:nvSpPr>
        <p:spPr>
          <a:xfrm>
            <a:off x="5561015" y="2071692"/>
            <a:ext cx="30166" cy="293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8"/>
              <a:gd name="f8" fmla="val 1"/>
              <a:gd name="f9" fmla="val 52"/>
              <a:gd name="f10" fmla="val 3"/>
              <a:gd name="f11" fmla="val 26"/>
              <a:gd name="f12" fmla="val 5"/>
              <a:gd name="f13" fmla="val 6"/>
              <a:gd name="f14" fmla="val 7"/>
              <a:gd name="f15" fmla="val 4"/>
              <a:gd name="f16" fmla="val 2"/>
              <a:gd name="f17" fmla="+- 0 0 -90"/>
              <a:gd name="f18" fmla="*/ f3 1 8"/>
              <a:gd name="f19" fmla="*/ f4 1 78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"/>
              <a:gd name="f28" fmla="*/ f24 1 78"/>
              <a:gd name="f29" fmla="*/ 0 f25 1"/>
              <a:gd name="f30" fmla="*/ 78 f24 1"/>
              <a:gd name="f31" fmla="*/ 5 f25 1"/>
              <a:gd name="f32" fmla="*/ 0 f24 1"/>
              <a:gd name="f33" fmla="*/ 8 f25 1"/>
              <a:gd name="f34" fmla="*/ 2 f25 1"/>
              <a:gd name="f35" fmla="+- f26 0 f1"/>
              <a:gd name="f36" fmla="*/ f29 1 8"/>
              <a:gd name="f37" fmla="*/ f30 1 78"/>
              <a:gd name="f38" fmla="*/ f31 1 8"/>
              <a:gd name="f39" fmla="*/ f32 1 78"/>
              <a:gd name="f40" fmla="*/ f33 1 8"/>
              <a:gd name="f41" fmla="*/ f34 1 8"/>
              <a:gd name="f42" fmla="*/ 0 1 f27"/>
              <a:gd name="f43" fmla="*/ f21 1 f27"/>
              <a:gd name="f44" fmla="*/ 0 1 f28"/>
              <a:gd name="f45" fmla="*/ f22 1 f28"/>
              <a:gd name="f46" fmla="*/ f36 1 f27"/>
              <a:gd name="f47" fmla="*/ f37 1 f28"/>
              <a:gd name="f48" fmla="*/ f38 1 f27"/>
              <a:gd name="f49" fmla="*/ f39 1 f28"/>
              <a:gd name="f50" fmla="*/ f40 1 f27"/>
              <a:gd name="f51" fmla="*/ f41 1 f27"/>
              <a:gd name="f52" fmla="*/ f42 f18 1"/>
              <a:gd name="f53" fmla="*/ f43 f18 1"/>
              <a:gd name="f54" fmla="*/ f45 f19 1"/>
              <a:gd name="f55" fmla="*/ f44 f19 1"/>
              <a:gd name="f56" fmla="*/ f46 f18 1"/>
              <a:gd name="f57" fmla="*/ f47 f19 1"/>
              <a:gd name="f58" fmla="*/ f48 f18 1"/>
              <a:gd name="f59" fmla="*/ f49 f19 1"/>
              <a:gd name="f60" fmla="*/ f50 f18 1"/>
              <a:gd name="f61" fmla="*/ f51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6" y="f57"/>
              </a:cxn>
              <a:cxn ang="f35">
                <a:pos x="f58" y="f59"/>
              </a:cxn>
              <a:cxn ang="f35">
                <a:pos x="f60" y="f59"/>
              </a:cxn>
              <a:cxn ang="f35">
                <a:pos x="f61" y="f57"/>
              </a:cxn>
              <a:cxn ang="f35">
                <a:pos x="f56" y="f57"/>
              </a:cxn>
            </a:cxnLst>
            <a:rect l="f52" t="f55" r="f53" b="f54"/>
            <a:pathLst>
              <a:path w="8" h="78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3" y="f11"/>
                  <a:pt x="f15" y="f9"/>
                  <a:pt x="f16" y="f7"/>
                </a:cubicBezTo>
                <a:cubicBezTo>
                  <a:pt x="f16" y="f7"/>
                  <a:pt x="f8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2" name="Freeform 137">
            <a:extLst>
              <a:ext uri="{FF2B5EF4-FFF2-40B4-BE49-F238E27FC236}">
                <a16:creationId xmlns:a16="http://schemas.microsoft.com/office/drawing/2014/main" id="{61FA2BD7-4CBF-E7DE-BBC4-8F92AAC5C254}"/>
              </a:ext>
            </a:extLst>
          </p:cNvPr>
          <p:cNvSpPr/>
          <p:nvPr/>
        </p:nvSpPr>
        <p:spPr>
          <a:xfrm>
            <a:off x="5527676" y="2519364"/>
            <a:ext cx="30166" cy="2905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7"/>
              <a:gd name="f8" fmla="val 6"/>
              <a:gd name="f9" fmla="val 25"/>
              <a:gd name="f10" fmla="val 4"/>
              <a:gd name="f11" fmla="val 51"/>
              <a:gd name="f12" fmla="val 3"/>
              <a:gd name="f13" fmla="val 2"/>
              <a:gd name="f14" fmla="val 76"/>
              <a:gd name="f15" fmla="val 1"/>
              <a:gd name="f16" fmla="val 5"/>
              <a:gd name="f17" fmla="val 7"/>
              <a:gd name="f18" fmla="+- 0 0 -90"/>
              <a:gd name="f19" fmla="*/ f3 1 8"/>
              <a:gd name="f20" fmla="*/ f4 1 77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8"/>
              <a:gd name="f29" fmla="*/ f25 1 77"/>
              <a:gd name="f30" fmla="*/ 8 f26 1"/>
              <a:gd name="f31" fmla="*/ 0 f25 1"/>
              <a:gd name="f32" fmla="*/ 3 f26 1"/>
              <a:gd name="f33" fmla="*/ 77 f25 1"/>
              <a:gd name="f34" fmla="*/ 0 f26 1"/>
              <a:gd name="f35" fmla="*/ 76 f25 1"/>
              <a:gd name="f36" fmla="*/ 5 f26 1"/>
              <a:gd name="f37" fmla="+- f27 0 f1"/>
              <a:gd name="f38" fmla="*/ f30 1 8"/>
              <a:gd name="f39" fmla="*/ f31 1 77"/>
              <a:gd name="f40" fmla="*/ f32 1 8"/>
              <a:gd name="f41" fmla="*/ f33 1 77"/>
              <a:gd name="f42" fmla="*/ f34 1 8"/>
              <a:gd name="f43" fmla="*/ f35 1 77"/>
              <a:gd name="f44" fmla="*/ f36 1 8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9"/>
              <a:gd name="f55" fmla="*/ f44 1 f28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20 1"/>
              <a:gd name="f66" fmla="*/ f55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5"/>
              </a:cxn>
              <a:cxn ang="f37">
                <a:pos x="f66" y="f61"/>
              </a:cxn>
              <a:cxn ang="f37">
                <a:pos x="f60" y="f61"/>
              </a:cxn>
            </a:cxnLst>
            <a:rect l="f56" t="f59" r="f57" b="f58"/>
            <a:pathLst>
              <a:path w="8" h="77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3" y="f14"/>
                  <a:pt x="f15" y="f14"/>
                  <a:pt x="f5" y="f14"/>
                </a:cubicBezTo>
                <a:cubicBezTo>
                  <a:pt x="f15" y="f11"/>
                  <a:pt x="f12" y="f9"/>
                  <a:pt x="f16" y="f5"/>
                </a:cubicBezTo>
                <a:cubicBezTo>
                  <a:pt x="f8" y="f5"/>
                  <a:pt x="f17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3" name="Freeform 138">
            <a:extLst>
              <a:ext uri="{FF2B5EF4-FFF2-40B4-BE49-F238E27FC236}">
                <a16:creationId xmlns:a16="http://schemas.microsoft.com/office/drawing/2014/main" id="{F6FB8C0A-60B0-F3FB-D99B-49ED80A8DB60}"/>
              </a:ext>
            </a:extLst>
          </p:cNvPr>
          <p:cNvSpPr/>
          <p:nvPr/>
        </p:nvSpPr>
        <p:spPr>
          <a:xfrm>
            <a:off x="4905371" y="3376614"/>
            <a:ext cx="25402" cy="2794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"/>
              <a:gd name="f7" fmla="val 74"/>
              <a:gd name="f8" fmla="val 1"/>
              <a:gd name="f9" fmla="val 49"/>
              <a:gd name="f10" fmla="val 2"/>
              <a:gd name="f11" fmla="val 25"/>
              <a:gd name="f12" fmla="val 3"/>
              <a:gd name="f13" fmla="val 5"/>
              <a:gd name="f14" fmla="val 6"/>
              <a:gd name="f15" fmla="val 4"/>
              <a:gd name="f16" fmla="+- 0 0 -90"/>
              <a:gd name="f17" fmla="*/ f3 1 7"/>
              <a:gd name="f18" fmla="*/ f4 1 74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7"/>
              <a:gd name="f27" fmla="*/ f23 1 74"/>
              <a:gd name="f28" fmla="*/ 0 f24 1"/>
              <a:gd name="f29" fmla="*/ 74 f23 1"/>
              <a:gd name="f30" fmla="*/ 3 f24 1"/>
              <a:gd name="f31" fmla="*/ 0 f23 1"/>
              <a:gd name="f32" fmla="*/ 7 f24 1"/>
              <a:gd name="f33" fmla="*/ 2 f24 1"/>
              <a:gd name="f34" fmla="+- f25 0 f1"/>
              <a:gd name="f35" fmla="*/ f28 1 7"/>
              <a:gd name="f36" fmla="*/ f29 1 74"/>
              <a:gd name="f37" fmla="*/ f30 1 7"/>
              <a:gd name="f38" fmla="*/ f31 1 74"/>
              <a:gd name="f39" fmla="*/ f32 1 7"/>
              <a:gd name="f40" fmla="*/ f33 1 7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7" h="74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3" y="f5"/>
                  <a:pt x="f14" y="f5"/>
                  <a:pt x="f6" y="f5"/>
                </a:cubicBezTo>
                <a:cubicBezTo>
                  <a:pt x="f13" y="f11"/>
                  <a:pt x="f15" y="f9"/>
                  <a:pt x="f10" y="f7"/>
                </a:cubicBezTo>
                <a:cubicBezTo>
                  <a:pt x="f8" y="f7"/>
                  <a:pt x="f8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4" name="Freeform 139">
            <a:extLst>
              <a:ext uri="{FF2B5EF4-FFF2-40B4-BE49-F238E27FC236}">
                <a16:creationId xmlns:a16="http://schemas.microsoft.com/office/drawing/2014/main" id="{46191127-ECA9-9D8A-B4A7-9D18311C86F8}"/>
              </a:ext>
            </a:extLst>
          </p:cNvPr>
          <p:cNvSpPr/>
          <p:nvPr/>
        </p:nvSpPr>
        <p:spPr>
          <a:xfrm>
            <a:off x="5075240" y="2995610"/>
            <a:ext cx="22229" cy="2333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"/>
              <a:gd name="f7" fmla="val 62"/>
              <a:gd name="f8" fmla="val 2"/>
              <a:gd name="f9" fmla="val 41"/>
              <a:gd name="f10" fmla="val 3"/>
              <a:gd name="f11" fmla="val 21"/>
              <a:gd name="f12" fmla="val 5"/>
              <a:gd name="f13" fmla="val 4"/>
              <a:gd name="f14" fmla="val 42"/>
              <a:gd name="f15" fmla="val 1"/>
              <a:gd name="f16" fmla="+- 0 0 -90"/>
              <a:gd name="f17" fmla="*/ f3 1 6"/>
              <a:gd name="f18" fmla="*/ f4 1 62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6"/>
              <a:gd name="f27" fmla="*/ f23 1 62"/>
              <a:gd name="f28" fmla="*/ 0 f24 1"/>
              <a:gd name="f29" fmla="*/ 62 f23 1"/>
              <a:gd name="f30" fmla="*/ 5 f24 1"/>
              <a:gd name="f31" fmla="*/ 0 f23 1"/>
              <a:gd name="f32" fmla="*/ 6 f24 1"/>
              <a:gd name="f33" fmla="*/ 2 f24 1"/>
              <a:gd name="f34" fmla="+- f25 0 f1"/>
              <a:gd name="f35" fmla="*/ f28 1 6"/>
              <a:gd name="f36" fmla="*/ f29 1 62"/>
              <a:gd name="f37" fmla="*/ f30 1 6"/>
              <a:gd name="f38" fmla="*/ f31 1 62"/>
              <a:gd name="f39" fmla="*/ f32 1 6"/>
              <a:gd name="f40" fmla="*/ f33 1 6"/>
              <a:gd name="f41" fmla="*/ 0 1 f26"/>
              <a:gd name="f42" fmla="*/ f20 1 f26"/>
              <a:gd name="f43" fmla="*/ 0 1 f27"/>
              <a:gd name="f44" fmla="*/ f21 1 f27"/>
              <a:gd name="f45" fmla="*/ f35 1 f26"/>
              <a:gd name="f46" fmla="*/ f36 1 f27"/>
              <a:gd name="f47" fmla="*/ f37 1 f26"/>
              <a:gd name="f48" fmla="*/ f38 1 f27"/>
              <a:gd name="f49" fmla="*/ f39 1 f26"/>
              <a:gd name="f50" fmla="*/ f40 1 f26"/>
              <a:gd name="f51" fmla="*/ f41 f17 1"/>
              <a:gd name="f52" fmla="*/ f42 f17 1"/>
              <a:gd name="f53" fmla="*/ f44 f18 1"/>
              <a:gd name="f54" fmla="*/ f43 f18 1"/>
              <a:gd name="f55" fmla="*/ f45 f17 1"/>
              <a:gd name="f56" fmla="*/ f46 f18 1"/>
              <a:gd name="f57" fmla="*/ f47 f17 1"/>
              <a:gd name="f58" fmla="*/ f48 f18 1"/>
              <a:gd name="f59" fmla="*/ f49 f17 1"/>
              <a:gd name="f60" fmla="*/ f5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5" y="f56"/>
              </a:cxn>
              <a:cxn ang="f34">
                <a:pos x="f57" y="f58"/>
              </a:cxn>
              <a:cxn ang="f34">
                <a:pos x="f59" y="f58"/>
              </a:cxn>
              <a:cxn ang="f34">
                <a:pos x="f60" y="f56"/>
              </a:cxn>
              <a:cxn ang="f34">
                <a:pos x="f55" y="f56"/>
              </a:cxn>
            </a:cxnLst>
            <a:rect l="f51" t="f54" r="f52" b="f53"/>
            <a:pathLst>
              <a:path w="6" h="62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12" y="f5"/>
                  <a:pt x="f12" y="f5"/>
                  <a:pt x="f6" y="f5"/>
                </a:cubicBezTo>
                <a:cubicBezTo>
                  <a:pt x="f13" y="f11"/>
                  <a:pt x="f10" y="f14"/>
                  <a:pt x="f8" y="f7"/>
                </a:cubicBezTo>
                <a:cubicBezTo>
                  <a:pt x="f15" y="f7"/>
                  <a:pt x="f15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5" name="Freeform 140">
            <a:extLst>
              <a:ext uri="{FF2B5EF4-FFF2-40B4-BE49-F238E27FC236}">
                <a16:creationId xmlns:a16="http://schemas.microsoft.com/office/drawing/2014/main" id="{6DD6AD21-F572-C7C2-61DF-7C41CA3D8AF2}"/>
              </a:ext>
            </a:extLst>
          </p:cNvPr>
          <p:cNvSpPr/>
          <p:nvPr/>
        </p:nvSpPr>
        <p:spPr>
          <a:xfrm>
            <a:off x="5135563" y="2078038"/>
            <a:ext cx="14292" cy="1666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"/>
              <a:gd name="f7" fmla="val 44"/>
              <a:gd name="f8" fmla="val 3"/>
              <a:gd name="f9" fmla="val 15"/>
              <a:gd name="f10" fmla="val 2"/>
              <a:gd name="f11" fmla="val 29"/>
              <a:gd name="f12" fmla="val 1"/>
              <a:gd name="f13" fmla="val 14"/>
              <a:gd name="f14" fmla="+- 0 0 -90"/>
              <a:gd name="f15" fmla="*/ f3 1 4"/>
              <a:gd name="f16" fmla="*/ f4 1 44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4"/>
              <a:gd name="f25" fmla="*/ f21 1 44"/>
              <a:gd name="f26" fmla="*/ 4 f22 1"/>
              <a:gd name="f27" fmla="*/ 0 f21 1"/>
              <a:gd name="f28" fmla="*/ 1 f22 1"/>
              <a:gd name="f29" fmla="*/ 44 f21 1"/>
              <a:gd name="f30" fmla="*/ 0 f22 1"/>
              <a:gd name="f31" fmla="*/ 3 f22 1"/>
              <a:gd name="f32" fmla="+- f23 0 f1"/>
              <a:gd name="f33" fmla="*/ f26 1 4"/>
              <a:gd name="f34" fmla="*/ f27 1 44"/>
              <a:gd name="f35" fmla="*/ f28 1 4"/>
              <a:gd name="f36" fmla="*/ f29 1 44"/>
              <a:gd name="f37" fmla="*/ f30 1 4"/>
              <a:gd name="f38" fmla="*/ f31 1 4"/>
              <a:gd name="f39" fmla="*/ 0 1 f24"/>
              <a:gd name="f40" fmla="*/ f18 1 f24"/>
              <a:gd name="f41" fmla="*/ 0 1 f25"/>
              <a:gd name="f42" fmla="*/ f19 1 f25"/>
              <a:gd name="f43" fmla="*/ f33 1 f24"/>
              <a:gd name="f44" fmla="*/ f34 1 f25"/>
              <a:gd name="f45" fmla="*/ f35 1 f24"/>
              <a:gd name="f46" fmla="*/ f36 1 f25"/>
              <a:gd name="f47" fmla="*/ f37 1 f24"/>
              <a:gd name="f48" fmla="*/ f38 1 f24"/>
              <a:gd name="f49" fmla="*/ f39 f15 1"/>
              <a:gd name="f50" fmla="*/ f40 f15 1"/>
              <a:gd name="f51" fmla="*/ f42 f16 1"/>
              <a:gd name="f52" fmla="*/ f41 f16 1"/>
              <a:gd name="f53" fmla="*/ f43 f15 1"/>
              <a:gd name="f54" fmla="*/ f44 f16 1"/>
              <a:gd name="f55" fmla="*/ f45 f15 1"/>
              <a:gd name="f56" fmla="*/ f46 f16 1"/>
              <a:gd name="f57" fmla="*/ f47 f15 1"/>
              <a:gd name="f58" fmla="*/ f48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3" y="f54"/>
              </a:cxn>
              <a:cxn ang="f32">
                <a:pos x="f55" y="f56"/>
              </a:cxn>
              <a:cxn ang="f32">
                <a:pos x="f57" y="f56"/>
              </a:cxn>
              <a:cxn ang="f32">
                <a:pos x="f58" y="f54"/>
              </a:cxn>
              <a:cxn ang="f32">
                <a:pos x="f53" y="f54"/>
              </a:cxn>
            </a:cxnLst>
            <a:rect l="f49" t="f52" r="f50" b="f51"/>
            <a:pathLst>
              <a:path w="4" h="44">
                <a:moveTo>
                  <a:pt x="f6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12" y="f7"/>
                  <a:pt x="f5" y="f7"/>
                  <a:pt x="f5" y="f7"/>
                </a:cubicBezTo>
                <a:cubicBezTo>
                  <a:pt x="f12" y="f11"/>
                  <a:pt x="f10" y="f13"/>
                  <a:pt x="f8" y="f5"/>
                </a:cubicBezTo>
                <a:cubicBezTo>
                  <a:pt x="f8" y="f5"/>
                  <a:pt x="f6" y="f5"/>
                  <a:pt x="f6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6" name="Freeform 141">
            <a:extLst>
              <a:ext uri="{FF2B5EF4-FFF2-40B4-BE49-F238E27FC236}">
                <a16:creationId xmlns:a16="http://schemas.microsoft.com/office/drawing/2014/main" id="{05B7D784-6D1A-4549-55AB-7797A2C2615A}"/>
              </a:ext>
            </a:extLst>
          </p:cNvPr>
          <p:cNvSpPr/>
          <p:nvPr/>
        </p:nvSpPr>
        <p:spPr>
          <a:xfrm>
            <a:off x="5489572" y="3413126"/>
            <a:ext cx="15873" cy="1254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"/>
              <a:gd name="f7" fmla="val 33"/>
              <a:gd name="f8" fmla="val 1"/>
              <a:gd name="f9" fmla="val 22"/>
              <a:gd name="f10" fmla="val 11"/>
              <a:gd name="f11" fmla="val 2"/>
              <a:gd name="f12" fmla="val 3"/>
              <a:gd name="f13" fmla="+- 0 0 -90"/>
              <a:gd name="f14" fmla="*/ f3 1 4"/>
              <a:gd name="f15" fmla="*/ f4 1 33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4"/>
              <a:gd name="f24" fmla="*/ f20 1 33"/>
              <a:gd name="f25" fmla="*/ 1 f21 1"/>
              <a:gd name="f26" fmla="*/ 33 f20 1"/>
              <a:gd name="f27" fmla="*/ 0 f20 1"/>
              <a:gd name="f28" fmla="*/ 4 f21 1"/>
              <a:gd name="f29" fmla="*/ 1 f20 1"/>
              <a:gd name="f30" fmla="*/ 0 f21 1"/>
              <a:gd name="f31" fmla="+- f22 0 f1"/>
              <a:gd name="f32" fmla="*/ f25 1 4"/>
              <a:gd name="f33" fmla="*/ f26 1 33"/>
              <a:gd name="f34" fmla="*/ f27 1 33"/>
              <a:gd name="f35" fmla="*/ f28 1 4"/>
              <a:gd name="f36" fmla="*/ f29 1 33"/>
              <a:gd name="f37" fmla="*/ f30 1 4"/>
              <a:gd name="f38" fmla="*/ 0 1 f23"/>
              <a:gd name="f39" fmla="*/ f17 1 f23"/>
              <a:gd name="f40" fmla="*/ 0 1 f24"/>
              <a:gd name="f41" fmla="*/ f18 1 f24"/>
              <a:gd name="f42" fmla="*/ f32 1 f23"/>
              <a:gd name="f43" fmla="*/ f33 1 f24"/>
              <a:gd name="f44" fmla="*/ f34 1 f24"/>
              <a:gd name="f45" fmla="*/ f35 1 f23"/>
              <a:gd name="f46" fmla="*/ f36 1 f24"/>
              <a:gd name="f47" fmla="*/ f37 1 f23"/>
              <a:gd name="f48" fmla="*/ f38 f14 1"/>
              <a:gd name="f49" fmla="*/ f39 f14 1"/>
              <a:gd name="f50" fmla="*/ f41 f15 1"/>
              <a:gd name="f51" fmla="*/ f40 f15 1"/>
              <a:gd name="f52" fmla="*/ f42 f14 1"/>
              <a:gd name="f53" fmla="*/ f43 f15 1"/>
              <a:gd name="f54" fmla="*/ f44 f15 1"/>
              <a:gd name="f55" fmla="*/ f45 f14 1"/>
              <a:gd name="f56" fmla="*/ f46 f15 1"/>
              <a:gd name="f57" fmla="*/ f47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2" y="f53"/>
              </a:cxn>
              <a:cxn ang="f31">
                <a:pos x="f52" y="f54"/>
              </a:cxn>
              <a:cxn ang="f31">
                <a:pos x="f55" y="f56"/>
              </a:cxn>
              <a:cxn ang="f31">
                <a:pos x="f57" y="f53"/>
              </a:cxn>
              <a:cxn ang="f31">
                <a:pos x="f52" y="f53"/>
              </a:cxn>
            </a:cxnLst>
            <a:rect l="f48" t="f51" r="f49" b="f50"/>
            <a:pathLst>
              <a:path w="4" h="33">
                <a:moveTo>
                  <a:pt x="f8" y="f7"/>
                </a:moveTo>
                <a:cubicBezTo>
                  <a:pt x="f8" y="f9"/>
                  <a:pt x="f8" y="f10"/>
                  <a:pt x="f8" y="f5"/>
                </a:cubicBezTo>
                <a:cubicBezTo>
                  <a:pt x="f11" y="f5"/>
                  <a:pt x="f12" y="f5"/>
                  <a:pt x="f6" y="f8"/>
                </a:cubicBezTo>
                <a:cubicBezTo>
                  <a:pt x="f12" y="f10"/>
                  <a:pt x="f8" y="f9"/>
                  <a:pt x="f5" y="f7"/>
                </a:cubicBezTo>
                <a:cubicBezTo>
                  <a:pt x="f5" y="f7"/>
                  <a:pt x="f8" y="f7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7" name="Freeform 142">
            <a:extLst>
              <a:ext uri="{FF2B5EF4-FFF2-40B4-BE49-F238E27FC236}">
                <a16:creationId xmlns:a16="http://schemas.microsoft.com/office/drawing/2014/main" id="{BB517A24-192D-D435-6BCC-67A32C810F1F}"/>
              </a:ext>
            </a:extLst>
          </p:cNvPr>
          <p:cNvSpPr/>
          <p:nvPr/>
        </p:nvSpPr>
        <p:spPr>
          <a:xfrm>
            <a:off x="5187948" y="3395660"/>
            <a:ext cx="19046" cy="857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"/>
              <a:gd name="f7" fmla="val 23"/>
              <a:gd name="f8" fmla="val 1"/>
              <a:gd name="f9" fmla="val 16"/>
              <a:gd name="f10" fmla="val 2"/>
              <a:gd name="f11" fmla="val 8"/>
              <a:gd name="f12" fmla="val 3"/>
              <a:gd name="f13" fmla="val 4"/>
              <a:gd name="f14" fmla="+- 0 0 -90"/>
              <a:gd name="f15" fmla="*/ f3 1 5"/>
              <a:gd name="f16" fmla="*/ f4 1 23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"/>
              <a:gd name="f25" fmla="*/ f21 1 23"/>
              <a:gd name="f26" fmla="*/ 0 f22 1"/>
              <a:gd name="f27" fmla="*/ 23 f21 1"/>
              <a:gd name="f28" fmla="*/ 2 f22 1"/>
              <a:gd name="f29" fmla="*/ 0 f21 1"/>
              <a:gd name="f30" fmla="*/ 5 f22 1"/>
              <a:gd name="f31" fmla="*/ 1 f21 1"/>
              <a:gd name="f32" fmla="*/ 4 f22 1"/>
              <a:gd name="f33" fmla="+- f23 0 f1"/>
              <a:gd name="f34" fmla="*/ f26 1 5"/>
              <a:gd name="f35" fmla="*/ f27 1 23"/>
              <a:gd name="f36" fmla="*/ f28 1 5"/>
              <a:gd name="f37" fmla="*/ f29 1 23"/>
              <a:gd name="f38" fmla="*/ f30 1 5"/>
              <a:gd name="f39" fmla="*/ f31 1 23"/>
              <a:gd name="f40" fmla="*/ f32 1 5"/>
              <a:gd name="f41" fmla="*/ 0 1 f24"/>
              <a:gd name="f42" fmla="*/ f18 1 f24"/>
              <a:gd name="f43" fmla="*/ 0 1 f25"/>
              <a:gd name="f44" fmla="*/ f19 1 f25"/>
              <a:gd name="f45" fmla="*/ f34 1 f24"/>
              <a:gd name="f46" fmla="*/ f35 1 f25"/>
              <a:gd name="f47" fmla="*/ f36 1 f24"/>
              <a:gd name="f48" fmla="*/ f37 1 f25"/>
              <a:gd name="f49" fmla="*/ f38 1 f24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6 1"/>
              <a:gd name="f60" fmla="*/ f49 f15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9"/>
              </a:cxn>
              <a:cxn ang="f33">
                <a:pos x="f60" y="f61"/>
              </a:cxn>
              <a:cxn ang="f33">
                <a:pos x="f62" y="f57"/>
              </a:cxn>
              <a:cxn ang="f33">
                <a:pos x="f56" y="f57"/>
              </a:cxn>
            </a:cxnLst>
            <a:rect l="f52" t="f55" r="f53" b="f54"/>
            <a:pathLst>
              <a:path w="5" h="23">
                <a:moveTo>
                  <a:pt x="f5" y="f7"/>
                </a:moveTo>
                <a:cubicBezTo>
                  <a:pt x="f8" y="f9"/>
                  <a:pt x="f10" y="f11"/>
                  <a:pt x="f10" y="f5"/>
                </a:cubicBezTo>
                <a:cubicBezTo>
                  <a:pt x="f12" y="f5"/>
                  <a:pt x="f13" y="f5"/>
                  <a:pt x="f6" y="f8"/>
                </a:cubicBezTo>
                <a:cubicBezTo>
                  <a:pt x="f6" y="f11"/>
                  <a:pt x="f13" y="f9"/>
                  <a:pt x="f13" y="f7"/>
                </a:cubicBezTo>
                <a:cubicBezTo>
                  <a:pt x="f12" y="f7"/>
                  <a:pt x="f8" y="f7"/>
                  <a:pt x="f5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8" name="Freeform 148">
            <a:extLst>
              <a:ext uri="{FF2B5EF4-FFF2-40B4-BE49-F238E27FC236}">
                <a16:creationId xmlns:a16="http://schemas.microsoft.com/office/drawing/2014/main" id="{5291E3C9-E376-54D0-0429-B16D50F02EE9}"/>
              </a:ext>
            </a:extLst>
          </p:cNvPr>
          <p:cNvSpPr/>
          <p:nvPr/>
        </p:nvSpPr>
        <p:spPr>
          <a:xfrm>
            <a:off x="157167" y="5280029"/>
            <a:ext cx="4479929" cy="13017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79"/>
              <a:gd name="f7" fmla="val 430"/>
              <a:gd name="f8" fmla="val 415"/>
              <a:gd name="f9" fmla="val 1470"/>
              <a:gd name="f10" fmla="val 427"/>
              <a:gd name="f11" fmla="val 1458"/>
              <a:gd name="f12" fmla="val 1443"/>
              <a:gd name="f13" fmla="val 974"/>
              <a:gd name="f14" fmla="val 505"/>
              <a:gd name="f15" fmla="val 36"/>
              <a:gd name="f16" fmla="val 33"/>
              <a:gd name="f17" fmla="val 31"/>
              <a:gd name="f18" fmla="val 29"/>
              <a:gd name="f19" fmla="val 10"/>
              <a:gd name="f20" fmla="val 429"/>
              <a:gd name="f21" fmla="val 420"/>
              <a:gd name="f22" fmla="val 405"/>
              <a:gd name="f23" fmla="val 389"/>
              <a:gd name="f24" fmla="val 380"/>
              <a:gd name="f25" fmla="val 148"/>
              <a:gd name="f26" fmla="val 267"/>
              <a:gd name="f27" fmla="val 387"/>
              <a:gd name="f28" fmla="val 399"/>
              <a:gd name="f29" fmla="val 403"/>
              <a:gd name="f30" fmla="val 377"/>
              <a:gd name="f31" fmla="val 365"/>
              <a:gd name="f32" fmla="val 424"/>
              <a:gd name="f33" fmla="val 248"/>
              <a:gd name="f34" fmla="val 443"/>
              <a:gd name="f35" fmla="val 130"/>
              <a:gd name="f36" fmla="val 463"/>
              <a:gd name="f37" fmla="val 13"/>
              <a:gd name="f38" fmla="val 464"/>
              <a:gd name="f39" fmla="val 465"/>
              <a:gd name="f40" fmla="val 6"/>
              <a:gd name="f41" fmla="val 466"/>
              <a:gd name="f42" fmla="val 644"/>
              <a:gd name="f43" fmla="val 30"/>
              <a:gd name="f44" fmla="val 821"/>
              <a:gd name="f45" fmla="val 60"/>
              <a:gd name="f46" fmla="val 1001"/>
              <a:gd name="f47" fmla="val 90"/>
              <a:gd name="f48" fmla="val 985"/>
              <a:gd name="f49" fmla="val 186"/>
              <a:gd name="f50" fmla="val 969"/>
              <a:gd name="f51" fmla="val 282"/>
              <a:gd name="f52" fmla="val 953"/>
              <a:gd name="f53" fmla="val 960"/>
              <a:gd name="f54" fmla="val 965"/>
              <a:gd name="f55" fmla="val 971"/>
              <a:gd name="f56" fmla="val 1129"/>
              <a:gd name="f57" fmla="val 1286"/>
              <a:gd name="f58" fmla="val 1444"/>
              <a:gd name="f59" fmla="val 1459"/>
              <a:gd name="f60" fmla="val 1471"/>
              <a:gd name="f61" fmla="val 383"/>
              <a:gd name="f62" fmla="val 395"/>
              <a:gd name="f63" fmla="val 402"/>
              <a:gd name="f64" fmla="val 408"/>
              <a:gd name="f65" fmla="val 652"/>
              <a:gd name="f66" fmla="val 379"/>
              <a:gd name="f67" fmla="val 664"/>
              <a:gd name="f68" fmla="val 306"/>
              <a:gd name="f69" fmla="val 677"/>
              <a:gd name="f70" fmla="val 234"/>
              <a:gd name="f71" fmla="val 688"/>
              <a:gd name="f72" fmla="val 161"/>
              <a:gd name="f73" fmla="val 695"/>
              <a:gd name="f74" fmla="val 119"/>
              <a:gd name="f75" fmla="val 667"/>
              <a:gd name="f76" fmla="val 84"/>
              <a:gd name="f77" fmla="val 624"/>
              <a:gd name="f78" fmla="val 77"/>
              <a:gd name="f79" fmla="val 587"/>
              <a:gd name="f80" fmla="val 72"/>
              <a:gd name="f81" fmla="val 550"/>
              <a:gd name="f82" fmla="val 100"/>
              <a:gd name="f83" fmla="val 543"/>
              <a:gd name="f84" fmla="val 138"/>
              <a:gd name="f85" fmla="val 540"/>
              <a:gd name="f86" fmla="val 153"/>
              <a:gd name="f87" fmla="val 538"/>
              <a:gd name="f88" fmla="val 169"/>
              <a:gd name="f89" fmla="val 535"/>
              <a:gd name="f90" fmla="val 184"/>
              <a:gd name="f91" fmla="val 525"/>
              <a:gd name="f92" fmla="val 249"/>
              <a:gd name="f93" fmla="val 514"/>
              <a:gd name="f94" fmla="val 314"/>
              <a:gd name="f95" fmla="val 503"/>
              <a:gd name="f96" fmla="val 519"/>
              <a:gd name="f97" fmla="val 552"/>
              <a:gd name="f98" fmla="val 558"/>
              <a:gd name="f99" fmla="val 345"/>
              <a:gd name="f100" fmla="val 563"/>
              <a:gd name="f101" fmla="val 312"/>
              <a:gd name="f102" fmla="val 569"/>
              <a:gd name="f103" fmla="val 278"/>
              <a:gd name="f104" fmla="val 576"/>
              <a:gd name="f105" fmla="val 235"/>
              <a:gd name="f106" fmla="val 583"/>
              <a:gd name="f107" fmla="val 191"/>
              <a:gd name="f108" fmla="val 591"/>
              <a:gd name="f109" fmla="val 147"/>
              <a:gd name="f110" fmla="val 594"/>
              <a:gd name="f111" fmla="val 132"/>
              <a:gd name="f112" fmla="val 607"/>
              <a:gd name="f113" fmla="val 124"/>
              <a:gd name="f114" fmla="val 620"/>
              <a:gd name="f115" fmla="val 126"/>
              <a:gd name="f116" fmla="val 634"/>
              <a:gd name="f117" fmla="val 129"/>
              <a:gd name="f118" fmla="val 643"/>
              <a:gd name="f119" fmla="val 142"/>
              <a:gd name="f120" fmla="val 640"/>
              <a:gd name="f121" fmla="val 157"/>
              <a:gd name="f122" fmla="val 632"/>
              <a:gd name="f123" fmla="val 205"/>
              <a:gd name="f124" fmla="val 252"/>
              <a:gd name="f125" fmla="val 616"/>
              <a:gd name="f126" fmla="val 300"/>
              <a:gd name="f127" fmla="val 612"/>
              <a:gd name="f128" fmla="val 326"/>
              <a:gd name="f129" fmla="val 352"/>
              <a:gd name="f130" fmla="val 603"/>
              <a:gd name="f131" fmla="val 636"/>
              <a:gd name="f132" fmla="val 852"/>
              <a:gd name="f133" fmla="val 856"/>
              <a:gd name="f134" fmla="val 354"/>
              <a:gd name="f135" fmla="val 861"/>
              <a:gd name="f136" fmla="val 328"/>
              <a:gd name="f137" fmla="val 865"/>
              <a:gd name="f138" fmla="val 303"/>
              <a:gd name="f139" fmla="val 871"/>
              <a:gd name="f140" fmla="val 266"/>
              <a:gd name="f141" fmla="val 878"/>
              <a:gd name="f142" fmla="val 229"/>
              <a:gd name="f143" fmla="val 883"/>
              <a:gd name="f144" fmla="val 192"/>
              <a:gd name="f145" fmla="val 889"/>
              <a:gd name="f146" fmla="val 154"/>
              <a:gd name="f147" fmla="val 116"/>
              <a:gd name="f148" fmla="val 822"/>
              <a:gd name="f149" fmla="val 111"/>
              <a:gd name="f150" fmla="val 779"/>
              <a:gd name="f151" fmla="val 105"/>
              <a:gd name="f152" fmla="val 744"/>
              <a:gd name="f153" fmla="val 736"/>
              <a:gd name="f154" fmla="val 176"/>
              <a:gd name="f155" fmla="val 730"/>
              <a:gd name="f156" fmla="val 216"/>
              <a:gd name="f157" fmla="val 723"/>
              <a:gd name="f158" fmla="val 255"/>
              <a:gd name="f159" fmla="val 717"/>
              <a:gd name="f160" fmla="val 294"/>
              <a:gd name="f161" fmla="val 712"/>
              <a:gd name="f162" fmla="val 322"/>
              <a:gd name="f163" fmla="val 708"/>
              <a:gd name="f164" fmla="val 350"/>
              <a:gd name="f165" fmla="val 703"/>
              <a:gd name="f166" fmla="val 729"/>
              <a:gd name="f167" fmla="val 741"/>
              <a:gd name="f168" fmla="val 750"/>
              <a:gd name="f169" fmla="val 381"/>
              <a:gd name="f170" fmla="val 753"/>
              <a:gd name="f171" fmla="val 378"/>
              <a:gd name="f172" fmla="val 754"/>
              <a:gd name="f173" fmla="val 368"/>
              <a:gd name="f174" fmla="val 764"/>
              <a:gd name="f175" fmla="val 307"/>
              <a:gd name="f176" fmla="val 774"/>
              <a:gd name="f177" fmla="val 246"/>
              <a:gd name="f178" fmla="val 785"/>
              <a:gd name="f179" fmla="val 185"/>
              <a:gd name="f180" fmla="val 788"/>
              <a:gd name="f181" fmla="val 166"/>
              <a:gd name="f182" fmla="val 800"/>
              <a:gd name="f183" fmla="val 156"/>
              <a:gd name="f184" fmla="val 814"/>
              <a:gd name="f185" fmla="val 158"/>
              <a:gd name="f186" fmla="val 830"/>
              <a:gd name="f187" fmla="val 837"/>
              <a:gd name="f188" fmla="val 175"/>
              <a:gd name="f189" fmla="val 834"/>
              <a:gd name="f190" fmla="val 194"/>
              <a:gd name="f191" fmla="val 831"/>
              <a:gd name="f192" fmla="val 213"/>
              <a:gd name="f193" fmla="val 828"/>
              <a:gd name="f194" fmla="val 232"/>
              <a:gd name="f195" fmla="val 824"/>
              <a:gd name="f196" fmla="val 251"/>
              <a:gd name="f197" fmla="val 817"/>
              <a:gd name="f198" fmla="val 810"/>
              <a:gd name="f199" fmla="val 336"/>
              <a:gd name="f200" fmla="val 803"/>
              <a:gd name="f201" fmla="val 820"/>
              <a:gd name="f202" fmla="val 835"/>
              <a:gd name="f203" fmla="+- 0 0 -90"/>
              <a:gd name="f204" fmla="*/ f3 1 1479"/>
              <a:gd name="f205" fmla="*/ f4 1 430"/>
              <a:gd name="f206" fmla="val f5"/>
              <a:gd name="f207" fmla="val f6"/>
              <a:gd name="f208" fmla="val f7"/>
              <a:gd name="f209" fmla="*/ f203 f0 1"/>
              <a:gd name="f210" fmla="+- f208 0 f206"/>
              <a:gd name="f211" fmla="+- f207 0 f206"/>
              <a:gd name="f212" fmla="*/ f209 1 f2"/>
              <a:gd name="f213" fmla="*/ f211 1 1479"/>
              <a:gd name="f214" fmla="*/ f210 1 430"/>
              <a:gd name="f215" fmla="*/ 1479 f211 1"/>
              <a:gd name="f216" fmla="*/ 415 f210 1"/>
              <a:gd name="f217" fmla="*/ 1443 f211 1"/>
              <a:gd name="f218" fmla="*/ 430 f210 1"/>
              <a:gd name="f219" fmla="*/ 36 f211 1"/>
              <a:gd name="f220" fmla="*/ 29 f211 1"/>
              <a:gd name="f221" fmla="*/ 0 f211 1"/>
              <a:gd name="f222" fmla="*/ 405 f210 1"/>
              <a:gd name="f223" fmla="*/ 380 f210 1"/>
              <a:gd name="f224" fmla="*/ 387 f211 1"/>
              <a:gd name="f225" fmla="*/ 405 f211 1"/>
              <a:gd name="f226" fmla="*/ 365 f210 1"/>
              <a:gd name="f227" fmla="*/ 463 f211 1"/>
              <a:gd name="f228" fmla="*/ 13 f210 1"/>
              <a:gd name="f229" fmla="*/ 466 f211 1"/>
              <a:gd name="f230" fmla="*/ 0 f210 1"/>
              <a:gd name="f231" fmla="*/ 1001 f211 1"/>
              <a:gd name="f232" fmla="*/ 90 f210 1"/>
              <a:gd name="f233" fmla="*/ 953 f211 1"/>
              <a:gd name="f234" fmla="*/ 971 f211 1"/>
              <a:gd name="f235" fmla="*/ 1444 f211 1"/>
              <a:gd name="f236" fmla="*/ 395 f210 1"/>
              <a:gd name="f237" fmla="*/ 652 f211 1"/>
              <a:gd name="f238" fmla="*/ 379 f210 1"/>
              <a:gd name="f239" fmla="*/ 688 f211 1"/>
              <a:gd name="f240" fmla="*/ 161 f210 1"/>
              <a:gd name="f241" fmla="*/ 624 f211 1"/>
              <a:gd name="f242" fmla="*/ 77 f210 1"/>
              <a:gd name="f243" fmla="*/ 543 f211 1"/>
              <a:gd name="f244" fmla="*/ 138 f210 1"/>
              <a:gd name="f245" fmla="*/ 535 f211 1"/>
              <a:gd name="f246" fmla="*/ 184 f210 1"/>
              <a:gd name="f247" fmla="*/ 503 f211 1"/>
              <a:gd name="f248" fmla="*/ 552 f211 1"/>
              <a:gd name="f249" fmla="*/ 569 f211 1"/>
              <a:gd name="f250" fmla="*/ 278 f210 1"/>
              <a:gd name="f251" fmla="*/ 591 f211 1"/>
              <a:gd name="f252" fmla="*/ 147 f210 1"/>
              <a:gd name="f253" fmla="*/ 620 f211 1"/>
              <a:gd name="f254" fmla="*/ 126 f210 1"/>
              <a:gd name="f255" fmla="*/ 640 f211 1"/>
              <a:gd name="f256" fmla="*/ 157 f210 1"/>
              <a:gd name="f257" fmla="*/ 616 f211 1"/>
              <a:gd name="f258" fmla="*/ 300 f210 1"/>
              <a:gd name="f259" fmla="*/ 603 f211 1"/>
              <a:gd name="f260" fmla="*/ 852 f211 1"/>
              <a:gd name="f261" fmla="*/ 865 f211 1"/>
              <a:gd name="f262" fmla="*/ 303 f210 1"/>
              <a:gd name="f263" fmla="*/ 883 f211 1"/>
              <a:gd name="f264" fmla="*/ 192 f210 1"/>
              <a:gd name="f265" fmla="*/ 822 f211 1"/>
              <a:gd name="f266" fmla="*/ 111 f210 1"/>
              <a:gd name="f267" fmla="*/ 736 f211 1"/>
              <a:gd name="f268" fmla="*/ 176 f210 1"/>
              <a:gd name="f269" fmla="*/ 717 f211 1"/>
              <a:gd name="f270" fmla="*/ 294 f210 1"/>
              <a:gd name="f271" fmla="*/ 703 f211 1"/>
              <a:gd name="f272" fmla="*/ 741 f211 1"/>
              <a:gd name="f273" fmla="*/ 754 f211 1"/>
              <a:gd name="f274" fmla="*/ 368 f210 1"/>
              <a:gd name="f275" fmla="*/ 785 f211 1"/>
              <a:gd name="f276" fmla="*/ 185 f210 1"/>
              <a:gd name="f277" fmla="*/ 814 f211 1"/>
              <a:gd name="f278" fmla="*/ 158 f210 1"/>
              <a:gd name="f279" fmla="*/ 834 f211 1"/>
              <a:gd name="f280" fmla="*/ 194 f210 1"/>
              <a:gd name="f281" fmla="*/ 824 f211 1"/>
              <a:gd name="f282" fmla="*/ 251 f210 1"/>
              <a:gd name="f283" fmla="*/ 803 f211 1"/>
              <a:gd name="f284" fmla="+- f212 0 f1"/>
              <a:gd name="f285" fmla="*/ f215 1 1479"/>
              <a:gd name="f286" fmla="*/ f216 1 430"/>
              <a:gd name="f287" fmla="*/ f217 1 1479"/>
              <a:gd name="f288" fmla="*/ f218 1 430"/>
              <a:gd name="f289" fmla="*/ f219 1 1479"/>
              <a:gd name="f290" fmla="*/ f220 1 1479"/>
              <a:gd name="f291" fmla="*/ f221 1 1479"/>
              <a:gd name="f292" fmla="*/ f222 1 430"/>
              <a:gd name="f293" fmla="*/ f223 1 430"/>
              <a:gd name="f294" fmla="*/ f224 1 1479"/>
              <a:gd name="f295" fmla="*/ f225 1 1479"/>
              <a:gd name="f296" fmla="*/ f226 1 430"/>
              <a:gd name="f297" fmla="*/ f227 1 1479"/>
              <a:gd name="f298" fmla="*/ f228 1 430"/>
              <a:gd name="f299" fmla="*/ f229 1 1479"/>
              <a:gd name="f300" fmla="*/ f230 1 430"/>
              <a:gd name="f301" fmla="*/ f231 1 1479"/>
              <a:gd name="f302" fmla="*/ f232 1 430"/>
              <a:gd name="f303" fmla="*/ f233 1 1479"/>
              <a:gd name="f304" fmla="*/ f234 1 1479"/>
              <a:gd name="f305" fmla="*/ f235 1 1479"/>
              <a:gd name="f306" fmla="*/ f236 1 430"/>
              <a:gd name="f307" fmla="*/ f237 1 1479"/>
              <a:gd name="f308" fmla="*/ f238 1 430"/>
              <a:gd name="f309" fmla="*/ f239 1 1479"/>
              <a:gd name="f310" fmla="*/ f240 1 430"/>
              <a:gd name="f311" fmla="*/ f241 1 1479"/>
              <a:gd name="f312" fmla="*/ f242 1 430"/>
              <a:gd name="f313" fmla="*/ f243 1 1479"/>
              <a:gd name="f314" fmla="*/ f244 1 430"/>
              <a:gd name="f315" fmla="*/ f245 1 1479"/>
              <a:gd name="f316" fmla="*/ f246 1 430"/>
              <a:gd name="f317" fmla="*/ f247 1 1479"/>
              <a:gd name="f318" fmla="*/ f248 1 1479"/>
              <a:gd name="f319" fmla="*/ f249 1 1479"/>
              <a:gd name="f320" fmla="*/ f250 1 430"/>
              <a:gd name="f321" fmla="*/ f251 1 1479"/>
              <a:gd name="f322" fmla="*/ f252 1 430"/>
              <a:gd name="f323" fmla="*/ f253 1 1479"/>
              <a:gd name="f324" fmla="*/ f254 1 430"/>
              <a:gd name="f325" fmla="*/ f255 1 1479"/>
              <a:gd name="f326" fmla="*/ f256 1 430"/>
              <a:gd name="f327" fmla="*/ f257 1 1479"/>
              <a:gd name="f328" fmla="*/ f258 1 430"/>
              <a:gd name="f329" fmla="*/ f259 1 1479"/>
              <a:gd name="f330" fmla="*/ f260 1 1479"/>
              <a:gd name="f331" fmla="*/ f261 1 1479"/>
              <a:gd name="f332" fmla="*/ f262 1 430"/>
              <a:gd name="f333" fmla="*/ f263 1 1479"/>
              <a:gd name="f334" fmla="*/ f264 1 430"/>
              <a:gd name="f335" fmla="*/ f265 1 1479"/>
              <a:gd name="f336" fmla="*/ f266 1 430"/>
              <a:gd name="f337" fmla="*/ f267 1 1479"/>
              <a:gd name="f338" fmla="*/ f268 1 430"/>
              <a:gd name="f339" fmla="*/ f269 1 1479"/>
              <a:gd name="f340" fmla="*/ f270 1 430"/>
              <a:gd name="f341" fmla="*/ f271 1 1479"/>
              <a:gd name="f342" fmla="*/ f272 1 1479"/>
              <a:gd name="f343" fmla="*/ f273 1 1479"/>
              <a:gd name="f344" fmla="*/ f274 1 430"/>
              <a:gd name="f345" fmla="*/ f275 1 1479"/>
              <a:gd name="f346" fmla="*/ f276 1 430"/>
              <a:gd name="f347" fmla="*/ f277 1 1479"/>
              <a:gd name="f348" fmla="*/ f278 1 430"/>
              <a:gd name="f349" fmla="*/ f279 1 1479"/>
              <a:gd name="f350" fmla="*/ f280 1 430"/>
              <a:gd name="f351" fmla="*/ f281 1 1479"/>
              <a:gd name="f352" fmla="*/ f282 1 430"/>
              <a:gd name="f353" fmla="*/ f283 1 1479"/>
              <a:gd name="f354" fmla="*/ 0 1 f213"/>
              <a:gd name="f355" fmla="*/ f207 1 f213"/>
              <a:gd name="f356" fmla="*/ 0 1 f214"/>
              <a:gd name="f357" fmla="*/ f208 1 f214"/>
              <a:gd name="f358" fmla="*/ f285 1 f213"/>
              <a:gd name="f359" fmla="*/ f286 1 f214"/>
              <a:gd name="f360" fmla="*/ f287 1 f213"/>
              <a:gd name="f361" fmla="*/ f288 1 f214"/>
              <a:gd name="f362" fmla="*/ f289 1 f213"/>
              <a:gd name="f363" fmla="*/ f290 1 f213"/>
              <a:gd name="f364" fmla="*/ f291 1 f213"/>
              <a:gd name="f365" fmla="*/ f292 1 f214"/>
              <a:gd name="f366" fmla="*/ f293 1 f214"/>
              <a:gd name="f367" fmla="*/ f294 1 f213"/>
              <a:gd name="f368" fmla="*/ f295 1 f213"/>
              <a:gd name="f369" fmla="*/ f296 1 f214"/>
              <a:gd name="f370" fmla="*/ f297 1 f213"/>
              <a:gd name="f371" fmla="*/ f298 1 f214"/>
              <a:gd name="f372" fmla="*/ f299 1 f213"/>
              <a:gd name="f373" fmla="*/ f300 1 f214"/>
              <a:gd name="f374" fmla="*/ f301 1 f213"/>
              <a:gd name="f375" fmla="*/ f302 1 f214"/>
              <a:gd name="f376" fmla="*/ f303 1 f213"/>
              <a:gd name="f377" fmla="*/ f304 1 f213"/>
              <a:gd name="f378" fmla="*/ f305 1 f213"/>
              <a:gd name="f379" fmla="*/ f306 1 f214"/>
              <a:gd name="f380" fmla="*/ f307 1 f213"/>
              <a:gd name="f381" fmla="*/ f308 1 f214"/>
              <a:gd name="f382" fmla="*/ f309 1 f213"/>
              <a:gd name="f383" fmla="*/ f310 1 f214"/>
              <a:gd name="f384" fmla="*/ f311 1 f213"/>
              <a:gd name="f385" fmla="*/ f312 1 f214"/>
              <a:gd name="f386" fmla="*/ f313 1 f213"/>
              <a:gd name="f387" fmla="*/ f314 1 f214"/>
              <a:gd name="f388" fmla="*/ f315 1 f213"/>
              <a:gd name="f389" fmla="*/ f316 1 f214"/>
              <a:gd name="f390" fmla="*/ f317 1 f213"/>
              <a:gd name="f391" fmla="*/ f318 1 f213"/>
              <a:gd name="f392" fmla="*/ f319 1 f213"/>
              <a:gd name="f393" fmla="*/ f320 1 f214"/>
              <a:gd name="f394" fmla="*/ f321 1 f213"/>
              <a:gd name="f395" fmla="*/ f322 1 f214"/>
              <a:gd name="f396" fmla="*/ f323 1 f213"/>
              <a:gd name="f397" fmla="*/ f324 1 f214"/>
              <a:gd name="f398" fmla="*/ f325 1 f213"/>
              <a:gd name="f399" fmla="*/ f326 1 f214"/>
              <a:gd name="f400" fmla="*/ f327 1 f213"/>
              <a:gd name="f401" fmla="*/ f328 1 f214"/>
              <a:gd name="f402" fmla="*/ f329 1 f213"/>
              <a:gd name="f403" fmla="*/ f330 1 f213"/>
              <a:gd name="f404" fmla="*/ f331 1 f213"/>
              <a:gd name="f405" fmla="*/ f332 1 f214"/>
              <a:gd name="f406" fmla="*/ f333 1 f213"/>
              <a:gd name="f407" fmla="*/ f334 1 f214"/>
              <a:gd name="f408" fmla="*/ f335 1 f213"/>
              <a:gd name="f409" fmla="*/ f336 1 f214"/>
              <a:gd name="f410" fmla="*/ f337 1 f213"/>
              <a:gd name="f411" fmla="*/ f338 1 f214"/>
              <a:gd name="f412" fmla="*/ f339 1 f213"/>
              <a:gd name="f413" fmla="*/ f340 1 f214"/>
              <a:gd name="f414" fmla="*/ f341 1 f213"/>
              <a:gd name="f415" fmla="*/ f342 1 f213"/>
              <a:gd name="f416" fmla="*/ f343 1 f213"/>
              <a:gd name="f417" fmla="*/ f344 1 f214"/>
              <a:gd name="f418" fmla="*/ f345 1 f213"/>
              <a:gd name="f419" fmla="*/ f346 1 f214"/>
              <a:gd name="f420" fmla="*/ f347 1 f213"/>
              <a:gd name="f421" fmla="*/ f348 1 f214"/>
              <a:gd name="f422" fmla="*/ f349 1 f213"/>
              <a:gd name="f423" fmla="*/ f350 1 f214"/>
              <a:gd name="f424" fmla="*/ f351 1 f213"/>
              <a:gd name="f425" fmla="*/ f352 1 f214"/>
              <a:gd name="f426" fmla="*/ f353 1 f213"/>
              <a:gd name="f427" fmla="*/ f354 f204 1"/>
              <a:gd name="f428" fmla="*/ f355 f204 1"/>
              <a:gd name="f429" fmla="*/ f357 f205 1"/>
              <a:gd name="f430" fmla="*/ f356 f205 1"/>
              <a:gd name="f431" fmla="*/ f358 f204 1"/>
              <a:gd name="f432" fmla="*/ f359 f205 1"/>
              <a:gd name="f433" fmla="*/ f360 f204 1"/>
              <a:gd name="f434" fmla="*/ f361 f205 1"/>
              <a:gd name="f435" fmla="*/ f362 f204 1"/>
              <a:gd name="f436" fmla="*/ f363 f204 1"/>
              <a:gd name="f437" fmla="*/ f364 f204 1"/>
              <a:gd name="f438" fmla="*/ f365 f205 1"/>
              <a:gd name="f439" fmla="*/ f366 f205 1"/>
              <a:gd name="f440" fmla="*/ f367 f204 1"/>
              <a:gd name="f441" fmla="*/ f368 f204 1"/>
              <a:gd name="f442" fmla="*/ f369 f205 1"/>
              <a:gd name="f443" fmla="*/ f370 f204 1"/>
              <a:gd name="f444" fmla="*/ f371 f205 1"/>
              <a:gd name="f445" fmla="*/ f372 f204 1"/>
              <a:gd name="f446" fmla="*/ f373 f205 1"/>
              <a:gd name="f447" fmla="*/ f374 f204 1"/>
              <a:gd name="f448" fmla="*/ f375 f205 1"/>
              <a:gd name="f449" fmla="*/ f376 f204 1"/>
              <a:gd name="f450" fmla="*/ f377 f204 1"/>
              <a:gd name="f451" fmla="*/ f378 f204 1"/>
              <a:gd name="f452" fmla="*/ f379 f205 1"/>
              <a:gd name="f453" fmla="*/ f380 f204 1"/>
              <a:gd name="f454" fmla="*/ f381 f205 1"/>
              <a:gd name="f455" fmla="*/ f382 f204 1"/>
              <a:gd name="f456" fmla="*/ f383 f205 1"/>
              <a:gd name="f457" fmla="*/ f384 f204 1"/>
              <a:gd name="f458" fmla="*/ f385 f205 1"/>
              <a:gd name="f459" fmla="*/ f386 f204 1"/>
              <a:gd name="f460" fmla="*/ f387 f205 1"/>
              <a:gd name="f461" fmla="*/ f388 f204 1"/>
              <a:gd name="f462" fmla="*/ f389 f205 1"/>
              <a:gd name="f463" fmla="*/ f390 f204 1"/>
              <a:gd name="f464" fmla="*/ f391 f204 1"/>
              <a:gd name="f465" fmla="*/ f392 f204 1"/>
              <a:gd name="f466" fmla="*/ f393 f205 1"/>
              <a:gd name="f467" fmla="*/ f394 f204 1"/>
              <a:gd name="f468" fmla="*/ f395 f205 1"/>
              <a:gd name="f469" fmla="*/ f396 f204 1"/>
              <a:gd name="f470" fmla="*/ f397 f205 1"/>
              <a:gd name="f471" fmla="*/ f398 f204 1"/>
              <a:gd name="f472" fmla="*/ f399 f205 1"/>
              <a:gd name="f473" fmla="*/ f400 f204 1"/>
              <a:gd name="f474" fmla="*/ f401 f205 1"/>
              <a:gd name="f475" fmla="*/ f402 f204 1"/>
              <a:gd name="f476" fmla="*/ f403 f204 1"/>
              <a:gd name="f477" fmla="*/ f404 f204 1"/>
              <a:gd name="f478" fmla="*/ f405 f205 1"/>
              <a:gd name="f479" fmla="*/ f406 f204 1"/>
              <a:gd name="f480" fmla="*/ f407 f205 1"/>
              <a:gd name="f481" fmla="*/ f408 f204 1"/>
              <a:gd name="f482" fmla="*/ f409 f205 1"/>
              <a:gd name="f483" fmla="*/ f410 f204 1"/>
              <a:gd name="f484" fmla="*/ f411 f205 1"/>
              <a:gd name="f485" fmla="*/ f412 f204 1"/>
              <a:gd name="f486" fmla="*/ f413 f205 1"/>
              <a:gd name="f487" fmla="*/ f414 f204 1"/>
              <a:gd name="f488" fmla="*/ f415 f204 1"/>
              <a:gd name="f489" fmla="*/ f416 f204 1"/>
              <a:gd name="f490" fmla="*/ f417 f205 1"/>
              <a:gd name="f491" fmla="*/ f418 f204 1"/>
              <a:gd name="f492" fmla="*/ f419 f205 1"/>
              <a:gd name="f493" fmla="*/ f420 f204 1"/>
              <a:gd name="f494" fmla="*/ f421 f205 1"/>
              <a:gd name="f495" fmla="*/ f422 f204 1"/>
              <a:gd name="f496" fmla="*/ f423 f205 1"/>
              <a:gd name="f497" fmla="*/ f424 f204 1"/>
              <a:gd name="f498" fmla="*/ f425 f205 1"/>
              <a:gd name="f499" fmla="*/ f426 f20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4">
                <a:pos x="f431" y="f432"/>
              </a:cxn>
              <a:cxn ang="f284">
                <a:pos x="f433" y="f434"/>
              </a:cxn>
              <a:cxn ang="f284">
                <a:pos x="f435" y="f434"/>
              </a:cxn>
              <a:cxn ang="f284">
                <a:pos x="f436" y="f434"/>
              </a:cxn>
              <a:cxn ang="f284">
                <a:pos x="f437" y="f438"/>
              </a:cxn>
              <a:cxn ang="f284">
                <a:pos x="f436" y="f439"/>
              </a:cxn>
              <a:cxn ang="f284">
                <a:pos x="f440" y="f439"/>
              </a:cxn>
              <a:cxn ang="f284">
                <a:pos x="f441" y="f442"/>
              </a:cxn>
              <a:cxn ang="f284">
                <a:pos x="f443" y="f444"/>
              </a:cxn>
              <a:cxn ang="f284">
                <a:pos x="f445" y="f446"/>
              </a:cxn>
              <a:cxn ang="f284">
                <a:pos x="f447" y="f448"/>
              </a:cxn>
              <a:cxn ang="f284">
                <a:pos x="f449" y="f439"/>
              </a:cxn>
              <a:cxn ang="f284">
                <a:pos x="f450" y="f439"/>
              </a:cxn>
              <a:cxn ang="f284">
                <a:pos x="f451" y="f439"/>
              </a:cxn>
              <a:cxn ang="f284">
                <a:pos x="f431" y="f452"/>
              </a:cxn>
              <a:cxn ang="f284">
                <a:pos x="f431" y="f432"/>
              </a:cxn>
              <a:cxn ang="f284">
                <a:pos x="f453" y="f454"/>
              </a:cxn>
              <a:cxn ang="f284">
                <a:pos x="f455" y="f456"/>
              </a:cxn>
              <a:cxn ang="f284">
                <a:pos x="f457" y="f458"/>
              </a:cxn>
              <a:cxn ang="f284">
                <a:pos x="f459" y="f460"/>
              </a:cxn>
              <a:cxn ang="f284">
                <a:pos x="f461" y="f462"/>
              </a:cxn>
              <a:cxn ang="f284">
                <a:pos x="f463" y="f454"/>
              </a:cxn>
              <a:cxn ang="f284">
                <a:pos x="f464" y="f454"/>
              </a:cxn>
              <a:cxn ang="f284">
                <a:pos x="f465" y="f466"/>
              </a:cxn>
              <a:cxn ang="f284">
                <a:pos x="f467" y="f468"/>
              </a:cxn>
              <a:cxn ang="f284">
                <a:pos x="f469" y="f470"/>
              </a:cxn>
              <a:cxn ang="f284">
                <a:pos x="f471" y="f472"/>
              </a:cxn>
              <a:cxn ang="f284">
                <a:pos x="f473" y="f474"/>
              </a:cxn>
              <a:cxn ang="f284">
                <a:pos x="f475" y="f454"/>
              </a:cxn>
              <a:cxn ang="f284">
                <a:pos x="f453" y="f454"/>
              </a:cxn>
              <a:cxn ang="f284">
                <a:pos x="f476" y="f439"/>
              </a:cxn>
              <a:cxn ang="f284">
                <a:pos x="f477" y="f478"/>
              </a:cxn>
              <a:cxn ang="f284">
                <a:pos x="f479" y="f480"/>
              </a:cxn>
              <a:cxn ang="f284">
                <a:pos x="f481" y="f482"/>
              </a:cxn>
              <a:cxn ang="f284">
                <a:pos x="f483" y="f484"/>
              </a:cxn>
              <a:cxn ang="f284">
                <a:pos x="f485" y="f486"/>
              </a:cxn>
              <a:cxn ang="f284">
                <a:pos x="f487" y="f439"/>
              </a:cxn>
              <a:cxn ang="f284">
                <a:pos x="f488" y="f439"/>
              </a:cxn>
              <a:cxn ang="f284">
                <a:pos x="f489" y="f490"/>
              </a:cxn>
              <a:cxn ang="f284">
                <a:pos x="f491" y="f492"/>
              </a:cxn>
              <a:cxn ang="f284">
                <a:pos x="f493" y="f494"/>
              </a:cxn>
              <a:cxn ang="f284">
                <a:pos x="f495" y="f496"/>
              </a:cxn>
              <a:cxn ang="f284">
                <a:pos x="f497" y="f498"/>
              </a:cxn>
              <a:cxn ang="f284">
                <a:pos x="f499" y="f439"/>
              </a:cxn>
              <a:cxn ang="f284">
                <a:pos x="f476" y="f439"/>
              </a:cxn>
            </a:cxnLst>
            <a:rect l="f427" t="f430" r="f428" b="f429"/>
            <a:pathLst>
              <a:path w="1479" h="430">
                <a:moveTo>
                  <a:pt x="f6" y="f8"/>
                </a:moveTo>
                <a:cubicBezTo>
                  <a:pt x="f9" y="f10"/>
                  <a:pt x="f11" y="f7"/>
                  <a:pt x="f12" y="f7"/>
                </a:cubicBezTo>
                <a:cubicBezTo>
                  <a:pt x="f13" y="f7"/>
                  <a:pt x="f14" y="f7"/>
                  <a:pt x="f15" y="f7"/>
                </a:cubicBezTo>
                <a:cubicBezTo>
                  <a:pt x="f16" y="f7"/>
                  <a:pt x="f17" y="f7"/>
                  <a:pt x="f18" y="f7"/>
                </a:cubicBezTo>
                <a:cubicBezTo>
                  <a:pt x="f19" y="f20"/>
                  <a:pt x="f5" y="f21"/>
                  <a:pt x="f5" y="f22"/>
                </a:cubicBezTo>
                <a:cubicBezTo>
                  <a:pt x="f5" y="f23"/>
                  <a:pt x="f19" y="f24"/>
                  <a:pt x="f18" y="f24"/>
                </a:cubicBezTo>
                <a:cubicBezTo>
                  <a:pt x="f25" y="f24"/>
                  <a:pt x="f26" y="f24"/>
                  <a:pt x="f27" y="f24"/>
                </a:cubicBezTo>
                <a:cubicBezTo>
                  <a:pt x="f28" y="f24"/>
                  <a:pt x="f29" y="f30"/>
                  <a:pt x="f22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19"/>
                  <a:pt x="f39" y="f40"/>
                  <a:pt x="f41" y="f5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24"/>
                </a:cubicBezTo>
                <a:cubicBezTo>
                  <a:pt x="f53" y="f24"/>
                  <a:pt x="f54" y="f24"/>
                  <a:pt x="f55" y="f24"/>
                </a:cubicBezTo>
                <a:cubicBezTo>
                  <a:pt x="f56" y="f24"/>
                  <a:pt x="f57" y="f24"/>
                  <a:pt x="f58" y="f24"/>
                </a:cubicBezTo>
                <a:cubicBezTo>
                  <a:pt x="f59" y="f24"/>
                  <a:pt x="f60" y="f61"/>
                  <a:pt x="f6" y="f62"/>
                </a:cubicBezTo>
                <a:cubicBezTo>
                  <a:pt x="f6" y="f63"/>
                  <a:pt x="f6" y="f64"/>
                  <a:pt x="f6" y="f8"/>
                </a:cubicBezTo>
                <a:close/>
                <a:moveTo>
                  <a:pt x="f65" y="f66"/>
                </a:move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66"/>
                </a:cubicBezTo>
                <a:cubicBezTo>
                  <a:pt x="f96" y="f66"/>
                  <a:pt x="f89" y="f66"/>
                  <a:pt x="f97" y="f66"/>
                </a:cubicBezTo>
                <a:cubicBezTo>
                  <a:pt x="f98" y="f99"/>
                  <a:pt x="f100" y="f101"/>
                  <a:pt x="f102" y="f103"/>
                </a:cubicBezTo>
                <a:cubicBezTo>
                  <a:pt x="f104" y="f105"/>
                  <a:pt x="f106" y="f107"/>
                  <a:pt x="f108" y="f10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6" y="f117"/>
                  <a:pt x="f118" y="f119"/>
                  <a:pt x="f120" y="f121"/>
                </a:cubicBezTo>
                <a:cubicBezTo>
                  <a:pt x="f122" y="f123"/>
                  <a:pt x="f77" y="f124"/>
                  <a:pt x="f125" y="f126"/>
                </a:cubicBezTo>
                <a:cubicBezTo>
                  <a:pt x="f127" y="f128"/>
                  <a:pt x="f112" y="f129"/>
                  <a:pt x="f130" y="f66"/>
                </a:cubicBezTo>
                <a:cubicBezTo>
                  <a:pt x="f114" y="f66"/>
                  <a:pt x="f131" y="f66"/>
                  <a:pt x="f65" y="f66"/>
                </a:cubicBezTo>
                <a:close/>
                <a:moveTo>
                  <a:pt x="f132" y="f24"/>
                </a:move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45" y="f146"/>
                  <a:pt x="f135" y="f147"/>
                  <a:pt x="f148" y="f149"/>
                </a:cubicBezTo>
                <a:cubicBezTo>
                  <a:pt x="f150" y="f151"/>
                  <a:pt x="f152" y="f111"/>
                  <a:pt x="f153" y="f154"/>
                </a:cubicBez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65" y="f24"/>
                </a:cubicBezTo>
                <a:cubicBezTo>
                  <a:pt x="f159" y="f24"/>
                  <a:pt x="f166" y="f24"/>
                  <a:pt x="f167" y="f24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cubicBezTo>
                  <a:pt x="f180" y="f181"/>
                  <a:pt x="f182" y="f183"/>
                  <a:pt x="f184" y="f185"/>
                </a:cubicBezTo>
                <a:cubicBezTo>
                  <a:pt x="f186" y="f72"/>
                  <a:pt x="f187" y="f188"/>
                  <a:pt x="f189" y="f190"/>
                </a:cubicBezTo>
                <a:cubicBezTo>
                  <a:pt x="f191" y="f192"/>
                  <a:pt x="f193" y="f194"/>
                  <a:pt x="f195" y="f196"/>
                </a:cubicBezTo>
                <a:cubicBezTo>
                  <a:pt x="f197" y="f160"/>
                  <a:pt x="f198" y="f199"/>
                  <a:pt x="f200" y="f24"/>
                </a:cubicBezTo>
                <a:cubicBezTo>
                  <a:pt x="f201" y="f24"/>
                  <a:pt x="f202" y="f24"/>
                  <a:pt x="f132" y="f24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9" name="Freeform 149">
            <a:extLst>
              <a:ext uri="{FF2B5EF4-FFF2-40B4-BE49-F238E27FC236}">
                <a16:creationId xmlns:a16="http://schemas.microsoft.com/office/drawing/2014/main" id="{B888A9B2-EB3C-7F9E-E701-6D084439B1FB}"/>
              </a:ext>
            </a:extLst>
          </p:cNvPr>
          <p:cNvSpPr/>
          <p:nvPr/>
        </p:nvSpPr>
        <p:spPr>
          <a:xfrm>
            <a:off x="1592263" y="4467228"/>
            <a:ext cx="1733546" cy="939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2"/>
              <a:gd name="f7" fmla="val 310"/>
              <a:gd name="f8" fmla="val 36"/>
              <a:gd name="f9" fmla="val 216"/>
              <a:gd name="f10" fmla="val 30"/>
              <a:gd name="f11" fmla="val 393"/>
              <a:gd name="f12" fmla="val 60"/>
              <a:gd name="f13" fmla="val 90"/>
              <a:gd name="f14" fmla="val 560"/>
              <a:gd name="f15" fmla="val 163"/>
              <a:gd name="f16" fmla="val 548"/>
              <a:gd name="f17" fmla="val 236"/>
              <a:gd name="f18" fmla="val 535"/>
              <a:gd name="f19" fmla="val 519"/>
              <a:gd name="f20" fmla="val 307"/>
              <a:gd name="f21" fmla="val 503"/>
              <a:gd name="f22" fmla="val 304"/>
              <a:gd name="f23" fmla="val 486"/>
              <a:gd name="f24" fmla="val 301"/>
              <a:gd name="f25" fmla="val 494"/>
              <a:gd name="f26" fmla="val 253"/>
              <a:gd name="f27" fmla="val 502"/>
              <a:gd name="f28" fmla="val 206"/>
              <a:gd name="f29" fmla="val 509"/>
              <a:gd name="f30" fmla="val 159"/>
              <a:gd name="f31" fmla="val 512"/>
              <a:gd name="f32" fmla="val 142"/>
              <a:gd name="f33" fmla="val 506"/>
              <a:gd name="f34" fmla="val 130"/>
              <a:gd name="f35" fmla="val 492"/>
              <a:gd name="f36" fmla="val 127"/>
              <a:gd name="f37" fmla="val 475"/>
              <a:gd name="f38" fmla="val 124"/>
              <a:gd name="f39" fmla="val 465"/>
              <a:gd name="f40" fmla="val 133"/>
              <a:gd name="f41" fmla="val 462"/>
              <a:gd name="f42" fmla="val 152"/>
              <a:gd name="f43" fmla="val 454"/>
              <a:gd name="f44" fmla="val 198"/>
              <a:gd name="f45" fmla="val 446"/>
              <a:gd name="f46" fmla="val 245"/>
              <a:gd name="f47" fmla="val 438"/>
              <a:gd name="f48" fmla="val 293"/>
              <a:gd name="f49" fmla="val 422"/>
              <a:gd name="f50" fmla="val 290"/>
              <a:gd name="f51" fmla="val 407"/>
              <a:gd name="f52" fmla="val 288"/>
              <a:gd name="f53" fmla="val 389"/>
              <a:gd name="f54" fmla="val 285"/>
              <a:gd name="f55" fmla="val 392"/>
              <a:gd name="f56" fmla="val 264"/>
              <a:gd name="f57" fmla="val 395"/>
              <a:gd name="f58" fmla="val 243"/>
              <a:gd name="f59" fmla="val 399"/>
              <a:gd name="f60" fmla="val 223"/>
              <a:gd name="f61" fmla="val 403"/>
              <a:gd name="f62" fmla="val 197"/>
              <a:gd name="f63" fmla="val 171"/>
              <a:gd name="f64" fmla="val 412"/>
              <a:gd name="f65" fmla="val 146"/>
              <a:gd name="f66" fmla="val 415"/>
              <a:gd name="f67" fmla="val 129"/>
              <a:gd name="f68" fmla="val 408"/>
              <a:gd name="f69" fmla="val 116"/>
              <a:gd name="f70" fmla="val 394"/>
              <a:gd name="f71" fmla="val 113"/>
              <a:gd name="f72" fmla="val 379"/>
              <a:gd name="f73" fmla="val 110"/>
              <a:gd name="f74" fmla="val 367"/>
              <a:gd name="f75" fmla="val 120"/>
              <a:gd name="f76" fmla="val 364"/>
              <a:gd name="f77" fmla="val 137"/>
              <a:gd name="f78" fmla="val 357"/>
              <a:gd name="f79" fmla="val 179"/>
              <a:gd name="f80" fmla="val 350"/>
              <a:gd name="f81" fmla="val 222"/>
              <a:gd name="f82" fmla="val 343"/>
              <a:gd name="f83" fmla="val 342"/>
              <a:gd name="f84" fmla="val 268"/>
              <a:gd name="f85" fmla="val 341"/>
              <a:gd name="f86" fmla="val 272"/>
              <a:gd name="f87" fmla="val 340"/>
              <a:gd name="f88" fmla="val 277"/>
              <a:gd name="f89" fmla="val 323"/>
              <a:gd name="f90" fmla="val 274"/>
              <a:gd name="f91" fmla="val 308"/>
              <a:gd name="f92" fmla="val 271"/>
              <a:gd name="f93" fmla="val 292"/>
              <a:gd name="f94" fmla="val 269"/>
              <a:gd name="f95" fmla="val 299"/>
              <a:gd name="f96" fmla="val 224"/>
              <a:gd name="f97" fmla="val 306"/>
              <a:gd name="f98" fmla="val 181"/>
              <a:gd name="f99" fmla="val 313"/>
              <a:gd name="f100" fmla="val 138"/>
              <a:gd name="f101" fmla="val 314"/>
              <a:gd name="f102" fmla="val 315"/>
              <a:gd name="f103" fmla="val 316"/>
              <a:gd name="f104" fmla="val 121"/>
              <a:gd name="f105" fmla="val 317"/>
              <a:gd name="f106" fmla="val 107"/>
              <a:gd name="f107" fmla="val 96"/>
              <a:gd name="f108" fmla="val 295"/>
              <a:gd name="f109" fmla="val 95"/>
              <a:gd name="f110" fmla="val 281"/>
              <a:gd name="f111" fmla="val 93"/>
              <a:gd name="f112" fmla="val 101"/>
              <a:gd name="f113" fmla="val 115"/>
              <a:gd name="f114" fmla="val 261"/>
              <a:gd name="f115" fmla="val 155"/>
              <a:gd name="f116" fmla="val 255"/>
              <a:gd name="f117" fmla="val 195"/>
              <a:gd name="f118" fmla="val 248"/>
              <a:gd name="f119" fmla="val 234"/>
              <a:gd name="f120" fmla="val 246"/>
              <a:gd name="f121" fmla="val 251"/>
              <a:gd name="f122" fmla="val 227"/>
              <a:gd name="f123" fmla="val 258"/>
              <a:gd name="f124" fmla="val 211"/>
              <a:gd name="f125" fmla="val 194"/>
              <a:gd name="f126" fmla="val 199"/>
              <a:gd name="f127" fmla="val 204"/>
              <a:gd name="f128" fmla="val 209"/>
              <a:gd name="f129" fmla="val 165"/>
              <a:gd name="f130" fmla="val 212"/>
              <a:gd name="f131" fmla="val 215"/>
              <a:gd name="f132" fmla="val 219"/>
              <a:gd name="f133" fmla="val 108"/>
              <a:gd name="f134" fmla="val 221"/>
              <a:gd name="f135" fmla="val 213"/>
              <a:gd name="f136" fmla="val 81"/>
              <a:gd name="f137" fmla="val 200"/>
              <a:gd name="f138" fmla="val 78"/>
              <a:gd name="f139" fmla="val 185"/>
              <a:gd name="f140" fmla="val 75"/>
              <a:gd name="f141" fmla="val 173"/>
              <a:gd name="f142" fmla="val 83"/>
              <a:gd name="f143" fmla="val 170"/>
              <a:gd name="f144" fmla="val 100"/>
              <a:gd name="f145" fmla="val 141"/>
              <a:gd name="f146" fmla="val 157"/>
              <a:gd name="f147" fmla="val 182"/>
              <a:gd name="f148" fmla="val 150"/>
              <a:gd name="f149" fmla="val 149"/>
              <a:gd name="f150" fmla="val 230"/>
              <a:gd name="f151" fmla="val 148"/>
              <a:gd name="f152" fmla="val 244"/>
              <a:gd name="f153" fmla="val 242"/>
              <a:gd name="f154" fmla="val 239"/>
              <a:gd name="f155" fmla="val 97"/>
              <a:gd name="f156" fmla="val 237"/>
              <a:gd name="f157" fmla="val 102"/>
              <a:gd name="f158" fmla="val 205"/>
              <a:gd name="f159" fmla="val 104"/>
              <a:gd name="f160" fmla="val 190"/>
              <a:gd name="f161" fmla="val 123"/>
              <a:gd name="f162" fmla="val 71"/>
              <a:gd name="f163" fmla="val 64"/>
              <a:gd name="f164" fmla="val 59"/>
              <a:gd name="f165" fmla="val 87"/>
              <a:gd name="f166" fmla="val 61"/>
              <a:gd name="f167" fmla="val 80"/>
              <a:gd name="f168" fmla="val 69"/>
              <a:gd name="f169" fmla="val 76"/>
              <a:gd name="f170" fmla="val 73"/>
              <a:gd name="f171" fmla="val 72"/>
              <a:gd name="f172" fmla="val 91"/>
              <a:gd name="f173" fmla="val 65"/>
              <a:gd name="f174" fmla="val 134"/>
              <a:gd name="f175" fmla="val 58"/>
              <a:gd name="f176" fmla="val 177"/>
              <a:gd name="f177" fmla="val 51"/>
              <a:gd name="f178" fmla="val 220"/>
              <a:gd name="f179" fmla="val 50"/>
              <a:gd name="f180" fmla="val 49"/>
              <a:gd name="f181" fmla="val 225"/>
              <a:gd name="f182" fmla="val 48"/>
              <a:gd name="f183" fmla="val 228"/>
              <a:gd name="f184" fmla="val 32"/>
              <a:gd name="f185" fmla="val 16"/>
              <a:gd name="f186" fmla="val 12"/>
              <a:gd name="f187" fmla="val 24"/>
              <a:gd name="f188" fmla="val 74"/>
              <a:gd name="f189" fmla="+- 0 0 -90"/>
              <a:gd name="f190" fmla="*/ f3 1 572"/>
              <a:gd name="f191" fmla="*/ f4 1 310"/>
              <a:gd name="f192" fmla="val f5"/>
              <a:gd name="f193" fmla="val f6"/>
              <a:gd name="f194" fmla="val f7"/>
              <a:gd name="f195" fmla="*/ f189 f0 1"/>
              <a:gd name="f196" fmla="+- f194 0 f192"/>
              <a:gd name="f197" fmla="+- f193 0 f192"/>
              <a:gd name="f198" fmla="*/ f195 1 f2"/>
              <a:gd name="f199" fmla="*/ f197 1 572"/>
              <a:gd name="f200" fmla="*/ f196 1 310"/>
              <a:gd name="f201" fmla="*/ 36 f197 1"/>
              <a:gd name="f202" fmla="*/ 0 f196 1"/>
              <a:gd name="f203" fmla="*/ 572 f197 1"/>
              <a:gd name="f204" fmla="*/ 90 f196 1"/>
              <a:gd name="f205" fmla="*/ 535 f197 1"/>
              <a:gd name="f206" fmla="*/ 310 f196 1"/>
              <a:gd name="f207" fmla="*/ 486 f197 1"/>
              <a:gd name="f208" fmla="*/ 301 f196 1"/>
              <a:gd name="f209" fmla="*/ 509 f197 1"/>
              <a:gd name="f210" fmla="*/ 159 f196 1"/>
              <a:gd name="f211" fmla="*/ 492 f197 1"/>
              <a:gd name="f212" fmla="*/ 127 f196 1"/>
              <a:gd name="f213" fmla="*/ 462 f197 1"/>
              <a:gd name="f214" fmla="*/ 152 f196 1"/>
              <a:gd name="f215" fmla="*/ 438 f197 1"/>
              <a:gd name="f216" fmla="*/ 293 f196 1"/>
              <a:gd name="f217" fmla="*/ 389 f197 1"/>
              <a:gd name="f218" fmla="*/ 285 f196 1"/>
              <a:gd name="f219" fmla="*/ 399 f197 1"/>
              <a:gd name="f220" fmla="*/ 223 f196 1"/>
              <a:gd name="f221" fmla="*/ 412 f197 1"/>
              <a:gd name="f222" fmla="*/ 146 f196 1"/>
              <a:gd name="f223" fmla="*/ 394 f197 1"/>
              <a:gd name="f224" fmla="*/ 113 f196 1"/>
              <a:gd name="f225" fmla="*/ 364 f197 1"/>
              <a:gd name="f226" fmla="*/ 137 f196 1"/>
              <a:gd name="f227" fmla="*/ 343 f197 1"/>
              <a:gd name="f228" fmla="*/ 264 f196 1"/>
              <a:gd name="f229" fmla="*/ 340 f197 1"/>
              <a:gd name="f230" fmla="*/ 277 f196 1"/>
              <a:gd name="f231" fmla="*/ 292 f197 1"/>
              <a:gd name="f232" fmla="*/ 269 f196 1"/>
              <a:gd name="f233" fmla="*/ 313 f197 1"/>
              <a:gd name="f234" fmla="*/ 138 f196 1"/>
              <a:gd name="f235" fmla="*/ 316 f197 1"/>
              <a:gd name="f236" fmla="*/ 121 f196 1"/>
              <a:gd name="f237" fmla="*/ 295 f197 1"/>
              <a:gd name="f238" fmla="*/ 95 f196 1"/>
              <a:gd name="f239" fmla="*/ 268 f197 1"/>
              <a:gd name="f240" fmla="*/ 115 f196 1"/>
              <a:gd name="f241" fmla="*/ 248 f197 1"/>
              <a:gd name="f242" fmla="*/ 234 f196 1"/>
              <a:gd name="f243" fmla="*/ 243 f197 1"/>
              <a:gd name="f244" fmla="*/ 261 f196 1"/>
              <a:gd name="f245" fmla="*/ 194 f197 1"/>
              <a:gd name="f246" fmla="*/ 253 f196 1"/>
              <a:gd name="f247" fmla="*/ 209 f197 1"/>
              <a:gd name="f248" fmla="*/ 165 f196 1"/>
              <a:gd name="f249" fmla="*/ 219 f197 1"/>
              <a:gd name="f250" fmla="*/ 108 f196 1"/>
              <a:gd name="f251" fmla="*/ 200 f197 1"/>
              <a:gd name="f252" fmla="*/ 78 f196 1"/>
              <a:gd name="f253" fmla="*/ 170 f197 1"/>
              <a:gd name="f254" fmla="*/ 100 f196 1"/>
              <a:gd name="f255" fmla="*/ 150 f197 1"/>
              <a:gd name="f256" fmla="*/ 146 f197 1"/>
              <a:gd name="f257" fmla="*/ 244 f196 1"/>
              <a:gd name="f258" fmla="*/ 97 f197 1"/>
              <a:gd name="f259" fmla="*/ 237 f196 1"/>
              <a:gd name="f260" fmla="*/ 104 f197 1"/>
              <a:gd name="f261" fmla="*/ 190 f196 1"/>
              <a:gd name="f262" fmla="*/ 121 f197 1"/>
              <a:gd name="f263" fmla="*/ 96 f196 1"/>
              <a:gd name="f264" fmla="*/ 108 f197 1"/>
              <a:gd name="f265" fmla="*/ 64 f196 1"/>
              <a:gd name="f266" fmla="*/ 80 f197 1"/>
              <a:gd name="f267" fmla="*/ 69 f196 1"/>
              <a:gd name="f268" fmla="*/ 72 f197 1"/>
              <a:gd name="f269" fmla="*/ 91 f196 1"/>
              <a:gd name="f270" fmla="*/ 51 f197 1"/>
              <a:gd name="f271" fmla="*/ 220 f196 1"/>
              <a:gd name="f272" fmla="*/ 48 f197 1"/>
              <a:gd name="f273" fmla="*/ 228 f196 1"/>
              <a:gd name="f274" fmla="*/ 0 f197 1"/>
              <a:gd name="f275" fmla="+- f198 0 f1"/>
              <a:gd name="f276" fmla="*/ f201 1 572"/>
              <a:gd name="f277" fmla="*/ f202 1 310"/>
              <a:gd name="f278" fmla="*/ f203 1 572"/>
              <a:gd name="f279" fmla="*/ f204 1 310"/>
              <a:gd name="f280" fmla="*/ f205 1 572"/>
              <a:gd name="f281" fmla="*/ f206 1 310"/>
              <a:gd name="f282" fmla="*/ f207 1 572"/>
              <a:gd name="f283" fmla="*/ f208 1 310"/>
              <a:gd name="f284" fmla="*/ f209 1 572"/>
              <a:gd name="f285" fmla="*/ f210 1 310"/>
              <a:gd name="f286" fmla="*/ f211 1 572"/>
              <a:gd name="f287" fmla="*/ f212 1 310"/>
              <a:gd name="f288" fmla="*/ f213 1 572"/>
              <a:gd name="f289" fmla="*/ f214 1 310"/>
              <a:gd name="f290" fmla="*/ f215 1 572"/>
              <a:gd name="f291" fmla="*/ f216 1 310"/>
              <a:gd name="f292" fmla="*/ f217 1 572"/>
              <a:gd name="f293" fmla="*/ f218 1 310"/>
              <a:gd name="f294" fmla="*/ f219 1 572"/>
              <a:gd name="f295" fmla="*/ f220 1 310"/>
              <a:gd name="f296" fmla="*/ f221 1 572"/>
              <a:gd name="f297" fmla="*/ f222 1 310"/>
              <a:gd name="f298" fmla="*/ f223 1 572"/>
              <a:gd name="f299" fmla="*/ f224 1 310"/>
              <a:gd name="f300" fmla="*/ f225 1 572"/>
              <a:gd name="f301" fmla="*/ f226 1 310"/>
              <a:gd name="f302" fmla="*/ f227 1 572"/>
              <a:gd name="f303" fmla="*/ f228 1 310"/>
              <a:gd name="f304" fmla="*/ f229 1 572"/>
              <a:gd name="f305" fmla="*/ f230 1 310"/>
              <a:gd name="f306" fmla="*/ f231 1 572"/>
              <a:gd name="f307" fmla="*/ f232 1 310"/>
              <a:gd name="f308" fmla="*/ f233 1 572"/>
              <a:gd name="f309" fmla="*/ f234 1 310"/>
              <a:gd name="f310" fmla="*/ f235 1 572"/>
              <a:gd name="f311" fmla="*/ f236 1 310"/>
              <a:gd name="f312" fmla="*/ f237 1 572"/>
              <a:gd name="f313" fmla="*/ f238 1 310"/>
              <a:gd name="f314" fmla="*/ f239 1 572"/>
              <a:gd name="f315" fmla="*/ f240 1 310"/>
              <a:gd name="f316" fmla="*/ f241 1 572"/>
              <a:gd name="f317" fmla="*/ f242 1 310"/>
              <a:gd name="f318" fmla="*/ f243 1 572"/>
              <a:gd name="f319" fmla="*/ f244 1 310"/>
              <a:gd name="f320" fmla="*/ f245 1 572"/>
              <a:gd name="f321" fmla="*/ f246 1 310"/>
              <a:gd name="f322" fmla="*/ f247 1 572"/>
              <a:gd name="f323" fmla="*/ f248 1 310"/>
              <a:gd name="f324" fmla="*/ f249 1 572"/>
              <a:gd name="f325" fmla="*/ f250 1 310"/>
              <a:gd name="f326" fmla="*/ f251 1 572"/>
              <a:gd name="f327" fmla="*/ f252 1 310"/>
              <a:gd name="f328" fmla="*/ f253 1 572"/>
              <a:gd name="f329" fmla="*/ f254 1 310"/>
              <a:gd name="f330" fmla="*/ f255 1 572"/>
              <a:gd name="f331" fmla="*/ f256 1 572"/>
              <a:gd name="f332" fmla="*/ f257 1 310"/>
              <a:gd name="f333" fmla="*/ f258 1 572"/>
              <a:gd name="f334" fmla="*/ f259 1 310"/>
              <a:gd name="f335" fmla="*/ f260 1 572"/>
              <a:gd name="f336" fmla="*/ f261 1 310"/>
              <a:gd name="f337" fmla="*/ f262 1 572"/>
              <a:gd name="f338" fmla="*/ f263 1 310"/>
              <a:gd name="f339" fmla="*/ f264 1 572"/>
              <a:gd name="f340" fmla="*/ f265 1 310"/>
              <a:gd name="f341" fmla="*/ f266 1 572"/>
              <a:gd name="f342" fmla="*/ f267 1 310"/>
              <a:gd name="f343" fmla="*/ f268 1 572"/>
              <a:gd name="f344" fmla="*/ f269 1 310"/>
              <a:gd name="f345" fmla="*/ f270 1 572"/>
              <a:gd name="f346" fmla="*/ f271 1 310"/>
              <a:gd name="f347" fmla="*/ f272 1 572"/>
              <a:gd name="f348" fmla="*/ f273 1 310"/>
              <a:gd name="f349" fmla="*/ f274 1 572"/>
              <a:gd name="f350" fmla="*/ 0 1 f199"/>
              <a:gd name="f351" fmla="*/ f193 1 f199"/>
              <a:gd name="f352" fmla="*/ 0 1 f200"/>
              <a:gd name="f353" fmla="*/ f194 1 f200"/>
              <a:gd name="f354" fmla="*/ f276 1 f199"/>
              <a:gd name="f355" fmla="*/ f277 1 f200"/>
              <a:gd name="f356" fmla="*/ f278 1 f199"/>
              <a:gd name="f357" fmla="*/ f279 1 f200"/>
              <a:gd name="f358" fmla="*/ f280 1 f199"/>
              <a:gd name="f359" fmla="*/ f281 1 f200"/>
              <a:gd name="f360" fmla="*/ f282 1 f199"/>
              <a:gd name="f361" fmla="*/ f283 1 f200"/>
              <a:gd name="f362" fmla="*/ f284 1 f199"/>
              <a:gd name="f363" fmla="*/ f285 1 f200"/>
              <a:gd name="f364" fmla="*/ f286 1 f199"/>
              <a:gd name="f365" fmla="*/ f287 1 f200"/>
              <a:gd name="f366" fmla="*/ f288 1 f199"/>
              <a:gd name="f367" fmla="*/ f289 1 f200"/>
              <a:gd name="f368" fmla="*/ f290 1 f199"/>
              <a:gd name="f369" fmla="*/ f291 1 f200"/>
              <a:gd name="f370" fmla="*/ f292 1 f199"/>
              <a:gd name="f371" fmla="*/ f293 1 f200"/>
              <a:gd name="f372" fmla="*/ f294 1 f199"/>
              <a:gd name="f373" fmla="*/ f295 1 f200"/>
              <a:gd name="f374" fmla="*/ f296 1 f199"/>
              <a:gd name="f375" fmla="*/ f297 1 f200"/>
              <a:gd name="f376" fmla="*/ f298 1 f199"/>
              <a:gd name="f377" fmla="*/ f299 1 f200"/>
              <a:gd name="f378" fmla="*/ f300 1 f199"/>
              <a:gd name="f379" fmla="*/ f301 1 f200"/>
              <a:gd name="f380" fmla="*/ f302 1 f199"/>
              <a:gd name="f381" fmla="*/ f303 1 f200"/>
              <a:gd name="f382" fmla="*/ f304 1 f199"/>
              <a:gd name="f383" fmla="*/ f305 1 f200"/>
              <a:gd name="f384" fmla="*/ f306 1 f199"/>
              <a:gd name="f385" fmla="*/ f307 1 f200"/>
              <a:gd name="f386" fmla="*/ f308 1 f199"/>
              <a:gd name="f387" fmla="*/ f309 1 f200"/>
              <a:gd name="f388" fmla="*/ f310 1 f199"/>
              <a:gd name="f389" fmla="*/ f311 1 f200"/>
              <a:gd name="f390" fmla="*/ f312 1 f199"/>
              <a:gd name="f391" fmla="*/ f313 1 f200"/>
              <a:gd name="f392" fmla="*/ f314 1 f199"/>
              <a:gd name="f393" fmla="*/ f315 1 f200"/>
              <a:gd name="f394" fmla="*/ f316 1 f199"/>
              <a:gd name="f395" fmla="*/ f317 1 f200"/>
              <a:gd name="f396" fmla="*/ f318 1 f199"/>
              <a:gd name="f397" fmla="*/ f319 1 f200"/>
              <a:gd name="f398" fmla="*/ f320 1 f199"/>
              <a:gd name="f399" fmla="*/ f321 1 f200"/>
              <a:gd name="f400" fmla="*/ f322 1 f199"/>
              <a:gd name="f401" fmla="*/ f323 1 f200"/>
              <a:gd name="f402" fmla="*/ f324 1 f199"/>
              <a:gd name="f403" fmla="*/ f325 1 f200"/>
              <a:gd name="f404" fmla="*/ f326 1 f199"/>
              <a:gd name="f405" fmla="*/ f327 1 f200"/>
              <a:gd name="f406" fmla="*/ f328 1 f199"/>
              <a:gd name="f407" fmla="*/ f329 1 f200"/>
              <a:gd name="f408" fmla="*/ f330 1 f199"/>
              <a:gd name="f409" fmla="*/ f331 1 f199"/>
              <a:gd name="f410" fmla="*/ f332 1 f200"/>
              <a:gd name="f411" fmla="*/ f333 1 f199"/>
              <a:gd name="f412" fmla="*/ f334 1 f200"/>
              <a:gd name="f413" fmla="*/ f335 1 f199"/>
              <a:gd name="f414" fmla="*/ f336 1 f200"/>
              <a:gd name="f415" fmla="*/ f337 1 f199"/>
              <a:gd name="f416" fmla="*/ f338 1 f200"/>
              <a:gd name="f417" fmla="*/ f339 1 f199"/>
              <a:gd name="f418" fmla="*/ f340 1 f200"/>
              <a:gd name="f419" fmla="*/ f341 1 f199"/>
              <a:gd name="f420" fmla="*/ f342 1 f200"/>
              <a:gd name="f421" fmla="*/ f343 1 f199"/>
              <a:gd name="f422" fmla="*/ f344 1 f200"/>
              <a:gd name="f423" fmla="*/ f345 1 f199"/>
              <a:gd name="f424" fmla="*/ f346 1 f200"/>
              <a:gd name="f425" fmla="*/ f347 1 f199"/>
              <a:gd name="f426" fmla="*/ f348 1 f200"/>
              <a:gd name="f427" fmla="*/ f349 1 f199"/>
              <a:gd name="f428" fmla="*/ f350 f190 1"/>
              <a:gd name="f429" fmla="*/ f351 f190 1"/>
              <a:gd name="f430" fmla="*/ f353 f191 1"/>
              <a:gd name="f431" fmla="*/ f352 f191 1"/>
              <a:gd name="f432" fmla="*/ f354 f190 1"/>
              <a:gd name="f433" fmla="*/ f355 f191 1"/>
              <a:gd name="f434" fmla="*/ f356 f190 1"/>
              <a:gd name="f435" fmla="*/ f357 f191 1"/>
              <a:gd name="f436" fmla="*/ f358 f190 1"/>
              <a:gd name="f437" fmla="*/ f359 f191 1"/>
              <a:gd name="f438" fmla="*/ f360 f190 1"/>
              <a:gd name="f439" fmla="*/ f361 f191 1"/>
              <a:gd name="f440" fmla="*/ f362 f190 1"/>
              <a:gd name="f441" fmla="*/ f363 f191 1"/>
              <a:gd name="f442" fmla="*/ f364 f190 1"/>
              <a:gd name="f443" fmla="*/ f365 f191 1"/>
              <a:gd name="f444" fmla="*/ f366 f190 1"/>
              <a:gd name="f445" fmla="*/ f367 f191 1"/>
              <a:gd name="f446" fmla="*/ f368 f190 1"/>
              <a:gd name="f447" fmla="*/ f369 f191 1"/>
              <a:gd name="f448" fmla="*/ f370 f190 1"/>
              <a:gd name="f449" fmla="*/ f371 f191 1"/>
              <a:gd name="f450" fmla="*/ f372 f190 1"/>
              <a:gd name="f451" fmla="*/ f373 f191 1"/>
              <a:gd name="f452" fmla="*/ f374 f190 1"/>
              <a:gd name="f453" fmla="*/ f375 f191 1"/>
              <a:gd name="f454" fmla="*/ f376 f190 1"/>
              <a:gd name="f455" fmla="*/ f377 f191 1"/>
              <a:gd name="f456" fmla="*/ f378 f190 1"/>
              <a:gd name="f457" fmla="*/ f379 f191 1"/>
              <a:gd name="f458" fmla="*/ f380 f190 1"/>
              <a:gd name="f459" fmla="*/ f381 f191 1"/>
              <a:gd name="f460" fmla="*/ f382 f190 1"/>
              <a:gd name="f461" fmla="*/ f383 f191 1"/>
              <a:gd name="f462" fmla="*/ f384 f190 1"/>
              <a:gd name="f463" fmla="*/ f385 f191 1"/>
              <a:gd name="f464" fmla="*/ f386 f190 1"/>
              <a:gd name="f465" fmla="*/ f387 f191 1"/>
              <a:gd name="f466" fmla="*/ f388 f190 1"/>
              <a:gd name="f467" fmla="*/ f389 f191 1"/>
              <a:gd name="f468" fmla="*/ f390 f190 1"/>
              <a:gd name="f469" fmla="*/ f391 f191 1"/>
              <a:gd name="f470" fmla="*/ f392 f190 1"/>
              <a:gd name="f471" fmla="*/ f393 f191 1"/>
              <a:gd name="f472" fmla="*/ f394 f190 1"/>
              <a:gd name="f473" fmla="*/ f395 f191 1"/>
              <a:gd name="f474" fmla="*/ f396 f190 1"/>
              <a:gd name="f475" fmla="*/ f397 f191 1"/>
              <a:gd name="f476" fmla="*/ f398 f190 1"/>
              <a:gd name="f477" fmla="*/ f399 f191 1"/>
              <a:gd name="f478" fmla="*/ f400 f190 1"/>
              <a:gd name="f479" fmla="*/ f401 f191 1"/>
              <a:gd name="f480" fmla="*/ f402 f190 1"/>
              <a:gd name="f481" fmla="*/ f403 f191 1"/>
              <a:gd name="f482" fmla="*/ f404 f190 1"/>
              <a:gd name="f483" fmla="*/ f405 f191 1"/>
              <a:gd name="f484" fmla="*/ f406 f190 1"/>
              <a:gd name="f485" fmla="*/ f407 f191 1"/>
              <a:gd name="f486" fmla="*/ f408 f190 1"/>
              <a:gd name="f487" fmla="*/ f409 f190 1"/>
              <a:gd name="f488" fmla="*/ f410 f191 1"/>
              <a:gd name="f489" fmla="*/ f411 f190 1"/>
              <a:gd name="f490" fmla="*/ f412 f191 1"/>
              <a:gd name="f491" fmla="*/ f413 f190 1"/>
              <a:gd name="f492" fmla="*/ f414 f191 1"/>
              <a:gd name="f493" fmla="*/ f415 f190 1"/>
              <a:gd name="f494" fmla="*/ f416 f191 1"/>
              <a:gd name="f495" fmla="*/ f417 f190 1"/>
              <a:gd name="f496" fmla="*/ f418 f191 1"/>
              <a:gd name="f497" fmla="*/ f419 f190 1"/>
              <a:gd name="f498" fmla="*/ f420 f191 1"/>
              <a:gd name="f499" fmla="*/ f421 f190 1"/>
              <a:gd name="f500" fmla="*/ f422 f191 1"/>
              <a:gd name="f501" fmla="*/ f423 f190 1"/>
              <a:gd name="f502" fmla="*/ f424 f191 1"/>
              <a:gd name="f503" fmla="*/ f425 f190 1"/>
              <a:gd name="f504" fmla="*/ f426 f191 1"/>
              <a:gd name="f505" fmla="*/ f427 f19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5">
                <a:pos x="f432" y="f433"/>
              </a:cxn>
              <a:cxn ang="f275">
                <a:pos x="f434" y="f435"/>
              </a:cxn>
              <a:cxn ang="f275">
                <a:pos x="f436" y="f437"/>
              </a:cxn>
              <a:cxn ang="f275">
                <a:pos x="f438" y="f439"/>
              </a:cxn>
              <a:cxn ang="f275">
                <a:pos x="f440" y="f441"/>
              </a:cxn>
              <a:cxn ang="f275">
                <a:pos x="f442" y="f443"/>
              </a:cxn>
              <a:cxn ang="f275">
                <a:pos x="f444" y="f445"/>
              </a:cxn>
              <a:cxn ang="f275">
                <a:pos x="f446" y="f447"/>
              </a:cxn>
              <a:cxn ang="f275">
                <a:pos x="f448" y="f449"/>
              </a:cxn>
              <a:cxn ang="f275">
                <a:pos x="f450" y="f451"/>
              </a:cxn>
              <a:cxn ang="f275">
                <a:pos x="f452" y="f453"/>
              </a:cxn>
              <a:cxn ang="f275">
                <a:pos x="f454" y="f455"/>
              </a:cxn>
              <a:cxn ang="f275">
                <a:pos x="f456" y="f457"/>
              </a:cxn>
              <a:cxn ang="f275">
                <a:pos x="f458" y="f459"/>
              </a:cxn>
              <a:cxn ang="f275">
                <a:pos x="f460" y="f461"/>
              </a:cxn>
              <a:cxn ang="f275">
                <a:pos x="f462" y="f463"/>
              </a:cxn>
              <a:cxn ang="f275">
                <a:pos x="f464" y="f465"/>
              </a:cxn>
              <a:cxn ang="f275">
                <a:pos x="f466" y="f467"/>
              </a:cxn>
              <a:cxn ang="f275">
                <a:pos x="f468" y="f469"/>
              </a:cxn>
              <a:cxn ang="f275">
                <a:pos x="f470" y="f471"/>
              </a:cxn>
              <a:cxn ang="f275">
                <a:pos x="f472" y="f473"/>
              </a:cxn>
              <a:cxn ang="f275">
                <a:pos x="f474" y="f475"/>
              </a:cxn>
              <a:cxn ang="f275">
                <a:pos x="f476" y="f477"/>
              </a:cxn>
              <a:cxn ang="f275">
                <a:pos x="f478" y="f479"/>
              </a:cxn>
              <a:cxn ang="f275">
                <a:pos x="f480" y="f481"/>
              </a:cxn>
              <a:cxn ang="f275">
                <a:pos x="f482" y="f483"/>
              </a:cxn>
              <a:cxn ang="f275">
                <a:pos x="f484" y="f485"/>
              </a:cxn>
              <a:cxn ang="f275">
                <a:pos x="f486" y="f451"/>
              </a:cxn>
              <a:cxn ang="f275">
                <a:pos x="f487" y="f488"/>
              </a:cxn>
              <a:cxn ang="f275">
                <a:pos x="f489" y="f490"/>
              </a:cxn>
              <a:cxn ang="f275">
                <a:pos x="f491" y="f492"/>
              </a:cxn>
              <a:cxn ang="f275">
                <a:pos x="f493" y="f494"/>
              </a:cxn>
              <a:cxn ang="f275">
                <a:pos x="f495" y="f496"/>
              </a:cxn>
              <a:cxn ang="f275">
                <a:pos x="f497" y="f498"/>
              </a:cxn>
              <a:cxn ang="f275">
                <a:pos x="f499" y="f500"/>
              </a:cxn>
              <a:cxn ang="f275">
                <a:pos x="f501" y="f502"/>
              </a:cxn>
              <a:cxn ang="f275">
                <a:pos x="f503" y="f504"/>
              </a:cxn>
              <a:cxn ang="f275">
                <a:pos x="f505" y="f502"/>
              </a:cxn>
              <a:cxn ang="f275">
                <a:pos x="f432" y="f433"/>
              </a:cxn>
            </a:cxnLst>
            <a:rect l="f428" t="f431" r="f429" b="f430"/>
            <a:pathLst>
              <a:path w="572" h="310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4" y="f15"/>
                  <a:pt x="f16" y="f17"/>
                  <a:pt x="f18" y="f7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51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56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96"/>
                  <a:pt x="f97" y="f98"/>
                  <a:pt x="f99" y="f100"/>
                </a:cubicBezTo>
                <a:cubicBezTo>
                  <a:pt x="f101" y="f40"/>
                  <a:pt x="f102" y="f36"/>
                  <a:pt x="f103" y="f104"/>
                </a:cubicBezTo>
                <a:cubicBezTo>
                  <a:pt x="f105" y="f106"/>
                  <a:pt x="f91" y="f107"/>
                  <a:pt x="f108" y="f109"/>
                </a:cubicBezTo>
                <a:cubicBezTo>
                  <a:pt x="f110" y="f111"/>
                  <a:pt x="f92" y="f112"/>
                  <a:pt x="f84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58"/>
                  <a:pt x="f46" y="f121"/>
                  <a:pt x="f58" y="f114"/>
                </a:cubicBezTo>
                <a:cubicBezTo>
                  <a:pt x="f122" y="f123"/>
                  <a:pt x="f124" y="f116"/>
                  <a:pt x="f125" y="f26"/>
                </a:cubicBezTo>
                <a:cubicBezTo>
                  <a:pt x="f126" y="f60"/>
                  <a:pt x="f127" y="f125"/>
                  <a:pt x="f128" y="f129"/>
                </a:cubicBezTo>
                <a:cubicBezTo>
                  <a:pt x="f130" y="f65"/>
                  <a:pt x="f131" y="f36"/>
                  <a:pt x="f132" y="f133"/>
                </a:cubicBezTo>
                <a:cubicBezTo>
                  <a:pt x="f134" y="f111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5" y="f145"/>
                  <a:pt x="f146" y="f147"/>
                  <a:pt x="f148" y="f60"/>
                </a:cubicBezTo>
                <a:cubicBezTo>
                  <a:pt x="f149" y="f150"/>
                  <a:pt x="f151" y="f17"/>
                  <a:pt x="f65" y="f152"/>
                </a:cubicBezTo>
                <a:cubicBezTo>
                  <a:pt x="f34" y="f153"/>
                  <a:pt x="f113" y="f154"/>
                  <a:pt x="f155" y="f156"/>
                </a:cubicBezTo>
                <a:cubicBezTo>
                  <a:pt x="f144" y="f134"/>
                  <a:pt x="f157" y="f158"/>
                  <a:pt x="f159" y="f160"/>
                </a:cubicBezTo>
                <a:cubicBezTo>
                  <a:pt x="f73" y="f30"/>
                  <a:pt x="f113" y="f36"/>
                  <a:pt x="f104" y="f107"/>
                </a:cubicBezTo>
                <a:cubicBezTo>
                  <a:pt x="f161" y="f142"/>
                  <a:pt x="f104" y="f162"/>
                  <a:pt x="f133" y="f163"/>
                </a:cubicBezTo>
                <a:cubicBezTo>
                  <a:pt x="f155" y="f164"/>
                  <a:pt x="f165" y="f166"/>
                  <a:pt x="f167" y="f168"/>
                </a:cubicBezTo>
                <a:cubicBezTo>
                  <a:pt x="f169" y="f140"/>
                  <a:pt x="f170" y="f142"/>
                  <a:pt x="f171" y="f172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81"/>
                  <a:pt x="f180" y="f181"/>
                  <a:pt x="f182" y="f183"/>
                </a:cubicBezTo>
                <a:cubicBezTo>
                  <a:pt x="f184" y="f181"/>
                  <a:pt x="f185" y="f60"/>
                  <a:pt x="f5" y="f178"/>
                </a:cubicBezTo>
                <a:cubicBezTo>
                  <a:pt x="f186" y="f65"/>
                  <a:pt x="f187" y="f188"/>
                  <a:pt x="f8" y="f5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0" name="Freeform 150">
            <a:extLst>
              <a:ext uri="{FF2B5EF4-FFF2-40B4-BE49-F238E27FC236}">
                <a16:creationId xmlns:a16="http://schemas.microsoft.com/office/drawing/2014/main" id="{8F539826-627A-41B8-E67B-57102D29D700}"/>
              </a:ext>
            </a:extLst>
          </p:cNvPr>
          <p:cNvSpPr/>
          <p:nvPr/>
        </p:nvSpPr>
        <p:spPr>
          <a:xfrm>
            <a:off x="1728792" y="3656008"/>
            <a:ext cx="1733546" cy="9350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2"/>
              <a:gd name="f7" fmla="val 309"/>
              <a:gd name="f8" fmla="val 535"/>
              <a:gd name="f9" fmla="val 518"/>
              <a:gd name="f10" fmla="val 307"/>
              <a:gd name="f11" fmla="val 503"/>
              <a:gd name="f12" fmla="val 304"/>
              <a:gd name="f13" fmla="val 486"/>
              <a:gd name="f14" fmla="val 301"/>
              <a:gd name="f15" fmla="val 489"/>
              <a:gd name="f16" fmla="val 279"/>
              <a:gd name="f17" fmla="val 493"/>
              <a:gd name="f18" fmla="val 258"/>
              <a:gd name="f19" fmla="val 496"/>
              <a:gd name="f20" fmla="val 236"/>
              <a:gd name="f21" fmla="val 501"/>
              <a:gd name="f22" fmla="val 210"/>
              <a:gd name="f23" fmla="val 506"/>
              <a:gd name="f24" fmla="val 183"/>
              <a:gd name="f25" fmla="val 509"/>
              <a:gd name="f26" fmla="val 157"/>
              <a:gd name="f27" fmla="val 512"/>
              <a:gd name="f28" fmla="val 140"/>
              <a:gd name="f29" fmla="val 129"/>
              <a:gd name="f30" fmla="val 127"/>
              <a:gd name="f31" fmla="val 477"/>
              <a:gd name="f32" fmla="val 125"/>
              <a:gd name="f33" fmla="val 466"/>
              <a:gd name="f34" fmla="val 134"/>
              <a:gd name="f35" fmla="val 462"/>
              <a:gd name="f36" fmla="val 149"/>
              <a:gd name="f37" fmla="val 150"/>
              <a:gd name="f38" fmla="val 461"/>
              <a:gd name="f39" fmla="val 152"/>
              <a:gd name="f40" fmla="val 153"/>
              <a:gd name="f41" fmla="val 454"/>
              <a:gd name="f42" fmla="val 196"/>
              <a:gd name="f43" fmla="val 447"/>
              <a:gd name="f44" fmla="val 238"/>
              <a:gd name="f45" fmla="val 440"/>
              <a:gd name="f46" fmla="val 281"/>
              <a:gd name="f47" fmla="val 439"/>
              <a:gd name="f48" fmla="val 285"/>
              <a:gd name="f49" fmla="val 438"/>
              <a:gd name="f50" fmla="val 288"/>
              <a:gd name="f51" fmla="val 437"/>
              <a:gd name="f52" fmla="val 293"/>
              <a:gd name="f53" fmla="val 421"/>
              <a:gd name="f54" fmla="val 290"/>
              <a:gd name="f55" fmla="val 405"/>
              <a:gd name="f56" fmla="val 388"/>
              <a:gd name="f57" fmla="val 395"/>
              <a:gd name="f58" fmla="val 248"/>
              <a:gd name="f59" fmla="val 401"/>
              <a:gd name="f60" fmla="val 211"/>
              <a:gd name="f61" fmla="val 406"/>
              <a:gd name="f62" fmla="val 175"/>
              <a:gd name="f63" fmla="val 408"/>
              <a:gd name="f64" fmla="val 163"/>
              <a:gd name="f65" fmla="val 411"/>
              <a:gd name="f66" fmla="val 151"/>
              <a:gd name="f67" fmla="val 412"/>
              <a:gd name="f68" fmla="val 415"/>
              <a:gd name="f69" fmla="val 124"/>
              <a:gd name="f70" fmla="val 112"/>
              <a:gd name="f71" fmla="val 392"/>
              <a:gd name="f72" fmla="val 110"/>
              <a:gd name="f73" fmla="val 379"/>
              <a:gd name="f74" fmla="val 108"/>
              <a:gd name="f75" fmla="val 367"/>
              <a:gd name="f76" fmla="val 117"/>
              <a:gd name="f77" fmla="val 365"/>
              <a:gd name="f78" fmla="val 132"/>
              <a:gd name="f79" fmla="val 357"/>
              <a:gd name="f80" fmla="val 178"/>
              <a:gd name="f81" fmla="val 349"/>
              <a:gd name="f82" fmla="val 224"/>
              <a:gd name="f83" fmla="val 342"/>
              <a:gd name="f84" fmla="val 270"/>
              <a:gd name="f85" fmla="val 341"/>
              <a:gd name="f86" fmla="val 272"/>
              <a:gd name="f87" fmla="val 274"/>
              <a:gd name="f88" fmla="val 340"/>
              <a:gd name="f89" fmla="val 277"/>
              <a:gd name="f90" fmla="val 324"/>
              <a:gd name="f91" fmla="val 291"/>
              <a:gd name="f92" fmla="val 269"/>
              <a:gd name="f93" fmla="val 295"/>
              <a:gd name="f94" fmla="val 246"/>
              <a:gd name="f95" fmla="val 298"/>
              <a:gd name="f96" fmla="val 302"/>
              <a:gd name="f97" fmla="val 202"/>
              <a:gd name="f98" fmla="val 306"/>
              <a:gd name="f99" fmla="val 177"/>
              <a:gd name="f100" fmla="val 311"/>
              <a:gd name="f101" fmla="val 315"/>
              <a:gd name="f102" fmla="val 126"/>
              <a:gd name="f103" fmla="val 318"/>
              <a:gd name="f104" fmla="val 310"/>
              <a:gd name="f105" fmla="val 97"/>
              <a:gd name="f106" fmla="val 95"/>
              <a:gd name="f107" fmla="val 92"/>
              <a:gd name="f108" fmla="val 102"/>
              <a:gd name="f109" fmla="val 267"/>
              <a:gd name="f110" fmla="val 118"/>
              <a:gd name="f111" fmla="val 260"/>
              <a:gd name="f112" fmla="val 161"/>
              <a:gd name="f113" fmla="val 253"/>
              <a:gd name="f114" fmla="val 203"/>
              <a:gd name="f115" fmla="val 245"/>
              <a:gd name="f116" fmla="val 250"/>
              <a:gd name="f117" fmla="val 244"/>
              <a:gd name="f118" fmla="val 254"/>
              <a:gd name="f119" fmla="val 242"/>
              <a:gd name="f120" fmla="val 226"/>
              <a:gd name="f121" fmla="val 255"/>
              <a:gd name="f122" fmla="val 194"/>
              <a:gd name="f123" fmla="val 198"/>
              <a:gd name="f124" fmla="val 231"/>
              <a:gd name="f125" fmla="val 201"/>
              <a:gd name="f126" fmla="val 209"/>
              <a:gd name="f127" fmla="val 204"/>
              <a:gd name="f128" fmla="val 188"/>
              <a:gd name="f129" fmla="val 214"/>
              <a:gd name="f130" fmla="val 218"/>
              <a:gd name="f131" fmla="val 107"/>
              <a:gd name="f132" fmla="val 220"/>
              <a:gd name="f133" fmla="val 91"/>
              <a:gd name="f134" fmla="val 80"/>
              <a:gd name="f135" fmla="val 197"/>
              <a:gd name="f136" fmla="val 78"/>
              <a:gd name="f137" fmla="val 184"/>
              <a:gd name="f138" fmla="val 76"/>
              <a:gd name="f139" fmla="val 174"/>
              <a:gd name="f140" fmla="val 85"/>
              <a:gd name="f141" fmla="val 170"/>
              <a:gd name="f142" fmla="val 99"/>
              <a:gd name="f143" fmla="val 101"/>
              <a:gd name="f144" fmla="val 169"/>
              <a:gd name="f145" fmla="val 103"/>
              <a:gd name="f146" fmla="val 105"/>
              <a:gd name="f147" fmla="val 162"/>
              <a:gd name="f148" fmla="val 148"/>
              <a:gd name="f149" fmla="val 155"/>
              <a:gd name="f150" fmla="val 190"/>
              <a:gd name="f151" fmla="val 233"/>
              <a:gd name="f152" fmla="val 147"/>
              <a:gd name="f153" fmla="val 237"/>
              <a:gd name="f154" fmla="val 146"/>
              <a:gd name="f155" fmla="val 240"/>
              <a:gd name="f156" fmla="val 145"/>
              <a:gd name="f157" fmla="val 128"/>
              <a:gd name="f158" fmla="val 113"/>
              <a:gd name="f159" fmla="val 239"/>
              <a:gd name="f160" fmla="val 187"/>
              <a:gd name="f161" fmla="val 120"/>
              <a:gd name="f162" fmla="val 93"/>
              <a:gd name="f163" fmla="val 123"/>
              <a:gd name="f164" fmla="val 115"/>
              <a:gd name="f165" fmla="val 64"/>
              <a:gd name="f166" fmla="val 61"/>
              <a:gd name="f167" fmla="val 86"/>
              <a:gd name="f168" fmla="val 59"/>
              <a:gd name="f169" fmla="val 68"/>
              <a:gd name="f170" fmla="val 73"/>
              <a:gd name="f171" fmla="val 65"/>
              <a:gd name="f172" fmla="val 57"/>
              <a:gd name="f173" fmla="val 179"/>
              <a:gd name="f174" fmla="val 49"/>
              <a:gd name="f175" fmla="val 228"/>
              <a:gd name="f176" fmla="val 33"/>
              <a:gd name="f177" fmla="val 225"/>
              <a:gd name="f178" fmla="val 17"/>
              <a:gd name="f179" fmla="val 223"/>
              <a:gd name="f180" fmla="val 12"/>
              <a:gd name="f181" fmla="val 24"/>
              <a:gd name="f182" fmla="val 75"/>
              <a:gd name="f183" fmla="val 36"/>
              <a:gd name="f184" fmla="val 30"/>
              <a:gd name="f185" fmla="val 60"/>
              <a:gd name="f186" fmla="val 90"/>
              <a:gd name="f187" fmla="val 559"/>
              <a:gd name="f188" fmla="val 547"/>
              <a:gd name="f189" fmla="val 235"/>
              <a:gd name="f190" fmla="+- 0 0 -90"/>
              <a:gd name="f191" fmla="*/ f3 1 572"/>
              <a:gd name="f192" fmla="*/ f4 1 309"/>
              <a:gd name="f193" fmla="val f5"/>
              <a:gd name="f194" fmla="val f6"/>
              <a:gd name="f195" fmla="val f7"/>
              <a:gd name="f196" fmla="*/ f190 f0 1"/>
              <a:gd name="f197" fmla="+- f195 0 f193"/>
              <a:gd name="f198" fmla="+- f194 0 f193"/>
              <a:gd name="f199" fmla="*/ f196 1 f2"/>
              <a:gd name="f200" fmla="*/ f198 1 572"/>
              <a:gd name="f201" fmla="*/ f197 1 309"/>
              <a:gd name="f202" fmla="*/ 535 f198 1"/>
              <a:gd name="f203" fmla="*/ 309 f197 1"/>
              <a:gd name="f204" fmla="*/ 486 f198 1"/>
              <a:gd name="f205" fmla="*/ 301 f197 1"/>
              <a:gd name="f206" fmla="*/ 496 f198 1"/>
              <a:gd name="f207" fmla="*/ 236 f197 1"/>
              <a:gd name="f208" fmla="*/ 509 f198 1"/>
              <a:gd name="f209" fmla="*/ 157 f197 1"/>
              <a:gd name="f210" fmla="*/ 489 f198 1"/>
              <a:gd name="f211" fmla="*/ 127 f197 1"/>
              <a:gd name="f212" fmla="*/ 462 f198 1"/>
              <a:gd name="f213" fmla="*/ 149 f197 1"/>
              <a:gd name="f214" fmla="*/ 461 f198 1"/>
              <a:gd name="f215" fmla="*/ 153 f197 1"/>
              <a:gd name="f216" fmla="*/ 440 f198 1"/>
              <a:gd name="f217" fmla="*/ 281 f197 1"/>
              <a:gd name="f218" fmla="*/ 437 f198 1"/>
              <a:gd name="f219" fmla="*/ 293 f197 1"/>
              <a:gd name="f220" fmla="*/ 388 f198 1"/>
              <a:gd name="f221" fmla="*/ 285 f197 1"/>
              <a:gd name="f222" fmla="*/ 406 f198 1"/>
              <a:gd name="f223" fmla="*/ 175 f197 1"/>
              <a:gd name="f224" fmla="*/ 412 f198 1"/>
              <a:gd name="f225" fmla="*/ 140 f197 1"/>
              <a:gd name="f226" fmla="*/ 392 f198 1"/>
              <a:gd name="f227" fmla="*/ 110 f197 1"/>
              <a:gd name="f228" fmla="*/ 365 f198 1"/>
              <a:gd name="f229" fmla="*/ 132 f197 1"/>
              <a:gd name="f230" fmla="*/ 342 f198 1"/>
              <a:gd name="f231" fmla="*/ 270 f197 1"/>
              <a:gd name="f232" fmla="*/ 340 f198 1"/>
              <a:gd name="f233" fmla="*/ 277 f197 1"/>
              <a:gd name="f234" fmla="*/ 291 f198 1"/>
              <a:gd name="f235" fmla="*/ 269 f197 1"/>
              <a:gd name="f236" fmla="*/ 302 f198 1"/>
              <a:gd name="f237" fmla="*/ 202 f197 1"/>
              <a:gd name="f238" fmla="*/ 315 f198 1"/>
              <a:gd name="f239" fmla="*/ 126 f197 1"/>
              <a:gd name="f240" fmla="*/ 295 f198 1"/>
              <a:gd name="f241" fmla="*/ 95 f197 1"/>
              <a:gd name="f242" fmla="*/ 267 f198 1"/>
              <a:gd name="f243" fmla="*/ 118 f197 1"/>
              <a:gd name="f244" fmla="*/ 246 f198 1"/>
              <a:gd name="f245" fmla="*/ 245 f197 1"/>
              <a:gd name="f246" fmla="*/ 242 f198 1"/>
              <a:gd name="f247" fmla="*/ 260 f197 1"/>
              <a:gd name="f248" fmla="*/ 194 f198 1"/>
              <a:gd name="f249" fmla="*/ 253 f197 1"/>
              <a:gd name="f250" fmla="*/ 204 f198 1"/>
              <a:gd name="f251" fmla="*/ 188 f197 1"/>
              <a:gd name="f252" fmla="*/ 218 f198 1"/>
              <a:gd name="f253" fmla="*/ 107 f197 1"/>
              <a:gd name="f254" fmla="*/ 197 f198 1"/>
              <a:gd name="f255" fmla="*/ 78 f197 1"/>
              <a:gd name="f256" fmla="*/ 170 f198 1"/>
              <a:gd name="f257" fmla="*/ 99 f197 1"/>
              <a:gd name="f258" fmla="*/ 169 f198 1"/>
              <a:gd name="f259" fmla="*/ 105 f197 1"/>
              <a:gd name="f260" fmla="*/ 148 f198 1"/>
              <a:gd name="f261" fmla="*/ 233 f197 1"/>
              <a:gd name="f262" fmla="*/ 145 f198 1"/>
              <a:gd name="f263" fmla="*/ 244 f197 1"/>
              <a:gd name="f264" fmla="*/ 97 f198 1"/>
              <a:gd name="f265" fmla="*/ 120 f198 1"/>
              <a:gd name="f266" fmla="*/ 93 f197 1"/>
              <a:gd name="f267" fmla="*/ 101 f198 1"/>
              <a:gd name="f268" fmla="*/ 61 f197 1"/>
              <a:gd name="f269" fmla="*/ 73 f198 1"/>
              <a:gd name="f270" fmla="*/ 85 f197 1"/>
              <a:gd name="f271" fmla="*/ 49 f198 1"/>
              <a:gd name="f272" fmla="*/ 228 f197 1"/>
              <a:gd name="f273" fmla="*/ 0 f198 1"/>
              <a:gd name="f274" fmla="*/ 220 f197 1"/>
              <a:gd name="f275" fmla="*/ 36 f198 1"/>
              <a:gd name="f276" fmla="*/ 0 f197 1"/>
              <a:gd name="f277" fmla="*/ 572 f198 1"/>
              <a:gd name="f278" fmla="*/ 90 f197 1"/>
              <a:gd name="f279" fmla="+- f199 0 f1"/>
              <a:gd name="f280" fmla="*/ f202 1 572"/>
              <a:gd name="f281" fmla="*/ f203 1 309"/>
              <a:gd name="f282" fmla="*/ f204 1 572"/>
              <a:gd name="f283" fmla="*/ f205 1 309"/>
              <a:gd name="f284" fmla="*/ f206 1 572"/>
              <a:gd name="f285" fmla="*/ f207 1 309"/>
              <a:gd name="f286" fmla="*/ f208 1 572"/>
              <a:gd name="f287" fmla="*/ f209 1 309"/>
              <a:gd name="f288" fmla="*/ f210 1 572"/>
              <a:gd name="f289" fmla="*/ f211 1 309"/>
              <a:gd name="f290" fmla="*/ f212 1 572"/>
              <a:gd name="f291" fmla="*/ f213 1 309"/>
              <a:gd name="f292" fmla="*/ f214 1 572"/>
              <a:gd name="f293" fmla="*/ f215 1 309"/>
              <a:gd name="f294" fmla="*/ f216 1 572"/>
              <a:gd name="f295" fmla="*/ f217 1 309"/>
              <a:gd name="f296" fmla="*/ f218 1 572"/>
              <a:gd name="f297" fmla="*/ f219 1 309"/>
              <a:gd name="f298" fmla="*/ f220 1 572"/>
              <a:gd name="f299" fmla="*/ f221 1 309"/>
              <a:gd name="f300" fmla="*/ f222 1 572"/>
              <a:gd name="f301" fmla="*/ f223 1 309"/>
              <a:gd name="f302" fmla="*/ f224 1 572"/>
              <a:gd name="f303" fmla="*/ f225 1 309"/>
              <a:gd name="f304" fmla="*/ f226 1 572"/>
              <a:gd name="f305" fmla="*/ f227 1 309"/>
              <a:gd name="f306" fmla="*/ f228 1 572"/>
              <a:gd name="f307" fmla="*/ f229 1 309"/>
              <a:gd name="f308" fmla="*/ f230 1 572"/>
              <a:gd name="f309" fmla="*/ f231 1 309"/>
              <a:gd name="f310" fmla="*/ f232 1 572"/>
              <a:gd name="f311" fmla="*/ f233 1 309"/>
              <a:gd name="f312" fmla="*/ f234 1 572"/>
              <a:gd name="f313" fmla="*/ f235 1 309"/>
              <a:gd name="f314" fmla="*/ f236 1 572"/>
              <a:gd name="f315" fmla="*/ f237 1 309"/>
              <a:gd name="f316" fmla="*/ f238 1 572"/>
              <a:gd name="f317" fmla="*/ f239 1 309"/>
              <a:gd name="f318" fmla="*/ f240 1 572"/>
              <a:gd name="f319" fmla="*/ f241 1 309"/>
              <a:gd name="f320" fmla="*/ f242 1 572"/>
              <a:gd name="f321" fmla="*/ f243 1 309"/>
              <a:gd name="f322" fmla="*/ f244 1 572"/>
              <a:gd name="f323" fmla="*/ f245 1 309"/>
              <a:gd name="f324" fmla="*/ f246 1 572"/>
              <a:gd name="f325" fmla="*/ f247 1 309"/>
              <a:gd name="f326" fmla="*/ f248 1 572"/>
              <a:gd name="f327" fmla="*/ f249 1 309"/>
              <a:gd name="f328" fmla="*/ f250 1 572"/>
              <a:gd name="f329" fmla="*/ f251 1 309"/>
              <a:gd name="f330" fmla="*/ f252 1 572"/>
              <a:gd name="f331" fmla="*/ f253 1 309"/>
              <a:gd name="f332" fmla="*/ f254 1 572"/>
              <a:gd name="f333" fmla="*/ f255 1 309"/>
              <a:gd name="f334" fmla="*/ f256 1 572"/>
              <a:gd name="f335" fmla="*/ f257 1 309"/>
              <a:gd name="f336" fmla="*/ f258 1 572"/>
              <a:gd name="f337" fmla="*/ f259 1 309"/>
              <a:gd name="f338" fmla="*/ f260 1 572"/>
              <a:gd name="f339" fmla="*/ f261 1 309"/>
              <a:gd name="f340" fmla="*/ f262 1 572"/>
              <a:gd name="f341" fmla="*/ f263 1 309"/>
              <a:gd name="f342" fmla="*/ f264 1 572"/>
              <a:gd name="f343" fmla="*/ f265 1 572"/>
              <a:gd name="f344" fmla="*/ f266 1 309"/>
              <a:gd name="f345" fmla="*/ f267 1 572"/>
              <a:gd name="f346" fmla="*/ f268 1 309"/>
              <a:gd name="f347" fmla="*/ f269 1 572"/>
              <a:gd name="f348" fmla="*/ f270 1 309"/>
              <a:gd name="f349" fmla="*/ f271 1 572"/>
              <a:gd name="f350" fmla="*/ f272 1 309"/>
              <a:gd name="f351" fmla="*/ f273 1 572"/>
              <a:gd name="f352" fmla="*/ f274 1 309"/>
              <a:gd name="f353" fmla="*/ f275 1 572"/>
              <a:gd name="f354" fmla="*/ f276 1 309"/>
              <a:gd name="f355" fmla="*/ f277 1 572"/>
              <a:gd name="f356" fmla="*/ f278 1 309"/>
              <a:gd name="f357" fmla="*/ 0 1 f200"/>
              <a:gd name="f358" fmla="*/ f194 1 f200"/>
              <a:gd name="f359" fmla="*/ 0 1 f201"/>
              <a:gd name="f360" fmla="*/ f195 1 f201"/>
              <a:gd name="f361" fmla="*/ f280 1 f200"/>
              <a:gd name="f362" fmla="*/ f281 1 f201"/>
              <a:gd name="f363" fmla="*/ f282 1 f200"/>
              <a:gd name="f364" fmla="*/ f283 1 f201"/>
              <a:gd name="f365" fmla="*/ f284 1 f200"/>
              <a:gd name="f366" fmla="*/ f285 1 f201"/>
              <a:gd name="f367" fmla="*/ f286 1 f200"/>
              <a:gd name="f368" fmla="*/ f287 1 f201"/>
              <a:gd name="f369" fmla="*/ f288 1 f200"/>
              <a:gd name="f370" fmla="*/ f289 1 f201"/>
              <a:gd name="f371" fmla="*/ f290 1 f200"/>
              <a:gd name="f372" fmla="*/ f291 1 f201"/>
              <a:gd name="f373" fmla="*/ f292 1 f200"/>
              <a:gd name="f374" fmla="*/ f293 1 f201"/>
              <a:gd name="f375" fmla="*/ f294 1 f200"/>
              <a:gd name="f376" fmla="*/ f295 1 f201"/>
              <a:gd name="f377" fmla="*/ f296 1 f200"/>
              <a:gd name="f378" fmla="*/ f297 1 f201"/>
              <a:gd name="f379" fmla="*/ f298 1 f200"/>
              <a:gd name="f380" fmla="*/ f299 1 f201"/>
              <a:gd name="f381" fmla="*/ f300 1 f200"/>
              <a:gd name="f382" fmla="*/ f301 1 f201"/>
              <a:gd name="f383" fmla="*/ f302 1 f200"/>
              <a:gd name="f384" fmla="*/ f303 1 f201"/>
              <a:gd name="f385" fmla="*/ f304 1 f200"/>
              <a:gd name="f386" fmla="*/ f305 1 f201"/>
              <a:gd name="f387" fmla="*/ f306 1 f200"/>
              <a:gd name="f388" fmla="*/ f307 1 f201"/>
              <a:gd name="f389" fmla="*/ f308 1 f200"/>
              <a:gd name="f390" fmla="*/ f309 1 f201"/>
              <a:gd name="f391" fmla="*/ f310 1 f200"/>
              <a:gd name="f392" fmla="*/ f311 1 f201"/>
              <a:gd name="f393" fmla="*/ f312 1 f200"/>
              <a:gd name="f394" fmla="*/ f313 1 f201"/>
              <a:gd name="f395" fmla="*/ f314 1 f200"/>
              <a:gd name="f396" fmla="*/ f315 1 f201"/>
              <a:gd name="f397" fmla="*/ f316 1 f200"/>
              <a:gd name="f398" fmla="*/ f317 1 f201"/>
              <a:gd name="f399" fmla="*/ f318 1 f200"/>
              <a:gd name="f400" fmla="*/ f319 1 f201"/>
              <a:gd name="f401" fmla="*/ f320 1 f200"/>
              <a:gd name="f402" fmla="*/ f321 1 f201"/>
              <a:gd name="f403" fmla="*/ f322 1 f200"/>
              <a:gd name="f404" fmla="*/ f323 1 f201"/>
              <a:gd name="f405" fmla="*/ f324 1 f200"/>
              <a:gd name="f406" fmla="*/ f325 1 f201"/>
              <a:gd name="f407" fmla="*/ f326 1 f200"/>
              <a:gd name="f408" fmla="*/ f327 1 f201"/>
              <a:gd name="f409" fmla="*/ f328 1 f200"/>
              <a:gd name="f410" fmla="*/ f329 1 f201"/>
              <a:gd name="f411" fmla="*/ f330 1 f200"/>
              <a:gd name="f412" fmla="*/ f331 1 f201"/>
              <a:gd name="f413" fmla="*/ f332 1 f200"/>
              <a:gd name="f414" fmla="*/ f333 1 f201"/>
              <a:gd name="f415" fmla="*/ f334 1 f200"/>
              <a:gd name="f416" fmla="*/ f335 1 f201"/>
              <a:gd name="f417" fmla="*/ f336 1 f200"/>
              <a:gd name="f418" fmla="*/ f337 1 f201"/>
              <a:gd name="f419" fmla="*/ f338 1 f200"/>
              <a:gd name="f420" fmla="*/ f339 1 f201"/>
              <a:gd name="f421" fmla="*/ f340 1 f200"/>
              <a:gd name="f422" fmla="*/ f341 1 f201"/>
              <a:gd name="f423" fmla="*/ f342 1 f200"/>
              <a:gd name="f424" fmla="*/ f343 1 f200"/>
              <a:gd name="f425" fmla="*/ f344 1 f201"/>
              <a:gd name="f426" fmla="*/ f345 1 f200"/>
              <a:gd name="f427" fmla="*/ f346 1 f201"/>
              <a:gd name="f428" fmla="*/ f347 1 f200"/>
              <a:gd name="f429" fmla="*/ f348 1 f201"/>
              <a:gd name="f430" fmla="*/ f349 1 f200"/>
              <a:gd name="f431" fmla="*/ f350 1 f201"/>
              <a:gd name="f432" fmla="*/ f351 1 f200"/>
              <a:gd name="f433" fmla="*/ f352 1 f201"/>
              <a:gd name="f434" fmla="*/ f353 1 f200"/>
              <a:gd name="f435" fmla="*/ f354 1 f201"/>
              <a:gd name="f436" fmla="*/ f355 1 f200"/>
              <a:gd name="f437" fmla="*/ f356 1 f201"/>
              <a:gd name="f438" fmla="*/ f357 f191 1"/>
              <a:gd name="f439" fmla="*/ f358 f191 1"/>
              <a:gd name="f440" fmla="*/ f360 f192 1"/>
              <a:gd name="f441" fmla="*/ f359 f192 1"/>
              <a:gd name="f442" fmla="*/ f361 f191 1"/>
              <a:gd name="f443" fmla="*/ f362 f192 1"/>
              <a:gd name="f444" fmla="*/ f363 f191 1"/>
              <a:gd name="f445" fmla="*/ f364 f192 1"/>
              <a:gd name="f446" fmla="*/ f365 f191 1"/>
              <a:gd name="f447" fmla="*/ f366 f192 1"/>
              <a:gd name="f448" fmla="*/ f367 f191 1"/>
              <a:gd name="f449" fmla="*/ f368 f192 1"/>
              <a:gd name="f450" fmla="*/ f369 f191 1"/>
              <a:gd name="f451" fmla="*/ f370 f192 1"/>
              <a:gd name="f452" fmla="*/ f371 f191 1"/>
              <a:gd name="f453" fmla="*/ f372 f192 1"/>
              <a:gd name="f454" fmla="*/ f373 f191 1"/>
              <a:gd name="f455" fmla="*/ f374 f192 1"/>
              <a:gd name="f456" fmla="*/ f375 f191 1"/>
              <a:gd name="f457" fmla="*/ f376 f192 1"/>
              <a:gd name="f458" fmla="*/ f377 f191 1"/>
              <a:gd name="f459" fmla="*/ f378 f192 1"/>
              <a:gd name="f460" fmla="*/ f379 f191 1"/>
              <a:gd name="f461" fmla="*/ f380 f192 1"/>
              <a:gd name="f462" fmla="*/ f381 f191 1"/>
              <a:gd name="f463" fmla="*/ f382 f192 1"/>
              <a:gd name="f464" fmla="*/ f383 f191 1"/>
              <a:gd name="f465" fmla="*/ f384 f192 1"/>
              <a:gd name="f466" fmla="*/ f385 f191 1"/>
              <a:gd name="f467" fmla="*/ f386 f192 1"/>
              <a:gd name="f468" fmla="*/ f387 f191 1"/>
              <a:gd name="f469" fmla="*/ f388 f192 1"/>
              <a:gd name="f470" fmla="*/ f389 f191 1"/>
              <a:gd name="f471" fmla="*/ f390 f192 1"/>
              <a:gd name="f472" fmla="*/ f391 f191 1"/>
              <a:gd name="f473" fmla="*/ f392 f192 1"/>
              <a:gd name="f474" fmla="*/ f393 f191 1"/>
              <a:gd name="f475" fmla="*/ f394 f192 1"/>
              <a:gd name="f476" fmla="*/ f395 f191 1"/>
              <a:gd name="f477" fmla="*/ f396 f192 1"/>
              <a:gd name="f478" fmla="*/ f397 f191 1"/>
              <a:gd name="f479" fmla="*/ f398 f192 1"/>
              <a:gd name="f480" fmla="*/ f399 f191 1"/>
              <a:gd name="f481" fmla="*/ f400 f192 1"/>
              <a:gd name="f482" fmla="*/ f401 f191 1"/>
              <a:gd name="f483" fmla="*/ f402 f192 1"/>
              <a:gd name="f484" fmla="*/ f403 f191 1"/>
              <a:gd name="f485" fmla="*/ f404 f192 1"/>
              <a:gd name="f486" fmla="*/ f405 f191 1"/>
              <a:gd name="f487" fmla="*/ f406 f192 1"/>
              <a:gd name="f488" fmla="*/ f407 f191 1"/>
              <a:gd name="f489" fmla="*/ f408 f192 1"/>
              <a:gd name="f490" fmla="*/ f409 f191 1"/>
              <a:gd name="f491" fmla="*/ f410 f192 1"/>
              <a:gd name="f492" fmla="*/ f411 f191 1"/>
              <a:gd name="f493" fmla="*/ f412 f192 1"/>
              <a:gd name="f494" fmla="*/ f413 f191 1"/>
              <a:gd name="f495" fmla="*/ f414 f192 1"/>
              <a:gd name="f496" fmla="*/ f415 f191 1"/>
              <a:gd name="f497" fmla="*/ f416 f192 1"/>
              <a:gd name="f498" fmla="*/ f417 f191 1"/>
              <a:gd name="f499" fmla="*/ f418 f192 1"/>
              <a:gd name="f500" fmla="*/ f419 f191 1"/>
              <a:gd name="f501" fmla="*/ f420 f192 1"/>
              <a:gd name="f502" fmla="*/ f421 f191 1"/>
              <a:gd name="f503" fmla="*/ f422 f192 1"/>
              <a:gd name="f504" fmla="*/ f423 f191 1"/>
              <a:gd name="f505" fmla="*/ f424 f191 1"/>
              <a:gd name="f506" fmla="*/ f425 f192 1"/>
              <a:gd name="f507" fmla="*/ f426 f191 1"/>
              <a:gd name="f508" fmla="*/ f427 f192 1"/>
              <a:gd name="f509" fmla="*/ f428 f191 1"/>
              <a:gd name="f510" fmla="*/ f429 f192 1"/>
              <a:gd name="f511" fmla="*/ f430 f191 1"/>
              <a:gd name="f512" fmla="*/ f431 f192 1"/>
              <a:gd name="f513" fmla="*/ f432 f191 1"/>
              <a:gd name="f514" fmla="*/ f433 f192 1"/>
              <a:gd name="f515" fmla="*/ f434 f191 1"/>
              <a:gd name="f516" fmla="*/ f435 f192 1"/>
              <a:gd name="f517" fmla="*/ f436 f191 1"/>
              <a:gd name="f518" fmla="*/ f437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9">
                <a:pos x="f442" y="f443"/>
              </a:cxn>
              <a:cxn ang="f279">
                <a:pos x="f444" y="f445"/>
              </a:cxn>
              <a:cxn ang="f279">
                <a:pos x="f446" y="f447"/>
              </a:cxn>
              <a:cxn ang="f279">
                <a:pos x="f448" y="f449"/>
              </a:cxn>
              <a:cxn ang="f279">
                <a:pos x="f450" y="f451"/>
              </a:cxn>
              <a:cxn ang="f279">
                <a:pos x="f452" y="f453"/>
              </a:cxn>
              <a:cxn ang="f279">
                <a:pos x="f454" y="f455"/>
              </a:cxn>
              <a:cxn ang="f279">
                <a:pos x="f456" y="f457"/>
              </a:cxn>
              <a:cxn ang="f279">
                <a:pos x="f458" y="f459"/>
              </a:cxn>
              <a:cxn ang="f279">
                <a:pos x="f460" y="f461"/>
              </a:cxn>
              <a:cxn ang="f279">
                <a:pos x="f462" y="f463"/>
              </a:cxn>
              <a:cxn ang="f279">
                <a:pos x="f464" y="f465"/>
              </a:cxn>
              <a:cxn ang="f279">
                <a:pos x="f466" y="f467"/>
              </a:cxn>
              <a:cxn ang="f279">
                <a:pos x="f468" y="f469"/>
              </a:cxn>
              <a:cxn ang="f279">
                <a:pos x="f470" y="f471"/>
              </a:cxn>
              <a:cxn ang="f279">
                <a:pos x="f472" y="f473"/>
              </a:cxn>
              <a:cxn ang="f279">
                <a:pos x="f474" y="f475"/>
              </a:cxn>
              <a:cxn ang="f279">
                <a:pos x="f476" y="f477"/>
              </a:cxn>
              <a:cxn ang="f279">
                <a:pos x="f478" y="f479"/>
              </a:cxn>
              <a:cxn ang="f279">
                <a:pos x="f480" y="f481"/>
              </a:cxn>
              <a:cxn ang="f279">
                <a:pos x="f482" y="f483"/>
              </a:cxn>
              <a:cxn ang="f279">
                <a:pos x="f484" y="f485"/>
              </a:cxn>
              <a:cxn ang="f279">
                <a:pos x="f486" y="f487"/>
              </a:cxn>
              <a:cxn ang="f279">
                <a:pos x="f488" y="f489"/>
              </a:cxn>
              <a:cxn ang="f279">
                <a:pos x="f490" y="f491"/>
              </a:cxn>
              <a:cxn ang="f279">
                <a:pos x="f492" y="f493"/>
              </a:cxn>
              <a:cxn ang="f279">
                <a:pos x="f494" y="f495"/>
              </a:cxn>
              <a:cxn ang="f279">
                <a:pos x="f496" y="f497"/>
              </a:cxn>
              <a:cxn ang="f279">
                <a:pos x="f498" y="f499"/>
              </a:cxn>
              <a:cxn ang="f279">
                <a:pos x="f500" y="f501"/>
              </a:cxn>
              <a:cxn ang="f279">
                <a:pos x="f502" y="f503"/>
              </a:cxn>
              <a:cxn ang="f279">
                <a:pos x="f504" y="f447"/>
              </a:cxn>
              <a:cxn ang="f279">
                <a:pos x="f505" y="f506"/>
              </a:cxn>
              <a:cxn ang="f279">
                <a:pos x="f507" y="f508"/>
              </a:cxn>
              <a:cxn ang="f279">
                <a:pos x="f509" y="f510"/>
              </a:cxn>
              <a:cxn ang="f279">
                <a:pos x="f511" y="f512"/>
              </a:cxn>
              <a:cxn ang="f279">
                <a:pos x="f513" y="f514"/>
              </a:cxn>
              <a:cxn ang="f279">
                <a:pos x="f515" y="f516"/>
              </a:cxn>
              <a:cxn ang="f279">
                <a:pos x="f517" y="f518"/>
              </a:cxn>
              <a:cxn ang="f279">
                <a:pos x="f442" y="f443"/>
              </a:cxn>
            </a:cxnLst>
            <a:rect l="f438" t="f441" r="f439" b="f440"/>
            <a:pathLst>
              <a:path w="572" h="309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11" y="f29"/>
                  <a:pt x="f15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5" y="f37"/>
                  <a:pt x="f38" y="f39"/>
                  <a:pt x="f38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0"/>
                  <a:pt x="f56" y="f48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28"/>
                </a:cubicBezTo>
                <a:cubicBezTo>
                  <a:pt x="f68" y="f69"/>
                  <a:pt x="f61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5" y="f87"/>
                  <a:pt x="f88" y="f89"/>
                </a:cubicBezTo>
                <a:cubicBezTo>
                  <a:pt x="f90" y="f87"/>
                  <a:pt x="f7" y="f86"/>
                  <a:pt x="f91" y="f92"/>
                </a:cubicBezTo>
                <a:cubicBezTo>
                  <a:pt x="f93" y="f94"/>
                  <a:pt x="f95" y="f82"/>
                  <a:pt x="f96" y="f97"/>
                </a:cubicBezTo>
                <a:cubicBezTo>
                  <a:pt x="f98" y="f99"/>
                  <a:pt x="f100" y="f66"/>
                  <a:pt x="f101" y="f102"/>
                </a:cubicBezTo>
                <a:cubicBezTo>
                  <a:pt x="f103" y="f72"/>
                  <a:pt x="f104" y="f105"/>
                  <a:pt x="f93" y="f106"/>
                </a:cubicBezTo>
                <a:cubicBezTo>
                  <a:pt x="f46" y="f107"/>
                  <a:pt x="f92" y="f108"/>
                  <a:pt x="f109" y="f110"/>
                </a:cubicBezTo>
                <a:cubicBezTo>
                  <a:pt x="f111" y="f112"/>
                  <a:pt x="f113" y="f114"/>
                  <a:pt x="f94" y="f115"/>
                </a:cubicBezTo>
                <a:cubicBezTo>
                  <a:pt x="f115" y="f116"/>
                  <a:pt x="f117" y="f118"/>
                  <a:pt x="f119" y="f111"/>
                </a:cubicBezTo>
                <a:cubicBezTo>
                  <a:pt x="f120" y="f18"/>
                  <a:pt x="f60" y="f121"/>
                  <a:pt x="f122" y="f113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6" y="f112"/>
                  <a:pt x="f129" y="f34"/>
                  <a:pt x="f130" y="f131"/>
                </a:cubicBezTo>
                <a:cubicBezTo>
                  <a:pt x="f132" y="f133"/>
                  <a:pt x="f60" y="f134"/>
                  <a:pt x="f135" y="f136"/>
                </a:cubicBezTo>
                <a:cubicBezTo>
                  <a:pt x="f137" y="f138"/>
                  <a:pt x="f139" y="f140"/>
                  <a:pt x="f141" y="f142"/>
                </a:cubicBezTo>
                <a:cubicBezTo>
                  <a:pt x="f141" y="f143"/>
                  <a:pt x="f144" y="f145"/>
                  <a:pt x="f144" y="f146"/>
                </a:cubicBezTo>
                <a:cubicBezTo>
                  <a:pt x="f147" y="f148"/>
                  <a:pt x="f149" y="f150"/>
                  <a:pt x="f148" y="f151"/>
                </a:cubicBezTo>
                <a:cubicBezTo>
                  <a:pt x="f152" y="f153"/>
                  <a:pt x="f154" y="f155"/>
                  <a:pt x="f156" y="f117"/>
                </a:cubicBezTo>
                <a:cubicBezTo>
                  <a:pt x="f157" y="f119"/>
                  <a:pt x="f158" y="f159"/>
                  <a:pt x="f105" y="f20"/>
                </a:cubicBezTo>
                <a:cubicBezTo>
                  <a:pt x="f146" y="f160"/>
                  <a:pt x="f70" y="f28"/>
                  <a:pt x="f161" y="f162"/>
                </a:cubicBezTo>
                <a:cubicBezTo>
                  <a:pt x="f163" y="f138"/>
                  <a:pt x="f164" y="f165"/>
                  <a:pt x="f143" y="f166"/>
                </a:cubicBezTo>
                <a:cubicBezTo>
                  <a:pt x="f167" y="f168"/>
                  <a:pt x="f138" y="f169"/>
                  <a:pt x="f170" y="f140"/>
                </a:cubicBezTo>
                <a:cubicBezTo>
                  <a:pt x="f171" y="f78"/>
                  <a:pt x="f172" y="f173"/>
                  <a:pt x="f174" y="f175"/>
                </a:cubicBezTo>
                <a:cubicBezTo>
                  <a:pt x="f176" y="f177"/>
                  <a:pt x="f178" y="f179"/>
                  <a:pt x="f5" y="f132"/>
                </a:cubicBezTo>
                <a:cubicBezTo>
                  <a:pt x="f180" y="f152"/>
                  <a:pt x="f181" y="f182"/>
                  <a:pt x="f183" y="f5"/>
                </a:cubicBezTo>
                <a:cubicBezTo>
                  <a:pt x="f129" y="f184"/>
                  <a:pt x="f71" y="f185"/>
                  <a:pt x="f6" y="f186"/>
                </a:cubicBezTo>
                <a:cubicBezTo>
                  <a:pt x="f187" y="f64"/>
                  <a:pt x="f188" y="f189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1" name="Freeform 151">
            <a:extLst>
              <a:ext uri="{FF2B5EF4-FFF2-40B4-BE49-F238E27FC236}">
                <a16:creationId xmlns:a16="http://schemas.microsoft.com/office/drawing/2014/main" id="{E17A26A2-C71C-9B9E-B93C-7029F987FFC3}"/>
              </a:ext>
            </a:extLst>
          </p:cNvPr>
          <p:cNvSpPr/>
          <p:nvPr/>
        </p:nvSpPr>
        <p:spPr>
          <a:xfrm>
            <a:off x="1862139" y="2919414"/>
            <a:ext cx="1720845" cy="8635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68"/>
              <a:gd name="f7" fmla="val 285"/>
              <a:gd name="f8" fmla="val 89"/>
              <a:gd name="f9" fmla="val 557"/>
              <a:gd name="f10" fmla="val 155"/>
              <a:gd name="f11" fmla="val 547"/>
              <a:gd name="f12" fmla="val 219"/>
              <a:gd name="f13" fmla="val 536"/>
              <a:gd name="f14" fmla="val 519"/>
              <a:gd name="f15" fmla="val 282"/>
              <a:gd name="f16" fmla="val 503"/>
              <a:gd name="f17" fmla="val 279"/>
              <a:gd name="f18" fmla="val 487"/>
              <a:gd name="f19" fmla="val 276"/>
              <a:gd name="f20" fmla="val 493"/>
              <a:gd name="f21" fmla="val 239"/>
              <a:gd name="f22" fmla="val 499"/>
              <a:gd name="f23" fmla="val 203"/>
              <a:gd name="f24" fmla="val 505"/>
              <a:gd name="f25" fmla="val 167"/>
              <a:gd name="f26" fmla="val 162"/>
              <a:gd name="f27" fmla="val 506"/>
              <a:gd name="f28" fmla="val 157"/>
              <a:gd name="f29" fmla="val 507"/>
              <a:gd name="f30" fmla="val 152"/>
              <a:gd name="f31" fmla="val 138"/>
              <a:gd name="f32" fmla="val 128"/>
              <a:gd name="f33" fmla="val 126"/>
              <a:gd name="f34" fmla="val 473"/>
              <a:gd name="f35" fmla="val 124"/>
              <a:gd name="f36" fmla="val 462"/>
              <a:gd name="f37" fmla="val 131"/>
              <a:gd name="f38" fmla="val 459"/>
              <a:gd name="f39" fmla="val 146"/>
              <a:gd name="f40" fmla="val 453"/>
              <a:gd name="f41" fmla="val 179"/>
              <a:gd name="f42" fmla="val 448"/>
              <a:gd name="f43" fmla="val 213"/>
              <a:gd name="f44" fmla="val 442"/>
              <a:gd name="f45" fmla="val 247"/>
              <a:gd name="f46" fmla="val 441"/>
              <a:gd name="f47" fmla="val 253"/>
              <a:gd name="f48" fmla="val 440"/>
              <a:gd name="f49" fmla="val 260"/>
              <a:gd name="f50" fmla="val 438"/>
              <a:gd name="f51" fmla="val 268"/>
              <a:gd name="f52" fmla="val 422"/>
              <a:gd name="f53" fmla="val 266"/>
              <a:gd name="f54" fmla="val 407"/>
              <a:gd name="f55" fmla="val 263"/>
              <a:gd name="f56" fmla="val 390"/>
              <a:gd name="f57" fmla="val 393"/>
              <a:gd name="f58" fmla="val 396"/>
              <a:gd name="f59" fmla="val 217"/>
              <a:gd name="f60" fmla="val 400"/>
              <a:gd name="f61" fmla="val 196"/>
              <a:gd name="f62" fmla="val 403"/>
              <a:gd name="f63" fmla="val 178"/>
              <a:gd name="f64" fmla="val 406"/>
              <a:gd name="f65" fmla="val 159"/>
              <a:gd name="f66" fmla="val 409"/>
              <a:gd name="f67" fmla="val 141"/>
              <a:gd name="f68" fmla="val 412"/>
              <a:gd name="f69" fmla="val 125"/>
              <a:gd name="f70" fmla="val 404"/>
              <a:gd name="f71" fmla="val 113"/>
              <a:gd name="f72" fmla="val 110"/>
              <a:gd name="f73" fmla="val 376"/>
              <a:gd name="f74" fmla="val 108"/>
              <a:gd name="f75" fmla="val 364"/>
              <a:gd name="f76" fmla="val 117"/>
              <a:gd name="f77" fmla="val 361"/>
              <a:gd name="f78" fmla="val 132"/>
              <a:gd name="f79" fmla="val 355"/>
              <a:gd name="f80" fmla="val 350"/>
              <a:gd name="f81" fmla="val 344"/>
              <a:gd name="f82" fmla="val 238"/>
              <a:gd name="f83" fmla="val 343"/>
              <a:gd name="f84" fmla="val 242"/>
              <a:gd name="f85" fmla="val 342"/>
              <a:gd name="f86" fmla="val 246"/>
              <a:gd name="f87" fmla="val 341"/>
              <a:gd name="f88" fmla="val 252"/>
              <a:gd name="f89" fmla="val 324"/>
              <a:gd name="f90" fmla="val 249"/>
              <a:gd name="f91" fmla="val 309"/>
              <a:gd name="f92" fmla="val 292"/>
              <a:gd name="f93" fmla="val 244"/>
              <a:gd name="f94" fmla="val 296"/>
              <a:gd name="f95" fmla="val 300"/>
              <a:gd name="f96" fmla="val 191"/>
              <a:gd name="f97" fmla="val 305"/>
              <a:gd name="f98" fmla="val 166"/>
              <a:gd name="f99" fmla="val 307"/>
              <a:gd name="f100" fmla="val 139"/>
              <a:gd name="f101" fmla="val 312"/>
              <a:gd name="f102" fmla="val 314"/>
              <a:gd name="f103" fmla="val 97"/>
              <a:gd name="f104" fmla="val 294"/>
              <a:gd name="f105" fmla="val 94"/>
              <a:gd name="f106" fmla="val 278"/>
              <a:gd name="f107" fmla="val 91"/>
              <a:gd name="f108" fmla="val 100"/>
              <a:gd name="f109" fmla="val 118"/>
              <a:gd name="f110" fmla="val 257"/>
              <a:gd name="f111" fmla="val 154"/>
              <a:gd name="f112" fmla="val 251"/>
              <a:gd name="f113" fmla="val 190"/>
              <a:gd name="f114" fmla="val 245"/>
              <a:gd name="f115" fmla="val 226"/>
              <a:gd name="f116" fmla="val 229"/>
              <a:gd name="f117" fmla="val 232"/>
              <a:gd name="f118" fmla="val 243"/>
              <a:gd name="f119" fmla="val 236"/>
              <a:gd name="f120" fmla="val 233"/>
              <a:gd name="f121" fmla="val 211"/>
              <a:gd name="f122" fmla="val 230"/>
              <a:gd name="f123" fmla="val 194"/>
              <a:gd name="f124" fmla="val 227"/>
              <a:gd name="f125" fmla="val 201"/>
              <a:gd name="f126" fmla="val 207"/>
              <a:gd name="f127" fmla="val 153"/>
              <a:gd name="f128" fmla="val 80"/>
              <a:gd name="f129" fmla="val 77"/>
              <a:gd name="f130" fmla="val 74"/>
              <a:gd name="f131" fmla="val 168"/>
              <a:gd name="f132" fmla="val 85"/>
              <a:gd name="f133" fmla="val 165"/>
              <a:gd name="f134" fmla="val 145"/>
              <a:gd name="f135" fmla="val 181"/>
              <a:gd name="f136" fmla="val 130"/>
              <a:gd name="f137" fmla="val 115"/>
              <a:gd name="f138" fmla="val 214"/>
              <a:gd name="f139" fmla="val 212"/>
              <a:gd name="f140" fmla="val 101"/>
              <a:gd name="f141" fmla="val 188"/>
              <a:gd name="f142" fmla="val 105"/>
              <a:gd name="f143" fmla="val 109"/>
              <a:gd name="f144" fmla="val 143"/>
              <a:gd name="f145" fmla="val 111"/>
              <a:gd name="f146" fmla="val 90"/>
              <a:gd name="f147" fmla="val 119"/>
              <a:gd name="f148" fmla="val 75"/>
              <a:gd name="f149" fmla="val 64"/>
              <a:gd name="f150" fmla="val 62"/>
              <a:gd name="f151" fmla="val 83"/>
              <a:gd name="f152" fmla="val 60"/>
              <a:gd name="f153" fmla="val 72"/>
              <a:gd name="f154" fmla="val 68"/>
              <a:gd name="f155" fmla="val 69"/>
              <a:gd name="f156" fmla="val 63"/>
              <a:gd name="f157" fmla="val 58"/>
              <a:gd name="f158" fmla="val 52"/>
              <a:gd name="f159" fmla="val 187"/>
              <a:gd name="f160" fmla="val 51"/>
              <a:gd name="f161" fmla="val 192"/>
              <a:gd name="f162" fmla="val 50"/>
              <a:gd name="f163" fmla="val 197"/>
              <a:gd name="f164" fmla="val 49"/>
              <a:gd name="f165" fmla="val 32"/>
              <a:gd name="f166" fmla="val 200"/>
              <a:gd name="f167" fmla="val 17"/>
              <a:gd name="f168" fmla="val 198"/>
              <a:gd name="f169" fmla="val 195"/>
              <a:gd name="f170" fmla="val 11"/>
              <a:gd name="f171" fmla="val 22"/>
              <a:gd name="f172" fmla="val 66"/>
              <a:gd name="f173" fmla="val 33"/>
              <a:gd name="f174" fmla="val 29"/>
              <a:gd name="f175" fmla="val 389"/>
              <a:gd name="f176" fmla="val 59"/>
              <a:gd name="f177" fmla="+- 0 0 -90"/>
              <a:gd name="f178" fmla="*/ f3 1 568"/>
              <a:gd name="f179" fmla="*/ f4 1 285"/>
              <a:gd name="f180" fmla="val f5"/>
              <a:gd name="f181" fmla="val f6"/>
              <a:gd name="f182" fmla="val f7"/>
              <a:gd name="f183" fmla="*/ f177 f0 1"/>
              <a:gd name="f184" fmla="+- f182 0 f180"/>
              <a:gd name="f185" fmla="+- f181 0 f180"/>
              <a:gd name="f186" fmla="*/ f183 1 f2"/>
              <a:gd name="f187" fmla="*/ f185 1 568"/>
              <a:gd name="f188" fmla="*/ f184 1 285"/>
              <a:gd name="f189" fmla="*/ 568 f185 1"/>
              <a:gd name="f190" fmla="*/ 89 f184 1"/>
              <a:gd name="f191" fmla="*/ 536 f185 1"/>
              <a:gd name="f192" fmla="*/ 285 f184 1"/>
              <a:gd name="f193" fmla="*/ 487 f185 1"/>
              <a:gd name="f194" fmla="*/ 276 f184 1"/>
              <a:gd name="f195" fmla="*/ 505 f185 1"/>
              <a:gd name="f196" fmla="*/ 167 f184 1"/>
              <a:gd name="f197" fmla="*/ 507 f185 1"/>
              <a:gd name="f198" fmla="*/ 152 f184 1"/>
              <a:gd name="f199" fmla="*/ 126 f184 1"/>
              <a:gd name="f200" fmla="*/ 459 f185 1"/>
              <a:gd name="f201" fmla="*/ 146 f184 1"/>
              <a:gd name="f202" fmla="*/ 442 f185 1"/>
              <a:gd name="f203" fmla="*/ 247 f184 1"/>
              <a:gd name="f204" fmla="*/ 438 f185 1"/>
              <a:gd name="f205" fmla="*/ 268 f184 1"/>
              <a:gd name="f206" fmla="*/ 390 f185 1"/>
              <a:gd name="f207" fmla="*/ 260 f184 1"/>
              <a:gd name="f208" fmla="*/ 400 f185 1"/>
              <a:gd name="f209" fmla="*/ 196 f184 1"/>
              <a:gd name="f210" fmla="*/ 409 f185 1"/>
              <a:gd name="f211" fmla="*/ 141 f184 1"/>
              <a:gd name="f212" fmla="*/ 110 f184 1"/>
              <a:gd name="f213" fmla="*/ 361 f185 1"/>
              <a:gd name="f214" fmla="*/ 132 f184 1"/>
              <a:gd name="f215" fmla="*/ 344 f185 1"/>
              <a:gd name="f216" fmla="*/ 238 f184 1"/>
              <a:gd name="f217" fmla="*/ 341 f185 1"/>
              <a:gd name="f218" fmla="*/ 252 f184 1"/>
              <a:gd name="f219" fmla="*/ 292 f185 1"/>
              <a:gd name="f220" fmla="*/ 244 f184 1"/>
              <a:gd name="f221" fmla="*/ 305 f185 1"/>
              <a:gd name="f222" fmla="*/ 166 f184 1"/>
              <a:gd name="f223" fmla="*/ 312 f185 1"/>
              <a:gd name="f224" fmla="*/ 294 f185 1"/>
              <a:gd name="f225" fmla="*/ 94 f184 1"/>
              <a:gd name="f226" fmla="*/ 263 f185 1"/>
              <a:gd name="f227" fmla="*/ 118 f184 1"/>
              <a:gd name="f228" fmla="*/ 245 f185 1"/>
              <a:gd name="f229" fmla="*/ 226 f184 1"/>
              <a:gd name="f230" fmla="*/ 243 f185 1"/>
              <a:gd name="f231" fmla="*/ 236 f184 1"/>
              <a:gd name="f232" fmla="*/ 194 f185 1"/>
              <a:gd name="f233" fmla="*/ 227 f184 1"/>
              <a:gd name="f234" fmla="*/ 213 f185 1"/>
              <a:gd name="f235" fmla="*/ 117 f184 1"/>
              <a:gd name="f236" fmla="*/ 196 f185 1"/>
              <a:gd name="f237" fmla="*/ 77 f184 1"/>
              <a:gd name="f238" fmla="*/ 165 f185 1"/>
              <a:gd name="f239" fmla="*/ 108 f184 1"/>
              <a:gd name="f240" fmla="*/ 146 f185 1"/>
              <a:gd name="f241" fmla="*/ 219 f184 1"/>
              <a:gd name="f242" fmla="*/ 97 f185 1"/>
              <a:gd name="f243" fmla="*/ 212 f184 1"/>
              <a:gd name="f244" fmla="*/ 109 f185 1"/>
              <a:gd name="f245" fmla="*/ 143 f184 1"/>
              <a:gd name="f246" fmla="*/ 117 f185 1"/>
              <a:gd name="f247" fmla="*/ 90 f184 1"/>
              <a:gd name="f248" fmla="*/ 62 f184 1"/>
              <a:gd name="f249" fmla="*/ 69 f185 1"/>
              <a:gd name="f250" fmla="*/ 83 f184 1"/>
              <a:gd name="f251" fmla="*/ 52 f185 1"/>
              <a:gd name="f252" fmla="*/ 187 f184 1"/>
              <a:gd name="f253" fmla="*/ 49 f185 1"/>
              <a:gd name="f254" fmla="*/ 203 f184 1"/>
              <a:gd name="f255" fmla="*/ 0 f185 1"/>
              <a:gd name="f256" fmla="*/ 195 f184 1"/>
              <a:gd name="f257" fmla="*/ 33 f185 1"/>
              <a:gd name="f258" fmla="*/ 0 f184 1"/>
              <a:gd name="f259" fmla="+- f186 0 f1"/>
              <a:gd name="f260" fmla="*/ f189 1 568"/>
              <a:gd name="f261" fmla="*/ f190 1 285"/>
              <a:gd name="f262" fmla="*/ f191 1 568"/>
              <a:gd name="f263" fmla="*/ f192 1 285"/>
              <a:gd name="f264" fmla="*/ f193 1 568"/>
              <a:gd name="f265" fmla="*/ f194 1 285"/>
              <a:gd name="f266" fmla="*/ f195 1 568"/>
              <a:gd name="f267" fmla="*/ f196 1 285"/>
              <a:gd name="f268" fmla="*/ f197 1 568"/>
              <a:gd name="f269" fmla="*/ f198 1 285"/>
              <a:gd name="f270" fmla="*/ f199 1 285"/>
              <a:gd name="f271" fmla="*/ f200 1 568"/>
              <a:gd name="f272" fmla="*/ f201 1 285"/>
              <a:gd name="f273" fmla="*/ f202 1 568"/>
              <a:gd name="f274" fmla="*/ f203 1 285"/>
              <a:gd name="f275" fmla="*/ f204 1 568"/>
              <a:gd name="f276" fmla="*/ f205 1 285"/>
              <a:gd name="f277" fmla="*/ f206 1 568"/>
              <a:gd name="f278" fmla="*/ f207 1 285"/>
              <a:gd name="f279" fmla="*/ f208 1 568"/>
              <a:gd name="f280" fmla="*/ f209 1 285"/>
              <a:gd name="f281" fmla="*/ f210 1 568"/>
              <a:gd name="f282" fmla="*/ f211 1 285"/>
              <a:gd name="f283" fmla="*/ f212 1 285"/>
              <a:gd name="f284" fmla="*/ f213 1 568"/>
              <a:gd name="f285" fmla="*/ f214 1 285"/>
              <a:gd name="f286" fmla="*/ f215 1 568"/>
              <a:gd name="f287" fmla="*/ f216 1 285"/>
              <a:gd name="f288" fmla="*/ f217 1 568"/>
              <a:gd name="f289" fmla="*/ f218 1 285"/>
              <a:gd name="f290" fmla="*/ f219 1 568"/>
              <a:gd name="f291" fmla="*/ f220 1 285"/>
              <a:gd name="f292" fmla="*/ f221 1 568"/>
              <a:gd name="f293" fmla="*/ f222 1 285"/>
              <a:gd name="f294" fmla="*/ f223 1 568"/>
              <a:gd name="f295" fmla="*/ f224 1 568"/>
              <a:gd name="f296" fmla="*/ f225 1 285"/>
              <a:gd name="f297" fmla="*/ f226 1 568"/>
              <a:gd name="f298" fmla="*/ f227 1 285"/>
              <a:gd name="f299" fmla="*/ f228 1 568"/>
              <a:gd name="f300" fmla="*/ f229 1 285"/>
              <a:gd name="f301" fmla="*/ f230 1 568"/>
              <a:gd name="f302" fmla="*/ f231 1 285"/>
              <a:gd name="f303" fmla="*/ f232 1 568"/>
              <a:gd name="f304" fmla="*/ f233 1 285"/>
              <a:gd name="f305" fmla="*/ f234 1 568"/>
              <a:gd name="f306" fmla="*/ f235 1 285"/>
              <a:gd name="f307" fmla="*/ f236 1 568"/>
              <a:gd name="f308" fmla="*/ f237 1 285"/>
              <a:gd name="f309" fmla="*/ f238 1 568"/>
              <a:gd name="f310" fmla="*/ f239 1 285"/>
              <a:gd name="f311" fmla="*/ f240 1 568"/>
              <a:gd name="f312" fmla="*/ f241 1 285"/>
              <a:gd name="f313" fmla="*/ f242 1 568"/>
              <a:gd name="f314" fmla="*/ f243 1 285"/>
              <a:gd name="f315" fmla="*/ f244 1 568"/>
              <a:gd name="f316" fmla="*/ f245 1 285"/>
              <a:gd name="f317" fmla="*/ f246 1 568"/>
              <a:gd name="f318" fmla="*/ f247 1 285"/>
              <a:gd name="f319" fmla="*/ f248 1 285"/>
              <a:gd name="f320" fmla="*/ f249 1 568"/>
              <a:gd name="f321" fmla="*/ f250 1 285"/>
              <a:gd name="f322" fmla="*/ f251 1 568"/>
              <a:gd name="f323" fmla="*/ f252 1 285"/>
              <a:gd name="f324" fmla="*/ f253 1 568"/>
              <a:gd name="f325" fmla="*/ f254 1 285"/>
              <a:gd name="f326" fmla="*/ f255 1 568"/>
              <a:gd name="f327" fmla="*/ f256 1 285"/>
              <a:gd name="f328" fmla="*/ f257 1 568"/>
              <a:gd name="f329" fmla="*/ f258 1 285"/>
              <a:gd name="f330" fmla="*/ 0 1 f187"/>
              <a:gd name="f331" fmla="*/ f181 1 f187"/>
              <a:gd name="f332" fmla="*/ 0 1 f188"/>
              <a:gd name="f333" fmla="*/ f182 1 f188"/>
              <a:gd name="f334" fmla="*/ f260 1 f187"/>
              <a:gd name="f335" fmla="*/ f261 1 f188"/>
              <a:gd name="f336" fmla="*/ f262 1 f187"/>
              <a:gd name="f337" fmla="*/ f263 1 f188"/>
              <a:gd name="f338" fmla="*/ f264 1 f187"/>
              <a:gd name="f339" fmla="*/ f265 1 f188"/>
              <a:gd name="f340" fmla="*/ f266 1 f187"/>
              <a:gd name="f341" fmla="*/ f267 1 f188"/>
              <a:gd name="f342" fmla="*/ f268 1 f187"/>
              <a:gd name="f343" fmla="*/ f269 1 f188"/>
              <a:gd name="f344" fmla="*/ f270 1 f188"/>
              <a:gd name="f345" fmla="*/ f271 1 f187"/>
              <a:gd name="f346" fmla="*/ f272 1 f188"/>
              <a:gd name="f347" fmla="*/ f273 1 f187"/>
              <a:gd name="f348" fmla="*/ f274 1 f188"/>
              <a:gd name="f349" fmla="*/ f275 1 f187"/>
              <a:gd name="f350" fmla="*/ f276 1 f188"/>
              <a:gd name="f351" fmla="*/ f277 1 f187"/>
              <a:gd name="f352" fmla="*/ f278 1 f188"/>
              <a:gd name="f353" fmla="*/ f279 1 f187"/>
              <a:gd name="f354" fmla="*/ f280 1 f188"/>
              <a:gd name="f355" fmla="*/ f281 1 f187"/>
              <a:gd name="f356" fmla="*/ f282 1 f188"/>
              <a:gd name="f357" fmla="*/ f283 1 f188"/>
              <a:gd name="f358" fmla="*/ f284 1 f187"/>
              <a:gd name="f359" fmla="*/ f285 1 f188"/>
              <a:gd name="f360" fmla="*/ f286 1 f187"/>
              <a:gd name="f361" fmla="*/ f287 1 f188"/>
              <a:gd name="f362" fmla="*/ f288 1 f187"/>
              <a:gd name="f363" fmla="*/ f289 1 f188"/>
              <a:gd name="f364" fmla="*/ f290 1 f187"/>
              <a:gd name="f365" fmla="*/ f291 1 f188"/>
              <a:gd name="f366" fmla="*/ f292 1 f187"/>
              <a:gd name="f367" fmla="*/ f293 1 f188"/>
              <a:gd name="f368" fmla="*/ f294 1 f187"/>
              <a:gd name="f369" fmla="*/ f295 1 f187"/>
              <a:gd name="f370" fmla="*/ f296 1 f188"/>
              <a:gd name="f371" fmla="*/ f297 1 f187"/>
              <a:gd name="f372" fmla="*/ f298 1 f188"/>
              <a:gd name="f373" fmla="*/ f299 1 f187"/>
              <a:gd name="f374" fmla="*/ f300 1 f188"/>
              <a:gd name="f375" fmla="*/ f301 1 f187"/>
              <a:gd name="f376" fmla="*/ f302 1 f188"/>
              <a:gd name="f377" fmla="*/ f303 1 f187"/>
              <a:gd name="f378" fmla="*/ f304 1 f188"/>
              <a:gd name="f379" fmla="*/ f305 1 f187"/>
              <a:gd name="f380" fmla="*/ f306 1 f188"/>
              <a:gd name="f381" fmla="*/ f307 1 f187"/>
              <a:gd name="f382" fmla="*/ f308 1 f188"/>
              <a:gd name="f383" fmla="*/ f309 1 f187"/>
              <a:gd name="f384" fmla="*/ f310 1 f188"/>
              <a:gd name="f385" fmla="*/ f311 1 f187"/>
              <a:gd name="f386" fmla="*/ f312 1 f188"/>
              <a:gd name="f387" fmla="*/ f313 1 f187"/>
              <a:gd name="f388" fmla="*/ f314 1 f188"/>
              <a:gd name="f389" fmla="*/ f315 1 f187"/>
              <a:gd name="f390" fmla="*/ f316 1 f188"/>
              <a:gd name="f391" fmla="*/ f317 1 f187"/>
              <a:gd name="f392" fmla="*/ f318 1 f188"/>
              <a:gd name="f393" fmla="*/ f319 1 f188"/>
              <a:gd name="f394" fmla="*/ f320 1 f187"/>
              <a:gd name="f395" fmla="*/ f321 1 f188"/>
              <a:gd name="f396" fmla="*/ f322 1 f187"/>
              <a:gd name="f397" fmla="*/ f323 1 f188"/>
              <a:gd name="f398" fmla="*/ f324 1 f187"/>
              <a:gd name="f399" fmla="*/ f325 1 f188"/>
              <a:gd name="f400" fmla="*/ f326 1 f187"/>
              <a:gd name="f401" fmla="*/ f327 1 f188"/>
              <a:gd name="f402" fmla="*/ f328 1 f187"/>
              <a:gd name="f403" fmla="*/ f329 1 f188"/>
              <a:gd name="f404" fmla="*/ f330 f178 1"/>
              <a:gd name="f405" fmla="*/ f331 f178 1"/>
              <a:gd name="f406" fmla="*/ f333 f179 1"/>
              <a:gd name="f407" fmla="*/ f332 f179 1"/>
              <a:gd name="f408" fmla="*/ f334 f178 1"/>
              <a:gd name="f409" fmla="*/ f335 f179 1"/>
              <a:gd name="f410" fmla="*/ f336 f178 1"/>
              <a:gd name="f411" fmla="*/ f337 f179 1"/>
              <a:gd name="f412" fmla="*/ f338 f178 1"/>
              <a:gd name="f413" fmla="*/ f339 f179 1"/>
              <a:gd name="f414" fmla="*/ f340 f178 1"/>
              <a:gd name="f415" fmla="*/ f341 f179 1"/>
              <a:gd name="f416" fmla="*/ f342 f178 1"/>
              <a:gd name="f417" fmla="*/ f343 f179 1"/>
              <a:gd name="f418" fmla="*/ f344 f179 1"/>
              <a:gd name="f419" fmla="*/ f345 f178 1"/>
              <a:gd name="f420" fmla="*/ f346 f179 1"/>
              <a:gd name="f421" fmla="*/ f347 f178 1"/>
              <a:gd name="f422" fmla="*/ f348 f179 1"/>
              <a:gd name="f423" fmla="*/ f349 f178 1"/>
              <a:gd name="f424" fmla="*/ f350 f179 1"/>
              <a:gd name="f425" fmla="*/ f351 f178 1"/>
              <a:gd name="f426" fmla="*/ f352 f179 1"/>
              <a:gd name="f427" fmla="*/ f353 f178 1"/>
              <a:gd name="f428" fmla="*/ f354 f179 1"/>
              <a:gd name="f429" fmla="*/ f355 f178 1"/>
              <a:gd name="f430" fmla="*/ f356 f179 1"/>
              <a:gd name="f431" fmla="*/ f357 f179 1"/>
              <a:gd name="f432" fmla="*/ f358 f178 1"/>
              <a:gd name="f433" fmla="*/ f359 f179 1"/>
              <a:gd name="f434" fmla="*/ f360 f178 1"/>
              <a:gd name="f435" fmla="*/ f361 f179 1"/>
              <a:gd name="f436" fmla="*/ f362 f178 1"/>
              <a:gd name="f437" fmla="*/ f363 f179 1"/>
              <a:gd name="f438" fmla="*/ f364 f178 1"/>
              <a:gd name="f439" fmla="*/ f365 f179 1"/>
              <a:gd name="f440" fmla="*/ f366 f178 1"/>
              <a:gd name="f441" fmla="*/ f367 f179 1"/>
              <a:gd name="f442" fmla="*/ f368 f178 1"/>
              <a:gd name="f443" fmla="*/ f369 f178 1"/>
              <a:gd name="f444" fmla="*/ f370 f179 1"/>
              <a:gd name="f445" fmla="*/ f371 f178 1"/>
              <a:gd name="f446" fmla="*/ f372 f179 1"/>
              <a:gd name="f447" fmla="*/ f373 f178 1"/>
              <a:gd name="f448" fmla="*/ f374 f179 1"/>
              <a:gd name="f449" fmla="*/ f375 f178 1"/>
              <a:gd name="f450" fmla="*/ f376 f179 1"/>
              <a:gd name="f451" fmla="*/ f377 f178 1"/>
              <a:gd name="f452" fmla="*/ f378 f179 1"/>
              <a:gd name="f453" fmla="*/ f379 f178 1"/>
              <a:gd name="f454" fmla="*/ f380 f179 1"/>
              <a:gd name="f455" fmla="*/ f381 f178 1"/>
              <a:gd name="f456" fmla="*/ f382 f179 1"/>
              <a:gd name="f457" fmla="*/ f383 f178 1"/>
              <a:gd name="f458" fmla="*/ f384 f179 1"/>
              <a:gd name="f459" fmla="*/ f385 f178 1"/>
              <a:gd name="f460" fmla="*/ f386 f179 1"/>
              <a:gd name="f461" fmla="*/ f387 f178 1"/>
              <a:gd name="f462" fmla="*/ f388 f179 1"/>
              <a:gd name="f463" fmla="*/ f389 f178 1"/>
              <a:gd name="f464" fmla="*/ f390 f179 1"/>
              <a:gd name="f465" fmla="*/ f391 f178 1"/>
              <a:gd name="f466" fmla="*/ f392 f179 1"/>
              <a:gd name="f467" fmla="*/ f393 f179 1"/>
              <a:gd name="f468" fmla="*/ f394 f178 1"/>
              <a:gd name="f469" fmla="*/ f395 f179 1"/>
              <a:gd name="f470" fmla="*/ f396 f178 1"/>
              <a:gd name="f471" fmla="*/ f397 f179 1"/>
              <a:gd name="f472" fmla="*/ f398 f178 1"/>
              <a:gd name="f473" fmla="*/ f399 f179 1"/>
              <a:gd name="f474" fmla="*/ f400 f178 1"/>
              <a:gd name="f475" fmla="*/ f401 f179 1"/>
              <a:gd name="f476" fmla="*/ f402 f178 1"/>
              <a:gd name="f477" fmla="*/ f403 f1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9">
                <a:pos x="f408" y="f409"/>
              </a:cxn>
              <a:cxn ang="f259">
                <a:pos x="f410" y="f411"/>
              </a:cxn>
              <a:cxn ang="f259">
                <a:pos x="f412" y="f413"/>
              </a:cxn>
              <a:cxn ang="f259">
                <a:pos x="f414" y="f415"/>
              </a:cxn>
              <a:cxn ang="f259">
                <a:pos x="f416" y="f417"/>
              </a:cxn>
              <a:cxn ang="f259">
                <a:pos x="f412" y="f418"/>
              </a:cxn>
              <a:cxn ang="f259">
                <a:pos x="f419" y="f420"/>
              </a:cxn>
              <a:cxn ang="f259">
                <a:pos x="f421" y="f422"/>
              </a:cxn>
              <a:cxn ang="f259">
                <a:pos x="f423" y="f424"/>
              </a:cxn>
              <a:cxn ang="f259">
                <a:pos x="f425" y="f426"/>
              </a:cxn>
              <a:cxn ang="f259">
                <a:pos x="f427" y="f428"/>
              </a:cxn>
              <a:cxn ang="f259">
                <a:pos x="f429" y="f430"/>
              </a:cxn>
              <a:cxn ang="f259">
                <a:pos x="f425" y="f431"/>
              </a:cxn>
              <a:cxn ang="f259">
                <a:pos x="f432" y="f433"/>
              </a:cxn>
              <a:cxn ang="f259">
                <a:pos x="f434" y="f435"/>
              </a:cxn>
              <a:cxn ang="f259">
                <a:pos x="f436" y="f437"/>
              </a:cxn>
              <a:cxn ang="f259">
                <a:pos x="f438" y="f439"/>
              </a:cxn>
              <a:cxn ang="f259">
                <a:pos x="f440" y="f441"/>
              </a:cxn>
              <a:cxn ang="f259">
                <a:pos x="f442" y="f418"/>
              </a:cxn>
              <a:cxn ang="f259">
                <a:pos x="f443" y="f444"/>
              </a:cxn>
              <a:cxn ang="f259">
                <a:pos x="f445" y="f446"/>
              </a:cxn>
              <a:cxn ang="f259">
                <a:pos x="f447" y="f448"/>
              </a:cxn>
              <a:cxn ang="f259">
                <a:pos x="f449" y="f450"/>
              </a:cxn>
              <a:cxn ang="f259">
                <a:pos x="f451" y="f452"/>
              </a:cxn>
              <a:cxn ang="f259">
                <a:pos x="f453" y="f454"/>
              </a:cxn>
              <a:cxn ang="f259">
                <a:pos x="f455" y="f456"/>
              </a:cxn>
              <a:cxn ang="f259">
                <a:pos x="f457" y="f458"/>
              </a:cxn>
              <a:cxn ang="f259">
                <a:pos x="f459" y="f460"/>
              </a:cxn>
              <a:cxn ang="f259">
                <a:pos x="f461" y="f462"/>
              </a:cxn>
              <a:cxn ang="f259">
                <a:pos x="f463" y="f464"/>
              </a:cxn>
              <a:cxn ang="f259">
                <a:pos x="f465" y="f466"/>
              </a:cxn>
              <a:cxn ang="f259">
                <a:pos x="f461" y="f467"/>
              </a:cxn>
              <a:cxn ang="f259">
                <a:pos x="f468" y="f469"/>
              </a:cxn>
              <a:cxn ang="f259">
                <a:pos x="f470" y="f471"/>
              </a:cxn>
              <a:cxn ang="f259">
                <a:pos x="f472" y="f473"/>
              </a:cxn>
              <a:cxn ang="f259">
                <a:pos x="f474" y="f475"/>
              </a:cxn>
              <a:cxn ang="f259">
                <a:pos x="f476" y="f477"/>
              </a:cxn>
              <a:cxn ang="f259">
                <a:pos x="f408" y="f409"/>
              </a:cxn>
            </a:cxnLst>
            <a:rect l="f404" t="f407" r="f405" b="f406"/>
            <a:pathLst>
              <a:path w="568" h="285">
                <a:moveTo>
                  <a:pt x="f6" y="f8"/>
                </a:moveTo>
                <a:cubicBezTo>
                  <a:pt x="f9" y="f10"/>
                  <a:pt x="f11" y="f12"/>
                  <a:pt x="f13" y="f7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4" y="f26"/>
                  <a:pt x="f27" y="f28"/>
                  <a:pt x="f29" y="f30"/>
                </a:cubicBezTo>
                <a:cubicBezTo>
                  <a:pt x="f29" y="f31"/>
                  <a:pt x="f22" y="f32"/>
                  <a:pt x="f18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49"/>
                </a:cubicBezTo>
                <a:cubicBezTo>
                  <a:pt x="f57" y="f21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56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25"/>
                  <a:pt x="f80" y="f23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91" y="f45"/>
                  <a:pt x="f92" y="f93"/>
                </a:cubicBezTo>
                <a:cubicBezTo>
                  <a:pt x="f94" y="f59"/>
                  <a:pt x="f95" y="f96"/>
                  <a:pt x="f97" y="f98"/>
                </a:cubicBezTo>
                <a:cubicBezTo>
                  <a:pt x="f99" y="f30"/>
                  <a:pt x="f91" y="f100"/>
                  <a:pt x="f101" y="f33"/>
                </a:cubicBezTo>
                <a:cubicBezTo>
                  <a:pt x="f102" y="f72"/>
                  <a:pt x="f99" y="f103"/>
                  <a:pt x="f104" y="f105"/>
                </a:cubicBezTo>
                <a:cubicBezTo>
                  <a:pt x="f106" y="f107"/>
                  <a:pt x="f53" y="f108"/>
                  <a:pt x="f55" y="f10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4" y="f116"/>
                  <a:pt x="f93" y="f117"/>
                  <a:pt x="f118" y="f119"/>
                </a:cubicBezTo>
                <a:cubicBezTo>
                  <a:pt x="f115" y="f120"/>
                  <a:pt x="f121" y="f122"/>
                  <a:pt x="f123" y="f124"/>
                </a:cubicBezTo>
                <a:cubicBezTo>
                  <a:pt x="f125" y="f113"/>
                  <a:pt x="f126" y="f127"/>
                  <a:pt x="f43" y="f76"/>
                </a:cubicBezTo>
                <a:cubicBezTo>
                  <a:pt x="f59" y="f105"/>
                  <a:pt x="f121" y="f128"/>
                  <a:pt x="f61" y="f129"/>
                </a:cubicBezTo>
                <a:cubicBezTo>
                  <a:pt x="f41" y="f130"/>
                  <a:pt x="f131" y="f132"/>
                  <a:pt x="f133" y="f74"/>
                </a:cubicBezTo>
                <a:cubicBezTo>
                  <a:pt x="f65" y="f134"/>
                  <a:pt x="f127" y="f135"/>
                  <a:pt x="f39" y="f12"/>
                </a:cubicBezTo>
                <a:cubicBezTo>
                  <a:pt x="f136" y="f59"/>
                  <a:pt x="f137" y="f138"/>
                  <a:pt x="f103" y="f139"/>
                </a:cubicBezTo>
                <a:cubicBezTo>
                  <a:pt x="f140" y="f141"/>
                  <a:pt x="f142" y="f133"/>
                  <a:pt x="f143" y="f144"/>
                </a:cubicBezTo>
                <a:cubicBezTo>
                  <a:pt x="f145" y="f69"/>
                  <a:pt x="f137" y="f74"/>
                  <a:pt x="f76" y="f146"/>
                </a:cubicBezTo>
                <a:cubicBezTo>
                  <a:pt x="f147" y="f148"/>
                  <a:pt x="f145" y="f149"/>
                  <a:pt x="f103" y="f150"/>
                </a:cubicBezTo>
                <a:cubicBezTo>
                  <a:pt x="f151" y="f152"/>
                  <a:pt x="f153" y="f154"/>
                  <a:pt x="f155" y="f151"/>
                </a:cubicBezTo>
                <a:cubicBezTo>
                  <a:pt x="f156" y="f76"/>
                  <a:pt x="f157" y="f30"/>
                  <a:pt x="f158" y="f159"/>
                </a:cubicBezTo>
                <a:cubicBezTo>
                  <a:pt x="f160" y="f161"/>
                  <a:pt x="f162" y="f163"/>
                  <a:pt x="f164" y="f23"/>
                </a:cubicBezTo>
                <a:cubicBezTo>
                  <a:pt x="f165" y="f166"/>
                  <a:pt x="f167" y="f168"/>
                  <a:pt x="f5" y="f169"/>
                </a:cubicBezTo>
                <a:cubicBezTo>
                  <a:pt x="f170" y="f136"/>
                  <a:pt x="f171" y="f172"/>
                  <a:pt x="f173" y="f5"/>
                </a:cubicBezTo>
                <a:cubicBezTo>
                  <a:pt x="f121" y="f174"/>
                  <a:pt x="f175" y="f176"/>
                  <a:pt x="f6" y="f8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2" name="Freeform 152">
            <a:extLst>
              <a:ext uri="{FF2B5EF4-FFF2-40B4-BE49-F238E27FC236}">
                <a16:creationId xmlns:a16="http://schemas.microsoft.com/office/drawing/2014/main" id="{F8951DC4-D7B9-CEAC-C37A-8563081D8EE9}"/>
              </a:ext>
            </a:extLst>
          </p:cNvPr>
          <p:cNvSpPr/>
          <p:nvPr/>
        </p:nvSpPr>
        <p:spPr>
          <a:xfrm>
            <a:off x="2208211" y="2228850"/>
            <a:ext cx="1265236" cy="7778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18"/>
              <a:gd name="f7" fmla="val 257"/>
              <a:gd name="f8" fmla="val 389"/>
              <a:gd name="f9" fmla="val 364"/>
              <a:gd name="f10" fmla="val 253"/>
              <a:gd name="f11" fmla="val 341"/>
              <a:gd name="f12" fmla="val 249"/>
              <a:gd name="f13" fmla="val 316"/>
              <a:gd name="f14" fmla="val 245"/>
              <a:gd name="f15" fmla="val 319"/>
              <a:gd name="f16" fmla="val 223"/>
              <a:gd name="f17" fmla="val 323"/>
              <a:gd name="f18" fmla="val 202"/>
              <a:gd name="f19" fmla="val 326"/>
              <a:gd name="f20" fmla="val 182"/>
              <a:gd name="f21" fmla="val 329"/>
              <a:gd name="f22" fmla="val 163"/>
              <a:gd name="f23" fmla="val 332"/>
              <a:gd name="f24" fmla="val 144"/>
              <a:gd name="f25" fmla="val 336"/>
              <a:gd name="f26" fmla="val 125"/>
              <a:gd name="f27" fmla="val 338"/>
              <a:gd name="f28" fmla="val 110"/>
              <a:gd name="f29" fmla="val 330"/>
              <a:gd name="f30" fmla="val 97"/>
              <a:gd name="f31" fmla="val 317"/>
              <a:gd name="f32" fmla="val 94"/>
              <a:gd name="f33" fmla="val 303"/>
              <a:gd name="f34" fmla="val 91"/>
              <a:gd name="f35" fmla="val 290"/>
              <a:gd name="f36" fmla="val 100"/>
              <a:gd name="f37" fmla="val 288"/>
              <a:gd name="f38" fmla="val 116"/>
              <a:gd name="f39" fmla="val 283"/>
              <a:gd name="f40" fmla="val 145"/>
              <a:gd name="f41" fmla="val 278"/>
              <a:gd name="f42" fmla="val 175"/>
              <a:gd name="f43" fmla="val 273"/>
              <a:gd name="f44" fmla="val 205"/>
              <a:gd name="f45" fmla="val 271"/>
              <a:gd name="f46" fmla="val 215"/>
              <a:gd name="f47" fmla="val 270"/>
              <a:gd name="f48" fmla="val 225"/>
              <a:gd name="f49" fmla="val 267"/>
              <a:gd name="f50" fmla="val 236"/>
              <a:gd name="f51" fmla="val 251"/>
              <a:gd name="f52" fmla="val 234"/>
              <a:gd name="f53" fmla="val 231"/>
              <a:gd name="f54" fmla="val 219"/>
              <a:gd name="f55" fmla="val 228"/>
              <a:gd name="f56" fmla="val 227"/>
              <a:gd name="f57" fmla="val 177"/>
              <a:gd name="f58" fmla="val 151"/>
              <a:gd name="f59" fmla="val 233"/>
              <a:gd name="f60" fmla="val 138"/>
              <a:gd name="f61" fmla="val 238"/>
              <a:gd name="f62" fmla="val 112"/>
              <a:gd name="f63" fmla="val 241"/>
              <a:gd name="f64" fmla="val 82"/>
              <a:gd name="f65" fmla="val 220"/>
              <a:gd name="f66" fmla="val 79"/>
              <a:gd name="f67" fmla="val 204"/>
              <a:gd name="f68" fmla="val 76"/>
              <a:gd name="f69" fmla="val 193"/>
              <a:gd name="f70" fmla="val 85"/>
              <a:gd name="f71" fmla="val 190"/>
              <a:gd name="f72" fmla="val 104"/>
              <a:gd name="f73" fmla="val 183"/>
              <a:gd name="f74" fmla="val 142"/>
              <a:gd name="f75" fmla="val 171"/>
              <a:gd name="f76" fmla="val 154"/>
              <a:gd name="f77" fmla="val 217"/>
              <a:gd name="f78" fmla="val 139"/>
              <a:gd name="f79" fmla="val 121"/>
              <a:gd name="f80" fmla="val 212"/>
              <a:gd name="f81" fmla="val 126"/>
              <a:gd name="f82" fmla="val 131"/>
              <a:gd name="f83" fmla="val 152"/>
              <a:gd name="f84" fmla="val 136"/>
              <a:gd name="f85" fmla="val 122"/>
              <a:gd name="f86" fmla="val 111"/>
              <a:gd name="f87" fmla="val 140"/>
              <a:gd name="f88" fmla="val 99"/>
              <a:gd name="f89" fmla="val 141"/>
              <a:gd name="f90" fmla="val 88"/>
              <a:gd name="f91" fmla="val 74"/>
              <a:gd name="f92" fmla="val 134"/>
              <a:gd name="f93" fmla="val 64"/>
              <a:gd name="f94" fmla="val 62"/>
              <a:gd name="f95" fmla="val 108"/>
              <a:gd name="f96" fmla="val 60"/>
              <a:gd name="f97" fmla="val 68"/>
              <a:gd name="f98" fmla="val 87"/>
              <a:gd name="f99" fmla="val 81"/>
              <a:gd name="f100" fmla="val 160"/>
              <a:gd name="f101" fmla="val 198"/>
              <a:gd name="f102" fmla="val 200"/>
              <a:gd name="f103" fmla="val 73"/>
              <a:gd name="f104" fmla="val 201"/>
              <a:gd name="f105" fmla="val 72"/>
              <a:gd name="f106" fmla="val 48"/>
              <a:gd name="f107" fmla="val 24"/>
              <a:gd name="f108" fmla="val 196"/>
              <a:gd name="f109" fmla="val 191"/>
              <a:gd name="f110" fmla="val 8"/>
              <a:gd name="f111" fmla="val 15"/>
              <a:gd name="f112" fmla="val 47"/>
              <a:gd name="f113" fmla="val 30"/>
              <a:gd name="f114" fmla="val 16"/>
              <a:gd name="f115" fmla="val 53"/>
              <a:gd name="f116" fmla="val 84"/>
              <a:gd name="f117" fmla="val 5"/>
              <a:gd name="f118" fmla="val 21"/>
              <a:gd name="f119" fmla="val 275"/>
              <a:gd name="f120" fmla="val 37"/>
              <a:gd name="f121" fmla="val 371"/>
              <a:gd name="f122" fmla="val 403"/>
              <a:gd name="f123" fmla="val 59"/>
              <a:gd name="f124" fmla="val 83"/>
              <a:gd name="f125" fmla="val 413"/>
              <a:gd name="f126" fmla="val 405"/>
              <a:gd name="f127" fmla="val 159"/>
              <a:gd name="f128" fmla="val 399"/>
              <a:gd name="f129" fmla="val 391"/>
              <a:gd name="f130" fmla="val 248"/>
              <a:gd name="f131" fmla="val 390"/>
              <a:gd name="f132" fmla="val 252"/>
              <a:gd name="f133" fmla="+- 0 0 -90"/>
              <a:gd name="f134" fmla="*/ f3 1 418"/>
              <a:gd name="f135" fmla="*/ f4 1 257"/>
              <a:gd name="f136" fmla="val f5"/>
              <a:gd name="f137" fmla="val f6"/>
              <a:gd name="f138" fmla="val f7"/>
              <a:gd name="f139" fmla="*/ f133 f0 1"/>
              <a:gd name="f140" fmla="+- f138 0 f136"/>
              <a:gd name="f141" fmla="+- f137 0 f136"/>
              <a:gd name="f142" fmla="*/ f139 1 f2"/>
              <a:gd name="f143" fmla="*/ f141 1 418"/>
              <a:gd name="f144" fmla="*/ f140 1 257"/>
              <a:gd name="f145" fmla="*/ 389 f141 1"/>
              <a:gd name="f146" fmla="*/ 257 f140 1"/>
              <a:gd name="f147" fmla="*/ 316 f141 1"/>
              <a:gd name="f148" fmla="*/ 245 f140 1"/>
              <a:gd name="f149" fmla="*/ 326 f141 1"/>
              <a:gd name="f150" fmla="*/ 182 f140 1"/>
              <a:gd name="f151" fmla="*/ 336 f141 1"/>
              <a:gd name="f152" fmla="*/ 125 f140 1"/>
              <a:gd name="f153" fmla="*/ 317 f141 1"/>
              <a:gd name="f154" fmla="*/ 94 f140 1"/>
              <a:gd name="f155" fmla="*/ 288 f141 1"/>
              <a:gd name="f156" fmla="*/ 116 f140 1"/>
              <a:gd name="f157" fmla="*/ 273 f141 1"/>
              <a:gd name="f158" fmla="*/ 205 f140 1"/>
              <a:gd name="f159" fmla="*/ 267 f141 1"/>
              <a:gd name="f160" fmla="*/ 236 f140 1"/>
              <a:gd name="f161" fmla="*/ 219 f141 1"/>
              <a:gd name="f162" fmla="*/ 228 f140 1"/>
              <a:gd name="f163" fmla="*/ 231 f141 1"/>
              <a:gd name="f164" fmla="*/ 151 f140 1"/>
              <a:gd name="f165" fmla="*/ 238 f141 1"/>
              <a:gd name="f166" fmla="*/ 112 f140 1"/>
              <a:gd name="f167" fmla="*/ 220 f141 1"/>
              <a:gd name="f168" fmla="*/ 79 f140 1"/>
              <a:gd name="f169" fmla="*/ 190 f141 1"/>
              <a:gd name="f170" fmla="*/ 104 f140 1"/>
              <a:gd name="f171" fmla="*/ 171 f141 1"/>
              <a:gd name="f172" fmla="*/ 220 f140 1"/>
              <a:gd name="f173" fmla="*/ 121 f141 1"/>
              <a:gd name="f174" fmla="*/ 212 f140 1"/>
              <a:gd name="f175" fmla="*/ 136 f141 1"/>
              <a:gd name="f176" fmla="*/ 122 f140 1"/>
              <a:gd name="f177" fmla="*/ 141 f141 1"/>
              <a:gd name="f178" fmla="*/ 88 f140 1"/>
              <a:gd name="f179" fmla="*/ 62 f140 1"/>
              <a:gd name="f180" fmla="*/ 94 f141 1"/>
              <a:gd name="f181" fmla="*/ 82 f140 1"/>
              <a:gd name="f182" fmla="*/ 74 f141 1"/>
              <a:gd name="f183" fmla="*/ 198 f140 1"/>
              <a:gd name="f184" fmla="*/ 72 f141 1"/>
              <a:gd name="f185" fmla="*/ 204 f140 1"/>
              <a:gd name="f186" fmla="*/ 0 f141 1"/>
              <a:gd name="f187" fmla="*/ 191 f140 1"/>
              <a:gd name="f188" fmla="*/ 24 f141 1"/>
              <a:gd name="f189" fmla="*/ 47 f140 1"/>
              <a:gd name="f190" fmla="*/ 84 f141 1"/>
              <a:gd name="f191" fmla="*/ 5 f140 1"/>
              <a:gd name="f192" fmla="*/ 371 f141 1"/>
              <a:gd name="f193" fmla="*/ 53 f140 1"/>
              <a:gd name="f194" fmla="*/ 413 f141 1"/>
              <a:gd name="f195" fmla="*/ 391 f141 1"/>
              <a:gd name="f196" fmla="+- f142 0 f1"/>
              <a:gd name="f197" fmla="*/ f145 1 418"/>
              <a:gd name="f198" fmla="*/ f146 1 257"/>
              <a:gd name="f199" fmla="*/ f147 1 418"/>
              <a:gd name="f200" fmla="*/ f148 1 257"/>
              <a:gd name="f201" fmla="*/ f149 1 418"/>
              <a:gd name="f202" fmla="*/ f150 1 257"/>
              <a:gd name="f203" fmla="*/ f151 1 418"/>
              <a:gd name="f204" fmla="*/ f152 1 257"/>
              <a:gd name="f205" fmla="*/ f153 1 418"/>
              <a:gd name="f206" fmla="*/ f154 1 257"/>
              <a:gd name="f207" fmla="*/ f155 1 418"/>
              <a:gd name="f208" fmla="*/ f156 1 257"/>
              <a:gd name="f209" fmla="*/ f157 1 418"/>
              <a:gd name="f210" fmla="*/ f158 1 257"/>
              <a:gd name="f211" fmla="*/ f159 1 418"/>
              <a:gd name="f212" fmla="*/ f160 1 257"/>
              <a:gd name="f213" fmla="*/ f161 1 418"/>
              <a:gd name="f214" fmla="*/ f162 1 257"/>
              <a:gd name="f215" fmla="*/ f163 1 418"/>
              <a:gd name="f216" fmla="*/ f164 1 257"/>
              <a:gd name="f217" fmla="*/ f165 1 418"/>
              <a:gd name="f218" fmla="*/ f166 1 257"/>
              <a:gd name="f219" fmla="*/ f167 1 418"/>
              <a:gd name="f220" fmla="*/ f168 1 257"/>
              <a:gd name="f221" fmla="*/ f169 1 418"/>
              <a:gd name="f222" fmla="*/ f170 1 257"/>
              <a:gd name="f223" fmla="*/ f171 1 418"/>
              <a:gd name="f224" fmla="*/ f172 1 257"/>
              <a:gd name="f225" fmla="*/ f173 1 418"/>
              <a:gd name="f226" fmla="*/ f174 1 257"/>
              <a:gd name="f227" fmla="*/ f175 1 418"/>
              <a:gd name="f228" fmla="*/ f176 1 257"/>
              <a:gd name="f229" fmla="*/ f177 1 418"/>
              <a:gd name="f230" fmla="*/ f178 1 257"/>
              <a:gd name="f231" fmla="*/ f179 1 257"/>
              <a:gd name="f232" fmla="*/ f180 1 418"/>
              <a:gd name="f233" fmla="*/ f181 1 257"/>
              <a:gd name="f234" fmla="*/ f182 1 418"/>
              <a:gd name="f235" fmla="*/ f183 1 257"/>
              <a:gd name="f236" fmla="*/ f184 1 418"/>
              <a:gd name="f237" fmla="*/ f185 1 257"/>
              <a:gd name="f238" fmla="*/ f186 1 418"/>
              <a:gd name="f239" fmla="*/ f187 1 257"/>
              <a:gd name="f240" fmla="*/ f188 1 418"/>
              <a:gd name="f241" fmla="*/ f189 1 257"/>
              <a:gd name="f242" fmla="*/ f190 1 418"/>
              <a:gd name="f243" fmla="*/ f191 1 257"/>
              <a:gd name="f244" fmla="*/ f192 1 418"/>
              <a:gd name="f245" fmla="*/ f193 1 257"/>
              <a:gd name="f246" fmla="*/ f194 1 418"/>
              <a:gd name="f247" fmla="*/ f195 1 418"/>
              <a:gd name="f248" fmla="*/ 0 1 f143"/>
              <a:gd name="f249" fmla="*/ f137 1 f143"/>
              <a:gd name="f250" fmla="*/ 0 1 f144"/>
              <a:gd name="f251" fmla="*/ f138 1 f144"/>
              <a:gd name="f252" fmla="*/ f197 1 f143"/>
              <a:gd name="f253" fmla="*/ f198 1 f144"/>
              <a:gd name="f254" fmla="*/ f199 1 f143"/>
              <a:gd name="f255" fmla="*/ f200 1 f144"/>
              <a:gd name="f256" fmla="*/ f201 1 f143"/>
              <a:gd name="f257" fmla="*/ f202 1 f144"/>
              <a:gd name="f258" fmla="*/ f203 1 f143"/>
              <a:gd name="f259" fmla="*/ f204 1 f144"/>
              <a:gd name="f260" fmla="*/ f205 1 f143"/>
              <a:gd name="f261" fmla="*/ f206 1 f144"/>
              <a:gd name="f262" fmla="*/ f207 1 f143"/>
              <a:gd name="f263" fmla="*/ f208 1 f144"/>
              <a:gd name="f264" fmla="*/ f209 1 f143"/>
              <a:gd name="f265" fmla="*/ f210 1 f144"/>
              <a:gd name="f266" fmla="*/ f211 1 f143"/>
              <a:gd name="f267" fmla="*/ f212 1 f144"/>
              <a:gd name="f268" fmla="*/ f213 1 f143"/>
              <a:gd name="f269" fmla="*/ f214 1 f144"/>
              <a:gd name="f270" fmla="*/ f215 1 f143"/>
              <a:gd name="f271" fmla="*/ f216 1 f144"/>
              <a:gd name="f272" fmla="*/ f217 1 f143"/>
              <a:gd name="f273" fmla="*/ f218 1 f144"/>
              <a:gd name="f274" fmla="*/ f219 1 f143"/>
              <a:gd name="f275" fmla="*/ f220 1 f144"/>
              <a:gd name="f276" fmla="*/ f221 1 f143"/>
              <a:gd name="f277" fmla="*/ f222 1 f144"/>
              <a:gd name="f278" fmla="*/ f223 1 f143"/>
              <a:gd name="f279" fmla="*/ f224 1 f144"/>
              <a:gd name="f280" fmla="*/ f225 1 f143"/>
              <a:gd name="f281" fmla="*/ f226 1 f144"/>
              <a:gd name="f282" fmla="*/ f227 1 f143"/>
              <a:gd name="f283" fmla="*/ f228 1 f144"/>
              <a:gd name="f284" fmla="*/ f229 1 f143"/>
              <a:gd name="f285" fmla="*/ f230 1 f144"/>
              <a:gd name="f286" fmla="*/ f231 1 f144"/>
              <a:gd name="f287" fmla="*/ f232 1 f143"/>
              <a:gd name="f288" fmla="*/ f233 1 f144"/>
              <a:gd name="f289" fmla="*/ f234 1 f143"/>
              <a:gd name="f290" fmla="*/ f235 1 f144"/>
              <a:gd name="f291" fmla="*/ f236 1 f143"/>
              <a:gd name="f292" fmla="*/ f237 1 f144"/>
              <a:gd name="f293" fmla="*/ f238 1 f143"/>
              <a:gd name="f294" fmla="*/ f239 1 f144"/>
              <a:gd name="f295" fmla="*/ f240 1 f143"/>
              <a:gd name="f296" fmla="*/ f241 1 f144"/>
              <a:gd name="f297" fmla="*/ f242 1 f143"/>
              <a:gd name="f298" fmla="*/ f243 1 f144"/>
              <a:gd name="f299" fmla="*/ f244 1 f143"/>
              <a:gd name="f300" fmla="*/ f245 1 f144"/>
              <a:gd name="f301" fmla="*/ f246 1 f143"/>
              <a:gd name="f302" fmla="*/ f247 1 f143"/>
              <a:gd name="f303" fmla="*/ f248 f134 1"/>
              <a:gd name="f304" fmla="*/ f249 f134 1"/>
              <a:gd name="f305" fmla="*/ f251 f135 1"/>
              <a:gd name="f306" fmla="*/ f250 f135 1"/>
              <a:gd name="f307" fmla="*/ f252 f134 1"/>
              <a:gd name="f308" fmla="*/ f253 f135 1"/>
              <a:gd name="f309" fmla="*/ f254 f134 1"/>
              <a:gd name="f310" fmla="*/ f255 f135 1"/>
              <a:gd name="f311" fmla="*/ f256 f134 1"/>
              <a:gd name="f312" fmla="*/ f257 f135 1"/>
              <a:gd name="f313" fmla="*/ f258 f134 1"/>
              <a:gd name="f314" fmla="*/ f259 f135 1"/>
              <a:gd name="f315" fmla="*/ f260 f134 1"/>
              <a:gd name="f316" fmla="*/ f261 f135 1"/>
              <a:gd name="f317" fmla="*/ f262 f134 1"/>
              <a:gd name="f318" fmla="*/ f263 f135 1"/>
              <a:gd name="f319" fmla="*/ f264 f134 1"/>
              <a:gd name="f320" fmla="*/ f265 f135 1"/>
              <a:gd name="f321" fmla="*/ f266 f134 1"/>
              <a:gd name="f322" fmla="*/ f267 f135 1"/>
              <a:gd name="f323" fmla="*/ f268 f134 1"/>
              <a:gd name="f324" fmla="*/ f269 f135 1"/>
              <a:gd name="f325" fmla="*/ f270 f134 1"/>
              <a:gd name="f326" fmla="*/ f271 f135 1"/>
              <a:gd name="f327" fmla="*/ f272 f134 1"/>
              <a:gd name="f328" fmla="*/ f273 f135 1"/>
              <a:gd name="f329" fmla="*/ f274 f134 1"/>
              <a:gd name="f330" fmla="*/ f275 f135 1"/>
              <a:gd name="f331" fmla="*/ f276 f134 1"/>
              <a:gd name="f332" fmla="*/ f277 f135 1"/>
              <a:gd name="f333" fmla="*/ f278 f134 1"/>
              <a:gd name="f334" fmla="*/ f279 f135 1"/>
              <a:gd name="f335" fmla="*/ f280 f134 1"/>
              <a:gd name="f336" fmla="*/ f281 f135 1"/>
              <a:gd name="f337" fmla="*/ f282 f134 1"/>
              <a:gd name="f338" fmla="*/ f283 f135 1"/>
              <a:gd name="f339" fmla="*/ f284 f134 1"/>
              <a:gd name="f340" fmla="*/ f285 f135 1"/>
              <a:gd name="f341" fmla="*/ f286 f135 1"/>
              <a:gd name="f342" fmla="*/ f287 f134 1"/>
              <a:gd name="f343" fmla="*/ f288 f135 1"/>
              <a:gd name="f344" fmla="*/ f289 f134 1"/>
              <a:gd name="f345" fmla="*/ f290 f135 1"/>
              <a:gd name="f346" fmla="*/ f291 f134 1"/>
              <a:gd name="f347" fmla="*/ f292 f135 1"/>
              <a:gd name="f348" fmla="*/ f293 f134 1"/>
              <a:gd name="f349" fmla="*/ f294 f135 1"/>
              <a:gd name="f350" fmla="*/ f295 f134 1"/>
              <a:gd name="f351" fmla="*/ f296 f135 1"/>
              <a:gd name="f352" fmla="*/ f297 f134 1"/>
              <a:gd name="f353" fmla="*/ f298 f135 1"/>
              <a:gd name="f354" fmla="*/ f299 f134 1"/>
              <a:gd name="f355" fmla="*/ f300 f135 1"/>
              <a:gd name="f356" fmla="*/ f301 f134 1"/>
              <a:gd name="f357" fmla="*/ f302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6">
                <a:pos x="f307" y="f308"/>
              </a:cxn>
              <a:cxn ang="f196">
                <a:pos x="f309" y="f310"/>
              </a:cxn>
              <a:cxn ang="f196">
                <a:pos x="f311" y="f312"/>
              </a:cxn>
              <a:cxn ang="f196">
                <a:pos x="f313" y="f314"/>
              </a:cxn>
              <a:cxn ang="f196">
                <a:pos x="f315" y="f316"/>
              </a:cxn>
              <a:cxn ang="f196">
                <a:pos x="f317" y="f318"/>
              </a:cxn>
              <a:cxn ang="f196">
                <a:pos x="f319" y="f320"/>
              </a:cxn>
              <a:cxn ang="f196">
                <a:pos x="f321" y="f322"/>
              </a:cxn>
              <a:cxn ang="f196">
                <a:pos x="f323" y="f324"/>
              </a:cxn>
              <a:cxn ang="f196">
                <a:pos x="f325" y="f326"/>
              </a:cxn>
              <a:cxn ang="f196">
                <a:pos x="f327" y="f328"/>
              </a:cxn>
              <a:cxn ang="f196">
                <a:pos x="f329" y="f330"/>
              </a:cxn>
              <a:cxn ang="f196">
                <a:pos x="f331" y="f332"/>
              </a:cxn>
              <a:cxn ang="f196">
                <a:pos x="f333" y="f334"/>
              </a:cxn>
              <a:cxn ang="f196">
                <a:pos x="f335" y="f336"/>
              </a:cxn>
              <a:cxn ang="f196">
                <a:pos x="f337" y="f338"/>
              </a:cxn>
              <a:cxn ang="f196">
                <a:pos x="f339" y="f340"/>
              </a:cxn>
              <a:cxn ang="f196">
                <a:pos x="f335" y="f341"/>
              </a:cxn>
              <a:cxn ang="f196">
                <a:pos x="f342" y="f343"/>
              </a:cxn>
              <a:cxn ang="f196">
                <a:pos x="f344" y="f345"/>
              </a:cxn>
              <a:cxn ang="f196">
                <a:pos x="f346" y="f347"/>
              </a:cxn>
              <a:cxn ang="f196">
                <a:pos x="f348" y="f349"/>
              </a:cxn>
              <a:cxn ang="f196">
                <a:pos x="f350" y="f351"/>
              </a:cxn>
              <a:cxn ang="f196">
                <a:pos x="f352" y="f353"/>
              </a:cxn>
              <a:cxn ang="f196">
                <a:pos x="f354" y="f355"/>
              </a:cxn>
              <a:cxn ang="f196">
                <a:pos x="f356" y="f318"/>
              </a:cxn>
              <a:cxn ang="f196">
                <a:pos x="f357" y="f310"/>
              </a:cxn>
              <a:cxn ang="f196">
                <a:pos x="f307" y="f308"/>
              </a:cxn>
            </a:cxnLst>
            <a:rect l="f303" t="f306" r="f304" b="f305"/>
            <a:pathLst>
              <a:path w="418" h="257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0" y="f53"/>
                  <a:pt x="f54" y="f55"/>
                </a:cubicBezTo>
                <a:cubicBezTo>
                  <a:pt x="f16" y="f18"/>
                  <a:pt x="f56" y="f57"/>
                  <a:pt x="f53" y="f58"/>
                </a:cubicBezTo>
                <a:cubicBezTo>
                  <a:pt x="f59" y="f60"/>
                  <a:pt x="f50" y="f26"/>
                  <a:pt x="f61" y="f62"/>
                </a:cubicBezTo>
                <a:cubicBezTo>
                  <a:pt x="f63" y="f32"/>
                  <a:pt x="f52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57" y="f2"/>
                  <a:pt x="f75" y="f65"/>
                </a:cubicBezTo>
                <a:cubicBezTo>
                  <a:pt x="f76" y="f77"/>
                  <a:pt x="f78" y="f46"/>
                  <a:pt x="f79" y="f80"/>
                </a:cubicBezTo>
                <a:cubicBezTo>
                  <a:pt x="f81" y="f20"/>
                  <a:pt x="f82" y="f83"/>
                  <a:pt x="f84" y="f85"/>
                </a:cubicBezTo>
                <a:cubicBezTo>
                  <a:pt x="f60" y="f86"/>
                  <a:pt x="f87" y="f88"/>
                  <a:pt x="f89" y="f90"/>
                </a:cubicBezTo>
                <a:cubicBezTo>
                  <a:pt x="f74" y="f91"/>
                  <a:pt x="f92" y="f93"/>
                  <a:pt x="f79" y="f94"/>
                </a:cubicBezTo>
                <a:cubicBezTo>
                  <a:pt x="f95" y="f96"/>
                  <a:pt x="f30" y="f97"/>
                  <a:pt x="f32" y="f64"/>
                </a:cubicBezTo>
                <a:cubicBezTo>
                  <a:pt x="f98" y="f79"/>
                  <a:pt x="f99" y="f100"/>
                  <a:pt x="f91" y="f101"/>
                </a:cubicBezTo>
                <a:cubicBezTo>
                  <a:pt x="f91" y="f102"/>
                  <a:pt x="f103" y="f104"/>
                  <a:pt x="f105" y="f67"/>
                </a:cubicBezTo>
                <a:cubicBezTo>
                  <a:pt x="f106" y="f102"/>
                  <a:pt x="f107" y="f108"/>
                  <a:pt x="f5" y="f109"/>
                </a:cubicBezTo>
                <a:cubicBezTo>
                  <a:pt x="f110" y="f74"/>
                  <a:pt x="f111" y="f32"/>
                  <a:pt x="f107" y="f112"/>
                </a:cubicBezTo>
                <a:cubicBezTo>
                  <a:pt x="f113" y="f114"/>
                  <a:pt x="f115" y="f5"/>
                  <a:pt x="f116" y="f117"/>
                </a:cubicBezTo>
                <a:cubicBezTo>
                  <a:pt x="f2" y="f118"/>
                  <a:pt x="f119" y="f120"/>
                  <a:pt x="f121" y="f115"/>
                </a:cubicBezTo>
                <a:cubicBezTo>
                  <a:pt x="f122" y="f123"/>
                  <a:pt x="f6" y="f124"/>
                  <a:pt x="f125" y="f38"/>
                </a:cubicBezTo>
                <a:cubicBezTo>
                  <a:pt x="f126" y="f127"/>
                  <a:pt x="f128" y="f18"/>
                  <a:pt x="f129" y="f14"/>
                </a:cubicBezTo>
                <a:cubicBezTo>
                  <a:pt x="f129" y="f130"/>
                  <a:pt x="f131" y="f132"/>
                  <a:pt x="f8" y="f7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DC9028-DE94-CBEF-4E1C-80BCA3E533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23" y="123480"/>
            <a:ext cx="11573195" cy="724250"/>
          </a:xfrm>
        </p:spPr>
        <p:txBody>
          <a:bodyPr anchor="ctr" anchorCtr="1">
            <a:noAutofit/>
          </a:bodyPr>
          <a:lstStyle/>
          <a:p>
            <a:pPr marL="0" lvl="0" indent="0" algn="ctr">
              <a:buNone/>
            </a:pPr>
            <a:r>
              <a:rPr lang="en-US" sz="6400">
                <a:solidFill>
                  <a:srgbClr val="000000"/>
                </a:solidFill>
                <a:cs typeface="Arial" pitchFamily="34"/>
              </a:rPr>
              <a:t>Fully Editable Icon Sets: A</a:t>
            </a:r>
          </a:p>
        </p:txBody>
      </p:sp>
      <p:sp>
        <p:nvSpPr>
          <p:cNvPr id="3" name="Diamond 5">
            <a:extLst>
              <a:ext uri="{FF2B5EF4-FFF2-40B4-BE49-F238E27FC236}">
                <a16:creationId xmlns:a16="http://schemas.microsoft.com/office/drawing/2014/main" id="{D03C555A-C28F-918B-6F97-9B029648F4B5}"/>
              </a:ext>
            </a:extLst>
          </p:cNvPr>
          <p:cNvSpPr/>
          <p:nvPr/>
        </p:nvSpPr>
        <p:spPr>
          <a:xfrm>
            <a:off x="6112069" y="1492154"/>
            <a:ext cx="523146" cy="524691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3249575"/>
              <a:gd name="f5" fmla="val 1275349"/>
              <a:gd name="f6" fmla="val 2002569"/>
              <a:gd name="f7" fmla="val 1625117"/>
              <a:gd name="f8" fmla="val 2233002"/>
              <a:gd name="f9" fmla="val 1968772"/>
              <a:gd name="f10" fmla="val 2006596"/>
              <a:gd name="f11" fmla="val 1067116"/>
              <a:gd name="f12" fmla="val 1473605"/>
              <a:gd name="f13" fmla="val 1581605"/>
              <a:gd name="f14" fmla="val 2183116"/>
              <a:gd name="f15" fmla="val 1267205"/>
              <a:gd name="f16" fmla="val 1375205"/>
              <a:gd name="f17" fmla="val 1172196"/>
              <a:gd name="f18" fmla="val 3142550"/>
              <a:gd name="f19" fmla="val 2026252"/>
              <a:gd name="f20" fmla="val 1968728"/>
              <a:gd name="f21" fmla="val 3049854"/>
              <a:gd name="f22" fmla="val 1294362"/>
              <a:gd name="f23" fmla="val 602850"/>
              <a:gd name="f24" fmla="val 1559516"/>
              <a:gd name="f25" fmla="val 1217896"/>
              <a:gd name="f26" fmla="val 1964719"/>
              <a:gd name="f27" fmla="val 1060805"/>
              <a:gd name="f28" fmla="val 1168805"/>
              <a:gd name="f29" fmla="val 869032"/>
              <a:gd name="f30" fmla="val 816137"/>
              <a:gd name="f31" fmla="val 2381200"/>
              <a:gd name="f32" fmla="val 1623491"/>
              <a:gd name="f33" fmla="val 1668045"/>
              <a:gd name="f34" fmla="val 2093329"/>
              <a:gd name="f35" fmla="val 1625116"/>
              <a:gd name="f36" fmla="val 2121611"/>
              <a:gd name="f37" fmla="val 3235286"/>
              <a:gd name="f38" fmla="val 1060806"/>
              <a:gd name="f39" fmla="val 2489212"/>
              <a:gd name="f40" fmla="val 1552331"/>
              <a:gd name="f41" fmla="val 708008"/>
              <a:gd name="f42" fmla="val 761020"/>
              <a:gd name="f43" fmla="val 14946"/>
              <a:gd name="f44" fmla="*/ f0 1 3240001"/>
              <a:gd name="f45" fmla="*/ f1 1 3249575"/>
              <a:gd name="f46" fmla="val f2"/>
              <a:gd name="f47" fmla="val f3"/>
              <a:gd name="f48" fmla="val f4"/>
              <a:gd name="f49" fmla="+- f48 0 f46"/>
              <a:gd name="f50" fmla="+- f47 0 f46"/>
              <a:gd name="f51" fmla="*/ f50 1 3240001"/>
              <a:gd name="f52" fmla="*/ f49 1 3249575"/>
              <a:gd name="f53" fmla="*/ f46 1 f51"/>
              <a:gd name="f54" fmla="*/ f47 1 f51"/>
              <a:gd name="f55" fmla="*/ f46 1 f52"/>
              <a:gd name="f56" fmla="*/ f48 1 f52"/>
              <a:gd name="f57" fmla="*/ f53 f44 1"/>
              <a:gd name="f58" fmla="*/ f54 f44 1"/>
              <a:gd name="f59" fmla="*/ f56 f45 1"/>
              <a:gd name="f60" fmla="*/ f55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7" t="f60" r="f58" b="f59"/>
            <a:pathLst>
              <a:path w="3240001" h="3249575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11" y="f12"/>
                </a:moveTo>
                <a:lnTo>
                  <a:pt x="f11" y="f13"/>
                </a:lnTo>
                <a:lnTo>
                  <a:pt x="f14" y="f13"/>
                </a:lnTo>
                <a:lnTo>
                  <a:pt x="f14" y="f12"/>
                </a:lnTo>
                <a:close/>
                <a:moveTo>
                  <a:pt x="f11" y="f15"/>
                </a:moveTo>
                <a:lnTo>
                  <a:pt x="f11" y="f16"/>
                </a:lnTo>
                <a:lnTo>
                  <a:pt x="f14" y="f16"/>
                </a:lnTo>
                <a:lnTo>
                  <a:pt x="f14" y="f15"/>
                </a:lnTo>
                <a:close/>
                <a:moveTo>
                  <a:pt x="f3" y="f17"/>
                </a:moveTo>
                <a:lnTo>
                  <a:pt x="f3" y="f18"/>
                </a:lnTo>
                <a:lnTo>
                  <a:pt x="f19" y="f20"/>
                </a:lnTo>
                <a:lnTo>
                  <a:pt x="f21" y="f22"/>
                </a:lnTo>
                <a:close/>
                <a:moveTo>
                  <a:pt x="f2" y="f17"/>
                </a:moveTo>
                <a:lnTo>
                  <a:pt x="f23" y="f24"/>
                </a:lnTo>
                <a:lnTo>
                  <a:pt x="f25" y="f26"/>
                </a:lnTo>
                <a:lnTo>
                  <a:pt x="f2" y="f18"/>
                </a:lnTo>
                <a:close/>
                <a:moveTo>
                  <a:pt x="f11" y="f27"/>
                </a:moveTo>
                <a:lnTo>
                  <a:pt x="f11" y="f28"/>
                </a:lnTo>
                <a:lnTo>
                  <a:pt x="f14" y="f28"/>
                </a:lnTo>
                <a:lnTo>
                  <a:pt x="f14" y="f27"/>
                </a:lnTo>
                <a:close/>
                <a:moveTo>
                  <a:pt x="f29" y="f30"/>
                </a:moveTo>
                <a:lnTo>
                  <a:pt x="f31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29" y="f32"/>
                </a:lnTo>
                <a:close/>
                <a:moveTo>
                  <a:pt x="f35" y="f2"/>
                </a:moveTo>
                <a:lnTo>
                  <a:pt x="f37" y="f38"/>
                </a:lnTo>
                <a:lnTo>
                  <a:pt x="f39" y="f40"/>
                </a:lnTo>
                <a:lnTo>
                  <a:pt x="f39" y="f41"/>
                </a:lnTo>
                <a:lnTo>
                  <a:pt x="f42" y="f41"/>
                </a:lnTo>
                <a:lnTo>
                  <a:pt x="f42" y="f40"/>
                </a:lnTo>
                <a:lnTo>
                  <a:pt x="f43" y="f38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7E6E53B8-F70B-A33E-D32F-6D79DDB6290A}"/>
              </a:ext>
            </a:extLst>
          </p:cNvPr>
          <p:cNvSpPr/>
          <p:nvPr/>
        </p:nvSpPr>
        <p:spPr>
          <a:xfrm>
            <a:off x="5273317" y="1562682"/>
            <a:ext cx="523146" cy="383627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2375905"/>
              <a:gd name="f5" fmla="val 1974640"/>
              <a:gd name="f6" fmla="val 1379575"/>
              <a:gd name="f7" fmla="val 1"/>
              <a:gd name="f8" fmla="val 1269863"/>
              <a:gd name="f9" fmla="val 1399042"/>
              <a:gd name="f10" fmla="val 1610574"/>
              <a:gd name="f11" fmla="val 1745545"/>
              <a:gd name="f12" fmla="val 126952"/>
              <a:gd name="f13" fmla="val 2258912"/>
              <a:gd name="f14" fmla="val 2032457"/>
              <a:gd name="f15" fmla="val 1334195"/>
              <a:gd name="f16" fmla="val 117525"/>
              <a:gd name="f17" fmla="val 1207545"/>
              <a:gd name="f18" fmla="val 1324768"/>
              <a:gd name="f19" fmla="val 2249485"/>
              <a:gd name="f20" fmla="val 3240000"/>
              <a:gd name="f21" fmla="val 1610572"/>
              <a:gd name="f22" fmla="val 1620513"/>
              <a:gd name="f23" fmla="*/ f0 1 3240001"/>
              <a:gd name="f24" fmla="*/ f1 1 2375905"/>
              <a:gd name="f25" fmla="val f2"/>
              <a:gd name="f26" fmla="val f3"/>
              <a:gd name="f27" fmla="val f4"/>
              <a:gd name="f28" fmla="+- f27 0 f25"/>
              <a:gd name="f29" fmla="+- f26 0 f25"/>
              <a:gd name="f30" fmla="*/ f29 1 3240001"/>
              <a:gd name="f31" fmla="*/ f28 1 2375905"/>
              <a:gd name="f32" fmla="*/ f25 1 f30"/>
              <a:gd name="f33" fmla="*/ f26 1 f30"/>
              <a:gd name="f34" fmla="*/ f25 1 f31"/>
              <a:gd name="f35" fmla="*/ f27 1 f31"/>
              <a:gd name="f36" fmla="*/ f32 f23 1"/>
              <a:gd name="f37" fmla="*/ f33 f23 1"/>
              <a:gd name="f38" fmla="*/ f35 f24 1"/>
              <a:gd name="f39" fmla="*/ f34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3240001" h="2375905">
                <a:moveTo>
                  <a:pt x="f5" y="f6"/>
                </a:moveTo>
                <a:lnTo>
                  <a:pt x="f3" y="f4"/>
                </a:lnTo>
                <a:lnTo>
                  <a:pt x="f7" y="f4"/>
                </a:lnTo>
                <a:lnTo>
                  <a:pt x="f8" y="f9"/>
                </a:lnTo>
                <a:lnTo>
                  <a:pt x="f10" y="f11"/>
                </a:lnTo>
                <a:close/>
                <a:moveTo>
                  <a:pt x="f3" y="f12"/>
                </a:moveTo>
                <a:lnTo>
                  <a:pt x="f3" y="f13"/>
                </a:lnTo>
                <a:lnTo>
                  <a:pt x="f14" y="f15"/>
                </a:lnTo>
                <a:close/>
                <a:moveTo>
                  <a:pt x="f2" y="f16"/>
                </a:moveTo>
                <a:lnTo>
                  <a:pt x="f17" y="f18"/>
                </a:lnTo>
                <a:lnTo>
                  <a:pt x="f2" y="f19"/>
                </a:lnTo>
                <a:close/>
                <a:moveTo>
                  <a:pt x="f2" y="f2"/>
                </a:moveTo>
                <a:lnTo>
                  <a:pt x="f20" y="f2"/>
                </a:lnTo>
                <a:lnTo>
                  <a:pt x="f21" y="f22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2807EC8D-7295-8BB7-66BF-728E62922570}"/>
              </a:ext>
            </a:extLst>
          </p:cNvPr>
          <p:cNvSpPr/>
          <p:nvPr/>
        </p:nvSpPr>
        <p:spPr>
          <a:xfrm>
            <a:off x="6114153" y="4520208"/>
            <a:ext cx="313136" cy="7079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46449"/>
              <a:gd name="f7" fmla="val 3166775"/>
              <a:gd name="f8" fmla="val 1148449"/>
              <a:gd name="f9" fmla="val 2374775"/>
              <a:gd name="f10" fmla="val 198001"/>
              <a:gd name="f11" fmla="val 1"/>
              <a:gd name="f12" fmla="val 755186"/>
              <a:gd name="f13" fmla="val 438198"/>
              <a:gd name="f14" fmla="val 734449"/>
              <a:gd name="f15" fmla="val 793446"/>
              <a:gd name="f16" fmla="val 1231644"/>
              <a:gd name="f17" fmla="val 803843"/>
              <a:gd name="f18" fmla="val 1256124"/>
              <a:gd name="f19" fmla="val 853246"/>
              <a:gd name="f20" fmla="val 1322425"/>
              <a:gd name="f21" fmla="val 1400264"/>
              <a:gd name="f22" fmla="val 1499686"/>
              <a:gd name="f23" fmla="val 772648"/>
              <a:gd name="f24" fmla="val 1580284"/>
              <a:gd name="f25" fmla="val 673226"/>
              <a:gd name="f26" fmla="val 573804"/>
              <a:gd name="f27" fmla="val 493206"/>
              <a:gd name="f28" fmla="val 1322426"/>
              <a:gd name="f29" fmla="val 542608"/>
              <a:gd name="f30" fmla="val 1256126"/>
              <a:gd name="f31" fmla="val 612000"/>
              <a:gd name="f32" fmla="val 1231645"/>
              <a:gd name="f33" fmla="val 591263"/>
              <a:gd name="f34" fmla="val 10368"/>
              <a:gd name="f35" fmla="val 2939"/>
              <a:gd name="f36" fmla="val 1491744"/>
              <a:gd name="f37" fmla="val 2009"/>
              <a:gd name="f38" fmla="val 1494147"/>
              <a:gd name="f39" fmla="val 1499342"/>
              <a:gd name="f40" fmla="val 6353"/>
              <a:gd name="f41" fmla="val 274151"/>
              <a:gd name="f42" fmla="val 1797289"/>
              <a:gd name="f43" fmla="val 320153"/>
              <a:gd name="f44" fmla="val 2031319"/>
              <a:gd name="f45" fmla="val 273414"/>
              <a:gd name="f46" fmla="val 2293171"/>
              <a:gd name="f47" fmla="val 1091887"/>
              <a:gd name="f48" fmla="val 2283744"/>
              <a:gd name="f49" fmla="val 1035756"/>
              <a:gd name="f50" fmla="val 1984266"/>
              <a:gd name="f51" fmla="val 1081794"/>
              <a:gd name="f52" fmla="val 1833397"/>
              <a:gd name="f53" fmla="val 1340768"/>
              <a:gd name="f54" fmla="val 1344512"/>
              <a:gd name="f55" fmla="val 1494334"/>
              <a:gd name="f56" fmla="val 1345124"/>
              <a:gd name="f57" fmla="val 1493447"/>
              <a:gd name="f58" fmla="val 1345785"/>
              <a:gd name="f59" fmla="val 1492596"/>
              <a:gd name="f60" fmla="val 1346448"/>
              <a:gd name="f61" fmla="val 1343510"/>
              <a:gd name="f62" fmla="val 1140490"/>
              <a:gd name="f63" fmla="val 966846"/>
              <a:gd name="f64" fmla="val 958206"/>
              <a:gd name="f65" fmla="val 524898"/>
              <a:gd name="f66" fmla="+- 0 0 -90"/>
              <a:gd name="f67" fmla="*/ f3 1 1346449"/>
              <a:gd name="f68" fmla="*/ f4 1 3166775"/>
              <a:gd name="f69" fmla="val f5"/>
              <a:gd name="f70" fmla="val f6"/>
              <a:gd name="f71" fmla="val f7"/>
              <a:gd name="f72" fmla="*/ f66 f0 1"/>
              <a:gd name="f73" fmla="+- f71 0 f69"/>
              <a:gd name="f74" fmla="+- f70 0 f69"/>
              <a:gd name="f75" fmla="*/ f72 1 f2"/>
              <a:gd name="f76" fmla="*/ f74 1 1346449"/>
              <a:gd name="f77" fmla="*/ f73 1 3166775"/>
              <a:gd name="f78" fmla="*/ 1148449 f74 1"/>
              <a:gd name="f79" fmla="*/ 2374775 f73 1"/>
              <a:gd name="f80" fmla="*/ 198001 f74 1"/>
              <a:gd name="f81" fmla="*/ 1 f74 1"/>
              <a:gd name="f82" fmla="*/ 3166775 f73 1"/>
              <a:gd name="f83" fmla="*/ 1346449 f74 1"/>
              <a:gd name="f84" fmla="*/ 755186 f74 1"/>
              <a:gd name="f85" fmla="*/ 0 f73 1"/>
              <a:gd name="f86" fmla="*/ 734449 f74 1"/>
              <a:gd name="f87" fmla="*/ 1231644 f73 1"/>
              <a:gd name="f88" fmla="*/ 853246 f74 1"/>
              <a:gd name="f89" fmla="*/ 1400264 f73 1"/>
              <a:gd name="f90" fmla="*/ 673226 f74 1"/>
              <a:gd name="f91" fmla="*/ 1580284 f73 1"/>
              <a:gd name="f92" fmla="*/ 493206 f74 1"/>
              <a:gd name="f93" fmla="*/ 612000 f74 1"/>
              <a:gd name="f94" fmla="*/ 1231645 f73 1"/>
              <a:gd name="f95" fmla="*/ 591263 f74 1"/>
              <a:gd name="f96" fmla="*/ 10368 f73 1"/>
              <a:gd name="f97" fmla="*/ 2939 f74 1"/>
              <a:gd name="f98" fmla="*/ 1491744 f73 1"/>
              <a:gd name="f99" fmla="*/ 0 f74 1"/>
              <a:gd name="f100" fmla="*/ 2009 f74 1"/>
              <a:gd name="f101" fmla="*/ 1494147 f73 1"/>
              <a:gd name="f102" fmla="*/ 1499342 f73 1"/>
              <a:gd name="f103" fmla="*/ 6353 f74 1"/>
              <a:gd name="f104" fmla="*/ 273414 f74 1"/>
              <a:gd name="f105" fmla="*/ 2293171 f73 1"/>
              <a:gd name="f106" fmla="*/ 1091887 f74 1"/>
              <a:gd name="f107" fmla="*/ 2283744 f73 1"/>
              <a:gd name="f108" fmla="*/ 1340768 f74 1"/>
              <a:gd name="f109" fmla="*/ 1344512 f74 1"/>
              <a:gd name="f110" fmla="*/ 1494334 f73 1"/>
              <a:gd name="f111" fmla="*/ 1346448 f74 1"/>
              <a:gd name="f112" fmla="*/ 1343510 f74 1"/>
              <a:gd name="f113" fmla="+- f75 0 f1"/>
              <a:gd name="f114" fmla="*/ f78 1 1346449"/>
              <a:gd name="f115" fmla="*/ f79 1 3166775"/>
              <a:gd name="f116" fmla="*/ f80 1 1346449"/>
              <a:gd name="f117" fmla="*/ f81 1 1346449"/>
              <a:gd name="f118" fmla="*/ f82 1 3166775"/>
              <a:gd name="f119" fmla="*/ f83 1 1346449"/>
              <a:gd name="f120" fmla="*/ f84 1 1346449"/>
              <a:gd name="f121" fmla="*/ f85 1 3166775"/>
              <a:gd name="f122" fmla="*/ f86 1 1346449"/>
              <a:gd name="f123" fmla="*/ f87 1 3166775"/>
              <a:gd name="f124" fmla="*/ f88 1 1346449"/>
              <a:gd name="f125" fmla="*/ f89 1 3166775"/>
              <a:gd name="f126" fmla="*/ f90 1 1346449"/>
              <a:gd name="f127" fmla="*/ f91 1 3166775"/>
              <a:gd name="f128" fmla="*/ f92 1 1346449"/>
              <a:gd name="f129" fmla="*/ f93 1 1346449"/>
              <a:gd name="f130" fmla="*/ f94 1 3166775"/>
              <a:gd name="f131" fmla="*/ f95 1 1346449"/>
              <a:gd name="f132" fmla="*/ f96 1 3166775"/>
              <a:gd name="f133" fmla="*/ f97 1 1346449"/>
              <a:gd name="f134" fmla="*/ f98 1 3166775"/>
              <a:gd name="f135" fmla="*/ f99 1 1346449"/>
              <a:gd name="f136" fmla="*/ f100 1 1346449"/>
              <a:gd name="f137" fmla="*/ f101 1 3166775"/>
              <a:gd name="f138" fmla="*/ f102 1 3166775"/>
              <a:gd name="f139" fmla="*/ f103 1 1346449"/>
              <a:gd name="f140" fmla="*/ f104 1 1346449"/>
              <a:gd name="f141" fmla="*/ f105 1 3166775"/>
              <a:gd name="f142" fmla="*/ f106 1 1346449"/>
              <a:gd name="f143" fmla="*/ f107 1 3166775"/>
              <a:gd name="f144" fmla="*/ f108 1 1346449"/>
              <a:gd name="f145" fmla="*/ f109 1 1346449"/>
              <a:gd name="f146" fmla="*/ f110 1 3166775"/>
              <a:gd name="f147" fmla="*/ f111 1 1346449"/>
              <a:gd name="f148" fmla="*/ f112 1 1346449"/>
              <a:gd name="f149" fmla="*/ f69 1 f76"/>
              <a:gd name="f150" fmla="*/ f70 1 f76"/>
              <a:gd name="f151" fmla="*/ f69 1 f77"/>
              <a:gd name="f152" fmla="*/ f71 1 f77"/>
              <a:gd name="f153" fmla="*/ f114 1 f76"/>
              <a:gd name="f154" fmla="*/ f115 1 f77"/>
              <a:gd name="f155" fmla="*/ f116 1 f76"/>
              <a:gd name="f156" fmla="*/ f117 1 f76"/>
              <a:gd name="f157" fmla="*/ f118 1 f77"/>
              <a:gd name="f158" fmla="*/ f119 1 f76"/>
              <a:gd name="f159" fmla="*/ f120 1 f76"/>
              <a:gd name="f160" fmla="*/ f121 1 f77"/>
              <a:gd name="f161" fmla="*/ f122 1 f76"/>
              <a:gd name="f162" fmla="*/ f123 1 f77"/>
              <a:gd name="f163" fmla="*/ f124 1 f76"/>
              <a:gd name="f164" fmla="*/ f125 1 f77"/>
              <a:gd name="f165" fmla="*/ f126 1 f76"/>
              <a:gd name="f166" fmla="*/ f127 1 f77"/>
              <a:gd name="f167" fmla="*/ f128 1 f76"/>
              <a:gd name="f168" fmla="*/ f129 1 f76"/>
              <a:gd name="f169" fmla="*/ f130 1 f77"/>
              <a:gd name="f170" fmla="*/ f131 1 f76"/>
              <a:gd name="f171" fmla="*/ f132 1 f77"/>
              <a:gd name="f172" fmla="*/ f133 1 f76"/>
              <a:gd name="f173" fmla="*/ f134 1 f77"/>
              <a:gd name="f174" fmla="*/ f135 1 f76"/>
              <a:gd name="f175" fmla="*/ f136 1 f76"/>
              <a:gd name="f176" fmla="*/ f137 1 f77"/>
              <a:gd name="f177" fmla="*/ f138 1 f77"/>
              <a:gd name="f178" fmla="*/ f139 1 f76"/>
              <a:gd name="f179" fmla="*/ f140 1 f76"/>
              <a:gd name="f180" fmla="*/ f141 1 f77"/>
              <a:gd name="f181" fmla="*/ f142 1 f76"/>
              <a:gd name="f182" fmla="*/ f143 1 f77"/>
              <a:gd name="f183" fmla="*/ f144 1 f76"/>
              <a:gd name="f184" fmla="*/ f145 1 f76"/>
              <a:gd name="f185" fmla="*/ f146 1 f77"/>
              <a:gd name="f186" fmla="*/ f147 1 f76"/>
              <a:gd name="f187" fmla="*/ f148 1 f76"/>
              <a:gd name="f188" fmla="*/ f149 f67 1"/>
              <a:gd name="f189" fmla="*/ f150 f67 1"/>
              <a:gd name="f190" fmla="*/ f152 f68 1"/>
              <a:gd name="f191" fmla="*/ f151 f68 1"/>
              <a:gd name="f192" fmla="*/ f153 f67 1"/>
              <a:gd name="f193" fmla="*/ f154 f68 1"/>
              <a:gd name="f194" fmla="*/ f155 f67 1"/>
              <a:gd name="f195" fmla="*/ f156 f67 1"/>
              <a:gd name="f196" fmla="*/ f157 f68 1"/>
              <a:gd name="f197" fmla="*/ f158 f67 1"/>
              <a:gd name="f198" fmla="*/ f159 f67 1"/>
              <a:gd name="f199" fmla="*/ f160 f68 1"/>
              <a:gd name="f200" fmla="*/ f161 f67 1"/>
              <a:gd name="f201" fmla="*/ f162 f68 1"/>
              <a:gd name="f202" fmla="*/ f163 f67 1"/>
              <a:gd name="f203" fmla="*/ f164 f68 1"/>
              <a:gd name="f204" fmla="*/ f165 f67 1"/>
              <a:gd name="f205" fmla="*/ f166 f68 1"/>
              <a:gd name="f206" fmla="*/ f167 f67 1"/>
              <a:gd name="f207" fmla="*/ f168 f67 1"/>
              <a:gd name="f208" fmla="*/ f169 f68 1"/>
              <a:gd name="f209" fmla="*/ f170 f67 1"/>
              <a:gd name="f210" fmla="*/ f171 f68 1"/>
              <a:gd name="f211" fmla="*/ f172 f67 1"/>
              <a:gd name="f212" fmla="*/ f173 f68 1"/>
              <a:gd name="f213" fmla="*/ f174 f67 1"/>
              <a:gd name="f214" fmla="*/ f175 f67 1"/>
              <a:gd name="f215" fmla="*/ f176 f68 1"/>
              <a:gd name="f216" fmla="*/ f177 f68 1"/>
              <a:gd name="f217" fmla="*/ f178 f67 1"/>
              <a:gd name="f218" fmla="*/ f179 f67 1"/>
              <a:gd name="f219" fmla="*/ f180 f68 1"/>
              <a:gd name="f220" fmla="*/ f181 f67 1"/>
              <a:gd name="f221" fmla="*/ f182 f68 1"/>
              <a:gd name="f222" fmla="*/ f183 f67 1"/>
              <a:gd name="f223" fmla="*/ f184 f67 1"/>
              <a:gd name="f224" fmla="*/ f185 f68 1"/>
              <a:gd name="f225" fmla="*/ f186 f67 1"/>
              <a:gd name="f226" fmla="*/ f18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3">
                <a:pos x="f192" y="f193"/>
              </a:cxn>
              <a:cxn ang="f113">
                <a:pos x="f194" y="f193"/>
              </a:cxn>
              <a:cxn ang="f113">
                <a:pos x="f195" y="f196"/>
              </a:cxn>
              <a:cxn ang="f113">
                <a:pos x="f197" y="f196"/>
              </a:cxn>
              <a:cxn ang="f113">
                <a:pos x="f192" y="f193"/>
              </a:cxn>
              <a:cxn ang="f113">
                <a:pos x="f198" y="f199"/>
              </a:cxn>
              <a:cxn ang="f113">
                <a:pos x="f200" y="f201"/>
              </a:cxn>
              <a:cxn ang="f113">
                <a:pos x="f202" y="f203"/>
              </a:cxn>
              <a:cxn ang="f113">
                <a:pos x="f204" y="f205"/>
              </a:cxn>
              <a:cxn ang="f113">
                <a:pos x="f206" y="f203"/>
              </a:cxn>
              <a:cxn ang="f113">
                <a:pos x="f207" y="f208"/>
              </a:cxn>
              <a:cxn ang="f113">
                <a:pos x="f209" y="f210"/>
              </a:cxn>
              <a:cxn ang="f113">
                <a:pos x="f211" y="f212"/>
              </a:cxn>
              <a:cxn ang="f113">
                <a:pos x="f213" y="f212"/>
              </a:cxn>
              <a:cxn ang="f113">
                <a:pos x="f214" y="f215"/>
              </a:cxn>
              <a:cxn ang="f113">
                <a:pos x="f213" y="f216"/>
              </a:cxn>
              <a:cxn ang="f113">
                <a:pos x="f217" y="f216"/>
              </a:cxn>
              <a:cxn ang="f113">
                <a:pos x="f218" y="f219"/>
              </a:cxn>
              <a:cxn ang="f113">
                <a:pos x="f220" y="f221"/>
              </a:cxn>
              <a:cxn ang="f113">
                <a:pos x="f222" y="f216"/>
              </a:cxn>
              <a:cxn ang="f113">
                <a:pos x="f197" y="f216"/>
              </a:cxn>
              <a:cxn ang="f113">
                <a:pos x="f223" y="f224"/>
              </a:cxn>
              <a:cxn ang="f113">
                <a:pos x="f225" y="f212"/>
              </a:cxn>
              <a:cxn ang="f113">
                <a:pos x="f226" y="f212"/>
              </a:cxn>
              <a:cxn ang="f113">
                <a:pos x="f198" y="f199"/>
              </a:cxn>
            </a:cxnLst>
            <a:rect l="f188" t="f191" r="f189" b="f190"/>
            <a:pathLst>
              <a:path w="1346449" h="3166775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6" y="f7"/>
                </a:lnTo>
                <a:lnTo>
                  <a:pt x="f8" y="f9"/>
                </a:lnTo>
                <a:close/>
                <a:moveTo>
                  <a:pt x="f12" y="f5"/>
                </a:moveTo>
                <a:cubicBezTo>
                  <a:pt x="f12" y="f13"/>
                  <a:pt x="f14" y="f15"/>
                  <a:pt x="f14" y="f16"/>
                </a:cubicBezTo>
                <a:cubicBezTo>
                  <a:pt x="f17" y="f18"/>
                  <a:pt x="f19" y="f20"/>
                  <a:pt x="f19" y="f21"/>
                </a:cubicBezTo>
                <a:cubicBezTo>
                  <a:pt x="f19" y="f22"/>
                  <a:pt x="f23" y="f24"/>
                  <a:pt x="f25" y="f24"/>
                </a:cubicBezTo>
                <a:cubicBezTo>
                  <a:pt x="f26" y="f24"/>
                  <a:pt x="f27" y="f22"/>
                  <a:pt x="f27" y="f21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lnTo>
                  <a:pt x="f35" y="f36"/>
                </a:lnTo>
                <a:lnTo>
                  <a:pt x="f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39"/>
                </a:lnTo>
                <a:cubicBezTo>
                  <a:pt x="f41" y="f42"/>
                  <a:pt x="f43" y="f44"/>
                  <a:pt x="f45" y="f46"/>
                </a:cubicBezTo>
                <a:lnTo>
                  <a:pt x="f47" y="f48"/>
                </a:lnTo>
                <a:cubicBezTo>
                  <a:pt x="f49" y="f50"/>
                  <a:pt x="f51" y="f52"/>
                  <a:pt x="f53" y="f39"/>
                </a:cubicBezTo>
                <a:lnTo>
                  <a:pt x="f6" y="f39"/>
                </a:lnTo>
                <a:lnTo>
                  <a:pt x="f54" y="f55"/>
                </a:lnTo>
                <a:cubicBezTo>
                  <a:pt x="f56" y="f57"/>
                  <a:pt x="f58" y="f59"/>
                  <a:pt x="f60" y="f36"/>
                </a:cubicBezTo>
                <a:lnTo>
                  <a:pt x="f61" y="f36"/>
                </a:lnTo>
                <a:cubicBezTo>
                  <a:pt x="f62" y="f63"/>
                  <a:pt x="f64" y="f65"/>
                  <a:pt x="f12" y="f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5D85151-6D9B-BE13-9368-34427F6E215E}"/>
              </a:ext>
            </a:extLst>
          </p:cNvPr>
          <p:cNvSpPr/>
          <p:nvPr/>
        </p:nvSpPr>
        <p:spPr>
          <a:xfrm rot="18900010">
            <a:off x="9585734" y="3654553"/>
            <a:ext cx="225664" cy="502727"/>
          </a:xfrm>
          <a:custGeom>
            <a:avLst/>
            <a:gdLst>
              <a:gd name="f0" fmla="val w"/>
              <a:gd name="f1" fmla="val h"/>
              <a:gd name="f2" fmla="val 0"/>
              <a:gd name="f3" fmla="val 154109"/>
              <a:gd name="f4" fmla="val 343323"/>
              <a:gd name="f5" fmla="val 102909"/>
              <a:gd name="f6" fmla="val 313772"/>
              <a:gd name="f7" fmla="val 328547"/>
              <a:gd name="f8" fmla="val 336708"/>
              <a:gd name="f9" fmla="val 96294"/>
              <a:gd name="f10" fmla="val 343322"/>
              <a:gd name="f11" fmla="val 88133"/>
              <a:gd name="f12" fmla="val 65975"/>
              <a:gd name="f13" fmla="val 57814"/>
              <a:gd name="f14" fmla="val 51199"/>
              <a:gd name="f15" fmla="val 323622"/>
              <a:gd name="f16" fmla="val 51200"/>
              <a:gd name="f17" fmla="val 318696"/>
              <a:gd name="f18" fmla="val 313771"/>
              <a:gd name="f19" fmla="val 123327"/>
              <a:gd name="f20" fmla="val 15459"/>
              <a:gd name="f21" fmla="val 141678"/>
              <a:gd name="f22" fmla="val 29245"/>
              <a:gd name="f23" fmla="val 152926"/>
              <a:gd name="f24" fmla="val 50497"/>
              <a:gd name="f25" fmla="val 154008"/>
              <a:gd name="f26" fmla="val 73425"/>
              <a:gd name="f27" fmla="val 155089"/>
              <a:gd name="f28" fmla="val 96353"/>
              <a:gd name="f29" fmla="val 145890"/>
              <a:gd name="f30" fmla="val 118568"/>
              <a:gd name="f31" fmla="val 128916"/>
              <a:gd name="f32" fmla="val 134021"/>
              <a:gd name="f33" fmla="val 119294"/>
              <a:gd name="f34" fmla="val 123450"/>
              <a:gd name="f35" fmla="val 133118"/>
              <a:gd name="f36" fmla="val 110865"/>
              <a:gd name="f37" fmla="val 140611"/>
              <a:gd name="f38" fmla="val 92772"/>
              <a:gd name="f39" fmla="val 139730"/>
              <a:gd name="f40" fmla="val 74098"/>
              <a:gd name="f41" fmla="val 138850"/>
              <a:gd name="f42" fmla="val 55424"/>
              <a:gd name="f43" fmla="val 129689"/>
              <a:gd name="f44" fmla="val 38115"/>
              <a:gd name="f45" fmla="val 114743"/>
              <a:gd name="f46" fmla="val 26887"/>
              <a:gd name="f47" fmla="val 136698"/>
              <a:gd name="f48" fmla="val 17411"/>
              <a:gd name="f49" fmla="val 103758"/>
              <a:gd name="f50" fmla="val -15529"/>
              <a:gd name="f51" fmla="val 50351"/>
              <a:gd name="f52" fmla="val 17412"/>
              <a:gd name="f53" fmla="val -15528"/>
              <a:gd name="f54" fmla="val 103757"/>
              <a:gd name="f55" fmla="val 136697"/>
              <a:gd name="f56" fmla="val 169637"/>
              <a:gd name="f57" fmla="val 196665"/>
              <a:gd name="f58" fmla="val 42556"/>
              <a:gd name="f59" fmla="val 111552"/>
              <a:gd name="f60" fmla="val 154108"/>
              <a:gd name="f61" fmla="val 139576"/>
              <a:gd name="f62" fmla="val 168641"/>
              <a:gd name="f63" fmla="val 121959"/>
              <a:gd name="f64" fmla="val 178211"/>
              <a:gd name="f65" fmla="val 102912"/>
              <a:gd name="f66" fmla="val 180994"/>
              <a:gd name="f67" fmla="val 308310"/>
              <a:gd name="f68" fmla="val 51197"/>
              <a:gd name="f69" fmla="val 32150"/>
              <a:gd name="f70" fmla="val 14534"/>
              <a:gd name="f71" fmla="val -42555"/>
              <a:gd name="f72" fmla="val -42556"/>
              <a:gd name="f73" fmla="val 111553"/>
              <a:gd name="f74" fmla="*/ f0 1 154109"/>
              <a:gd name="f75" fmla="*/ f1 1 343323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54109"/>
              <a:gd name="f82" fmla="*/ f79 1 343323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54109" h="34332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4"/>
                </a:cubicBezTo>
                <a:lnTo>
                  <a:pt x="f12" y="f10"/>
                </a:lnTo>
                <a:cubicBezTo>
                  <a:pt x="f13" y="f10"/>
                  <a:pt x="f14" y="f8"/>
                  <a:pt x="f14" y="f7"/>
                </a:cubicBezTo>
                <a:cubicBezTo>
                  <a:pt x="f14" y="f15"/>
                  <a:pt x="f16" y="f17"/>
                  <a:pt x="f16" y="f18"/>
                </a:cubicBezTo>
                <a:close/>
                <a:moveTo>
                  <a:pt x="f19" y="f20"/>
                </a:move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lose/>
                <a:moveTo>
                  <a:pt x="f47" y="f48"/>
                </a:moveTo>
                <a:cubicBezTo>
                  <a:pt x="f49" y="f50"/>
                  <a:pt x="f51" y="f50"/>
                  <a:pt x="f52" y="f48"/>
                </a:cubicBezTo>
                <a:cubicBezTo>
                  <a:pt x="f53" y="f51"/>
                  <a:pt x="f53" y="f54"/>
                  <a:pt x="f52" y="f55"/>
                </a:cubicBezTo>
                <a:cubicBezTo>
                  <a:pt x="f51" y="f56"/>
                  <a:pt x="f49" y="f56"/>
                  <a:pt x="f47" y="f55"/>
                </a:cubicBezTo>
                <a:cubicBezTo>
                  <a:pt x="f56" y="f54"/>
                  <a:pt x="f56" y="f51"/>
                  <a:pt x="f47" y="f48"/>
                </a:cubicBezTo>
                <a:close/>
                <a:moveTo>
                  <a:pt x="f3" y="f2"/>
                </a:moveTo>
                <a:cubicBezTo>
                  <a:pt x="f57" y="f58"/>
                  <a:pt x="f57" y="f59"/>
                  <a:pt x="f3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6"/>
                </a:lnTo>
                <a:cubicBezTo>
                  <a:pt x="f69" y="f64"/>
                  <a:pt x="f70" y="f62"/>
                  <a:pt x="f2" y="f60"/>
                </a:cubicBezTo>
                <a:cubicBezTo>
                  <a:pt x="f71" y="f59"/>
                  <a:pt x="f71" y="f58"/>
                  <a:pt x="f2" y="f2"/>
                </a:cubicBezTo>
                <a:cubicBezTo>
                  <a:pt x="f58" y="f72"/>
                  <a:pt x="f73" y="f72"/>
                  <a:pt x="f3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5FF30512-973B-9A35-9771-3CAB9DD5CA10}"/>
              </a:ext>
            </a:extLst>
          </p:cNvPr>
          <p:cNvSpPr/>
          <p:nvPr/>
        </p:nvSpPr>
        <p:spPr>
          <a:xfrm flipH="1">
            <a:off x="5267026" y="4641905"/>
            <a:ext cx="464496" cy="464496"/>
          </a:xfrm>
          <a:custGeom>
            <a:avLst/>
            <a:gdLst>
              <a:gd name="f0" fmla="val w"/>
              <a:gd name="f1" fmla="val h"/>
              <a:gd name="f2" fmla="val 0"/>
              <a:gd name="f3" fmla="val 3242753"/>
              <a:gd name="f4" fmla="val 3227814"/>
              <a:gd name="f5" fmla="val 1621376"/>
              <a:gd name="f6" fmla="val 1043635"/>
              <a:gd name="f7" fmla="val 1557188"/>
              <a:gd name="f8" fmla="val 1505154"/>
              <a:gd name="f9" fmla="val 1095669"/>
              <a:gd name="f10" fmla="val 1159857"/>
              <a:gd name="f11" fmla="val 1625483"/>
              <a:gd name="f12" fmla="val 1033577"/>
              <a:gd name="f13" fmla="val 969389"/>
              <a:gd name="f14" fmla="val 917355"/>
              <a:gd name="f15" fmla="val 1677517"/>
              <a:gd name="f16" fmla="val 1741705"/>
              <a:gd name="f17" fmla="val 1805893"/>
              <a:gd name="f18" fmla="val 1857927"/>
              <a:gd name="f19" fmla="val 1614688"/>
              <a:gd name="f20" fmla="val 1619859"/>
              <a:gd name="f21" fmla="val 1856884"/>
              <a:gd name="f22" fmla="val 1620361"/>
              <a:gd name="f23" fmla="val 1857187"/>
              <a:gd name="f24" fmla="val 1620868"/>
              <a:gd name="f25" fmla="val 1857190"/>
              <a:gd name="f26" fmla="val 1685564"/>
              <a:gd name="f27" fmla="val 1737598"/>
              <a:gd name="f28" fmla="val 1805156"/>
              <a:gd name="f29" fmla="val 1740968"/>
              <a:gd name="f30" fmla="val 628818"/>
              <a:gd name="f31" fmla="val 2206882"/>
              <a:gd name="f32" fmla="val 2681529"/>
              <a:gd name="f33" fmla="val 1103464"/>
              <a:gd name="f34" fmla="val 1688970"/>
              <a:gd name="f35" fmla="val 2274476"/>
              <a:gd name="f36" fmla="val 2749122"/>
              <a:gd name="f37" fmla="val 1035870"/>
              <a:gd name="f38" fmla="val 561223"/>
              <a:gd name="f39" fmla="val 424596"/>
              <a:gd name="f40" fmla="val 923081"/>
              <a:gd name="f41" fmla="val 357001"/>
              <a:gd name="f42" fmla="val 990676"/>
              <a:gd name="f43" fmla="val 2128645"/>
              <a:gd name="f44" fmla="val 581423"/>
              <a:gd name="f45" fmla="val 2515905"/>
              <a:gd name="f46" fmla="val 922189"/>
              <a:gd name="f47" fmla="val 2742109"/>
              <a:gd name="f48" fmla="val 652992"/>
              <a:gd name="f49" fmla="val 911997"/>
              <a:gd name="f50" fmla="val 1121304"/>
              <a:gd name="f51" fmla="val 2850168"/>
              <a:gd name="f52" fmla="val 1274563"/>
              <a:gd name="f53" fmla="val 2916691"/>
              <a:gd name="f54" fmla="val 1443689"/>
              <a:gd name="f55" fmla="val 2953344"/>
              <a:gd name="f56" fmla="val 1799063"/>
              <a:gd name="f57" fmla="val 1968189"/>
              <a:gd name="f58" fmla="val 2121449"/>
              <a:gd name="f59" fmla="val 2330755"/>
              <a:gd name="f60" fmla="val 2589760"/>
              <a:gd name="f61" fmla="val 2320563"/>
              <a:gd name="f62" fmla="val 2661329"/>
              <a:gd name="f63" fmla="val 2885751"/>
              <a:gd name="f64" fmla="val 2319671"/>
              <a:gd name="f65" fmla="val 2599800"/>
              <a:gd name="f66" fmla="val 123238"/>
              <a:gd name="f67" fmla="val 2434609"/>
              <a:gd name="f68" fmla="val 120698"/>
              <a:gd name="f69" fmla="val 2268460"/>
              <a:gd name="f70" fmla="val 180476"/>
              <a:gd name="f71" fmla="val 2139563"/>
              <a:gd name="f72" fmla="val 303161"/>
              <a:gd name="f73" fmla="val 3057258"/>
              <a:gd name="f74" fmla="val 1232053"/>
              <a:gd name="f75" fmla="val 3305736"/>
              <a:gd name="f76" fmla="val 977255"/>
              <a:gd name="f77" fmla="val 3304415"/>
              <a:gd name="f78" fmla="val 570405"/>
              <a:gd name="f79" fmla="val 3054287"/>
              <a:gd name="f80" fmla="val 317226"/>
              <a:gd name="f81" fmla="val 2929224"/>
              <a:gd name="f82" fmla="val 190636"/>
              <a:gd name="f83" fmla="val 2764991"/>
              <a:gd name="f84" fmla="val 125778"/>
              <a:gd name="f85" fmla="val 642953"/>
              <a:gd name="f86" fmla="val 477762"/>
              <a:gd name="f87" fmla="val 313529"/>
              <a:gd name="f88" fmla="val 188466"/>
              <a:gd name="f89" fmla="val -61662"/>
              <a:gd name="f90" fmla="val -62983"/>
              <a:gd name="f91" fmla="val 185495"/>
              <a:gd name="f92" fmla="val 1103190"/>
              <a:gd name="f93" fmla="val 974294"/>
              <a:gd name="f94" fmla="val 808144"/>
              <a:gd name="f95" fmla="val 1722692"/>
              <a:gd name="f96" fmla="val 1520061"/>
              <a:gd name="f97" fmla="val 1440152"/>
              <a:gd name="f98" fmla="val 1375373"/>
              <a:gd name="f99" fmla="val 64779"/>
              <a:gd name="f100" fmla="val 144688"/>
              <a:gd name="f101" fmla="val 289376"/>
              <a:gd name="f102" fmla="val 1867380"/>
              <a:gd name="f103" fmla="val 1802601"/>
              <a:gd name="f104" fmla="*/ f0 1 3242753"/>
              <a:gd name="f105" fmla="*/ f1 1 3227814"/>
              <a:gd name="f106" fmla="val f2"/>
              <a:gd name="f107" fmla="val f3"/>
              <a:gd name="f108" fmla="val f4"/>
              <a:gd name="f109" fmla="+- f108 0 f106"/>
              <a:gd name="f110" fmla="+- f107 0 f106"/>
              <a:gd name="f111" fmla="*/ f110 1 3242753"/>
              <a:gd name="f112" fmla="*/ f109 1 3227814"/>
              <a:gd name="f113" fmla="*/ f106 1 f111"/>
              <a:gd name="f114" fmla="*/ f107 1 f111"/>
              <a:gd name="f115" fmla="*/ f106 1 f112"/>
              <a:gd name="f116" fmla="*/ f108 1 f112"/>
              <a:gd name="f117" fmla="*/ f113 f104 1"/>
              <a:gd name="f118" fmla="*/ f114 f104 1"/>
              <a:gd name="f119" fmla="*/ f116 f105 1"/>
              <a:gd name="f120" fmla="*/ f115 f1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7" t="f120" r="f118" b="f119"/>
            <a:pathLst>
              <a:path w="3242753" h="322781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lnTo>
                  <a:pt x="f12" y="f11"/>
                </a:lnTo>
                <a:cubicBezTo>
                  <a:pt x="f13" y="f11"/>
                  <a:pt x="f14" y="f15"/>
                  <a:pt x="f14" y="f16"/>
                </a:cubicBezTo>
                <a:cubicBezTo>
                  <a:pt x="f14" y="f17"/>
                  <a:pt x="f13" y="f18"/>
                  <a:pt x="f12" y="f18"/>
                </a:cubicBezTo>
                <a:lnTo>
                  <a:pt x="f19" y="f18"/>
                </a:lnTo>
                <a:lnTo>
                  <a:pt x="f20" y="f21"/>
                </a:lnTo>
                <a:cubicBezTo>
                  <a:pt x="f22" y="f23"/>
                  <a:pt x="f24" y="f25"/>
                  <a:pt x="f5" y="f25"/>
                </a:cubicBezTo>
                <a:cubicBezTo>
                  <a:pt x="f26" y="f25"/>
                  <a:pt x="f27" y="f28"/>
                  <a:pt x="f27" y="f29"/>
                </a:cubicBezTo>
                <a:lnTo>
                  <a:pt x="f27" y="f10"/>
                </a:lnTo>
                <a:cubicBezTo>
                  <a:pt x="f27" y="f9"/>
                  <a:pt x="f26" y="f6"/>
                  <a:pt x="f5" y="f6"/>
                </a:cubicBezTo>
                <a:close/>
                <a:moveTo>
                  <a:pt x="f5" y="f30"/>
                </a:moveTo>
                <a:cubicBezTo>
                  <a:pt x="f31" y="f30"/>
                  <a:pt x="f32" y="f33"/>
                  <a:pt x="f32" y="f34"/>
                </a:cubicBezTo>
                <a:cubicBezTo>
                  <a:pt x="f32" y="f35"/>
                  <a:pt x="f31" y="f36"/>
                  <a:pt x="f5" y="f36"/>
                </a:cubicBezTo>
                <a:cubicBezTo>
                  <a:pt x="f37" y="f36"/>
                  <a:pt x="f38" y="f35"/>
                  <a:pt x="f38" y="f34"/>
                </a:cubicBezTo>
                <a:cubicBezTo>
                  <a:pt x="f38" y="f33"/>
                  <a:pt x="f37" y="f30"/>
                  <a:pt x="f5" y="f30"/>
                </a:cubicBezTo>
                <a:close/>
                <a:moveTo>
                  <a:pt x="f5" y="f39"/>
                </a:moveTo>
                <a:cubicBezTo>
                  <a:pt x="f40" y="f39"/>
                  <a:pt x="f41" y="f42"/>
                  <a:pt x="f41" y="f34"/>
                </a:cubicBezTo>
                <a:cubicBezTo>
                  <a:pt x="f41" y="f43"/>
                  <a:pt x="f44" y="f45"/>
                  <a:pt x="f46" y="f47"/>
                </a:cubicBezTo>
                <a:lnTo>
                  <a:pt x="f48" y="f4"/>
                </a:lnTo>
                <a:lnTo>
                  <a:pt x="f49" y="f4"/>
                </a:lnTo>
                <a:lnTo>
                  <a:pt x="f50" y="f51"/>
                </a:lnTo>
                <a:cubicBezTo>
                  <a:pt x="f52" y="f53"/>
                  <a:pt x="f54" y="f55"/>
                  <a:pt x="f5" y="f55"/>
                </a:cubicBezTo>
                <a:cubicBezTo>
                  <a:pt x="f56" y="f55"/>
                  <a:pt x="f57" y="f53"/>
                  <a:pt x="f58" y="f51"/>
                </a:cubicBezTo>
                <a:lnTo>
                  <a:pt x="f59" y="f4"/>
                </a:lnTo>
                <a:lnTo>
                  <a:pt x="f60" y="f4"/>
                </a:lnTo>
                <a:lnTo>
                  <a:pt x="f61" y="f47"/>
                </a:lnTo>
                <a:cubicBezTo>
                  <a:pt x="f62" y="f45"/>
                  <a:pt x="f63" y="f43"/>
                  <a:pt x="f63" y="f34"/>
                </a:cubicBezTo>
                <a:cubicBezTo>
                  <a:pt x="f63" y="f42"/>
                  <a:pt x="f64" y="f39"/>
                  <a:pt x="f5" y="f39"/>
                </a:cubicBezTo>
                <a:close/>
                <a:moveTo>
                  <a:pt x="f65" y="f66"/>
                </a:move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5" y="f66"/>
                </a:cubicBezTo>
                <a:close/>
                <a:moveTo>
                  <a:pt x="f85" y="f66"/>
                </a:moveTo>
                <a:cubicBezTo>
                  <a:pt x="f86" y="f84"/>
                  <a:pt x="f87" y="f82"/>
                  <a:pt x="f88" y="f80"/>
                </a:cubicBezTo>
                <a:cubicBezTo>
                  <a:pt x="f89" y="f78"/>
                  <a:pt x="f90" y="f76"/>
                  <a:pt x="f91" y="f74"/>
                </a:cubicBezTo>
                <a:lnTo>
                  <a:pt x="f92" y="f72"/>
                </a:lnTo>
                <a:cubicBezTo>
                  <a:pt x="f93" y="f70"/>
                  <a:pt x="f94" y="f68"/>
                  <a:pt x="f85" y="f66"/>
                </a:cubicBezTo>
                <a:close/>
                <a:moveTo>
                  <a:pt x="f95" y="f2"/>
                </a:moveTo>
                <a:lnTo>
                  <a:pt x="f96" y="f2"/>
                </a:lnTo>
                <a:cubicBezTo>
                  <a:pt x="f97" y="f2"/>
                  <a:pt x="f98" y="f99"/>
                  <a:pt x="f98" y="f100"/>
                </a:cubicBezTo>
                <a:lnTo>
                  <a:pt x="f98" y="f101"/>
                </a:lnTo>
                <a:lnTo>
                  <a:pt x="f102" y="f101"/>
                </a:lnTo>
                <a:lnTo>
                  <a:pt x="f102" y="f100"/>
                </a:lnTo>
                <a:cubicBezTo>
                  <a:pt x="f102" y="f99"/>
                  <a:pt x="f103" y="f2"/>
                  <a:pt x="f95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DBF876C2-5071-54FC-5C9B-F93CA616BEA0}"/>
              </a:ext>
            </a:extLst>
          </p:cNvPr>
          <p:cNvSpPr/>
          <p:nvPr/>
        </p:nvSpPr>
        <p:spPr>
          <a:xfrm>
            <a:off x="7745406" y="3642512"/>
            <a:ext cx="460775" cy="453386"/>
          </a:xfrm>
          <a:custGeom>
            <a:avLst/>
            <a:gdLst>
              <a:gd name="f0" fmla="val w"/>
              <a:gd name="f1" fmla="val h"/>
              <a:gd name="f2" fmla="val 0"/>
              <a:gd name="f3" fmla="val 3214097"/>
              <a:gd name="f4" fmla="val 3162551"/>
              <a:gd name="f5" fmla="val 1014592"/>
              <a:gd name="f6" fmla="val 2306036"/>
              <a:gd name="f7" fmla="val 854868"/>
              <a:gd name="f8" fmla="val 725386"/>
              <a:gd name="f9" fmla="val 2435518"/>
              <a:gd name="f10" fmla="val 2595242"/>
              <a:gd name="f11" fmla="val 2754966"/>
              <a:gd name="f12" fmla="val 2884448"/>
              <a:gd name="f13" fmla="val 1174316"/>
              <a:gd name="f14" fmla="val 1303798"/>
              <a:gd name="f15" fmla="val 481275"/>
              <a:gd name="f16" fmla="val 1691816"/>
              <a:gd name="f17" fmla="val 321551"/>
              <a:gd name="f18" fmla="val 192069"/>
              <a:gd name="f19" fmla="val 1821298"/>
              <a:gd name="f20" fmla="val 1981022"/>
              <a:gd name="f21" fmla="val 2140746"/>
              <a:gd name="f22" fmla="val 2270228"/>
              <a:gd name="f23" fmla="val 640999"/>
              <a:gd name="f24" fmla="val 770481"/>
              <a:gd name="f25" fmla="val 2764751"/>
              <a:gd name="f26" fmla="val 1113404"/>
              <a:gd name="f27" fmla="val 2605027"/>
              <a:gd name="f28" fmla="val 2475545"/>
              <a:gd name="f29" fmla="val 1242886"/>
              <a:gd name="f30" fmla="val 1402610"/>
              <a:gd name="f31" fmla="val 1562334"/>
              <a:gd name="f32" fmla="val 2924475"/>
              <a:gd name="f33" fmla="val 3053957"/>
              <a:gd name="f34" fmla="val 532503"/>
              <a:gd name="f35" fmla="val 881964"/>
              <a:gd name="f36" fmla="val 372779"/>
              <a:gd name="f37" fmla="val 243297"/>
              <a:gd name="f38" fmla="val 1011446"/>
              <a:gd name="f39" fmla="val 1171170"/>
              <a:gd name="f40" fmla="val 1330894"/>
              <a:gd name="f41" fmla="val 1460376"/>
              <a:gd name="f42" fmla="val 692227"/>
              <a:gd name="f43" fmla="val 821709"/>
              <a:gd name="f44" fmla="val 1162143"/>
              <a:gd name="f45" fmla="val 321316"/>
              <a:gd name="f46" fmla="val 1002419"/>
              <a:gd name="f47" fmla="val 872937"/>
              <a:gd name="f48" fmla="val 450798"/>
              <a:gd name="f49" fmla="val 610522"/>
              <a:gd name="f50" fmla="val 770246"/>
              <a:gd name="f51" fmla="val 899728"/>
              <a:gd name="f52" fmla="val 1321867"/>
              <a:gd name="f53" fmla="val 1451349"/>
              <a:gd name="f54" fmla="val 1963447"/>
              <a:gd name="f55" fmla="val 177300"/>
              <a:gd name="f56" fmla="val 1803723"/>
              <a:gd name="f57" fmla="val 1674241"/>
              <a:gd name="f58" fmla="val 306782"/>
              <a:gd name="f59" fmla="val 466506"/>
              <a:gd name="f60" fmla="val 626230"/>
              <a:gd name="f61" fmla="val 755712"/>
              <a:gd name="f62" fmla="val 2123171"/>
              <a:gd name="f63" fmla="val 2252653"/>
              <a:gd name="f64" fmla="val 1752672"/>
              <a:gd name="f65" fmla="val 312"/>
              <a:gd name="f66" fmla="val 1817888"/>
              <a:gd name="f67" fmla="val -690"/>
              <a:gd name="f68" fmla="val 1885249"/>
              <a:gd name="f69" fmla="val 703"/>
              <a:gd name="f70" fmla="val 1954799"/>
              <a:gd name="f71" fmla="val 4657"/>
              <a:gd name="f72" fmla="val 2504015"/>
              <a:gd name="f73" fmla="val 53541"/>
              <a:gd name="f74" fmla="val 2975590"/>
              <a:gd name="f75" fmla="val 412975"/>
              <a:gd name="f76" fmla="val 3145244"/>
              <a:gd name="f77" fmla="val 944937"/>
              <a:gd name="f78" fmla="val 3412664"/>
              <a:gd name="f79" fmla="val 2126757"/>
              <a:gd name="f80" fmla="val 2837568"/>
              <a:gd name="f81" fmla="val 2017487"/>
              <a:gd name="f82" fmla="val 2506889"/>
              <a:gd name="f83" fmla="val 1867964"/>
              <a:gd name="f84" fmla="val 1580987"/>
              <a:gd name="f85" fmla="val 1673869"/>
              <a:gd name="f86" fmla="val 2725425"/>
              <a:gd name="f87" fmla="val 3197869"/>
              <a:gd name="f88" fmla="val 1014520"/>
              <a:gd name="f89" fmla="val 3161925"/>
              <a:gd name="f90" fmla="val -14898"/>
              <a:gd name="f91" fmla="val 3061283"/>
              <a:gd name="f92" fmla="val -138545"/>
              <a:gd name="f93" fmla="val 1873713"/>
              <a:gd name="f94" fmla="val 108747"/>
              <a:gd name="f95" fmla="val 1100212"/>
              <a:gd name="f96" fmla="val 278579"/>
              <a:gd name="f97" fmla="val 569148"/>
              <a:gd name="f98" fmla="val 774429"/>
              <a:gd name="f99" fmla="val 15339"/>
              <a:gd name="f100" fmla="*/ f0 1 3214097"/>
              <a:gd name="f101" fmla="*/ f1 1 3162551"/>
              <a:gd name="f102" fmla="val f2"/>
              <a:gd name="f103" fmla="val f3"/>
              <a:gd name="f104" fmla="val f4"/>
              <a:gd name="f105" fmla="+- f104 0 f102"/>
              <a:gd name="f106" fmla="+- f103 0 f102"/>
              <a:gd name="f107" fmla="*/ f106 1 3214097"/>
              <a:gd name="f108" fmla="*/ f105 1 3162551"/>
              <a:gd name="f109" fmla="*/ f102 1 f107"/>
              <a:gd name="f110" fmla="*/ f103 1 f107"/>
              <a:gd name="f111" fmla="*/ f102 1 f108"/>
              <a:gd name="f112" fmla="*/ f104 1 f108"/>
              <a:gd name="f113" fmla="*/ f109 f100 1"/>
              <a:gd name="f114" fmla="*/ f110 f100 1"/>
              <a:gd name="f115" fmla="*/ f112 f101 1"/>
              <a:gd name="f116" fmla="*/ f111 f10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3" t="f116" r="f114" b="f115"/>
            <a:pathLst>
              <a:path w="3214097" h="316255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6"/>
                  <a:pt x="f28" y="f29"/>
                  <a:pt x="f28" y="f30"/>
                </a:cubicBezTo>
                <a:cubicBezTo>
                  <a:pt x="f28" y="f31"/>
                  <a:pt x="f27" y="f16"/>
                  <a:pt x="f25" y="f16"/>
                </a:cubicBezTo>
                <a:cubicBezTo>
                  <a:pt x="f32" y="f16"/>
                  <a:pt x="f33" y="f31"/>
                  <a:pt x="f33" y="f30"/>
                </a:cubicBezTo>
                <a:cubicBezTo>
                  <a:pt x="f33" y="f29"/>
                  <a:pt x="f32" y="f26"/>
                  <a:pt x="f25" y="f26"/>
                </a:cubicBezTo>
                <a:close/>
                <a:moveTo>
                  <a:pt x="f34" y="f35"/>
                </a:moveTo>
                <a:cubicBezTo>
                  <a:pt x="f36" y="f35"/>
                  <a:pt x="f37" y="f38"/>
                  <a:pt x="f37" y="f39"/>
                </a:cubicBezTo>
                <a:cubicBezTo>
                  <a:pt x="f37" y="f40"/>
                  <a:pt x="f36" y="f41"/>
                  <a:pt x="f34" y="f41"/>
                </a:cubicBezTo>
                <a:cubicBezTo>
                  <a:pt x="f42" y="f41"/>
                  <a:pt x="f43" y="f40"/>
                  <a:pt x="f43" y="f39"/>
                </a:cubicBezTo>
                <a:cubicBezTo>
                  <a:pt x="f43" y="f38"/>
                  <a:pt x="f42" y="f35"/>
                  <a:pt x="f34" y="f35"/>
                </a:cubicBezTo>
                <a:close/>
                <a:moveTo>
                  <a:pt x="f44" y="f45"/>
                </a:moveTo>
                <a:cubicBezTo>
                  <a:pt x="f46" y="f45"/>
                  <a:pt x="f47" y="f48"/>
                  <a:pt x="f47" y="f49"/>
                </a:cubicBezTo>
                <a:cubicBezTo>
                  <a:pt x="f47" y="f50"/>
                  <a:pt x="f46" y="f51"/>
                  <a:pt x="f44" y="f51"/>
                </a:cubicBezTo>
                <a:cubicBezTo>
                  <a:pt x="f52" y="f51"/>
                  <a:pt x="f53" y="f50"/>
                  <a:pt x="f53" y="f49"/>
                </a:cubicBezTo>
                <a:cubicBezTo>
                  <a:pt x="f53" y="f48"/>
                  <a:pt x="f52" y="f45"/>
                  <a:pt x="f44" y="f45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7" y="f59"/>
                </a:cubicBezTo>
                <a:cubicBezTo>
                  <a:pt x="f57" y="f60"/>
                  <a:pt x="f56" y="f61"/>
                  <a:pt x="f54" y="f61"/>
                </a:cubicBezTo>
                <a:cubicBezTo>
                  <a:pt x="f62" y="f61"/>
                  <a:pt x="f63" y="f60"/>
                  <a:pt x="f63" y="f59"/>
                </a:cubicBezTo>
                <a:cubicBezTo>
                  <a:pt x="f63" y="f58"/>
                  <a:pt x="f62" y="f55"/>
                  <a:pt x="f54" y="f55"/>
                </a:cubicBezTo>
                <a:close/>
                <a:moveTo>
                  <a:pt x="f64" y="f65"/>
                </a:move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64" y="f6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FC8E19B3-5701-795D-9E1A-394F9A51B42A}"/>
              </a:ext>
            </a:extLst>
          </p:cNvPr>
          <p:cNvSpPr/>
          <p:nvPr/>
        </p:nvSpPr>
        <p:spPr>
          <a:xfrm>
            <a:off x="11063700" y="3600568"/>
            <a:ext cx="464496" cy="463134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3230531"/>
              <a:gd name="f5" fmla="val 720000"/>
              <a:gd name="f6" fmla="val 2697973"/>
              <a:gd name="f7" fmla="val 680235"/>
              <a:gd name="f8" fmla="val 648000"/>
              <a:gd name="f9" fmla="val 2730208"/>
              <a:gd name="f10" fmla="val 2769973"/>
              <a:gd name="f11" fmla="val 2809738"/>
              <a:gd name="f12" fmla="val 2841973"/>
              <a:gd name="f13" fmla="val 2520000"/>
              <a:gd name="f14" fmla="val 2559765"/>
              <a:gd name="f15" fmla="val 2592000"/>
              <a:gd name="f16" fmla="val 2366733"/>
              <a:gd name="f17" fmla="val 2398968"/>
              <a:gd name="f18" fmla="val 2438733"/>
              <a:gd name="f19" fmla="val 2478498"/>
              <a:gd name="f20" fmla="val 2510733"/>
              <a:gd name="f21" fmla="val 2035493"/>
              <a:gd name="f22" fmla="val 2067728"/>
              <a:gd name="f23" fmla="val 2107493"/>
              <a:gd name="f24" fmla="val 2147258"/>
              <a:gd name="f25" fmla="val 2179493"/>
              <a:gd name="f26" fmla="val 1704253"/>
              <a:gd name="f27" fmla="val 1736488"/>
              <a:gd name="f28" fmla="val 1776253"/>
              <a:gd name="f29" fmla="val 1816018"/>
              <a:gd name="f30" fmla="val 1848253"/>
              <a:gd name="f31" fmla="val 1373013"/>
              <a:gd name="f32" fmla="val 1405248"/>
              <a:gd name="f33" fmla="val 1445013"/>
              <a:gd name="f34" fmla="val 1484778"/>
              <a:gd name="f35" fmla="val 1517013"/>
              <a:gd name="f36" fmla="val 1041773"/>
              <a:gd name="f37" fmla="val 1074008"/>
              <a:gd name="f38" fmla="val 1113773"/>
              <a:gd name="f39" fmla="val 1153538"/>
              <a:gd name="f40" fmla="val 1185773"/>
              <a:gd name="f41" fmla="val 305988"/>
              <a:gd name="f42" fmla="val 181957"/>
              <a:gd name="f43" fmla="val 470032"/>
              <a:gd name="f44" fmla="val 599267"/>
              <a:gd name="f45" fmla="val 286722"/>
              <a:gd name="f46" fmla="val 704032"/>
              <a:gd name="f47" fmla="val 415957"/>
              <a:gd name="f48" fmla="val 545192"/>
              <a:gd name="f49" fmla="val 649957"/>
              <a:gd name="f50" fmla="val 802357"/>
              <a:gd name="f51" fmla="val 470031"/>
              <a:gd name="f52" fmla="val 599266"/>
              <a:gd name="f53" fmla="val 907122"/>
              <a:gd name="f54" fmla="val 704031"/>
              <a:gd name="f55" fmla="val 1036357"/>
              <a:gd name="f56" fmla="val 1165592"/>
              <a:gd name="f57" fmla="val 1270357"/>
              <a:gd name="f58" fmla="val 1422757"/>
              <a:gd name="f59" fmla="val 470030"/>
              <a:gd name="f60" fmla="val 599265"/>
              <a:gd name="f61" fmla="val 1527522"/>
              <a:gd name="f62" fmla="val 704030"/>
              <a:gd name="f63" fmla="val 1656757"/>
              <a:gd name="f64" fmla="val 1785992"/>
              <a:gd name="f65" fmla="val 1890757"/>
              <a:gd name="f66" fmla="val 2043157"/>
              <a:gd name="f67" fmla="val 470029"/>
              <a:gd name="f68" fmla="val 599264"/>
              <a:gd name="f69" fmla="val 2147922"/>
              <a:gd name="f70" fmla="val 704029"/>
              <a:gd name="f71" fmla="val 2277157"/>
              <a:gd name="f72" fmla="val 2406392"/>
              <a:gd name="f73" fmla="val 2511157"/>
              <a:gd name="f74" fmla="val 2663557"/>
              <a:gd name="f75" fmla="val 470028"/>
              <a:gd name="f76" fmla="val 599263"/>
              <a:gd name="f77" fmla="val 2768322"/>
              <a:gd name="f78" fmla="val 704028"/>
              <a:gd name="f79" fmla="val 2897557"/>
              <a:gd name="f80" fmla="val 3026792"/>
              <a:gd name="f81" fmla="val 3131557"/>
              <a:gd name="f82" fmla="val 4"/>
              <a:gd name="f83" fmla="val 485545"/>
              <a:gd name="f84" fmla="val 541957"/>
              <a:gd name="f85" fmla="val 56416"/>
              <a:gd name="f86" fmla="val 126004"/>
              <a:gd name="f87" fmla="val 485972"/>
              <a:gd name="f88" fmla="val 555560"/>
              <a:gd name="f89" fmla="val 611972"/>
              <a:gd name="f90" fmla="val 346369"/>
              <a:gd name="f91" fmla="val 289957"/>
              <a:gd name="f92" fmla="val 3"/>
              <a:gd name="f93" fmla="val 1105945"/>
              <a:gd name="f94" fmla="val 1162357"/>
              <a:gd name="f95" fmla="val 56415"/>
              <a:gd name="f96" fmla="val 126003"/>
              <a:gd name="f97" fmla="val 485971"/>
              <a:gd name="f98" fmla="val 555559"/>
              <a:gd name="f99" fmla="val 611971"/>
              <a:gd name="f100" fmla="val 966769"/>
              <a:gd name="f101" fmla="val 910357"/>
              <a:gd name="f102" fmla="val 2"/>
              <a:gd name="f103" fmla="val 1726345"/>
              <a:gd name="f104" fmla="val 1782757"/>
              <a:gd name="f105" fmla="val 56414"/>
              <a:gd name="f106" fmla="val 126002"/>
              <a:gd name="f107" fmla="val 485970"/>
              <a:gd name="f108" fmla="val 555558"/>
              <a:gd name="f109" fmla="val 611970"/>
              <a:gd name="f110" fmla="val 1587169"/>
              <a:gd name="f111" fmla="val 1530757"/>
              <a:gd name="f112" fmla="val 1"/>
              <a:gd name="f113" fmla="val 2346745"/>
              <a:gd name="f114" fmla="val 2403157"/>
              <a:gd name="f115" fmla="val 56413"/>
              <a:gd name="f116" fmla="val 126001"/>
              <a:gd name="f117" fmla="val 485969"/>
              <a:gd name="f118" fmla="val 555557"/>
              <a:gd name="f119" fmla="val 611969"/>
              <a:gd name="f120" fmla="val 2207569"/>
              <a:gd name="f121" fmla="val 2151157"/>
              <a:gd name="f122" fmla="val 2967145"/>
              <a:gd name="f123" fmla="val 3023557"/>
              <a:gd name="f124" fmla="val 56412"/>
              <a:gd name="f125" fmla="val 126000"/>
              <a:gd name="f126" fmla="val 485968"/>
              <a:gd name="f127" fmla="val 555556"/>
              <a:gd name="f128" fmla="val 611968"/>
              <a:gd name="f129" fmla="val 2827969"/>
              <a:gd name="f130" fmla="val 2771557"/>
              <a:gd name="f131" fmla="*/ f0 1 3240000"/>
              <a:gd name="f132" fmla="*/ f1 1 3230531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3240000"/>
              <a:gd name="f139" fmla="*/ f136 1 3230531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3240000" h="323053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lnTo>
                  <a:pt x="f13" y="f12"/>
                </a:lnTo>
                <a:cubicBezTo>
                  <a:pt x="f14" y="f12"/>
                  <a:pt x="f15" y="f11"/>
                  <a:pt x="f15" y="f10"/>
                </a:cubicBezTo>
                <a:cubicBezTo>
                  <a:pt x="f15" y="f9"/>
                  <a:pt x="f14" y="f6"/>
                  <a:pt x="f13" y="f6"/>
                </a:cubicBezTo>
                <a:close/>
                <a:moveTo>
                  <a:pt x="f5" y="f16"/>
                </a:moveTo>
                <a:cubicBezTo>
                  <a:pt x="f7" y="f16"/>
                  <a:pt x="f8" y="f17"/>
                  <a:pt x="f8" y="f18"/>
                </a:cubicBezTo>
                <a:cubicBezTo>
                  <a:pt x="f8" y="f19"/>
                  <a:pt x="f7" y="f20"/>
                  <a:pt x="f5" y="f20"/>
                </a:cubicBezTo>
                <a:lnTo>
                  <a:pt x="f13" y="f20"/>
                </a:lnTo>
                <a:cubicBezTo>
                  <a:pt x="f14" y="f20"/>
                  <a:pt x="f15" y="f19"/>
                  <a:pt x="f15" y="f18"/>
                </a:cubicBezTo>
                <a:cubicBezTo>
                  <a:pt x="f15" y="f17"/>
                  <a:pt x="f14" y="f16"/>
                  <a:pt x="f13" y="f16"/>
                </a:cubicBezTo>
                <a:close/>
                <a:moveTo>
                  <a:pt x="f5" y="f21"/>
                </a:moveTo>
                <a:cubicBezTo>
                  <a:pt x="f7" y="f21"/>
                  <a:pt x="f8" y="f22"/>
                  <a:pt x="f8" y="f23"/>
                </a:cubicBezTo>
                <a:cubicBezTo>
                  <a:pt x="f8" y="f24"/>
                  <a:pt x="f7" y="f25"/>
                  <a:pt x="f5" y="f25"/>
                </a:cubicBezTo>
                <a:lnTo>
                  <a:pt x="f13" y="f25"/>
                </a:lnTo>
                <a:cubicBezTo>
                  <a:pt x="f14" y="f25"/>
                  <a:pt x="f15" y="f24"/>
                  <a:pt x="f15" y="f23"/>
                </a:cubicBezTo>
                <a:cubicBezTo>
                  <a:pt x="f15" y="f22"/>
                  <a:pt x="f14" y="f21"/>
                  <a:pt x="f13" y="f21"/>
                </a:cubicBezTo>
                <a:close/>
                <a:moveTo>
                  <a:pt x="f5" y="f26"/>
                </a:moveTo>
                <a:cubicBezTo>
                  <a:pt x="f7" y="f26"/>
                  <a:pt x="f8" y="f27"/>
                  <a:pt x="f8" y="f28"/>
                </a:cubicBezTo>
                <a:cubicBezTo>
                  <a:pt x="f8" y="f29"/>
                  <a:pt x="f7" y="f30"/>
                  <a:pt x="f5" y="f30"/>
                </a:cubicBezTo>
                <a:lnTo>
                  <a:pt x="f13" y="f30"/>
                </a:lnTo>
                <a:cubicBezTo>
                  <a:pt x="f14" y="f30"/>
                  <a:pt x="f15" y="f29"/>
                  <a:pt x="f15" y="f28"/>
                </a:cubicBezTo>
                <a:cubicBezTo>
                  <a:pt x="f15" y="f27"/>
                  <a:pt x="f14" y="f26"/>
                  <a:pt x="f13" y="f26"/>
                </a:cubicBezTo>
                <a:close/>
                <a:moveTo>
                  <a:pt x="f5" y="f31"/>
                </a:moveTo>
                <a:cubicBezTo>
                  <a:pt x="f7" y="f31"/>
                  <a:pt x="f8" y="f32"/>
                  <a:pt x="f8" y="f33"/>
                </a:cubicBezTo>
                <a:cubicBezTo>
                  <a:pt x="f8" y="f34"/>
                  <a:pt x="f7" y="f35"/>
                  <a:pt x="f5" y="f35"/>
                </a:cubicBezTo>
                <a:lnTo>
                  <a:pt x="f13" y="f35"/>
                </a:lnTo>
                <a:cubicBezTo>
                  <a:pt x="f14" y="f35"/>
                  <a:pt x="f15" y="f34"/>
                  <a:pt x="f15" y="f33"/>
                </a:cubicBezTo>
                <a:cubicBezTo>
                  <a:pt x="f15" y="f32"/>
                  <a:pt x="f14" y="f31"/>
                  <a:pt x="f13" y="f31"/>
                </a:cubicBezTo>
                <a:close/>
                <a:moveTo>
                  <a:pt x="f5" y="f36"/>
                </a:moveTo>
                <a:cubicBezTo>
                  <a:pt x="f7" y="f36"/>
                  <a:pt x="f8" y="f37"/>
                  <a:pt x="f8" y="f38"/>
                </a:cubicBezTo>
                <a:cubicBezTo>
                  <a:pt x="f8" y="f39"/>
                  <a:pt x="f7" y="f40"/>
                  <a:pt x="f5" y="f40"/>
                </a:cubicBezTo>
                <a:lnTo>
                  <a:pt x="f13" y="f40"/>
                </a:lnTo>
                <a:cubicBezTo>
                  <a:pt x="f14" y="f40"/>
                  <a:pt x="f15" y="f39"/>
                  <a:pt x="f15" y="f38"/>
                </a:cubicBezTo>
                <a:cubicBezTo>
                  <a:pt x="f15" y="f37"/>
                  <a:pt x="f14" y="f36"/>
                  <a:pt x="f13" y="f36"/>
                </a:cubicBezTo>
                <a:close/>
                <a:moveTo>
                  <a:pt x="f2" y="f41"/>
                </a:moveTo>
                <a:lnTo>
                  <a:pt x="f42" y="f41"/>
                </a:lnTo>
                <a:lnTo>
                  <a:pt x="f42" y="f43"/>
                </a:lnTo>
                <a:cubicBezTo>
                  <a:pt x="f42" y="f44"/>
                  <a:pt x="f45" y="f46"/>
                  <a:pt x="f47" y="f46"/>
                </a:cubicBezTo>
                <a:cubicBezTo>
                  <a:pt x="f48" y="f46"/>
                  <a:pt x="f49" y="f44"/>
                  <a:pt x="f49" y="f43"/>
                </a:cubicBezTo>
                <a:lnTo>
                  <a:pt x="f49" y="f41"/>
                </a:lnTo>
                <a:lnTo>
                  <a:pt x="f50" y="f41"/>
                </a:lnTo>
                <a:lnTo>
                  <a:pt x="f50" y="f51"/>
                </a:lnTo>
                <a:cubicBezTo>
                  <a:pt x="f50" y="f52"/>
                  <a:pt x="f53" y="f54"/>
                  <a:pt x="f55" y="f54"/>
                </a:cubicBezTo>
                <a:cubicBezTo>
                  <a:pt x="f56" y="f54"/>
                  <a:pt x="f57" y="f52"/>
                  <a:pt x="f57" y="f51"/>
                </a:cubicBezTo>
                <a:lnTo>
                  <a:pt x="f57" y="f41"/>
                </a:lnTo>
                <a:lnTo>
                  <a:pt x="f58" y="f41"/>
                </a:lnTo>
                <a:lnTo>
                  <a:pt x="f58" y="f59"/>
                </a:lnTo>
                <a:cubicBezTo>
                  <a:pt x="f58" y="f60"/>
                  <a:pt x="f61" y="f62"/>
                  <a:pt x="f63" y="f62"/>
                </a:cubicBezTo>
                <a:cubicBezTo>
                  <a:pt x="f64" y="f62"/>
                  <a:pt x="f65" y="f60"/>
                  <a:pt x="f65" y="f59"/>
                </a:cubicBezTo>
                <a:lnTo>
                  <a:pt x="f65" y="f41"/>
                </a:lnTo>
                <a:lnTo>
                  <a:pt x="f66" y="f41"/>
                </a:lnTo>
                <a:lnTo>
                  <a:pt x="f66" y="f67"/>
                </a:lnTo>
                <a:cubicBezTo>
                  <a:pt x="f66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41"/>
                </a:lnTo>
                <a:lnTo>
                  <a:pt x="f74" y="f41"/>
                </a:lnTo>
                <a:lnTo>
                  <a:pt x="f74" y="f75"/>
                </a:lnTo>
                <a:cubicBezTo>
                  <a:pt x="f74" y="f76"/>
                  <a:pt x="f77" y="f78"/>
                  <a:pt x="f79" y="f78"/>
                </a:cubicBezTo>
                <a:cubicBezTo>
                  <a:pt x="f80" y="f78"/>
                  <a:pt x="f81" y="f76"/>
                  <a:pt x="f81" y="f75"/>
                </a:cubicBezTo>
                <a:lnTo>
                  <a:pt x="f81" y="f41"/>
                </a:lnTo>
                <a:lnTo>
                  <a:pt x="f3" y="f41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47" y="f82"/>
                </a:moveTo>
                <a:cubicBezTo>
                  <a:pt x="f83" y="f82"/>
                  <a:pt x="f84" y="f85"/>
                  <a:pt x="f84" y="f86"/>
                </a:cubicBezTo>
                <a:lnTo>
                  <a:pt x="f84" y="f87"/>
                </a:lnTo>
                <a:cubicBezTo>
                  <a:pt x="f84" y="f88"/>
                  <a:pt x="f83" y="f89"/>
                  <a:pt x="f47" y="f89"/>
                </a:cubicBezTo>
                <a:cubicBezTo>
                  <a:pt x="f90" y="f89"/>
                  <a:pt x="f91" y="f88"/>
                  <a:pt x="f91" y="f87"/>
                </a:cubicBezTo>
                <a:lnTo>
                  <a:pt x="f91" y="f86"/>
                </a:lnTo>
                <a:cubicBezTo>
                  <a:pt x="f91" y="f85"/>
                  <a:pt x="f90" y="f82"/>
                  <a:pt x="f47" y="f82"/>
                </a:cubicBezTo>
                <a:close/>
                <a:moveTo>
                  <a:pt x="f55" y="f92"/>
                </a:moveTo>
                <a:cubicBezTo>
                  <a:pt x="f93" y="f92"/>
                  <a:pt x="f94" y="f95"/>
                  <a:pt x="f94" y="f96"/>
                </a:cubicBezTo>
                <a:lnTo>
                  <a:pt x="f94" y="f97"/>
                </a:lnTo>
                <a:cubicBezTo>
                  <a:pt x="f94" y="f98"/>
                  <a:pt x="f93" y="f99"/>
                  <a:pt x="f55" y="f99"/>
                </a:cubicBezTo>
                <a:cubicBezTo>
                  <a:pt x="f100" y="f99"/>
                  <a:pt x="f101" y="f98"/>
                  <a:pt x="f101" y="f97"/>
                </a:cubicBezTo>
                <a:lnTo>
                  <a:pt x="f101" y="f96"/>
                </a:lnTo>
                <a:cubicBezTo>
                  <a:pt x="f101" y="f95"/>
                  <a:pt x="f100" y="f92"/>
                  <a:pt x="f55" y="f92"/>
                </a:cubicBezTo>
                <a:close/>
                <a:moveTo>
                  <a:pt x="f63" y="f102"/>
                </a:moveTo>
                <a:cubicBezTo>
                  <a:pt x="f103" y="f102"/>
                  <a:pt x="f104" y="f105"/>
                  <a:pt x="f104" y="f106"/>
                </a:cubicBezTo>
                <a:lnTo>
                  <a:pt x="f104" y="f107"/>
                </a:lnTo>
                <a:cubicBezTo>
                  <a:pt x="f104" y="f108"/>
                  <a:pt x="f103" y="f109"/>
                  <a:pt x="f63" y="f109"/>
                </a:cubicBezTo>
                <a:cubicBezTo>
                  <a:pt x="f110" y="f109"/>
                  <a:pt x="f111" y="f108"/>
                  <a:pt x="f111" y="f107"/>
                </a:cubicBezTo>
                <a:lnTo>
                  <a:pt x="f111" y="f106"/>
                </a:lnTo>
                <a:cubicBezTo>
                  <a:pt x="f111" y="f105"/>
                  <a:pt x="f110" y="f102"/>
                  <a:pt x="f63" y="f102"/>
                </a:cubicBezTo>
                <a:close/>
                <a:moveTo>
                  <a:pt x="f71" y="f112"/>
                </a:moveTo>
                <a:cubicBezTo>
                  <a:pt x="f113" y="f112"/>
                  <a:pt x="f114" y="f115"/>
                  <a:pt x="f114" y="f116"/>
                </a:cubicBezTo>
                <a:lnTo>
                  <a:pt x="f114" y="f117"/>
                </a:lnTo>
                <a:cubicBezTo>
                  <a:pt x="f114" y="f118"/>
                  <a:pt x="f113" y="f119"/>
                  <a:pt x="f71" y="f119"/>
                </a:cubicBezTo>
                <a:cubicBezTo>
                  <a:pt x="f120" y="f119"/>
                  <a:pt x="f121" y="f118"/>
                  <a:pt x="f121" y="f117"/>
                </a:cubicBezTo>
                <a:lnTo>
                  <a:pt x="f121" y="f116"/>
                </a:lnTo>
                <a:cubicBezTo>
                  <a:pt x="f121" y="f115"/>
                  <a:pt x="f120" y="f112"/>
                  <a:pt x="f71" y="f112"/>
                </a:cubicBezTo>
                <a:close/>
                <a:moveTo>
                  <a:pt x="f79" y="f2"/>
                </a:moveTo>
                <a:cubicBezTo>
                  <a:pt x="f122" y="f2"/>
                  <a:pt x="f123" y="f124"/>
                  <a:pt x="f123" y="f125"/>
                </a:cubicBezTo>
                <a:lnTo>
                  <a:pt x="f123" y="f126"/>
                </a:lnTo>
                <a:cubicBezTo>
                  <a:pt x="f123" y="f127"/>
                  <a:pt x="f122" y="f128"/>
                  <a:pt x="f79" y="f128"/>
                </a:cubicBezTo>
                <a:cubicBezTo>
                  <a:pt x="f129" y="f128"/>
                  <a:pt x="f130" y="f127"/>
                  <a:pt x="f130" y="f126"/>
                </a:cubicBezTo>
                <a:lnTo>
                  <a:pt x="f130" y="f125"/>
                </a:lnTo>
                <a:cubicBezTo>
                  <a:pt x="f130" y="f124"/>
                  <a:pt x="f129" y="f2"/>
                  <a:pt x="f79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297803E-340C-382D-A6B6-C2CA6A2EC98A}"/>
              </a:ext>
            </a:extLst>
          </p:cNvPr>
          <p:cNvSpPr/>
          <p:nvPr/>
        </p:nvSpPr>
        <p:spPr>
          <a:xfrm>
            <a:off x="6950829" y="1518717"/>
            <a:ext cx="471565" cy="471565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01869"/>
              <a:gd name="f5" fmla="val 2055482"/>
              <a:gd name="f6" fmla="val 869869"/>
              <a:gd name="f7" fmla="val 2919482"/>
              <a:gd name="f8" fmla="val 1121949"/>
              <a:gd name="f9" fmla="val 1695482"/>
              <a:gd name="f10" fmla="val 1589949"/>
              <a:gd name="f11" fmla="val 1842029"/>
              <a:gd name="f12" fmla="val 1335482"/>
              <a:gd name="f13" fmla="val 2310029"/>
              <a:gd name="f14" fmla="val 2562109"/>
              <a:gd name="f15" fmla="val 975482"/>
              <a:gd name="f16" fmla="val 3030109"/>
              <a:gd name="f17" fmla="val 2321888"/>
              <a:gd name="f18" fmla="val 224805"/>
              <a:gd name="f19" fmla="val 2880631"/>
              <a:gd name="f20" fmla="val 247420"/>
              <a:gd name="f21" fmla="val 2620844"/>
              <a:gd name="f22" fmla="val 742612"/>
              <a:gd name="f23" fmla="val 2546105"/>
              <a:gd name="f24" fmla="val 613161"/>
              <a:gd name="f25" fmla="val 541555"/>
              <a:gd name="f26" fmla="val 1770488"/>
              <a:gd name="f27" fmla="val 392077"/>
              <a:gd name="f28" fmla="val 1511585"/>
              <a:gd name="f29" fmla="val 2396627"/>
              <a:gd name="f30" fmla="val 354257"/>
              <a:gd name="f31" fmla="val 180000"/>
              <a:gd name="f32" fmla="val 3059999"/>
              <a:gd name="f33" fmla="val 3239999"/>
              <a:gd name="f34" fmla="*/ f0 1 3240000"/>
              <a:gd name="f35" fmla="*/ f1 1 3240000"/>
              <a:gd name="f36" fmla="val f2"/>
              <a:gd name="f37" fmla="val f3"/>
              <a:gd name="f38" fmla="+- f37 0 f36"/>
              <a:gd name="f39" fmla="*/ f38 1 3240000"/>
              <a:gd name="f40" fmla="*/ f36 1 f39"/>
              <a:gd name="f41" fmla="*/ f37 1 f39"/>
              <a:gd name="f42" fmla="*/ f40 f34 1"/>
              <a:gd name="f43" fmla="*/ f41 f34 1"/>
              <a:gd name="f44" fmla="*/ f41 f35 1"/>
              <a:gd name="f45" fmla="*/ f40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3240000" h="3240000">
                <a:moveTo>
                  <a:pt x="f4" y="f5"/>
                </a:moveTo>
                <a:lnTo>
                  <a:pt x="f6" y="f5"/>
                </a:lnTo>
                <a:lnTo>
                  <a:pt x="f6" y="f7"/>
                </a:lnTo>
                <a:lnTo>
                  <a:pt x="f4" y="f7"/>
                </a:lnTo>
                <a:close/>
                <a:moveTo>
                  <a:pt x="f8" y="f9"/>
                </a:moveTo>
                <a:lnTo>
                  <a:pt x="f10" y="f9"/>
                </a:lnTo>
                <a:lnTo>
                  <a:pt x="f10" y="f7"/>
                </a:lnTo>
                <a:lnTo>
                  <a:pt x="f8" y="f7"/>
                </a:lnTo>
                <a:close/>
                <a:moveTo>
                  <a:pt x="f11" y="f12"/>
                </a:moveTo>
                <a:lnTo>
                  <a:pt x="f13" y="f12"/>
                </a:lnTo>
                <a:lnTo>
                  <a:pt x="f13" y="f7"/>
                </a:lnTo>
                <a:lnTo>
                  <a:pt x="f11" y="f7"/>
                </a:lnTo>
                <a:close/>
                <a:moveTo>
                  <a:pt x="f14" y="f15"/>
                </a:moveTo>
                <a:lnTo>
                  <a:pt x="f16" y="f15"/>
                </a:lnTo>
                <a:lnTo>
                  <a:pt x="f16" y="f7"/>
                </a:lnTo>
                <a:lnTo>
                  <a:pt x="f14" y="f7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close/>
                <a:moveTo>
                  <a:pt x="f2" y="f2"/>
                </a:moveTo>
                <a:lnTo>
                  <a:pt x="f31" y="f2"/>
                </a:ln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1" y="f33"/>
                </a:lnTo>
                <a:lnTo>
                  <a:pt x="f31" y="f3"/>
                </a:lnTo>
                <a:lnTo>
                  <a:pt x="f2" y="f3"/>
                </a:lnTo>
                <a:lnTo>
                  <a:pt x="f2" y="f33"/>
                </a:lnTo>
                <a:lnTo>
                  <a:pt x="f2" y="f32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69582CCB-703E-4B8F-D09F-6129F97EA613}"/>
              </a:ext>
            </a:extLst>
          </p:cNvPr>
          <p:cNvSpPr/>
          <p:nvPr/>
        </p:nvSpPr>
        <p:spPr>
          <a:xfrm rot="5400013">
            <a:off x="7737685" y="1518713"/>
            <a:ext cx="472196" cy="471565"/>
          </a:xfrm>
          <a:custGeom>
            <a:avLst/>
            <a:gdLst>
              <a:gd name="f0" fmla="val w"/>
              <a:gd name="f1" fmla="val h"/>
              <a:gd name="f2" fmla="val 0"/>
              <a:gd name="f3" fmla="val 3244313"/>
              <a:gd name="f4" fmla="val 3240000"/>
              <a:gd name="f5" fmla="val 2055482"/>
              <a:gd name="f6" fmla="val 677891"/>
              <a:gd name="f7" fmla="val 209891"/>
              <a:gd name="f8" fmla="val 2919482"/>
              <a:gd name="f9" fmla="val 1695482"/>
              <a:gd name="f10" fmla="val 1397971"/>
              <a:gd name="f11" fmla="val 929971"/>
              <a:gd name="f12" fmla="val 1335482"/>
              <a:gd name="f13" fmla="val 2118051"/>
              <a:gd name="f14" fmla="val 1650051"/>
              <a:gd name="f15" fmla="val 975482"/>
              <a:gd name="f16" fmla="val 2838131"/>
              <a:gd name="f17" fmla="val 2370131"/>
              <a:gd name="f18" fmla="val 10788"/>
              <a:gd name="f19" fmla="val 2651034"/>
              <a:gd name="f20" fmla="val 1168116"/>
              <a:gd name="f21" fmla="val 646484"/>
              <a:gd name="f22" fmla="val 1038664"/>
              <a:gd name="f23" fmla="val 571745"/>
              <a:gd name="f24" fmla="val 1533856"/>
              <a:gd name="f25" fmla="val 311959"/>
              <a:gd name="f26" fmla="val 1556471"/>
              <a:gd name="f27" fmla="val 870701"/>
              <a:gd name="f28" fmla="val 1427019"/>
              <a:gd name="f29" fmla="val 795962"/>
              <a:gd name="f30" fmla="val 269691"/>
              <a:gd name="f31" fmla="val 2800512"/>
              <a:gd name="f32" fmla="val 3060000"/>
              <a:gd name="f33" fmla="val 3064313"/>
              <a:gd name="f34" fmla="*/ f0 1 3244313"/>
              <a:gd name="f35" fmla="*/ f1 1 3240000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44313"/>
              <a:gd name="f42" fmla="*/ f39 1 3240000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44313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lnTo>
                  <a:pt x="f9" y="f11"/>
                </a:lnTo>
                <a:lnTo>
                  <a:pt x="f8" y="f11"/>
                </a:lnTo>
                <a:lnTo>
                  <a:pt x="f8" y="f10"/>
                </a:lnTo>
                <a:close/>
                <a:moveTo>
                  <a:pt x="f12" y="f13"/>
                </a:moveTo>
                <a:lnTo>
                  <a:pt x="f12" y="f14"/>
                </a:lnTo>
                <a:lnTo>
                  <a:pt x="f8" y="f14"/>
                </a:lnTo>
                <a:lnTo>
                  <a:pt x="f8" y="f13"/>
                </a:lnTo>
                <a:close/>
                <a:moveTo>
                  <a:pt x="f15" y="f16"/>
                </a:moveTo>
                <a:lnTo>
                  <a:pt x="f15" y="f17"/>
                </a:lnTo>
                <a:lnTo>
                  <a:pt x="f8" y="f17"/>
                </a:lnTo>
                <a:lnTo>
                  <a:pt x="f8" y="f16"/>
                </a:lnTo>
                <a:close/>
                <a:moveTo>
                  <a:pt x="f18" y="f19"/>
                </a:move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close/>
                <a:moveTo>
                  <a:pt x="f2" y="f4"/>
                </a:moveTo>
                <a:lnTo>
                  <a:pt x="f2" y="f32"/>
                </a:lnTo>
                <a:lnTo>
                  <a:pt x="f33" y="f32"/>
                </a:lnTo>
                <a:lnTo>
                  <a:pt x="f33" y="f2"/>
                </a:lnTo>
                <a:lnTo>
                  <a:pt x="f3" y="f2"/>
                </a:lnTo>
                <a:lnTo>
                  <a:pt x="f3" y="f4"/>
                </a:lnTo>
                <a:lnTo>
                  <a:pt x="f4" y="f4"/>
                </a:lnTo>
                <a:lnTo>
                  <a:pt x="f33" y="f4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A29C6C73-DA99-30C0-7464-F5082E6AE42D}"/>
              </a:ext>
            </a:extLst>
          </p:cNvPr>
          <p:cNvSpPr/>
          <p:nvPr/>
        </p:nvSpPr>
        <p:spPr>
          <a:xfrm>
            <a:off x="6809929" y="4618991"/>
            <a:ext cx="513179" cy="510344"/>
          </a:xfrm>
          <a:custGeom>
            <a:avLst/>
            <a:gdLst>
              <a:gd name="f0" fmla="val w"/>
              <a:gd name="f1" fmla="val h"/>
              <a:gd name="f2" fmla="val 0"/>
              <a:gd name="f3" fmla="val 3228711"/>
              <a:gd name="f4" fmla="val 3210836"/>
              <a:gd name="f5" fmla="val 351626"/>
              <a:gd name="f6" fmla="val 695968"/>
              <a:gd name="f7" fmla="val 1548007"/>
              <a:gd name="f8" fmla="val 1678300"/>
              <a:gd name="f9" fmla="val 236194"/>
              <a:gd name="f10" fmla="val 2500159"/>
              <a:gd name="f11" fmla="val -116985"/>
              <a:gd name="f12" fmla="val 1936431"/>
              <a:gd name="f13" fmla="val -70514"/>
              <a:gd name="f14" fmla="val 1210092"/>
              <a:gd name="f15" fmla="val 1957429"/>
              <a:gd name="f16" fmla="val 262366"/>
              <a:gd name="f17" fmla="val 2634256"/>
              <a:gd name="f18" fmla="val 359480"/>
              <a:gd name="f19" fmla="val 3156733"/>
              <a:gd name="f20" fmla="val 907132"/>
              <a:gd name="f21" fmla="val 3221913"/>
              <a:gd name="f22" fmla="val 1587776"/>
              <a:gd name="f23" fmla="val 3287093"/>
              <a:gd name="f24" fmla="val 2268421"/>
              <a:gd name="f25" fmla="val 2878048"/>
              <a:gd name="f26" fmla="val 2905277"/>
              <a:gd name="f27" fmla="val 2231953"/>
              <a:gd name="f28" fmla="val 3129078"/>
              <a:gd name="f29" fmla="val 1585858"/>
              <a:gd name="f30" fmla="val 3352879"/>
              <a:gd name="f31" fmla="val 870522"/>
              <a:gd name="f32" fmla="val 3105497"/>
              <a:gd name="f33" fmla="val 500715"/>
              <a:gd name="f34" fmla="val 2530372"/>
              <a:gd name="f35" fmla="val 1746987"/>
              <a:gd name="f36" fmla="val 1729019"/>
              <a:gd name="f37" fmla="val 1604447"/>
              <a:gd name="f38" fmla="val 200"/>
              <a:gd name="f39" fmla="val 1665125"/>
              <a:gd name="f40" fmla="val -778"/>
              <a:gd name="f41" fmla="val 1726175"/>
              <a:gd name="f42" fmla="val 1809"/>
              <a:gd name="f43" fmla="val 1787307"/>
              <a:gd name="f44" fmla="val 8072"/>
              <a:gd name="f45" fmla="val 1629532"/>
              <a:gd name="f46" fmla="val 1548011"/>
              <a:gd name="f47" fmla="val 483856"/>
              <a:gd name="f48" fmla="val 506987"/>
              <a:gd name="f49" fmla="val 773141"/>
              <a:gd name="f50" fmla="val 188622"/>
              <a:gd name="f51" fmla="val 1179697"/>
              <a:gd name="f52" fmla="val 7051"/>
              <a:gd name="f53" fmla="*/ f0 1 3228711"/>
              <a:gd name="f54" fmla="*/ f1 1 3210836"/>
              <a:gd name="f55" fmla="val f2"/>
              <a:gd name="f56" fmla="val f3"/>
              <a:gd name="f57" fmla="val f4"/>
              <a:gd name="f58" fmla="+- f57 0 f55"/>
              <a:gd name="f59" fmla="+- f56 0 f55"/>
              <a:gd name="f60" fmla="*/ f59 1 3228711"/>
              <a:gd name="f61" fmla="*/ f58 1 3210836"/>
              <a:gd name="f62" fmla="*/ f55 1 f60"/>
              <a:gd name="f63" fmla="*/ f56 1 f60"/>
              <a:gd name="f64" fmla="*/ f55 1 f61"/>
              <a:gd name="f65" fmla="*/ f57 1 f61"/>
              <a:gd name="f66" fmla="*/ f62 f53 1"/>
              <a:gd name="f67" fmla="*/ f63 f53 1"/>
              <a:gd name="f68" fmla="*/ f65 f54 1"/>
              <a:gd name="f69" fmla="*/ f64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6" t="f69" r="f67" b="f68"/>
            <a:pathLst>
              <a:path w="3228711" h="3210836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cubicBezTo>
                  <a:pt x="f11" y="f12"/>
                  <a:pt x="f13" y="f14"/>
                  <a:pt x="f5" y="f6"/>
                </a:cubicBezTo>
                <a:close/>
                <a:moveTo>
                  <a:pt x="f15" y="f16"/>
                </a:move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close/>
                <a:moveTo>
                  <a:pt x="f37" y="f38"/>
                </a:moveTo>
                <a:cubicBezTo>
                  <a:pt x="f39" y="f40"/>
                  <a:pt x="f41" y="f42"/>
                  <a:pt x="f43" y="f44"/>
                </a:cubicBezTo>
                <a:lnTo>
                  <a:pt x="f45" y="f46"/>
                </a:lnTo>
                <a:lnTo>
                  <a:pt x="f47" y="f48"/>
                </a:lnTo>
                <a:cubicBezTo>
                  <a:pt x="f49" y="f50"/>
                  <a:pt x="f51" y="f52"/>
                  <a:pt x="f37" y="f3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3" name="Block Arc 14">
            <a:extLst>
              <a:ext uri="{FF2B5EF4-FFF2-40B4-BE49-F238E27FC236}">
                <a16:creationId xmlns:a16="http://schemas.microsoft.com/office/drawing/2014/main" id="{0EFABEBF-B6CF-1BAA-D0A1-0E3DF90BF6DB}"/>
              </a:ext>
            </a:extLst>
          </p:cNvPr>
          <p:cNvSpPr/>
          <p:nvPr/>
        </p:nvSpPr>
        <p:spPr>
          <a:xfrm rot="16200004">
            <a:off x="8525359" y="1470616"/>
            <a:ext cx="567403" cy="567778"/>
          </a:xfrm>
          <a:custGeom>
            <a:avLst/>
            <a:gdLst>
              <a:gd name="f0" fmla="val w"/>
              <a:gd name="f1" fmla="val h"/>
              <a:gd name="f2" fmla="val 0"/>
              <a:gd name="f3" fmla="val 3185463"/>
              <a:gd name="f4" fmla="val 3187558"/>
              <a:gd name="f5" fmla="val 764000"/>
              <a:gd name="f6" fmla="val 2343999"/>
              <a:gd name="f7" fmla="val 566798"/>
              <a:gd name="f8" fmla="val 2256389"/>
              <a:gd name="f9" fmla="val 385374"/>
              <a:gd name="f10" fmla="val 2134753"/>
              <a:gd name="f11" fmla="val 230072"/>
              <a:gd name="f12" fmla="val 1981662"/>
              <a:gd name="f13" fmla="val 297001"/>
              <a:gd name="f14" fmla="val 2223876"/>
              <a:gd name="f15" fmla="val 428049"/>
              <a:gd name="f16" fmla="val 2439341"/>
              <a:gd name="f17" fmla="val 603989"/>
              <a:gd name="f18" fmla="val 2608945"/>
              <a:gd name="f19" fmla="val 667739"/>
              <a:gd name="f20" fmla="val 2525681"/>
              <a:gd name="f21" fmla="val 720588"/>
              <a:gd name="f22" fmla="val 2436567"/>
              <a:gd name="f23" fmla="val 783530"/>
              <a:gd name="f24" fmla="val 862903"/>
              <a:gd name="f25" fmla="val 737619"/>
              <a:gd name="f26" fmla="val 760936"/>
              <a:gd name="f27" fmla="val 681240"/>
              <a:gd name="f28" fmla="val 662513"/>
              <a:gd name="f29" fmla="val 611676"/>
              <a:gd name="f30" fmla="val 571152"/>
              <a:gd name="f31" fmla="val 419218"/>
              <a:gd name="f32" fmla="val 754019"/>
              <a:gd name="f33" fmla="val 279227"/>
              <a:gd name="f34" fmla="val 991173"/>
              <a:gd name="f35" fmla="val 215545"/>
              <a:gd name="f36" fmla="val 1258034"/>
              <a:gd name="f37" fmla="val 378729"/>
              <a:gd name="f38" fmla="val 1090139"/>
              <a:gd name="f39" fmla="val 571934"/>
              <a:gd name="f40" fmla="val 956907"/>
              <a:gd name="f41" fmla="val 935657"/>
              <a:gd name="f42" fmla="val 1673146"/>
              <a:gd name="f43" fmla="val 227023"/>
              <a:gd name="f44" fmla="val 393068"/>
              <a:gd name="f45" fmla="val 1882941"/>
              <a:gd name="f46" fmla="val 605618"/>
              <a:gd name="f47" fmla="val 2045968"/>
              <a:gd name="f48" fmla="val 844267"/>
              <a:gd name="f49" fmla="val 2153109"/>
              <a:gd name="f50" fmla="val 897907"/>
              <a:gd name="f51" fmla="val 1997390"/>
              <a:gd name="f52" fmla="val 928862"/>
              <a:gd name="f53" fmla="val 1835739"/>
              <a:gd name="f54" fmla="val 935928"/>
              <a:gd name="f55" fmla="val 1493146"/>
              <a:gd name="f56" fmla="val 928922"/>
              <a:gd name="f57" fmla="val 1345638"/>
              <a:gd name="f58" fmla="val 902278"/>
              <a:gd name="f59" fmla="val 1198995"/>
              <a:gd name="f60" fmla="val 856775"/>
              <a:gd name="f61" fmla="val 1056956"/>
              <a:gd name="f62" fmla="val 636768"/>
              <a:gd name="f63" fmla="val 1156959"/>
              <a:gd name="f64" fmla="val 439487"/>
              <a:gd name="f65" fmla="val 1304654"/>
              <a:gd name="f66" fmla="val 281464"/>
              <a:gd name="f67" fmla="val 1469785"/>
              <a:gd name="f68" fmla="val 2515107"/>
              <a:gd name="f69" fmla="val 1283000"/>
              <a:gd name="f70" fmla="val 2508124"/>
              <a:gd name="f71" fmla="val 1100523"/>
              <a:gd name="f72" fmla="val 2472287"/>
              <a:gd name="f73" fmla="val 927628"/>
              <a:gd name="f74" fmla="val 2411229"/>
              <a:gd name="f75" fmla="val 876831"/>
              <a:gd name="f76" fmla="val 2520843"/>
              <a:gd name="f77" fmla="val 814172"/>
              <a:gd name="f78" fmla="val 2626182"/>
              <a:gd name="f79" fmla="val 738220"/>
              <a:gd name="f80" fmla="val 2724387"/>
              <a:gd name="f81" fmla="val 944637"/>
              <a:gd name="f82" fmla="val 2881665"/>
              <a:gd name="f83" fmla="val 1196120"/>
              <a:gd name="f84" fmla="val 2982471"/>
              <a:gd name="f85" fmla="val 3005418"/>
              <a:gd name="f86" fmla="val 1112275"/>
              <a:gd name="f87" fmla="val 1105327"/>
              <a:gd name="f88" fmla="val 1858153"/>
              <a:gd name="f89" fmla="val 1070032"/>
              <a:gd name="f90" fmla="val 2042144"/>
              <a:gd name="f91" fmla="val 1008001"/>
              <a:gd name="f92" fmla="val 2219039"/>
              <a:gd name="f93" fmla="val 1155519"/>
              <a:gd name="f94" fmla="val 2270408"/>
              <a:gd name="f95" fmla="val 1310845"/>
              <a:gd name="f96" fmla="val 2300826"/>
              <a:gd name="f97" fmla="val 2307834"/>
              <a:gd name="f98" fmla="val 898989"/>
              <a:gd name="f99" fmla="val 1315103"/>
              <a:gd name="f100" fmla="val 907762"/>
              <a:gd name="f101" fmla="val 1164166"/>
              <a:gd name="f102" fmla="val 938783"/>
              <a:gd name="f103" fmla="val 1020939"/>
              <a:gd name="f104" fmla="val 990066"/>
              <a:gd name="f105" fmla="val 1074574"/>
              <a:gd name="f106" fmla="val 1153655"/>
              <a:gd name="f107" fmla="val 1105461"/>
              <a:gd name="f108" fmla="val 1322925"/>
              <a:gd name="f109" fmla="val 1112368"/>
              <a:gd name="f110" fmla="val 182141"/>
              <a:gd name="f111" fmla="val 1199839"/>
              <a:gd name="f112" fmla="val 204777"/>
              <a:gd name="f113" fmla="val 951477"/>
              <a:gd name="f114" fmla="val 303168"/>
              <a:gd name="f115" fmla="val 746615"/>
              <a:gd name="f116" fmla="val 456764"/>
              <a:gd name="f117" fmla="val 828296"/>
              <a:gd name="f118" fmla="val 562801"/>
              <a:gd name="f119" fmla="val 894225"/>
              <a:gd name="f120" fmla="val 677310"/>
              <a:gd name="f121" fmla="val 947434"/>
              <a:gd name="f122" fmla="val 796072"/>
              <a:gd name="f123" fmla="val 1113886"/>
              <a:gd name="f124" fmla="val 736067"/>
              <a:gd name="f125" fmla="val 1289644"/>
              <a:gd name="f126" fmla="val 700323"/>
              <a:gd name="f127" fmla="val 691530"/>
              <a:gd name="f128" fmla="val 2150063"/>
              <a:gd name="f129" fmla="val 992171"/>
              <a:gd name="f130" fmla="val 1990712"/>
              <a:gd name="f131" fmla="val 935501"/>
              <a:gd name="f132" fmla="val 1822242"/>
              <a:gd name="f133" fmla="val 902595"/>
              <a:gd name="f134" fmla="val 1649785"/>
              <a:gd name="f135" fmla="val 897224"/>
              <a:gd name="f136" fmla="val 2063712"/>
              <a:gd name="f137" fmla="val 2069089"/>
              <a:gd name="f138" fmla="val 1323887"/>
              <a:gd name="f139" fmla="val 2098366"/>
              <a:gd name="f140" fmla="val 1155330"/>
              <a:gd name="f141" fmla="val 2168848"/>
              <a:gd name="f142" fmla="val 2199110"/>
              <a:gd name="f143" fmla="val 2108555"/>
              <a:gd name="f144" fmla="val 2028681"/>
              <a:gd name="f145" fmla="val 2073581"/>
              <a:gd name="f146" fmla="val 1851532"/>
              <a:gd name="f147" fmla="val 2065295"/>
              <a:gd name="f148" fmla="val 2307299"/>
              <a:gd name="f149" fmla="val 1829404"/>
              <a:gd name="f150" fmla="val 2299517"/>
              <a:gd name="f151" fmla="val 2004315"/>
              <a:gd name="f152" fmla="val 2261965"/>
              <a:gd name="f153" fmla="val 2422394"/>
              <a:gd name="f154" fmla="val 446879"/>
              <a:gd name="f155" fmla="val 2204309"/>
              <a:gd name="f156" fmla="val 287209"/>
              <a:gd name="f157" fmla="val 1938140"/>
              <a:gd name="f158" fmla="val 189883"/>
              <a:gd name="f159" fmla="val 178919"/>
              <a:gd name="f160" fmla="val 689876"/>
              <a:gd name="f161" fmla="val 1846998"/>
              <a:gd name="f162" fmla="val 695154"/>
              <a:gd name="f163" fmla="val 2039668"/>
              <a:gd name="f164" fmla="val 732502"/>
              <a:gd name="f165" fmla="val 2221721"/>
              <a:gd name="f166" fmla="val 797410"/>
              <a:gd name="f167" fmla="val 2275056"/>
              <a:gd name="f168" fmla="val 675360"/>
              <a:gd name="f169" fmla="val 2341760"/>
              <a:gd name="f170" fmla="val 557662"/>
              <a:gd name="f171" fmla="val 2447278"/>
              <a:gd name="f172" fmla="val 2722123"/>
              <a:gd name="f173" fmla="val 2366121"/>
              <a:gd name="f174" fmla="val 2618714"/>
              <a:gd name="f175" fmla="val 2299534"/>
              <a:gd name="f176" fmla="val 2507403"/>
              <a:gd name="f177" fmla="val 2246145"/>
              <a:gd name="f178" fmla="val 2391362"/>
              <a:gd name="f179" fmla="val 2057375"/>
              <a:gd name="f180" fmla="val 2464119"/>
              <a:gd name="f181" fmla="val 1856285"/>
              <a:gd name="f182" fmla="val 2506958"/>
              <a:gd name="f183" fmla="val 2514779"/>
              <a:gd name="f184" fmla="val 3008639"/>
              <a:gd name="f185" fmla="val 1949198"/>
              <a:gd name="f186" fmla="val 2997255"/>
              <a:gd name="f187" fmla="val 2224691"/>
              <a:gd name="f188" fmla="val 2892757"/>
              <a:gd name="f189" fmla="val 2878934"/>
              <a:gd name="f190" fmla="val 2723190"/>
              <a:gd name="f191" fmla="val 1307255"/>
              <a:gd name="f192" fmla="val 2529440"/>
              <a:gd name="f193" fmla="val 1161128"/>
              <a:gd name="f194" fmla="val 2313862"/>
              <a:gd name="f195" fmla="val 1060620"/>
              <a:gd name="f196" fmla="val 2270535"/>
              <a:gd name="f197" fmla="val 1201714"/>
              <a:gd name="f198" fmla="val 2245604"/>
              <a:gd name="f199" fmla="val 1347104"/>
              <a:gd name="f200" fmla="val 2240109"/>
              <a:gd name="f201" fmla="val 2890636"/>
              <a:gd name="f202" fmla="val 2241814"/>
              <a:gd name="f203" fmla="val 2249736"/>
              <a:gd name="f204" fmla="val 1827102"/>
              <a:gd name="f205" fmla="val 2279520"/>
              <a:gd name="f206" fmla="val 1979973"/>
              <a:gd name="f207" fmla="val 2329964"/>
              <a:gd name="f208" fmla="val 2127513"/>
              <a:gd name="f209" fmla="val 2545677"/>
              <a:gd name="f210" fmla="val 2019923"/>
              <a:gd name="f211" fmla="val 2738160"/>
              <a:gd name="f212" fmla="val 1866413"/>
              <a:gd name="f213" fmla="val 2973035"/>
              <a:gd name="f214" fmla="val 1284386"/>
              <a:gd name="f215" fmla="val 2912066"/>
              <a:gd name="f216" fmla="val 1001840"/>
              <a:gd name="f217" fmla="val 2765308"/>
              <a:gd name="f218" fmla="val 751379"/>
              <a:gd name="f219" fmla="val 2561381"/>
              <a:gd name="f220" fmla="val 561108"/>
              <a:gd name="f221" fmla="val 2489321"/>
              <a:gd name="f222" fmla="val 656437"/>
              <a:gd name="f223" fmla="val 2431363"/>
              <a:gd name="f224" fmla="val 759225"/>
              <a:gd name="f225" fmla="val 2384553"/>
              <a:gd name="f226" fmla="val 865647"/>
              <a:gd name="f227" fmla="val 2604520"/>
              <a:gd name="f228" fmla="val 964977"/>
              <a:gd name="f229" fmla="val 2804622"/>
              <a:gd name="f230" fmla="val 1106677"/>
              <a:gd name="f231" fmla="val 2974277"/>
              <a:gd name="f232" fmla="val 1897328"/>
              <a:gd name="f233" fmla="val 2812488"/>
              <a:gd name="f234" fmla="val 2073933"/>
              <a:gd name="f235" fmla="val 2619878"/>
              <a:gd name="f236" fmla="val 2216690"/>
              <a:gd name="f237" fmla="val 2407486"/>
              <a:gd name="f238" fmla="val 2319665"/>
              <a:gd name="f239" fmla="val 2454169"/>
              <a:gd name="f240" fmla="val 2420503"/>
              <a:gd name="f241" fmla="val 2511856"/>
              <a:gd name="f242" fmla="val 2517376"/>
              <a:gd name="f243" fmla="val 2582047"/>
              <a:gd name="f244" fmla="val 2607468"/>
              <a:gd name="f245" fmla="val 2776399"/>
              <a:gd name="f246" fmla="val 2417974"/>
              <a:gd name="f247" fmla="val 2916061"/>
              <a:gd name="f248" fmla="val 2172750"/>
              <a:gd name="f249" fmla="val 1593779"/>
              <a:gd name="f250" fmla="val 2473999"/>
              <a:gd name="f251" fmla="val 2471904"/>
              <a:gd name="f252" fmla="val 1591684"/>
              <a:gd name="f253" fmla="val 738111"/>
              <a:gd name="f254" fmla="val 41261"/>
              <a:gd name="f255" fmla="val 2516549"/>
              <a:gd name="f256" fmla="val 1913"/>
              <a:gd name="f257" fmla="val 2750"/>
              <a:gd name="f258" fmla="val 50490"/>
              <a:gd name="f259" fmla="val 700174"/>
              <a:gd name="f260" fmla="val 679654"/>
              <a:gd name="f261" fmla="val 64473"/>
              <a:gd name="f262" fmla="val 6156"/>
              <a:gd name="f263" fmla="val 2934"/>
              <a:gd name="f264" fmla="val 2503127"/>
              <a:gd name="f265" fmla="val 31654"/>
              <a:gd name="f266" fmla="val 733032"/>
              <a:gd name="f267" fmla="*/ f0 1 3185463"/>
              <a:gd name="f268" fmla="*/ f1 1 3187558"/>
              <a:gd name="f269" fmla="val f2"/>
              <a:gd name="f270" fmla="val f3"/>
              <a:gd name="f271" fmla="val f4"/>
              <a:gd name="f272" fmla="+- f271 0 f269"/>
              <a:gd name="f273" fmla="+- f270 0 f269"/>
              <a:gd name="f274" fmla="*/ f273 1 3185463"/>
              <a:gd name="f275" fmla="*/ f272 1 3187558"/>
              <a:gd name="f276" fmla="*/ f269 1 f274"/>
              <a:gd name="f277" fmla="*/ f270 1 f274"/>
              <a:gd name="f278" fmla="*/ f269 1 f275"/>
              <a:gd name="f279" fmla="*/ f271 1 f275"/>
              <a:gd name="f280" fmla="*/ f276 f267 1"/>
              <a:gd name="f281" fmla="*/ f277 f267 1"/>
              <a:gd name="f282" fmla="*/ f279 f268 1"/>
              <a:gd name="f283" fmla="*/ f278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80" t="f283" r="f281" b="f282"/>
            <a:pathLst>
              <a:path w="3185463" h="3187558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23" y="f24"/>
                </a:cubicBezTo>
                <a:close/>
                <a:moveTo>
                  <a:pt x="f41" y="f42"/>
                </a:moveTo>
                <a:lnTo>
                  <a:pt x="f43" y="f42"/>
                </a:ln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41" y="f42"/>
                </a:cubicBezTo>
                <a:close/>
                <a:moveTo>
                  <a:pt x="f54" y="f55"/>
                </a:move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55"/>
                </a:cubicBezTo>
                <a:close/>
                <a:moveTo>
                  <a:pt x="f67" y="f68"/>
                </a:move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7" y="f85"/>
                </a:cubicBezTo>
                <a:close/>
                <a:moveTo>
                  <a:pt x="f67" y="f42"/>
                </a:moveTo>
                <a:lnTo>
                  <a:pt x="f86" y="f42"/>
                </a:ln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67" y="f97"/>
                </a:cubicBezTo>
                <a:close/>
                <a:moveTo>
                  <a:pt x="f67" y="f98"/>
                </a:move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55"/>
                </a:cubicBezTo>
                <a:lnTo>
                  <a:pt x="f67" y="f55"/>
                </a:lnTo>
                <a:close/>
                <a:moveTo>
                  <a:pt x="f67" y="f110"/>
                </a:move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67" y="f127"/>
                </a:cubicBezTo>
                <a:close/>
                <a:moveTo>
                  <a:pt x="f128" y="f129"/>
                </a:moveTo>
                <a:cubicBezTo>
                  <a:pt x="f130" y="f131"/>
                  <a:pt x="f132" y="f133"/>
                  <a:pt x="f134" y="f135"/>
                </a:cubicBezTo>
                <a:lnTo>
                  <a:pt x="f134" y="f55"/>
                </a:lnTo>
                <a:lnTo>
                  <a:pt x="f136" y="f55"/>
                </a:lnTo>
                <a:cubicBezTo>
                  <a:pt x="f137" y="f138"/>
                  <a:pt x="f139" y="f140"/>
                  <a:pt x="f128" y="f129"/>
                </a:cubicBezTo>
                <a:close/>
                <a:moveTo>
                  <a:pt x="f141" y="f142"/>
                </a:moveTo>
                <a:cubicBezTo>
                  <a:pt x="f143" y="f144"/>
                  <a:pt x="f145" y="f146"/>
                  <a:pt x="f147" y="f42"/>
                </a:cubicBezTo>
                <a:lnTo>
                  <a:pt x="f134" y="f42"/>
                </a:lnTo>
                <a:lnTo>
                  <a:pt x="f134" y="f148"/>
                </a:lnTo>
                <a:cubicBezTo>
                  <a:pt x="f149" y="f150"/>
                  <a:pt x="f151" y="f152"/>
                  <a:pt x="f141" y="f142"/>
                </a:cubicBezTo>
                <a:close/>
                <a:moveTo>
                  <a:pt x="f153" y="f154"/>
                </a:moveTo>
                <a:cubicBezTo>
                  <a:pt x="f155" y="f156"/>
                  <a:pt x="f157" y="f158"/>
                  <a:pt x="f134" y="f159"/>
                </a:cubicBezTo>
                <a:lnTo>
                  <a:pt x="f134" y="f160"/>
                </a:lnTo>
                <a:cubicBezTo>
                  <a:pt x="f161" y="f162"/>
                  <a:pt x="f163" y="f164"/>
                  <a:pt x="f165" y="f166"/>
                </a:cubicBezTo>
                <a:cubicBezTo>
                  <a:pt x="f167" y="f168"/>
                  <a:pt x="f169" y="f170"/>
                  <a:pt x="f153" y="f154"/>
                </a:cubicBezTo>
                <a:close/>
                <a:moveTo>
                  <a:pt x="f171" y="f172"/>
                </a:move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34" y="f183"/>
                </a:cubicBezTo>
                <a:lnTo>
                  <a:pt x="f134" y="f184"/>
                </a:lnTo>
                <a:cubicBezTo>
                  <a:pt x="f185" y="f186"/>
                  <a:pt x="f187" y="f188"/>
                  <a:pt x="f171" y="f172"/>
                </a:cubicBezTo>
                <a:close/>
                <a:moveTo>
                  <a:pt x="f189" y="f55"/>
                </a:move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55"/>
                </a:cubicBezTo>
                <a:close/>
                <a:moveTo>
                  <a:pt x="f201" y="f42"/>
                </a:moveTo>
                <a:lnTo>
                  <a:pt x="f202" y="f42"/>
                </a:ln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01" y="f42"/>
                </a:cubicBezTo>
                <a:close/>
                <a:moveTo>
                  <a:pt x="f213" y="f214"/>
                </a:moveTo>
                <a:cubicBezTo>
                  <a:pt x="f215" y="f216"/>
                  <a:pt x="f217" y="f218"/>
                  <a:pt x="f219" y="f220"/>
                </a:cubicBezTo>
                <a:cubicBezTo>
                  <a:pt x="f221" y="f222"/>
                  <a:pt x="f223" y="f224"/>
                  <a:pt x="f225" y="f226"/>
                </a:cubicBezTo>
                <a:cubicBezTo>
                  <a:pt x="f227" y="f228"/>
                  <a:pt x="f229" y="f230"/>
                  <a:pt x="f213" y="f214"/>
                </a:cubicBezTo>
                <a:close/>
                <a:moveTo>
                  <a:pt x="f231" y="f232"/>
                </a:moveTo>
                <a:cubicBezTo>
                  <a:pt x="f233" y="f234"/>
                  <a:pt x="f235" y="f236"/>
                  <a:pt x="f237" y="f238"/>
                </a:cubicBezTo>
                <a:cubicBezTo>
                  <a:pt x="f239" y="f240"/>
                  <a:pt x="f241" y="f242"/>
                  <a:pt x="f243" y="f244"/>
                </a:cubicBezTo>
                <a:cubicBezTo>
                  <a:pt x="f245" y="f246"/>
                  <a:pt x="f247" y="f248"/>
                  <a:pt x="f231" y="f232"/>
                </a:cubicBezTo>
                <a:close/>
                <a:moveTo>
                  <a:pt x="f3" y="f249"/>
                </a:moveTo>
                <a:cubicBezTo>
                  <a:pt x="f3" y="f250"/>
                  <a:pt x="f251" y="f4"/>
                  <a:pt x="f252" y="f4"/>
                </a:cubicBezTo>
                <a:cubicBezTo>
                  <a:pt x="f253" y="f4"/>
                  <a:pt x="f254" y="f255"/>
                  <a:pt x="f256" y="f42"/>
                </a:cubicBezTo>
                <a:lnTo>
                  <a:pt x="f2" y="f42"/>
                </a:lnTo>
                <a:lnTo>
                  <a:pt x="f2" y="f55"/>
                </a:lnTo>
                <a:lnTo>
                  <a:pt x="f257" y="f55"/>
                </a:lnTo>
                <a:cubicBezTo>
                  <a:pt x="f258" y="f259"/>
                  <a:pt x="f260" y="f261"/>
                  <a:pt x="f67" y="f262"/>
                </a:cubicBezTo>
                <a:lnTo>
                  <a:pt x="f67" y="f2"/>
                </a:lnTo>
                <a:lnTo>
                  <a:pt x="f252" y="f2"/>
                </a:lnTo>
                <a:lnTo>
                  <a:pt x="f134" y="f2"/>
                </a:lnTo>
                <a:lnTo>
                  <a:pt x="f134" y="f263"/>
                </a:lnTo>
                <a:cubicBezTo>
                  <a:pt x="f264" y="f265"/>
                  <a:pt x="f3" y="f266"/>
                  <a:pt x="f3" y="f249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4" name="Block Arc 41">
            <a:extLst>
              <a:ext uri="{FF2B5EF4-FFF2-40B4-BE49-F238E27FC236}">
                <a16:creationId xmlns:a16="http://schemas.microsoft.com/office/drawing/2014/main" id="{61E4CA52-E940-A07D-267B-31E0591A746D}"/>
              </a:ext>
            </a:extLst>
          </p:cNvPr>
          <p:cNvSpPr/>
          <p:nvPr/>
        </p:nvSpPr>
        <p:spPr>
          <a:xfrm>
            <a:off x="9408554" y="1424296"/>
            <a:ext cx="473302" cy="660397"/>
          </a:xfrm>
          <a:custGeom>
            <a:avLst/>
            <a:gdLst>
              <a:gd name="f0" fmla="val w"/>
              <a:gd name="f1" fmla="val h"/>
              <a:gd name="f2" fmla="val 0"/>
              <a:gd name="f3" fmla="val 2512265"/>
              <a:gd name="f4" fmla="val 3505352"/>
              <a:gd name="f5" fmla="val 1276582"/>
              <a:gd name="f6" fmla="val 2106401"/>
              <a:gd name="f7" fmla="val 1154832"/>
              <a:gd name="f8" fmla="val 2195007"/>
              <a:gd name="f9" fmla="val 1018024"/>
              <a:gd name="f10" fmla="val 2262207"/>
              <a:gd name="f11" fmla="val 871321"/>
              <a:gd name="f12" fmla="val 2302645"/>
              <a:gd name="f13" fmla="val 1041049"/>
              <a:gd name="f14" fmla="val 2346709"/>
              <a:gd name="f15" fmla="val 1216984"/>
              <a:gd name="f16" fmla="val 2342691"/>
              <a:gd name="f17" fmla="val 1380867"/>
              <a:gd name="f18" fmla="val 2295542"/>
              <a:gd name="f19" fmla="val 1352791"/>
              <a:gd name="f20" fmla="val 2227964"/>
              <a:gd name="f21" fmla="val 1317377"/>
              <a:gd name="f22" fmla="val 2164934"/>
              <a:gd name="f23" fmla="val 931061"/>
              <a:gd name="f24" fmla="val 1768598"/>
              <a:gd name="f25" fmla="val 785084"/>
              <a:gd name="f26" fmla="val 2021438"/>
              <a:gd name="f27" fmla="val 684448"/>
              <a:gd name="f28" fmla="val 2196711"/>
              <a:gd name="f29" fmla="val 868931"/>
              <a:gd name="f30" fmla="val 2169533"/>
              <a:gd name="f31" fmla="val 1041385"/>
              <a:gd name="f32" fmla="val 2098006"/>
              <a:gd name="f33" fmla="val 1189228"/>
              <a:gd name="f34" fmla="val 1991290"/>
              <a:gd name="f35" fmla="val 1113839"/>
              <a:gd name="f36" fmla="val 1904543"/>
              <a:gd name="f37" fmla="val 1026949"/>
              <a:gd name="f38" fmla="val 1829435"/>
              <a:gd name="f39" fmla="val 1626242"/>
              <a:gd name="f40" fmla="val 1739577"/>
              <a:gd name="f41" fmla="val 1556851"/>
              <a:gd name="f42" fmla="val 1850020"/>
              <a:gd name="f43" fmla="val 1471526"/>
              <a:gd name="f44" fmla="val 1947792"/>
              <a:gd name="f45" fmla="val 1374302"/>
              <a:gd name="f46" fmla="val 2030973"/>
              <a:gd name="f47" fmla="val 1422822"/>
              <a:gd name="f48" fmla="val 2099916"/>
              <a:gd name="f49" fmla="val 1464618"/>
              <a:gd name="f50" fmla="val 2174537"/>
              <a:gd name="f51" fmla="val 1497466"/>
              <a:gd name="f52" fmla="val 2254701"/>
              <a:gd name="f53" fmla="val 1664534"/>
              <a:gd name="f54" fmla="val 2184833"/>
              <a:gd name="f55" fmla="val 1813198"/>
              <a:gd name="f56" fmla="val 2068027"/>
              <a:gd name="f57" fmla="val 1922549"/>
              <a:gd name="f58" fmla="val 1910651"/>
              <a:gd name="f59" fmla="val 531158"/>
              <a:gd name="f60" fmla="val 1601275"/>
              <a:gd name="f61" fmla="val 514831"/>
              <a:gd name="f62" fmla="val 1769123"/>
              <a:gd name="f63" fmla="val 535254"/>
              <a:gd name="f64" fmla="val 1939877"/>
              <a:gd name="f65" fmla="val 594029"/>
              <a:gd name="f66" fmla="val 2101141"/>
              <a:gd name="f67" fmla="val 822377"/>
              <a:gd name="f68" fmla="val 1705631"/>
              <a:gd name="f69" fmla="val 730789"/>
              <a:gd name="f70" fmla="val 1658398"/>
              <a:gd name="f71" fmla="val 632873"/>
              <a:gd name="f72" fmla="val 1623335"/>
              <a:gd name="f73" fmla="val 270885"/>
              <a:gd name="f74" fmla="val 1572115"/>
              <a:gd name="f75" fmla="val 231457"/>
              <a:gd name="f76" fmla="val 1572339"/>
              <a:gd name="f77" fmla="val 191799"/>
              <a:gd name="f78" fmla="val 1574812"/>
              <a:gd name="f79" fmla="val 152057"/>
              <a:gd name="f80" fmla="val 1579894"/>
              <a:gd name="f81" fmla="val 195418"/>
              <a:gd name="f82" fmla="val 1760005"/>
              <a:gd name="f83" fmla="val 289893"/>
              <a:gd name="f84" fmla="val 1927350"/>
              <a:gd name="f85" fmla="val 428945"/>
              <a:gd name="f86" fmla="val 2058945"/>
              <a:gd name="f87" fmla="val 384418"/>
              <a:gd name="f88" fmla="val 1901749"/>
              <a:gd name="f89" fmla="val 371313"/>
              <a:gd name="f90" fmla="val 1738504"/>
              <a:gd name="f91" fmla="val 388331"/>
              <a:gd name="f92" fmla="val 1577832"/>
              <a:gd name="f93" fmla="val 349511"/>
              <a:gd name="f94" fmla="val 1573916"/>
              <a:gd name="f95" fmla="val 310313"/>
              <a:gd name="f96" fmla="val 1571891"/>
              <a:gd name="f97" fmla="val 1117422"/>
              <a:gd name="f98" fmla="val 1445810"/>
              <a:gd name="f99" fmla="val 992684"/>
              <a:gd name="f100" fmla="val 1661863"/>
              <a:gd name="f101" fmla="val 1102065"/>
              <a:gd name="f102" fmla="val 1730612"/>
              <a:gd name="f103" fmla="val 1200940"/>
              <a:gd name="f104" fmla="val 1816138"/>
              <a:gd name="f105" fmla="val 1286200"/>
              <a:gd name="f106" fmla="val 1915345"/>
              <a:gd name="f107" fmla="val 1368713"/>
              <a:gd name="f108" fmla="val 1844119"/>
              <a:gd name="f109" fmla="val 1441290"/>
              <a:gd name="f110" fmla="val 1760865"/>
              <a:gd name="f111" fmla="val 1500981"/>
              <a:gd name="f112" fmla="val 1667258"/>
              <a:gd name="f113" fmla="val 2092402"/>
              <a:gd name="f114" fmla="val 1221082"/>
              <a:gd name="f115" fmla="val 2001593"/>
              <a:gd name="f116" fmla="val 1234047"/>
              <a:gd name="f117" fmla="val 1911092"/>
              <a:gd name="f118" fmla="val 1235450"/>
              <a:gd name="f119" fmla="val 1822337"/>
              <a:gd name="f120" fmla="val 1227227"/>
              <a:gd name="f121" fmla="val 1800443"/>
              <a:gd name="f122" fmla="val 1366691"/>
              <a:gd name="f123" fmla="val 1756170"/>
              <a:gd name="f124" fmla="val 1503162"/>
              <a:gd name="f125" fmla="val 1688847"/>
              <a:gd name="f126" fmla="val 1630684"/>
              <a:gd name="f127" fmla="val 1987299"/>
              <a:gd name="f128" fmla="val 1802996"/>
              <a:gd name="f129" fmla="val 2084887"/>
              <a:gd name="f130" fmla="val 1618081"/>
              <a:gd name="f131" fmla="val 2117858"/>
              <a:gd name="f132" fmla="val 1415133"/>
              <a:gd name="f133" fmla="val 649579"/>
              <a:gd name="f134" fmla="val 1175701"/>
              <a:gd name="f135" fmla="val 600911"/>
              <a:gd name="f136" fmla="val 1272240"/>
              <a:gd name="f137" fmla="val 566994"/>
              <a:gd name="f138" fmla="val 1374279"/>
              <a:gd name="f139" fmla="val 548013"/>
              <a:gd name="f140" fmla="val 1478728"/>
              <a:gd name="f141" fmla="val 665588"/>
              <a:gd name="f142" fmla="val 1503392"/>
              <a:gd name="f143" fmla="val 778659"/>
              <a:gd name="f144" fmla="val 1543786"/>
              <a:gd name="f145" fmla="val 883938"/>
              <a:gd name="f146" fmla="val 1599004"/>
              <a:gd name="f147" fmla="val 1008644"/>
              <a:gd name="f148" fmla="val 1383007"/>
              <a:gd name="f149" fmla="val 1325201"/>
              <a:gd name="f150" fmla="val 1085928"/>
              <a:gd name="f151" fmla="val 1180226"/>
              <a:gd name="f152" fmla="val 1337032"/>
              <a:gd name="f153" fmla="val 1563461"/>
              <a:gd name="f154" fmla="val 1558293"/>
              <a:gd name="f155" fmla="val 1621429"/>
              <a:gd name="f156" fmla="val 1447029"/>
              <a:gd name="f157" fmla="val 1659763"/>
              <a:gd name="f158" fmla="val 1328223"/>
              <a:gd name="f159" fmla="val 1679185"/>
              <a:gd name="f160" fmla="val 1206861"/>
              <a:gd name="f161" fmla="val 1555153"/>
              <a:gd name="f162" fmla="val 1183834"/>
              <a:gd name="f163" fmla="val 1435895"/>
              <a:gd name="f164" fmla="val 1143161"/>
              <a:gd name="f165" fmla="val 216369"/>
              <a:gd name="f166" fmla="val 925587"/>
              <a:gd name="f167" fmla="val 135862"/>
              <a:gd name="f168" fmla="val 1096620"/>
              <a:gd name="f169" fmla="val 108667"/>
              <a:gd name="f170" fmla="val 1281041"/>
              <a:gd name="f171" fmla="val 130011"/>
              <a:gd name="f172" fmla="val 1458436"/>
              <a:gd name="f173" fmla="val 222591"/>
              <a:gd name="f174" fmla="val 1446071"/>
              <a:gd name="f175" fmla="val 314795"/>
              <a:gd name="f176" fmla="val 1446181"/>
              <a:gd name="f177" fmla="val 405131"/>
              <a:gd name="f178" fmla="val 1455463"/>
              <a:gd name="f179" fmla="val 426945"/>
              <a:gd name="f180" fmla="val 1333935"/>
              <a:gd name="f181" fmla="val 466667"/>
              <a:gd name="f182" fmla="val 1215249"/>
              <a:gd name="f183" fmla="val 524206"/>
              <a:gd name="f184" fmla="val 1103317"/>
              <a:gd name="f185" fmla="val 943246"/>
              <a:gd name="f186" fmla="val 797103"/>
              <a:gd name="f187" fmla="val 853400"/>
              <a:gd name="f188" fmla="val 873630"/>
              <a:gd name="f189" fmla="val 774733"/>
              <a:gd name="f190" fmla="val 963960"/>
              <a:gd name="f191" fmla="val 711316"/>
              <a:gd name="f192" fmla="val 1066306"/>
              <a:gd name="f193" fmla="val 1071447"/>
              <a:gd name="f194" fmla="val 1274228"/>
              <a:gd name="f195" fmla="val 1215869"/>
              <a:gd name="f196" fmla="val 1024081"/>
              <a:gd name="f197" fmla="val 1115458"/>
              <a:gd name="f198" fmla="val 961776"/>
              <a:gd name="f199" fmla="val 1023809"/>
              <a:gd name="f200" fmla="val 885272"/>
              <a:gd name="f201" fmla="val 1777831"/>
              <a:gd name="f202" fmla="val 614825"/>
              <a:gd name="f203" fmla="val 1828108"/>
              <a:gd name="f204" fmla="val 774217"/>
              <a:gd name="f205" fmla="val 1847177"/>
              <a:gd name="f206" fmla="val 940426"/>
              <a:gd name="f207" fmla="val 1835302"/>
              <a:gd name="f208" fmla="val 1104709"/>
              <a:gd name="f209" fmla="val 1912529"/>
              <a:gd name="f210" fmla="val 1111680"/>
              <a:gd name="f211" fmla="val 1991200"/>
              <a:gd name="f212" fmla="val 1110618"/>
              <a:gd name="f213" fmla="val 2070135"/>
              <a:gd name="f214" fmla="val 1099634"/>
              <a:gd name="f215" fmla="val 2023430"/>
              <a:gd name="f216" fmla="val 916066"/>
              <a:gd name="f217" fmla="val 1923963"/>
              <a:gd name="f218" fmla="val 746103"/>
              <a:gd name="f219" fmla="val 1613169"/>
              <a:gd name="f220" fmla="val 587153"/>
              <a:gd name="f221" fmla="val 1386789"/>
              <a:gd name="f222" fmla="val 979253"/>
              <a:gd name="f223" fmla="val 1482593"/>
              <a:gd name="f224" fmla="val 1028182"/>
              <a:gd name="f225" fmla="val 1585369"/>
              <a:gd name="f226" fmla="val 1063521"/>
              <a:gd name="f227" fmla="val 1692132"/>
              <a:gd name="f228" fmla="val 1084514"/>
              <a:gd name="f229" fmla="val 1702376"/>
              <a:gd name="f230" fmla="val 916614"/>
              <a:gd name="f231" fmla="val 1676765"/>
              <a:gd name="f232" fmla="val 746730"/>
              <a:gd name="f233" fmla="val 1500307"/>
              <a:gd name="f234" fmla="val 531421"/>
              <a:gd name="f235" fmla="val 1333628"/>
              <a:gd name="f236" fmla="val 560682"/>
              <a:gd name="f237" fmla="val 1177718"/>
              <a:gd name="f238" fmla="val 626786"/>
              <a:gd name="f239" fmla="val 1041762"/>
              <a:gd name="f240" fmla="val 721997"/>
              <a:gd name="f241" fmla="val 1111912"/>
              <a:gd name="f242" fmla="val 797410"/>
              <a:gd name="f243" fmla="val 1191076"/>
              <a:gd name="f244" fmla="val 863204"/>
              <a:gd name="f245" fmla="val 1277416"/>
              <a:gd name="f246" fmla="val 917480"/>
              <a:gd name="f247" fmla="val 708730"/>
              <a:gd name="f248" fmla="val 442269"/>
              <a:gd name="f249" fmla="val 536145"/>
              <a:gd name="f250" fmla="val 518354"/>
              <a:gd name="f251" fmla="val 384460"/>
              <a:gd name="f252" fmla="val 645249"/>
              <a:gd name="f253" fmla="val 277225"/>
              <a:gd name="f254" fmla="val 815684"/>
              <a:gd name="f255" fmla="val 586010"/>
              <a:gd name="f256" fmla="val 993961"/>
              <a:gd name="f257" fmla="val 658009"/>
              <a:gd name="f258" fmla="val 876621"/>
              <a:gd name="f259" fmla="val 747803"/>
              <a:gd name="f260" fmla="val 773217"/>
              <a:gd name="f261" fmla="val 850548"/>
              <a:gd name="f262" fmla="val 685844"/>
              <a:gd name="f263" fmla="val 795399"/>
              <a:gd name="f264" fmla="val 611028"/>
              <a:gd name="f265" fmla="val 747545"/>
              <a:gd name="f266" fmla="val 529652"/>
              <a:gd name="f267" fmla="val 1114411"/>
              <a:gd name="f268" fmla="val 355452"/>
              <a:gd name="f269" fmla="val 1016499"/>
              <a:gd name="f270" fmla="val 355167"/>
              <a:gd name="f271" fmla="val 919324"/>
              <a:gd name="f272" fmla="val 369705"/>
              <a:gd name="f273" fmla="val 826255"/>
              <a:gd name="f274" fmla="val 398131"/>
              <a:gd name="f275" fmla="val 858722"/>
              <a:gd name="f276" fmla="val 474940"/>
              <a:gd name="f277" fmla="val 900618"/>
              <a:gd name="f278" fmla="val 545829"/>
              <a:gd name="f279" fmla="val 948599"/>
              <a:gd name="f280" fmla="val 611249"/>
              <a:gd name="f281" fmla="val 1085375"/>
              <a:gd name="f282" fmla="val 512974"/>
              <a:gd name="f283" fmla="val 1240825"/>
              <a:gd name="f284" fmla="val 441488"/>
              <a:gd name="f285" fmla="val 1406980"/>
              <a:gd name="f286" fmla="val 401715"/>
              <a:gd name="f287" fmla="val 1310969"/>
              <a:gd name="f288" fmla="val 370847"/>
              <a:gd name="f289" fmla="val 1212322"/>
              <a:gd name="f290" fmla="val 355738"/>
              <a:gd name="f291" fmla="val 1776283"/>
              <a:gd name="f292" fmla="val 295101"/>
              <a:gd name="f293" fmla="val 1710896"/>
              <a:gd name="f294" fmla="val 408983"/>
              <a:gd name="f295" fmla="val 2209777"/>
              <a:gd name="f296" fmla="val 726145"/>
              <a:gd name="f297" fmla="val 2373723"/>
              <a:gd name="f298" fmla="val 1383396"/>
              <a:gd name="f299" fmla="val 2075153"/>
              <a:gd name="f300" fmla="val 1900534"/>
              <a:gd name="f301" fmla="val 1777480"/>
              <a:gd name="f302" fmla="val 2416119"/>
              <a:gd name="f303" fmla="val 1129323"/>
              <a:gd name="f304" fmla="val 2603192"/>
              <a:gd name="f305" fmla="val 606057"/>
              <a:gd name="f306" fmla="val 2333243"/>
              <a:gd name="f307" fmla="val 534769"/>
              <a:gd name="f308" fmla="val 2457402"/>
              <a:gd name="f309" fmla="val 1115347"/>
              <a:gd name="f310" fmla="val 2755664"/>
              <a:gd name="f311" fmla="val 1834151"/>
              <a:gd name="f312" fmla="val 2554240"/>
              <a:gd name="f313" fmla="val 2173557"/>
              <a:gd name="f314" fmla="val 1987198"/>
              <a:gd name="f315" fmla="val 2520801"/>
              <a:gd name="f316" fmla="val 1407062"/>
              <a:gd name="f317" fmla="val 2343129"/>
              <a:gd name="f318" fmla="val 657734"/>
              <a:gd name="f319" fmla="val 1831804"/>
              <a:gd name="f320" fmla="val 1881515"/>
              <a:gd name="f321" fmla="val 1921814"/>
              <a:gd name="f322" fmla="val 40299"/>
              <a:gd name="f323" fmla="val 90010"/>
              <a:gd name="f324" fmla="val 123853"/>
              <a:gd name="f325" fmla="val 1903137"/>
              <a:gd name="f326" fmla="val 153333"/>
              <a:gd name="f327" fmla="val 1874873"/>
              <a:gd name="f328" fmla="val 167531"/>
              <a:gd name="f329" fmla="val 2505724"/>
              <a:gd name="f330" fmla="val 579432"/>
              <a:gd name="f331" fmla="val 2701456"/>
              <a:gd name="f332" fmla="val 1419035"/>
              <a:gd name="f333" fmla="val 2311836"/>
              <a:gd name="f334" fmla="val 2069966"/>
              <a:gd name="f335" fmla="val 2067801"/>
              <a:gd name="f336" fmla="val 2477672"/>
              <a:gd name="f337" fmla="val 1650037"/>
              <a:gd name="f338" fmla="val 2717958"/>
              <a:gd name="f339" fmla="val 1209422"/>
              <a:gd name="f340" fmla="val 2750781"/>
              <a:gd name="f341" fmla="val 3191198"/>
              <a:gd name="f342" fmla="val 1228953"/>
              <a:gd name="f343" fmla="val 3190691"/>
              <a:gd name="f344" fmla="val 1248332"/>
              <a:gd name="f345" fmla="val 3191937"/>
              <a:gd name="f346" fmla="val 1267595"/>
              <a:gd name="f347" fmla="val 3193449"/>
              <a:gd name="f348" fmla="val 1660899"/>
              <a:gd name="f349" fmla="val 3224325"/>
              <a:gd name="f350" fmla="val 1926978"/>
              <a:gd name="f351" fmla="val 3358049"/>
              <a:gd name="f352" fmla="val 1884661"/>
              <a:gd name="f353" fmla="val 3503570"/>
              <a:gd name="f354" fmla="val 318693"/>
              <a:gd name="f355" fmla="val 273700"/>
              <a:gd name="f356" fmla="val 3359367"/>
              <a:gd name="f357" fmla="val 539657"/>
              <a:gd name="f358" fmla="val 3224666"/>
              <a:gd name="f359" fmla="val 934393"/>
              <a:gd name="f360" fmla="val 3193515"/>
              <a:gd name="f361" fmla="val 993398"/>
              <a:gd name="f362" fmla="val 3191208"/>
              <a:gd name="f363" fmla="val 2750894"/>
              <a:gd name="f364" fmla="val 812915"/>
              <a:gd name="f365" fmla="val 2737642"/>
              <a:gd name="f366" fmla="val 632784"/>
              <a:gd name="f367" fmla="val 2688481"/>
              <a:gd name="f368" fmla="val 463078"/>
              <a:gd name="f369" fmla="val 2601537"/>
              <a:gd name="f370" fmla="val 463677"/>
              <a:gd name="f371" fmla="val 2602537"/>
              <a:gd name="f372" fmla="val 463694"/>
              <a:gd name="f373" fmla="val 2603560"/>
              <a:gd name="f374" fmla="val 2604587"/>
              <a:gd name="f375" fmla="val 2654298"/>
              <a:gd name="f376" fmla="val 423395"/>
              <a:gd name="f377" fmla="val 2694597"/>
              <a:gd name="f378" fmla="val 373684"/>
              <a:gd name="f379" fmla="val 323973"/>
              <a:gd name="f380" fmla="val 283674"/>
              <a:gd name="f381" fmla="val 2554876"/>
              <a:gd name="f382" fmla="val 2514577"/>
              <a:gd name="f383" fmla="val 377019"/>
              <a:gd name="f384" fmla="val 2515250"/>
              <a:gd name="f385" fmla="val 511820"/>
              <a:gd name="f386" fmla="val 2280472"/>
              <a:gd name="f387" fmla="val 495824"/>
              <a:gd name="f388" fmla="val 2271237"/>
              <a:gd name="f389" fmla="val 496783"/>
              <a:gd name="f390" fmla="val 2269575"/>
              <a:gd name="f391" fmla="val 34226"/>
              <a:gd name="f392" fmla="val 1964050"/>
              <a:gd name="f393" fmla="val -130424"/>
              <a:gd name="f394" fmla="val 1362029"/>
              <a:gd name="f395" fmla="val 110016"/>
              <a:gd name="f396" fmla="val 864184"/>
              <a:gd name="f397" fmla="val 106296"/>
              <a:gd name="f398" fmla="val 862036"/>
              <a:gd name="f399" fmla="val 148828"/>
              <a:gd name="f400" fmla="val 788370"/>
              <a:gd name="f401" fmla="val 169099"/>
              <a:gd name="f402" fmla="val 753258"/>
              <a:gd name="f403" fmla="val 170873"/>
              <a:gd name="f404" fmla="val 754281"/>
              <a:gd name="f405" fmla="val 475914"/>
              <a:gd name="f406" fmla="val 264737"/>
              <a:gd name="f407" fmla="val 1106018"/>
              <a:gd name="f408" fmla="val 92008"/>
              <a:gd name="f409" fmla="val 1617242"/>
              <a:gd name="f410" fmla="val 355196"/>
              <a:gd name="f411" fmla="val 1748044"/>
              <a:gd name="f412" fmla="val 127384"/>
              <a:gd name="f413" fmla="val 1751959"/>
              <a:gd name="f414" fmla="val 129632"/>
              <a:gd name="f415" fmla="val 1745165"/>
              <a:gd name="f416" fmla="val 117975"/>
              <a:gd name="f417" fmla="val 1741794"/>
              <a:gd name="f418" fmla="val 104386"/>
              <a:gd name="f419" fmla="val 1782093"/>
              <a:gd name="f420" fmla="*/ f0 1 2512265"/>
              <a:gd name="f421" fmla="*/ f1 1 3505352"/>
              <a:gd name="f422" fmla="val f2"/>
              <a:gd name="f423" fmla="val f3"/>
              <a:gd name="f424" fmla="val f4"/>
              <a:gd name="f425" fmla="+- f424 0 f422"/>
              <a:gd name="f426" fmla="+- f423 0 f422"/>
              <a:gd name="f427" fmla="*/ f426 1 2512265"/>
              <a:gd name="f428" fmla="*/ f425 1 3505352"/>
              <a:gd name="f429" fmla="*/ f422 1 f427"/>
              <a:gd name="f430" fmla="*/ f423 1 f427"/>
              <a:gd name="f431" fmla="*/ f422 1 f428"/>
              <a:gd name="f432" fmla="*/ f424 1 f428"/>
              <a:gd name="f433" fmla="*/ f429 f420 1"/>
              <a:gd name="f434" fmla="*/ f430 f420 1"/>
              <a:gd name="f435" fmla="*/ f432 f421 1"/>
              <a:gd name="f436" fmla="*/ f431 f4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3" t="f436" r="f434" b="f435"/>
            <a:pathLst>
              <a:path w="2512265" h="350535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lnTo>
                  <a:pt x="f25" y="f26"/>
                </a:ln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23" y="f24"/>
                </a:cubicBezTo>
                <a:close/>
                <a:moveTo>
                  <a:pt x="f39" y="f40"/>
                </a:move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close/>
                <a:moveTo>
                  <a:pt x="f59" y="f60"/>
                </a:moveTo>
                <a:cubicBezTo>
                  <a:pt x="f61" y="f62"/>
                  <a:pt x="f63" y="f64"/>
                  <a:pt x="f65" y="f66"/>
                </a:cubicBezTo>
                <a:lnTo>
                  <a:pt x="f67" y="f68"/>
                </a:lnTo>
                <a:cubicBezTo>
                  <a:pt x="f69" y="f70"/>
                  <a:pt x="f71" y="f72"/>
                  <a:pt x="f59" y="f60"/>
                </a:cubicBezTo>
                <a:close/>
                <a:moveTo>
                  <a:pt x="f73" y="f74"/>
                </a:move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73" y="f74"/>
                </a:cubicBezTo>
                <a:close/>
                <a:moveTo>
                  <a:pt x="f97" y="f98"/>
                </a:moveTo>
                <a:lnTo>
                  <a:pt x="f99" y="f100"/>
                </a:ln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111" y="f112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lnTo>
                  <a:pt x="f127" y="f128"/>
                </a:lnTo>
                <a:cubicBezTo>
                  <a:pt x="f129" y="f130"/>
                  <a:pt x="f131" y="f132"/>
                  <a:pt x="f113" y="f114"/>
                </a:cubicBezTo>
                <a:close/>
                <a:moveTo>
                  <a:pt x="f133" y="f134"/>
                </a:move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lnTo>
                  <a:pt x="f147" y="f148"/>
                </a:lnTo>
                <a:close/>
                <a:moveTo>
                  <a:pt x="f149" y="f150"/>
                </a:moveTo>
                <a:lnTo>
                  <a:pt x="f151" y="f152"/>
                </a:ln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49" y="f150"/>
                </a:cubicBezTo>
                <a:close/>
                <a:moveTo>
                  <a:pt x="f165" y="f166"/>
                </a:moveTo>
                <a:cubicBezTo>
                  <a:pt x="f167" y="f168"/>
                  <a:pt x="f169" y="f170"/>
                  <a:pt x="f171" y="f172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83" y="f184"/>
                </a:cubicBezTo>
                <a:close/>
                <a:moveTo>
                  <a:pt x="f185" y="f186"/>
                </a:moveTo>
                <a:cubicBezTo>
                  <a:pt x="f187" y="f188"/>
                  <a:pt x="f189" y="f190"/>
                  <a:pt x="f191" y="f192"/>
                </a:cubicBezTo>
                <a:lnTo>
                  <a:pt x="f193" y="f194"/>
                </a:lnTo>
                <a:lnTo>
                  <a:pt x="f195" y="f196"/>
                </a:lnTo>
                <a:cubicBezTo>
                  <a:pt x="f197" y="f198"/>
                  <a:pt x="f199" y="f200"/>
                  <a:pt x="f185" y="f186"/>
                </a:cubicBezTo>
                <a:close/>
                <a:moveTo>
                  <a:pt x="f201" y="f202"/>
                </a:move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201" y="f202"/>
                </a:cubicBezTo>
                <a:close/>
                <a:moveTo>
                  <a:pt x="f219" y="f220"/>
                </a:moveTo>
                <a:lnTo>
                  <a:pt x="f221" y="f222"/>
                </a:ln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19" y="f220"/>
                </a:cubicBezTo>
                <a:close/>
                <a:moveTo>
                  <a:pt x="f233" y="f234"/>
                </a:moveTo>
                <a:cubicBezTo>
                  <a:pt x="f235" y="f236"/>
                  <a:pt x="f237" y="f238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lose/>
                <a:moveTo>
                  <a:pt x="f247" y="f248"/>
                </a:moveTo>
                <a:cubicBezTo>
                  <a:pt x="f249" y="f250"/>
                  <a:pt x="f251" y="f252"/>
                  <a:pt x="f253" y="f254"/>
                </a:cubicBezTo>
                <a:lnTo>
                  <a:pt x="f255" y="f256"/>
                </a:lnTo>
                <a:cubicBezTo>
                  <a:pt x="f257" y="f258"/>
                  <a:pt x="f259" y="f260"/>
                  <a:pt x="f261" y="f262"/>
                </a:cubicBezTo>
                <a:cubicBezTo>
                  <a:pt x="f263" y="f264"/>
                  <a:pt x="f265" y="f266"/>
                  <a:pt x="f247" y="f248"/>
                </a:cubicBezTo>
                <a:close/>
                <a:moveTo>
                  <a:pt x="f267" y="f268"/>
                </a:moveTo>
                <a:cubicBezTo>
                  <a:pt x="f269" y="f270"/>
                  <a:pt x="f271" y="f272"/>
                  <a:pt x="f273" y="f274"/>
                </a:cubicBezTo>
                <a:cubicBezTo>
                  <a:pt x="f275" y="f276"/>
                  <a:pt x="f277" y="f278"/>
                  <a:pt x="f279" y="f280"/>
                </a:cubicBezTo>
                <a:cubicBezTo>
                  <a:pt x="f281" y="f282"/>
                  <a:pt x="f283" y="f284"/>
                  <a:pt x="f285" y="f286"/>
                </a:cubicBezTo>
                <a:cubicBezTo>
                  <a:pt x="f287" y="f288"/>
                  <a:pt x="f289" y="f290"/>
                  <a:pt x="f267" y="f268"/>
                </a:cubicBezTo>
                <a:close/>
                <a:moveTo>
                  <a:pt x="f291" y="f292"/>
                </a:moveTo>
                <a:lnTo>
                  <a:pt x="f293" y="f294"/>
                </a:lnTo>
                <a:cubicBezTo>
                  <a:pt x="f295" y="f296"/>
                  <a:pt x="f297" y="f298"/>
                  <a:pt x="f299" y="f300"/>
                </a:cubicBezTo>
                <a:cubicBezTo>
                  <a:pt x="f301" y="f302"/>
                  <a:pt x="f303" y="f304"/>
                  <a:pt x="f305" y="f306"/>
                </a:cubicBezTo>
                <a:lnTo>
                  <a:pt x="f307" y="f308"/>
                </a:lnTo>
                <a:cubicBezTo>
                  <a:pt x="f309" y="f310"/>
                  <a:pt x="f311" y="f312"/>
                  <a:pt x="f313" y="f314"/>
                </a:cubicBezTo>
                <a:cubicBezTo>
                  <a:pt x="f315" y="f316"/>
                  <a:pt x="f317" y="f318"/>
                  <a:pt x="f291" y="f292"/>
                </a:cubicBezTo>
                <a:close/>
                <a:moveTo>
                  <a:pt x="f319" y="f2"/>
                </a:moveTo>
                <a:cubicBezTo>
                  <a:pt x="f320" y="f2"/>
                  <a:pt x="f321" y="f322"/>
                  <a:pt x="f321" y="f323"/>
                </a:cubicBezTo>
                <a:cubicBezTo>
                  <a:pt x="f321" y="f324"/>
                  <a:pt x="f325" y="f326"/>
                  <a:pt x="f327" y="f328"/>
                </a:cubicBezTo>
                <a:cubicBezTo>
                  <a:pt x="f329" y="f330"/>
                  <a:pt x="f331" y="f332"/>
                  <a:pt x="f333" y="f334"/>
                </a:cubicBezTo>
                <a:cubicBezTo>
                  <a:pt x="f335" y="f336"/>
                  <a:pt x="f337" y="f338"/>
                  <a:pt x="f339" y="f340"/>
                </a:cubicBezTo>
                <a:lnTo>
                  <a:pt x="f339" y="f341"/>
                </a:ln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4"/>
                </a:lnTo>
                <a:cubicBezTo>
                  <a:pt x="f355" y="f356"/>
                  <a:pt x="f357" y="f358"/>
                  <a:pt x="f359" y="f360"/>
                </a:cubicBezTo>
                <a:lnTo>
                  <a:pt x="f361" y="f362"/>
                </a:lnTo>
                <a:lnTo>
                  <a:pt x="f361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2" y="f374"/>
                </a:cubicBezTo>
                <a:cubicBezTo>
                  <a:pt x="f372" y="f375"/>
                  <a:pt x="f376" y="f377"/>
                  <a:pt x="f378" y="f377"/>
                </a:cubicBezTo>
                <a:cubicBezTo>
                  <a:pt x="f379" y="f377"/>
                  <a:pt x="f380" y="f375"/>
                  <a:pt x="f380" y="f374"/>
                </a:cubicBezTo>
                <a:cubicBezTo>
                  <a:pt x="f380" y="f381"/>
                  <a:pt x="f379" y="f382"/>
                  <a:pt x="f378" y="f382"/>
                </a:cubicBezTo>
                <a:lnTo>
                  <a:pt x="f383" y="f384"/>
                </a:lnTo>
                <a:lnTo>
                  <a:pt x="f385" y="f386"/>
                </a:lnTo>
                <a:lnTo>
                  <a:pt x="f387" y="f388"/>
                </a:lnTo>
                <a:lnTo>
                  <a:pt x="f389" y="f390"/>
                </a:lnTo>
                <a:cubicBezTo>
                  <a:pt x="f391" y="f392"/>
                  <a:pt x="f393" y="f394"/>
                  <a:pt x="f395" y="f396"/>
                </a:cubicBezTo>
                <a:lnTo>
                  <a:pt x="f397" y="f398"/>
                </a:lnTo>
                <a:lnTo>
                  <a:pt x="f399" y="f400"/>
                </a:lnTo>
                <a:lnTo>
                  <a:pt x="f401" y="f402"/>
                </a:lnTo>
                <a:lnTo>
                  <a:pt x="f403" y="f404"/>
                </a:lnTo>
                <a:cubicBezTo>
                  <a:pt x="f405" y="f406"/>
                  <a:pt x="f407" y="f408"/>
                  <a:pt x="f409" y="f410"/>
                </a:cubicBezTo>
                <a:lnTo>
                  <a:pt x="f411" y="f412"/>
                </a:lnTo>
                <a:lnTo>
                  <a:pt x="f413" y="f414"/>
                </a:lnTo>
                <a:cubicBezTo>
                  <a:pt x="f415" y="f416"/>
                  <a:pt x="f417" y="f418"/>
                  <a:pt x="f417" y="f323"/>
                </a:cubicBezTo>
                <a:cubicBezTo>
                  <a:pt x="f417" y="f322"/>
                  <a:pt x="f419" y="f2"/>
                  <a:pt x="f319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5" name="Right Triangle 17">
            <a:extLst>
              <a:ext uri="{FF2B5EF4-FFF2-40B4-BE49-F238E27FC236}">
                <a16:creationId xmlns:a16="http://schemas.microsoft.com/office/drawing/2014/main" id="{8805BE19-641C-9035-19AC-182F1E54F4D8}"/>
              </a:ext>
            </a:extLst>
          </p:cNvPr>
          <p:cNvSpPr/>
          <p:nvPr/>
        </p:nvSpPr>
        <p:spPr>
          <a:xfrm>
            <a:off x="7705749" y="4600959"/>
            <a:ext cx="385794" cy="546390"/>
          </a:xfrm>
          <a:custGeom>
            <a:avLst/>
            <a:gdLst>
              <a:gd name="f0" fmla="val w"/>
              <a:gd name="f1" fmla="val h"/>
              <a:gd name="f2" fmla="val 0"/>
              <a:gd name="f3" fmla="val 2387678"/>
              <a:gd name="f4" fmla="val 3240000"/>
              <a:gd name="f5" fmla="val 1645041"/>
              <a:gd name="f6" fmla="val 17032"/>
              <a:gd name="f7" fmla="val 2376264"/>
              <a:gd name="f8" fmla="val 17033"/>
              <a:gd name="f9" fmla="val 1645042"/>
              <a:gd name="f10" fmla="val 1379678"/>
              <a:gd name="f11" fmla="val 996125"/>
              <a:gd name="f12" fmla="val 1498869"/>
              <a:gd name="f13" fmla="val 888809"/>
              <a:gd name="f14" fmla="*/ f0 1 2387678"/>
              <a:gd name="f15" fmla="*/ f1 1 3240000"/>
              <a:gd name="f16" fmla="val f2"/>
              <a:gd name="f17" fmla="val f3"/>
              <a:gd name="f18" fmla="val f4"/>
              <a:gd name="f19" fmla="+- f18 0 f16"/>
              <a:gd name="f20" fmla="+- f17 0 f16"/>
              <a:gd name="f21" fmla="*/ f20 1 2387678"/>
              <a:gd name="f22" fmla="*/ f19 1 3240000"/>
              <a:gd name="f23" fmla="*/ f16 1 f21"/>
              <a:gd name="f24" fmla="*/ f17 1 f21"/>
              <a:gd name="f25" fmla="*/ f16 1 f22"/>
              <a:gd name="f26" fmla="*/ f18 1 f22"/>
              <a:gd name="f27" fmla="*/ f23 f14 1"/>
              <a:gd name="f28" fmla="*/ f24 f14 1"/>
              <a:gd name="f29" fmla="*/ f26 f15 1"/>
              <a:gd name="f30" fmla="*/ f25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" t="f30" r="f28" b="f29"/>
            <a:pathLst>
              <a:path w="2387678" h="3240000">
                <a:moveTo>
                  <a:pt x="f5" y="f6"/>
                </a:moveTo>
                <a:lnTo>
                  <a:pt x="f7" y="f6"/>
                </a:lnTo>
                <a:lnTo>
                  <a:pt x="f7" y="f8"/>
                </a:lnTo>
                <a:lnTo>
                  <a:pt x="f9" y="f8"/>
                </a:lnTo>
                <a:close/>
                <a:moveTo>
                  <a:pt x="f2" y="f6"/>
                </a:moveTo>
                <a:lnTo>
                  <a:pt x="f10" y="f6"/>
                </a:lnTo>
                <a:lnTo>
                  <a:pt x="f10" y="f11"/>
                </a:lnTo>
                <a:lnTo>
                  <a:pt x="f7" y="f11"/>
                </a:lnTo>
                <a:lnTo>
                  <a:pt x="f7" y="f4"/>
                </a:lnTo>
                <a:lnTo>
                  <a:pt x="f2" y="f4"/>
                </a:lnTo>
                <a:close/>
                <a:moveTo>
                  <a:pt x="f12" y="f2"/>
                </a:moveTo>
                <a:lnTo>
                  <a:pt x="f3" y="f13"/>
                </a:lnTo>
                <a:lnTo>
                  <a:pt x="f12" y="f13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07148B87-0FDE-F0B6-C757-59F59DADCE7E}"/>
              </a:ext>
            </a:extLst>
          </p:cNvPr>
          <p:cNvSpPr/>
          <p:nvPr/>
        </p:nvSpPr>
        <p:spPr>
          <a:xfrm rot="20700014">
            <a:off x="6137536" y="3634210"/>
            <a:ext cx="548676" cy="469992"/>
          </a:xfrm>
          <a:custGeom>
            <a:avLst/>
            <a:gdLst>
              <a:gd name="f0" fmla="val w"/>
              <a:gd name="f1" fmla="val h"/>
              <a:gd name="f2" fmla="val 0"/>
              <a:gd name="f3" fmla="val 2901316"/>
              <a:gd name="f4" fmla="val 2485205"/>
              <a:gd name="f5" fmla="val 8833"/>
              <a:gd name="f6" fmla="val 2885407"/>
              <a:gd name="f7" fmla="val 69738"/>
              <a:gd name="f8" fmla="val 2890344"/>
              <a:gd name="f9" fmla="val 71061"/>
              <a:gd name="f10" fmla="val 2331295"/>
              <a:gd name="f11" fmla="val 2157461"/>
              <a:gd name="f12" fmla="val 2322295"/>
              <a:gd name="f13" fmla="val 2155049"/>
              <a:gd name="f14" fmla="val 2311779"/>
              <a:gd name="f15" fmla="val 2339141"/>
              <a:gd name="f16" fmla="val 2127696"/>
              <a:gd name="f17" fmla="val 1902404"/>
              <a:gd name="f18" fmla="val 1669201"/>
              <a:gd name="f19" fmla="val 1480151"/>
              <a:gd name="f20" fmla="val 2328701"/>
              <a:gd name="f21" fmla="val 1480150"/>
              <a:gd name="f22" fmla="val 2135644"/>
              <a:gd name="f23" fmla="val 1942587"/>
              <a:gd name="f24" fmla="val 1669200"/>
              <a:gd name="f25" fmla="val 1786083"/>
              <a:gd name="f26" fmla="val 2026046"/>
              <a:gd name="f27" fmla="val 2137276"/>
              <a:gd name="f28" fmla="val 1830075"/>
              <a:gd name="f29" fmla="val 2213623"/>
              <a:gd name="f30" fmla="val 1901150"/>
              <a:gd name="f31" fmla="val 2586815"/>
              <a:gd name="f32" fmla="val 508378"/>
              <a:gd name="f33" fmla="val 1283297"/>
              <a:gd name="f34" fmla="val 847984"/>
              <a:gd name="f35" fmla="val 2132988"/>
              <a:gd name="f36" fmla="val 841776"/>
              <a:gd name="f37" fmla="val 2131324"/>
              <a:gd name="f38" fmla="val 829584"/>
              <a:gd name="f39" fmla="val 2314002"/>
              <a:gd name="f40" fmla="val 646295"/>
              <a:gd name="f41" fmla="val 2458448"/>
              <a:gd name="f42" fmla="val 422254"/>
              <a:gd name="f43" fmla="val 189051"/>
              <a:gd name="f44" fmla="val 1"/>
              <a:gd name="f45" fmla="val 2301944"/>
              <a:gd name="f46" fmla="val 2108887"/>
              <a:gd name="f47" fmla="val 1915830"/>
              <a:gd name="f48" fmla="val 1759326"/>
              <a:gd name="f49" fmla="val 422255"/>
              <a:gd name="f50" fmla="val 544771"/>
              <a:gd name="f51" fmla="val 655100"/>
              <a:gd name="f52" fmla="val 1802522"/>
              <a:gd name="f53" fmla="val 731465"/>
              <a:gd name="f54" fmla="val 1872378"/>
              <a:gd name="f55" fmla="val 1233167"/>
              <a:gd name="f56" fmla="val 1266129"/>
              <a:gd name="f57" fmla="*/ f0 1 2901316"/>
              <a:gd name="f58" fmla="*/ f1 1 2485205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2901316"/>
              <a:gd name="f65" fmla="*/ f62 1 2485205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2901316" h="2485205">
                <a:moveTo>
                  <a:pt x="f3" y="f5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cubicBezTo>
                  <a:pt x="f14" y="f15"/>
                  <a:pt x="f16" y="f4"/>
                  <a:pt x="f17" y="f4"/>
                </a:cubicBezTo>
                <a:cubicBezTo>
                  <a:pt x="f18" y="f4"/>
                  <a:pt x="f19" y="f20"/>
                  <a:pt x="f21" y="f22"/>
                </a:cubicBezTo>
                <a:cubicBezTo>
                  <a:pt x="f21" y="f23"/>
                  <a:pt x="f24" y="f25"/>
                  <a:pt x="f17" y="f25"/>
                </a:cubicBezTo>
                <a:cubicBezTo>
                  <a:pt x="f26" y="f25"/>
                  <a:pt x="f27" y="f28"/>
                  <a:pt x="f29" y="f30"/>
                </a:cubicBezTo>
                <a:lnTo>
                  <a:pt x="f31" y="f32"/>
                </a:lnTo>
                <a:lnTo>
                  <a:pt x="f33" y="f32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1"/>
                </a:cubicBezTo>
                <a:cubicBezTo>
                  <a:pt x="f43" y="f41"/>
                  <a:pt x="f44" y="f45"/>
                  <a:pt x="f2" y="f46"/>
                </a:cubicBezTo>
                <a:cubicBezTo>
                  <a:pt x="f2" y="f47"/>
                  <a:pt x="f43" y="f48"/>
                  <a:pt x="f49" y="f48"/>
                </a:cubicBezTo>
                <a:cubicBezTo>
                  <a:pt x="f50" y="f48"/>
                  <a:pt x="f51" y="f52"/>
                  <a:pt x="f53" y="f54"/>
                </a:cubicBezTo>
                <a:lnTo>
                  <a:pt x="f55" y="f2"/>
                </a:lnTo>
                <a:lnTo>
                  <a:pt x="f56" y="f5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B2436D0D-CD31-D9C4-44DC-FFC03689DDC1}"/>
              </a:ext>
            </a:extLst>
          </p:cNvPr>
          <p:cNvSpPr/>
          <p:nvPr/>
        </p:nvSpPr>
        <p:spPr>
          <a:xfrm>
            <a:off x="4401180" y="3545247"/>
            <a:ext cx="527334" cy="4936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9999"/>
              <a:gd name="f7" fmla="val 3032924"/>
              <a:gd name="f8" fmla="val 1576606"/>
              <a:gd name="f9" fmla="val 2778202"/>
              <a:gd name="f10" fmla="val 2778795"/>
              <a:gd name="f11" fmla="val 1663394"/>
              <a:gd name="f12" fmla="val 2792670"/>
              <a:gd name="f13" fmla="val 2776423"/>
              <a:gd name="f14" fmla="val 2185083"/>
              <a:gd name="f15" fmla="val 2605634"/>
              <a:gd name="f16" fmla="val 2444552"/>
              <a:gd name="f17" fmla="val 2500589"/>
              <a:gd name="f18" fmla="val 2991331"/>
              <a:gd name="f19" fmla="val 2709748"/>
              <a:gd name="f20" fmla="val 3000856"/>
              <a:gd name="f21" fmla="val 526981"/>
              <a:gd name="f22" fmla="val 2855082"/>
              <a:gd name="f23" fmla="val 2857178"/>
              <a:gd name="f24" fmla="val 1175360"/>
              <a:gd name="f25" fmla="val 2859273"/>
              <a:gd name="f26" fmla="val 1823738"/>
              <a:gd name="f27" fmla="val 2861369"/>
              <a:gd name="f28" fmla="val 2472117"/>
              <a:gd name="f29" fmla="val 2483869"/>
              <a:gd name="f30" fmla="val 2318121"/>
              <a:gd name="f31" fmla="val 2052449"/>
              <a:gd name="f32" fmla="val 2439541"/>
              <a:gd name="f33" fmla="val 2765302"/>
              <a:gd name="f34" fmla="val 430441"/>
              <a:gd name="f35" fmla="val 402054"/>
              <a:gd name="f36" fmla="val 1896442"/>
              <a:gd name="f37" fmla="val 149589"/>
              <a:gd name="f38" fmla="val 2115835"/>
              <a:gd name="f39" fmla="val 2106"/>
              <a:gd name="f40" fmla="val 2406065"/>
              <a:gd name="f41" fmla="val 22"/>
              <a:gd name="f42" fmla="val 2537987"/>
              <a:gd name="f43" fmla="val -925"/>
              <a:gd name="f44" fmla="val 2684544"/>
              <a:gd name="f45" fmla="val 28169"/>
              <a:gd name="f46" fmla="val 2853673"/>
              <a:gd name="f47" fmla="val 91100"/>
              <a:gd name="f48" fmla="val 2854039"/>
              <a:gd name="f49" fmla="val 204214"/>
              <a:gd name="f50" fmla="val 2854404"/>
              <a:gd name="f51" fmla="val 317327"/>
              <a:gd name="f52" fmla="val 2854770"/>
              <a:gd name="f53" fmla="val 3120669"/>
              <a:gd name="f54" fmla="val 428517"/>
              <a:gd name="f55" fmla="val 738345"/>
              <a:gd name="f56" fmla="val 102477"/>
              <a:gd name="f57" fmla="val 385229"/>
              <a:gd name="f58" fmla="val 385595"/>
              <a:gd name="f59" fmla="val 385960"/>
              <a:gd name="f60" fmla="val 386326"/>
              <a:gd name="f61" fmla="val 555455"/>
              <a:gd name="f62" fmla="val 702013"/>
              <a:gd name="f63" fmla="val 833935"/>
              <a:gd name="f64" fmla="val 1124164"/>
              <a:gd name="f65" fmla="val 1343558"/>
              <a:gd name="f66" fmla="val 1187550"/>
              <a:gd name="f67" fmla="val 756130"/>
              <a:gd name="f68" fmla="val 378630"/>
              <a:gd name="f69" fmla="val 384918"/>
              <a:gd name="f70" fmla="val 239143"/>
              <a:gd name="f71" fmla="val 229618"/>
              <a:gd name="f72" fmla="val 2690698"/>
              <a:gd name="f73" fmla="val 773243"/>
              <a:gd name="f74" fmla="val 2466244"/>
              <a:gd name="f75" fmla="val 1081748"/>
              <a:gd name="f76" fmla="val 2626096"/>
              <a:gd name="f77" fmla="+- 0 0 -90"/>
              <a:gd name="f78" fmla="*/ f3 1 3239999"/>
              <a:gd name="f79" fmla="*/ f4 1 3032924"/>
              <a:gd name="f80" fmla="val f5"/>
              <a:gd name="f81" fmla="val f6"/>
              <a:gd name="f82" fmla="val f7"/>
              <a:gd name="f83" fmla="*/ f77 f0 1"/>
              <a:gd name="f84" fmla="+- f82 0 f80"/>
              <a:gd name="f85" fmla="+- f81 0 f80"/>
              <a:gd name="f86" fmla="*/ f83 1 f2"/>
              <a:gd name="f87" fmla="*/ f85 1 3239999"/>
              <a:gd name="f88" fmla="*/ f84 1 3032924"/>
              <a:gd name="f89" fmla="*/ 1576606 f85 1"/>
              <a:gd name="f90" fmla="*/ 2778202 f84 1"/>
              <a:gd name="f91" fmla="*/ 1663394 f85 1"/>
              <a:gd name="f92" fmla="*/ 2776423 f84 1"/>
              <a:gd name="f93" fmla="*/ 2991331 f85 1"/>
              <a:gd name="f94" fmla="*/ 2709748 f84 1"/>
              <a:gd name="f95" fmla="*/ 3000856 f85 1"/>
              <a:gd name="f96" fmla="*/ 526981 f84 1"/>
              <a:gd name="f97" fmla="*/ 2855082 f85 1"/>
              <a:gd name="f98" fmla="*/ 2861369 f85 1"/>
              <a:gd name="f99" fmla="*/ 2472117 f84 1"/>
              <a:gd name="f100" fmla="*/ 2765302 f84 1"/>
              <a:gd name="f101" fmla="*/ 430441 f84 1"/>
              <a:gd name="f102" fmla="*/ 402054 f84 1"/>
              <a:gd name="f103" fmla="*/ 2406065 f85 1"/>
              <a:gd name="f104" fmla="*/ 22 f84 1"/>
              <a:gd name="f105" fmla="*/ 2853673 f85 1"/>
              <a:gd name="f106" fmla="*/ 91100 f84 1"/>
              <a:gd name="f107" fmla="*/ 2854770 f85 1"/>
              <a:gd name="f108" fmla="*/ 3120669 f85 1"/>
              <a:gd name="f109" fmla="*/ 428517 f84 1"/>
              <a:gd name="f110" fmla="*/ 738345 f84 1"/>
              <a:gd name="f111" fmla="*/ 3239999 f85 1"/>
              <a:gd name="f112" fmla="*/ 3032924 f84 1"/>
              <a:gd name="f113" fmla="*/ 0 f85 1"/>
              <a:gd name="f114" fmla="*/ 102477 f85 1"/>
              <a:gd name="f115" fmla="*/ 385229 f85 1"/>
              <a:gd name="f116" fmla="*/ 386326 f85 1"/>
              <a:gd name="f117" fmla="*/ 833935 f85 1"/>
              <a:gd name="f118" fmla="*/ 378630 f85 1"/>
              <a:gd name="f119" fmla="*/ 384918 f85 1"/>
              <a:gd name="f120" fmla="*/ 239143 f85 1"/>
              <a:gd name="f121" fmla="*/ 229618 f85 1"/>
              <a:gd name="f122" fmla="*/ 2690698 f84 1"/>
              <a:gd name="f123" fmla="+- f86 0 f1"/>
              <a:gd name="f124" fmla="*/ f89 1 3239999"/>
              <a:gd name="f125" fmla="*/ f90 1 3032924"/>
              <a:gd name="f126" fmla="*/ f91 1 3239999"/>
              <a:gd name="f127" fmla="*/ f92 1 3032924"/>
              <a:gd name="f128" fmla="*/ f93 1 3239999"/>
              <a:gd name="f129" fmla="*/ f94 1 3032924"/>
              <a:gd name="f130" fmla="*/ f95 1 3239999"/>
              <a:gd name="f131" fmla="*/ f96 1 3032924"/>
              <a:gd name="f132" fmla="*/ f97 1 3239999"/>
              <a:gd name="f133" fmla="*/ f98 1 3239999"/>
              <a:gd name="f134" fmla="*/ f99 1 3032924"/>
              <a:gd name="f135" fmla="*/ f100 1 3032924"/>
              <a:gd name="f136" fmla="*/ f101 1 3032924"/>
              <a:gd name="f137" fmla="*/ f102 1 3032924"/>
              <a:gd name="f138" fmla="*/ f103 1 3239999"/>
              <a:gd name="f139" fmla="*/ f104 1 3032924"/>
              <a:gd name="f140" fmla="*/ f105 1 3239999"/>
              <a:gd name="f141" fmla="*/ f106 1 3032924"/>
              <a:gd name="f142" fmla="*/ f107 1 3239999"/>
              <a:gd name="f143" fmla="*/ f108 1 3239999"/>
              <a:gd name="f144" fmla="*/ f109 1 3032924"/>
              <a:gd name="f145" fmla="*/ f110 1 3032924"/>
              <a:gd name="f146" fmla="*/ f111 1 3239999"/>
              <a:gd name="f147" fmla="*/ f112 1 3032924"/>
              <a:gd name="f148" fmla="*/ f113 1 3239999"/>
              <a:gd name="f149" fmla="*/ f114 1 3239999"/>
              <a:gd name="f150" fmla="*/ f115 1 3239999"/>
              <a:gd name="f151" fmla="*/ f116 1 3239999"/>
              <a:gd name="f152" fmla="*/ f117 1 3239999"/>
              <a:gd name="f153" fmla="*/ f118 1 3239999"/>
              <a:gd name="f154" fmla="*/ f119 1 3239999"/>
              <a:gd name="f155" fmla="*/ f120 1 3239999"/>
              <a:gd name="f156" fmla="*/ f121 1 3239999"/>
              <a:gd name="f157" fmla="*/ f122 1 3032924"/>
              <a:gd name="f158" fmla="*/ f80 1 f87"/>
              <a:gd name="f159" fmla="*/ f81 1 f87"/>
              <a:gd name="f160" fmla="*/ f80 1 f88"/>
              <a:gd name="f161" fmla="*/ f82 1 f88"/>
              <a:gd name="f162" fmla="*/ f124 1 f87"/>
              <a:gd name="f163" fmla="*/ f125 1 f88"/>
              <a:gd name="f164" fmla="*/ f126 1 f87"/>
              <a:gd name="f165" fmla="*/ f127 1 f88"/>
              <a:gd name="f166" fmla="*/ f128 1 f87"/>
              <a:gd name="f167" fmla="*/ f129 1 f88"/>
              <a:gd name="f168" fmla="*/ f130 1 f87"/>
              <a:gd name="f169" fmla="*/ f131 1 f88"/>
              <a:gd name="f170" fmla="*/ f132 1 f87"/>
              <a:gd name="f171" fmla="*/ f133 1 f87"/>
              <a:gd name="f172" fmla="*/ f134 1 f88"/>
              <a:gd name="f173" fmla="*/ f135 1 f88"/>
              <a:gd name="f174" fmla="*/ f136 1 f88"/>
              <a:gd name="f175" fmla="*/ f137 1 f88"/>
              <a:gd name="f176" fmla="*/ f138 1 f87"/>
              <a:gd name="f177" fmla="*/ f139 1 f88"/>
              <a:gd name="f178" fmla="*/ f140 1 f87"/>
              <a:gd name="f179" fmla="*/ f141 1 f88"/>
              <a:gd name="f180" fmla="*/ f142 1 f87"/>
              <a:gd name="f181" fmla="*/ f143 1 f87"/>
              <a:gd name="f182" fmla="*/ f144 1 f88"/>
              <a:gd name="f183" fmla="*/ f145 1 f88"/>
              <a:gd name="f184" fmla="*/ f146 1 f87"/>
              <a:gd name="f185" fmla="*/ f147 1 f88"/>
              <a:gd name="f186" fmla="*/ f148 1 f87"/>
              <a:gd name="f187" fmla="*/ f149 1 f87"/>
              <a:gd name="f188" fmla="*/ f150 1 f87"/>
              <a:gd name="f189" fmla="*/ f151 1 f87"/>
              <a:gd name="f190" fmla="*/ f152 1 f87"/>
              <a:gd name="f191" fmla="*/ f153 1 f87"/>
              <a:gd name="f192" fmla="*/ f154 1 f87"/>
              <a:gd name="f193" fmla="*/ f155 1 f87"/>
              <a:gd name="f194" fmla="*/ f156 1 f87"/>
              <a:gd name="f195" fmla="*/ f157 1 f88"/>
              <a:gd name="f196" fmla="*/ f158 f78 1"/>
              <a:gd name="f197" fmla="*/ f159 f78 1"/>
              <a:gd name="f198" fmla="*/ f161 f79 1"/>
              <a:gd name="f199" fmla="*/ f160 f79 1"/>
              <a:gd name="f200" fmla="*/ f162 f78 1"/>
              <a:gd name="f201" fmla="*/ f163 f79 1"/>
              <a:gd name="f202" fmla="*/ f164 f78 1"/>
              <a:gd name="f203" fmla="*/ f165 f79 1"/>
              <a:gd name="f204" fmla="*/ f166 f78 1"/>
              <a:gd name="f205" fmla="*/ f167 f79 1"/>
              <a:gd name="f206" fmla="*/ f168 f78 1"/>
              <a:gd name="f207" fmla="*/ f169 f79 1"/>
              <a:gd name="f208" fmla="*/ f170 f78 1"/>
              <a:gd name="f209" fmla="*/ f171 f78 1"/>
              <a:gd name="f210" fmla="*/ f172 f79 1"/>
              <a:gd name="f211" fmla="*/ f173 f79 1"/>
              <a:gd name="f212" fmla="*/ f174 f79 1"/>
              <a:gd name="f213" fmla="*/ f175 f79 1"/>
              <a:gd name="f214" fmla="*/ f176 f78 1"/>
              <a:gd name="f215" fmla="*/ f177 f79 1"/>
              <a:gd name="f216" fmla="*/ f178 f78 1"/>
              <a:gd name="f217" fmla="*/ f179 f79 1"/>
              <a:gd name="f218" fmla="*/ f180 f78 1"/>
              <a:gd name="f219" fmla="*/ f181 f78 1"/>
              <a:gd name="f220" fmla="*/ f182 f79 1"/>
              <a:gd name="f221" fmla="*/ f183 f79 1"/>
              <a:gd name="f222" fmla="*/ f184 f78 1"/>
              <a:gd name="f223" fmla="*/ f185 f79 1"/>
              <a:gd name="f224" fmla="*/ f186 f78 1"/>
              <a:gd name="f225" fmla="*/ f187 f78 1"/>
              <a:gd name="f226" fmla="*/ f188 f78 1"/>
              <a:gd name="f227" fmla="*/ f189 f78 1"/>
              <a:gd name="f228" fmla="*/ f190 f78 1"/>
              <a:gd name="f229" fmla="*/ f191 f78 1"/>
              <a:gd name="f230" fmla="*/ f192 f78 1"/>
              <a:gd name="f231" fmla="*/ f193 f78 1"/>
              <a:gd name="f232" fmla="*/ f194 f78 1"/>
              <a:gd name="f233" fmla="*/ f195 f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3">
                <a:pos x="f200" y="f201"/>
              </a:cxn>
              <a:cxn ang="f123">
                <a:pos x="f202" y="f201"/>
              </a:cxn>
              <a:cxn ang="f123">
                <a:pos x="f202" y="f203"/>
              </a:cxn>
              <a:cxn ang="f123">
                <a:pos x="f204" y="f205"/>
              </a:cxn>
              <a:cxn ang="f123">
                <a:pos x="f206" y="f207"/>
              </a:cxn>
              <a:cxn ang="f123">
                <a:pos x="f208" y="f207"/>
              </a:cxn>
              <a:cxn ang="f123">
                <a:pos x="f209" y="f210"/>
              </a:cxn>
              <a:cxn ang="f123">
                <a:pos x="f202" y="f211"/>
              </a:cxn>
              <a:cxn ang="f123">
                <a:pos x="f202" y="f207"/>
              </a:cxn>
              <a:cxn ang="f123">
                <a:pos x="f202" y="f212"/>
              </a:cxn>
              <a:cxn ang="f123">
                <a:pos x="f202" y="f213"/>
              </a:cxn>
              <a:cxn ang="f123">
                <a:pos x="f214" y="f215"/>
              </a:cxn>
              <a:cxn ang="f123">
                <a:pos x="f216" y="f217"/>
              </a:cxn>
              <a:cxn ang="f123">
                <a:pos x="f218" y="f212"/>
              </a:cxn>
              <a:cxn ang="f123">
                <a:pos x="f219" y="f220"/>
              </a:cxn>
              <a:cxn ang="f123">
                <a:pos x="f219" y="f221"/>
              </a:cxn>
              <a:cxn ang="f123">
                <a:pos x="f222" y="f221"/>
              </a:cxn>
              <a:cxn ang="f123">
                <a:pos x="f222" y="f223"/>
              </a:cxn>
              <a:cxn ang="f123">
                <a:pos x="f224" y="f223"/>
              </a:cxn>
              <a:cxn ang="f123">
                <a:pos x="f224" y="f221"/>
              </a:cxn>
              <a:cxn ang="f123">
                <a:pos x="f225" y="f221"/>
              </a:cxn>
              <a:cxn ang="f123">
                <a:pos x="f225" y="f220"/>
              </a:cxn>
              <a:cxn ang="f123">
                <a:pos x="f226" y="f212"/>
              </a:cxn>
              <a:cxn ang="f123">
                <a:pos x="f227" y="f217"/>
              </a:cxn>
              <a:cxn ang="f123">
                <a:pos x="f228" y="f215"/>
              </a:cxn>
              <a:cxn ang="f123">
                <a:pos x="f200" y="f213"/>
              </a:cxn>
              <a:cxn ang="f123">
                <a:pos x="f200" y="f212"/>
              </a:cxn>
              <a:cxn ang="f123">
                <a:pos x="f200" y="f207"/>
              </a:cxn>
              <a:cxn ang="f123">
                <a:pos x="f200" y="f211"/>
              </a:cxn>
              <a:cxn ang="f123">
                <a:pos x="f229" y="f210"/>
              </a:cxn>
              <a:cxn ang="f123">
                <a:pos x="f230" y="f207"/>
              </a:cxn>
              <a:cxn ang="f123">
                <a:pos x="f231" y="f207"/>
              </a:cxn>
              <a:cxn ang="f123">
                <a:pos x="f232" y="f233"/>
              </a:cxn>
              <a:cxn ang="f123">
                <a:pos x="f200" y="f203"/>
              </a:cxn>
            </a:cxnLst>
            <a:rect l="f196" t="f199" r="f197" b="f198"/>
            <a:pathLst>
              <a:path w="3239999" h="3032924">
                <a:moveTo>
                  <a:pt x="f8" y="f9"/>
                </a:moveTo>
                <a:cubicBezTo>
                  <a:pt x="f8" y="f10"/>
                  <a:pt x="f11" y="f12"/>
                  <a:pt x="f11" y="f9"/>
                </a:cubicBezTo>
                <a:lnTo>
                  <a:pt x="f11" y="f13"/>
                </a:lnTo>
                <a:cubicBezTo>
                  <a:pt x="f14" y="f15"/>
                  <a:pt x="f16" y="f17"/>
                  <a:pt x="f18" y="f19"/>
                </a:cubicBezTo>
                <a:lnTo>
                  <a:pt x="f20" y="f21"/>
                </a:lnTo>
                <a:lnTo>
                  <a:pt x="f22" y="f21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11" y="f33"/>
                </a:cubicBezTo>
                <a:lnTo>
                  <a:pt x="f11" y="f21"/>
                </a:lnTo>
                <a:lnTo>
                  <a:pt x="f11" y="f34"/>
                </a:lnTo>
                <a:lnTo>
                  <a:pt x="f11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34"/>
                </a:cubicBezTo>
                <a:lnTo>
                  <a:pt x="f53" y="f54"/>
                </a:lnTo>
                <a:lnTo>
                  <a:pt x="f53" y="f55"/>
                </a:lnTo>
                <a:lnTo>
                  <a:pt x="f6" y="f55"/>
                </a:lnTo>
                <a:lnTo>
                  <a:pt x="f6" y="f7"/>
                </a:lnTo>
                <a:lnTo>
                  <a:pt x="f5" y="f7"/>
                </a:lnTo>
                <a:lnTo>
                  <a:pt x="f5" y="f55"/>
                </a:lnTo>
                <a:lnTo>
                  <a:pt x="f56" y="f55"/>
                </a:lnTo>
                <a:lnTo>
                  <a:pt x="f56" y="f54"/>
                </a:lnTo>
                <a:lnTo>
                  <a:pt x="f57" y="f34"/>
                </a:lnTo>
                <a:cubicBezTo>
                  <a:pt x="f58" y="f51"/>
                  <a:pt x="f59" y="f49"/>
                  <a:pt x="f60" y="f47"/>
                </a:cubicBezTo>
                <a:cubicBezTo>
                  <a:pt x="f61" y="f45"/>
                  <a:pt x="f62" y="f43"/>
                  <a:pt x="f63" y="f41"/>
                </a:cubicBezTo>
                <a:cubicBezTo>
                  <a:pt x="f64" y="f39"/>
                  <a:pt x="f65" y="f37"/>
                  <a:pt x="f8" y="f35"/>
                </a:cubicBezTo>
                <a:lnTo>
                  <a:pt x="f8" y="f34"/>
                </a:lnTo>
                <a:lnTo>
                  <a:pt x="f8" y="f21"/>
                </a:lnTo>
                <a:lnTo>
                  <a:pt x="f8" y="f33"/>
                </a:lnTo>
                <a:cubicBezTo>
                  <a:pt x="f66" y="f32"/>
                  <a:pt x="f67" y="f30"/>
                  <a:pt x="f68" y="f28"/>
                </a:cubicBezTo>
                <a:lnTo>
                  <a:pt x="f69" y="f21"/>
                </a:lnTo>
                <a:lnTo>
                  <a:pt x="f70" y="f21"/>
                </a:lnTo>
                <a:lnTo>
                  <a:pt x="f71" y="f72"/>
                </a:lnTo>
                <a:cubicBezTo>
                  <a:pt x="f73" y="f74"/>
                  <a:pt x="f75" y="f76"/>
                  <a:pt x="f8" y="f13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BE1B11F4-47E5-4B8E-A8CA-C0A128070B03}"/>
              </a:ext>
            </a:extLst>
          </p:cNvPr>
          <p:cNvSpPr/>
          <p:nvPr/>
        </p:nvSpPr>
        <p:spPr>
          <a:xfrm>
            <a:off x="4376236" y="4613422"/>
            <a:ext cx="508150" cy="508150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15456"/>
              <a:gd name="f5" fmla="val 380544"/>
              <a:gd name="f6" fmla="val 385333"/>
              <a:gd name="f7" fmla="val 2854667"/>
              <a:gd name="f8" fmla="val 1529120"/>
              <a:gd name="f9" fmla="val 1267123"/>
              <a:gd name="f10" fmla="val 2430711"/>
              <a:gd name="f11" fmla="val 997530"/>
              <a:gd name="f12" fmla="val 1721825"/>
              <a:gd name="f13" fmla="val 436017"/>
              <a:gd name="f14" fmla="val 1672600"/>
              <a:gd name="f15" fmla="val 600235"/>
              <a:gd name="f16" fmla="val 1185112"/>
              <a:gd name="f17" fmla="val 1132790"/>
              <a:gd name="f18" fmla="val 1359573"/>
              <a:gd name="f19" fmla="val 1278822"/>
              <a:gd name="f20" fmla="val 1550851"/>
              <a:gd name="f21" fmla="val 1544730"/>
              <a:gd name="f22" fmla="val 1923929"/>
              <a:gd name="f23" fmla="val 1789452"/>
              <a:gd name="f24" fmla="val 1379400"/>
              <a:gd name="f25" fmla="val 1927092"/>
              <a:gd name="f26" fmla="val 1088696"/>
              <a:gd name="f27" fmla="val 2233403"/>
              <a:gd name="f28" fmla="val 596568"/>
              <a:gd name="f29" fmla="val 2770666"/>
              <a:gd name="f30" fmla="val 2331495"/>
              <a:gd name="f31" fmla="val 1220469"/>
              <a:gd name="f32" fmla="val 1907612"/>
              <a:gd name="f33" fmla="val 2113878"/>
              <a:gd name="f34" fmla="val 1578489"/>
              <a:gd name="f35" fmla="val 2858395"/>
              <a:gd name="f36" fmla="*/ f0 1 3240000"/>
              <a:gd name="f37" fmla="*/ f1 1 3240000"/>
              <a:gd name="f38" fmla="val f2"/>
              <a:gd name="f39" fmla="val f3"/>
              <a:gd name="f40" fmla="+- f39 0 f38"/>
              <a:gd name="f41" fmla="*/ f40 1 3240000"/>
              <a:gd name="f42" fmla="*/ f38 1 f41"/>
              <a:gd name="f43" fmla="*/ f39 1 f41"/>
              <a:gd name="f44" fmla="*/ f42 f36 1"/>
              <a:gd name="f45" fmla="*/ f43 f36 1"/>
              <a:gd name="f46" fmla="*/ f43 f37 1"/>
              <a:gd name="f47" fmla="*/ f4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3240000" h="3240000">
                <a:moveTo>
                  <a:pt x="f4" y="f5"/>
                </a:moveTo>
                <a:lnTo>
                  <a:pt x="f4" y="f6"/>
                </a:lnTo>
                <a:lnTo>
                  <a:pt x="f6" y="f6"/>
                </a:lnTo>
                <a:lnTo>
                  <a:pt x="f6" y="f7"/>
                </a:lnTo>
                <a:lnTo>
                  <a:pt x="f8" y="f7"/>
                </a:ln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29" y="f28"/>
                </a:lnTo>
                <a:cubicBezTo>
                  <a:pt x="f30" y="f31"/>
                  <a:pt x="f32" y="f33"/>
                  <a:pt x="f34" y="f7"/>
                </a:cubicBezTo>
                <a:lnTo>
                  <a:pt x="f7" y="f7"/>
                </a:lnTo>
                <a:lnTo>
                  <a:pt x="f7" y="f28"/>
                </a:lnTo>
                <a:lnTo>
                  <a:pt x="f35" y="f28"/>
                </a:lnTo>
                <a:lnTo>
                  <a:pt x="f35" y="f5"/>
                </a:lnTo>
                <a:close/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0D4EFDE3-4FF7-76EE-A3F4-B7EED2987D68}"/>
              </a:ext>
            </a:extLst>
          </p:cNvPr>
          <p:cNvSpPr/>
          <p:nvPr/>
        </p:nvSpPr>
        <p:spPr>
          <a:xfrm rot="18805987">
            <a:off x="10126699" y="1539355"/>
            <a:ext cx="551840" cy="546088"/>
          </a:xfrm>
          <a:custGeom>
            <a:avLst/>
            <a:gdLst>
              <a:gd name="f0" fmla="val w"/>
              <a:gd name="f1" fmla="val h"/>
              <a:gd name="f2" fmla="val 0"/>
              <a:gd name="f3" fmla="val 1807240"/>
              <a:gd name="f4" fmla="val 1788383"/>
              <a:gd name="f5" fmla="val 712876"/>
              <a:gd name="f6" fmla="val 1117592"/>
              <a:gd name="f7" fmla="val 771173"/>
              <a:gd name="f8" fmla="val 1181828"/>
              <a:gd name="f9" fmla="val 811089"/>
              <a:gd name="f10" fmla="val 1255910"/>
              <a:gd name="f11" fmla="val 847925"/>
              <a:gd name="f12" fmla="val 1348018"/>
              <a:gd name="f13" fmla="val 814544"/>
              <a:gd name="f14" fmla="val 1418896"/>
              <a:gd name="f15" fmla="val 753893"/>
              <a:gd name="f16" fmla="val 1474052"/>
              <a:gd name="f17" fmla="val 679064"/>
              <a:gd name="f18" fmla="val 1498332"/>
              <a:gd name="f19" fmla="val 308226"/>
              <a:gd name="f20" fmla="val 1106637"/>
              <a:gd name="f21" fmla="val 336560"/>
              <a:gd name="f22" fmla="val 1033247"/>
              <a:gd name="f23" fmla="val 394949"/>
              <a:gd name="f24" fmla="val 975701"/>
              <a:gd name="f25" fmla="val 467546"/>
              <a:gd name="f26" fmla="val 946245"/>
              <a:gd name="f27" fmla="val 577903"/>
              <a:gd name="f28" fmla="val 998968"/>
              <a:gd name="f29" fmla="val 654580"/>
              <a:gd name="f30" fmla="val 1053357"/>
              <a:gd name="f31" fmla="val 1038527"/>
              <a:gd name="f32" fmla="val 398886"/>
              <a:gd name="f33" fmla="val 1405560"/>
              <a:gd name="f34" fmla="val 786562"/>
              <a:gd name="f35" fmla="val 1374476"/>
              <a:gd name="f36" fmla="val 799049"/>
              <a:gd name="f37" fmla="val 1340402"/>
              <a:gd name="f38" fmla="val 804299"/>
              <a:gd name="f39" fmla="val 1305054"/>
              <a:gd name="f40" fmla="val 803332"/>
              <a:gd name="f41" fmla="val 1008167"/>
              <a:gd name="f42" fmla="val 795212"/>
              <a:gd name="f43" fmla="val 1016288"/>
              <a:gd name="f44" fmla="val 498325"/>
              <a:gd name="f45" fmla="val 1017255"/>
              <a:gd name="f46" fmla="val 462976"/>
              <a:gd name="f47" fmla="val 1024360"/>
              <a:gd name="f48" fmla="val 429240"/>
              <a:gd name="f49" fmla="val 1097925"/>
              <a:gd name="f50" fmla="val 218888"/>
              <a:gd name="f51" fmla="val 992582"/>
              <a:gd name="f52" fmla="val 279303"/>
              <a:gd name="f53" fmla="val 921871"/>
              <a:gd name="f54" fmla="val 392886"/>
              <a:gd name="f55" fmla="val 921053"/>
              <a:gd name="f56" fmla="val 523256"/>
              <a:gd name="f57" fmla="val 919136"/>
              <a:gd name="f58" fmla="val 828763"/>
              <a:gd name="f59" fmla="val 830924"/>
              <a:gd name="f60" fmla="val 915875"/>
              <a:gd name="f61" fmla="val 525417"/>
              <a:gd name="f62" fmla="val 913958"/>
              <a:gd name="f63" fmla="val 403891"/>
              <a:gd name="f64" fmla="val 913196"/>
              <a:gd name="f65" fmla="val 296188"/>
              <a:gd name="f66" fmla="val 973343"/>
              <a:gd name="f67" fmla="val 234366"/>
              <a:gd name="f68" fmla="val 1067831"/>
              <a:gd name="f69" fmla="val 710285"/>
              <a:gd name="f70" fmla="val 1570519"/>
              <a:gd name="f71" fmla="val 811872"/>
              <a:gd name="f72" fmla="val 1510375"/>
              <a:gd name="f73" fmla="val 878808"/>
              <a:gd name="f74" fmla="val 1399439"/>
              <a:gd name="f75" fmla="val 879603"/>
              <a:gd name="f76" fmla="val 1272618"/>
              <a:gd name="f77" fmla="val 881520"/>
              <a:gd name="f78" fmla="val 967111"/>
              <a:gd name="f79" fmla="val 969732"/>
              <a:gd name="f80" fmla="val 879999"/>
              <a:gd name="f81" fmla="val 1275239"/>
              <a:gd name="f82" fmla="val 881916"/>
              <a:gd name="f83" fmla="val 1400271"/>
              <a:gd name="f84" fmla="val 882701"/>
              <a:gd name="f85" fmla="val 1510670"/>
              <a:gd name="f86" fmla="val 819011"/>
              <a:gd name="f87" fmla="val 1573529"/>
              <a:gd name="f88" fmla="val 721242"/>
              <a:gd name="f89" fmla="val 1162945"/>
              <a:gd name="f90" fmla="val 27894"/>
              <a:gd name="f91" fmla="val 1782798"/>
              <a:gd name="f92" fmla="val 682611"/>
              <a:gd name="f93" fmla="val 1816692"/>
              <a:gd name="f94" fmla="val 718411"/>
              <a:gd name="f95" fmla="val 1815147"/>
              <a:gd name="f96" fmla="val 774907"/>
              <a:gd name="f97" fmla="val 1779347"/>
              <a:gd name="f98" fmla="val 808801"/>
              <a:gd name="f99" fmla="val 1743547"/>
              <a:gd name="f100" fmla="val 842694"/>
              <a:gd name="f101" fmla="val 1687050"/>
              <a:gd name="f102" fmla="val 841149"/>
              <a:gd name="f103" fmla="val 1653157"/>
              <a:gd name="f104" fmla="val 805349"/>
              <a:gd name="f105" fmla="val 1644015"/>
              <a:gd name="f106" fmla="val 795693"/>
              <a:gd name="f107" fmla="val 1561789"/>
              <a:gd name="f108" fmla="val 910282"/>
              <a:gd name="f109" fmla="val 1426630"/>
              <a:gd name="f110" fmla="val 983636"/>
              <a:gd name="f111" fmla="val 1274606"/>
              <a:gd name="f112" fmla="val 982683"/>
              <a:gd name="f113" fmla="val 980378"/>
              <a:gd name="f114" fmla="val 980836"/>
              <a:gd name="f115" fmla="val 1270380"/>
              <a:gd name="f116" fmla="val 1427425"/>
              <a:gd name="f117" fmla="val 901198"/>
              <a:gd name="f118" fmla="val 1565976"/>
              <a:gd name="f119" fmla="val 779756"/>
              <a:gd name="f120" fmla="val 1647056"/>
              <a:gd name="f121" fmla="val 807405"/>
              <a:gd name="f122" fmla="val 1681913"/>
              <a:gd name="f123" fmla="val 803595"/>
              <a:gd name="f124" fmla="val 1732594"/>
              <a:gd name="f125" fmla="val 770486"/>
              <a:gd name="f126" fmla="val 1763941"/>
              <a:gd name="f127" fmla="val 734686"/>
              <a:gd name="f128" fmla="val 1797834"/>
              <a:gd name="f129" fmla="val 678189"/>
              <a:gd name="f130" fmla="val 1796289"/>
              <a:gd name="f131" fmla="val 644296"/>
              <a:gd name="f132" fmla="val 1760489"/>
              <a:gd name="f133" fmla="val 24442"/>
              <a:gd name="f134" fmla="val 1105772"/>
              <a:gd name="f135" fmla="val -9451"/>
              <a:gd name="f136" fmla="val 1069973"/>
              <a:gd name="f137" fmla="val -7906"/>
              <a:gd name="f138" fmla="val 1013476"/>
              <a:gd name="f139" fmla="val 979583"/>
              <a:gd name="f140" fmla="val 63694"/>
              <a:gd name="f141" fmla="val 945689"/>
              <a:gd name="f142" fmla="val 120190"/>
              <a:gd name="f143" fmla="val 947235"/>
              <a:gd name="f144" fmla="val 154084"/>
              <a:gd name="f145" fmla="val 983034"/>
              <a:gd name="f146" fmla="val 163237"/>
              <a:gd name="f147" fmla="val 992702"/>
              <a:gd name="f148" fmla="val 244774"/>
              <a:gd name="f149" fmla="val 882877"/>
              <a:gd name="f150" fmla="val 375836"/>
              <a:gd name="f151" fmla="val 813180"/>
              <a:gd name="f152" fmla="val 523178"/>
              <a:gd name="f153" fmla="val 818460"/>
              <a:gd name="f154" fmla="val 820284"/>
              <a:gd name="f155" fmla="val 522622"/>
              <a:gd name="f156" fmla="val 821285"/>
              <a:gd name="f157" fmla="val 363119"/>
              <a:gd name="f158" fmla="val 903845"/>
              <a:gd name="f159" fmla="val 223207"/>
              <a:gd name="f160" fmla="val 1028952"/>
              <a:gd name="f161" fmla="val 143673"/>
              <a:gd name="f162" fmla="val 999689"/>
              <a:gd name="f163" fmla="val 108599"/>
              <a:gd name="f164" fmla="val 1002953"/>
              <a:gd name="f165" fmla="val 56445"/>
              <a:gd name="f166" fmla="val 1036755"/>
              <a:gd name="f167" fmla="val 24443"/>
              <a:gd name="f168" fmla="val 1072555"/>
              <a:gd name="f169" fmla="val 1129052"/>
              <a:gd name="f170" fmla="*/ f0 1 1807240"/>
              <a:gd name="f171" fmla="*/ f1 1 1788383"/>
              <a:gd name="f172" fmla="val f2"/>
              <a:gd name="f173" fmla="val f3"/>
              <a:gd name="f174" fmla="val f4"/>
              <a:gd name="f175" fmla="+- f174 0 f172"/>
              <a:gd name="f176" fmla="+- f173 0 f172"/>
              <a:gd name="f177" fmla="*/ f176 1 1807240"/>
              <a:gd name="f178" fmla="*/ f175 1 1788383"/>
              <a:gd name="f179" fmla="*/ f172 1 f177"/>
              <a:gd name="f180" fmla="*/ f173 1 f177"/>
              <a:gd name="f181" fmla="*/ f172 1 f178"/>
              <a:gd name="f182" fmla="*/ f174 1 f178"/>
              <a:gd name="f183" fmla="*/ f179 f170 1"/>
              <a:gd name="f184" fmla="*/ f180 f170 1"/>
              <a:gd name="f185" fmla="*/ f182 f171 1"/>
              <a:gd name="f186" fmla="*/ f181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3" t="f186" r="f184" b="f185"/>
            <a:pathLst>
              <a:path w="1807240" h="178838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lnTo>
                  <a:pt x="f19" y="f20"/>
                </a:ln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5" y="f6"/>
                </a:cubicBezTo>
                <a:close/>
                <a:moveTo>
                  <a:pt x="f31" y="f32"/>
                </a:move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lnTo>
                  <a:pt x="f43" y="f44"/>
                </a:lnTo>
                <a:cubicBezTo>
                  <a:pt x="f45" y="f46"/>
                  <a:pt x="f47" y="f48"/>
                  <a:pt x="f31" y="f32"/>
                </a:cubicBezTo>
                <a:close/>
                <a:moveTo>
                  <a:pt x="f49" y="f50"/>
                </a:move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cubicBezTo>
                  <a:pt x="f63" y="f64"/>
                  <a:pt x="f65" y="f66"/>
                  <a:pt x="f67" y="f68"/>
                </a:cubicBezTo>
                <a:lnTo>
                  <a:pt x="f69" y="f70"/>
                </a:lnTo>
                <a:cubicBezTo>
                  <a:pt x="f71" y="f72"/>
                  <a:pt x="f73" y="f74"/>
                  <a:pt x="f75" y="f76"/>
                </a:cubicBez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close/>
                <a:moveTo>
                  <a:pt x="f89" y="f90"/>
                </a:moveTo>
                <a:lnTo>
                  <a:pt x="f91" y="f92"/>
                </a:ln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104"/>
                </a:cubicBezTo>
                <a:lnTo>
                  <a:pt x="f105" y="f106"/>
                </a:lnTo>
                <a:cubicBezTo>
                  <a:pt x="f107" y="f108"/>
                  <a:pt x="f109" y="f110"/>
                  <a:pt x="f111" y="f112"/>
                </a:cubicBezTo>
                <a:lnTo>
                  <a:pt x="f113" y="f114"/>
                </a:lnTo>
                <a:lnTo>
                  <a:pt x="f113" y="f115"/>
                </a:lnTo>
                <a:cubicBezTo>
                  <a:pt x="f113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lnTo>
                  <a:pt x="f133" y="f134"/>
                </a:lnTo>
                <a:cubicBezTo>
                  <a:pt x="f135" y="f136"/>
                  <a:pt x="f137" y="f138"/>
                  <a:pt x="f90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cubicBezTo>
                  <a:pt x="f148" y="f149"/>
                  <a:pt x="f150" y="f151"/>
                  <a:pt x="f152" y="f151"/>
                </a:cubicBezTo>
                <a:lnTo>
                  <a:pt x="f153" y="f151"/>
                </a:lnTo>
                <a:lnTo>
                  <a:pt x="f154" y="f155"/>
                </a:lnTo>
                <a:cubicBezTo>
                  <a:pt x="f156" y="f157"/>
                  <a:pt x="f158" y="f159"/>
                  <a:pt x="f160" y="f161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35"/>
                  <a:pt x="f169" y="f137"/>
                  <a:pt x="f89" y="f90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0" name="Rectangle 130">
            <a:extLst>
              <a:ext uri="{FF2B5EF4-FFF2-40B4-BE49-F238E27FC236}">
                <a16:creationId xmlns:a16="http://schemas.microsoft.com/office/drawing/2014/main" id="{3AA46EAA-5E90-451D-EE76-4A4566DBEE32}"/>
              </a:ext>
            </a:extLst>
          </p:cNvPr>
          <p:cNvSpPr/>
          <p:nvPr/>
        </p:nvSpPr>
        <p:spPr>
          <a:xfrm>
            <a:off x="10932822" y="1539419"/>
            <a:ext cx="544580" cy="547048"/>
          </a:xfrm>
          <a:custGeom>
            <a:avLst/>
            <a:gdLst>
              <a:gd name="f0" fmla="val w"/>
              <a:gd name="f1" fmla="val h"/>
              <a:gd name="f2" fmla="val 0"/>
              <a:gd name="f3" fmla="val 371900"/>
              <a:gd name="f4" fmla="val 373588"/>
              <a:gd name="f5" fmla="val 297080"/>
              <a:gd name="f6" fmla="val 129105"/>
              <a:gd name="f7" fmla="val 284273"/>
              <a:gd name="f8" fmla="val 219737"/>
              <a:gd name="f9" fmla="val 305496"/>
              <a:gd name="f10" fmla="val 333001"/>
              <a:gd name="f11" fmla="val 228265"/>
              <a:gd name="f12" fmla="val 250807"/>
              <a:gd name="f13" fmla="val 263614"/>
              <a:gd name="f14" fmla="val 157021"/>
              <a:gd name="f15" fmla="val 175826"/>
              <a:gd name="f16" fmla="val 195129"/>
              <a:gd name="f17" fmla="val 93087"/>
              <a:gd name="f18" fmla="val 117372"/>
              <a:gd name="f19" fmla="val 141984"/>
              <a:gd name="f20" fmla="val 123179"/>
              <a:gd name="f21" fmla="val 58494"/>
              <a:gd name="f22" fmla="val 84208"/>
              <a:gd name="f23" fmla="val 95969"/>
              <a:gd name="f24" fmla="val 354346"/>
              <a:gd name="f25" fmla="val 97437"/>
              <a:gd name="f26" fmla="val 356087"/>
              <a:gd name="f27" fmla="val 96136"/>
              <a:gd name="f28" fmla="val 357928"/>
              <a:gd name="f29" fmla="val 96353"/>
              <a:gd name="f30" fmla="val 359747"/>
              <a:gd name="f31" fmla="val 96905"/>
              <a:gd name="f32" fmla="val 360371"/>
              <a:gd name="f33" fmla="val 97095"/>
              <a:gd name="f34" fmla="val 368954"/>
              <a:gd name="f35" fmla="val 99700"/>
              <a:gd name="f36" fmla="val 373801"/>
              <a:gd name="f37" fmla="val 108770"/>
              <a:gd name="f38" fmla="val 371196"/>
              <a:gd name="f39" fmla="val 117354"/>
              <a:gd name="f40" fmla="val 333339"/>
              <a:gd name="f41" fmla="val 242097"/>
              <a:gd name="f42" fmla="val 331591"/>
              <a:gd name="f43" fmla="val 247858"/>
              <a:gd name="f44" fmla="val 326929"/>
              <a:gd name="f45" fmla="val 251935"/>
              <a:gd name="f46" fmla="val 321206"/>
              <a:gd name="f47" fmla="val 252122"/>
              <a:gd name="f48" fmla="val 252873"/>
              <a:gd name="f49" fmla="val 313576"/>
              <a:gd name="f50" fmla="val 313378"/>
              <a:gd name="f51" fmla="val 253010"/>
              <a:gd name="f52" fmla="val 313229"/>
              <a:gd name="f53" fmla="val 252967"/>
              <a:gd name="f54" fmla="val 313080"/>
              <a:gd name="f55" fmla="val 252922"/>
              <a:gd name="f56" fmla="val 312919"/>
              <a:gd name="f57" fmla="val 126251"/>
              <a:gd name="f58" fmla="val 133971"/>
              <a:gd name="f59" fmla="val 281687"/>
              <a:gd name="f60" fmla="val 321075"/>
              <a:gd name="f61" fmla="val 314823"/>
              <a:gd name="f62" fmla="val 318480"/>
              <a:gd name="f63" fmla="val 329614"/>
              <a:gd name="f64" fmla="val 318311"/>
              <a:gd name="f65" fmla="val 336414"/>
              <a:gd name="f66" fmla="val 328969"/>
              <a:gd name="f67" fmla="val 341215"/>
              <a:gd name="f68" fmla="val 359094"/>
              <a:gd name="f69" fmla="val 321920"/>
              <a:gd name="f70" fmla="val 304041"/>
              <a:gd name="f71" fmla="val 286162"/>
              <a:gd name="f72" fmla="val 271668"/>
              <a:gd name="f73" fmla="val 278468"/>
              <a:gd name="f74" fmla="val 289602"/>
              <a:gd name="f75" fmla="val 142850"/>
              <a:gd name="f76" fmla="val 143397"/>
              <a:gd name="f77" fmla="val 316865"/>
              <a:gd name="f78" fmla="val 151629"/>
              <a:gd name="f79" fmla="val 321811"/>
              <a:gd name="f80" fmla="val 156401"/>
              <a:gd name="f81" fmla="val 330956"/>
              <a:gd name="f82" fmla="val 141907"/>
              <a:gd name="f83" fmla="val 124028"/>
              <a:gd name="f84" fmla="val 106149"/>
              <a:gd name="f85" fmla="val 91655"/>
              <a:gd name="f86" fmla="val 329356"/>
              <a:gd name="f87" fmla="val 98032"/>
              <a:gd name="f88" fmla="val 318986"/>
              <a:gd name="f89" fmla="val 108649"/>
              <a:gd name="f90" fmla="val 315212"/>
              <a:gd name="f91" fmla="val 33542"/>
              <a:gd name="f92" fmla="val 34909"/>
              <a:gd name="f93" fmla="val 1773"/>
              <a:gd name="f94" fmla="val 51879"/>
              <a:gd name="f95" fmla="*/ f0 1 371900"/>
              <a:gd name="f96" fmla="*/ f1 1 373588"/>
              <a:gd name="f97" fmla="val f2"/>
              <a:gd name="f98" fmla="val f3"/>
              <a:gd name="f99" fmla="val f4"/>
              <a:gd name="f100" fmla="+- f99 0 f97"/>
              <a:gd name="f101" fmla="+- f98 0 f97"/>
              <a:gd name="f102" fmla="*/ f101 1 371900"/>
              <a:gd name="f103" fmla="*/ f100 1 373588"/>
              <a:gd name="f104" fmla="*/ f97 1 f102"/>
              <a:gd name="f105" fmla="*/ f98 1 f102"/>
              <a:gd name="f106" fmla="*/ f97 1 f103"/>
              <a:gd name="f107" fmla="*/ f99 1 f103"/>
              <a:gd name="f108" fmla="*/ f104 f95 1"/>
              <a:gd name="f109" fmla="*/ f105 f95 1"/>
              <a:gd name="f110" fmla="*/ f107 f96 1"/>
              <a:gd name="f111" fmla="*/ f106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8" t="f111" r="f109" b="f110"/>
            <a:pathLst>
              <a:path w="371900" h="37358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10" y="f6"/>
                </a:lnTo>
                <a:close/>
                <a:moveTo>
                  <a:pt x="f11" y="f6"/>
                </a:moveTo>
                <a:lnTo>
                  <a:pt x="f11" y="f8"/>
                </a:lnTo>
                <a:lnTo>
                  <a:pt x="f12" y="f8"/>
                </a:lnTo>
                <a:lnTo>
                  <a:pt x="f13" y="f6"/>
                </a:lnTo>
                <a:close/>
                <a:moveTo>
                  <a:pt x="f14" y="f6"/>
                </a:moveTo>
                <a:lnTo>
                  <a:pt x="f15" y="f8"/>
                </a:lnTo>
                <a:lnTo>
                  <a:pt x="f16" y="f8"/>
                </a:lnTo>
                <a:lnTo>
                  <a:pt x="f16" y="f6"/>
                </a:lnTo>
                <a:close/>
                <a:moveTo>
                  <a:pt x="f17" y="f6"/>
                </a:moveTo>
                <a:lnTo>
                  <a:pt x="f18" y="f8"/>
                </a:lnTo>
                <a:lnTo>
                  <a:pt x="f19" y="f8"/>
                </a:lnTo>
                <a:lnTo>
                  <a:pt x="f20" y="f6"/>
                </a:lnTo>
                <a:close/>
                <a:moveTo>
                  <a:pt x="f21" y="f2"/>
                </a:moveTo>
                <a:lnTo>
                  <a:pt x="f22" y="f23"/>
                </a:lnTo>
                <a:lnTo>
                  <a:pt x="f24" y="f23"/>
                </a:ln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cubicBezTo>
                  <a:pt x="f34" y="f35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lnTo>
                  <a:pt x="f46" y="f48"/>
                </a:lnTo>
                <a:lnTo>
                  <a:pt x="f49" y="f48"/>
                </a:lnTo>
                <a:cubicBezTo>
                  <a:pt x="f50" y="f51"/>
                  <a:pt x="f52" y="f53"/>
                  <a:pt x="f54" y="f55"/>
                </a:cubicBezTo>
                <a:lnTo>
                  <a:pt x="f56" y="f48"/>
                </a:lnTo>
                <a:lnTo>
                  <a:pt x="f57" y="f48"/>
                </a:lnTo>
                <a:lnTo>
                  <a:pt x="f58" y="f59"/>
                </a:lnTo>
                <a:lnTo>
                  <a:pt x="f60" y="f59"/>
                </a:lnTo>
                <a:lnTo>
                  <a:pt x="f60" y="f61"/>
                </a:lnTo>
                <a:lnTo>
                  <a:pt x="f62" y="f61"/>
                </a:ln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4"/>
                  <a:pt x="f70" y="f4"/>
                </a:cubicBezTo>
                <a:cubicBezTo>
                  <a:pt x="f71" y="f4"/>
                  <a:pt x="f72" y="f68"/>
                  <a:pt x="f72" y="f67"/>
                </a:cubicBezTo>
                <a:cubicBezTo>
                  <a:pt x="f72" y="f66"/>
                  <a:pt x="f73" y="f64"/>
                  <a:pt x="f74" y="f61"/>
                </a:cubicBezTo>
                <a:lnTo>
                  <a:pt x="f75" y="f61"/>
                </a:lnTo>
                <a:lnTo>
                  <a:pt x="f76" y="f77"/>
                </a:lnTo>
                <a:cubicBezTo>
                  <a:pt x="f78" y="f79"/>
                  <a:pt x="f80" y="f81"/>
                  <a:pt x="f80" y="f67"/>
                </a:cubicBezTo>
                <a:cubicBezTo>
                  <a:pt x="f80" y="f68"/>
                  <a:pt x="f82" y="f4"/>
                  <a:pt x="f83" y="f4"/>
                </a:cubicBezTo>
                <a:cubicBezTo>
                  <a:pt x="f84" y="f4"/>
                  <a:pt x="f85" y="f68"/>
                  <a:pt x="f85" y="f67"/>
                </a:cubicBez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lnTo>
                  <a:pt x="f2" y="f92"/>
                </a:lnTo>
                <a:lnTo>
                  <a:pt x="f2" y="f93"/>
                </a:lnTo>
                <a:lnTo>
                  <a:pt x="f94" y="f93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1" name="Right Triangle 17">
            <a:extLst>
              <a:ext uri="{FF2B5EF4-FFF2-40B4-BE49-F238E27FC236}">
                <a16:creationId xmlns:a16="http://schemas.microsoft.com/office/drawing/2014/main" id="{83AB2CA9-1E5E-AC4F-F455-01EBBDA5886F}"/>
              </a:ext>
            </a:extLst>
          </p:cNvPr>
          <p:cNvSpPr/>
          <p:nvPr/>
        </p:nvSpPr>
        <p:spPr>
          <a:xfrm>
            <a:off x="9363474" y="4578025"/>
            <a:ext cx="478148" cy="569323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1999321"/>
              <a:gd name="f6" fmla="val 2603448"/>
              <a:gd name="f7" fmla="val 2772810"/>
              <a:gd name="f8" fmla="val 2528507"/>
              <a:gd name="f9" fmla="val 2263914"/>
              <a:gd name="f10" fmla="val 2230929"/>
              <a:gd name="f11" fmla="val 2516419"/>
              <a:gd name="f12" fmla="val 2435624"/>
              <a:gd name="f13" fmla="val 2688129"/>
              <a:gd name="f14" fmla="val 2940634"/>
              <a:gd name="f15" fmla="val 3145329"/>
              <a:gd name="f16" fmla="val 2011409"/>
              <a:gd name="f17" fmla="val 1806714"/>
              <a:gd name="f18" fmla="val 1576134"/>
              <a:gd name="f19" fmla="val 17032"/>
              <a:gd name="f20" fmla="val 2276728"/>
              <a:gd name="f21" fmla="val 17033"/>
              <a:gd name="f22" fmla="val 1576135"/>
              <a:gd name="f23" fmla="val 1321887"/>
              <a:gd name="f24" fmla="val 996125"/>
              <a:gd name="f25" fmla="val 2160187"/>
              <a:gd name="f26" fmla="val 1979345"/>
              <a:gd name="f27" fmla="val 2161001"/>
              <a:gd name="f28" fmla="val 1738579"/>
              <a:gd name="f29" fmla="val 2402384"/>
              <a:gd name="f30" fmla="val 2700000"/>
              <a:gd name="f31" fmla="val 2997617"/>
              <a:gd name="f32" fmla="val 3238999"/>
              <a:gd name="f33" fmla="val 3239814"/>
              <a:gd name="f34" fmla="val 1436085"/>
              <a:gd name="f35" fmla="val 2287664"/>
              <a:gd name="f36" fmla="val 888809"/>
              <a:gd name="f37" fmla="*/ f0 1 2721114"/>
              <a:gd name="f38" fmla="*/ f1 1 3240000"/>
              <a:gd name="f39" fmla="val f2"/>
              <a:gd name="f40" fmla="val f3"/>
              <a:gd name="f41" fmla="val f4"/>
              <a:gd name="f42" fmla="+- f41 0 f39"/>
              <a:gd name="f43" fmla="+- f40 0 f39"/>
              <a:gd name="f44" fmla="*/ f43 1 2721114"/>
              <a:gd name="f45" fmla="*/ f42 1 3240000"/>
              <a:gd name="f46" fmla="*/ f39 1 f44"/>
              <a:gd name="f47" fmla="*/ f40 1 f44"/>
              <a:gd name="f48" fmla="*/ f39 1 f45"/>
              <a:gd name="f49" fmla="*/ f41 1 f45"/>
              <a:gd name="f50" fmla="*/ f46 f37 1"/>
              <a:gd name="f51" fmla="*/ f47 f37 1"/>
              <a:gd name="f52" fmla="*/ f49 f38 1"/>
              <a:gd name="f53" fmla="*/ f48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0" t="f53" r="f51" b="f52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cubicBezTo>
                  <a:pt x="f11" y="f10"/>
                  <a:pt x="f3" y="f12"/>
                  <a:pt x="f3" y="f13"/>
                </a:cubicBezTo>
                <a:cubicBezTo>
                  <a:pt x="f3" y="f14"/>
                  <a:pt x="f11" y="f15"/>
                  <a:pt x="f9" y="f15"/>
                </a:cubicBezTo>
                <a:cubicBezTo>
                  <a:pt x="f16" y="f15"/>
                  <a:pt x="f17" y="f14"/>
                  <a:pt x="f17" y="f13"/>
                </a:cubicBezTo>
                <a:cubicBezTo>
                  <a:pt x="f17" y="f12"/>
                  <a:pt x="f16" y="f10"/>
                  <a:pt x="f9" y="f10"/>
                </a:cubicBezTo>
                <a:close/>
                <a:moveTo>
                  <a:pt x="f18" y="f19"/>
                </a:moveTo>
                <a:lnTo>
                  <a:pt x="f20" y="f19"/>
                </a:lnTo>
                <a:lnTo>
                  <a:pt x="f20" y="f21"/>
                </a:lnTo>
                <a:lnTo>
                  <a:pt x="f22" y="f21"/>
                </a:lnTo>
                <a:close/>
                <a:moveTo>
                  <a:pt x="f2" y="f19"/>
                </a:moveTo>
                <a:lnTo>
                  <a:pt x="f23" y="f19"/>
                </a:lnTo>
                <a:lnTo>
                  <a:pt x="f23" y="f24"/>
                </a:lnTo>
                <a:lnTo>
                  <a:pt x="f20" y="f24"/>
                </a:lnTo>
                <a:lnTo>
                  <a:pt x="f20" y="f25"/>
                </a:lnTo>
                <a:cubicBezTo>
                  <a:pt x="f26" y="f27"/>
                  <a:pt x="f28" y="f29"/>
                  <a:pt x="f28" y="f30"/>
                </a:cubicBezTo>
                <a:cubicBezTo>
                  <a:pt x="f28" y="f31"/>
                  <a:pt x="f26" y="f32"/>
                  <a:pt x="f20" y="f33"/>
                </a:cubicBezTo>
                <a:lnTo>
                  <a:pt x="f20" y="f4"/>
                </a:lnTo>
                <a:lnTo>
                  <a:pt x="f2" y="f4"/>
                </a:lnTo>
                <a:close/>
                <a:moveTo>
                  <a:pt x="f34" y="f2"/>
                </a:moveTo>
                <a:lnTo>
                  <a:pt x="f35" y="f36"/>
                </a:lnTo>
                <a:lnTo>
                  <a:pt x="f34" y="f36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D2FE9DBD-7C9E-D0E9-C5B4-5D735E1321E3}"/>
              </a:ext>
            </a:extLst>
          </p:cNvPr>
          <p:cNvSpPr/>
          <p:nvPr/>
        </p:nvSpPr>
        <p:spPr>
          <a:xfrm>
            <a:off x="8488430" y="4578025"/>
            <a:ext cx="478148" cy="569323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79233"/>
              <a:gd name="f6" fmla="val 2431577"/>
              <a:gd name="f7" fmla="val 2611489"/>
              <a:gd name="f8" fmla="val 1999321"/>
              <a:gd name="f9" fmla="val 2780851"/>
              <a:gd name="f10" fmla="val 2960763"/>
              <a:gd name="f11" fmla="val 2348595"/>
              <a:gd name="f12" fmla="val 2528507"/>
              <a:gd name="f13" fmla="val 2263914"/>
              <a:gd name="f14" fmla="val 2238970"/>
              <a:gd name="f15" fmla="val 2516419"/>
              <a:gd name="f16" fmla="val 2443665"/>
              <a:gd name="f17" fmla="val 2696170"/>
              <a:gd name="f18" fmla="val 2948675"/>
              <a:gd name="f19" fmla="val 3153370"/>
              <a:gd name="f20" fmla="val 2011409"/>
              <a:gd name="f21" fmla="val 1806714"/>
              <a:gd name="f22" fmla="val 1576134"/>
              <a:gd name="f23" fmla="val 17032"/>
              <a:gd name="f24" fmla="val 2276728"/>
              <a:gd name="f25" fmla="val 17033"/>
              <a:gd name="f26" fmla="val 1576135"/>
              <a:gd name="f27" fmla="val 1321887"/>
              <a:gd name="f28" fmla="val 996125"/>
              <a:gd name="f29" fmla="val 2160187"/>
              <a:gd name="f30" fmla="val 1979345"/>
              <a:gd name="f31" fmla="val 2161001"/>
              <a:gd name="f32" fmla="val 1738579"/>
              <a:gd name="f33" fmla="val 2402384"/>
              <a:gd name="f34" fmla="val 2700000"/>
              <a:gd name="f35" fmla="val 2997617"/>
              <a:gd name="f36" fmla="val 3238999"/>
              <a:gd name="f37" fmla="val 3239814"/>
              <a:gd name="f38" fmla="val 1436085"/>
              <a:gd name="f39" fmla="val 2287664"/>
              <a:gd name="f40" fmla="val 888809"/>
              <a:gd name="f41" fmla="*/ f0 1 2721114"/>
              <a:gd name="f42" fmla="*/ f1 1 3240000"/>
              <a:gd name="f43" fmla="val f2"/>
              <a:gd name="f44" fmla="val f3"/>
              <a:gd name="f45" fmla="val f4"/>
              <a:gd name="f46" fmla="+- f45 0 f43"/>
              <a:gd name="f47" fmla="+- f44 0 f43"/>
              <a:gd name="f48" fmla="*/ f47 1 2721114"/>
              <a:gd name="f49" fmla="*/ f46 1 3240000"/>
              <a:gd name="f50" fmla="*/ f43 1 f48"/>
              <a:gd name="f51" fmla="*/ f44 1 f48"/>
              <a:gd name="f52" fmla="*/ f43 1 f49"/>
              <a:gd name="f53" fmla="*/ f45 1 f49"/>
              <a:gd name="f54" fmla="*/ f50 f41 1"/>
              <a:gd name="f55" fmla="*/ f51 f41 1"/>
              <a:gd name="f56" fmla="*/ f53 f42 1"/>
              <a:gd name="f57" fmla="*/ f5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7" r="f55" b="f56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9"/>
                </a:lnTo>
                <a:lnTo>
                  <a:pt x="f5" y="f9"/>
                </a:lnTo>
                <a:lnTo>
                  <a:pt x="f5" y="f10"/>
                </a:lnTo>
                <a:lnTo>
                  <a:pt x="f11" y="f10"/>
                </a:lnTo>
                <a:lnTo>
                  <a:pt x="f11" y="f9"/>
                </a:lnTo>
                <a:lnTo>
                  <a:pt x="f12" y="f9"/>
                </a:lnTo>
                <a:lnTo>
                  <a:pt x="f12" y="f7"/>
                </a:lnTo>
                <a:lnTo>
                  <a:pt x="f11" y="f7"/>
                </a:lnTo>
                <a:lnTo>
                  <a:pt x="f11" y="f6"/>
                </a:lnTo>
                <a:close/>
                <a:moveTo>
                  <a:pt x="f13" y="f14"/>
                </a:moveTo>
                <a:cubicBezTo>
                  <a:pt x="f15" y="f14"/>
                  <a:pt x="f3" y="f16"/>
                  <a:pt x="f3" y="f17"/>
                </a:cubicBezTo>
                <a:cubicBezTo>
                  <a:pt x="f3" y="f18"/>
                  <a:pt x="f15" y="f19"/>
                  <a:pt x="f13" y="f19"/>
                </a:cubicBezTo>
                <a:cubicBezTo>
                  <a:pt x="f20" y="f19"/>
                  <a:pt x="f21" y="f18"/>
                  <a:pt x="f21" y="f17"/>
                </a:cubicBezTo>
                <a:cubicBezTo>
                  <a:pt x="f21" y="f16"/>
                  <a:pt x="f20" y="f14"/>
                  <a:pt x="f13" y="f14"/>
                </a:cubicBezTo>
                <a:close/>
                <a:moveTo>
                  <a:pt x="f22" y="f23"/>
                </a:moveTo>
                <a:lnTo>
                  <a:pt x="f24" y="f23"/>
                </a:lnTo>
                <a:lnTo>
                  <a:pt x="f24" y="f25"/>
                </a:lnTo>
                <a:lnTo>
                  <a:pt x="f26" y="f25"/>
                </a:lnTo>
                <a:close/>
                <a:moveTo>
                  <a:pt x="f2" y="f23"/>
                </a:moveTo>
                <a:lnTo>
                  <a:pt x="f27" y="f23"/>
                </a:lnTo>
                <a:lnTo>
                  <a:pt x="f27" y="f28"/>
                </a:lnTo>
                <a:lnTo>
                  <a:pt x="f24" y="f28"/>
                </a:lnTo>
                <a:lnTo>
                  <a:pt x="f24" y="f29"/>
                </a:lnTo>
                <a:cubicBezTo>
                  <a:pt x="f30" y="f31"/>
                  <a:pt x="f32" y="f33"/>
                  <a:pt x="f32" y="f34"/>
                </a:cubicBezTo>
                <a:cubicBezTo>
                  <a:pt x="f32" y="f35"/>
                  <a:pt x="f30" y="f36"/>
                  <a:pt x="f24" y="f37"/>
                </a:cubicBezTo>
                <a:lnTo>
                  <a:pt x="f24" y="f4"/>
                </a:lnTo>
                <a:lnTo>
                  <a:pt x="f2" y="f4"/>
                </a:lnTo>
                <a:close/>
                <a:moveTo>
                  <a:pt x="f38" y="f2"/>
                </a:moveTo>
                <a:lnTo>
                  <a:pt x="f39" y="f40"/>
                </a:lnTo>
                <a:lnTo>
                  <a:pt x="f38" y="f40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3" name="Right Triangle 17">
            <a:extLst>
              <a:ext uri="{FF2B5EF4-FFF2-40B4-BE49-F238E27FC236}">
                <a16:creationId xmlns:a16="http://schemas.microsoft.com/office/drawing/2014/main" id="{27738AF0-5F96-BB7E-5CCA-D63A21E30AD4}"/>
              </a:ext>
            </a:extLst>
          </p:cNvPr>
          <p:cNvSpPr/>
          <p:nvPr/>
        </p:nvSpPr>
        <p:spPr>
          <a:xfrm>
            <a:off x="10238518" y="4578025"/>
            <a:ext cx="478148" cy="569323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36698"/>
              <a:gd name="f6" fmla="val 2449196"/>
              <a:gd name="f7" fmla="val 2016940"/>
              <a:gd name="f8" fmla="val 2568954"/>
              <a:gd name="f9" fmla="val 2144156"/>
              <a:gd name="f10" fmla="val 2696170"/>
              <a:gd name="f11" fmla="val 2823386"/>
              <a:gd name="f12" fmla="val 2943144"/>
              <a:gd name="f13" fmla="val 2263914"/>
              <a:gd name="f14" fmla="val 2815928"/>
              <a:gd name="f15" fmla="val 2391130"/>
              <a:gd name="f16" fmla="val 2510888"/>
              <a:gd name="f17" fmla="val 2383672"/>
              <a:gd name="f18" fmla="val 2576412"/>
              <a:gd name="f19" fmla="val 2238970"/>
              <a:gd name="f20" fmla="val 2516419"/>
              <a:gd name="f21" fmla="val 2443665"/>
              <a:gd name="f22" fmla="val 2948675"/>
              <a:gd name="f23" fmla="val 3153370"/>
              <a:gd name="f24" fmla="val 2011409"/>
              <a:gd name="f25" fmla="val 1806714"/>
              <a:gd name="f26" fmla="val 1576134"/>
              <a:gd name="f27" fmla="val 17032"/>
              <a:gd name="f28" fmla="val 2276728"/>
              <a:gd name="f29" fmla="val 17033"/>
              <a:gd name="f30" fmla="val 1576135"/>
              <a:gd name="f31" fmla="val 1321887"/>
              <a:gd name="f32" fmla="val 996125"/>
              <a:gd name="f33" fmla="val 2160187"/>
              <a:gd name="f34" fmla="val 1979345"/>
              <a:gd name="f35" fmla="val 2161001"/>
              <a:gd name="f36" fmla="val 1738579"/>
              <a:gd name="f37" fmla="val 2402384"/>
              <a:gd name="f38" fmla="val 2700000"/>
              <a:gd name="f39" fmla="val 2997617"/>
              <a:gd name="f40" fmla="val 3238999"/>
              <a:gd name="f41" fmla="val 3239814"/>
              <a:gd name="f42" fmla="val 1436085"/>
              <a:gd name="f43" fmla="val 2287664"/>
              <a:gd name="f44" fmla="val 888809"/>
              <a:gd name="f45" fmla="*/ f0 1 2721114"/>
              <a:gd name="f46" fmla="*/ f1 1 3240000"/>
              <a:gd name="f47" fmla="val f2"/>
              <a:gd name="f48" fmla="val f3"/>
              <a:gd name="f49" fmla="val f4"/>
              <a:gd name="f50" fmla="+- f49 0 f47"/>
              <a:gd name="f51" fmla="+- f48 0 f47"/>
              <a:gd name="f52" fmla="*/ f51 1 2721114"/>
              <a:gd name="f53" fmla="*/ f50 1 3240000"/>
              <a:gd name="f54" fmla="*/ f47 1 f52"/>
              <a:gd name="f55" fmla="*/ f48 1 f52"/>
              <a:gd name="f56" fmla="*/ f47 1 f53"/>
              <a:gd name="f57" fmla="*/ f49 1 f53"/>
              <a:gd name="f58" fmla="*/ f54 f45 1"/>
              <a:gd name="f59" fmla="*/ f55 f45 1"/>
              <a:gd name="f60" fmla="*/ f57 f46 1"/>
              <a:gd name="f61" fmla="*/ f56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8" t="f61" r="f59" b="f60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7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2"/>
                </a:lnTo>
                <a:lnTo>
                  <a:pt x="f16" y="f11"/>
                </a:lnTo>
                <a:lnTo>
                  <a:pt x="f17" y="f10"/>
                </a:lnTo>
                <a:lnTo>
                  <a:pt x="f16" y="f8"/>
                </a:lnTo>
                <a:lnTo>
                  <a:pt x="f15" y="f6"/>
                </a:lnTo>
                <a:lnTo>
                  <a:pt x="f13" y="f18"/>
                </a:lnTo>
                <a:close/>
                <a:moveTo>
                  <a:pt x="f13" y="f19"/>
                </a:moveTo>
                <a:cubicBezTo>
                  <a:pt x="f20" y="f19"/>
                  <a:pt x="f3" y="f21"/>
                  <a:pt x="f3" y="f10"/>
                </a:cubicBezTo>
                <a:cubicBezTo>
                  <a:pt x="f3" y="f22"/>
                  <a:pt x="f20" y="f23"/>
                  <a:pt x="f13" y="f23"/>
                </a:cubicBezTo>
                <a:cubicBezTo>
                  <a:pt x="f24" y="f23"/>
                  <a:pt x="f25" y="f22"/>
                  <a:pt x="f25" y="f10"/>
                </a:cubicBezTo>
                <a:cubicBezTo>
                  <a:pt x="f25" y="f21"/>
                  <a:pt x="f24" y="f19"/>
                  <a:pt x="f13" y="f19"/>
                </a:cubicBezTo>
                <a:close/>
                <a:moveTo>
                  <a:pt x="f26" y="f27"/>
                </a:moveTo>
                <a:lnTo>
                  <a:pt x="f28" y="f27"/>
                </a:lnTo>
                <a:lnTo>
                  <a:pt x="f28" y="f29"/>
                </a:lnTo>
                <a:lnTo>
                  <a:pt x="f30" y="f29"/>
                </a:lnTo>
                <a:close/>
                <a:moveTo>
                  <a:pt x="f2" y="f27"/>
                </a:moveTo>
                <a:lnTo>
                  <a:pt x="f31" y="f27"/>
                </a:lnTo>
                <a:lnTo>
                  <a:pt x="f31" y="f32"/>
                </a:lnTo>
                <a:lnTo>
                  <a:pt x="f28" y="f32"/>
                </a:lnTo>
                <a:lnTo>
                  <a:pt x="f28" y="f33"/>
                </a:lnTo>
                <a:cubicBezTo>
                  <a:pt x="f34" y="f35"/>
                  <a:pt x="f36" y="f37"/>
                  <a:pt x="f36" y="f38"/>
                </a:cubicBezTo>
                <a:cubicBezTo>
                  <a:pt x="f36" y="f39"/>
                  <a:pt x="f34" y="f40"/>
                  <a:pt x="f28" y="f41"/>
                </a:cubicBezTo>
                <a:lnTo>
                  <a:pt x="f28" y="f4"/>
                </a:lnTo>
                <a:lnTo>
                  <a:pt x="f2" y="f4"/>
                </a:lnTo>
                <a:close/>
                <a:moveTo>
                  <a:pt x="f42" y="f2"/>
                </a:moveTo>
                <a:lnTo>
                  <a:pt x="f43" y="f44"/>
                </a:lnTo>
                <a:lnTo>
                  <a:pt x="f42" y="f44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1910B086-4BCC-A56E-AD37-843B30819C35}"/>
              </a:ext>
            </a:extLst>
          </p:cNvPr>
          <p:cNvSpPr/>
          <p:nvPr/>
        </p:nvSpPr>
        <p:spPr>
          <a:xfrm>
            <a:off x="11113562" y="4578025"/>
            <a:ext cx="478148" cy="569323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519839"/>
              <a:gd name="f6" fmla="val 2469622"/>
              <a:gd name="f7" fmla="val 2201779"/>
              <a:gd name="f8" fmla="val 2787682"/>
              <a:gd name="f9" fmla="val 2003023"/>
              <a:gd name="f10" fmla="val 2588926"/>
              <a:gd name="f11" fmla="val 1901669"/>
              <a:gd name="f12" fmla="val 2690281"/>
              <a:gd name="f13" fmla="val 2203868"/>
              <a:gd name="f14" fmla="val 2992480"/>
              <a:gd name="f15" fmla="val 2305222"/>
              <a:gd name="f16" fmla="val 2891125"/>
              <a:gd name="f17" fmla="val 2303133"/>
              <a:gd name="f18" fmla="val 2889037"/>
              <a:gd name="f19" fmla="val 2621194"/>
              <a:gd name="f20" fmla="val 2570977"/>
              <a:gd name="f21" fmla="val 2263914"/>
              <a:gd name="f22" fmla="val 2238970"/>
              <a:gd name="f23" fmla="val 2516419"/>
              <a:gd name="f24" fmla="val 2443665"/>
              <a:gd name="f25" fmla="val 2696170"/>
              <a:gd name="f26" fmla="val 2948675"/>
              <a:gd name="f27" fmla="val 3153370"/>
              <a:gd name="f28" fmla="val 2011409"/>
              <a:gd name="f29" fmla="val 1806714"/>
              <a:gd name="f30" fmla="val 1576134"/>
              <a:gd name="f31" fmla="val 17032"/>
              <a:gd name="f32" fmla="val 2276728"/>
              <a:gd name="f33" fmla="val 17033"/>
              <a:gd name="f34" fmla="val 1576135"/>
              <a:gd name="f35" fmla="val 1321887"/>
              <a:gd name="f36" fmla="val 996125"/>
              <a:gd name="f37" fmla="val 2160187"/>
              <a:gd name="f38" fmla="val 1979345"/>
              <a:gd name="f39" fmla="val 2161001"/>
              <a:gd name="f40" fmla="val 1738579"/>
              <a:gd name="f41" fmla="val 2402384"/>
              <a:gd name="f42" fmla="val 2700000"/>
              <a:gd name="f43" fmla="val 2997617"/>
              <a:gd name="f44" fmla="val 3238999"/>
              <a:gd name="f45" fmla="val 3239814"/>
              <a:gd name="f46" fmla="val 1436085"/>
              <a:gd name="f47" fmla="val 2287664"/>
              <a:gd name="f48" fmla="val 888809"/>
              <a:gd name="f49" fmla="*/ f0 1 2721114"/>
              <a:gd name="f50" fmla="*/ f1 1 3240000"/>
              <a:gd name="f51" fmla="val f2"/>
              <a:gd name="f52" fmla="val f3"/>
              <a:gd name="f53" fmla="val f4"/>
              <a:gd name="f54" fmla="+- f53 0 f51"/>
              <a:gd name="f55" fmla="+- f52 0 f51"/>
              <a:gd name="f56" fmla="*/ f55 1 2721114"/>
              <a:gd name="f57" fmla="*/ f54 1 3240000"/>
              <a:gd name="f58" fmla="*/ f51 1 f56"/>
              <a:gd name="f59" fmla="*/ f52 1 f56"/>
              <a:gd name="f60" fmla="*/ f51 1 f57"/>
              <a:gd name="f61" fmla="*/ f53 1 f57"/>
              <a:gd name="f62" fmla="*/ f58 f49 1"/>
              <a:gd name="f63" fmla="*/ f59 f49 1"/>
              <a:gd name="f64" fmla="*/ f61 f50 1"/>
              <a:gd name="f65" fmla="*/ f60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2" t="f65" r="f63" b="f64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close/>
                <a:moveTo>
                  <a:pt x="f21" y="f22"/>
                </a:moveTo>
                <a:cubicBezTo>
                  <a:pt x="f23" y="f22"/>
                  <a:pt x="f3" y="f24"/>
                  <a:pt x="f3" y="f25"/>
                </a:cubicBezTo>
                <a:cubicBezTo>
                  <a:pt x="f3" y="f26"/>
                  <a:pt x="f23" y="f27"/>
                  <a:pt x="f21" y="f27"/>
                </a:cubicBezTo>
                <a:cubicBezTo>
                  <a:pt x="f28" y="f27"/>
                  <a:pt x="f29" y="f26"/>
                  <a:pt x="f29" y="f25"/>
                </a:cubicBezTo>
                <a:cubicBezTo>
                  <a:pt x="f29" y="f24"/>
                  <a:pt x="f28" y="f22"/>
                  <a:pt x="f21" y="f22"/>
                </a:cubicBezTo>
                <a:close/>
                <a:moveTo>
                  <a:pt x="f30" y="f31"/>
                </a:moveTo>
                <a:lnTo>
                  <a:pt x="f32" y="f31"/>
                </a:lnTo>
                <a:lnTo>
                  <a:pt x="f32" y="f33"/>
                </a:lnTo>
                <a:lnTo>
                  <a:pt x="f34" y="f33"/>
                </a:lnTo>
                <a:close/>
                <a:moveTo>
                  <a:pt x="f2" y="f31"/>
                </a:moveTo>
                <a:lnTo>
                  <a:pt x="f35" y="f31"/>
                </a:lnTo>
                <a:lnTo>
                  <a:pt x="f35" y="f36"/>
                </a:lnTo>
                <a:lnTo>
                  <a:pt x="f32" y="f36"/>
                </a:lnTo>
                <a:lnTo>
                  <a:pt x="f32" y="f37"/>
                </a:lnTo>
                <a:cubicBezTo>
                  <a:pt x="f38" y="f39"/>
                  <a:pt x="f40" y="f41"/>
                  <a:pt x="f40" y="f42"/>
                </a:cubicBezTo>
                <a:cubicBezTo>
                  <a:pt x="f40" y="f43"/>
                  <a:pt x="f38" y="f44"/>
                  <a:pt x="f32" y="f45"/>
                </a:cubicBezTo>
                <a:lnTo>
                  <a:pt x="f32" y="f4"/>
                </a:lnTo>
                <a:lnTo>
                  <a:pt x="f2" y="f4"/>
                </a:lnTo>
                <a:close/>
                <a:moveTo>
                  <a:pt x="f46" y="f2"/>
                </a:moveTo>
                <a:lnTo>
                  <a:pt x="f47" y="f48"/>
                </a:lnTo>
                <a:lnTo>
                  <a:pt x="f46" y="f48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25" name="Google Shape;6000;p67">
            <a:extLst>
              <a:ext uri="{FF2B5EF4-FFF2-40B4-BE49-F238E27FC236}">
                <a16:creationId xmlns:a16="http://schemas.microsoft.com/office/drawing/2014/main" id="{8BE08F4A-AB8C-6C4C-92EA-FFEAEEA86844}"/>
              </a:ext>
            </a:extLst>
          </p:cNvPr>
          <p:cNvSpPr/>
          <p:nvPr/>
        </p:nvSpPr>
        <p:spPr>
          <a:xfrm>
            <a:off x="4351199" y="1478776"/>
            <a:ext cx="604244" cy="616479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6" name="Google Shape;6029;p67">
            <a:extLst>
              <a:ext uri="{FF2B5EF4-FFF2-40B4-BE49-F238E27FC236}">
                <a16:creationId xmlns:a16="http://schemas.microsoft.com/office/drawing/2014/main" id="{41600708-7FF5-175A-903B-FA26BBDAD407}"/>
              </a:ext>
            </a:extLst>
          </p:cNvPr>
          <p:cNvGrpSpPr/>
          <p:nvPr/>
        </p:nvGrpSpPr>
        <p:grpSpPr>
          <a:xfrm>
            <a:off x="9367808" y="5419904"/>
            <a:ext cx="404155" cy="560235"/>
            <a:chOff x="9367808" y="5419904"/>
            <a:chExt cx="404155" cy="560235"/>
          </a:xfrm>
        </p:grpSpPr>
        <p:sp>
          <p:nvSpPr>
            <p:cNvPr id="27" name="Google Shape;6030;p67">
              <a:extLst>
                <a:ext uri="{FF2B5EF4-FFF2-40B4-BE49-F238E27FC236}">
                  <a16:creationId xmlns:a16="http://schemas.microsoft.com/office/drawing/2014/main" id="{62432581-E923-4502-3222-60F75FA6B29E}"/>
                </a:ext>
              </a:extLst>
            </p:cNvPr>
            <p:cNvSpPr/>
            <p:nvPr/>
          </p:nvSpPr>
          <p:spPr>
            <a:xfrm>
              <a:off x="9588005" y="5421322"/>
              <a:ext cx="183958" cy="2188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59"/>
                <a:gd name="f4" fmla="val 4947"/>
                <a:gd name="f5" fmla="val 2552"/>
                <a:gd name="f6" fmla="val 473"/>
                <a:gd name="f7" fmla="val 2710"/>
                <a:gd name="f8" fmla="val 851"/>
                <a:gd name="f9" fmla="val 3182"/>
                <a:gd name="f10" fmla="val 3750"/>
                <a:gd name="f11" fmla="val 3687"/>
                <a:gd name="f12" fmla="val 1639"/>
                <a:gd name="f13" fmla="val 2489"/>
                <a:gd name="f14" fmla="val 441"/>
                <a:gd name="f15" fmla="*/ f0 1 4159"/>
                <a:gd name="f16" fmla="*/ f1 1 494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159"/>
                <a:gd name="f23" fmla="*/ f20 1 494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159" h="4947">
                  <a:moveTo>
                    <a:pt x="f2" y="f2"/>
                  </a:moveTo>
                  <a:lnTo>
                    <a:pt x="f2" y="f5"/>
                  </a:lnTo>
                  <a:cubicBezTo>
                    <a:pt x="f6" y="f7"/>
                    <a:pt x="f8" y="f9"/>
                    <a:pt x="f8" y="f10"/>
                  </a:cubicBezTo>
                  <a:lnTo>
                    <a:pt x="f8" y="f4"/>
                  </a:lnTo>
                  <a:lnTo>
                    <a:pt x="f3" y="f4"/>
                  </a:ln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031;p67">
              <a:extLst>
                <a:ext uri="{FF2B5EF4-FFF2-40B4-BE49-F238E27FC236}">
                  <a16:creationId xmlns:a16="http://schemas.microsoft.com/office/drawing/2014/main" id="{3135098E-5433-F279-840D-8740BE97080F}"/>
                </a:ext>
              </a:extLst>
            </p:cNvPr>
            <p:cNvSpPr/>
            <p:nvPr/>
          </p:nvSpPr>
          <p:spPr>
            <a:xfrm>
              <a:off x="9551730" y="5563438"/>
              <a:ext cx="39054" cy="1115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3"/>
                <a:gd name="f4" fmla="val 2522"/>
                <a:gd name="f5" fmla="val 474"/>
                <a:gd name="f6" fmla="val 1"/>
                <a:gd name="f7" fmla="val 253"/>
                <a:gd name="f8" fmla="val 95"/>
                <a:gd name="f9" fmla="val 222"/>
                <a:gd name="f10" fmla="val 442"/>
                <a:gd name="f11" fmla="val 2112"/>
                <a:gd name="f12" fmla="val 2332"/>
                <a:gd name="f13" fmla="val 190"/>
                <a:gd name="f14" fmla="val 2521"/>
                <a:gd name="f15" fmla="val 663"/>
                <a:gd name="f16" fmla="val 820"/>
                <a:gd name="f17" fmla="val 64"/>
                <a:gd name="f18" fmla="*/ f0 1 883"/>
                <a:gd name="f19" fmla="*/ f1 1 252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883"/>
                <a:gd name="f26" fmla="*/ f23 1 252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883" h="252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6" y="f12"/>
                    <a:pt x="f13" y="f14"/>
                    <a:pt x="f10" y="f14"/>
                  </a:cubicBezTo>
                  <a:cubicBezTo>
                    <a:pt x="f15" y="f14"/>
                    <a:pt x="f16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5" y="f17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032;p67">
              <a:extLst>
                <a:ext uri="{FF2B5EF4-FFF2-40B4-BE49-F238E27FC236}">
                  <a16:creationId xmlns:a16="http://schemas.microsoft.com/office/drawing/2014/main" id="{E67C846A-980B-4665-84D2-786592993CD6}"/>
                </a:ext>
              </a:extLst>
            </p:cNvPr>
            <p:cNvSpPr/>
            <p:nvPr/>
          </p:nvSpPr>
          <p:spPr>
            <a:xfrm>
              <a:off x="9369180" y="5419904"/>
              <a:ext cx="182587" cy="2174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916"/>
                <a:gd name="f5" fmla="val 3687"/>
                <a:gd name="f6" fmla="val 1"/>
                <a:gd name="f7" fmla="val 1671"/>
                <a:gd name="f8" fmla="val 1639"/>
                <a:gd name="f9" fmla="val 3309"/>
                <a:gd name="f10" fmla="val 3151"/>
                <a:gd name="f11" fmla="val 3655"/>
                <a:gd name="f12" fmla="val 2710"/>
                <a:gd name="f13" fmla="val 2521"/>
                <a:gd name="f14" fmla="*/ f0 1 4128"/>
                <a:gd name="f15" fmla="*/ f1 1 4916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4128"/>
                <a:gd name="f22" fmla="*/ f19 1 4916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4128" h="4916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lnTo>
                    <a:pt x="f6" y="f4"/>
                  </a:lnTo>
                  <a:lnTo>
                    <a:pt x="f9" y="f4"/>
                  </a:lnTo>
                  <a:lnTo>
                    <a:pt x="f9" y="f5"/>
                  </a:lnTo>
                  <a:cubicBezTo>
                    <a:pt x="f9" y="f10"/>
                    <a:pt x="f11" y="f12"/>
                    <a:pt x="f3" y="f13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6033;p67">
              <a:extLst>
                <a:ext uri="{FF2B5EF4-FFF2-40B4-BE49-F238E27FC236}">
                  <a16:creationId xmlns:a16="http://schemas.microsoft.com/office/drawing/2014/main" id="{416F0E57-F000-4E16-E5F3-8F46D0845F80}"/>
                </a:ext>
              </a:extLst>
            </p:cNvPr>
            <p:cNvSpPr/>
            <p:nvPr/>
          </p:nvSpPr>
          <p:spPr>
            <a:xfrm>
              <a:off x="9367808" y="5677729"/>
              <a:ext cx="404146" cy="3024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37"/>
                <a:gd name="f4" fmla="val 6837"/>
                <a:gd name="f5" fmla="val 3151"/>
                <a:gd name="f6" fmla="val 5199"/>
                <a:gd name="f7" fmla="val 1639"/>
                <a:gd name="f8" fmla="val 3686"/>
                <a:gd name="f9" fmla="val 5356"/>
                <a:gd name="f10" fmla="val 7467"/>
                <a:gd name="f11" fmla="val 5734"/>
                <a:gd name="f12" fmla="val 5577"/>
                <a:gd name="f13" fmla="val 473"/>
                <a:gd name="f14" fmla="val 5104"/>
                <a:gd name="f15" fmla="val 819"/>
                <a:gd name="f16" fmla="val 4568"/>
                <a:gd name="f17" fmla="val 4001"/>
                <a:gd name="f18" fmla="val 3560"/>
                <a:gd name="f19" fmla="val 3371"/>
                <a:gd name="f20" fmla="*/ f0 1 9137"/>
                <a:gd name="f21" fmla="*/ f1 1 6837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9137"/>
                <a:gd name="f28" fmla="*/ f25 1 6837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9137" h="6837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3" y="f6"/>
                    <a:pt x="f3" y="f5"/>
                  </a:cubicBezTo>
                  <a:lnTo>
                    <a:pt x="f3" y="f2"/>
                  </a:lnTo>
                  <a:lnTo>
                    <a:pt x="f11" y="f2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3"/>
                    <a:pt x="f19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oogle Shape;6066;p67">
            <a:extLst>
              <a:ext uri="{FF2B5EF4-FFF2-40B4-BE49-F238E27FC236}">
                <a16:creationId xmlns:a16="http://schemas.microsoft.com/office/drawing/2014/main" id="{A8683D66-F524-73F0-450A-8B64DC09EE15}"/>
              </a:ext>
            </a:extLst>
          </p:cNvPr>
          <p:cNvGrpSpPr/>
          <p:nvPr/>
        </p:nvGrpSpPr>
        <p:grpSpPr>
          <a:xfrm>
            <a:off x="4313800" y="2400894"/>
            <a:ext cx="644195" cy="641021"/>
            <a:chOff x="4313800" y="2400894"/>
            <a:chExt cx="644195" cy="641021"/>
          </a:xfrm>
        </p:grpSpPr>
        <p:sp>
          <p:nvSpPr>
            <p:cNvPr id="32" name="Google Shape;6067;p67">
              <a:extLst>
                <a:ext uri="{FF2B5EF4-FFF2-40B4-BE49-F238E27FC236}">
                  <a16:creationId xmlns:a16="http://schemas.microsoft.com/office/drawing/2014/main" id="{1A5495E9-12AA-1218-1CD4-D1CA1F0FEFA0}"/>
                </a:ext>
              </a:extLst>
            </p:cNvPr>
            <p:cNvSpPr/>
            <p:nvPr/>
          </p:nvSpPr>
          <p:spPr>
            <a:xfrm>
              <a:off x="4313800" y="2400894"/>
              <a:ext cx="515044" cy="5134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068;p67">
              <a:extLst>
                <a:ext uri="{FF2B5EF4-FFF2-40B4-BE49-F238E27FC236}">
                  <a16:creationId xmlns:a16="http://schemas.microsoft.com/office/drawing/2014/main" id="{74774664-031B-90B6-FC3F-AB82EC4D512D}"/>
                </a:ext>
              </a:extLst>
            </p:cNvPr>
            <p:cNvSpPr/>
            <p:nvPr/>
          </p:nvSpPr>
          <p:spPr>
            <a:xfrm>
              <a:off x="4399882" y="2658956"/>
              <a:ext cx="558113" cy="3829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6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1261"/>
                <a:gd name="f34" fmla="val 5388"/>
                <a:gd name="f35" fmla="val 5955"/>
                <a:gd name="f36" fmla="val 6459"/>
                <a:gd name="f37" fmla="val 7220"/>
                <a:gd name="f38" fmla="val 6617"/>
                <a:gd name="f39" fmla="val 6716"/>
                <a:gd name="f40" fmla="val 8601"/>
                <a:gd name="f41" fmla="val 6495"/>
                <a:gd name="f42" fmla="val 10082"/>
                <a:gd name="f43" fmla="val 4920"/>
                <a:gd name="f44" fmla="val 10114"/>
                <a:gd name="f45" fmla="val 2904"/>
                <a:gd name="f46" fmla="val 2400"/>
                <a:gd name="f47" fmla="val 10649"/>
                <a:gd name="f48" fmla="val 2211"/>
                <a:gd name="f49" fmla="val 11027"/>
                <a:gd name="f50" fmla="val 1706"/>
                <a:gd name="f51" fmla="val 10996"/>
                <a:gd name="f52" fmla="val 1108"/>
                <a:gd name="f53" fmla="val 10964"/>
                <a:gd name="f54" fmla="val 572"/>
                <a:gd name="f55" fmla="val 10492"/>
                <a:gd name="f56" fmla="val 100"/>
                <a:gd name="f57" fmla="val 9893"/>
                <a:gd name="f58" fmla="val 5"/>
                <a:gd name="f59" fmla="val 9853"/>
                <a:gd name="f60" fmla="val 2"/>
                <a:gd name="f61" fmla="val 9813"/>
                <a:gd name="f62" fmla="*/ f0 1 11028"/>
                <a:gd name="f63" fmla="*/ f1 1 7566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11028"/>
                <a:gd name="f70" fmla="*/ f67 1 7566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1028" h="756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4"/>
                    <a:pt x="f33" y="f4"/>
                  </a:cubicBezTo>
                  <a:lnTo>
                    <a:pt x="f34" y="f4"/>
                  </a:lnTo>
                  <a:cubicBezTo>
                    <a:pt x="f35" y="f4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44" y="f46"/>
                  </a:ln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" name="Google Shape;5976;p67">
            <a:extLst>
              <a:ext uri="{FF2B5EF4-FFF2-40B4-BE49-F238E27FC236}">
                <a16:creationId xmlns:a16="http://schemas.microsoft.com/office/drawing/2014/main" id="{DE754C9F-AAEB-2687-F7C8-7B008139B3AE}"/>
              </a:ext>
            </a:extLst>
          </p:cNvPr>
          <p:cNvGrpSpPr/>
          <p:nvPr/>
        </p:nvGrpSpPr>
        <p:grpSpPr>
          <a:xfrm>
            <a:off x="4399882" y="5618923"/>
            <a:ext cx="495403" cy="442076"/>
            <a:chOff x="4399882" y="5618923"/>
            <a:chExt cx="495403" cy="442076"/>
          </a:xfrm>
        </p:grpSpPr>
        <p:sp>
          <p:nvSpPr>
            <p:cNvPr id="35" name="Google Shape;5977;p67">
              <a:extLst>
                <a:ext uri="{FF2B5EF4-FFF2-40B4-BE49-F238E27FC236}">
                  <a16:creationId xmlns:a16="http://schemas.microsoft.com/office/drawing/2014/main" id="{88F7F59A-E283-9CB1-510B-9BA32936F980}"/>
                </a:ext>
              </a:extLst>
            </p:cNvPr>
            <p:cNvSpPr/>
            <p:nvPr/>
          </p:nvSpPr>
          <p:spPr>
            <a:xfrm>
              <a:off x="4525246" y="5618923"/>
              <a:ext cx="370039" cy="3661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673"/>
                <a:gd name="f4" fmla="val 9571"/>
                <a:gd name="f5" fmla="val 5963"/>
                <a:gd name="f6" fmla="val 1"/>
                <a:gd name="f7" fmla="val 5661"/>
                <a:gd name="f8" fmla="val 5365"/>
                <a:gd name="f9" fmla="val 127"/>
                <a:gd name="f10" fmla="val 5136"/>
                <a:gd name="f11" fmla="val 371"/>
                <a:gd name="f12" fmla="val 5507"/>
                <a:gd name="f13" fmla="val 4064"/>
                <a:gd name="f14" fmla="val 9200"/>
                <a:gd name="f15" fmla="val 4436"/>
                <a:gd name="f16" fmla="val 9672"/>
                <a:gd name="f17" fmla="val 3963"/>
                <a:gd name="f18" fmla="val 3207"/>
                <a:gd name="f19" fmla="val 2734"/>
                <a:gd name="f20" fmla="val 6868"/>
                <a:gd name="f21" fmla="val 434"/>
                <a:gd name="f22" fmla="val 6609"/>
                <a:gd name="f23" fmla="val 143"/>
                <a:gd name="f24" fmla="val 6283"/>
                <a:gd name="f25" fmla="*/ f0 1 9673"/>
                <a:gd name="f26" fmla="*/ f1 1 9571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9673"/>
                <a:gd name="f33" fmla="*/ f30 1 9571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9673" h="957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21"/>
                  </a:lnTo>
                  <a:cubicBezTo>
                    <a:pt x="f22" y="f23"/>
                    <a:pt x="f24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5978;p67">
              <a:extLst>
                <a:ext uri="{FF2B5EF4-FFF2-40B4-BE49-F238E27FC236}">
                  <a16:creationId xmlns:a16="http://schemas.microsoft.com/office/drawing/2014/main" id="{268084AC-BFB8-2F1A-C382-85F12795CF77}"/>
                </a:ext>
              </a:extLst>
            </p:cNvPr>
            <p:cNvSpPr/>
            <p:nvPr/>
          </p:nvSpPr>
          <p:spPr>
            <a:xfrm>
              <a:off x="4475823" y="5848831"/>
              <a:ext cx="182011" cy="182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58"/>
                <a:gd name="f4" fmla="val 725"/>
                <a:gd name="f5" fmla="val 1"/>
                <a:gd name="f6" fmla="val 473"/>
                <a:gd name="f7" fmla="val 284"/>
                <a:gd name="f8" fmla="val 253"/>
                <a:gd name="f9" fmla="val 505"/>
                <a:gd name="f10" fmla="val 95"/>
                <a:gd name="f11" fmla="val 820"/>
                <a:gd name="f12" fmla="val 1198"/>
                <a:gd name="f13" fmla="val 1450"/>
                <a:gd name="f14" fmla="val 190"/>
                <a:gd name="f15" fmla="val 1765"/>
                <a:gd name="f16" fmla="val 442"/>
                <a:gd name="f17" fmla="val 1986"/>
                <a:gd name="f18" fmla="val 631"/>
                <a:gd name="f19" fmla="val 2112"/>
                <a:gd name="f20" fmla="val 599"/>
                <a:gd name="f21" fmla="val 2458"/>
                <a:gd name="f22" fmla="val 2616"/>
                <a:gd name="f23" fmla="val 3025"/>
                <a:gd name="f24" fmla="val 1733"/>
                <a:gd name="f25" fmla="val 2174"/>
                <a:gd name="f26" fmla="val 4348"/>
                <a:gd name="f27" fmla="val 2253"/>
                <a:gd name="f28" fmla="val 4270"/>
                <a:gd name="f29" fmla="val 2363"/>
                <a:gd name="f30" fmla="val 4230"/>
                <a:gd name="f31" fmla="val 2478"/>
                <a:gd name="f32" fmla="val 2592"/>
                <a:gd name="f33" fmla="val 2710"/>
                <a:gd name="f34" fmla="val 2804"/>
                <a:gd name="f35" fmla="val 4569"/>
                <a:gd name="f36" fmla="val 3340"/>
                <a:gd name="f37" fmla="val 4695"/>
                <a:gd name="f38" fmla="val 3655"/>
                <a:gd name="f39" fmla="val 3970"/>
                <a:gd name="f40" fmla="val 4254"/>
                <a:gd name="f41" fmla="val 4506"/>
                <a:gd name="f42" fmla="val 4065"/>
                <a:gd name="f43" fmla="*/ f0 1 4758"/>
                <a:gd name="f44" fmla="*/ f1 1 4758"/>
                <a:gd name="f45" fmla="val f2"/>
                <a:gd name="f46" fmla="val f3"/>
                <a:gd name="f47" fmla="+- f46 0 f45"/>
                <a:gd name="f48" fmla="*/ f47 1 4758"/>
                <a:gd name="f49" fmla="*/ f45 1 f48"/>
                <a:gd name="f50" fmla="*/ f46 1 f48"/>
                <a:gd name="f51" fmla="*/ f49 f43 1"/>
                <a:gd name="f52" fmla="*/ f50 f43 1"/>
                <a:gd name="f53" fmla="*/ f50 f44 1"/>
                <a:gd name="f54" fmla="*/ f4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4758" h="4758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0" y="f12"/>
                  </a:cubicBezTo>
                  <a:cubicBezTo>
                    <a:pt x="f10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16" y="f22"/>
                  </a:cubicBezTo>
                  <a:lnTo>
                    <a:pt x="f5" y="f23"/>
                  </a:lnTo>
                  <a:lnTo>
                    <a:pt x="f24" y="f3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4" y="f26"/>
                  </a:cubicBezTo>
                  <a:cubicBezTo>
                    <a:pt x="f2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1" y="f26"/>
                  </a:cubicBezTo>
                  <a:lnTo>
                    <a:pt x="f3" y="f42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Google Shape;5979;p67">
              <a:extLst>
                <a:ext uri="{FF2B5EF4-FFF2-40B4-BE49-F238E27FC236}">
                  <a16:creationId xmlns:a16="http://schemas.microsoft.com/office/drawing/2014/main" id="{0F4D6176-C574-6DE7-B8FC-D2423F758F48}"/>
                </a:ext>
              </a:extLst>
            </p:cNvPr>
            <p:cNvSpPr/>
            <p:nvPr/>
          </p:nvSpPr>
          <p:spPr>
            <a:xfrm>
              <a:off x="4399882" y="5991066"/>
              <a:ext cx="119356" cy="699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1828"/>
                <a:gd name="f5" fmla="val 1450"/>
                <a:gd name="f6" fmla="val 253"/>
                <a:gd name="f7" fmla="val 1166"/>
                <a:gd name="f8" fmla="val 1"/>
                <a:gd name="f9" fmla="val 1355"/>
                <a:gd name="f10" fmla="val 190"/>
                <a:gd name="f11" fmla="val 536"/>
                <a:gd name="f12" fmla="val 2773"/>
                <a:gd name="f13" fmla="val 2931"/>
                <a:gd name="f14" fmla="val 3025"/>
                <a:gd name="f15" fmla="val 1765"/>
                <a:gd name="f16" fmla="val 1670"/>
                <a:gd name="f17" fmla="*/ f0 1 3120"/>
                <a:gd name="f18" fmla="*/ f1 1 1828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120"/>
                <a:gd name="f25" fmla="*/ f22 1 1828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120" h="1828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15"/>
                    <a:pt x="f3" y="f1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oogle Shape;5989;p67">
            <a:extLst>
              <a:ext uri="{FF2B5EF4-FFF2-40B4-BE49-F238E27FC236}">
                <a16:creationId xmlns:a16="http://schemas.microsoft.com/office/drawing/2014/main" id="{15428142-574D-9F14-4D6E-4ECE45E92635}"/>
              </a:ext>
            </a:extLst>
          </p:cNvPr>
          <p:cNvGrpSpPr/>
          <p:nvPr/>
        </p:nvGrpSpPr>
        <p:grpSpPr>
          <a:xfrm>
            <a:off x="8432706" y="5501963"/>
            <a:ext cx="496546" cy="485828"/>
            <a:chOff x="8432706" y="5501963"/>
            <a:chExt cx="496546" cy="485828"/>
          </a:xfrm>
        </p:grpSpPr>
        <p:sp>
          <p:nvSpPr>
            <p:cNvPr id="39" name="Google Shape;5990;p67">
              <a:extLst>
                <a:ext uri="{FF2B5EF4-FFF2-40B4-BE49-F238E27FC236}">
                  <a16:creationId xmlns:a16="http://schemas.microsoft.com/office/drawing/2014/main" id="{08C7F442-6304-9A3D-222B-53C0ADA4DD95}"/>
                </a:ext>
              </a:extLst>
            </p:cNvPr>
            <p:cNvSpPr/>
            <p:nvPr/>
          </p:nvSpPr>
          <p:spPr>
            <a:xfrm>
              <a:off x="8586947" y="5501963"/>
              <a:ext cx="162735" cy="1612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15"/>
                <a:gd name="f5" fmla="val 2064"/>
                <a:gd name="f6" fmla="val 1"/>
                <a:gd name="f7" fmla="val 1954"/>
                <a:gd name="f8" fmla="val 1844"/>
                <a:gd name="f9" fmla="val 40"/>
                <a:gd name="f10" fmla="val 1765"/>
                <a:gd name="f11" fmla="val 119"/>
                <a:gd name="f12" fmla="val 1883"/>
                <a:gd name="f13" fmla="val 2332"/>
                <a:gd name="f14" fmla="val 4214"/>
                <a:gd name="f15" fmla="val 4096"/>
                <a:gd name="f16" fmla="val 2450"/>
                <a:gd name="f17" fmla="val 2293"/>
                <a:gd name="f18" fmla="val 2009"/>
                <a:gd name="f19" fmla="val 1852"/>
                <a:gd name="f20" fmla="val 2364"/>
                <a:gd name="f21" fmla="val 2285"/>
                <a:gd name="f22" fmla="val 2175"/>
                <a:gd name="f23" fmla="*/ f0 1 4254"/>
                <a:gd name="f24" fmla="*/ f1 1 4215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4254"/>
                <a:gd name="f31" fmla="*/ f28 1 4215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254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3" y="f17"/>
                    <a:pt x="f3" y="f18"/>
                    <a:pt x="f15" y="f19"/>
                  </a:cubicBezTo>
                  <a:lnTo>
                    <a:pt x="f20" y="f11"/>
                  </a:lnTo>
                  <a:cubicBezTo>
                    <a:pt x="f21" y="f9"/>
                    <a:pt x="f22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5991;p67">
              <a:extLst>
                <a:ext uri="{FF2B5EF4-FFF2-40B4-BE49-F238E27FC236}">
                  <a16:creationId xmlns:a16="http://schemas.microsoft.com/office/drawing/2014/main" id="{0D628450-E692-5E49-EF42-70321E68F425}"/>
                </a:ext>
              </a:extLst>
            </p:cNvPr>
            <p:cNvSpPr/>
            <p:nvPr/>
          </p:nvSpPr>
          <p:spPr>
            <a:xfrm>
              <a:off x="8765328" y="5679118"/>
              <a:ext cx="163924" cy="1612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85"/>
                <a:gd name="f4" fmla="val 4215"/>
                <a:gd name="f5" fmla="val 2064"/>
                <a:gd name="f6" fmla="val 1"/>
                <a:gd name="f7" fmla="val 1954"/>
                <a:gd name="f8" fmla="val 1843"/>
                <a:gd name="f9" fmla="val 40"/>
                <a:gd name="f10" fmla="val 1765"/>
                <a:gd name="f11" fmla="val 119"/>
                <a:gd name="f12" fmla="val 1915"/>
                <a:gd name="f13" fmla="val 2300"/>
                <a:gd name="f14" fmla="val 4128"/>
                <a:gd name="f15" fmla="val 2482"/>
                <a:gd name="f16" fmla="val 2324"/>
                <a:gd name="f17" fmla="val 2072"/>
                <a:gd name="f18" fmla="val 2363"/>
                <a:gd name="f19" fmla="val 2285"/>
                <a:gd name="f20" fmla="val 2174"/>
                <a:gd name="f21" fmla="*/ f0 1 4285"/>
                <a:gd name="f22" fmla="*/ f1 1 4215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285"/>
                <a:gd name="f29" fmla="*/ f26 1 4215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285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3" y="f16"/>
                    <a:pt x="f3" y="f17"/>
                    <a:pt x="f14" y="f12"/>
                  </a:cubicBezTo>
                  <a:lnTo>
                    <a:pt x="f18" y="f11"/>
                  </a:ln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5992;p67">
              <a:extLst>
                <a:ext uri="{FF2B5EF4-FFF2-40B4-BE49-F238E27FC236}">
                  <a16:creationId xmlns:a16="http://schemas.microsoft.com/office/drawing/2014/main" id="{32DF1AA1-46E7-9FEF-85E5-4756EF58831E}"/>
                </a:ext>
              </a:extLst>
            </p:cNvPr>
            <p:cNvSpPr/>
            <p:nvPr/>
          </p:nvSpPr>
          <p:spPr>
            <a:xfrm>
              <a:off x="8432706" y="5598093"/>
              <a:ext cx="401366" cy="3896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92"/>
                <a:gd name="f4" fmla="val 10187"/>
                <a:gd name="f5" fmla="val 3497"/>
                <a:gd name="f6" fmla="val 1764"/>
                <a:gd name="f7" fmla="val 1733"/>
                <a:gd name="f8" fmla="val 1166"/>
                <a:gd name="f9" fmla="val 2332"/>
                <a:gd name="f10" fmla="val 725"/>
                <a:gd name="f11" fmla="val 3088"/>
                <a:gd name="f12" fmla="val 504"/>
                <a:gd name="f13" fmla="val 3812"/>
                <a:gd name="f14" fmla="val 5514"/>
                <a:gd name="f15" fmla="val 410"/>
                <a:gd name="f16" fmla="val 7404"/>
                <a:gd name="f17" fmla="val 8759"/>
                <a:gd name="f18" fmla="val 2667"/>
                <a:gd name="f19" fmla="val 9661"/>
                <a:gd name="f20" fmla="val 3919"/>
                <a:gd name="f21" fmla="val 5273"/>
                <a:gd name="f22" fmla="val 5384"/>
                <a:gd name="f23" fmla="val 5496"/>
                <a:gd name="f24" fmla="val 10183"/>
                <a:gd name="f25" fmla="val 5608"/>
                <a:gd name="f26" fmla="val 10176"/>
                <a:gd name="f27" fmla="val 6679"/>
                <a:gd name="f28" fmla="val 10082"/>
                <a:gd name="f29" fmla="val 7876"/>
                <a:gd name="f30" fmla="val 9609"/>
                <a:gd name="f31" fmla="val 8758"/>
                <a:gd name="f32" fmla="val 10491"/>
                <a:gd name="f33" fmla="val 7026"/>
                <a:gd name="f34" fmla="val 8191"/>
                <a:gd name="f35" fmla="val 4694"/>
                <a:gd name="f36" fmla="val 6396"/>
                <a:gd name="f37" fmla="val 6077"/>
                <a:gd name="f38" fmla="val 6715"/>
                <a:gd name="f39" fmla="val 5645"/>
                <a:gd name="f40" fmla="val 6880"/>
                <a:gd name="f41" fmla="val 5214"/>
                <a:gd name="f42" fmla="val 4794"/>
                <a:gd name="f43" fmla="val 4375"/>
                <a:gd name="f44" fmla="val 6722"/>
                <a:gd name="f45" fmla="val 4064"/>
                <a:gd name="f46" fmla="val 3434"/>
                <a:gd name="f47" fmla="val 5766"/>
                <a:gd name="f48" fmla="val 5797"/>
                <a:gd name="f49" fmla="*/ f0 1 10492"/>
                <a:gd name="f50" fmla="*/ f1 1 10187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10492"/>
                <a:gd name="f57" fmla="*/ f54 1 10187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10492" h="10187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3"/>
                  </a:cubicBezTo>
                  <a:cubicBezTo>
                    <a:pt x="f2" y="f14"/>
                    <a:pt x="f15" y="f16"/>
                    <a:pt x="f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17"/>
                  </a:cubicBezTo>
                  <a:lnTo>
                    <a:pt x="f32" y="f33"/>
                  </a:lnTo>
                  <a:lnTo>
                    <a:pt x="f34" y="f35"/>
                  </a:lnTo>
                  <a:lnTo>
                    <a:pt x="f36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36"/>
                  </a:cubicBezTo>
                  <a:cubicBezTo>
                    <a:pt x="f46" y="f47"/>
                    <a:pt x="f46" y="f35"/>
                    <a:pt x="f45" y="f45"/>
                  </a:cubicBezTo>
                  <a:lnTo>
                    <a:pt x="f48" y="f9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2" name="Google Shape;6007;p67">
            <a:extLst>
              <a:ext uri="{FF2B5EF4-FFF2-40B4-BE49-F238E27FC236}">
                <a16:creationId xmlns:a16="http://schemas.microsoft.com/office/drawing/2014/main" id="{3B6955EE-9A23-EE8D-98D8-51B12D7F6FA3}"/>
              </a:ext>
            </a:extLst>
          </p:cNvPr>
          <p:cNvGrpSpPr/>
          <p:nvPr/>
        </p:nvGrpSpPr>
        <p:grpSpPr>
          <a:xfrm>
            <a:off x="5285552" y="5542727"/>
            <a:ext cx="469690" cy="475689"/>
            <a:chOff x="5285552" y="5542727"/>
            <a:chExt cx="469690" cy="475689"/>
          </a:xfrm>
        </p:grpSpPr>
        <p:sp>
          <p:nvSpPr>
            <p:cNvPr id="43" name="Google Shape;6008;p67">
              <a:extLst>
                <a:ext uri="{FF2B5EF4-FFF2-40B4-BE49-F238E27FC236}">
                  <a16:creationId xmlns:a16="http://schemas.microsoft.com/office/drawing/2014/main" id="{2FF9BAE6-23A7-F337-EB07-AB80BE0F35F5}"/>
                </a:ext>
              </a:extLst>
            </p:cNvPr>
            <p:cNvSpPr/>
            <p:nvPr/>
          </p:nvSpPr>
          <p:spPr>
            <a:xfrm>
              <a:off x="5285552" y="5542727"/>
              <a:ext cx="469690" cy="4756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278"/>
                <a:gd name="f4" fmla="val 12435"/>
                <a:gd name="f5" fmla="val 5905"/>
                <a:gd name="f6" fmla="val 860"/>
                <a:gd name="f7" fmla="val 6421"/>
                <a:gd name="f8" fmla="val 6926"/>
                <a:gd name="f9" fmla="val 1412"/>
                <a:gd name="f10" fmla="val 7341"/>
                <a:gd name="f11" fmla="val 2467"/>
                <a:gd name="f12" fmla="val 6837"/>
                <a:gd name="f13" fmla="val 2593"/>
                <a:gd name="f14" fmla="val 6365"/>
                <a:gd name="f15" fmla="val 2782"/>
                <a:gd name="f16" fmla="val 5892"/>
                <a:gd name="f17" fmla="val 3003"/>
                <a:gd name="f18" fmla="val 5419"/>
                <a:gd name="f19" fmla="val 4947"/>
                <a:gd name="f20" fmla="val 4443"/>
                <a:gd name="f21" fmla="val 4893"/>
                <a:gd name="f22" fmla="val 1381"/>
                <a:gd name="f23" fmla="val 5404"/>
                <a:gd name="f24" fmla="val 4191"/>
                <a:gd name="f25" fmla="val 3255"/>
                <a:gd name="f26" fmla="val 3349"/>
                <a:gd name="f27" fmla="val 4632"/>
                <a:gd name="f28" fmla="val 3381"/>
                <a:gd name="f29" fmla="val 4884"/>
                <a:gd name="f30" fmla="val 3475"/>
                <a:gd name="f31" fmla="val 4726"/>
                <a:gd name="f32" fmla="val 3538"/>
                <a:gd name="f33" fmla="val 4600"/>
                <a:gd name="f34" fmla="val 3601"/>
                <a:gd name="f35" fmla="val 3696"/>
                <a:gd name="f36" fmla="val 4285"/>
                <a:gd name="f37" fmla="val 3790"/>
                <a:gd name="f38" fmla="val 4159"/>
                <a:gd name="f39" fmla="val 3853"/>
                <a:gd name="f40" fmla="val 4002"/>
                <a:gd name="f41" fmla="val 3948"/>
                <a:gd name="f42" fmla="val 4096"/>
                <a:gd name="f43" fmla="val 3727"/>
                <a:gd name="f44" fmla="val 3507"/>
                <a:gd name="f45" fmla="val 7625"/>
                <a:gd name="f46" fmla="val 3318"/>
                <a:gd name="f47" fmla="val 7688"/>
                <a:gd name="f48" fmla="val 7751"/>
                <a:gd name="f49" fmla="val 7782"/>
                <a:gd name="f50" fmla="val 3979"/>
                <a:gd name="f51" fmla="val 7499"/>
                <a:gd name="f52" fmla="val 7247"/>
                <a:gd name="f53" fmla="val 3633"/>
                <a:gd name="f54" fmla="val 6963"/>
                <a:gd name="f55" fmla="val 7184"/>
                <a:gd name="f56" fmla="val 3412"/>
                <a:gd name="f57" fmla="val 7404"/>
                <a:gd name="f58" fmla="val 2611"/>
                <a:gd name="f59" fmla="val 3034"/>
                <a:gd name="f60" fmla="val 2846"/>
                <a:gd name="f61" fmla="val 3110"/>
                <a:gd name="f62" fmla="val 3054"/>
                <a:gd name="f63" fmla="val 3403"/>
                <a:gd name="f64" fmla="val 3097"/>
                <a:gd name="f65" fmla="val 3309"/>
                <a:gd name="f66" fmla="val 3570"/>
                <a:gd name="f67" fmla="val 3183"/>
                <a:gd name="f68" fmla="val 4042"/>
                <a:gd name="f69" fmla="val 3151"/>
                <a:gd name="f70" fmla="val 4609"/>
                <a:gd name="f71" fmla="val 2742"/>
                <a:gd name="f72" fmla="val 4924"/>
                <a:gd name="f73" fmla="val 2363"/>
                <a:gd name="f74" fmla="val 5240"/>
                <a:gd name="f75" fmla="val 1954"/>
                <a:gd name="f76" fmla="val 5586"/>
                <a:gd name="f77" fmla="val 712"/>
                <a:gd name="f78" fmla="val 4068"/>
                <a:gd name="f79" fmla="val 945"/>
                <a:gd name="f80" fmla="val 9301"/>
                <a:gd name="f81" fmla="val 3075"/>
                <a:gd name="f82" fmla="val 10879"/>
                <a:gd name="f83" fmla="val 11079"/>
                <a:gd name="f84" fmla="val 4102"/>
                <a:gd name="f85" fmla="val 9862"/>
                <a:gd name="f86" fmla="val 5618"/>
                <a:gd name="f87" fmla="val 9515"/>
                <a:gd name="f88" fmla="val 5271"/>
                <a:gd name="f89" fmla="val 9137"/>
                <a:gd name="f90" fmla="val 8696"/>
                <a:gd name="f91" fmla="val 4641"/>
                <a:gd name="f92" fmla="val 8601"/>
                <a:gd name="f93" fmla="val 4137"/>
                <a:gd name="f94" fmla="val 8538"/>
                <a:gd name="f95" fmla="val 8412"/>
                <a:gd name="f96" fmla="val 3160"/>
                <a:gd name="f97" fmla="val 8746"/>
                <a:gd name="f98" fmla="val 3102"/>
                <a:gd name="f99" fmla="val 9042"/>
                <a:gd name="f100" fmla="val 8822"/>
                <a:gd name="f101" fmla="val 5744"/>
                <a:gd name="f102" fmla="val 9011"/>
                <a:gd name="f103" fmla="val 5901"/>
                <a:gd name="f104" fmla="val 9169"/>
                <a:gd name="f105" fmla="val 6059"/>
                <a:gd name="f106" fmla="val 9326"/>
                <a:gd name="f107" fmla="val 6216"/>
                <a:gd name="f108" fmla="val 6374"/>
                <a:gd name="f109" fmla="val 8980"/>
                <a:gd name="f110" fmla="val 6531"/>
                <a:gd name="f111" fmla="val 6689"/>
                <a:gd name="f112" fmla="val 3025"/>
                <a:gd name="f113" fmla="val 5775"/>
                <a:gd name="f114" fmla="val 6720"/>
                <a:gd name="f115" fmla="val 2836"/>
                <a:gd name="f116" fmla="val 6563"/>
                <a:gd name="f117" fmla="val 2679"/>
                <a:gd name="f118" fmla="val 6405"/>
                <a:gd name="f119" fmla="val 2521"/>
                <a:gd name="f120" fmla="val 6248"/>
                <a:gd name="f121" fmla="val 6090"/>
                <a:gd name="f122" fmla="val 2868"/>
                <a:gd name="f123" fmla="val 5933"/>
                <a:gd name="f124" fmla="val 3885"/>
                <a:gd name="f125" fmla="val 6617"/>
                <a:gd name="f126" fmla="val 4200"/>
                <a:gd name="f127" fmla="val 7278"/>
                <a:gd name="f128" fmla="val 7908"/>
                <a:gd name="f129" fmla="val 5082"/>
                <a:gd name="f130" fmla="val 8003"/>
                <a:gd name="f131" fmla="val 5838"/>
                <a:gd name="f132" fmla="val 6626"/>
                <a:gd name="f133" fmla="val 7413"/>
                <a:gd name="f134" fmla="val 7823"/>
                <a:gd name="f135" fmla="val 6585"/>
                <a:gd name="f136" fmla="val 8232"/>
                <a:gd name="f137" fmla="val 8579"/>
                <a:gd name="f138" fmla="val 5545"/>
                <a:gd name="f139" fmla="val 8421"/>
                <a:gd name="f140" fmla="val 5230"/>
                <a:gd name="f141" fmla="val 8043"/>
                <a:gd name="f142" fmla="val 4537"/>
                <a:gd name="f143" fmla="val 7634"/>
                <a:gd name="f144" fmla="val 3876"/>
                <a:gd name="f145" fmla="val 3844"/>
                <a:gd name="f146" fmla="val 6657"/>
                <a:gd name="f147" fmla="val 5870"/>
                <a:gd name="f148" fmla="val 4830"/>
                <a:gd name="f149" fmla="val 4452"/>
                <a:gd name="f150" fmla="val 4263"/>
                <a:gd name="f151" fmla="val 5577"/>
                <a:gd name="f152" fmla="val 4033"/>
                <a:gd name="f153" fmla="val 8516"/>
                <a:gd name="f154" fmla="val 4317"/>
                <a:gd name="f155" fmla="val 8674"/>
                <a:gd name="f156" fmla="val 4474"/>
                <a:gd name="f157" fmla="val 8737"/>
                <a:gd name="f158" fmla="val 8831"/>
                <a:gd name="f159" fmla="val 4758"/>
                <a:gd name="f160" fmla="val 8894"/>
                <a:gd name="f161" fmla="val 4915"/>
                <a:gd name="f162" fmla="val 8989"/>
                <a:gd name="f163" fmla="val 4663"/>
                <a:gd name="f164" fmla="val 9052"/>
                <a:gd name="f165" fmla="val 9146"/>
                <a:gd name="f166" fmla="val 4254"/>
                <a:gd name="f167" fmla="val 9178"/>
                <a:gd name="f168" fmla="val 8926"/>
                <a:gd name="f169" fmla="val 9083"/>
                <a:gd name="f170" fmla="val 6846"/>
                <a:gd name="f171" fmla="val 2300"/>
                <a:gd name="f172" fmla="val 7193"/>
                <a:gd name="f173" fmla="val 2710"/>
                <a:gd name="f174" fmla="val 7571"/>
                <a:gd name="f175" fmla="val 3214"/>
                <a:gd name="f176" fmla="val 8358"/>
                <a:gd name="f177" fmla="val 8863"/>
                <a:gd name="f178" fmla="val 9335"/>
                <a:gd name="f179" fmla="val 3090"/>
                <a:gd name="f180" fmla="val 9388"/>
                <a:gd name="f181" fmla="val 2806"/>
                <a:gd name="f182" fmla="val 9414"/>
                <a:gd name="f183" fmla="val 2555"/>
                <a:gd name="f184" fmla="val 1015"/>
                <a:gd name="f185" fmla="val 681"/>
                <a:gd name="f186" fmla="val 8445"/>
                <a:gd name="f187" fmla="val 9925"/>
                <a:gd name="f188" fmla="val 11167"/>
                <a:gd name="f189" fmla="val 8392"/>
                <a:gd name="f190" fmla="val 10934"/>
                <a:gd name="f191" fmla="val 9430"/>
                <a:gd name="f192" fmla="val 9267"/>
                <a:gd name="f193" fmla="val 9032"/>
                <a:gd name="f194" fmla="val 8768"/>
                <a:gd name="f195" fmla="val 9410"/>
                <a:gd name="f196" fmla="val 8475"/>
                <a:gd name="f197" fmla="val 9367"/>
                <a:gd name="f198" fmla="val 8664"/>
                <a:gd name="f199" fmla="val 8390"/>
                <a:gd name="f200" fmla="val 8727"/>
                <a:gd name="f201" fmla="val 7508"/>
                <a:gd name="f202" fmla="val 5924"/>
                <a:gd name="f203" fmla="val 9461"/>
                <a:gd name="f204" fmla="val 6396"/>
                <a:gd name="f205" fmla="val 9650"/>
                <a:gd name="f206" fmla="val 6869"/>
                <a:gd name="f207" fmla="val 9839"/>
                <a:gd name="f208" fmla="val 9965"/>
                <a:gd name="f209" fmla="val 6962"/>
                <a:gd name="f210" fmla="val 11056"/>
                <a:gd name="f211" fmla="val 6440"/>
                <a:gd name="f212" fmla="val 11607"/>
                <a:gd name="f213" fmla="val 5922"/>
                <a:gd name="f214" fmla="val 5408"/>
                <a:gd name="f215" fmla="val 4898"/>
                <a:gd name="f216" fmla="val 11064"/>
                <a:gd name="f217" fmla="val 4978"/>
                <a:gd name="f218" fmla="val 5451"/>
                <a:gd name="f219" fmla="val 5931"/>
                <a:gd name="f220" fmla="val 1"/>
                <a:gd name="f221" fmla="val 5817"/>
                <a:gd name="f222" fmla="val 5699"/>
                <a:gd name="f223" fmla="val 14"/>
                <a:gd name="f224" fmla="val 41"/>
                <a:gd name="f225" fmla="val 262"/>
                <a:gd name="f226" fmla="val 1333"/>
                <a:gd name="f227" fmla="val 3655"/>
                <a:gd name="f228" fmla="val 2278"/>
                <a:gd name="f229" fmla="val 3326"/>
                <a:gd name="f230" fmla="val 2223"/>
                <a:gd name="f231" fmla="val 2973"/>
                <a:gd name="f232" fmla="val 2187"/>
                <a:gd name="f233" fmla="val 2624"/>
                <a:gd name="f234" fmla="val 1770"/>
                <a:gd name="f235" fmla="val 939"/>
                <a:gd name="f236" fmla="val 2404"/>
                <a:gd name="f237" fmla="val 536"/>
                <a:gd name="f238" fmla="val 4074"/>
                <a:gd name="f239" fmla="val 662"/>
                <a:gd name="f240" fmla="val 5334"/>
                <a:gd name="f241" fmla="val 1387"/>
                <a:gd name="f242" fmla="val 788"/>
                <a:gd name="f243" fmla="val 6972"/>
                <a:gd name="f244" fmla="val 158"/>
                <a:gd name="f245" fmla="val 379"/>
                <a:gd name="f246" fmla="val 599"/>
                <a:gd name="f247" fmla="val 1166"/>
                <a:gd name="f248" fmla="val 10028"/>
                <a:gd name="f249" fmla="val 1922"/>
                <a:gd name="f250" fmla="val 10186"/>
                <a:gd name="f251" fmla="val 2157"/>
                <a:gd name="f252" fmla="val 10241"/>
                <a:gd name="f253" fmla="val 2410"/>
                <a:gd name="f254" fmla="val 10266"/>
                <a:gd name="f255" fmla="val 2668"/>
                <a:gd name="f256" fmla="val 2998"/>
                <a:gd name="f257" fmla="val 3337"/>
                <a:gd name="f258" fmla="val 10225"/>
                <a:gd name="f259" fmla="val 10154"/>
                <a:gd name="f260" fmla="val 4221"/>
                <a:gd name="f261" fmla="val 11678"/>
                <a:gd name="f262" fmla="val 5076"/>
                <a:gd name="f263" fmla="val 12434"/>
                <a:gd name="f264" fmla="val 5929"/>
                <a:gd name="f265" fmla="val 6786"/>
                <a:gd name="f266" fmla="val 7639"/>
                <a:gd name="f267" fmla="val 11670"/>
                <a:gd name="f268" fmla="val 8192"/>
                <a:gd name="f269" fmla="val 8550"/>
                <a:gd name="f270" fmla="val 10215"/>
                <a:gd name="f271" fmla="val 8882"/>
                <a:gd name="f272" fmla="val 10243"/>
                <a:gd name="f273" fmla="val 9186"/>
                <a:gd name="f274" fmla="val 11589"/>
                <a:gd name="f275" fmla="val 8453"/>
                <a:gd name="f276" fmla="val 10460"/>
                <a:gd name="f277" fmla="val 12272"/>
                <a:gd name="f278" fmla="val 4014"/>
                <a:gd name="f279" fmla="val 11618"/>
                <a:gd name="f280" fmla="val 2182"/>
                <a:gd name="f281" fmla="val 9217"/>
                <a:gd name="f282" fmla="val 8904"/>
                <a:gd name="f283" fmla="val 8562"/>
                <a:gd name="f284" fmla="val 2213"/>
                <a:gd name="f285" fmla="val 7765"/>
                <a:gd name="f286" fmla="val 1139"/>
                <a:gd name="f287" fmla="val 7004"/>
                <a:gd name="f288" fmla="*/ f0 1 12278"/>
                <a:gd name="f289" fmla="*/ f1 1 12435"/>
                <a:gd name="f290" fmla="val f2"/>
                <a:gd name="f291" fmla="val f3"/>
                <a:gd name="f292" fmla="val f4"/>
                <a:gd name="f293" fmla="+- f292 0 f290"/>
                <a:gd name="f294" fmla="+- f291 0 f290"/>
                <a:gd name="f295" fmla="*/ f294 1 12278"/>
                <a:gd name="f296" fmla="*/ f293 1 12435"/>
                <a:gd name="f297" fmla="*/ f290 1 f295"/>
                <a:gd name="f298" fmla="*/ f291 1 f295"/>
                <a:gd name="f299" fmla="*/ f290 1 f296"/>
                <a:gd name="f300" fmla="*/ f292 1 f296"/>
                <a:gd name="f301" fmla="*/ f297 f288 1"/>
                <a:gd name="f302" fmla="*/ f298 f288 1"/>
                <a:gd name="f303" fmla="*/ f300 f289 1"/>
                <a:gd name="f304" fmla="*/ f299 f2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1" t="f304" r="f302" b="f303"/>
              <a:pathLst>
                <a:path w="12278" h="1243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5"/>
                    <a:pt x="f19" y="f13"/>
                    <a:pt x="f20" y="f11"/>
                  </a:cubicBezTo>
                  <a:cubicBezTo>
                    <a:pt x="f21" y="f22"/>
                    <a:pt x="f23" y="f6"/>
                    <a:pt x="f5" y="f6"/>
                  </a:cubicBezTo>
                  <a:close/>
                  <a:moveTo>
                    <a:pt x="f24" y="f25"/>
                  </a:moveTo>
                  <a:cubicBezTo>
                    <a:pt x="f20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20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38" y="f44"/>
                    <a:pt x="f24" y="f25"/>
                  </a:cubicBezTo>
                  <a:close/>
                  <a:moveTo>
                    <a:pt x="f45" y="f46"/>
                  </a:moveTo>
                  <a:cubicBezTo>
                    <a:pt x="f47" y="f44"/>
                    <a:pt x="f48" y="f43"/>
                    <a:pt x="f49" y="f50"/>
                  </a:cubicBezTo>
                  <a:cubicBezTo>
                    <a:pt x="f51" y="f37"/>
                    <a:pt x="f52" y="f53"/>
                    <a:pt x="f54" y="f44"/>
                  </a:cubicBezTo>
                  <a:cubicBezTo>
                    <a:pt x="f55" y="f56"/>
                    <a:pt x="f57" y="f26"/>
                    <a:pt x="f45" y="f46"/>
                  </a:cubicBezTo>
                  <a:close/>
                  <a:moveTo>
                    <a:pt x="f58" y="f59"/>
                  </a:moveTo>
                  <a:cubicBezTo>
                    <a:pt x="f60" y="f59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59"/>
                    <a:pt x="f58" y="f59"/>
                  </a:cubicBezTo>
                  <a:close/>
                  <a:moveTo>
                    <a:pt x="f80" y="f81"/>
                  </a:moveTo>
                  <a:cubicBezTo>
                    <a:pt x="f82" y="f81"/>
                    <a:pt x="f83" y="f84"/>
                    <a:pt x="f85" y="f86"/>
                  </a:cubicBezTo>
                  <a:cubicBezTo>
                    <a:pt x="f87" y="f88"/>
                    <a:pt x="f89" y="f72"/>
                    <a:pt x="f90" y="f91"/>
                  </a:cubicBezTo>
                  <a:cubicBezTo>
                    <a:pt x="f92" y="f93"/>
                    <a:pt x="f94" y="f34"/>
                    <a:pt x="f95" y="f96"/>
                  </a:cubicBezTo>
                  <a:cubicBezTo>
                    <a:pt x="f97" y="f98"/>
                    <a:pt x="f99" y="f81"/>
                    <a:pt x="f80" y="f81"/>
                  </a:cubicBezTo>
                  <a:close/>
                  <a:moveTo>
                    <a:pt x="f100" y="f101"/>
                  </a:moveTo>
                  <a:cubicBezTo>
                    <a:pt x="f102" y="f103"/>
                    <a:pt x="f104" y="f105"/>
                    <a:pt x="f106" y="f107"/>
                  </a:cubicBezTo>
                  <a:cubicBezTo>
                    <a:pt x="f104" y="f108"/>
                    <a:pt x="f109" y="f110"/>
                    <a:pt x="f100" y="f111"/>
                  </a:cubicBezTo>
                  <a:lnTo>
                    <a:pt x="f100" y="f101"/>
                  </a:lnTo>
                  <a:close/>
                  <a:moveTo>
                    <a:pt x="f112" y="f113"/>
                  </a:moveTo>
                  <a:lnTo>
                    <a:pt x="f112" y="f114"/>
                  </a:lnTo>
                  <a:cubicBezTo>
                    <a:pt x="f115" y="f116"/>
                    <a:pt x="f117" y="f118"/>
                    <a:pt x="f119" y="f120"/>
                  </a:cubicBezTo>
                  <a:cubicBezTo>
                    <a:pt x="f117" y="f121"/>
                    <a:pt x="f122" y="f123"/>
                    <a:pt x="f112" y="f113"/>
                  </a:cubicBezTo>
                  <a:close/>
                  <a:moveTo>
                    <a:pt x="f16" y="f124"/>
                  </a:moveTo>
                  <a:cubicBezTo>
                    <a:pt x="f125" y="f126"/>
                    <a:pt x="f127" y="f70"/>
                    <a:pt x="f128" y="f129"/>
                  </a:cubicBezTo>
                  <a:cubicBezTo>
                    <a:pt x="f130" y="f131"/>
                    <a:pt x="f130" y="f132"/>
                    <a:pt x="f128" y="f133"/>
                  </a:cubicBezTo>
                  <a:cubicBezTo>
                    <a:pt x="f127" y="f134"/>
                    <a:pt x="f135" y="f136"/>
                    <a:pt x="f16" y="f137"/>
                  </a:cubicBezTo>
                  <a:cubicBezTo>
                    <a:pt x="f138" y="f139"/>
                    <a:pt x="f140" y="f136"/>
                    <a:pt x="f29" y="f141"/>
                  </a:cubicBezTo>
                  <a:cubicBezTo>
                    <a:pt x="f142" y="f134"/>
                    <a:pt x="f24" y="f143"/>
                    <a:pt x="f144" y="f133"/>
                  </a:cubicBezTo>
                  <a:cubicBezTo>
                    <a:pt x="f145" y="f146"/>
                    <a:pt x="f145" y="f147"/>
                    <a:pt x="f144" y="f129"/>
                  </a:cubicBezTo>
                  <a:cubicBezTo>
                    <a:pt x="f24" y="f148"/>
                    <a:pt x="f142" y="f91"/>
                    <a:pt x="f29" y="f149"/>
                  </a:cubicBezTo>
                  <a:cubicBezTo>
                    <a:pt x="f140" y="f150"/>
                    <a:pt x="f151" y="f68"/>
                    <a:pt x="f16" y="f124"/>
                  </a:cubicBezTo>
                  <a:close/>
                  <a:moveTo>
                    <a:pt x="f152" y="f153"/>
                  </a:moveTo>
                  <a:cubicBezTo>
                    <a:pt x="f38" y="f137"/>
                    <a:pt x="f154" y="f155"/>
                    <a:pt x="f156" y="f157"/>
                  </a:cubicBezTo>
                  <a:cubicBezTo>
                    <a:pt x="f27" y="f158"/>
                    <a:pt x="f159" y="f160"/>
                    <a:pt x="f161" y="f162"/>
                  </a:cubicBezTo>
                  <a:cubicBezTo>
                    <a:pt x="f163" y="f164"/>
                    <a:pt x="f156" y="f165"/>
                    <a:pt x="f166" y="f167"/>
                  </a:cubicBezTo>
                  <a:cubicBezTo>
                    <a:pt x="f38" y="f168"/>
                    <a:pt x="f42" y="f157"/>
                    <a:pt x="f152" y="f153"/>
                  </a:cubicBezTo>
                  <a:close/>
                  <a:moveTo>
                    <a:pt x="f49" y="f153"/>
                  </a:moveTo>
                  <a:cubicBezTo>
                    <a:pt x="f48" y="f157"/>
                    <a:pt x="f47" y="f162"/>
                    <a:pt x="f45" y="f167"/>
                  </a:cubicBezTo>
                  <a:cubicBezTo>
                    <a:pt x="f57" y="f169"/>
                    <a:pt x="f55" y="f164"/>
                    <a:pt x="f54" y="f162"/>
                  </a:cubicBezTo>
                  <a:cubicBezTo>
                    <a:pt x="f127" y="f158"/>
                    <a:pt x="f51" y="f155"/>
                    <a:pt x="f49" y="f153"/>
                  </a:cubicBezTo>
                  <a:close/>
                  <a:moveTo>
                    <a:pt x="f75" y="f170"/>
                  </a:moveTo>
                  <a:cubicBezTo>
                    <a:pt x="f171" y="f172"/>
                    <a:pt x="f173" y="f174"/>
                    <a:pt x="f69" y="f134"/>
                  </a:cubicBezTo>
                  <a:cubicBezTo>
                    <a:pt x="f175" y="f176"/>
                    <a:pt x="f65" y="f177"/>
                    <a:pt x="f63" y="f178"/>
                  </a:cubicBezTo>
                  <a:cubicBezTo>
                    <a:pt x="f179" y="f180"/>
                    <a:pt x="f181" y="f182"/>
                    <a:pt x="f183" y="f182"/>
                  </a:cubicBezTo>
                  <a:cubicBezTo>
                    <a:pt x="f184" y="f182"/>
                    <a:pt x="f185" y="f186"/>
                    <a:pt x="f75" y="f170"/>
                  </a:cubicBezTo>
                  <a:close/>
                  <a:moveTo>
                    <a:pt x="f187" y="f170"/>
                  </a:moveTo>
                  <a:lnTo>
                    <a:pt x="f187" y="f170"/>
                  </a:lnTo>
                  <a:cubicBezTo>
                    <a:pt x="f188" y="f189"/>
                    <a:pt x="f190" y="f191"/>
                    <a:pt x="f192" y="f191"/>
                  </a:cubicBezTo>
                  <a:cubicBezTo>
                    <a:pt x="f193" y="f191"/>
                    <a:pt x="f194" y="f195"/>
                    <a:pt x="f196" y="f197"/>
                  </a:cubicBezTo>
                  <a:cubicBezTo>
                    <a:pt x="f94" y="f160"/>
                    <a:pt x="f198" y="f199"/>
                    <a:pt x="f200" y="f134"/>
                  </a:cubicBezTo>
                  <a:cubicBezTo>
                    <a:pt x="f89" y="f201"/>
                    <a:pt x="f87" y="f172"/>
                    <a:pt x="f187" y="f170"/>
                  </a:cubicBezTo>
                  <a:close/>
                  <a:moveTo>
                    <a:pt x="f202" y="f203"/>
                  </a:moveTo>
                  <a:cubicBezTo>
                    <a:pt x="f204" y="f205"/>
                    <a:pt x="f206" y="f207"/>
                    <a:pt x="f57" y="f208"/>
                  </a:cubicBezTo>
                  <a:cubicBezTo>
                    <a:pt x="f209" y="f210"/>
                    <a:pt x="f211" y="f212"/>
                    <a:pt x="f213" y="f212"/>
                  </a:cubicBezTo>
                  <a:cubicBezTo>
                    <a:pt x="f214" y="f212"/>
                    <a:pt x="f215" y="f216"/>
                    <a:pt x="f156" y="f208"/>
                  </a:cubicBezTo>
                  <a:cubicBezTo>
                    <a:pt x="f217" y="f207"/>
                    <a:pt x="f218" y="f205"/>
                    <a:pt x="f202" y="f203"/>
                  </a:cubicBezTo>
                  <a:close/>
                  <a:moveTo>
                    <a:pt x="f219" y="f220"/>
                  </a:moveTo>
                  <a:cubicBezTo>
                    <a:pt x="f221" y="f220"/>
                    <a:pt x="f222" y="f223"/>
                    <a:pt x="f151" y="f224"/>
                  </a:cubicBezTo>
                  <a:cubicBezTo>
                    <a:pt x="f27" y="f225"/>
                    <a:pt x="f40" y="f226"/>
                    <a:pt x="f227" y="f228"/>
                  </a:cubicBezTo>
                  <a:cubicBezTo>
                    <a:pt x="f229" y="f230"/>
                    <a:pt x="f231" y="f232"/>
                    <a:pt x="f233" y="f232"/>
                  </a:cubicBezTo>
                  <a:cubicBezTo>
                    <a:pt x="f234" y="f232"/>
                    <a:pt x="f235" y="f236"/>
                    <a:pt x="f237" y="f64"/>
                  </a:cubicBezTo>
                  <a:cubicBezTo>
                    <a:pt x="f220" y="f238"/>
                    <a:pt x="f239" y="f240"/>
                    <a:pt x="f241" y="f107"/>
                  </a:cubicBezTo>
                  <a:cubicBezTo>
                    <a:pt x="f242" y="f243"/>
                    <a:pt x="f244" y="f141"/>
                    <a:pt x="f245" y="f168"/>
                  </a:cubicBezTo>
                  <a:cubicBezTo>
                    <a:pt x="f246" y="f205"/>
                    <a:pt x="f247" y="f248"/>
                    <a:pt x="f249" y="f250"/>
                  </a:cubicBezTo>
                  <a:cubicBezTo>
                    <a:pt x="f251" y="f252"/>
                    <a:pt x="f253" y="f254"/>
                    <a:pt x="f255" y="f254"/>
                  </a:cubicBezTo>
                  <a:cubicBezTo>
                    <a:pt x="f256" y="f254"/>
                    <a:pt x="f257" y="f258"/>
                    <a:pt x="f227" y="f259"/>
                  </a:cubicBezTo>
                  <a:cubicBezTo>
                    <a:pt x="f260" y="f261"/>
                    <a:pt x="f262" y="f263"/>
                    <a:pt x="f264" y="f263"/>
                  </a:cubicBezTo>
                  <a:cubicBezTo>
                    <a:pt x="f265" y="f263"/>
                    <a:pt x="f266" y="f267"/>
                    <a:pt x="f268" y="f259"/>
                  </a:cubicBezTo>
                  <a:cubicBezTo>
                    <a:pt x="f269" y="f270"/>
                    <a:pt x="f271" y="f272"/>
                    <a:pt x="f273" y="f272"/>
                  </a:cubicBezTo>
                  <a:cubicBezTo>
                    <a:pt x="f274" y="f272"/>
                    <a:pt x="f3" y="f275"/>
                    <a:pt x="f276" y="f107"/>
                  </a:cubicBezTo>
                  <a:cubicBezTo>
                    <a:pt x="f277" y="f278"/>
                    <a:pt x="f279" y="f280"/>
                    <a:pt x="f281" y="f280"/>
                  </a:cubicBezTo>
                  <a:cubicBezTo>
                    <a:pt x="f282" y="f280"/>
                    <a:pt x="f283" y="f284"/>
                    <a:pt x="f268" y="f228"/>
                  </a:cubicBezTo>
                  <a:cubicBezTo>
                    <a:pt x="f285" y="f286"/>
                    <a:pt x="f287" y="f220"/>
                    <a:pt x="f219" y="f220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009;p67">
              <a:extLst>
                <a:ext uri="{FF2B5EF4-FFF2-40B4-BE49-F238E27FC236}">
                  <a16:creationId xmlns:a16="http://schemas.microsoft.com/office/drawing/2014/main" id="{030AC307-2907-EB06-B30E-089762DAE318}"/>
                </a:ext>
              </a:extLst>
            </p:cNvPr>
            <p:cNvSpPr/>
            <p:nvPr/>
          </p:nvSpPr>
          <p:spPr>
            <a:xfrm>
              <a:off x="5463933" y="5733461"/>
              <a:ext cx="96441" cy="95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2491"/>
                <a:gd name="f5" fmla="val 1313"/>
                <a:gd name="f6" fmla="val 1295"/>
                <a:gd name="f7" fmla="val 1278"/>
                <a:gd name="f8" fmla="val 1"/>
                <a:gd name="f9" fmla="val 1261"/>
                <a:gd name="f10" fmla="val 599"/>
                <a:gd name="f11" fmla="val 569"/>
                <a:gd name="f12" fmla="val 63"/>
                <a:gd name="f13" fmla="val 1230"/>
                <a:gd name="f14" fmla="val 1955"/>
                <a:gd name="f15" fmla="val 567"/>
                <a:gd name="f16" fmla="val 2490"/>
                <a:gd name="f17" fmla="val 1954"/>
                <a:gd name="f18" fmla="val 2489"/>
                <a:gd name="f19" fmla="val 585"/>
                <a:gd name="f20" fmla="val 1980"/>
                <a:gd name="f21" fmla="*/ f0 1 2521"/>
                <a:gd name="f22" fmla="*/ f1 1 249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521"/>
                <a:gd name="f29" fmla="*/ f26 1 249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521" h="2491">
                  <a:moveTo>
                    <a:pt x="f5" y="f2"/>
                  </a:moveTo>
                  <a:cubicBezTo>
                    <a:pt x="f6" y="f2"/>
                    <a:pt x="f7" y="f8"/>
                    <a:pt x="f9" y="f8"/>
                  </a:cubicBezTo>
                  <a:cubicBezTo>
                    <a:pt x="f10" y="f8"/>
                    <a:pt x="f2" y="f11"/>
                    <a:pt x="f12" y="f13"/>
                  </a:cubicBezTo>
                  <a:cubicBezTo>
                    <a:pt x="f2" y="f14"/>
                    <a:pt x="f15" y="f16"/>
                    <a:pt x="f9" y="f16"/>
                  </a:cubicBezTo>
                  <a:cubicBezTo>
                    <a:pt x="f17" y="f16"/>
                    <a:pt x="f3" y="f14"/>
                    <a:pt x="f18" y="f13"/>
                  </a:cubicBezTo>
                  <a:cubicBezTo>
                    <a:pt x="f18" y="f19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5" name="Google Shape;6018;p67">
            <a:extLst>
              <a:ext uri="{FF2B5EF4-FFF2-40B4-BE49-F238E27FC236}">
                <a16:creationId xmlns:a16="http://schemas.microsoft.com/office/drawing/2014/main" id="{FE7DB377-CF70-3316-50C4-ED2F1931325E}"/>
              </a:ext>
            </a:extLst>
          </p:cNvPr>
          <p:cNvGrpSpPr/>
          <p:nvPr/>
        </p:nvGrpSpPr>
        <p:grpSpPr>
          <a:xfrm>
            <a:off x="10221236" y="5564681"/>
            <a:ext cx="486936" cy="443566"/>
            <a:chOff x="10221236" y="5564681"/>
            <a:chExt cx="486936" cy="443566"/>
          </a:xfrm>
        </p:grpSpPr>
        <p:sp>
          <p:nvSpPr>
            <p:cNvPr id="46" name="Google Shape;6019;p67">
              <a:extLst>
                <a:ext uri="{FF2B5EF4-FFF2-40B4-BE49-F238E27FC236}">
                  <a16:creationId xmlns:a16="http://schemas.microsoft.com/office/drawing/2014/main" id="{151C320E-0DD8-042C-6A77-011A9EB484A9}"/>
                </a:ext>
              </a:extLst>
            </p:cNvPr>
            <p:cNvSpPr/>
            <p:nvPr/>
          </p:nvSpPr>
          <p:spPr>
            <a:xfrm>
              <a:off x="10221236" y="5564681"/>
              <a:ext cx="459239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5"/>
                <a:gd name="f4" fmla="val 3309"/>
                <a:gd name="f5" fmla="val 1671"/>
                <a:gd name="f6" fmla="val 757"/>
                <a:gd name="f7" fmla="val 1"/>
                <a:gd name="f8" fmla="val 1670"/>
                <a:gd name="f9" fmla="val 2552"/>
                <a:gd name="f10" fmla="val 3308"/>
                <a:gd name="f11" fmla="val 11469"/>
                <a:gd name="f12" fmla="val 11815"/>
                <a:gd name="f13" fmla="val 12004"/>
                <a:gd name="f14" fmla="val 2930"/>
                <a:gd name="f15" fmla="val 11784"/>
                <a:gd name="f16" fmla="val 2647"/>
                <a:gd name="f17" fmla="val 11595"/>
                <a:gd name="f18" fmla="val 2363"/>
                <a:gd name="f19" fmla="val 2017"/>
                <a:gd name="f20" fmla="val 1292"/>
                <a:gd name="f21" fmla="val 946"/>
                <a:gd name="f22" fmla="val 662"/>
                <a:gd name="f23" fmla="val 11973"/>
                <a:gd name="f24" fmla="val 410"/>
                <a:gd name="f25" fmla="*/ f0 1 12005"/>
                <a:gd name="f26" fmla="*/ f1 1 330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2005"/>
                <a:gd name="f33" fmla="*/ f30 1 330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2005" h="330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1" y="f19"/>
                    <a:pt x="f11" y="f8"/>
                  </a:cubicBezTo>
                  <a:cubicBezTo>
                    <a:pt x="f11" y="f20"/>
                    <a:pt x="f17" y="f21"/>
                    <a:pt x="f15" y="f22"/>
                  </a:cubicBezTo>
                  <a:cubicBezTo>
                    <a:pt x="f23" y="f2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6020;p67">
              <a:extLst>
                <a:ext uri="{FF2B5EF4-FFF2-40B4-BE49-F238E27FC236}">
                  <a16:creationId xmlns:a16="http://schemas.microsoft.com/office/drawing/2014/main" id="{EC0F4A31-632A-B508-027B-C6003904D27B}"/>
                </a:ext>
              </a:extLst>
            </p:cNvPr>
            <p:cNvSpPr/>
            <p:nvPr/>
          </p:nvSpPr>
          <p:spPr>
            <a:xfrm>
              <a:off x="10583997" y="5722562"/>
              <a:ext cx="32589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*/ f0 1 852"/>
                <a:gd name="f7" fmla="*/ f1 1 3309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852"/>
                <a:gd name="f14" fmla="*/ f11 1 3309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021;p67">
              <a:extLst>
                <a:ext uri="{FF2B5EF4-FFF2-40B4-BE49-F238E27FC236}">
                  <a16:creationId xmlns:a16="http://schemas.microsoft.com/office/drawing/2014/main" id="{5D9B76F8-7B74-A20D-8699-3B3C3B186838}"/>
                </a:ext>
              </a:extLst>
            </p:cNvPr>
            <p:cNvSpPr/>
            <p:nvPr/>
          </p:nvSpPr>
          <p:spPr>
            <a:xfrm>
              <a:off x="10647886" y="5723787"/>
              <a:ext cx="60286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576"/>
                <a:gd name="f4" fmla="val 3309"/>
                <a:gd name="f5" fmla="val 1"/>
                <a:gd name="f6" fmla="val 3308"/>
                <a:gd name="f7" fmla="val 1198"/>
                <a:gd name="f8" fmla="val 1387"/>
                <a:gd name="f9" fmla="val 3277"/>
                <a:gd name="f10" fmla="val 3088"/>
                <a:gd name="f11" fmla="val 2899"/>
                <a:gd name="f12" fmla="val 410"/>
                <a:gd name="f13" fmla="val 158"/>
                <a:gd name="f14" fmla="*/ f0 1 1576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576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576" h="3309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9"/>
                    <a:pt x="f3" y="f10"/>
                    <a:pt x="f3" y="f11"/>
                  </a:cubicBezTo>
                  <a:lnTo>
                    <a:pt x="f3" y="f12"/>
                  </a:lnTo>
                  <a:cubicBezTo>
                    <a:pt x="f3" y="f13"/>
                    <a:pt x="f8" y="f2"/>
                    <a:pt x="f7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022;p67">
              <a:extLst>
                <a:ext uri="{FF2B5EF4-FFF2-40B4-BE49-F238E27FC236}">
                  <a16:creationId xmlns:a16="http://schemas.microsoft.com/office/drawing/2014/main" id="{440CD2B8-9577-7606-B968-B9A36E3E76C0}"/>
                </a:ext>
              </a:extLst>
            </p:cNvPr>
            <p:cNvSpPr/>
            <p:nvPr/>
          </p:nvSpPr>
          <p:spPr>
            <a:xfrm>
              <a:off x="10255014" y="5722562"/>
              <a:ext cx="297692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2"/>
                <a:gd name="f4" fmla="val 3309"/>
                <a:gd name="f5" fmla="val 441"/>
                <a:gd name="f6" fmla="val 1"/>
                <a:gd name="f7" fmla="val 189"/>
                <a:gd name="f8" fmla="val 221"/>
                <a:gd name="f9" fmla="val 442"/>
                <a:gd name="f10" fmla="val 2931"/>
                <a:gd name="f11" fmla="val 3151"/>
                <a:gd name="f12" fmla="*/ f0 1 7782"/>
                <a:gd name="f13" fmla="*/ f1 1 33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782"/>
                <a:gd name="f20" fmla="*/ f17 1 33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782" h="330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7" y="f4"/>
                    <a:pt x="f5" y="f4"/>
                  </a:cubicBezTo>
                  <a:lnTo>
                    <a:pt x="f3" y="f4"/>
                  </a:lnTo>
                  <a:lnTo>
                    <a:pt x="f3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023;p67">
              <a:extLst>
                <a:ext uri="{FF2B5EF4-FFF2-40B4-BE49-F238E27FC236}">
                  <a16:creationId xmlns:a16="http://schemas.microsoft.com/office/drawing/2014/main" id="{59F3859A-8941-277F-726C-87B9E2280F74}"/>
                </a:ext>
              </a:extLst>
            </p:cNvPr>
            <p:cNvSpPr/>
            <p:nvPr/>
          </p:nvSpPr>
          <p:spPr>
            <a:xfrm>
              <a:off x="10318857" y="5880433"/>
              <a:ext cx="32589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val 851"/>
                <a:gd name="f7" fmla="*/ f0 1 852"/>
                <a:gd name="f8" fmla="*/ f1 1 330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852"/>
                <a:gd name="f15" fmla="*/ f12 1 330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6024;p67">
              <a:extLst>
                <a:ext uri="{FF2B5EF4-FFF2-40B4-BE49-F238E27FC236}">
                  <a16:creationId xmlns:a16="http://schemas.microsoft.com/office/drawing/2014/main" id="{F6C32CD5-B342-CBB3-F59B-DC5F666B0300}"/>
                </a:ext>
              </a:extLst>
            </p:cNvPr>
            <p:cNvSpPr/>
            <p:nvPr/>
          </p:nvSpPr>
          <p:spPr>
            <a:xfrm>
              <a:off x="10382746" y="5882847"/>
              <a:ext cx="291684" cy="1254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25"/>
                <a:gd name="f4" fmla="val 3278"/>
                <a:gd name="f5" fmla="val 1"/>
                <a:gd name="f6" fmla="val 3277"/>
                <a:gd name="f7" fmla="val 7247"/>
                <a:gd name="f8" fmla="val 7467"/>
                <a:gd name="f9" fmla="val 3057"/>
                <a:gd name="f10" fmla="val 2868"/>
                <a:gd name="f11" fmla="val 379"/>
                <a:gd name="f12" fmla="val 158"/>
                <a:gd name="f13" fmla="val 7436"/>
                <a:gd name="f14" fmla="*/ f0 1 7625"/>
                <a:gd name="f15" fmla="*/ f1 1 3278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625"/>
                <a:gd name="f22" fmla="*/ f19 1 3278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625" h="3278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3" y="f9"/>
                    <a:pt x="f3" y="f10"/>
                  </a:cubicBezTo>
                  <a:lnTo>
                    <a:pt x="f3" y="f11"/>
                  </a:lnTo>
                  <a:cubicBezTo>
                    <a:pt x="f3" y="f12"/>
                    <a:pt x="f13" y="f5"/>
                    <a:pt x="f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6025;p67">
              <a:extLst>
                <a:ext uri="{FF2B5EF4-FFF2-40B4-BE49-F238E27FC236}">
                  <a16:creationId xmlns:a16="http://schemas.microsoft.com/office/drawing/2014/main" id="{227D7930-DA48-E941-A755-7BF20FD4E3B9}"/>
                </a:ext>
              </a:extLst>
            </p:cNvPr>
            <p:cNvSpPr/>
            <p:nvPr/>
          </p:nvSpPr>
          <p:spPr>
            <a:xfrm>
              <a:off x="10221236" y="5881658"/>
              <a:ext cx="66330" cy="1265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3"/>
                <a:gd name="f4" fmla="val 3309"/>
                <a:gd name="f5" fmla="val 442"/>
                <a:gd name="f6" fmla="val 190"/>
                <a:gd name="f7" fmla="val 1"/>
                <a:gd name="f8" fmla="val 189"/>
                <a:gd name="f9" fmla="val 378"/>
                <a:gd name="f10" fmla="val 2867"/>
                <a:gd name="f11" fmla="val 3088"/>
                <a:gd name="f12" fmla="val 3308"/>
                <a:gd name="f13" fmla="val 1734"/>
                <a:gd name="f14" fmla="*/ f0 1 1733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33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33" h="330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6" y="f12"/>
                    <a:pt x="f5" y="f12"/>
                  </a:cubicBezTo>
                  <a:lnTo>
                    <a:pt x="f13" y="f12"/>
                  </a:lnTo>
                  <a:lnTo>
                    <a:pt x="f1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" name="Google Shape;6043;p67">
            <a:extLst>
              <a:ext uri="{FF2B5EF4-FFF2-40B4-BE49-F238E27FC236}">
                <a16:creationId xmlns:a16="http://schemas.microsoft.com/office/drawing/2014/main" id="{4D5B53BD-3FBD-3949-D8E5-5006676354A6}"/>
              </a:ext>
            </a:extLst>
          </p:cNvPr>
          <p:cNvSpPr/>
          <p:nvPr/>
        </p:nvSpPr>
        <p:spPr>
          <a:xfrm>
            <a:off x="6077468" y="5543604"/>
            <a:ext cx="412229" cy="486936"/>
          </a:xfrm>
          <a:custGeom>
            <a:avLst/>
            <a:gdLst>
              <a:gd name="f0" fmla="val w"/>
              <a:gd name="f1" fmla="val h"/>
              <a:gd name="f2" fmla="val 0"/>
              <a:gd name="f3" fmla="val 10776"/>
              <a:gd name="f4" fmla="val 12729"/>
              <a:gd name="f5" fmla="val 1670"/>
              <a:gd name="f6" fmla="val 851"/>
              <a:gd name="f7" fmla="val 9326"/>
              <a:gd name="f8" fmla="val 1355"/>
              <a:gd name="f9" fmla="val 1072"/>
              <a:gd name="f10" fmla="val 9421"/>
              <a:gd name="f11" fmla="val 9578"/>
              <a:gd name="f12" fmla="val 2049"/>
              <a:gd name="f13" fmla="val 1481"/>
              <a:gd name="f14" fmla="val 1198"/>
              <a:gd name="f15" fmla="val 9925"/>
              <a:gd name="f16" fmla="val 10177"/>
              <a:gd name="f17" fmla="val 10208"/>
              <a:gd name="f18" fmla="val 11846"/>
              <a:gd name="f19" fmla="val 1229"/>
              <a:gd name="f20" fmla="val 11468"/>
              <a:gd name="f21" fmla="val 11027"/>
              <a:gd name="f22" fmla="val 10586"/>
              <a:gd name="f23" fmla="val 2111"/>
              <a:gd name="f24" fmla="val 1"/>
              <a:gd name="f25" fmla="val 914"/>
              <a:gd name="f26" fmla="val 946"/>
              <a:gd name="f27" fmla="val 2080"/>
              <a:gd name="f28" fmla="val 11059"/>
              <a:gd name="f29" fmla="val 11973"/>
              <a:gd name="f30" fmla="val 757"/>
              <a:gd name="f31" fmla="val 10334"/>
              <a:gd name="f32" fmla="val 10775"/>
              <a:gd name="f33" fmla="val 12508"/>
              <a:gd name="f34" fmla="val 12319"/>
              <a:gd name="f35" fmla="val 473"/>
              <a:gd name="f36" fmla="val 221"/>
              <a:gd name="f37" fmla="val 64"/>
              <a:gd name="f38" fmla="val 9105"/>
              <a:gd name="f39" fmla="val 3781"/>
              <a:gd name="f40" fmla="val 4011"/>
              <a:gd name="f41" fmla="val 8912"/>
              <a:gd name="f42" fmla="val 4171"/>
              <a:gd name="f43" fmla="val 8708"/>
              <a:gd name="f44" fmla="val 8604"/>
              <a:gd name="f45" fmla="val 8498"/>
              <a:gd name="f46" fmla="val 4129"/>
              <a:gd name="f47" fmla="val 8412"/>
              <a:gd name="f48" fmla="val 4033"/>
              <a:gd name="f49" fmla="val 7845"/>
              <a:gd name="f50" fmla="val 3498"/>
              <a:gd name="f51" fmla="val 7310"/>
              <a:gd name="f52" fmla="val 7214"/>
              <a:gd name="f53" fmla="val 7100"/>
              <a:gd name="f54" fmla="val 6991"/>
              <a:gd name="f55" fmla="val 6778"/>
              <a:gd name="f56" fmla="val 6585"/>
              <a:gd name="f57" fmla="*/ f0 1 10776"/>
              <a:gd name="f58" fmla="*/ f1 1 12729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10776"/>
              <a:gd name="f65" fmla="*/ f62 1 12729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10776" h="12729">
                <a:moveTo>
                  <a:pt x="f5" y="f6"/>
                </a:moveTo>
                <a:lnTo>
                  <a:pt x="f5" y="f7"/>
                </a:lnTo>
                <a:cubicBezTo>
                  <a:pt x="f8" y="f7"/>
                  <a:pt x="f9" y="f10"/>
                  <a:pt x="f6" y="f11"/>
                </a:cubicBezTo>
                <a:lnTo>
                  <a:pt x="f6" y="f12"/>
                </a:lnTo>
                <a:cubicBezTo>
                  <a:pt x="f6" y="f13"/>
                  <a:pt x="f14" y="f9"/>
                  <a:pt x="f5" y="f6"/>
                </a:cubicBezTo>
                <a:close/>
                <a:moveTo>
                  <a:pt x="f15" y="f16"/>
                </a:moveTo>
                <a:lnTo>
                  <a:pt x="f15" y="f17"/>
                </a:lnTo>
                <a:lnTo>
                  <a:pt x="f15" y="f18"/>
                </a:lnTo>
                <a:lnTo>
                  <a:pt x="f5" y="f18"/>
                </a:lnTo>
                <a:cubicBezTo>
                  <a:pt x="f19" y="f18"/>
                  <a:pt x="f6" y="f20"/>
                  <a:pt x="f6" y="f21"/>
                </a:cubicBezTo>
                <a:cubicBezTo>
                  <a:pt x="f6" y="f22"/>
                  <a:pt x="f19" y="f16"/>
                  <a:pt x="f5" y="f16"/>
                </a:cubicBezTo>
                <a:close/>
                <a:moveTo>
                  <a:pt x="f23" y="f24"/>
                </a:moveTo>
                <a:cubicBezTo>
                  <a:pt x="f25" y="f24"/>
                  <a:pt x="f24" y="f26"/>
                  <a:pt x="f24" y="f27"/>
                </a:cubicBezTo>
                <a:lnTo>
                  <a:pt x="f24" y="f28"/>
                </a:lnTo>
                <a:cubicBezTo>
                  <a:pt x="f24" y="f29"/>
                  <a:pt x="f30" y="f4"/>
                  <a:pt x="f5" y="f4"/>
                </a:cubicBezTo>
                <a:lnTo>
                  <a:pt x="f31" y="f4"/>
                </a:lnTo>
                <a:cubicBezTo>
                  <a:pt x="f22" y="f4"/>
                  <a:pt x="f32" y="f33"/>
                  <a:pt x="f32" y="f34"/>
                </a:cubicBezTo>
                <a:lnTo>
                  <a:pt x="f32" y="f35"/>
                </a:lnTo>
                <a:cubicBezTo>
                  <a:pt x="f32" y="f36"/>
                  <a:pt x="f22" y="f37"/>
                  <a:pt x="f31" y="f37"/>
                </a:cubicBezTo>
                <a:lnTo>
                  <a:pt x="f38" y="f37"/>
                </a:lnTo>
                <a:lnTo>
                  <a:pt x="f38" y="f39"/>
                </a:lnTo>
                <a:cubicBezTo>
                  <a:pt x="f38" y="f40"/>
                  <a:pt x="f41" y="f42"/>
                  <a:pt x="f43" y="f42"/>
                </a:cubicBezTo>
                <a:cubicBezTo>
                  <a:pt x="f44" y="f42"/>
                  <a:pt x="f45" y="f46"/>
                  <a:pt x="f47" y="f48"/>
                </a:cubicBezTo>
                <a:lnTo>
                  <a:pt x="f49" y="f50"/>
                </a:lnTo>
                <a:lnTo>
                  <a:pt x="f51" y="f48"/>
                </a:lnTo>
                <a:cubicBezTo>
                  <a:pt x="f52" y="f46"/>
                  <a:pt x="f53" y="f42"/>
                  <a:pt x="f54" y="f42"/>
                </a:cubicBezTo>
                <a:cubicBezTo>
                  <a:pt x="f55" y="f42"/>
                  <a:pt x="f56" y="f40"/>
                  <a:pt x="f56" y="f39"/>
                </a:cubicBezTo>
                <a:lnTo>
                  <a:pt x="f56" y="f37"/>
                </a:lnTo>
                <a:lnTo>
                  <a:pt x="f23" y="f37"/>
                </a:lnTo>
                <a:lnTo>
                  <a:pt x="f23" y="f24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54" name="Google Shape;6052;p67">
            <a:extLst>
              <a:ext uri="{FF2B5EF4-FFF2-40B4-BE49-F238E27FC236}">
                <a16:creationId xmlns:a16="http://schemas.microsoft.com/office/drawing/2014/main" id="{B1745499-87DC-DDE1-2160-1855DE3B0D72}"/>
              </a:ext>
            </a:extLst>
          </p:cNvPr>
          <p:cNvGrpSpPr/>
          <p:nvPr/>
        </p:nvGrpSpPr>
        <p:grpSpPr>
          <a:xfrm>
            <a:off x="11105259" y="5521083"/>
            <a:ext cx="476118" cy="484540"/>
            <a:chOff x="11105259" y="5521083"/>
            <a:chExt cx="476118" cy="484540"/>
          </a:xfrm>
        </p:grpSpPr>
        <p:sp>
          <p:nvSpPr>
            <p:cNvPr id="55" name="Google Shape;6053;p67">
              <a:extLst>
                <a:ext uri="{FF2B5EF4-FFF2-40B4-BE49-F238E27FC236}">
                  <a16:creationId xmlns:a16="http://schemas.microsoft.com/office/drawing/2014/main" id="{10571A9F-51CE-BE12-20A6-EE41E8D2958E}"/>
                </a:ext>
              </a:extLst>
            </p:cNvPr>
            <p:cNvSpPr/>
            <p:nvPr/>
          </p:nvSpPr>
          <p:spPr>
            <a:xfrm>
              <a:off x="11105259" y="5521083"/>
              <a:ext cx="476118" cy="2057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6"/>
                <a:gd name="f4" fmla="val 5379"/>
                <a:gd name="f5" fmla="val 3088"/>
                <a:gd name="f6" fmla="val 1639"/>
                <a:gd name="f7" fmla="val 316"/>
                <a:gd name="f8" fmla="val 1008"/>
                <a:gd name="f9" fmla="val 95"/>
                <a:gd name="f10" fmla="val 2489"/>
                <a:gd name="f11" fmla="val 1"/>
                <a:gd name="f12" fmla="val 3214"/>
                <a:gd name="f13" fmla="val 190"/>
                <a:gd name="f14" fmla="val 3938"/>
                <a:gd name="f15" fmla="val 568"/>
                <a:gd name="f16" fmla="val 4506"/>
                <a:gd name="f17" fmla="val 962"/>
                <a:gd name="f18" fmla="val 5071"/>
                <a:gd name="f19" fmla="val 1607"/>
                <a:gd name="f20" fmla="val 5366"/>
                <a:gd name="f21" fmla="val 2240"/>
                <a:gd name="f22" fmla="val 2772"/>
                <a:gd name="f23" fmla="val 3296"/>
                <a:gd name="f24" fmla="val 5157"/>
                <a:gd name="f25" fmla="val 3655"/>
                <a:gd name="f26" fmla="val 4726"/>
                <a:gd name="f27" fmla="val 4569"/>
                <a:gd name="f28" fmla="val 3844"/>
                <a:gd name="f29" fmla="val 2836"/>
                <a:gd name="f30" fmla="val 2584"/>
                <a:gd name="f31" fmla="val 2427"/>
                <a:gd name="f32" fmla="val 2678"/>
                <a:gd name="f33" fmla="val 2899"/>
                <a:gd name="f34" fmla="val 3151"/>
                <a:gd name="f35" fmla="val 2616"/>
                <a:gd name="f36" fmla="val 3308"/>
                <a:gd name="f37" fmla="val 3340"/>
                <a:gd name="f38" fmla="val 3057"/>
                <a:gd name="f39" fmla="val 3529"/>
                <a:gd name="f40" fmla="val 3749"/>
                <a:gd name="f41" fmla="val 3970"/>
                <a:gd name="f42" fmla="val 3025"/>
                <a:gd name="f43" fmla="val 4127"/>
                <a:gd name="f44" fmla="val 2049"/>
                <a:gd name="f45" fmla="val 1450"/>
                <a:gd name="f46" fmla="val 3434"/>
                <a:gd name="f47" fmla="val 1608"/>
                <a:gd name="f48" fmla="val 1754"/>
                <a:gd name="f49" fmla="val 1999"/>
                <a:gd name="f50" fmla="val 2279"/>
                <a:gd name="f51" fmla="val 1632"/>
                <a:gd name="f52" fmla="val 2882"/>
                <a:gd name="f53" fmla="val 2930"/>
                <a:gd name="f54" fmla="val 2977"/>
                <a:gd name="f55" fmla="val 1634"/>
                <a:gd name="f56" fmla="val 3624"/>
                <a:gd name="f57" fmla="val 1733"/>
                <a:gd name="f58" fmla="val 4128"/>
                <a:gd name="f59" fmla="val 2048"/>
                <a:gd name="f60" fmla="val 4474"/>
                <a:gd name="f61" fmla="val 7908"/>
                <a:gd name="f62" fmla="val 8255"/>
                <a:gd name="f63" fmla="val 2017"/>
                <a:gd name="f64" fmla="val 8759"/>
                <a:gd name="f65" fmla="val 1702"/>
                <a:gd name="f66" fmla="val 9358"/>
                <a:gd name="f67" fmla="val 9406"/>
                <a:gd name="f68" fmla="val 9453"/>
                <a:gd name="f69" fmla="val 9501"/>
                <a:gd name="f70" fmla="val 10104"/>
                <a:gd name="f71" fmla="val 10629"/>
                <a:gd name="f72" fmla="val 10775"/>
                <a:gd name="f73" fmla="val 10964"/>
                <a:gd name="f74" fmla="val 10334"/>
                <a:gd name="f75" fmla="val 9547"/>
                <a:gd name="f76" fmla="val 9326"/>
                <a:gd name="f77" fmla="val 9137"/>
                <a:gd name="f78" fmla="val 3497"/>
                <a:gd name="f79" fmla="val 9799"/>
                <a:gd name="f80" fmla="val 9956"/>
                <a:gd name="f81" fmla="val 9767"/>
                <a:gd name="f82" fmla="val 2521"/>
                <a:gd name="f83" fmla="val 8539"/>
                <a:gd name="f84" fmla="val 7814"/>
                <a:gd name="f85" fmla="val 3686"/>
                <a:gd name="f86" fmla="val 8728"/>
                <a:gd name="f87" fmla="val 9099"/>
                <a:gd name="f88" fmla="val 5169"/>
                <a:gd name="f89" fmla="val 9626"/>
                <a:gd name="f90" fmla="val 10158"/>
                <a:gd name="f91" fmla="val 10800"/>
                <a:gd name="f92" fmla="val 11451"/>
                <a:gd name="f93" fmla="val 5074"/>
                <a:gd name="f94" fmla="val 11847"/>
                <a:gd name="f95" fmla="val 12225"/>
                <a:gd name="f96" fmla="val 12445"/>
                <a:gd name="f97" fmla="val 3277"/>
                <a:gd name="f98" fmla="val 12319"/>
                <a:gd name="f99" fmla="val 12130"/>
                <a:gd name="f100" fmla="*/ f0 1 12446"/>
                <a:gd name="f101" fmla="*/ f1 1 5379"/>
                <a:gd name="f102" fmla="val f2"/>
                <a:gd name="f103" fmla="val f3"/>
                <a:gd name="f104" fmla="val f4"/>
                <a:gd name="f105" fmla="+- f104 0 f102"/>
                <a:gd name="f106" fmla="+- f103 0 f102"/>
                <a:gd name="f107" fmla="*/ f106 1 12446"/>
                <a:gd name="f108" fmla="*/ f105 1 5379"/>
                <a:gd name="f109" fmla="*/ f102 1 f107"/>
                <a:gd name="f110" fmla="*/ f103 1 f107"/>
                <a:gd name="f111" fmla="*/ f102 1 f108"/>
                <a:gd name="f112" fmla="*/ f104 1 f108"/>
                <a:gd name="f113" fmla="*/ f109 f100 1"/>
                <a:gd name="f114" fmla="*/ f110 f100 1"/>
                <a:gd name="f115" fmla="*/ f112 f101 1"/>
                <a:gd name="f116" fmla="*/ f111 f1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3" t="f116" r="f114" b="f115"/>
              <a:pathLst>
                <a:path w="12446" h="53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5"/>
                    <a:pt x="f28" y="f10"/>
                    <a:pt x="f29" y="f10"/>
                  </a:cubicBezTo>
                  <a:cubicBezTo>
                    <a:pt x="f30" y="f10"/>
                    <a:pt x="f31" y="f32"/>
                    <a:pt x="f31" y="f33"/>
                  </a:cubicBezTo>
                  <a:cubicBezTo>
                    <a:pt x="f31" y="f34"/>
                    <a:pt x="f35" y="f36"/>
                    <a:pt x="f29" y="f37"/>
                  </a:cubicBezTo>
                  <a:cubicBezTo>
                    <a:pt x="f38" y="f37"/>
                    <a:pt x="f12" y="f39"/>
                    <a:pt x="f12" y="f40"/>
                  </a:cubicBezTo>
                  <a:cubicBezTo>
                    <a:pt x="f12" y="f41"/>
                    <a:pt x="f42" y="f43"/>
                    <a:pt x="f29" y="f43"/>
                  </a:cubicBezTo>
                  <a:cubicBezTo>
                    <a:pt x="f44" y="f43"/>
                    <a:pt x="f45" y="f46"/>
                    <a:pt x="f47" y="f30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42" y="f6"/>
                  </a:cubicBezTo>
                  <a:cubicBezTo>
                    <a:pt x="f56" y="f57"/>
                    <a:pt x="f58" y="f59"/>
                    <a:pt x="f60" y="f10"/>
                  </a:cubicBezTo>
                  <a:lnTo>
                    <a:pt x="f61" y="f10"/>
                  </a:lnTo>
                  <a:cubicBezTo>
                    <a:pt x="f62" y="f63"/>
                    <a:pt x="f64" y="f65"/>
                    <a:pt x="f66" y="f6"/>
                  </a:cubicBezTo>
                  <a:cubicBezTo>
                    <a:pt x="f67" y="f55"/>
                    <a:pt x="f68" y="f51"/>
                    <a:pt x="f69" y="f51"/>
                  </a:cubicBezTo>
                  <a:cubicBezTo>
                    <a:pt x="f70" y="f51"/>
                    <a:pt x="f71" y="f49"/>
                    <a:pt x="f72" y="f30"/>
                  </a:cubicBezTo>
                  <a:cubicBezTo>
                    <a:pt x="f73" y="f46"/>
                    <a:pt x="f74" y="f43"/>
                    <a:pt x="f75" y="f43"/>
                  </a:cubicBezTo>
                  <a:cubicBezTo>
                    <a:pt x="f76" y="f43"/>
                    <a:pt x="f77" y="f14"/>
                    <a:pt x="f77" y="f40"/>
                  </a:cubicBezTo>
                  <a:cubicBezTo>
                    <a:pt x="f77" y="f78"/>
                    <a:pt x="f76" y="f37"/>
                    <a:pt x="f75" y="f37"/>
                  </a:cubicBezTo>
                  <a:cubicBezTo>
                    <a:pt x="f79" y="f37"/>
                    <a:pt x="f80" y="f34"/>
                    <a:pt x="f80" y="f33"/>
                  </a:cubicBezTo>
                  <a:cubicBezTo>
                    <a:pt x="f80" y="f32"/>
                    <a:pt x="f81" y="f82"/>
                    <a:pt x="f75" y="f10"/>
                  </a:cubicBezTo>
                  <a:cubicBezTo>
                    <a:pt x="f83" y="f10"/>
                    <a:pt x="f84" y="f85"/>
                    <a:pt x="f86" y="f26"/>
                  </a:cubicBezTo>
                  <a:cubicBezTo>
                    <a:pt x="f87" y="f88"/>
                    <a:pt x="f89" y="f4"/>
                    <a:pt x="f90" y="f4"/>
                  </a:cubicBezTo>
                  <a:cubicBezTo>
                    <a:pt x="f91" y="f4"/>
                    <a:pt x="f92" y="f93"/>
                    <a:pt x="f94" y="f16"/>
                  </a:cubicBezTo>
                  <a:cubicBezTo>
                    <a:pt x="f95" y="f41"/>
                    <a:pt x="f96" y="f97"/>
                    <a:pt x="f98" y="f10"/>
                  </a:cubicBezTo>
                  <a:cubicBezTo>
                    <a:pt x="f99" y="f8"/>
                    <a:pt x="f72" y="f2"/>
                    <a:pt x="f76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054;p67">
              <a:extLst>
                <a:ext uri="{FF2B5EF4-FFF2-40B4-BE49-F238E27FC236}">
                  <a16:creationId xmlns:a16="http://schemas.microsoft.com/office/drawing/2014/main" id="{77BDB041-6641-8943-D423-534060B86653}"/>
                </a:ext>
              </a:extLst>
            </p:cNvPr>
            <p:cNvSpPr/>
            <p:nvPr/>
          </p:nvSpPr>
          <p:spPr>
            <a:xfrm>
              <a:off x="11196882" y="5713930"/>
              <a:ext cx="283235" cy="2916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04"/>
                <a:gd name="f4" fmla="val 7625"/>
                <a:gd name="f5" fmla="val 2426"/>
                <a:gd name="f6" fmla="val 5639"/>
                <a:gd name="f7" fmla="val 5860"/>
                <a:gd name="f8" fmla="val 2237"/>
                <a:gd name="f9" fmla="val 6017"/>
                <a:gd name="f10" fmla="val 2048"/>
                <a:gd name="f11" fmla="val 1796"/>
                <a:gd name="f12" fmla="val 1638"/>
                <a:gd name="f13" fmla="val 5828"/>
                <a:gd name="f14" fmla="val 473"/>
                <a:gd name="f15" fmla="val 1229"/>
                <a:gd name="f16" fmla="val 851"/>
                <a:gd name="f17" fmla="val 630"/>
                <a:gd name="f18" fmla="val 1103"/>
                <a:gd name="f19" fmla="val 1134"/>
                <a:gd name="f20" fmla="val 7246"/>
                <a:gd name="f21" fmla="val 7467"/>
                <a:gd name="f22" fmla="val 189"/>
                <a:gd name="f23" fmla="val 7624"/>
                <a:gd name="f24" fmla="val 378"/>
                <a:gd name="f25" fmla="val 6994"/>
                <a:gd name="f26" fmla="val 7435"/>
                <a:gd name="f27" fmla="val 6774"/>
                <a:gd name="f28" fmla="val 1071"/>
                <a:gd name="f29" fmla="val 6175"/>
                <a:gd name="f30" fmla="val 788"/>
                <a:gd name="f31" fmla="val 5734"/>
                <a:gd name="f32" fmla="val 315"/>
                <a:gd name="f33" fmla="val 5545"/>
                <a:gd name="f34" fmla="val 5324"/>
                <a:gd name="f35" fmla="val 5072"/>
                <a:gd name="f36" fmla="val 4915"/>
                <a:gd name="f37" fmla="val 4096"/>
                <a:gd name="f38" fmla="val 3907"/>
                <a:gd name="f39" fmla="val 3686"/>
                <a:gd name="f40" fmla="val 3466"/>
                <a:gd name="f41" fmla="val 3277"/>
                <a:gd name="f42" fmla="*/ f0 1 7404"/>
                <a:gd name="f43" fmla="*/ f1 1 7625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7404"/>
                <a:gd name="f50" fmla="*/ f47 1 7625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7404" h="7625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cubicBezTo>
                    <a:pt x="f11" y="f9"/>
                    <a:pt x="f12" y="f13"/>
                    <a:pt x="f12" y="f6"/>
                  </a:cubicBezTo>
                  <a:lnTo>
                    <a:pt x="f12" y="f14"/>
                  </a:lnTo>
                  <a:cubicBezTo>
                    <a:pt x="f15" y="f16"/>
                    <a:pt x="f17" y="f18"/>
                    <a:pt x="f2" y="f19"/>
                  </a:cubicBezTo>
                  <a:lnTo>
                    <a:pt x="f2" y="f20"/>
                  </a:lnTo>
                  <a:cubicBezTo>
                    <a:pt x="f2" y="f21"/>
                    <a:pt x="f22" y="f23"/>
                    <a:pt x="f24" y="f23"/>
                  </a:cubicBezTo>
                  <a:lnTo>
                    <a:pt x="f25" y="f23"/>
                  </a:lnTo>
                  <a:cubicBezTo>
                    <a:pt x="f20" y="f23"/>
                    <a:pt x="f3" y="f26"/>
                    <a:pt x="f3" y="f20"/>
                  </a:cubicBezTo>
                  <a:lnTo>
                    <a:pt x="f3" y="f19"/>
                  </a:lnTo>
                  <a:cubicBezTo>
                    <a:pt x="f27" y="f28"/>
                    <a:pt x="f29" y="f30"/>
                    <a:pt x="f31" y="f32"/>
                  </a:cubicBezTo>
                  <a:lnTo>
                    <a:pt x="f31" y="f6"/>
                  </a:lnTo>
                  <a:cubicBezTo>
                    <a:pt x="f31" y="f7"/>
                    <a:pt x="f33" y="f9"/>
                    <a:pt x="f34" y="f9"/>
                  </a:cubicBezTo>
                  <a:cubicBezTo>
                    <a:pt x="f35" y="f9"/>
                    <a:pt x="f36" y="f13"/>
                    <a:pt x="f36" y="f6"/>
                  </a:cubicBezTo>
                  <a:lnTo>
                    <a:pt x="f36" y="f2"/>
                  </a:lnTo>
                  <a:lnTo>
                    <a:pt x="f37" y="f2"/>
                  </a:lnTo>
                  <a:lnTo>
                    <a:pt x="f37" y="f6"/>
                  </a:lnTo>
                  <a:cubicBezTo>
                    <a:pt x="f37" y="f7"/>
                    <a:pt x="f38" y="f9"/>
                    <a:pt x="f39" y="f9"/>
                  </a:cubicBezTo>
                  <a:cubicBezTo>
                    <a:pt x="f40" y="f9"/>
                    <a:pt x="f41" y="f13"/>
                    <a:pt x="f41" y="f6"/>
                  </a:cubicBezTo>
                  <a:lnTo>
                    <a:pt x="f41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055;p67">
              <a:extLst>
                <a:ext uri="{FF2B5EF4-FFF2-40B4-BE49-F238E27FC236}">
                  <a16:creationId xmlns:a16="http://schemas.microsoft.com/office/drawing/2014/main" id="{9BA1FFDD-00D1-3ECA-9F15-BC1E1B81A120}"/>
                </a:ext>
              </a:extLst>
            </p:cNvPr>
            <p:cNvSpPr/>
            <p:nvPr/>
          </p:nvSpPr>
          <p:spPr>
            <a:xfrm>
              <a:off x="11292090" y="5648815"/>
              <a:ext cx="102449" cy="3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8"/>
                <a:gd name="f4" fmla="val 820"/>
                <a:gd name="f5" fmla="val 1"/>
                <a:gd name="f6" fmla="val 32"/>
                <a:gd name="f7" fmla="val 127"/>
                <a:gd name="f8" fmla="val 284"/>
                <a:gd name="f9" fmla="val 379"/>
                <a:gd name="f10" fmla="val 536"/>
                <a:gd name="f11" fmla="val 662"/>
                <a:gd name="f12" fmla="val 788"/>
                <a:gd name="f13" fmla="val 2666"/>
                <a:gd name="f14" fmla="val 2615"/>
                <a:gd name="f15" fmla="val 649"/>
                <a:gd name="f16" fmla="val 555"/>
                <a:gd name="f17" fmla="val 2670"/>
                <a:gd name="f18" fmla="val 799"/>
                <a:gd name="f19" fmla="val 2674"/>
                <a:gd name="f20" fmla="val 809"/>
                <a:gd name="f21" fmla="*/ f0 1 2678"/>
                <a:gd name="f22" fmla="*/ f1 1 820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678"/>
                <a:gd name="f29" fmla="*/ f26 1 820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678" h="820">
                  <a:moveTo>
                    <a:pt x="f2" y="f5"/>
                  </a:moveTo>
                  <a:cubicBezTo>
                    <a:pt x="f6" y="f7"/>
                    <a:pt x="f6" y="f8"/>
                    <a:pt x="f6" y="f9"/>
                  </a:cubicBezTo>
                  <a:cubicBezTo>
                    <a:pt x="f6" y="f10"/>
                    <a:pt x="f6" y="f11"/>
                    <a:pt x="f2" y="f12"/>
                  </a:cubicBezTo>
                  <a:lnTo>
                    <a:pt x="f13" y="f12"/>
                  </a:lnTo>
                  <a:cubicBezTo>
                    <a:pt x="f14" y="f15"/>
                    <a:pt x="f14" y="f16"/>
                    <a:pt x="f14" y="f9"/>
                  </a:cubicBezTo>
                  <a:cubicBezTo>
                    <a:pt x="f14" y="f8"/>
                    <a:pt x="f14" y="f7"/>
                    <a:pt x="f3" y="f5"/>
                  </a:cubicBezTo>
                  <a:close/>
                  <a:moveTo>
                    <a:pt x="f13" y="f12"/>
                  </a:moveTo>
                  <a:cubicBezTo>
                    <a:pt x="f17" y="f18"/>
                    <a:pt x="f19" y="f20"/>
                    <a:pt x="f3" y="f4"/>
                  </a:cubicBezTo>
                  <a:lnTo>
                    <a:pt x="f3" y="f1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8" name="Google Shape;6078;p67">
            <a:extLst>
              <a:ext uri="{FF2B5EF4-FFF2-40B4-BE49-F238E27FC236}">
                <a16:creationId xmlns:a16="http://schemas.microsoft.com/office/drawing/2014/main" id="{D0594859-B5EA-C04F-CDA0-3031C5A3DC23}"/>
              </a:ext>
            </a:extLst>
          </p:cNvPr>
          <p:cNvGrpSpPr/>
          <p:nvPr/>
        </p:nvGrpSpPr>
        <p:grpSpPr>
          <a:xfrm>
            <a:off x="6835002" y="5544802"/>
            <a:ext cx="486927" cy="484531"/>
            <a:chOff x="6835002" y="5544802"/>
            <a:chExt cx="486927" cy="484531"/>
          </a:xfrm>
        </p:grpSpPr>
        <p:sp>
          <p:nvSpPr>
            <p:cNvPr id="59" name="Google Shape;6079;p67">
              <a:extLst>
                <a:ext uri="{FF2B5EF4-FFF2-40B4-BE49-F238E27FC236}">
                  <a16:creationId xmlns:a16="http://schemas.microsoft.com/office/drawing/2014/main" id="{F7DE666A-63F1-7298-3144-9B86E39623B0}"/>
                </a:ext>
              </a:extLst>
            </p:cNvPr>
            <p:cNvSpPr/>
            <p:nvPr/>
          </p:nvSpPr>
          <p:spPr>
            <a:xfrm>
              <a:off x="6936254" y="5744873"/>
              <a:ext cx="285649" cy="284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66"/>
                <a:gd name="f4" fmla="val 7436"/>
                <a:gd name="f5" fmla="val 3686"/>
                <a:gd name="f6" fmla="val 1465"/>
                <a:gd name="f7" fmla="val 3836"/>
                <a:gd name="f8" fmla="val 3985"/>
                <a:gd name="f9" fmla="val 1544"/>
                <a:gd name="f10" fmla="val 4064"/>
                <a:gd name="f11" fmla="val 1702"/>
                <a:gd name="f12" fmla="val 4537"/>
                <a:gd name="f13" fmla="val 2678"/>
                <a:gd name="f14" fmla="val 5608"/>
                <a:gd name="f15" fmla="val 2836"/>
                <a:gd name="f16" fmla="val 5955"/>
                <a:gd name="f17" fmla="val 2867"/>
                <a:gd name="f18" fmla="val 6081"/>
                <a:gd name="f19" fmla="val 3308"/>
                <a:gd name="f20" fmla="val 5829"/>
                <a:gd name="f21" fmla="val 3561"/>
                <a:gd name="f22" fmla="val 5041"/>
                <a:gd name="f23" fmla="val 4285"/>
                <a:gd name="f24" fmla="val 5261"/>
                <a:gd name="f25" fmla="val 5356"/>
                <a:gd name="f26" fmla="val 5286"/>
                <a:gd name="f27" fmla="val 5630"/>
                <a:gd name="f28" fmla="val 5075"/>
                <a:gd name="f29" fmla="val 5845"/>
                <a:gd name="f30" fmla="val 4845"/>
                <a:gd name="f31" fmla="val 4784"/>
                <a:gd name="f32" fmla="val 4722"/>
                <a:gd name="f33" fmla="val 5830"/>
                <a:gd name="f34" fmla="val 4663"/>
                <a:gd name="f35" fmla="val 5797"/>
                <a:gd name="f36" fmla="val 5262"/>
                <a:gd name="f37" fmla="val 2616"/>
                <a:gd name="f38" fmla="val 5828"/>
                <a:gd name="f39" fmla="val 2553"/>
                <a:gd name="f40" fmla="val 5842"/>
                <a:gd name="f41" fmla="val 2492"/>
                <a:gd name="f42" fmla="val 2244"/>
                <a:gd name="f43" fmla="val 2035"/>
                <a:gd name="f44" fmla="val 5609"/>
                <a:gd name="f45" fmla="val 2111"/>
                <a:gd name="f46" fmla="val 2300"/>
                <a:gd name="f47" fmla="val 1512"/>
                <a:gd name="f48" fmla="val 1323"/>
                <a:gd name="f49" fmla="val 1418"/>
                <a:gd name="f50" fmla="val 1796"/>
                <a:gd name="f51" fmla="val 3387"/>
                <a:gd name="f52" fmla="val 3537"/>
                <a:gd name="f53" fmla="val 3718"/>
                <a:gd name="f54" fmla="val 1670"/>
                <a:gd name="f55" fmla="val 32"/>
                <a:gd name="f56" fmla="val 3750"/>
                <a:gd name="f57" fmla="val 5766"/>
                <a:gd name="f58" fmla="val 5765"/>
                <a:gd name="f59" fmla="val 7404"/>
                <a:gd name="f60" fmla="val 7467"/>
                <a:gd name="f61" fmla="*/ f0 1 7466"/>
                <a:gd name="f62" fmla="*/ f1 1 7436"/>
                <a:gd name="f63" fmla="val f2"/>
                <a:gd name="f64" fmla="val f3"/>
                <a:gd name="f65" fmla="val f4"/>
                <a:gd name="f66" fmla="+- f65 0 f63"/>
                <a:gd name="f67" fmla="+- f64 0 f63"/>
                <a:gd name="f68" fmla="*/ f67 1 7466"/>
                <a:gd name="f69" fmla="*/ f66 1 7436"/>
                <a:gd name="f70" fmla="*/ f63 1 f68"/>
                <a:gd name="f71" fmla="*/ f64 1 f68"/>
                <a:gd name="f72" fmla="*/ f63 1 f69"/>
                <a:gd name="f73" fmla="*/ f65 1 f69"/>
                <a:gd name="f74" fmla="*/ f70 f61 1"/>
                <a:gd name="f75" fmla="*/ f71 f61 1"/>
                <a:gd name="f76" fmla="*/ f73 f62 1"/>
                <a:gd name="f77" fmla="*/ f72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4" t="f77" r="f75" b="f76"/>
              <a:pathLst>
                <a:path w="7466" h="743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5"/>
                  </a:lnTo>
                  <a:cubicBezTo>
                    <a:pt x="f16" y="f17"/>
                    <a:pt x="f18" y="f19"/>
                    <a:pt x="f20" y="f21"/>
                  </a:cubicBezTo>
                  <a:lnTo>
                    <a:pt x="f22" y="f23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5" y="f36"/>
                  </a:lnTo>
                  <a:lnTo>
                    <a:pt x="f13" y="f35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5"/>
                  </a:cubicBezTo>
                  <a:lnTo>
                    <a:pt x="f46" y="f23"/>
                  </a:lnTo>
                  <a:lnTo>
                    <a:pt x="f47" y="f21"/>
                  </a:lnTo>
                  <a:cubicBezTo>
                    <a:pt x="f48" y="f19"/>
                    <a:pt x="f49" y="f17"/>
                    <a:pt x="f50" y="f15"/>
                  </a:cubicBezTo>
                  <a:lnTo>
                    <a:pt x="f15" y="f13"/>
                  </a:lnTo>
                  <a:lnTo>
                    <a:pt x="f19" y="f11"/>
                  </a:lnTo>
                  <a:cubicBezTo>
                    <a:pt x="f51" y="f9"/>
                    <a:pt x="f52" y="f6"/>
                    <a:pt x="f5" y="f6"/>
                  </a:cubicBezTo>
                  <a:close/>
                  <a:moveTo>
                    <a:pt x="f53" y="f2"/>
                  </a:moveTo>
                  <a:cubicBezTo>
                    <a:pt x="f54" y="f2"/>
                    <a:pt x="f55" y="f54"/>
                    <a:pt x="f55" y="f56"/>
                  </a:cubicBezTo>
                  <a:cubicBezTo>
                    <a:pt x="f2" y="f57"/>
                    <a:pt x="f54" y="f4"/>
                    <a:pt x="f53" y="f4"/>
                  </a:cubicBezTo>
                  <a:cubicBezTo>
                    <a:pt x="f58" y="f4"/>
                    <a:pt x="f59" y="f35"/>
                    <a:pt x="f60" y="f56"/>
                  </a:cubicBezTo>
                  <a:cubicBezTo>
                    <a:pt x="f60" y="f11"/>
                    <a:pt x="f35" y="f55"/>
                    <a:pt x="f5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6080;p67">
              <a:extLst>
                <a:ext uri="{FF2B5EF4-FFF2-40B4-BE49-F238E27FC236}">
                  <a16:creationId xmlns:a16="http://schemas.microsoft.com/office/drawing/2014/main" id="{BFC210CE-4D66-5613-2570-D65E3F9576EE}"/>
                </a:ext>
              </a:extLst>
            </p:cNvPr>
            <p:cNvSpPr/>
            <p:nvPr/>
          </p:nvSpPr>
          <p:spPr>
            <a:xfrm>
              <a:off x="7090495" y="5547673"/>
              <a:ext cx="231434" cy="2261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12"/>
                <a:gd name="f5" fmla="val 3829"/>
                <a:gd name="f6" fmla="val 3706"/>
                <a:gd name="f7" fmla="val 3580"/>
                <a:gd name="f8" fmla="val 47"/>
                <a:gd name="f9" fmla="val 3498"/>
                <a:gd name="f10" fmla="val 146"/>
                <a:gd name="f11" fmla="val 1"/>
                <a:gd name="f12" fmla="val 4336"/>
                <a:gd name="f13" fmla="val 1229"/>
                <a:gd name="f14" fmla="val 4399"/>
                <a:gd name="f15" fmla="val 2332"/>
                <a:gd name="f16" fmla="val 4998"/>
                <a:gd name="f17" fmla="val 3088"/>
                <a:gd name="f18" fmla="val 5861"/>
                <a:gd name="f19" fmla="val 2446"/>
                <a:gd name="f20" fmla="val 2289"/>
                <a:gd name="f21" fmla="val 2037"/>
                <a:gd name="f22" fmla="val 5924"/>
                <a:gd name="f23" fmla="val 1879"/>
                <a:gd name="f24" fmla="val 4128"/>
                <a:gd name="f25" fmla="val 115"/>
                <a:gd name="f26" fmla="val 4053"/>
                <a:gd name="f27" fmla="val 40"/>
                <a:gd name="f28" fmla="val 3942"/>
                <a:gd name="f29" fmla="*/ f0 1 6050"/>
                <a:gd name="f30" fmla="*/ f1 1 5912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050"/>
                <a:gd name="f37" fmla="*/ f34 1 5912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050" h="591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19"/>
                  </a:lnTo>
                  <a:cubicBezTo>
                    <a:pt x="f3" y="f20"/>
                    <a:pt x="f3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081;p67">
              <a:extLst>
                <a:ext uri="{FF2B5EF4-FFF2-40B4-BE49-F238E27FC236}">
                  <a16:creationId xmlns:a16="http://schemas.microsoft.com/office/drawing/2014/main" id="{78FFA8BD-CE36-E002-845A-1757BF255307}"/>
                </a:ext>
              </a:extLst>
            </p:cNvPr>
            <p:cNvSpPr/>
            <p:nvPr/>
          </p:nvSpPr>
          <p:spPr>
            <a:xfrm>
              <a:off x="6965176" y="5544802"/>
              <a:ext cx="226615" cy="1374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24"/>
                <a:gd name="f4" fmla="val 3593"/>
                <a:gd name="f5" fmla="val 1"/>
                <a:gd name="f6" fmla="val 2962"/>
                <a:gd name="f7" fmla="val 3592"/>
                <a:gd name="f8" fmla="val 5923"/>
                <a:gd name="f9" fmla="*/ f0 1 5924"/>
                <a:gd name="f10" fmla="*/ f1 1 3593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5924"/>
                <a:gd name="f17" fmla="*/ f14 1 3593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5924" h="3593">
                  <a:moveTo>
                    <a:pt x="f2" y="f5"/>
                  </a:moveTo>
                  <a:lnTo>
                    <a:pt x="f6" y="f7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082;p67">
              <a:extLst>
                <a:ext uri="{FF2B5EF4-FFF2-40B4-BE49-F238E27FC236}">
                  <a16:creationId xmlns:a16="http://schemas.microsoft.com/office/drawing/2014/main" id="{C2D0160F-57C9-21AF-C10F-448A76A5CE10}"/>
                </a:ext>
              </a:extLst>
            </p:cNvPr>
            <p:cNvSpPr/>
            <p:nvPr/>
          </p:nvSpPr>
          <p:spPr>
            <a:xfrm>
              <a:off x="6835002" y="5547673"/>
              <a:ext cx="227804" cy="2249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81"/>
                <a:gd name="f5" fmla="val 2194"/>
                <a:gd name="f6" fmla="val 2084"/>
                <a:gd name="f7" fmla="val 1965"/>
                <a:gd name="f8" fmla="val 40"/>
                <a:gd name="f9" fmla="val 1859"/>
                <a:gd name="f10" fmla="val 115"/>
                <a:gd name="f11" fmla="val 95"/>
                <a:gd name="f12" fmla="val 1879"/>
                <a:gd name="f13" fmla="val 1"/>
                <a:gd name="f14" fmla="val 2037"/>
                <a:gd name="f15" fmla="val 2289"/>
                <a:gd name="f16" fmla="val 2446"/>
                <a:gd name="f17" fmla="val 2899"/>
                <a:gd name="f18" fmla="val 5880"/>
                <a:gd name="f19" fmla="val 3655"/>
                <a:gd name="f20" fmla="val 4998"/>
                <a:gd name="f21" fmla="val 4758"/>
                <a:gd name="f22" fmla="val 4399"/>
                <a:gd name="f23" fmla="val 4305"/>
                <a:gd name="f24" fmla="val 2490"/>
                <a:gd name="f25" fmla="val 146"/>
                <a:gd name="f26" fmla="val 2424"/>
                <a:gd name="f27" fmla="val 47"/>
                <a:gd name="f28" fmla="val 2315"/>
                <a:gd name="f29" fmla="*/ f0 1 5955"/>
                <a:gd name="f30" fmla="*/ f1 1 5881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955"/>
                <a:gd name="f37" fmla="*/ f34 1 5881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955" h="588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3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3" name="Google Shape;6110;p67">
            <a:extLst>
              <a:ext uri="{FF2B5EF4-FFF2-40B4-BE49-F238E27FC236}">
                <a16:creationId xmlns:a16="http://schemas.microsoft.com/office/drawing/2014/main" id="{24A80F1C-9F13-BDCE-28E6-1B3E3DD0905D}"/>
              </a:ext>
            </a:extLst>
          </p:cNvPr>
          <p:cNvGrpSpPr/>
          <p:nvPr/>
        </p:nvGrpSpPr>
        <p:grpSpPr>
          <a:xfrm>
            <a:off x="7644054" y="5591327"/>
            <a:ext cx="483342" cy="378488"/>
            <a:chOff x="7644054" y="5591327"/>
            <a:chExt cx="483342" cy="378488"/>
          </a:xfrm>
        </p:grpSpPr>
        <p:sp>
          <p:nvSpPr>
            <p:cNvPr id="64" name="Google Shape;6111;p67">
              <a:extLst>
                <a:ext uri="{FF2B5EF4-FFF2-40B4-BE49-F238E27FC236}">
                  <a16:creationId xmlns:a16="http://schemas.microsoft.com/office/drawing/2014/main" id="{9420A35A-6223-7621-4EEA-741A713BC02B}"/>
                </a:ext>
              </a:extLst>
            </p:cNvPr>
            <p:cNvSpPr/>
            <p:nvPr/>
          </p:nvSpPr>
          <p:spPr>
            <a:xfrm>
              <a:off x="7644054" y="5908304"/>
              <a:ext cx="483342" cy="615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5"/>
                <a:gd name="f4" fmla="val 1608"/>
                <a:gd name="f5" fmla="val 379"/>
                <a:gd name="f6" fmla="val 159"/>
                <a:gd name="f7" fmla="val 1"/>
                <a:gd name="f8" fmla="val 189"/>
                <a:gd name="f9" fmla="val 378"/>
                <a:gd name="f10" fmla="val 1040"/>
                <a:gd name="f11" fmla="val 537"/>
                <a:gd name="f12" fmla="val 1607"/>
                <a:gd name="f13" fmla="val 1198"/>
                <a:gd name="f14" fmla="val 11406"/>
                <a:gd name="f15" fmla="val 12067"/>
                <a:gd name="f16" fmla="val 12634"/>
                <a:gd name="f17" fmla="val 1072"/>
                <a:gd name="f18" fmla="val 12603"/>
                <a:gd name="f19" fmla="val 158"/>
                <a:gd name="f20" fmla="val 12445"/>
                <a:gd name="f21" fmla="val 12193"/>
                <a:gd name="f22" fmla="val 10965"/>
                <a:gd name="f23" fmla="val 630"/>
                <a:gd name="f24" fmla="val 10776"/>
                <a:gd name="f25" fmla="val 819"/>
                <a:gd name="f26" fmla="val 10555"/>
                <a:gd name="f27" fmla="val 10303"/>
                <a:gd name="f28" fmla="val 10146"/>
                <a:gd name="f29" fmla="val 9326"/>
                <a:gd name="f30" fmla="val 9137"/>
                <a:gd name="f31" fmla="val 8917"/>
                <a:gd name="f32" fmla="val 8696"/>
                <a:gd name="f33" fmla="val 8507"/>
                <a:gd name="f34" fmla="*/ f0 1 12635"/>
                <a:gd name="f35" fmla="*/ f1 1 1608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12635"/>
                <a:gd name="f42" fmla="*/ f39 1 1608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12635" h="1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7"/>
                    <a:pt x="f16" y="f9"/>
                  </a:cubicBezTo>
                  <a:cubicBezTo>
                    <a:pt x="f18" y="f19"/>
                    <a:pt x="f20" y="f2"/>
                    <a:pt x="f21" y="f2"/>
                  </a:cubicBezTo>
                  <a:lnTo>
                    <a:pt x="f22" y="f2"/>
                  </a:lnTo>
                  <a:lnTo>
                    <a:pt x="f22" y="f9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9"/>
                  </a:cubicBezTo>
                  <a:lnTo>
                    <a:pt x="f28" y="f2"/>
                  </a:lnTo>
                  <a:lnTo>
                    <a:pt x="f29" y="f2"/>
                  </a:lnTo>
                  <a:lnTo>
                    <a:pt x="f29" y="f9"/>
                  </a:lnTo>
                  <a:cubicBezTo>
                    <a:pt x="f29" y="f23"/>
                    <a:pt x="f30" y="f25"/>
                    <a:pt x="f31" y="f25"/>
                  </a:cubicBezTo>
                  <a:cubicBezTo>
                    <a:pt x="f32" y="f25"/>
                    <a:pt x="f33" y="f23"/>
                    <a:pt x="f33" y="f9"/>
                  </a:cubicBezTo>
                  <a:lnTo>
                    <a:pt x="f3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6112;p67">
              <a:extLst>
                <a:ext uri="{FF2B5EF4-FFF2-40B4-BE49-F238E27FC236}">
                  <a16:creationId xmlns:a16="http://schemas.microsoft.com/office/drawing/2014/main" id="{D2E7645B-408F-4392-1DF5-B01338A00101}"/>
                </a:ext>
              </a:extLst>
            </p:cNvPr>
            <p:cNvSpPr/>
            <p:nvPr/>
          </p:nvSpPr>
          <p:spPr>
            <a:xfrm>
              <a:off x="7674202" y="5591327"/>
              <a:ext cx="421867" cy="2856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468"/>
                <a:gd name="f5" fmla="val 3794"/>
                <a:gd name="f6" fmla="val 1673"/>
                <a:gd name="f7" fmla="val 3841"/>
                <a:gd name="f8" fmla="val 3890"/>
                <a:gd name="f9" fmla="val 1682"/>
                <a:gd name="f10" fmla="val 3939"/>
                <a:gd name="f11" fmla="val 1702"/>
                <a:gd name="f12" fmla="val 6428"/>
                <a:gd name="f13" fmla="val 2521"/>
                <a:gd name="f14" fmla="val 6680"/>
                <a:gd name="f15" fmla="val 2616"/>
                <a:gd name="f16" fmla="val 6806"/>
                <a:gd name="f17" fmla="val 2994"/>
                <a:gd name="f18" fmla="val 6585"/>
                <a:gd name="f19" fmla="val 3214"/>
                <a:gd name="f20" fmla="val 6018"/>
                <a:gd name="f21" fmla="val 3750"/>
                <a:gd name="f22" fmla="val 7404"/>
                <a:gd name="f23" fmla="val 5136"/>
                <a:gd name="f24" fmla="val 7593"/>
                <a:gd name="f25" fmla="val 5262"/>
                <a:gd name="f26" fmla="val 5514"/>
                <a:gd name="f27" fmla="val 7436"/>
                <a:gd name="f28" fmla="val 5671"/>
                <a:gd name="f29" fmla="val 7357"/>
                <a:gd name="f30" fmla="val 5750"/>
                <a:gd name="f31" fmla="val 7247"/>
                <a:gd name="f32" fmla="val 5790"/>
                <a:gd name="f33" fmla="val 7136"/>
                <a:gd name="f34" fmla="val 7026"/>
                <a:gd name="f35" fmla="val 6916"/>
                <a:gd name="f36" fmla="val 6837"/>
                <a:gd name="f37" fmla="val 5451"/>
                <a:gd name="f38" fmla="val 4317"/>
                <a:gd name="f39" fmla="val 4915"/>
                <a:gd name="f40" fmla="val 4852"/>
                <a:gd name="f41" fmla="val 4821"/>
                <a:gd name="f42" fmla="val 4947"/>
                <a:gd name="f43" fmla="val 4714"/>
                <a:gd name="f44" fmla="val 4988"/>
                <a:gd name="f45" fmla="val 4613"/>
                <a:gd name="f46" fmla="val 4444"/>
                <a:gd name="f47" fmla="val 4293"/>
                <a:gd name="f48" fmla="val 4872"/>
                <a:gd name="f49" fmla="val 4254"/>
                <a:gd name="f50" fmla="val 4695"/>
                <a:gd name="f51" fmla="val 3435"/>
                <a:gd name="f52" fmla="val 2206"/>
                <a:gd name="f53" fmla="val 3328"/>
                <a:gd name="f54" fmla="val 1940"/>
                <a:gd name="f55" fmla="val 3537"/>
                <a:gd name="f56" fmla="val 1198"/>
                <a:gd name="f57" fmla="val 1"/>
                <a:gd name="f58" fmla="val 536"/>
                <a:gd name="f59" fmla="val 568"/>
                <a:gd name="f60" fmla="val 1229"/>
                <a:gd name="f61" fmla="val 7467"/>
                <a:gd name="f62" fmla="val 11027"/>
                <a:gd name="f63" fmla="val 10460"/>
                <a:gd name="f64" fmla="val 9767"/>
                <a:gd name="f65" fmla="*/ f0 1 11028"/>
                <a:gd name="f66" fmla="*/ f1 1 7468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1028"/>
                <a:gd name="f73" fmla="*/ f70 1 7468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1028" h="74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2" y="f23"/>
                  </a:lnTo>
                  <a:cubicBezTo>
                    <a:pt x="f24" y="f25"/>
                    <a:pt x="f24" y="f26"/>
                    <a:pt x="f27" y="f28"/>
                  </a:cubicBezTo>
                  <a:cubicBezTo>
                    <a:pt x="f29" y="f30"/>
                    <a:pt x="f31" y="f32"/>
                    <a:pt x="f33" y="f32"/>
                  </a:cubicBezTo>
                  <a:cubicBezTo>
                    <a:pt x="f34" y="f32"/>
                    <a:pt x="f35" y="f30"/>
                    <a:pt x="f36" y="f28"/>
                  </a:cubicBezTo>
                  <a:lnTo>
                    <a:pt x="f37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52"/>
                  </a:lnTo>
                  <a:cubicBezTo>
                    <a:pt x="f53" y="f54"/>
                    <a:pt x="f55" y="f6"/>
                    <a:pt x="f5" y="f6"/>
                  </a:cubicBezTo>
                  <a:close/>
                  <a:moveTo>
                    <a:pt x="f56" y="f57"/>
                  </a:moveTo>
                  <a:cubicBezTo>
                    <a:pt x="f58" y="f57"/>
                    <a:pt x="f57" y="f59"/>
                    <a:pt x="f57" y="f60"/>
                  </a:cubicBezTo>
                  <a:lnTo>
                    <a:pt x="f57" y="f61"/>
                  </a:lnTo>
                  <a:lnTo>
                    <a:pt x="f62" y="f61"/>
                  </a:lnTo>
                  <a:lnTo>
                    <a:pt x="f62" y="f60"/>
                  </a:lnTo>
                  <a:cubicBezTo>
                    <a:pt x="f62" y="f59"/>
                    <a:pt x="f63" y="f57"/>
                    <a:pt x="f64" y="f5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6" name="Google Shape;5972;p67">
            <a:extLst>
              <a:ext uri="{FF2B5EF4-FFF2-40B4-BE49-F238E27FC236}">
                <a16:creationId xmlns:a16="http://schemas.microsoft.com/office/drawing/2014/main" id="{4B59A72D-EAE0-E074-F810-6DB724261744}"/>
              </a:ext>
            </a:extLst>
          </p:cNvPr>
          <p:cNvGrpSpPr/>
          <p:nvPr/>
        </p:nvGrpSpPr>
        <p:grpSpPr>
          <a:xfrm>
            <a:off x="5231492" y="2522326"/>
            <a:ext cx="480672" cy="552946"/>
            <a:chOff x="5231492" y="2522326"/>
            <a:chExt cx="480672" cy="552946"/>
          </a:xfrm>
        </p:grpSpPr>
        <p:sp>
          <p:nvSpPr>
            <p:cNvPr id="67" name="Google Shape;5973;p67">
              <a:extLst>
                <a:ext uri="{FF2B5EF4-FFF2-40B4-BE49-F238E27FC236}">
                  <a16:creationId xmlns:a16="http://schemas.microsoft.com/office/drawing/2014/main" id="{074F4C41-4F57-0FFC-60D9-C342A8552180}"/>
                </a:ext>
              </a:extLst>
            </p:cNvPr>
            <p:cNvSpPr/>
            <p:nvPr/>
          </p:nvSpPr>
          <p:spPr>
            <a:xfrm>
              <a:off x="5267181" y="2629430"/>
              <a:ext cx="407922" cy="2651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58"/>
                <a:gd name="f4" fmla="val 6082"/>
                <a:gd name="f5" fmla="val 379"/>
                <a:gd name="f6" fmla="val 1"/>
                <a:gd name="f7" fmla="val 158"/>
                <a:gd name="f8" fmla="val 221"/>
                <a:gd name="f9" fmla="val 410"/>
                <a:gd name="f10" fmla="val 6081"/>
                <a:gd name="f11" fmla="val 9357"/>
                <a:gd name="f12" fmla="val 9168"/>
                <a:gd name="f13" fmla="val 8979"/>
                <a:gd name="f14" fmla="*/ f0 1 9358"/>
                <a:gd name="f15" fmla="*/ f1 1 6082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9358"/>
                <a:gd name="f22" fmla="*/ f19 1 6082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9358" h="6082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lnTo>
                    <a:pt x="f11" y="f9"/>
                  </a:lnTo>
                  <a:cubicBezTo>
                    <a:pt x="f11" y="f7"/>
                    <a:pt x="f12" y="f6"/>
                    <a:pt x="f13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5974;p67">
              <a:extLst>
                <a:ext uri="{FF2B5EF4-FFF2-40B4-BE49-F238E27FC236}">
                  <a16:creationId xmlns:a16="http://schemas.microsoft.com/office/drawing/2014/main" id="{3887E7E8-D1D5-0919-DA58-D4306894112C}"/>
                </a:ext>
              </a:extLst>
            </p:cNvPr>
            <p:cNvSpPr/>
            <p:nvPr/>
          </p:nvSpPr>
          <p:spPr>
            <a:xfrm>
              <a:off x="5231492" y="2930203"/>
              <a:ext cx="480672" cy="1450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3328"/>
                <a:gd name="f5" fmla="val 63"/>
                <a:gd name="f6" fmla="val 32"/>
                <a:gd name="f7" fmla="val 126"/>
                <a:gd name="f8" fmla="val 284"/>
                <a:gd name="f9" fmla="val 410"/>
                <a:gd name="f10" fmla="val 1103"/>
                <a:gd name="f11" fmla="val 536"/>
                <a:gd name="f12" fmla="val 1670"/>
                <a:gd name="f13" fmla="val 1198"/>
                <a:gd name="f14" fmla="val 3151"/>
                <a:gd name="f15" fmla="val 2615"/>
                <a:gd name="f16" fmla="val 2710"/>
                <a:gd name="f17" fmla="val 2521"/>
                <a:gd name="f18" fmla="val 2930"/>
                <a:gd name="f19" fmla="val 3182"/>
                <a:gd name="f20" fmla="val 2836"/>
                <a:gd name="f21" fmla="val 3277"/>
                <a:gd name="f22" fmla="val 2889"/>
                <a:gd name="f23" fmla="val 3312"/>
                <a:gd name="f24" fmla="val 2949"/>
                <a:gd name="f25" fmla="val 3009"/>
                <a:gd name="f26" fmla="val 3166"/>
                <a:gd name="f27" fmla="val 3326"/>
                <a:gd name="f28" fmla="val 3224"/>
                <a:gd name="f29" fmla="val 3371"/>
                <a:gd name="f30" fmla="val 3088"/>
                <a:gd name="f31" fmla="val 4096"/>
                <a:gd name="f32" fmla="val 1639"/>
                <a:gd name="f33" fmla="val 5073"/>
                <a:gd name="f34" fmla="val 2867"/>
                <a:gd name="f35" fmla="val 3119"/>
                <a:gd name="f36" fmla="val 5262"/>
                <a:gd name="f37" fmla="val 3308"/>
                <a:gd name="f38" fmla="val 5514"/>
                <a:gd name="f39" fmla="val 5734"/>
                <a:gd name="f40" fmla="val 5892"/>
                <a:gd name="f41" fmla="val 6868"/>
                <a:gd name="f42" fmla="val 7593"/>
                <a:gd name="f43" fmla="val 7688"/>
                <a:gd name="f44" fmla="val 3230"/>
                <a:gd name="f45" fmla="val 7835"/>
                <a:gd name="f46" fmla="val 3301"/>
                <a:gd name="f47" fmla="val 7983"/>
                <a:gd name="f48" fmla="val 8032"/>
                <a:gd name="f49" fmla="val 8081"/>
                <a:gd name="f50" fmla="val 3293"/>
                <a:gd name="f51" fmla="val 8129"/>
                <a:gd name="f52" fmla="val 8349"/>
                <a:gd name="f53" fmla="val 8412"/>
                <a:gd name="f54" fmla="val 7814"/>
                <a:gd name="f55" fmla="val 9767"/>
                <a:gd name="f56" fmla="val 10429"/>
                <a:gd name="f57" fmla="val 252"/>
                <a:gd name="f58" fmla="val 10964"/>
                <a:gd name="f59" fmla="val 10933"/>
                <a:gd name="f60" fmla="*/ f0 1 11027"/>
                <a:gd name="f61" fmla="*/ f1 1 332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11027"/>
                <a:gd name="f68" fmla="*/ f65 1 332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027" h="3328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5" y="f16"/>
                  </a:ln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31" y="f32"/>
                  </a:lnTo>
                  <a:lnTo>
                    <a:pt x="f33" y="f32"/>
                  </a:lnTo>
                  <a:lnTo>
                    <a:pt x="f33" y="f34"/>
                  </a:lnTo>
                  <a:cubicBezTo>
                    <a:pt x="f3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0" y="f34"/>
                  </a:cubicBezTo>
                  <a:lnTo>
                    <a:pt x="f40" y="f32"/>
                  </a:lnTo>
                  <a:lnTo>
                    <a:pt x="f41" y="f32"/>
                  </a:lnTo>
                  <a:lnTo>
                    <a:pt x="f42" y="f30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21"/>
                  </a:cubicBezTo>
                  <a:cubicBezTo>
                    <a:pt x="f52" y="f14"/>
                    <a:pt x="f53" y="f18"/>
                    <a:pt x="f52" y="f16"/>
                  </a:cubicBezTo>
                  <a:lnTo>
                    <a:pt x="f54" y="f12"/>
                  </a:lnTo>
                  <a:lnTo>
                    <a:pt x="f55" y="f12"/>
                  </a:lnTo>
                  <a:cubicBezTo>
                    <a:pt x="f56" y="f12"/>
                    <a:pt x="f3" y="f10"/>
                    <a:pt x="f3" y="f9"/>
                  </a:cubicBezTo>
                  <a:cubicBezTo>
                    <a:pt x="f3" y="f57"/>
                    <a:pt x="f58" y="f7"/>
                    <a:pt x="f59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5975;p67">
              <a:extLst>
                <a:ext uri="{FF2B5EF4-FFF2-40B4-BE49-F238E27FC236}">
                  <a16:creationId xmlns:a16="http://schemas.microsoft.com/office/drawing/2014/main" id="{B4678BDE-54F8-3F53-2D80-C6B0F6590DFD}"/>
                </a:ext>
              </a:extLst>
            </p:cNvPr>
            <p:cNvSpPr/>
            <p:nvPr/>
          </p:nvSpPr>
          <p:spPr>
            <a:xfrm>
              <a:off x="5414134" y="2522326"/>
              <a:ext cx="109892" cy="714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1639"/>
                <a:gd name="f5" fmla="val 442"/>
                <a:gd name="f6" fmla="val 221"/>
                <a:gd name="f7" fmla="val 1"/>
                <a:gd name="f8" fmla="val 189"/>
                <a:gd name="f9" fmla="val 410"/>
                <a:gd name="f10" fmla="val 2489"/>
                <a:gd name="f11" fmla="val 2332"/>
                <a:gd name="f12" fmla="val 2111"/>
                <a:gd name="f13" fmla="*/ f0 1 2521"/>
                <a:gd name="f14" fmla="*/ f1 1 163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521"/>
                <a:gd name="f21" fmla="*/ f18 1 163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521" h="163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9"/>
                  </a:lnTo>
                  <a:lnTo>
                    <a:pt x="f3" y="f9"/>
                  </a:lnTo>
                  <a:cubicBezTo>
                    <a:pt x="f3" y="f8"/>
                    <a:pt x="f11" y="f2"/>
                    <a:pt x="f12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0" name="Google Shape;5984;p67">
            <a:extLst>
              <a:ext uri="{FF2B5EF4-FFF2-40B4-BE49-F238E27FC236}">
                <a16:creationId xmlns:a16="http://schemas.microsoft.com/office/drawing/2014/main" id="{BA10A561-A93F-B41A-FD5E-A48345901B36}"/>
              </a:ext>
            </a:extLst>
          </p:cNvPr>
          <p:cNvGrpSpPr/>
          <p:nvPr/>
        </p:nvGrpSpPr>
        <p:grpSpPr>
          <a:xfrm>
            <a:off x="9324639" y="2518239"/>
            <a:ext cx="554830" cy="553468"/>
            <a:chOff x="9324639" y="2518239"/>
            <a:chExt cx="554830" cy="553468"/>
          </a:xfrm>
        </p:grpSpPr>
        <p:sp>
          <p:nvSpPr>
            <p:cNvPr id="71" name="Google Shape;5985;p67">
              <a:extLst>
                <a:ext uri="{FF2B5EF4-FFF2-40B4-BE49-F238E27FC236}">
                  <a16:creationId xmlns:a16="http://schemas.microsoft.com/office/drawing/2014/main" id="{9F7C5F59-4F40-AB86-BA51-5AAFA3DF7C87}"/>
                </a:ext>
              </a:extLst>
            </p:cNvPr>
            <p:cNvSpPr/>
            <p:nvPr/>
          </p:nvSpPr>
          <p:spPr>
            <a:xfrm>
              <a:off x="9324639" y="2518239"/>
              <a:ext cx="254093" cy="252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2930"/>
                <a:gd name="f6" fmla="val 1670"/>
                <a:gd name="f7" fmla="val 3119"/>
                <a:gd name="f8" fmla="val 3308"/>
                <a:gd name="f9" fmla="val 1859"/>
                <a:gd name="f10" fmla="val 2048"/>
                <a:gd name="f11" fmla="val 2489"/>
                <a:gd name="f12" fmla="val 3749"/>
                <a:gd name="f13" fmla="val 4001"/>
                <a:gd name="f14" fmla="val 4159"/>
                <a:gd name="f15" fmla="val 2678"/>
                <a:gd name="f16" fmla="val 3151"/>
                <a:gd name="f17" fmla="val 3938"/>
                <a:gd name="f18" fmla="val 3340"/>
                <a:gd name="f19" fmla="val 3781"/>
                <a:gd name="f20" fmla="val 2710"/>
                <a:gd name="f21" fmla="val 2520"/>
                <a:gd name="f22" fmla="val 3970"/>
                <a:gd name="f23" fmla="val 2079"/>
                <a:gd name="f24" fmla="val 1701"/>
                <a:gd name="f25" fmla="val 1827"/>
                <a:gd name="f26" fmla="val 441"/>
                <a:gd name="f27" fmla="val 189"/>
                <a:gd name="f28" fmla="val 5387"/>
                <a:gd name="f29" fmla="val 32"/>
                <a:gd name="f30" fmla="val 5639"/>
                <a:gd name="f31" fmla="val 221"/>
                <a:gd name="f32" fmla="val 5608"/>
                <a:gd name="f33" fmla="*/ f0 1 5829"/>
                <a:gd name="f34" fmla="*/ f1 1 5797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5829"/>
                <a:gd name="f41" fmla="*/ f38 1 5797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5"/>
                  </a:cubicBezTo>
                  <a:cubicBezTo>
                    <a:pt x="f14" y="f16"/>
                    <a:pt x="f17" y="f18"/>
                    <a:pt x="f12" y="f18"/>
                  </a:cubicBezTo>
                  <a:lnTo>
                    <a:pt x="f8" y="f18"/>
                  </a:lnTo>
                  <a:lnTo>
                    <a:pt x="f8" y="f19"/>
                  </a:lnTo>
                  <a:cubicBezTo>
                    <a:pt x="f8" y="f13"/>
                    <a:pt x="f7" y="f14"/>
                    <a:pt x="f5" y="f14"/>
                  </a:cubicBezTo>
                  <a:cubicBezTo>
                    <a:pt x="f20" y="f14"/>
                    <a:pt x="f21" y="f22"/>
                    <a:pt x="f21" y="f19"/>
                  </a:cubicBezTo>
                  <a:lnTo>
                    <a:pt x="f21" y="f18"/>
                  </a:lnTo>
                  <a:lnTo>
                    <a:pt x="f23" y="f18"/>
                  </a:lnTo>
                  <a:cubicBezTo>
                    <a:pt x="f9" y="f18"/>
                    <a:pt x="f24" y="f16"/>
                    <a:pt x="f24" y="f5"/>
                  </a:cubicBezTo>
                  <a:cubicBezTo>
                    <a:pt x="f24" y="f15"/>
                    <a:pt x="f9" y="f11"/>
                    <a:pt x="f23" y="f11"/>
                  </a:cubicBezTo>
                  <a:lnTo>
                    <a:pt x="f21" y="f11"/>
                  </a:lnTo>
                  <a:lnTo>
                    <a:pt x="f21" y="f10"/>
                  </a:lnTo>
                  <a:cubicBezTo>
                    <a:pt x="f21" y="f25"/>
                    <a:pt x="f20" y="f6"/>
                    <a:pt x="f5" y="f6"/>
                  </a:cubicBezTo>
                  <a:close/>
                  <a:moveTo>
                    <a:pt x="f26" y="f2"/>
                  </a:moveTo>
                  <a:cubicBezTo>
                    <a:pt x="f27" y="f2"/>
                    <a:pt x="f2" y="f27"/>
                    <a:pt x="f2" y="f26"/>
                  </a:cubicBezTo>
                  <a:lnTo>
                    <a:pt x="f2" y="f28"/>
                  </a:lnTo>
                  <a:cubicBezTo>
                    <a:pt x="f29" y="f30"/>
                    <a:pt x="f31" y="f4"/>
                    <a:pt x="f26" y="f4"/>
                  </a:cubicBezTo>
                  <a:lnTo>
                    <a:pt x="f28" y="f4"/>
                  </a:lnTo>
                  <a:cubicBezTo>
                    <a:pt x="f30" y="f4"/>
                    <a:pt x="f3" y="f32"/>
                    <a:pt x="f3" y="f28"/>
                  </a:cubicBezTo>
                  <a:lnTo>
                    <a:pt x="f3" y="f26"/>
                  </a:lnTo>
                  <a:cubicBezTo>
                    <a:pt x="f3" y="f27"/>
                    <a:pt x="f30" y="f2"/>
                    <a:pt x="f28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5986;p67">
              <a:extLst>
                <a:ext uri="{FF2B5EF4-FFF2-40B4-BE49-F238E27FC236}">
                  <a16:creationId xmlns:a16="http://schemas.microsoft.com/office/drawing/2014/main" id="{7B1C2335-8B5F-5CA8-1222-91912D843965}"/>
                </a:ext>
              </a:extLst>
            </p:cNvPr>
            <p:cNvSpPr/>
            <p:nvPr/>
          </p:nvSpPr>
          <p:spPr>
            <a:xfrm>
              <a:off x="9325993" y="2820366"/>
              <a:ext cx="255483" cy="2513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61"/>
                <a:gd name="f4" fmla="val 5766"/>
                <a:gd name="f5" fmla="val 3450"/>
                <a:gd name="f6" fmla="val 1859"/>
                <a:gd name="f7" fmla="val 3561"/>
                <a:gd name="f8" fmla="val 3671"/>
                <a:gd name="f9" fmla="val 1890"/>
                <a:gd name="f10" fmla="val 3750"/>
                <a:gd name="f11" fmla="val 1953"/>
                <a:gd name="f12" fmla="val 3907"/>
                <a:gd name="f13" fmla="val 2111"/>
                <a:gd name="f14" fmla="val 2395"/>
                <a:gd name="f15" fmla="val 2552"/>
                <a:gd name="f16" fmla="val 3466"/>
                <a:gd name="f17" fmla="val 2836"/>
                <a:gd name="f18" fmla="val 3119"/>
                <a:gd name="f19" fmla="val 3277"/>
                <a:gd name="f20" fmla="val 3529"/>
                <a:gd name="f21" fmla="val 3686"/>
                <a:gd name="f22" fmla="val 3765"/>
                <a:gd name="f23" fmla="val 3804"/>
                <a:gd name="f24" fmla="val 3340"/>
                <a:gd name="f25" fmla="val 3230"/>
                <a:gd name="f26" fmla="val 3151"/>
                <a:gd name="f27" fmla="val 2899"/>
                <a:gd name="f28" fmla="val 3434"/>
                <a:gd name="f29" fmla="val 2616"/>
                <a:gd name="f30" fmla="val 2537"/>
                <a:gd name="f31" fmla="val 2426"/>
                <a:gd name="f32" fmla="val 2316"/>
                <a:gd name="f33" fmla="val 2206"/>
                <a:gd name="f34" fmla="val 2096"/>
                <a:gd name="f35" fmla="val 2017"/>
                <a:gd name="f36" fmla="val 2300"/>
                <a:gd name="f37" fmla="val 2237"/>
                <a:gd name="f38" fmla="val 442"/>
                <a:gd name="f39" fmla="val 221"/>
                <a:gd name="f40" fmla="val 1"/>
                <a:gd name="f41" fmla="val 189"/>
                <a:gd name="f42" fmla="val 378"/>
                <a:gd name="f43" fmla="val 5356"/>
                <a:gd name="f44" fmla="val 5608"/>
                <a:gd name="f45" fmla="val 5419"/>
                <a:gd name="f46" fmla="val 5640"/>
                <a:gd name="f47" fmla="val 5545"/>
                <a:gd name="f48" fmla="val 158"/>
                <a:gd name="f49" fmla="*/ f0 1 5861"/>
                <a:gd name="f50" fmla="*/ f1 1 5766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861"/>
                <a:gd name="f57" fmla="*/ f54 1 5766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861" h="576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lnTo>
                    <a:pt x="f10" y="f18"/>
                  </a:lnTo>
                  <a:cubicBezTo>
                    <a:pt x="f12" y="f19"/>
                    <a:pt x="f12" y="f20"/>
                    <a:pt x="f10" y="f21"/>
                  </a:cubicBezTo>
                  <a:cubicBezTo>
                    <a:pt x="f8" y="f22"/>
                    <a:pt x="f7" y="f23"/>
                    <a:pt x="f5" y="f23"/>
                  </a:cubicBezTo>
                  <a:cubicBezTo>
                    <a:pt x="f24" y="f23"/>
                    <a:pt x="f25" y="f22"/>
                    <a:pt x="f26" y="f21"/>
                  </a:cubicBezTo>
                  <a:lnTo>
                    <a:pt x="f27" y="f28"/>
                  </a:lnTo>
                  <a:lnTo>
                    <a:pt x="f29" y="f21"/>
                  </a:lnTo>
                  <a:cubicBezTo>
                    <a:pt x="f30" y="f22"/>
                    <a:pt x="f31" y="f23"/>
                    <a:pt x="f32" y="f23"/>
                  </a:cubicBezTo>
                  <a:cubicBezTo>
                    <a:pt x="f33" y="f23"/>
                    <a:pt x="f34" y="f22"/>
                    <a:pt x="f35" y="f21"/>
                  </a:cubicBezTo>
                  <a:cubicBezTo>
                    <a:pt x="f6" y="f20"/>
                    <a:pt x="f6" y="f19"/>
                    <a:pt x="f35" y="f18"/>
                  </a:cubicBezTo>
                  <a:lnTo>
                    <a:pt x="f36" y="f17"/>
                  </a:lnTo>
                  <a:lnTo>
                    <a:pt x="f35" y="f15"/>
                  </a:lnTo>
                  <a:cubicBezTo>
                    <a:pt x="f6" y="f14"/>
                    <a:pt x="f6" y="f13"/>
                    <a:pt x="f35" y="f11"/>
                  </a:cubicBezTo>
                  <a:cubicBezTo>
                    <a:pt x="f34" y="f9"/>
                    <a:pt x="f33" y="f6"/>
                    <a:pt x="f32" y="f6"/>
                  </a:cubicBezTo>
                  <a:cubicBezTo>
                    <a:pt x="f31" y="f6"/>
                    <a:pt x="f30" y="f9"/>
                    <a:pt x="f29" y="f11"/>
                  </a:cubicBezTo>
                  <a:lnTo>
                    <a:pt x="f27" y="f37"/>
                  </a:lnTo>
                  <a:lnTo>
                    <a:pt x="f26" y="f11"/>
                  </a:lnTo>
                  <a:cubicBezTo>
                    <a:pt x="f25" y="f9"/>
                    <a:pt x="f24" y="f6"/>
                    <a:pt x="f5" y="f6"/>
                  </a:cubicBezTo>
                  <a:close/>
                  <a:moveTo>
                    <a:pt x="f38" y="f2"/>
                  </a:moveTo>
                  <a:cubicBezTo>
                    <a:pt x="f39" y="f2"/>
                    <a:pt x="f40" y="f41"/>
                    <a:pt x="f40" y="f42"/>
                  </a:cubicBezTo>
                  <a:lnTo>
                    <a:pt x="f40" y="f43"/>
                  </a:lnTo>
                  <a:cubicBezTo>
                    <a:pt x="f40" y="f44"/>
                    <a:pt x="f39" y="f4"/>
                    <a:pt x="f38" y="f4"/>
                  </a:cubicBezTo>
                  <a:lnTo>
                    <a:pt x="f45" y="f4"/>
                  </a:lnTo>
                  <a:cubicBezTo>
                    <a:pt x="f46" y="f4"/>
                    <a:pt x="f3" y="f47"/>
                    <a:pt x="f3" y="f43"/>
                  </a:cubicBezTo>
                  <a:lnTo>
                    <a:pt x="f3" y="f42"/>
                  </a:lnTo>
                  <a:cubicBezTo>
                    <a:pt x="f3" y="f48"/>
                    <a:pt x="f46" y="f2"/>
                    <a:pt x="f4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5987;p67">
              <a:extLst>
                <a:ext uri="{FF2B5EF4-FFF2-40B4-BE49-F238E27FC236}">
                  <a16:creationId xmlns:a16="http://schemas.microsoft.com/office/drawing/2014/main" id="{BABC3B0B-65A9-446F-A558-7AEA45EA9C85}"/>
                </a:ext>
              </a:extLst>
            </p:cNvPr>
            <p:cNvSpPr/>
            <p:nvPr/>
          </p:nvSpPr>
          <p:spPr>
            <a:xfrm>
              <a:off x="9625376" y="2518239"/>
              <a:ext cx="254093" cy="252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3750"/>
                <a:gd name="f6" fmla="val 2457"/>
                <a:gd name="f7" fmla="val 3970"/>
                <a:gd name="f8" fmla="val 4128"/>
                <a:gd name="f9" fmla="val 2646"/>
                <a:gd name="f10" fmla="val 2867"/>
                <a:gd name="f11" fmla="val 4159"/>
                <a:gd name="f12" fmla="val 3151"/>
                <a:gd name="f13" fmla="val 3308"/>
                <a:gd name="f14" fmla="val 2080"/>
                <a:gd name="f15" fmla="val 1859"/>
                <a:gd name="f16" fmla="val 1702"/>
                <a:gd name="f17" fmla="val 3119"/>
                <a:gd name="f18" fmla="val 1891"/>
                <a:gd name="f19" fmla="val 442"/>
                <a:gd name="f20" fmla="val 190"/>
                <a:gd name="f21" fmla="val 1"/>
                <a:gd name="f22" fmla="val 189"/>
                <a:gd name="f23" fmla="val 441"/>
                <a:gd name="f24" fmla="val 5387"/>
                <a:gd name="f25" fmla="val 5639"/>
                <a:gd name="f26" fmla="val 5388"/>
                <a:gd name="f27" fmla="val 5640"/>
                <a:gd name="f28" fmla="val 5608"/>
                <a:gd name="f29" fmla="*/ f0 1 5829"/>
                <a:gd name="f30" fmla="*/ f1 1 579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829"/>
                <a:gd name="f37" fmla="*/ f34 1 579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4" y="f13"/>
                  </a:lnTo>
                  <a:cubicBezTo>
                    <a:pt x="f15" y="f13"/>
                    <a:pt x="f16" y="f17"/>
                    <a:pt x="f16" y="f10"/>
                  </a:cubicBezTo>
                  <a:cubicBezTo>
                    <a:pt x="f16" y="f9"/>
                    <a:pt x="f18" y="f6"/>
                    <a:pt x="f14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4"/>
                  </a:cubicBezTo>
                  <a:lnTo>
                    <a:pt x="f3" y="f23"/>
                  </a:lnTo>
                  <a:cubicBezTo>
                    <a:pt x="f3" y="f22"/>
                    <a:pt x="f27" y="f2"/>
                    <a:pt x="f26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5988;p67">
              <a:extLst>
                <a:ext uri="{FF2B5EF4-FFF2-40B4-BE49-F238E27FC236}">
                  <a16:creationId xmlns:a16="http://schemas.microsoft.com/office/drawing/2014/main" id="{C1149E18-D2DE-4B10-B8A3-4596C07A9A98}"/>
                </a:ext>
              </a:extLst>
            </p:cNvPr>
            <p:cNvSpPr/>
            <p:nvPr/>
          </p:nvSpPr>
          <p:spPr>
            <a:xfrm>
              <a:off x="9625376" y="2818967"/>
              <a:ext cx="254093" cy="2527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8"/>
                <a:gd name="f5" fmla="val 3750"/>
                <a:gd name="f6" fmla="val 1639"/>
                <a:gd name="f7" fmla="val 3970"/>
                <a:gd name="f8" fmla="val 4128"/>
                <a:gd name="f9" fmla="val 1859"/>
                <a:gd name="f10" fmla="val 2080"/>
                <a:gd name="f11" fmla="val 4159"/>
                <a:gd name="f12" fmla="val 2332"/>
                <a:gd name="f13" fmla="val 2490"/>
                <a:gd name="f14" fmla="val 1702"/>
                <a:gd name="f15" fmla="val 2269"/>
                <a:gd name="f16" fmla="val 1891"/>
                <a:gd name="f17" fmla="val 3309"/>
                <a:gd name="f18" fmla="val 3498"/>
                <a:gd name="f19" fmla="val 3687"/>
                <a:gd name="f20" fmla="val 3939"/>
                <a:gd name="f21" fmla="val 3466"/>
                <a:gd name="f22" fmla="val 442"/>
                <a:gd name="f23" fmla="val 1"/>
                <a:gd name="f24" fmla="val 190"/>
                <a:gd name="f25" fmla="val 379"/>
                <a:gd name="f26" fmla="val 5388"/>
                <a:gd name="f27" fmla="val 5640"/>
                <a:gd name="f28" fmla="val 5577"/>
                <a:gd name="f29" fmla="val 410"/>
                <a:gd name="f30" fmla="*/ f0 1 5829"/>
                <a:gd name="f31" fmla="*/ f1 1 5798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5829"/>
                <a:gd name="f38" fmla="*/ f35 1 5798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5829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0" y="f13"/>
                  </a:lnTo>
                  <a:cubicBezTo>
                    <a:pt x="f9" y="f13"/>
                    <a:pt x="f14" y="f15"/>
                    <a:pt x="f14" y="f10"/>
                  </a:cubicBezTo>
                  <a:cubicBezTo>
                    <a:pt x="f14" y="f9"/>
                    <a:pt x="f16" y="f6"/>
                    <a:pt x="f10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11" y="f7"/>
                    <a:pt x="f7" y="f8"/>
                    <a:pt x="f5" y="f8"/>
                  </a:cubicBezTo>
                  <a:lnTo>
                    <a:pt x="f10" y="f8"/>
                  </a:lnTo>
                  <a:cubicBezTo>
                    <a:pt x="f9" y="f8"/>
                    <a:pt x="f14" y="f20"/>
                    <a:pt x="f14" y="f19"/>
                  </a:cubicBezTo>
                  <a:cubicBezTo>
                    <a:pt x="f14" y="f21"/>
                    <a:pt x="f16" y="f17"/>
                    <a:pt x="f10" y="f17"/>
                  </a:cubicBezTo>
                  <a:close/>
                  <a:moveTo>
                    <a:pt x="f22" y="f23"/>
                  </a:moveTo>
                  <a:cubicBezTo>
                    <a:pt x="f24" y="f23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4" y="f4"/>
                    <a:pt x="f22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6"/>
                  </a:cubicBezTo>
                  <a:lnTo>
                    <a:pt x="f3" y="f29"/>
                  </a:lnTo>
                  <a:cubicBezTo>
                    <a:pt x="f3" y="f24"/>
                    <a:pt x="f27" y="f23"/>
                    <a:pt x="f26" y="f23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6002;p67">
            <a:extLst>
              <a:ext uri="{FF2B5EF4-FFF2-40B4-BE49-F238E27FC236}">
                <a16:creationId xmlns:a16="http://schemas.microsoft.com/office/drawing/2014/main" id="{5807741F-C69F-0E6A-981D-ECADDA53AE6A}"/>
              </a:ext>
            </a:extLst>
          </p:cNvPr>
          <p:cNvGrpSpPr/>
          <p:nvPr/>
        </p:nvGrpSpPr>
        <p:grpSpPr>
          <a:xfrm>
            <a:off x="6093086" y="2522326"/>
            <a:ext cx="640957" cy="553468"/>
            <a:chOff x="6093086" y="2522326"/>
            <a:chExt cx="640957" cy="553468"/>
          </a:xfrm>
        </p:grpSpPr>
        <p:sp>
          <p:nvSpPr>
            <p:cNvPr id="76" name="Google Shape;6003;p67">
              <a:extLst>
                <a:ext uri="{FF2B5EF4-FFF2-40B4-BE49-F238E27FC236}">
                  <a16:creationId xmlns:a16="http://schemas.microsoft.com/office/drawing/2014/main" id="{5689E735-FDF1-150F-7D2E-767E264D42A9}"/>
                </a:ext>
              </a:extLst>
            </p:cNvPr>
            <p:cNvSpPr/>
            <p:nvPr/>
          </p:nvSpPr>
          <p:spPr>
            <a:xfrm>
              <a:off x="6093086" y="2559378"/>
              <a:ext cx="640957" cy="5164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704"/>
                <a:gd name="f4" fmla="val 11847"/>
                <a:gd name="f5" fmla="val 7370"/>
                <a:gd name="f6" fmla="val 797"/>
                <a:gd name="f7" fmla="val 8536"/>
                <a:gd name="f8" fmla="val 9694"/>
                <a:gd name="f9" fmla="val 1246"/>
                <a:gd name="f10" fmla="val 10576"/>
                <a:gd name="f11" fmla="val 2143"/>
                <a:gd name="f12" fmla="val 12340"/>
                <a:gd name="f13" fmla="val 3908"/>
                <a:gd name="f14" fmla="val 6775"/>
                <a:gd name="f15" fmla="val 8539"/>
                <a:gd name="f16" fmla="val 9757"/>
                <a:gd name="f17" fmla="val 9390"/>
                <a:gd name="f18" fmla="val 8623"/>
                <a:gd name="f19" fmla="val 9894"/>
                <a:gd name="f20" fmla="val 7363"/>
                <a:gd name="f21" fmla="val 6102"/>
                <a:gd name="f22" fmla="val 4937"/>
                <a:gd name="f23" fmla="val 9358"/>
                <a:gd name="f24" fmla="val 4118"/>
                <a:gd name="f25" fmla="val 2353"/>
                <a:gd name="f26" fmla="val 5031"/>
                <a:gd name="f27" fmla="val 6205"/>
                <a:gd name="f28" fmla="val 7326"/>
                <a:gd name="f29" fmla="val 1"/>
                <a:gd name="f30" fmla="val 2091"/>
                <a:gd name="f31" fmla="val 6750"/>
                <a:gd name="f32" fmla="val 4275"/>
                <a:gd name="f33" fmla="val 9768"/>
                <a:gd name="f34" fmla="val 3424"/>
                <a:gd name="f35" fmla="val 11280"/>
                <a:gd name="f36" fmla="val 3298"/>
                <a:gd name="f37" fmla="val 11532"/>
                <a:gd name="f38" fmla="val 3487"/>
                <a:gd name="f39" fmla="val 3771"/>
                <a:gd name="f40" fmla="val 3929"/>
                <a:gd name="f41" fmla="val 4086"/>
                <a:gd name="f42" fmla="val 11784"/>
                <a:gd name="f43" fmla="val 11626"/>
                <a:gd name="f44" fmla="val 5000"/>
                <a:gd name="f45" fmla="val 10209"/>
                <a:gd name="f46" fmla="val 5740"/>
                <a:gd name="f47" fmla="val 10571"/>
                <a:gd name="f48" fmla="val 6543"/>
                <a:gd name="f49" fmla="val 10752"/>
                <a:gd name="f50" fmla="val 7351"/>
                <a:gd name="f51" fmla="val 8158"/>
                <a:gd name="f52" fmla="val 8969"/>
                <a:gd name="f53" fmla="val 9725"/>
                <a:gd name="f54" fmla="val 10671"/>
                <a:gd name="f55" fmla="val 10828"/>
                <a:gd name="f56" fmla="val 10923"/>
                <a:gd name="f57" fmla="val 11238"/>
                <a:gd name="f58" fmla="val 11458"/>
                <a:gd name="f59" fmla="val 11301"/>
                <a:gd name="f60" fmla="val 10419"/>
                <a:gd name="f61" fmla="val 14703"/>
                <a:gd name="f62" fmla="val 12592"/>
                <a:gd name="f63" fmla="val 7350"/>
                <a:gd name="f64" fmla="val 7338"/>
                <a:gd name="f65" fmla="*/ f0 1 14704"/>
                <a:gd name="f66" fmla="*/ f1 1 11847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4704"/>
                <a:gd name="f73" fmla="*/ f70 1 11847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4704" h="118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4" y="f15"/>
                  </a:cubicBezTo>
                  <a:cubicBezTo>
                    <a:pt x="f25" y="f14"/>
                    <a:pt x="f25" y="f13"/>
                    <a:pt x="f24" y="f11"/>
                  </a:cubicBezTo>
                  <a:cubicBezTo>
                    <a:pt x="f26" y="f9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2" y="f31"/>
                    <a:pt x="f32" y="f33"/>
                  </a:cubicBezTo>
                  <a:lnTo>
                    <a:pt x="f34" y="f35"/>
                  </a:lnTo>
                  <a:cubicBezTo>
                    <a:pt x="f36" y="f37"/>
                    <a:pt x="f38" y="f4"/>
                    <a:pt x="f39" y="f4"/>
                  </a:cubicBezTo>
                  <a:cubicBezTo>
                    <a:pt x="f40" y="f4"/>
                    <a:pt x="f41" y="f42"/>
                    <a:pt x="f24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lnTo>
                    <a:pt x="f10" y="f43"/>
                  </a:lnTo>
                  <a:cubicBezTo>
                    <a:pt x="f54" y="f42"/>
                    <a:pt x="f55" y="f4"/>
                    <a:pt x="f56" y="f4"/>
                  </a:cubicBezTo>
                  <a:cubicBezTo>
                    <a:pt x="f57" y="f4"/>
                    <a:pt x="f58" y="f37"/>
                    <a:pt x="f59" y="f35"/>
                  </a:cubicBezTo>
                  <a:lnTo>
                    <a:pt x="f60" y="f33"/>
                  </a:lnTo>
                  <a:cubicBezTo>
                    <a:pt x="f61" y="f14"/>
                    <a:pt x="f62" y="f29"/>
                    <a:pt x="f20" y="f29"/>
                  </a:cubicBezTo>
                  <a:cubicBezTo>
                    <a:pt x="f63" y="f29"/>
                    <a:pt x="f64" y="f29"/>
                    <a:pt x="f28" y="f2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004;p67">
              <a:extLst>
                <a:ext uri="{FF2B5EF4-FFF2-40B4-BE49-F238E27FC236}">
                  <a16:creationId xmlns:a16="http://schemas.microsoft.com/office/drawing/2014/main" id="{96B511D8-25FD-FD20-19B3-58AA74018183}"/>
                </a:ext>
              </a:extLst>
            </p:cNvPr>
            <p:cNvSpPr/>
            <p:nvPr/>
          </p:nvSpPr>
          <p:spPr>
            <a:xfrm>
              <a:off x="6497781" y="2522326"/>
              <a:ext cx="185431" cy="1854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1355"/>
                <a:gd name="f5" fmla="val 882"/>
                <a:gd name="f6" fmla="val 410"/>
                <a:gd name="f7" fmla="val 95"/>
                <a:gd name="f8" fmla="val 315"/>
                <a:gd name="f9" fmla="val 1891"/>
                <a:gd name="f10" fmla="val 946"/>
                <a:gd name="f11" fmla="val 3340"/>
                <a:gd name="f12" fmla="val 2395"/>
                <a:gd name="f13" fmla="val 3938"/>
                <a:gd name="f14" fmla="val 4128"/>
                <a:gd name="f15" fmla="val 3844"/>
                <a:gd name="f16" fmla="val 3371"/>
                <a:gd name="f17" fmla="val 2899"/>
                <a:gd name="f18" fmla="val 1292"/>
                <a:gd name="f19" fmla="val 2962"/>
                <a:gd name="f20" fmla="*/ f0 1 4254"/>
                <a:gd name="f21" fmla="*/ f1 1 4254"/>
                <a:gd name="f22" fmla="val f2"/>
                <a:gd name="f23" fmla="val f3"/>
                <a:gd name="f24" fmla="+- f23 0 f22"/>
                <a:gd name="f25" fmla="*/ f24 1 4254"/>
                <a:gd name="f26" fmla="*/ f22 1 f25"/>
                <a:gd name="f27" fmla="*/ f23 1 f25"/>
                <a:gd name="f28" fmla="*/ f26 f20 1"/>
                <a:gd name="f29" fmla="*/ f27 f20 1"/>
                <a:gd name="f30" fmla="*/ f27 f21 1"/>
                <a:gd name="f31" fmla="*/ f26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254" h="4254">
                  <a:moveTo>
                    <a:pt x="f4" y="f2"/>
                  </a:moveTo>
                  <a:cubicBezTo>
                    <a:pt x="f5" y="f2"/>
                    <a:pt x="f6" y="f7"/>
                    <a:pt x="f2" y="f8"/>
                  </a:cubicBezTo>
                  <a:cubicBezTo>
                    <a:pt x="f9" y="f10"/>
                    <a:pt x="f11" y="f12"/>
                    <a:pt x="f13" y="f3"/>
                  </a:cubicBezTo>
                  <a:cubicBezTo>
                    <a:pt x="f14" y="f15"/>
                    <a:pt x="f3" y="f16"/>
                    <a:pt x="f3" y="f17"/>
                  </a:cubicBezTo>
                  <a:cubicBezTo>
                    <a:pt x="f3" y="f18"/>
                    <a:pt x="f19" y="f2"/>
                    <a:pt x="f4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6005;p67">
              <a:extLst>
                <a:ext uri="{FF2B5EF4-FFF2-40B4-BE49-F238E27FC236}">
                  <a16:creationId xmlns:a16="http://schemas.microsoft.com/office/drawing/2014/main" id="{E7D54950-9753-D0C3-B3EF-523A635A2407}"/>
                </a:ext>
              </a:extLst>
            </p:cNvPr>
            <p:cNvSpPr/>
            <p:nvPr/>
          </p:nvSpPr>
          <p:spPr>
            <a:xfrm>
              <a:off x="6142079" y="2523679"/>
              <a:ext cx="185431" cy="1854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55"/>
                <a:gd name="f5" fmla="val 2931"/>
                <a:gd name="f6" fmla="val 1"/>
                <a:gd name="f7" fmla="val 1292"/>
                <a:gd name="f8" fmla="val 1293"/>
                <a:gd name="f9" fmla="val 2899"/>
                <a:gd name="f10" fmla="val 3372"/>
                <a:gd name="f11" fmla="val 127"/>
                <a:gd name="f12" fmla="val 3845"/>
                <a:gd name="f13" fmla="val 316"/>
                <a:gd name="f14" fmla="val 977"/>
                <a:gd name="f15" fmla="val 2364"/>
                <a:gd name="f16" fmla="val 2426"/>
                <a:gd name="f17" fmla="val 915"/>
                <a:gd name="f18" fmla="val 3876"/>
                <a:gd name="f19" fmla="val 3403"/>
                <a:gd name="f20" fmla="*/ f0 1 4254"/>
                <a:gd name="f21" fmla="*/ f1 1 4255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4254"/>
                <a:gd name="f28" fmla="*/ f25 1 4255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254" h="4255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cubicBezTo>
                    <a:pt x="f6" y="f10"/>
                    <a:pt x="f11" y="f12"/>
                    <a:pt x="f13" y="f3"/>
                  </a:cubicBezTo>
                  <a:cubicBezTo>
                    <a:pt x="f14" y="f15"/>
                    <a:pt x="f16" y="f17"/>
                    <a:pt x="f3" y="f13"/>
                  </a:cubicBezTo>
                  <a:cubicBezTo>
                    <a:pt x="f18" y="f11"/>
                    <a:pt x="f19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6006;p67">
              <a:extLst>
                <a:ext uri="{FF2B5EF4-FFF2-40B4-BE49-F238E27FC236}">
                  <a16:creationId xmlns:a16="http://schemas.microsoft.com/office/drawing/2014/main" id="{1B743C1F-4B40-4112-9C8F-0B5D60E70F59}"/>
                </a:ext>
              </a:extLst>
            </p:cNvPr>
            <p:cNvSpPr/>
            <p:nvPr/>
          </p:nvSpPr>
          <p:spPr>
            <a:xfrm>
              <a:off x="6250582" y="2629430"/>
              <a:ext cx="324136" cy="3255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7468"/>
                <a:gd name="f5" fmla="val 3781"/>
                <a:gd name="f6" fmla="val 1671"/>
                <a:gd name="f7" fmla="val 4033"/>
                <a:gd name="f8" fmla="val 4191"/>
                <a:gd name="f9" fmla="val 1860"/>
                <a:gd name="f10" fmla="val 2112"/>
                <a:gd name="f11" fmla="val 3340"/>
                <a:gd name="f12" fmla="val 5388"/>
                <a:gd name="f13" fmla="val 5640"/>
                <a:gd name="f14" fmla="val 5829"/>
                <a:gd name="f15" fmla="val 3529"/>
                <a:gd name="f16" fmla="val 3750"/>
                <a:gd name="f17" fmla="val 4002"/>
                <a:gd name="f18" fmla="val 4128"/>
                <a:gd name="f19" fmla="val 3498"/>
                <a:gd name="f20" fmla="val 3308"/>
                <a:gd name="f21" fmla="val 3939"/>
                <a:gd name="f22" fmla="val 1"/>
                <a:gd name="f23" fmla="val 1702"/>
                <a:gd name="f24" fmla="val 32"/>
                <a:gd name="f25" fmla="val 5798"/>
                <a:gd name="f26" fmla="val 7467"/>
                <a:gd name="f27" fmla="val 5797"/>
                <a:gd name="f28" fmla="val 64"/>
                <a:gd name="f29" fmla="*/ f0 1 7436"/>
                <a:gd name="f30" fmla="*/ f1 1 746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7436"/>
                <a:gd name="f37" fmla="*/ f34 1 746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7436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6" y="f18"/>
                  </a:lnTo>
                  <a:cubicBezTo>
                    <a:pt x="f19" y="f18"/>
                    <a:pt x="f20" y="f21"/>
                    <a:pt x="f20" y="f16"/>
                  </a:cubicBezTo>
                  <a:lnTo>
                    <a:pt x="f20" y="f10"/>
                  </a:lnTo>
                  <a:lnTo>
                    <a:pt x="f11" y="f10"/>
                  </a:lnTo>
                  <a:cubicBezTo>
                    <a:pt x="f11" y="f9"/>
                    <a:pt x="f15" y="f6"/>
                    <a:pt x="f5" y="f6"/>
                  </a:cubicBezTo>
                  <a:close/>
                  <a:moveTo>
                    <a:pt x="f16" y="f22"/>
                  </a:moveTo>
                  <a:cubicBezTo>
                    <a:pt x="f23" y="f22"/>
                    <a:pt x="f24" y="f6"/>
                    <a:pt x="f2" y="f16"/>
                  </a:cubicBezTo>
                  <a:cubicBezTo>
                    <a:pt x="f24" y="f25"/>
                    <a:pt x="f23" y="f26"/>
                    <a:pt x="f16" y="f26"/>
                  </a:cubicBezTo>
                  <a:cubicBezTo>
                    <a:pt x="f27" y="f26"/>
                    <a:pt x="f3" y="f25"/>
                    <a:pt x="f3" y="f16"/>
                  </a:cubicBezTo>
                  <a:cubicBezTo>
                    <a:pt x="f3" y="f23"/>
                    <a:pt x="f27" y="f28"/>
                    <a:pt x="f16" y="f2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0" name="Google Shape;6011;p67">
            <a:extLst>
              <a:ext uri="{FF2B5EF4-FFF2-40B4-BE49-F238E27FC236}">
                <a16:creationId xmlns:a16="http://schemas.microsoft.com/office/drawing/2014/main" id="{8361C3E1-A4C1-B127-DFED-9651C00F0044}"/>
              </a:ext>
            </a:extLst>
          </p:cNvPr>
          <p:cNvGrpSpPr/>
          <p:nvPr/>
        </p:nvGrpSpPr>
        <p:grpSpPr>
          <a:xfrm>
            <a:off x="10113538" y="2490020"/>
            <a:ext cx="562492" cy="552645"/>
            <a:chOff x="10113538" y="2490020"/>
            <a:chExt cx="562492" cy="552645"/>
          </a:xfrm>
        </p:grpSpPr>
        <p:sp>
          <p:nvSpPr>
            <p:cNvPr id="81" name="Google Shape;6012;p67">
              <a:extLst>
                <a:ext uri="{FF2B5EF4-FFF2-40B4-BE49-F238E27FC236}">
                  <a16:creationId xmlns:a16="http://schemas.microsoft.com/office/drawing/2014/main" id="{C4684D51-FC92-EAF7-1F4E-064F6D3D5B7C}"/>
                </a:ext>
              </a:extLst>
            </p:cNvPr>
            <p:cNvSpPr/>
            <p:nvPr/>
          </p:nvSpPr>
          <p:spPr>
            <a:xfrm>
              <a:off x="10180838" y="2551139"/>
              <a:ext cx="146989" cy="1469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2710"/>
                <a:gd name="f5" fmla="val 1"/>
                <a:gd name="f6" fmla="val 694"/>
                <a:gd name="f7" fmla="val 3371"/>
                <a:gd name="f8" fmla="val 662"/>
                <a:gd name="f9" fmla="*/ f0 1 3372"/>
                <a:gd name="f10" fmla="*/ f1 1 3372"/>
                <a:gd name="f11" fmla="val f2"/>
                <a:gd name="f12" fmla="val f3"/>
                <a:gd name="f13" fmla="+- f12 0 f11"/>
                <a:gd name="f14" fmla="*/ f13 1 3372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3372" h="3372">
                  <a:moveTo>
                    <a:pt x="f4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3" y="f8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013;p67">
              <a:extLst>
                <a:ext uri="{FF2B5EF4-FFF2-40B4-BE49-F238E27FC236}">
                  <a16:creationId xmlns:a16="http://schemas.microsoft.com/office/drawing/2014/main" id="{927E2DD3-5603-665D-CB2A-66F7EC14A482}"/>
                </a:ext>
              </a:extLst>
            </p:cNvPr>
            <p:cNvSpPr/>
            <p:nvPr/>
          </p:nvSpPr>
          <p:spPr>
            <a:xfrm>
              <a:off x="10408816" y="2504797"/>
              <a:ext cx="263722" cy="260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79"/>
                <a:gd name="f5" fmla="val 2663"/>
                <a:gd name="f6" fmla="val 2552"/>
                <a:gd name="f7" fmla="val 2442"/>
                <a:gd name="f8" fmla="val 39"/>
                <a:gd name="f9" fmla="val 2363"/>
                <a:gd name="f10" fmla="val 118"/>
                <a:gd name="f11" fmla="val 1261"/>
                <a:gd name="f12" fmla="val 1221"/>
                <a:gd name="f13" fmla="val 2678"/>
                <a:gd name="f14" fmla="val 2639"/>
                <a:gd name="f15" fmla="val 2836"/>
                <a:gd name="f16" fmla="val 2796"/>
                <a:gd name="f17" fmla="val 3080"/>
                <a:gd name="f18" fmla="val 3237"/>
                <a:gd name="f19" fmla="val 2637"/>
                <a:gd name="f20" fmla="val 3278"/>
                <a:gd name="f21" fmla="val 2560"/>
                <a:gd name="f22" fmla="val 3302"/>
                <a:gd name="f23" fmla="val 2473"/>
                <a:gd name="f24" fmla="val 2360"/>
                <a:gd name="f25" fmla="val 2232"/>
                <a:gd name="f26" fmla="val 3263"/>
                <a:gd name="f27" fmla="val 2143"/>
                <a:gd name="f28" fmla="val 3174"/>
                <a:gd name="f29" fmla="val 725"/>
                <a:gd name="f30" fmla="val 1756"/>
                <a:gd name="f31" fmla="val 2481"/>
                <a:gd name="f32" fmla="val 3529"/>
                <a:gd name="f33" fmla="val 5978"/>
                <a:gd name="f34" fmla="val 5892"/>
                <a:gd name="f35" fmla="val 3615"/>
                <a:gd name="f36" fmla="val 6049"/>
                <a:gd name="f37" fmla="val 3458"/>
                <a:gd name="f38" fmla="val 3017"/>
                <a:gd name="f39" fmla="val 2962"/>
                <a:gd name="f40" fmla="val 2883"/>
                <a:gd name="f41" fmla="val 2773"/>
                <a:gd name="f42" fmla="*/ f0 1 6050"/>
                <a:gd name="f43" fmla="*/ f1 1 5979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6050"/>
                <a:gd name="f50" fmla="*/ f47 1 5979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6050" h="59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3" y="f18"/>
                  </a:cubicBez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" y="f31"/>
                  </a:lnTo>
                  <a:lnTo>
                    <a:pt x="f32" y="f33"/>
                  </a:lnTo>
                  <a:lnTo>
                    <a:pt x="f34" y="f35"/>
                  </a:lnTo>
                  <a:cubicBezTo>
                    <a:pt x="f36" y="f37"/>
                    <a:pt x="f36" y="f28"/>
                    <a:pt x="f34" y="f38"/>
                  </a:cubicBezTo>
                  <a:lnTo>
                    <a:pt x="f39" y="f10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014;p67">
              <a:extLst>
                <a:ext uri="{FF2B5EF4-FFF2-40B4-BE49-F238E27FC236}">
                  <a16:creationId xmlns:a16="http://schemas.microsoft.com/office/drawing/2014/main" id="{BAB43253-15FE-270D-457F-2EA1B7B510AB}"/>
                </a:ext>
              </a:extLst>
            </p:cNvPr>
            <p:cNvSpPr/>
            <p:nvPr/>
          </p:nvSpPr>
          <p:spPr>
            <a:xfrm>
              <a:off x="10235766" y="2606058"/>
              <a:ext cx="372215" cy="3722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2679"/>
                <a:gd name="f5" fmla="val 1"/>
                <a:gd name="f6" fmla="val 2678"/>
                <a:gd name="f7" fmla="val 5861"/>
                <a:gd name="f8" fmla="val 8538"/>
                <a:gd name="f9" fmla="val 5860"/>
                <a:gd name="f10" fmla="*/ f0 1 8539"/>
                <a:gd name="f11" fmla="*/ f1 1 8539"/>
                <a:gd name="f12" fmla="val f2"/>
                <a:gd name="f13" fmla="val f3"/>
                <a:gd name="f14" fmla="+- f13 0 f12"/>
                <a:gd name="f15" fmla="*/ f14 1 853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8539" h="8539">
                  <a:moveTo>
                    <a:pt x="f4" y="f2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3" y="f9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015;p67">
              <a:extLst>
                <a:ext uri="{FF2B5EF4-FFF2-40B4-BE49-F238E27FC236}">
                  <a16:creationId xmlns:a16="http://schemas.microsoft.com/office/drawing/2014/main" id="{E14027D5-BFFD-C9D0-9823-7A05E477DA78}"/>
                </a:ext>
              </a:extLst>
            </p:cNvPr>
            <p:cNvSpPr/>
            <p:nvPr/>
          </p:nvSpPr>
          <p:spPr>
            <a:xfrm>
              <a:off x="10522814" y="2893061"/>
              <a:ext cx="153216" cy="1496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15"/>
                <a:gd name="f4" fmla="val 3432"/>
                <a:gd name="f5" fmla="val 2426"/>
                <a:gd name="f6" fmla="val 1"/>
                <a:gd name="f7" fmla="val 2427"/>
                <a:gd name="f8" fmla="val 2899"/>
                <a:gd name="f9" fmla="val 3404"/>
                <a:gd name="f10" fmla="val 2948"/>
                <a:gd name="f11" fmla="val 3423"/>
                <a:gd name="f12" fmla="val 2996"/>
                <a:gd name="f13" fmla="val 3044"/>
                <a:gd name="f14" fmla="val 3302"/>
                <a:gd name="f15" fmla="val 3514"/>
                <a:gd name="f16" fmla="val 3166"/>
                <a:gd name="f17" fmla="val 3434"/>
                <a:gd name="f18" fmla="*/ f0 1 3515"/>
                <a:gd name="f19" fmla="*/ f1 1 343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3515"/>
                <a:gd name="f26" fmla="*/ f23 1 343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3515" h="3432">
                  <a:moveTo>
                    <a:pt x="f5" y="f6"/>
                  </a:moveTo>
                  <a:lnTo>
                    <a:pt x="f2" y="f7"/>
                  </a:lnTo>
                  <a:lnTo>
                    <a:pt x="f8" y="f9"/>
                  </a:lnTo>
                  <a:cubicBezTo>
                    <a:pt x="f10" y="f11"/>
                    <a:pt x="f12" y="f4"/>
                    <a:pt x="f13" y="f4"/>
                  </a:cubicBezTo>
                  <a:cubicBezTo>
                    <a:pt x="f14" y="f4"/>
                    <a:pt x="f15" y="f16"/>
                    <a:pt x="f17" y="f8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016;p67">
              <a:extLst>
                <a:ext uri="{FF2B5EF4-FFF2-40B4-BE49-F238E27FC236}">
                  <a16:creationId xmlns:a16="http://schemas.microsoft.com/office/drawing/2014/main" id="{238F6978-4726-DF0A-21B4-7F184B522961}"/>
                </a:ext>
              </a:extLst>
            </p:cNvPr>
            <p:cNvSpPr/>
            <p:nvPr/>
          </p:nvSpPr>
          <p:spPr>
            <a:xfrm>
              <a:off x="10131414" y="2779108"/>
              <a:ext cx="262323" cy="260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18"/>
                <a:gd name="f4" fmla="val 5979"/>
                <a:gd name="f5" fmla="val 2521"/>
                <a:gd name="f6" fmla="val 1796"/>
                <a:gd name="f7" fmla="val 725"/>
                <a:gd name="f8" fmla="val 3308"/>
                <a:gd name="f9" fmla="val 2205"/>
                <a:gd name="f10" fmla="val 3466"/>
                <a:gd name="f11" fmla="val 2363"/>
                <a:gd name="f12" fmla="val 2646"/>
                <a:gd name="f13" fmla="val 2804"/>
                <a:gd name="f14" fmla="val 3230"/>
                <a:gd name="f15" fmla="val 2883"/>
                <a:gd name="f16" fmla="val 3119"/>
                <a:gd name="f17" fmla="val 2922"/>
                <a:gd name="f18" fmla="val 3009"/>
                <a:gd name="f19" fmla="val 2899"/>
                <a:gd name="f20" fmla="val 2789"/>
                <a:gd name="f21" fmla="val 2710"/>
                <a:gd name="f22" fmla="val 1229"/>
                <a:gd name="f23" fmla="val 1292"/>
                <a:gd name="f24" fmla="val 158"/>
                <a:gd name="f25" fmla="val 2520"/>
                <a:gd name="f26" fmla="val 2962"/>
                <a:gd name="f27" fmla="val 3056"/>
                <a:gd name="f28" fmla="val 5860"/>
                <a:gd name="f29" fmla="val 3135"/>
                <a:gd name="f30" fmla="val 5939"/>
                <a:gd name="f31" fmla="val 3245"/>
                <a:gd name="f32" fmla="val 5978"/>
                <a:gd name="f33" fmla="val 3356"/>
                <a:gd name="f34" fmla="val 3576"/>
                <a:gd name="f35" fmla="val 3655"/>
                <a:gd name="f36" fmla="val 3497"/>
                <a:gd name="f37" fmla="*/ f0 1 6018"/>
                <a:gd name="f38" fmla="*/ f1 1 5979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6018"/>
                <a:gd name="f45" fmla="*/ f42 1 5979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6018" h="5979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4" y="f11"/>
                  </a:lnTo>
                  <a:cubicBezTo>
                    <a:pt x="f2" y="f25"/>
                    <a:pt x="f2" y="f13"/>
                    <a:pt x="f24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2"/>
                  </a:cubicBezTo>
                  <a:cubicBezTo>
                    <a:pt x="f10" y="f32"/>
                    <a:pt x="f34" y="f30"/>
                    <a:pt x="f35" y="f28"/>
                  </a:cubicBezTo>
                  <a:lnTo>
                    <a:pt x="f3" y="f36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6017;p67">
              <a:extLst>
                <a:ext uri="{FF2B5EF4-FFF2-40B4-BE49-F238E27FC236}">
                  <a16:creationId xmlns:a16="http://schemas.microsoft.com/office/drawing/2014/main" id="{6E435C60-F103-41E1-A1A5-3CC91586D9B4}"/>
                </a:ext>
              </a:extLst>
            </p:cNvPr>
            <p:cNvSpPr/>
            <p:nvPr/>
          </p:nvSpPr>
          <p:spPr>
            <a:xfrm>
              <a:off x="10113538" y="2490020"/>
              <a:ext cx="160714" cy="1531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86"/>
                <a:gd name="f4" fmla="val 3513"/>
                <a:gd name="f5" fmla="val 2281"/>
                <a:gd name="f6" fmla="val 1915"/>
                <a:gd name="f7" fmla="val 1545"/>
                <a:gd name="f8" fmla="val 142"/>
                <a:gd name="f9" fmla="val 1261"/>
                <a:gd name="f10" fmla="val 426"/>
                <a:gd name="f11" fmla="val 568"/>
                <a:gd name="f12" fmla="val 1119"/>
                <a:gd name="f13" fmla="val 1"/>
                <a:gd name="f14" fmla="val 1686"/>
                <a:gd name="f15" fmla="val 2568"/>
                <a:gd name="f16" fmla="val 3135"/>
                <a:gd name="f17" fmla="val 946"/>
                <a:gd name="f18" fmla="val 3687"/>
                <a:gd name="f19" fmla="val 804"/>
                <a:gd name="f20" fmla="val 3277"/>
                <a:gd name="f21" fmla="val 3010"/>
                <a:gd name="f22" fmla="val 2647"/>
                <a:gd name="f23" fmla="*/ f0 1 3686"/>
                <a:gd name="f24" fmla="*/ f1 1 3513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3686"/>
                <a:gd name="f31" fmla="*/ f28 1 3513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3686" h="351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4"/>
                  </a:lnTo>
                  <a:lnTo>
                    <a:pt x="f18" y="f19"/>
                  </a:lnTo>
                  <a:lnTo>
                    <a:pt x="f20" y="f10"/>
                  </a:lnTo>
                  <a:cubicBezTo>
                    <a:pt x="f21" y="f8"/>
                    <a:pt x="f22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7" name="Google Shape;6042;p67">
            <a:extLst>
              <a:ext uri="{FF2B5EF4-FFF2-40B4-BE49-F238E27FC236}">
                <a16:creationId xmlns:a16="http://schemas.microsoft.com/office/drawing/2014/main" id="{1E3409C1-EEB8-AB66-B502-3E229396C3D9}"/>
              </a:ext>
            </a:extLst>
          </p:cNvPr>
          <p:cNvSpPr/>
          <p:nvPr/>
        </p:nvSpPr>
        <p:spPr>
          <a:xfrm>
            <a:off x="6935788" y="2523414"/>
            <a:ext cx="543875" cy="551291"/>
          </a:xfrm>
          <a:custGeom>
            <a:avLst/>
            <a:gdLst>
              <a:gd name="f0" fmla="val w"/>
              <a:gd name="f1" fmla="val h"/>
              <a:gd name="f2" fmla="val 0"/>
              <a:gd name="f3" fmla="val 12477"/>
              <a:gd name="f4" fmla="val 12647"/>
              <a:gd name="f5" fmla="val 3750"/>
              <a:gd name="f6" fmla="val 4538"/>
              <a:gd name="f7" fmla="val 4223"/>
              <a:gd name="f8" fmla="val 4601"/>
              <a:gd name="f9" fmla="val 4884"/>
              <a:gd name="f10" fmla="val 5357"/>
              <a:gd name="f11" fmla="val 5829"/>
              <a:gd name="f12" fmla="val 6176"/>
              <a:gd name="f13" fmla="val 3277"/>
              <a:gd name="f14" fmla="val 2931"/>
              <a:gd name="f15" fmla="val 6239"/>
              <a:gd name="f16" fmla="val 6711"/>
              <a:gd name="f17" fmla="val 7058"/>
              <a:gd name="f18" fmla="val 5766"/>
              <a:gd name="f19" fmla="val 5420"/>
              <a:gd name="f20" fmla="val 8728"/>
              <a:gd name="f21" fmla="val 9200"/>
              <a:gd name="f22" fmla="val 9547"/>
              <a:gd name="f23" fmla="val 8255"/>
              <a:gd name="f24" fmla="val 7877"/>
              <a:gd name="f25" fmla="val 1"/>
              <a:gd name="f26" fmla="val 2805"/>
              <a:gd name="f27" fmla="val 2395"/>
              <a:gd name="f28" fmla="val 7436"/>
              <a:gd name="f29" fmla="val 1387"/>
              <a:gd name="f30" fmla="val 3309"/>
              <a:gd name="f31" fmla="val 10082"/>
              <a:gd name="f32" fmla="val 12256"/>
              <a:gd name="f33" fmla="val 12486"/>
              <a:gd name="f34" fmla="val 3502"/>
              <a:gd name="f35" fmla="val 12646"/>
              <a:gd name="f36" fmla="val 3715"/>
              <a:gd name="f37" fmla="val 3824"/>
              <a:gd name="f38" fmla="val 3938"/>
              <a:gd name="f39" fmla="val 12604"/>
              <a:gd name="f40" fmla="val 4034"/>
              <a:gd name="f41" fmla="val 12508"/>
              <a:gd name="f42" fmla="val 5609"/>
              <a:gd name="f43" fmla="val 10681"/>
              <a:gd name="f44" fmla="val 5798"/>
              <a:gd name="f45" fmla="val 5987"/>
              <a:gd name="f46" fmla="val 10713"/>
              <a:gd name="f47" fmla="val 9641"/>
              <a:gd name="f48" fmla="val 8350"/>
              <a:gd name="f49" fmla="val 9704"/>
              <a:gd name="f50" fmla="*/ f0 1 12477"/>
              <a:gd name="f51" fmla="*/ f1 1 12647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477"/>
              <a:gd name="f58" fmla="*/ f55 1 12647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477" h="12647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6"/>
                </a:moveTo>
                <a:cubicBezTo>
                  <a:pt x="f16" y="f6"/>
                  <a:pt x="f17" y="f9"/>
                  <a:pt x="f17" y="f10"/>
                </a:cubicBezTo>
                <a:cubicBezTo>
                  <a:pt x="f17" y="f11"/>
                  <a:pt x="f16" y="f12"/>
                  <a:pt x="f15" y="f12"/>
                </a:cubicBezTo>
                <a:cubicBezTo>
                  <a:pt x="f18" y="f12"/>
                  <a:pt x="f19" y="f11"/>
                  <a:pt x="f19" y="f10"/>
                </a:cubicBezTo>
                <a:cubicBezTo>
                  <a:pt x="f19" y="f9"/>
                  <a:pt x="f18" y="f6"/>
                  <a:pt x="f15" y="f6"/>
                </a:cubicBezTo>
                <a:close/>
                <a:moveTo>
                  <a:pt x="f20" y="f6"/>
                </a:moveTo>
                <a:cubicBezTo>
                  <a:pt x="f21" y="f6"/>
                  <a:pt x="f22" y="f9"/>
                  <a:pt x="f22" y="f10"/>
                </a:cubicBezTo>
                <a:cubicBezTo>
                  <a:pt x="f22" y="f11"/>
                  <a:pt x="f21" y="f12"/>
                  <a:pt x="f20" y="f12"/>
                </a:cubicBezTo>
                <a:cubicBezTo>
                  <a:pt x="f23" y="f12"/>
                  <a:pt x="f24" y="f11"/>
                  <a:pt x="f24" y="f10"/>
                </a:cubicBezTo>
                <a:cubicBezTo>
                  <a:pt x="f24" y="f9"/>
                  <a:pt x="f23" y="f6"/>
                  <a:pt x="f20" y="f6"/>
                </a:cubicBezTo>
                <a:close/>
                <a:moveTo>
                  <a:pt x="f15" y="f25"/>
                </a:moveTo>
                <a:cubicBezTo>
                  <a:pt x="f26" y="f25"/>
                  <a:pt x="f25" y="f27"/>
                  <a:pt x="f25" y="f10"/>
                </a:cubicBezTo>
                <a:cubicBezTo>
                  <a:pt x="f25" y="f28"/>
                  <a:pt x="f29" y="f21"/>
                  <a:pt x="f30" y="f31"/>
                </a:cubicBezTo>
                <a:lnTo>
                  <a:pt x="f30" y="f32"/>
                </a:lnTo>
                <a:cubicBezTo>
                  <a:pt x="f30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43"/>
                </a:lnTo>
                <a:cubicBezTo>
                  <a:pt x="f44" y="f43"/>
                  <a:pt x="f45" y="f46"/>
                  <a:pt x="f15" y="f46"/>
                </a:cubicBezTo>
                <a:cubicBezTo>
                  <a:pt x="f47" y="f46"/>
                  <a:pt x="f3" y="f48"/>
                  <a:pt x="f3" y="f10"/>
                </a:cubicBezTo>
                <a:cubicBezTo>
                  <a:pt x="f3" y="f27"/>
                  <a:pt x="f49" y="f25"/>
                  <a:pt x="f15" y="f2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8" name="Google Shape;6047;p67">
            <a:extLst>
              <a:ext uri="{FF2B5EF4-FFF2-40B4-BE49-F238E27FC236}">
                <a16:creationId xmlns:a16="http://schemas.microsoft.com/office/drawing/2014/main" id="{080DA84F-395C-3424-97BA-DEE2DE7C52F5}"/>
              </a:ext>
            </a:extLst>
          </p:cNvPr>
          <p:cNvGrpSpPr/>
          <p:nvPr/>
        </p:nvGrpSpPr>
        <p:grpSpPr>
          <a:xfrm>
            <a:off x="10973888" y="2490313"/>
            <a:ext cx="553467" cy="504045"/>
            <a:chOff x="10973888" y="2490313"/>
            <a:chExt cx="553467" cy="504045"/>
          </a:xfrm>
        </p:grpSpPr>
        <p:sp>
          <p:nvSpPr>
            <p:cNvPr id="89" name="Google Shape;6048;p67">
              <a:extLst>
                <a:ext uri="{FF2B5EF4-FFF2-40B4-BE49-F238E27FC236}">
                  <a16:creationId xmlns:a16="http://schemas.microsoft.com/office/drawing/2014/main" id="{DD749330-DC67-ADEC-5960-9FD5517521E5}"/>
                </a:ext>
              </a:extLst>
            </p:cNvPr>
            <p:cNvSpPr/>
            <p:nvPr/>
          </p:nvSpPr>
          <p:spPr>
            <a:xfrm>
              <a:off x="11251298" y="2561719"/>
              <a:ext cx="276057" cy="4326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33"/>
                <a:gd name="f4" fmla="val 9925"/>
                <a:gd name="f5" fmla="val 4694"/>
                <a:gd name="f6" fmla="val 1"/>
                <a:gd name="f7" fmla="val 7877"/>
                <a:gd name="f8" fmla="val 8097"/>
                <a:gd name="f9" fmla="val 4474"/>
                <a:gd name="f10" fmla="val 8255"/>
                <a:gd name="f11" fmla="val 4253"/>
                <a:gd name="f12" fmla="val 2993"/>
                <a:gd name="f13" fmla="val 1638"/>
                <a:gd name="f14" fmla="val 8696"/>
                <a:gd name="f15" fmla="val 693"/>
                <a:gd name="f16" fmla="val 9452"/>
                <a:gd name="f17" fmla="val 536"/>
                <a:gd name="f18" fmla="val 9546"/>
                <a:gd name="f19" fmla="val 189"/>
                <a:gd name="f20" fmla="val 5073"/>
                <a:gd name="f21" fmla="val 5734"/>
                <a:gd name="f22" fmla="val 9357"/>
                <a:gd name="f23" fmla="val 1229"/>
                <a:gd name="f24" fmla="val 5766"/>
                <a:gd name="f25" fmla="*/ f0 1 6333"/>
                <a:gd name="f26" fmla="*/ f1 1 9925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333"/>
                <a:gd name="f33" fmla="*/ f30 1 9925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333" h="9925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9" y="f4"/>
                    <a:pt x="f2" y="f4"/>
                  </a:cubicBezTo>
                  <a:lnTo>
                    <a:pt x="f20" y="f4"/>
                  </a:lnTo>
                  <a:cubicBezTo>
                    <a:pt x="f21" y="f4"/>
                    <a:pt x="f3" y="f22"/>
                    <a:pt x="f3" y="f14"/>
                  </a:cubicBezTo>
                  <a:lnTo>
                    <a:pt x="f3" y="f23"/>
                  </a:lnTo>
                  <a:cubicBezTo>
                    <a:pt x="f3" y="f17"/>
                    <a:pt x="f24" y="f6"/>
                    <a:pt x="f20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049;p67">
              <a:extLst>
                <a:ext uri="{FF2B5EF4-FFF2-40B4-BE49-F238E27FC236}">
                  <a16:creationId xmlns:a16="http://schemas.microsoft.com/office/drawing/2014/main" id="{57A5A846-8176-1978-C763-E7BB45BBC0BB}"/>
                </a:ext>
              </a:extLst>
            </p:cNvPr>
            <p:cNvSpPr/>
            <p:nvPr/>
          </p:nvSpPr>
          <p:spPr>
            <a:xfrm>
              <a:off x="11080991" y="2490313"/>
              <a:ext cx="151132" cy="449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0303"/>
                <a:gd name="f5" fmla="val 1"/>
                <a:gd name="f6" fmla="val 9105"/>
                <a:gd name="f7" fmla="val 1166"/>
                <a:gd name="f8" fmla="val 9200"/>
                <a:gd name="f9" fmla="val 2489"/>
                <a:gd name="f10" fmla="val 9578"/>
                <a:gd name="f11" fmla="val 3466"/>
                <a:gd name="f12" fmla="val 10302"/>
                <a:gd name="f13" fmla="val 1197"/>
                <a:gd name="f14" fmla="val 473"/>
                <a:gd name="f15" fmla="val 1229"/>
                <a:gd name="f16" fmla="val 95"/>
                <a:gd name="f17" fmla="*/ f0 1 3467"/>
                <a:gd name="f18" fmla="*/ f1 1 10303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467"/>
                <a:gd name="f25" fmla="*/ f22 1 10303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467" h="10303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10"/>
                    <a:pt x="f11" y="f12"/>
                  </a:cubicBezTo>
                  <a:lnTo>
                    <a:pt x="f11" y="f13"/>
                  </a:lnTo>
                  <a:cubicBezTo>
                    <a:pt x="f9" y="f14"/>
                    <a:pt x="f15" y="f16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050;p67">
              <a:extLst>
                <a:ext uri="{FF2B5EF4-FFF2-40B4-BE49-F238E27FC236}">
                  <a16:creationId xmlns:a16="http://schemas.microsoft.com/office/drawing/2014/main" id="{9EC61198-2EA2-F9A9-1EF6-A4B89430ECAA}"/>
                </a:ext>
              </a:extLst>
            </p:cNvPr>
            <p:cNvSpPr/>
            <p:nvPr/>
          </p:nvSpPr>
          <p:spPr>
            <a:xfrm>
              <a:off x="11267776" y="2490313"/>
              <a:ext cx="151086" cy="449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0303"/>
                <a:gd name="f5" fmla="val 2300"/>
                <a:gd name="f6" fmla="val 95"/>
                <a:gd name="f7" fmla="val 977"/>
                <a:gd name="f8" fmla="val 473"/>
                <a:gd name="f9" fmla="val 1197"/>
                <a:gd name="f10" fmla="val 10302"/>
                <a:gd name="f11" fmla="val 9578"/>
                <a:gd name="f12" fmla="val 2237"/>
                <a:gd name="f13" fmla="val 9200"/>
                <a:gd name="f14" fmla="val 9105"/>
                <a:gd name="f15" fmla="*/ f0 1 3466"/>
                <a:gd name="f16" fmla="*/ f1 1 10303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3466"/>
                <a:gd name="f23" fmla="*/ f20 1 10303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466" h="10303">
                  <a:moveTo>
                    <a:pt x="f3" y="f2"/>
                  </a:moveTo>
                  <a:cubicBezTo>
                    <a:pt x="f5" y="f6"/>
                    <a:pt x="f7" y="f8"/>
                    <a:pt x="f2" y="f9"/>
                  </a:cubicBezTo>
                  <a:lnTo>
                    <a:pt x="f2" y="f10"/>
                  </a:lnTo>
                  <a:cubicBezTo>
                    <a:pt x="f7" y="f11"/>
                    <a:pt x="f12" y="f13"/>
                    <a:pt x="f3" y="f14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051;p67">
              <a:extLst>
                <a:ext uri="{FF2B5EF4-FFF2-40B4-BE49-F238E27FC236}">
                  <a16:creationId xmlns:a16="http://schemas.microsoft.com/office/drawing/2014/main" id="{381F425F-9ACB-B4C4-FA95-31054EF10AD2}"/>
                </a:ext>
              </a:extLst>
            </p:cNvPr>
            <p:cNvSpPr/>
            <p:nvPr/>
          </p:nvSpPr>
          <p:spPr>
            <a:xfrm>
              <a:off x="10973888" y="2561719"/>
              <a:ext cx="274704" cy="4326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9925"/>
                <a:gd name="f5" fmla="val 1229"/>
                <a:gd name="f6" fmla="val 1"/>
                <a:gd name="f7" fmla="val 567"/>
                <a:gd name="f8" fmla="val 536"/>
                <a:gd name="f9" fmla="val 1198"/>
                <a:gd name="f10" fmla="val 8664"/>
                <a:gd name="f11" fmla="val 32"/>
                <a:gd name="f12" fmla="val 9357"/>
                <a:gd name="f13" fmla="val 6301"/>
                <a:gd name="f14" fmla="val 6112"/>
                <a:gd name="f15" fmla="val 5766"/>
                <a:gd name="f16" fmla="val 9609"/>
                <a:gd name="f17" fmla="val 5608"/>
                <a:gd name="f18" fmla="val 9452"/>
                <a:gd name="f19" fmla="val 4631"/>
                <a:gd name="f20" fmla="val 3277"/>
                <a:gd name="f21" fmla="val 8255"/>
                <a:gd name="f22" fmla="val 2048"/>
                <a:gd name="f23" fmla="val 1828"/>
                <a:gd name="f24" fmla="val 1638"/>
                <a:gd name="f25" fmla="val 8066"/>
                <a:gd name="f26" fmla="val 7877"/>
                <a:gd name="f27" fmla="*/ f0 1 6302"/>
                <a:gd name="f28" fmla="*/ f1 1 9925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6302"/>
                <a:gd name="f35" fmla="*/ f32 1 9925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6302" h="992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7" y="f4"/>
                    <a:pt x="f5" y="f4"/>
                  </a:cubicBezTo>
                  <a:lnTo>
                    <a:pt x="f13" y="f4"/>
                  </a:lnTo>
                  <a:cubicBezTo>
                    <a:pt x="f14" y="f4"/>
                    <a:pt x="f15" y="f16"/>
                    <a:pt x="f17" y="f18"/>
                  </a:cubicBezTo>
                  <a:cubicBezTo>
                    <a:pt x="f19" y="f10"/>
                    <a:pt x="f20" y="f21"/>
                    <a:pt x="f22" y="f21"/>
                  </a:cubicBezTo>
                  <a:cubicBezTo>
                    <a:pt x="f23" y="f21"/>
                    <a:pt x="f24" y="f25"/>
                    <a:pt x="f24" y="f26"/>
                  </a:cubicBezTo>
                  <a:lnTo>
                    <a:pt x="f24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3" name="Google Shape;6072;p67">
            <a:extLst>
              <a:ext uri="{FF2B5EF4-FFF2-40B4-BE49-F238E27FC236}">
                <a16:creationId xmlns:a16="http://schemas.microsoft.com/office/drawing/2014/main" id="{AAD1BE0A-C6BE-EBBC-D628-A078A2670256}"/>
              </a:ext>
            </a:extLst>
          </p:cNvPr>
          <p:cNvGrpSpPr/>
          <p:nvPr/>
        </p:nvGrpSpPr>
        <p:grpSpPr>
          <a:xfrm>
            <a:off x="7701991" y="2496467"/>
            <a:ext cx="553513" cy="553157"/>
            <a:chOff x="7701991" y="2496467"/>
            <a:chExt cx="553513" cy="553157"/>
          </a:xfrm>
        </p:grpSpPr>
        <p:sp>
          <p:nvSpPr>
            <p:cNvPr id="94" name="Google Shape;6073;p67">
              <a:extLst>
                <a:ext uri="{FF2B5EF4-FFF2-40B4-BE49-F238E27FC236}">
                  <a16:creationId xmlns:a16="http://schemas.microsoft.com/office/drawing/2014/main" id="{2DE8F1CC-894F-2F2F-41D9-CB2CFBF70F2A}"/>
                </a:ext>
              </a:extLst>
            </p:cNvPr>
            <p:cNvSpPr/>
            <p:nvPr/>
          </p:nvSpPr>
          <p:spPr>
            <a:xfrm>
              <a:off x="7701991" y="2595021"/>
              <a:ext cx="72841" cy="4284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9830"/>
                <a:gd name="f5" fmla="val 1"/>
                <a:gd name="f6" fmla="val 8192"/>
                <a:gd name="f7" fmla="val 1639"/>
                <a:gd name="f8" fmla="*/ f0 1 1670"/>
                <a:gd name="f9" fmla="*/ f1 1 9830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1670"/>
                <a:gd name="f16" fmla="*/ f13 1 9830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670" h="9830">
                  <a:moveTo>
                    <a:pt x="f5" y="f2"/>
                  </a:moveTo>
                  <a:lnTo>
                    <a:pt x="f5" y="f4"/>
                  </a:lnTo>
                  <a:lnTo>
                    <a:pt x="f3" y="f6"/>
                  </a:lnTo>
                  <a:lnTo>
                    <a:pt x="f3" y="f7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5" name="Google Shape;6074;p67">
              <a:extLst>
                <a:ext uri="{FF2B5EF4-FFF2-40B4-BE49-F238E27FC236}">
                  <a16:creationId xmlns:a16="http://schemas.microsoft.com/office/drawing/2014/main" id="{74546E4A-2DFE-43D2-97BC-52CC1DC39C57}"/>
                </a:ext>
              </a:extLst>
            </p:cNvPr>
            <p:cNvSpPr/>
            <p:nvPr/>
          </p:nvSpPr>
          <p:spPr>
            <a:xfrm>
              <a:off x="8182663" y="2595021"/>
              <a:ext cx="72841" cy="4284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9830"/>
                <a:gd name="f5" fmla="val 1639"/>
                <a:gd name="f6" fmla="val 8192"/>
                <a:gd name="f7" fmla="*/ f0 1 1670"/>
                <a:gd name="f8" fmla="*/ f1 1 9830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670"/>
                <a:gd name="f15" fmla="*/ f12 1 9830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670" h="9830">
                  <a:moveTo>
                    <a:pt x="f3" y="f2"/>
                  </a:moveTo>
                  <a:lnTo>
                    <a:pt x="f2" y="f5"/>
                  </a:lnTo>
                  <a:lnTo>
                    <a:pt x="f2" y="f6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075;p67">
              <a:extLst>
                <a:ext uri="{FF2B5EF4-FFF2-40B4-BE49-F238E27FC236}">
                  <a16:creationId xmlns:a16="http://schemas.microsoft.com/office/drawing/2014/main" id="{24842BF6-45B9-0C7F-07DB-5107F82A9311}"/>
                </a:ext>
              </a:extLst>
            </p:cNvPr>
            <p:cNvSpPr/>
            <p:nvPr/>
          </p:nvSpPr>
          <p:spPr>
            <a:xfrm>
              <a:off x="7810484" y="2677408"/>
              <a:ext cx="336517" cy="2637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19"/>
                <a:gd name="f4" fmla="val 6050"/>
                <a:gd name="f5" fmla="val 1"/>
                <a:gd name="f6" fmla="val 3592"/>
                <a:gd name="f7" fmla="val 4821"/>
                <a:gd name="f8" fmla="val 4600"/>
                <a:gd name="f9" fmla="val 3781"/>
                <a:gd name="f10" fmla="val 4411"/>
                <a:gd name="f11" fmla="val 4002"/>
                <a:gd name="f12" fmla="val 6491"/>
                <a:gd name="f13" fmla="val 6743"/>
                <a:gd name="f14" fmla="val 6932"/>
                <a:gd name="f15" fmla="*/ f0 1 7719"/>
                <a:gd name="f16" fmla="*/ f1 1 6050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7719"/>
                <a:gd name="f23" fmla="*/ f20 1 6050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7719" h="6050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7"/>
                  </a:lnTo>
                  <a:cubicBezTo>
                    <a:pt x="f6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076;p67">
              <a:extLst>
                <a:ext uri="{FF2B5EF4-FFF2-40B4-BE49-F238E27FC236}">
                  <a16:creationId xmlns:a16="http://schemas.microsoft.com/office/drawing/2014/main" id="{6E6FF516-AD6E-E970-C332-2125529F838F}"/>
                </a:ext>
              </a:extLst>
            </p:cNvPr>
            <p:cNvSpPr/>
            <p:nvPr/>
          </p:nvSpPr>
          <p:spPr>
            <a:xfrm>
              <a:off x="7728097" y="2978182"/>
              <a:ext cx="501292" cy="714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00"/>
                <a:gd name="f4" fmla="val 1639"/>
                <a:gd name="f5" fmla="val 1638"/>
                <a:gd name="f6" fmla="val 9830"/>
                <a:gd name="f7" fmla="*/ f0 1 11500"/>
                <a:gd name="f8" fmla="*/ f1 1 163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1500"/>
                <a:gd name="f15" fmla="*/ f12 1 163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1500" h="1639">
                  <a:moveTo>
                    <a:pt x="f4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077;p67">
              <a:extLst>
                <a:ext uri="{FF2B5EF4-FFF2-40B4-BE49-F238E27FC236}">
                  <a16:creationId xmlns:a16="http://schemas.microsoft.com/office/drawing/2014/main" id="{5B1610C9-2DB2-0ADC-AFBC-B8C8E847AD77}"/>
                </a:ext>
              </a:extLst>
            </p:cNvPr>
            <p:cNvSpPr/>
            <p:nvPr/>
          </p:nvSpPr>
          <p:spPr>
            <a:xfrm>
              <a:off x="7726707" y="2496467"/>
              <a:ext cx="502682" cy="145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32"/>
                <a:gd name="f4" fmla="val 3332"/>
                <a:gd name="f5" fmla="val 5798"/>
                <a:gd name="f6" fmla="val 1033"/>
                <a:gd name="f7" fmla="val 6459"/>
                <a:gd name="f8" fmla="val 1694"/>
                <a:gd name="f9" fmla="val 5136"/>
                <a:gd name="f10" fmla="val 5750"/>
                <a:gd name="f11" fmla="val 1"/>
                <a:gd name="f12" fmla="val 5640"/>
                <a:gd name="f13" fmla="val 5530"/>
                <a:gd name="f14" fmla="val 40"/>
                <a:gd name="f15" fmla="val 5451"/>
                <a:gd name="f16" fmla="val 119"/>
                <a:gd name="f17" fmla="val 3939"/>
                <a:gd name="f18" fmla="val 1663"/>
                <a:gd name="f19" fmla="val 1639"/>
                <a:gd name="f20" fmla="val 9862"/>
                <a:gd name="f21" fmla="val 7593"/>
                <a:gd name="f22" fmla="val 6050"/>
                <a:gd name="f23" fmla="val 5971"/>
                <a:gd name="f24" fmla="val 5861"/>
                <a:gd name="f25" fmla="*/ f0 1 11532"/>
                <a:gd name="f26" fmla="*/ f1 1 3332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1532"/>
                <a:gd name="f33" fmla="*/ f30 1 3332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1532" h="3332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11"/>
                  </a:moveTo>
                  <a:cubicBezTo>
                    <a:pt x="f12" y="f11"/>
                    <a:pt x="f13" y="f14"/>
                    <a:pt x="f15" y="f16"/>
                  </a:cubicBezTo>
                  <a:lnTo>
                    <a:pt x="f17" y="f18"/>
                  </a:lnTo>
                  <a:lnTo>
                    <a:pt x="f11" y="f18"/>
                  </a:lnTo>
                  <a:lnTo>
                    <a:pt x="f19" y="f4"/>
                  </a:lnTo>
                  <a:lnTo>
                    <a:pt x="f20" y="f4"/>
                  </a:lnTo>
                  <a:lnTo>
                    <a:pt x="f3" y="f18"/>
                  </a:lnTo>
                  <a:lnTo>
                    <a:pt x="f21" y="f18"/>
                  </a:lnTo>
                  <a:lnTo>
                    <a:pt x="f22" y="f16"/>
                  </a:lnTo>
                  <a:cubicBezTo>
                    <a:pt x="f23" y="f14"/>
                    <a:pt x="f24" y="f11"/>
                    <a:pt x="f10" y="f11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6107;p67">
            <a:extLst>
              <a:ext uri="{FF2B5EF4-FFF2-40B4-BE49-F238E27FC236}">
                <a16:creationId xmlns:a16="http://schemas.microsoft.com/office/drawing/2014/main" id="{704AEA28-70CA-FA25-A793-4418D1D906DC}"/>
              </a:ext>
            </a:extLst>
          </p:cNvPr>
          <p:cNvGrpSpPr/>
          <p:nvPr/>
        </p:nvGrpSpPr>
        <p:grpSpPr>
          <a:xfrm>
            <a:off x="8529349" y="2475152"/>
            <a:ext cx="557610" cy="550770"/>
            <a:chOff x="8529349" y="2475152"/>
            <a:chExt cx="557610" cy="550770"/>
          </a:xfrm>
        </p:grpSpPr>
        <p:sp>
          <p:nvSpPr>
            <p:cNvPr id="100" name="Google Shape;6108;p67">
              <a:extLst>
                <a:ext uri="{FF2B5EF4-FFF2-40B4-BE49-F238E27FC236}">
                  <a16:creationId xmlns:a16="http://schemas.microsoft.com/office/drawing/2014/main" id="{660A9D52-2858-9413-3A2C-707F5BF66A36}"/>
                </a:ext>
              </a:extLst>
            </p:cNvPr>
            <p:cNvSpPr/>
            <p:nvPr/>
          </p:nvSpPr>
          <p:spPr>
            <a:xfrm>
              <a:off x="8529349" y="2682209"/>
              <a:ext cx="347499" cy="3437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71"/>
                <a:gd name="f4" fmla="val 7885"/>
                <a:gd name="f5" fmla="val 3245"/>
                <a:gd name="f6" fmla="val 473"/>
                <a:gd name="f7" fmla="val 2804"/>
                <a:gd name="f8" fmla="val 3277"/>
                <a:gd name="f9" fmla="val 4064"/>
                <a:gd name="f10" fmla="val 4568"/>
                <a:gd name="f11" fmla="val 3403"/>
                <a:gd name="f12" fmla="val 7530"/>
                <a:gd name="f13" fmla="val 3639"/>
                <a:gd name="f14" fmla="val 7766"/>
                <a:gd name="f15" fmla="val 3954"/>
                <a:gd name="f16" fmla="val 7884"/>
                <a:gd name="f17" fmla="val 4277"/>
                <a:gd name="f18" fmla="val 4600"/>
                <a:gd name="f19" fmla="val 4931"/>
                <a:gd name="f20" fmla="val 5199"/>
                <a:gd name="f21" fmla="val 4726"/>
                <a:gd name="f22" fmla="*/ f0 1 7971"/>
                <a:gd name="f23" fmla="*/ f1 1 788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7971"/>
                <a:gd name="f30" fmla="*/ f27 1 788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7971" h="7885">
                  <a:moveTo>
                    <a:pt x="f5" y="f2"/>
                  </a:moveTo>
                  <a:lnTo>
                    <a:pt x="f6" y="f7"/>
                  </a:lnTo>
                  <a:cubicBezTo>
                    <a:pt x="f2" y="f8"/>
                    <a:pt x="f2" y="f9"/>
                    <a:pt x="f6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14"/>
                    <a:pt x="f20" y="f12"/>
                  </a:cubicBezTo>
                  <a:lnTo>
                    <a:pt x="f3" y="f21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6109;p67">
              <a:extLst>
                <a:ext uri="{FF2B5EF4-FFF2-40B4-BE49-F238E27FC236}">
                  <a16:creationId xmlns:a16="http://schemas.microsoft.com/office/drawing/2014/main" id="{A339889C-A62A-2E6E-FFA7-6E399A79E02F}"/>
                </a:ext>
              </a:extLst>
            </p:cNvPr>
            <p:cNvSpPr/>
            <p:nvPr/>
          </p:nvSpPr>
          <p:spPr>
            <a:xfrm>
              <a:off x="8695514" y="2475152"/>
              <a:ext cx="391445" cy="3869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80"/>
                <a:gd name="f4" fmla="val 8878"/>
                <a:gd name="f5" fmla="val 4395"/>
                <a:gd name="f6" fmla="val 1"/>
                <a:gd name="f7" fmla="val 4285"/>
                <a:gd name="f8" fmla="val 4175"/>
                <a:gd name="f9" fmla="val 40"/>
                <a:gd name="f10" fmla="val 4096"/>
                <a:gd name="f11" fmla="val 119"/>
                <a:gd name="f12" fmla="val 4152"/>
                <a:gd name="f13" fmla="val 4726"/>
                <a:gd name="f14" fmla="val 8877"/>
                <a:gd name="f15" fmla="val 8822"/>
                <a:gd name="f16" fmla="val 4845"/>
                <a:gd name="f17" fmla="val 8979"/>
                <a:gd name="f18" fmla="val 4687"/>
                <a:gd name="f19" fmla="val 4404"/>
                <a:gd name="f20" fmla="val 4246"/>
                <a:gd name="f21" fmla="val 4695"/>
                <a:gd name="f22" fmla="val 4616"/>
                <a:gd name="f23" fmla="val 4506"/>
                <a:gd name="f24" fmla="*/ f0 1 8980"/>
                <a:gd name="f25" fmla="*/ f1 1 8878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8980"/>
                <a:gd name="f32" fmla="*/ f29 1 8878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8980" h="88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7" y="f19"/>
                    <a:pt x="f15" y="f20"/>
                  </a:cubicBezTo>
                  <a:lnTo>
                    <a:pt x="f21" y="f11"/>
                  </a:ln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5593;p66">
            <a:extLst>
              <a:ext uri="{FF2B5EF4-FFF2-40B4-BE49-F238E27FC236}">
                <a16:creationId xmlns:a16="http://schemas.microsoft.com/office/drawing/2014/main" id="{BB582D74-9F57-A193-C791-AF0ECBE2E99E}"/>
              </a:ext>
            </a:extLst>
          </p:cNvPr>
          <p:cNvGrpSpPr/>
          <p:nvPr/>
        </p:nvGrpSpPr>
        <p:grpSpPr>
          <a:xfrm>
            <a:off x="5180725" y="3466334"/>
            <a:ext cx="669093" cy="669094"/>
            <a:chOff x="5180725" y="3466334"/>
            <a:chExt cx="669093" cy="669094"/>
          </a:xfrm>
        </p:grpSpPr>
        <p:sp>
          <p:nvSpPr>
            <p:cNvPr id="103" name="Google Shape;5594;p66">
              <a:extLst>
                <a:ext uri="{FF2B5EF4-FFF2-40B4-BE49-F238E27FC236}">
                  <a16:creationId xmlns:a16="http://schemas.microsoft.com/office/drawing/2014/main" id="{02517D8D-2C45-1B98-3E21-57845EDB370F}"/>
                </a:ext>
              </a:extLst>
            </p:cNvPr>
            <p:cNvSpPr/>
            <p:nvPr/>
          </p:nvSpPr>
          <p:spPr>
            <a:xfrm>
              <a:off x="5377988" y="3898937"/>
              <a:ext cx="274438" cy="2364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04"/>
                <a:gd name="f4" fmla="val 6812"/>
                <a:gd name="f5" fmla="val 6213"/>
                <a:gd name="f6" fmla="val 1129"/>
                <a:gd name="f7" fmla="val 6523"/>
                <a:gd name="f8" fmla="val 6776"/>
                <a:gd name="f9" fmla="val 1379"/>
                <a:gd name="f10" fmla="val 1693"/>
                <a:gd name="f11" fmla="val 2006"/>
                <a:gd name="f12" fmla="val 2259"/>
                <a:gd name="f13" fmla="val 1696"/>
                <a:gd name="f14" fmla="val 1383"/>
                <a:gd name="f15" fmla="val 1130"/>
                <a:gd name="f16" fmla="val 3388"/>
                <a:gd name="f17" fmla="val 3638"/>
                <a:gd name="f18" fmla="val 3951"/>
                <a:gd name="f19" fmla="val 4264"/>
                <a:gd name="f20" fmla="val 4517"/>
                <a:gd name="f21" fmla="val 6249"/>
                <a:gd name="f22" fmla="val 6559"/>
                <a:gd name="f23" fmla="val 253"/>
                <a:gd name="f24" fmla="val 567"/>
                <a:gd name="f25" fmla="val 7342"/>
                <a:gd name="f26" fmla="val 7652"/>
                <a:gd name="f27" fmla="val 7905"/>
                <a:gd name="f28" fmla="*/ f0 1 7904"/>
                <a:gd name="f29" fmla="*/ f1 1 6812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7904"/>
                <a:gd name="f36" fmla="*/ f33 1 6812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7904" h="681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" y="f2"/>
                  </a:moveTo>
                  <a:lnTo>
                    <a:pt x="f2" y="f21"/>
                  </a:lnTo>
                  <a:cubicBezTo>
                    <a:pt x="f2" y="f22"/>
                    <a:pt x="f23" y="f4"/>
                    <a:pt x="f24" y="f4"/>
                  </a:cubicBezTo>
                  <a:lnTo>
                    <a:pt x="f25" y="f4"/>
                  </a:lnTo>
                  <a:cubicBezTo>
                    <a:pt x="f26" y="f4"/>
                    <a:pt x="f27" y="f22"/>
                    <a:pt x="f27" y="f21"/>
                  </a:cubicBezTo>
                  <a:lnTo>
                    <a:pt x="f27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5595;p66">
              <a:extLst>
                <a:ext uri="{FF2B5EF4-FFF2-40B4-BE49-F238E27FC236}">
                  <a16:creationId xmlns:a16="http://schemas.microsoft.com/office/drawing/2014/main" id="{1B983ECE-C0F7-2F9A-42A8-F0D3C5AEE9BE}"/>
                </a:ext>
              </a:extLst>
            </p:cNvPr>
            <p:cNvSpPr/>
            <p:nvPr/>
          </p:nvSpPr>
          <p:spPr>
            <a:xfrm>
              <a:off x="5180725" y="3466334"/>
              <a:ext cx="669093" cy="5502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5849"/>
                <a:gd name="f5" fmla="val 4553"/>
                <a:gd name="f6" fmla="val 4518"/>
                <a:gd name="f7" fmla="val 5686"/>
                <a:gd name="f8" fmla="val 3424"/>
                <a:gd name="f9" fmla="val 4948"/>
                <a:gd name="f10" fmla="val 4710"/>
                <a:gd name="f11" fmla="val 3617"/>
                <a:gd name="f12" fmla="val 3852"/>
                <a:gd name="f13" fmla="val 15418"/>
                <a:gd name="f14" fmla="val 15653"/>
                <a:gd name="f15" fmla="val 15845"/>
                <a:gd name="f16" fmla="val 14716"/>
                <a:gd name="f17" fmla="val 10199"/>
                <a:gd name="f18" fmla="val 1130"/>
                <a:gd name="f19" fmla="val 3954"/>
                <a:gd name="f20" fmla="val 4265"/>
                <a:gd name="f21" fmla="val 10452"/>
                <a:gd name="f22" fmla="val 10765"/>
                <a:gd name="f23" fmla="val 13587"/>
                <a:gd name="f24" fmla="val 6815"/>
                <a:gd name="f25" fmla="val 5682"/>
                <a:gd name="f26" fmla="val 16412"/>
                <a:gd name="f27" fmla="val 9074"/>
                <a:gd name="f28" fmla="val 16722"/>
                <a:gd name="f29" fmla="val 16975"/>
                <a:gd name="f30" fmla="val 9324"/>
                <a:gd name="f31" fmla="val 9637"/>
                <a:gd name="f32" fmla="val 9950"/>
                <a:gd name="f33" fmla="val 10203"/>
                <a:gd name="f34" fmla="val 15282"/>
                <a:gd name="f35" fmla="val 14969"/>
                <a:gd name="f36" fmla="val 10782"/>
                <a:gd name="f37" fmla="val 1"/>
                <a:gd name="f38" fmla="val 10776"/>
                <a:gd name="f39" fmla="val 10771"/>
                <a:gd name="f40" fmla="val 5119"/>
                <a:gd name="f41" fmla="val 4806"/>
                <a:gd name="f42" fmla="val 254"/>
                <a:gd name="f43" fmla="val 567"/>
                <a:gd name="f44" fmla="val 3388"/>
                <a:gd name="f45" fmla="val 2993"/>
                <a:gd name="f46" fmla="val 2295"/>
                <a:gd name="f47" fmla="val 4087"/>
                <a:gd name="f48" fmla="val 1693"/>
                <a:gd name="f49" fmla="val 756"/>
                <a:gd name="f50" fmla="val 6442"/>
                <a:gd name="f51" fmla="val 7378"/>
                <a:gd name="f52" fmla="val 14154"/>
                <a:gd name="f53" fmla="val 15090"/>
                <a:gd name="f54" fmla="val 15846"/>
                <a:gd name="f55" fmla="val 12461"/>
                <a:gd name="f56" fmla="val 3990"/>
                <a:gd name="f57" fmla="val 3677"/>
                <a:gd name="f58" fmla="val 12208"/>
                <a:gd name="f59" fmla="val 11895"/>
                <a:gd name="f60" fmla="val 11582"/>
                <a:gd name="f61" fmla="val 11332"/>
                <a:gd name="f62" fmla="val 15593"/>
                <a:gd name="f63" fmla="val 17541"/>
                <a:gd name="f64" fmla="val 18474"/>
                <a:gd name="f65" fmla="val 19272"/>
                <a:gd name="f66" fmla="val 15087"/>
                <a:gd name="f67" fmla="val 6445"/>
                <a:gd name="f68" fmla="val 16276"/>
                <a:gd name="f69" fmla="val 14385"/>
                <a:gd name="f70" fmla="val 11026"/>
                <a:gd name="f71" fmla="val 30"/>
                <a:gd name="f72" fmla="val 11079"/>
                <a:gd name="f73" fmla="*/ f0 1 19273"/>
                <a:gd name="f74" fmla="*/ f1 1 15849"/>
                <a:gd name="f75" fmla="val f2"/>
                <a:gd name="f76" fmla="val f3"/>
                <a:gd name="f77" fmla="val f4"/>
                <a:gd name="f78" fmla="+- f77 0 f75"/>
                <a:gd name="f79" fmla="+- f76 0 f75"/>
                <a:gd name="f80" fmla="*/ f79 1 19273"/>
                <a:gd name="f81" fmla="*/ f78 1 15849"/>
                <a:gd name="f82" fmla="*/ f75 1 f80"/>
                <a:gd name="f83" fmla="*/ f76 1 f80"/>
                <a:gd name="f84" fmla="*/ f75 1 f81"/>
                <a:gd name="f85" fmla="*/ f77 1 f81"/>
                <a:gd name="f86" fmla="*/ f82 f73 1"/>
                <a:gd name="f87" fmla="*/ f83 f73 1"/>
                <a:gd name="f88" fmla="*/ f85 f74 1"/>
                <a:gd name="f89" fmla="*/ f84 f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6" t="f89" r="f87" b="f88"/>
              <a:pathLst>
                <a:path w="19273" h="15849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cubicBezTo>
                    <a:pt x="f8" y="f10"/>
                    <a:pt x="f11" y="f6"/>
                    <a:pt x="f12" y="f6"/>
                  </a:cubicBezTo>
                  <a:close/>
                  <a:moveTo>
                    <a:pt x="f13" y="f6"/>
                  </a:moveTo>
                  <a:cubicBezTo>
                    <a:pt x="f14" y="f6"/>
                    <a:pt x="f15" y="f10"/>
                    <a:pt x="f15" y="f9"/>
                  </a:cubicBezTo>
                  <a:lnTo>
                    <a:pt x="f15" y="f7"/>
                  </a:lnTo>
                  <a:lnTo>
                    <a:pt x="f16" y="f7"/>
                  </a:lnTo>
                  <a:lnTo>
                    <a:pt x="f16" y="f6"/>
                  </a:lnTo>
                  <a:close/>
                  <a:moveTo>
                    <a:pt x="f17" y="f18"/>
                  </a:moveTo>
                  <a:lnTo>
                    <a:pt x="f17" y="f19"/>
                  </a:lnTo>
                  <a:cubicBezTo>
                    <a:pt x="f17" y="f20"/>
                    <a:pt x="f21" y="f6"/>
                    <a:pt x="f22" y="f6"/>
                  </a:cubicBezTo>
                  <a:lnTo>
                    <a:pt x="f23" y="f6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5" y="f18"/>
                  </a:ln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31"/>
                  </a:cubicBezTo>
                  <a:cubicBezTo>
                    <a:pt x="f29" y="f32"/>
                    <a:pt x="f28" y="f33"/>
                    <a:pt x="f26" y="f33"/>
                  </a:cubicBezTo>
                  <a:lnTo>
                    <a:pt x="f34" y="f33"/>
                  </a:lnTo>
                  <a:cubicBezTo>
                    <a:pt x="f35" y="f33"/>
                    <a:pt x="f16" y="f32"/>
                    <a:pt x="f16" y="f31"/>
                  </a:cubicBezTo>
                  <a:cubicBezTo>
                    <a:pt x="f16" y="f30"/>
                    <a:pt x="f35" y="f27"/>
                    <a:pt x="f34" y="f27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37"/>
                    <a:pt x="f22" y="f37"/>
                  </a:cubicBezTo>
                  <a:lnTo>
                    <a:pt x="f40" y="f37"/>
                  </a:lnTo>
                  <a:cubicBezTo>
                    <a:pt x="f41" y="f37"/>
                    <a:pt x="f5" y="f42"/>
                    <a:pt x="f5" y="f43"/>
                  </a:cubicBezTo>
                  <a:lnTo>
                    <a:pt x="f5" y="f44"/>
                  </a:lnTo>
                  <a:lnTo>
                    <a:pt x="f12" y="f44"/>
                  </a:lnTo>
                  <a:cubicBezTo>
                    <a:pt x="f45" y="f44"/>
                    <a:pt x="f46" y="f47"/>
                    <a:pt x="f46" y="f9"/>
                  </a:cubicBezTo>
                  <a:lnTo>
                    <a:pt x="f46" y="f7"/>
                  </a:lnTo>
                  <a:lnTo>
                    <a:pt x="f48" y="f7"/>
                  </a:lnTo>
                  <a:cubicBezTo>
                    <a:pt x="f49" y="f7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49" y="f54"/>
                    <a:pt x="f48" y="f4"/>
                  </a:cubicBezTo>
                  <a:lnTo>
                    <a:pt x="f5" y="f4"/>
                  </a:lnTo>
                  <a:lnTo>
                    <a:pt x="f5" y="f55"/>
                  </a:lnTo>
                  <a:lnTo>
                    <a:pt x="f56" y="f55"/>
                  </a:lnTo>
                  <a:cubicBezTo>
                    <a:pt x="f57" y="f55"/>
                    <a:pt x="f8" y="f58"/>
                    <a:pt x="f8" y="f59"/>
                  </a:cubicBezTo>
                  <a:cubicBezTo>
                    <a:pt x="f8" y="f60"/>
                    <a:pt x="f57" y="f61"/>
                    <a:pt x="f56" y="f61"/>
                  </a:cubicBezTo>
                  <a:lnTo>
                    <a:pt x="f34" y="f61"/>
                  </a:lnTo>
                  <a:cubicBezTo>
                    <a:pt x="f62" y="f61"/>
                    <a:pt x="f15" y="f60"/>
                    <a:pt x="f15" y="f59"/>
                  </a:cubicBezTo>
                  <a:cubicBezTo>
                    <a:pt x="f15" y="f58"/>
                    <a:pt x="f62" y="f55"/>
                    <a:pt x="f34" y="f55"/>
                  </a:cubicBezTo>
                  <a:lnTo>
                    <a:pt x="f16" y="f55"/>
                  </a:lnTo>
                  <a:lnTo>
                    <a:pt x="f16" y="f4"/>
                  </a:lnTo>
                  <a:lnTo>
                    <a:pt x="f63" y="f4"/>
                  </a:lnTo>
                  <a:cubicBezTo>
                    <a:pt x="f64" y="f4"/>
                    <a:pt x="f65" y="f66"/>
                    <a:pt x="f65" y="f52"/>
                  </a:cubicBezTo>
                  <a:lnTo>
                    <a:pt x="f65" y="f51"/>
                  </a:lnTo>
                  <a:cubicBezTo>
                    <a:pt x="f65" y="f67"/>
                    <a:pt x="f64" y="f7"/>
                    <a:pt x="f63" y="f7"/>
                  </a:cubicBezTo>
                  <a:lnTo>
                    <a:pt x="f29" y="f7"/>
                  </a:lnTo>
                  <a:lnTo>
                    <a:pt x="f29" y="f9"/>
                  </a:lnTo>
                  <a:cubicBezTo>
                    <a:pt x="f29" y="f47"/>
                    <a:pt x="f68" y="f44"/>
                    <a:pt x="f13" y="f44"/>
                  </a:cubicBezTo>
                  <a:lnTo>
                    <a:pt x="f69" y="f44"/>
                  </a:lnTo>
                  <a:cubicBezTo>
                    <a:pt x="f70" y="f71"/>
                    <a:pt x="f72" y="f37"/>
                    <a:pt x="f36" y="f3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5" name="Google Shape;5596;p66">
            <a:extLst>
              <a:ext uri="{FF2B5EF4-FFF2-40B4-BE49-F238E27FC236}">
                <a16:creationId xmlns:a16="http://schemas.microsoft.com/office/drawing/2014/main" id="{8FACAE3C-D7C7-FE6F-AE27-5EB03C0E4C40}"/>
              </a:ext>
            </a:extLst>
          </p:cNvPr>
          <p:cNvGrpSpPr/>
          <p:nvPr/>
        </p:nvGrpSpPr>
        <p:grpSpPr>
          <a:xfrm>
            <a:off x="6907679" y="3560865"/>
            <a:ext cx="526703" cy="526704"/>
            <a:chOff x="6907679" y="3560865"/>
            <a:chExt cx="526703" cy="526704"/>
          </a:xfrm>
        </p:grpSpPr>
        <p:sp>
          <p:nvSpPr>
            <p:cNvPr id="106" name="Google Shape;5597;p66">
              <a:extLst>
                <a:ext uri="{FF2B5EF4-FFF2-40B4-BE49-F238E27FC236}">
                  <a16:creationId xmlns:a16="http://schemas.microsoft.com/office/drawing/2014/main" id="{F7DB9B3F-0368-5471-0C09-6D84DEF250FC}"/>
                </a:ext>
              </a:extLst>
            </p:cNvPr>
            <p:cNvSpPr/>
            <p:nvPr/>
          </p:nvSpPr>
          <p:spPr>
            <a:xfrm>
              <a:off x="6907679" y="3777935"/>
              <a:ext cx="526703" cy="3096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330"/>
                <a:gd name="f5" fmla="val 5120"/>
                <a:gd name="f6" fmla="val 1130"/>
                <a:gd name="f7" fmla="val 5433"/>
                <a:gd name="f8" fmla="val 5683"/>
                <a:gd name="f9" fmla="val 1380"/>
                <a:gd name="f10" fmla="val 1693"/>
                <a:gd name="f11" fmla="val 2006"/>
                <a:gd name="f12" fmla="val 2259"/>
                <a:gd name="f13" fmla="val 2861"/>
                <a:gd name="f14" fmla="val 2548"/>
                <a:gd name="f15" fmla="val 2298"/>
                <a:gd name="f16" fmla="val 10766"/>
                <a:gd name="f17" fmla="val 11079"/>
                <a:gd name="f18" fmla="val 11329"/>
                <a:gd name="f19" fmla="val 8507"/>
                <a:gd name="f20" fmla="val 8194"/>
                <a:gd name="f21" fmla="val 7944"/>
                <a:gd name="f22" fmla="val 16412"/>
                <a:gd name="f23" fmla="val 16725"/>
                <a:gd name="f24" fmla="val 16975"/>
                <a:gd name="f25" fmla="val 14153"/>
                <a:gd name="f26" fmla="val 13840"/>
                <a:gd name="f27" fmla="val 13590"/>
                <a:gd name="f28" fmla="val 4518"/>
                <a:gd name="f29" fmla="val 4767"/>
                <a:gd name="f30" fmla="val 5081"/>
                <a:gd name="f31" fmla="val 5394"/>
                <a:gd name="f32" fmla="val 5647"/>
                <a:gd name="f33" fmla="val 7941"/>
                <a:gd name="f34" fmla="val 8818"/>
                <a:gd name="f35" fmla="val 9071"/>
                <a:gd name="f36" fmla="val 1"/>
                <a:gd name="f37" fmla="val 9637"/>
                <a:gd name="f38" fmla="val 10570"/>
                <a:gd name="f39" fmla="val 759"/>
                <a:gd name="f40" fmla="val 1696"/>
                <a:gd name="f41" fmla="val 17580"/>
                <a:gd name="f42" fmla="val 18514"/>
                <a:gd name="f43" fmla="*/ f0 1 19273"/>
                <a:gd name="f44" fmla="*/ f1 1 11330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19273"/>
                <a:gd name="f51" fmla="*/ f48 1 11330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9273" h="1133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7" y="f12"/>
                    <a:pt x="f16" y="f12"/>
                  </a:cubicBezTo>
                  <a:lnTo>
                    <a:pt x="f19" y="f12"/>
                  </a:lnTo>
                  <a:cubicBezTo>
                    <a:pt x="f20" y="f12"/>
                    <a:pt x="f21" y="f11"/>
                    <a:pt x="f21" y="f10"/>
                  </a:cubicBezTo>
                  <a:cubicBezTo>
                    <a:pt x="f21" y="f9"/>
                    <a:pt x="f20" y="f6"/>
                    <a:pt x="f19" y="f6"/>
                  </a:cubicBezTo>
                  <a:close/>
                  <a:moveTo>
                    <a:pt x="f22" y="f6"/>
                  </a:moveTo>
                  <a:cubicBezTo>
                    <a:pt x="f23" y="f6"/>
                    <a:pt x="f24" y="f9"/>
                    <a:pt x="f24" y="f10"/>
                  </a:cubicBezTo>
                  <a:cubicBezTo>
                    <a:pt x="f24" y="f11"/>
                    <a:pt x="f23" y="f12"/>
                    <a:pt x="f22" y="f12"/>
                  </a:cubicBezTo>
                  <a:lnTo>
                    <a:pt x="f25" y="f12"/>
                  </a:lnTo>
                  <a:cubicBezTo>
                    <a:pt x="f26" y="f12"/>
                    <a:pt x="f27" y="f11"/>
                    <a:pt x="f27" y="f10"/>
                  </a:cubicBezTo>
                  <a:cubicBezTo>
                    <a:pt x="f27" y="f9"/>
                    <a:pt x="f26" y="f6"/>
                    <a:pt x="f25" y="f6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1"/>
                    <a:pt x="f15" y="f30"/>
                  </a:cubicBezTo>
                  <a:cubicBezTo>
                    <a:pt x="f15" y="f29"/>
                    <a:pt x="f14" y="f28"/>
                    <a:pt x="f13" y="f28"/>
                  </a:cubicBezTo>
                  <a:close/>
                  <a:moveTo>
                    <a:pt x="f16" y="f28"/>
                  </a:moveTo>
                  <a:cubicBezTo>
                    <a:pt x="f17" y="f28"/>
                    <a:pt x="f18" y="f29"/>
                    <a:pt x="f18" y="f30"/>
                  </a:cubicBezTo>
                  <a:cubicBezTo>
                    <a:pt x="f18" y="f31"/>
                    <a:pt x="f17" y="f32"/>
                    <a:pt x="f16" y="f32"/>
                  </a:cubicBezTo>
                  <a:lnTo>
                    <a:pt x="f19" y="f32"/>
                  </a:lnTo>
                  <a:cubicBezTo>
                    <a:pt x="f20" y="f32"/>
                    <a:pt x="f21" y="f31"/>
                    <a:pt x="f21" y="f30"/>
                  </a:cubicBezTo>
                  <a:cubicBezTo>
                    <a:pt x="f21" y="f29"/>
                    <a:pt x="f20" y="f28"/>
                    <a:pt x="f19" y="f28"/>
                  </a:cubicBezTo>
                  <a:close/>
                  <a:moveTo>
                    <a:pt x="f22" y="f28"/>
                  </a:moveTo>
                  <a:cubicBezTo>
                    <a:pt x="f23" y="f28"/>
                    <a:pt x="f24" y="f29"/>
                    <a:pt x="f24" y="f30"/>
                  </a:cubicBezTo>
                  <a:cubicBezTo>
                    <a:pt x="f24" y="f31"/>
                    <a:pt x="f23" y="f32"/>
                    <a:pt x="f22" y="f32"/>
                  </a:cubicBezTo>
                  <a:lnTo>
                    <a:pt x="f25" y="f32"/>
                  </a:lnTo>
                  <a:cubicBezTo>
                    <a:pt x="f26" y="f32"/>
                    <a:pt x="f27" y="f31"/>
                    <a:pt x="f27" y="f30"/>
                  </a:cubicBezTo>
                  <a:cubicBezTo>
                    <a:pt x="f27" y="f29"/>
                    <a:pt x="f26" y="f28"/>
                    <a:pt x="f25" y="f28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20"/>
                    <a:pt x="f8" y="f19"/>
                  </a:cubicBezTo>
                  <a:cubicBezTo>
                    <a:pt x="f8" y="f34"/>
                    <a:pt x="f7" y="f35"/>
                    <a:pt x="f5" y="f35"/>
                  </a:cubicBezTo>
                  <a:lnTo>
                    <a:pt x="f13" y="f35"/>
                  </a:lnTo>
                  <a:cubicBezTo>
                    <a:pt x="f14" y="f35"/>
                    <a:pt x="f15" y="f34"/>
                    <a:pt x="f15" y="f19"/>
                  </a:cubicBezTo>
                  <a:cubicBezTo>
                    <a:pt x="f15" y="f20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7" y="f33"/>
                    <a:pt x="f18" y="f20"/>
                    <a:pt x="f18" y="f19"/>
                  </a:cubicBezTo>
                  <a:cubicBezTo>
                    <a:pt x="f18" y="f34"/>
                    <a:pt x="f17" y="f35"/>
                    <a:pt x="f16" y="f35"/>
                  </a:cubicBezTo>
                  <a:lnTo>
                    <a:pt x="f19" y="f35"/>
                  </a:lnTo>
                  <a:cubicBezTo>
                    <a:pt x="f20" y="f35"/>
                    <a:pt x="f21" y="f34"/>
                    <a:pt x="f21" y="f19"/>
                  </a:cubicBezTo>
                  <a:cubicBezTo>
                    <a:pt x="f21" y="f20"/>
                    <a:pt x="f20" y="f33"/>
                    <a:pt x="f19" y="f33"/>
                  </a:cubicBezTo>
                  <a:close/>
                  <a:moveTo>
                    <a:pt x="f22" y="f33"/>
                  </a:moveTo>
                  <a:cubicBezTo>
                    <a:pt x="f23" y="f33"/>
                    <a:pt x="f24" y="f20"/>
                    <a:pt x="f24" y="f19"/>
                  </a:cubicBezTo>
                  <a:cubicBezTo>
                    <a:pt x="f24" y="f34"/>
                    <a:pt x="f23" y="f35"/>
                    <a:pt x="f22" y="f35"/>
                  </a:cubicBezTo>
                  <a:lnTo>
                    <a:pt x="f25" y="f35"/>
                  </a:lnTo>
                  <a:cubicBezTo>
                    <a:pt x="f26" y="f35"/>
                    <a:pt x="f27" y="f34"/>
                    <a:pt x="f27" y="f19"/>
                  </a:cubicBezTo>
                  <a:cubicBezTo>
                    <a:pt x="f27" y="f20"/>
                    <a:pt x="f26" y="f33"/>
                    <a:pt x="f25" y="f33"/>
                  </a:cubicBezTo>
                  <a:close/>
                  <a:moveTo>
                    <a:pt x="f36" y="f36"/>
                  </a:moveTo>
                  <a:lnTo>
                    <a:pt x="f36" y="f37"/>
                  </a:lnTo>
                  <a:cubicBezTo>
                    <a:pt x="f36" y="f38"/>
                    <a:pt x="f39" y="f18"/>
                    <a:pt x="f40" y="f18"/>
                  </a:cubicBezTo>
                  <a:lnTo>
                    <a:pt x="f41" y="f18"/>
                  </a:lnTo>
                  <a:cubicBezTo>
                    <a:pt x="f42" y="f18"/>
                    <a:pt x="f3" y="f38"/>
                    <a:pt x="f3" y="f37"/>
                  </a:cubicBezTo>
                  <a:lnTo>
                    <a:pt x="f3" y="f3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5598;p66">
              <a:extLst>
                <a:ext uri="{FF2B5EF4-FFF2-40B4-BE49-F238E27FC236}">
                  <a16:creationId xmlns:a16="http://schemas.microsoft.com/office/drawing/2014/main" id="{DAA291AC-A8A5-7936-6EEB-89198B2A8A48}"/>
                </a:ext>
              </a:extLst>
            </p:cNvPr>
            <p:cNvSpPr/>
            <p:nvPr/>
          </p:nvSpPr>
          <p:spPr>
            <a:xfrm>
              <a:off x="6907679" y="3560865"/>
              <a:ext cx="526703" cy="1862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6815"/>
                <a:gd name="f5" fmla="val 3990"/>
                <a:gd name="f6" fmla="val 1129"/>
                <a:gd name="f7" fmla="val 4304"/>
                <a:gd name="f8" fmla="val 4557"/>
                <a:gd name="f9" fmla="val 1382"/>
                <a:gd name="f10" fmla="val 1695"/>
                <a:gd name="f11" fmla="val 3954"/>
                <a:gd name="f12" fmla="val 4264"/>
                <a:gd name="f13" fmla="val 4517"/>
                <a:gd name="f14" fmla="val 3677"/>
                <a:gd name="f15" fmla="val 3427"/>
                <a:gd name="f16" fmla="val 9637"/>
                <a:gd name="f17" fmla="val 9950"/>
                <a:gd name="f18" fmla="val 10203"/>
                <a:gd name="f19" fmla="val 9323"/>
                <a:gd name="f20" fmla="val 9073"/>
                <a:gd name="f21" fmla="val 15283"/>
                <a:gd name="f22" fmla="val 15596"/>
                <a:gd name="f23" fmla="val 15849"/>
                <a:gd name="f24" fmla="val 14969"/>
                <a:gd name="f25" fmla="val 14719"/>
                <a:gd name="f26" fmla="val 3054"/>
                <a:gd name="f27" fmla="val 2298"/>
                <a:gd name="f28" fmla="val 759"/>
                <a:gd name="f29" fmla="val 2258"/>
                <a:gd name="f30" fmla="val 1696"/>
                <a:gd name="f31" fmla="val 1"/>
                <a:gd name="f32" fmla="val 3017"/>
                <a:gd name="f33" fmla="val 6814"/>
                <a:gd name="f34" fmla="val 18514"/>
                <a:gd name="f35" fmla="val 17580"/>
                <a:gd name="f36" fmla="val 16978"/>
                <a:gd name="f37" fmla="val 16219"/>
                <a:gd name="f38" fmla="val 14346"/>
                <a:gd name="f39" fmla="val 13590"/>
                <a:gd name="f40" fmla="val 11332"/>
                <a:gd name="f41" fmla="val 10573"/>
                <a:gd name="f42" fmla="val 8700"/>
                <a:gd name="f43" fmla="val 7944"/>
                <a:gd name="f44" fmla="val 5686"/>
                <a:gd name="f45" fmla="val 4927"/>
                <a:gd name="f46" fmla="*/ f0 1 19273"/>
                <a:gd name="f47" fmla="*/ f1 1 6815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9273"/>
                <a:gd name="f54" fmla="*/ f51 1 6815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9273" h="68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7" y="f13"/>
                    <a:pt x="f5" y="f13"/>
                  </a:cubicBezTo>
                  <a:cubicBezTo>
                    <a:pt x="f14" y="f13"/>
                    <a:pt x="f15" y="f12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4" y="f6"/>
                    <a:pt x="f5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lnTo>
                    <a:pt x="f18" y="f11"/>
                  </a:lnTo>
                  <a:cubicBezTo>
                    <a:pt x="f18" y="f12"/>
                    <a:pt x="f17" y="f13"/>
                    <a:pt x="f16" y="f13"/>
                  </a:cubicBezTo>
                  <a:cubicBezTo>
                    <a:pt x="f19" y="f13"/>
                    <a:pt x="f20" y="f12"/>
                    <a:pt x="f20" y="f11"/>
                  </a:cubicBezTo>
                  <a:lnTo>
                    <a:pt x="f20" y="f10"/>
                  </a:lnTo>
                  <a:cubicBezTo>
                    <a:pt x="f20" y="f9"/>
                    <a:pt x="f19" y="f6"/>
                    <a:pt x="f16" y="f6"/>
                  </a:cubicBezTo>
                  <a:close/>
                  <a:moveTo>
                    <a:pt x="f21" y="f6"/>
                  </a:moveTo>
                  <a:cubicBezTo>
                    <a:pt x="f22" y="f6"/>
                    <a:pt x="f23" y="f9"/>
                    <a:pt x="f23" y="f10"/>
                  </a:cubicBezTo>
                  <a:lnTo>
                    <a:pt x="f23" y="f11"/>
                  </a:lnTo>
                  <a:cubicBezTo>
                    <a:pt x="f23" y="f12"/>
                    <a:pt x="f22" y="f13"/>
                    <a:pt x="f21" y="f13"/>
                  </a:cubicBezTo>
                  <a:cubicBezTo>
                    <a:pt x="f24" y="f13"/>
                    <a:pt x="f25" y="f12"/>
                    <a:pt x="f25" y="f11"/>
                  </a:cubicBezTo>
                  <a:lnTo>
                    <a:pt x="f25" y="f10"/>
                  </a:lnTo>
                  <a:cubicBezTo>
                    <a:pt x="f25" y="f9"/>
                    <a:pt x="f24" y="f6"/>
                    <a:pt x="f21" y="f6"/>
                  </a:cubicBezTo>
                  <a:close/>
                  <a:moveTo>
                    <a:pt x="f5" y="f2"/>
                  </a:moveTo>
                  <a:cubicBezTo>
                    <a:pt x="f26" y="f2"/>
                    <a:pt x="f27" y="f28"/>
                    <a:pt x="f27" y="f10"/>
                  </a:cubicBezTo>
                  <a:lnTo>
                    <a:pt x="f27" y="f29"/>
                  </a:lnTo>
                  <a:lnTo>
                    <a:pt x="f30" y="f29"/>
                  </a:lnTo>
                  <a:cubicBezTo>
                    <a:pt x="f28" y="f29"/>
                    <a:pt x="f31" y="f32"/>
                    <a:pt x="f31" y="f11"/>
                  </a:cubicBezTo>
                  <a:lnTo>
                    <a:pt x="f31" y="f33"/>
                  </a:lnTo>
                  <a:lnTo>
                    <a:pt x="f3" y="f33"/>
                  </a:lnTo>
                  <a:lnTo>
                    <a:pt x="f3" y="f11"/>
                  </a:lnTo>
                  <a:cubicBezTo>
                    <a:pt x="f3" y="f32"/>
                    <a:pt x="f34" y="f29"/>
                    <a:pt x="f35" y="f29"/>
                  </a:cubicBezTo>
                  <a:lnTo>
                    <a:pt x="f36" y="f29"/>
                  </a:lnTo>
                  <a:lnTo>
                    <a:pt x="f36" y="f10"/>
                  </a:lnTo>
                  <a:cubicBezTo>
                    <a:pt x="f36" y="f28"/>
                    <a:pt x="f37" y="f2"/>
                    <a:pt x="f21" y="f2"/>
                  </a:cubicBezTo>
                  <a:cubicBezTo>
                    <a:pt x="f38" y="f2"/>
                    <a:pt x="f39" y="f28"/>
                    <a:pt x="f39" y="f10"/>
                  </a:cubicBezTo>
                  <a:lnTo>
                    <a:pt x="f39" y="f29"/>
                  </a:lnTo>
                  <a:lnTo>
                    <a:pt x="f40" y="f29"/>
                  </a:lnTo>
                  <a:lnTo>
                    <a:pt x="f40" y="f10"/>
                  </a:lnTo>
                  <a:cubicBezTo>
                    <a:pt x="f40" y="f28"/>
                    <a:pt x="f41" y="f2"/>
                    <a:pt x="f16" y="f2"/>
                  </a:cubicBezTo>
                  <a:cubicBezTo>
                    <a:pt x="f42" y="f2"/>
                    <a:pt x="f43" y="f28"/>
                    <a:pt x="f43" y="f10"/>
                  </a:cubicBezTo>
                  <a:lnTo>
                    <a:pt x="f43" y="f29"/>
                  </a:lnTo>
                  <a:lnTo>
                    <a:pt x="f44" y="f29"/>
                  </a:lnTo>
                  <a:lnTo>
                    <a:pt x="f44" y="f10"/>
                  </a:lnTo>
                  <a:cubicBezTo>
                    <a:pt x="f44" y="f28"/>
                    <a:pt x="f45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8" name="Google Shape;5651;p66">
            <a:extLst>
              <a:ext uri="{FF2B5EF4-FFF2-40B4-BE49-F238E27FC236}">
                <a16:creationId xmlns:a16="http://schemas.microsoft.com/office/drawing/2014/main" id="{A472C1BA-3B2B-D840-5767-301C4AED9C2A}"/>
              </a:ext>
            </a:extLst>
          </p:cNvPr>
          <p:cNvGrpSpPr/>
          <p:nvPr/>
        </p:nvGrpSpPr>
        <p:grpSpPr>
          <a:xfrm>
            <a:off x="10124373" y="3635892"/>
            <a:ext cx="588398" cy="379274"/>
            <a:chOff x="10124373" y="3635892"/>
            <a:chExt cx="588398" cy="379274"/>
          </a:xfrm>
        </p:grpSpPr>
        <p:sp>
          <p:nvSpPr>
            <p:cNvPr id="109" name="Google Shape;5652;p66">
              <a:extLst>
                <a:ext uri="{FF2B5EF4-FFF2-40B4-BE49-F238E27FC236}">
                  <a16:creationId xmlns:a16="http://schemas.microsoft.com/office/drawing/2014/main" id="{8C4D159F-361D-8157-AE97-61D3B98F4620}"/>
                </a:ext>
              </a:extLst>
            </p:cNvPr>
            <p:cNvSpPr/>
            <p:nvPr/>
          </p:nvSpPr>
          <p:spPr>
            <a:xfrm>
              <a:off x="10124373" y="3659895"/>
              <a:ext cx="588398" cy="3552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637"/>
                <a:gd name="f5" fmla="val 266"/>
                <a:gd name="f6" fmla="val 1"/>
                <a:gd name="f7" fmla="val 91"/>
                <a:gd name="f8" fmla="val 272"/>
                <a:gd name="f9" fmla="val 585"/>
                <a:gd name="f10" fmla="val 907"/>
                <a:gd name="f11" fmla="val 9941"/>
                <a:gd name="f12" fmla="val 10877"/>
                <a:gd name="f13" fmla="val 757"/>
                <a:gd name="f14" fmla="val 11633"/>
                <a:gd name="f15" fmla="val 1693"/>
                <a:gd name="f16" fmla="val 11636"/>
                <a:gd name="f17" fmla="val 17577"/>
                <a:gd name="f18" fmla="val 18514"/>
                <a:gd name="f19" fmla="val 19270"/>
                <a:gd name="f20" fmla="val 19176"/>
                <a:gd name="f21" fmla="val 19005"/>
                <a:gd name="f22" fmla="val 9974"/>
                <a:gd name="f23" fmla="val 7005"/>
                <a:gd name="f24" fmla="val 9873"/>
                <a:gd name="f25" fmla="val 7080"/>
                <a:gd name="f26" fmla="val 9754"/>
                <a:gd name="f27" fmla="val 7118"/>
                <a:gd name="f28" fmla="val 9635"/>
                <a:gd name="f29" fmla="val 9516"/>
                <a:gd name="f30" fmla="val 9397"/>
                <a:gd name="f31" fmla="val 9296"/>
                <a:gd name="f32" fmla="*/ f0 1 19273"/>
                <a:gd name="f33" fmla="*/ f1 1 11637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9273"/>
                <a:gd name="f40" fmla="*/ f37 1 11637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9273" h="11637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6"/>
                  </a:cubicBezTo>
                  <a:lnTo>
                    <a:pt x="f17" y="f16"/>
                  </a:lnTo>
                  <a:cubicBezTo>
                    <a:pt x="f18" y="f14"/>
                    <a:pt x="f19" y="f12"/>
                    <a:pt x="f3" y="f11"/>
                  </a:cubicBezTo>
                  <a:lnTo>
                    <a:pt x="f3" y="f10"/>
                  </a:lnTo>
                  <a:cubicBezTo>
                    <a:pt x="f19" y="f9"/>
                    <a:pt x="f20" y="f8"/>
                    <a:pt x="f21" y="f6"/>
                  </a:cubicBezTo>
                  <a:lnTo>
                    <a:pt x="f22" y="f23"/>
                  </a:ln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1" y="f23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5653;p66">
              <a:extLst>
                <a:ext uri="{FF2B5EF4-FFF2-40B4-BE49-F238E27FC236}">
                  <a16:creationId xmlns:a16="http://schemas.microsoft.com/office/drawing/2014/main" id="{99257765-96D1-D4A6-9AA2-172815F73DEC}"/>
                </a:ext>
              </a:extLst>
            </p:cNvPr>
            <p:cNvSpPr/>
            <p:nvPr/>
          </p:nvSpPr>
          <p:spPr>
            <a:xfrm>
              <a:off x="10160885" y="3635892"/>
              <a:ext cx="515310" cy="2024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879"/>
                <a:gd name="f4" fmla="val 6632"/>
                <a:gd name="f5" fmla="val 497"/>
                <a:gd name="f6" fmla="val 1"/>
                <a:gd name="f7" fmla="val 328"/>
                <a:gd name="f8" fmla="val 160"/>
                <a:gd name="f9" fmla="val 31"/>
                <a:gd name="f10" fmla="val 82"/>
                <a:gd name="f11" fmla="val 8441"/>
                <a:gd name="f12" fmla="val 6631"/>
                <a:gd name="f13" fmla="val 16878"/>
                <a:gd name="f14" fmla="val 16719"/>
                <a:gd name="f15" fmla="val 16550"/>
                <a:gd name="f16" fmla="val 16381"/>
                <a:gd name="f17" fmla="*/ f0 1 16879"/>
                <a:gd name="f18" fmla="*/ f1 1 6632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6879"/>
                <a:gd name="f25" fmla="*/ f22 1 6632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6879" h="663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lnTo>
                    <a:pt x="f13" y="f10"/>
                  </a:lnTo>
                  <a:cubicBezTo>
                    <a:pt x="f14" y="f9"/>
                    <a:pt x="f15" y="f6"/>
                    <a:pt x="f16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5775;p66">
            <a:extLst>
              <a:ext uri="{FF2B5EF4-FFF2-40B4-BE49-F238E27FC236}">
                <a16:creationId xmlns:a16="http://schemas.microsoft.com/office/drawing/2014/main" id="{09227936-A67F-CD99-31A5-43A1688126B1}"/>
              </a:ext>
            </a:extLst>
          </p:cNvPr>
          <p:cNvGrpSpPr/>
          <p:nvPr/>
        </p:nvGrpSpPr>
        <p:grpSpPr>
          <a:xfrm>
            <a:off x="8576550" y="3664412"/>
            <a:ext cx="451914" cy="423659"/>
            <a:chOff x="8576550" y="3664412"/>
            <a:chExt cx="451914" cy="423659"/>
          </a:xfrm>
        </p:grpSpPr>
        <p:sp>
          <p:nvSpPr>
            <p:cNvPr id="112" name="Google Shape;5776;p66">
              <a:extLst>
                <a:ext uri="{FF2B5EF4-FFF2-40B4-BE49-F238E27FC236}">
                  <a16:creationId xmlns:a16="http://schemas.microsoft.com/office/drawing/2014/main" id="{1C76DED7-6B51-5CA2-0544-47A5727283C2}"/>
                </a:ext>
              </a:extLst>
            </p:cNvPr>
            <p:cNvSpPr/>
            <p:nvPr/>
          </p:nvSpPr>
          <p:spPr>
            <a:xfrm>
              <a:off x="8656835" y="4035100"/>
              <a:ext cx="177942" cy="52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89"/>
                <a:gd name="f4" fmla="val 2259"/>
                <a:gd name="f5" fmla="val 2792"/>
                <a:gd name="f6" fmla="val 2415"/>
                <a:gd name="f7" fmla="val 1130"/>
                <a:gd name="f8" fmla="val 567"/>
                <a:gd name="f9" fmla="val 253"/>
                <a:gd name="f10" fmla="val 1383"/>
                <a:gd name="f11" fmla="val 1696"/>
                <a:gd name="f12" fmla="val 2006"/>
                <a:gd name="f13" fmla="val 7101"/>
                <a:gd name="f14" fmla="val 1831"/>
                <a:gd name="f15" fmla="val 6821"/>
                <a:gd name="f16" fmla="val 1214"/>
                <a:gd name="f17" fmla="*/ f0 1 7589"/>
                <a:gd name="f18" fmla="*/ f1 1 2259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589"/>
                <a:gd name="f25" fmla="*/ f22 1 2259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589" h="2259">
                  <a:moveTo>
                    <a:pt x="f5" y="f2"/>
                  </a:moveTo>
                  <a:lnTo>
                    <a:pt x="f6" y="f7"/>
                  </a:lnTo>
                  <a:lnTo>
                    <a:pt x="f8" y="f7"/>
                  </a:lnTo>
                  <a:cubicBezTo>
                    <a:pt x="f9" y="f7"/>
                    <a:pt x="f2" y="f10"/>
                    <a:pt x="f2" y="f11"/>
                  </a:cubicBezTo>
                  <a:cubicBezTo>
                    <a:pt x="f2" y="f12"/>
                    <a:pt x="f9" y="f4"/>
                    <a:pt x="f8" y="f4"/>
                  </a:cubicBezTo>
                  <a:lnTo>
                    <a:pt x="f3" y="f4"/>
                  </a:lnTo>
                  <a:cubicBezTo>
                    <a:pt x="f13" y="f14"/>
                    <a:pt x="f15" y="f16"/>
                    <a:pt x="f15" y="f8"/>
                  </a:cubicBezTo>
                  <a:lnTo>
                    <a:pt x="f1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5777;p66">
              <a:extLst>
                <a:ext uri="{FF2B5EF4-FFF2-40B4-BE49-F238E27FC236}">
                  <a16:creationId xmlns:a16="http://schemas.microsoft.com/office/drawing/2014/main" id="{95E55125-872F-0232-463F-3E704A560538}"/>
                </a:ext>
              </a:extLst>
            </p:cNvPr>
            <p:cNvSpPr/>
            <p:nvPr/>
          </p:nvSpPr>
          <p:spPr>
            <a:xfrm>
              <a:off x="8576550" y="3955657"/>
              <a:ext cx="240222" cy="529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245"/>
                <a:gd name="f4" fmla="val 2260"/>
                <a:gd name="f5" fmla="val 1"/>
                <a:gd name="f6" fmla="val 567"/>
                <a:gd name="f7" fmla="val 1500"/>
                <a:gd name="f8" fmla="val 756"/>
                <a:gd name="f9" fmla="val 2259"/>
                <a:gd name="f10" fmla="val 1693"/>
                <a:gd name="f11" fmla="*/ f0 1 10245"/>
                <a:gd name="f12" fmla="*/ f1 1 2260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0245"/>
                <a:gd name="f19" fmla="*/ f16 1 2260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0245" h="2260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5778;p66">
              <a:extLst>
                <a:ext uri="{FF2B5EF4-FFF2-40B4-BE49-F238E27FC236}">
                  <a16:creationId xmlns:a16="http://schemas.microsoft.com/office/drawing/2014/main" id="{F399DA60-0197-10BC-CFAF-2858F6B9EEB5}"/>
                </a:ext>
              </a:extLst>
            </p:cNvPr>
            <p:cNvSpPr/>
            <p:nvPr/>
          </p:nvSpPr>
          <p:spPr>
            <a:xfrm>
              <a:off x="8843244" y="3876242"/>
              <a:ext cx="158886" cy="1324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5647"/>
                <a:gd name="f5" fmla="val 5646"/>
                <a:gd name="f6" fmla="*/ f0 1 6775"/>
                <a:gd name="f7" fmla="*/ f1 1 564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775"/>
                <a:gd name="f14" fmla="*/ f11 1 564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775" h="5647">
                  <a:moveTo>
                    <a:pt x="f2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5779;p66">
              <a:extLst>
                <a:ext uri="{FF2B5EF4-FFF2-40B4-BE49-F238E27FC236}">
                  <a16:creationId xmlns:a16="http://schemas.microsoft.com/office/drawing/2014/main" id="{744BE577-8157-B9B7-D8CA-9EEB1E41F4D6}"/>
                </a:ext>
              </a:extLst>
            </p:cNvPr>
            <p:cNvSpPr/>
            <p:nvPr/>
          </p:nvSpPr>
          <p:spPr>
            <a:xfrm>
              <a:off x="8843244" y="4035100"/>
              <a:ext cx="158886" cy="397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1695"/>
                <a:gd name="f5" fmla="val 567"/>
                <a:gd name="f6" fmla="val 1190"/>
                <a:gd name="f7" fmla="val 506"/>
                <a:gd name="f8" fmla="val 1696"/>
                <a:gd name="f9" fmla="val 1129"/>
                <a:gd name="f10" fmla="val 5646"/>
                <a:gd name="f11" fmla="val 6270"/>
                <a:gd name="f12" fmla="*/ f0 1 6775"/>
                <a:gd name="f13" fmla="*/ f1 1 1695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775"/>
                <a:gd name="f20" fmla="*/ f17 1 1695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775" h="16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6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5780;p66">
              <a:extLst>
                <a:ext uri="{FF2B5EF4-FFF2-40B4-BE49-F238E27FC236}">
                  <a16:creationId xmlns:a16="http://schemas.microsoft.com/office/drawing/2014/main" id="{D09B47DB-4ADB-FDCC-6628-11E3013B1FF6}"/>
                </a:ext>
              </a:extLst>
            </p:cNvPr>
            <p:cNvSpPr/>
            <p:nvPr/>
          </p:nvSpPr>
          <p:spPr>
            <a:xfrm>
              <a:off x="8576550" y="3664412"/>
              <a:ext cx="451914" cy="2648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293"/>
                <a:gd name="f5" fmla="val 1693"/>
                <a:gd name="f6" fmla="val 756"/>
                <a:gd name="f7" fmla="val 1"/>
                <a:gd name="f8" fmla="val 759"/>
                <a:gd name="f9" fmla="val 1696"/>
                <a:gd name="f10" fmla="val 10245"/>
                <a:gd name="f11" fmla="val 7342"/>
                <a:gd name="f12" fmla="val 6092"/>
                <a:gd name="f13" fmla="val 11257"/>
                <a:gd name="f14" fmla="val 5083"/>
                <a:gd name="f15" fmla="val 12503"/>
                <a:gd name="f16" fmla="val 17020"/>
                <a:gd name="f17" fmla="val 18201"/>
                <a:gd name="f18" fmla="val 19179"/>
                <a:gd name="f19" fmla="val 5993"/>
                <a:gd name="f20" fmla="val 7167"/>
                <a:gd name="f21" fmla="val 19270"/>
                <a:gd name="f22" fmla="val 18514"/>
                <a:gd name="f23" fmla="val 17577"/>
                <a:gd name="f24" fmla="*/ f0 1 19273"/>
                <a:gd name="f25" fmla="*/ f1 1 11293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19273"/>
                <a:gd name="f32" fmla="*/ f29 1 11293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9273" h="11293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11"/>
                  </a:lnTo>
                  <a:cubicBezTo>
                    <a:pt x="f10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9"/>
                    <a:pt x="f3" y="f20"/>
                  </a:cubicBezTo>
                  <a:lnTo>
                    <a:pt x="f3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5781;p66">
              <a:extLst>
                <a:ext uri="{FF2B5EF4-FFF2-40B4-BE49-F238E27FC236}">
                  <a16:creationId xmlns:a16="http://schemas.microsoft.com/office/drawing/2014/main" id="{5C214815-BAF1-EA9E-B0A5-92A2588E4199}"/>
                </a:ext>
              </a:extLst>
            </p:cNvPr>
            <p:cNvSpPr/>
            <p:nvPr/>
          </p:nvSpPr>
          <p:spPr>
            <a:xfrm>
              <a:off x="8843244" y="3810067"/>
              <a:ext cx="158886" cy="39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1693"/>
                <a:gd name="f5" fmla="val 1129"/>
                <a:gd name="f6" fmla="val 1"/>
                <a:gd name="f7" fmla="val 506"/>
                <a:gd name="f8" fmla="val 503"/>
                <a:gd name="f9" fmla="val 1130"/>
                <a:gd name="f10" fmla="val 6270"/>
                <a:gd name="f11" fmla="val 5646"/>
                <a:gd name="f12" fmla="*/ f0 1 6775"/>
                <a:gd name="f13" fmla="*/ f1 1 1693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775"/>
                <a:gd name="f20" fmla="*/ f17 1 1693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775" h="169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4"/>
                  </a:lnTo>
                  <a:lnTo>
                    <a:pt x="f3" y="f4"/>
                  </a:lnTo>
                  <a:lnTo>
                    <a:pt x="f3" y="f9"/>
                  </a:lnTo>
                  <a:cubicBezTo>
                    <a:pt x="f3" y="f8"/>
                    <a:pt x="f10" y="f6"/>
                    <a:pt x="f11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CFE021-D777-2E36-CA24-A31190A3BA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23" y="123480"/>
            <a:ext cx="11573195" cy="724250"/>
          </a:xfrm>
        </p:spPr>
        <p:txBody>
          <a:bodyPr anchor="ctr" anchorCtr="1">
            <a:noAutofit/>
          </a:bodyPr>
          <a:lstStyle/>
          <a:p>
            <a:pPr marL="0" lvl="0" indent="0" algn="ctr">
              <a:buNone/>
            </a:pPr>
            <a:r>
              <a:rPr lang="en-US" sz="6400">
                <a:solidFill>
                  <a:srgbClr val="000000"/>
                </a:solidFill>
                <a:cs typeface="Arial" pitchFamily="34"/>
              </a:rPr>
              <a:t>Fully Editable Icon Sets: B</a:t>
            </a:r>
          </a:p>
        </p:txBody>
      </p:sp>
      <p:grpSp>
        <p:nvGrpSpPr>
          <p:cNvPr id="3" name="Grupo 3">
            <a:extLst>
              <a:ext uri="{FF2B5EF4-FFF2-40B4-BE49-F238E27FC236}">
                <a16:creationId xmlns:a16="http://schemas.microsoft.com/office/drawing/2014/main" id="{355D576A-0A6E-B9C0-AEA9-D07CC1549700}"/>
              </a:ext>
            </a:extLst>
          </p:cNvPr>
          <p:cNvGrpSpPr/>
          <p:nvPr/>
        </p:nvGrpSpPr>
        <p:grpSpPr>
          <a:xfrm>
            <a:off x="4171831" y="1572832"/>
            <a:ext cx="7724896" cy="4479755"/>
            <a:chOff x="4171831" y="1572832"/>
            <a:chExt cx="7724896" cy="4479755"/>
          </a:xfrm>
        </p:grpSpPr>
        <p:sp>
          <p:nvSpPr>
            <p:cNvPr id="4" name="Freeform 108">
              <a:extLst>
                <a:ext uri="{FF2B5EF4-FFF2-40B4-BE49-F238E27FC236}">
                  <a16:creationId xmlns:a16="http://schemas.microsoft.com/office/drawing/2014/main" id="{6BB53BC1-308D-EACF-7D86-F8D70A94D3CC}"/>
                </a:ext>
              </a:extLst>
            </p:cNvPr>
            <p:cNvSpPr/>
            <p:nvPr/>
          </p:nvSpPr>
          <p:spPr>
            <a:xfrm>
              <a:off x="6041075" y="1656600"/>
              <a:ext cx="553870" cy="6522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1005"/>
                <a:gd name="f4" fmla="val 376812"/>
                <a:gd name="f5" fmla="val 179590"/>
                <a:gd name="f6" fmla="val 105941"/>
                <a:gd name="f7" fmla="val 189466"/>
                <a:gd name="f8" fmla="val 103284"/>
                <a:gd name="f9" fmla="val 200229"/>
                <a:gd name="f10" fmla="val 106383"/>
                <a:gd name="f11" fmla="val 207502"/>
                <a:gd name="f12" fmla="val 113978"/>
                <a:gd name="f13" fmla="val 205155"/>
                <a:gd name="f14" fmla="val 116193"/>
                <a:gd name="f15" fmla="val 198727"/>
                <a:gd name="f16" fmla="val 109493"/>
                <a:gd name="f17" fmla="val 189244"/>
                <a:gd name="f18" fmla="val 106732"/>
                <a:gd name="f19" fmla="val 180543"/>
                <a:gd name="f20" fmla="val 109027"/>
                <a:gd name="f21" fmla="val 171284"/>
                <a:gd name="f22" fmla="val 111470"/>
                <a:gd name="f23" fmla="val 164597"/>
                <a:gd name="f24" fmla="val 119184"/>
                <a:gd name="f25" fmla="val 163491"/>
                <a:gd name="f26" fmla="val 128699"/>
                <a:gd name="f27" fmla="val 160301"/>
                <a:gd name="f28" fmla="val 128192"/>
                <a:gd name="f29" fmla="val 160626"/>
                <a:gd name="f30" fmla="val 125509"/>
                <a:gd name="f31" fmla="val 161343"/>
                <a:gd name="f32" fmla="val 122953"/>
                <a:gd name="f33" fmla="val 162397"/>
                <a:gd name="f34" fmla="val 120583"/>
                <a:gd name="f35" fmla="val 163188"/>
                <a:gd name="f36" fmla="val 118806"/>
                <a:gd name="f37" fmla="val 164168"/>
                <a:gd name="f38" fmla="val 117134"/>
                <a:gd name="f39" fmla="val 165317"/>
                <a:gd name="f40" fmla="val 115593"/>
                <a:gd name="f41" fmla="val 184774"/>
                <a:gd name="f42" fmla="val 76800"/>
                <a:gd name="f43" fmla="val 189722"/>
                <a:gd name="f44" fmla="val 75892"/>
                <a:gd name="f45" fmla="val 194950"/>
                <a:gd name="f46" fmla="val 76276"/>
                <a:gd name="f47" fmla="val 199898"/>
                <a:gd name="f48" fmla="val 78055"/>
                <a:gd name="f49" fmla="val 198784"/>
                <a:gd name="f50" fmla="val 81085"/>
                <a:gd name="f51" fmla="val 190044"/>
                <a:gd name="f52" fmla="val 77951"/>
                <a:gd name="f53" fmla="val 180324"/>
                <a:gd name="f54" fmla="val 79705"/>
                <a:gd name="f55" fmla="val 173557"/>
                <a:gd name="f56" fmla="val 85636"/>
                <a:gd name="f57" fmla="val 166357"/>
                <a:gd name="f58" fmla="val 91948"/>
                <a:gd name="f59" fmla="val 163808"/>
                <a:gd name="f60" fmla="val 101834"/>
                <a:gd name="f61" fmla="val 167057"/>
                <a:gd name="f62" fmla="val 110845"/>
                <a:gd name="f63" fmla="val 163976"/>
                <a:gd name="f64" fmla="val 111813"/>
                <a:gd name="f65" fmla="val 161264"/>
                <a:gd name="f66" fmla="val 104174"/>
                <a:gd name="f67" fmla="val 162206"/>
                <a:gd name="f68" fmla="val 95982"/>
                <a:gd name="f69" fmla="val 166259"/>
                <a:gd name="f70" fmla="val 89343"/>
                <a:gd name="f71" fmla="val 171329"/>
                <a:gd name="f72" fmla="val 83298"/>
                <a:gd name="f73" fmla="val 175158"/>
                <a:gd name="f74" fmla="val 79908"/>
                <a:gd name="f75" fmla="val 179826"/>
                <a:gd name="f76" fmla="val 77708"/>
                <a:gd name="f77" fmla="val 179076"/>
                <a:gd name="f78" fmla="val 24908"/>
                <a:gd name="f79" fmla="val 173882"/>
                <a:gd name="f80" fmla="val 25821"/>
                <a:gd name="f81" fmla="val 169065"/>
                <a:gd name="f82" fmla="val 28595"/>
                <a:gd name="f83" fmla="val 165693"/>
                <a:gd name="f84" fmla="val 33023"/>
                <a:gd name="f85" fmla="val 165081"/>
                <a:gd name="f86" fmla="val 32645"/>
                <a:gd name="f87" fmla="val 164343"/>
                <a:gd name="f88" fmla="val 33841"/>
                <a:gd name="f89" fmla="val 159156"/>
                <a:gd name="f90" fmla="val 28989"/>
                <a:gd name="f91" fmla="val 147650"/>
                <a:gd name="f92" fmla="val 21890"/>
                <a:gd name="f93" fmla="val 132568"/>
                <a:gd name="f94" fmla="val 25462"/>
                <a:gd name="f95" fmla="val 125468"/>
                <a:gd name="f96" fmla="val 36968"/>
                <a:gd name="f97" fmla="val 125028"/>
                <a:gd name="f98" fmla="val 37682"/>
                <a:gd name="f99" fmla="val 124628"/>
                <a:gd name="f100" fmla="val 38410"/>
                <a:gd name="f101" fmla="val 124607"/>
                <a:gd name="f102" fmla="val 39302"/>
                <a:gd name="f103" fmla="val 121192"/>
                <a:gd name="f104" fmla="val 53871"/>
                <a:gd name="f105" fmla="val 126621"/>
                <a:gd name="f106" fmla="val 67918"/>
                <a:gd name="f107" fmla="val 137512"/>
                <a:gd name="f108" fmla="val 72288"/>
                <a:gd name="f109" fmla="val 136408"/>
                <a:gd name="f110" fmla="val 75373"/>
                <a:gd name="f111" fmla="val 125065"/>
                <a:gd name="f112" fmla="val 70889"/>
                <a:gd name="f113" fmla="val 118824"/>
                <a:gd name="f114" fmla="val 57470"/>
                <a:gd name="f115" fmla="val 120792"/>
                <a:gd name="f116" fmla="val 42874"/>
                <a:gd name="f117" fmla="val 110219"/>
                <a:gd name="f118" fmla="val 38045"/>
                <a:gd name="f119" fmla="val 97555"/>
                <a:gd name="f120" fmla="val 41998"/>
                <a:gd name="f121" fmla="val 91229"/>
                <a:gd name="f122" fmla="val 52250"/>
                <a:gd name="f123" fmla="val 86215"/>
                <a:gd name="f124" fmla="val 60377"/>
                <a:gd name="f125" fmla="val 87164"/>
                <a:gd name="f126" fmla="val 68019"/>
                <a:gd name="f127" fmla="val 90995"/>
                <a:gd name="f128" fmla="val 75559"/>
                <a:gd name="f129" fmla="val 88405"/>
                <a:gd name="f130" fmla="val 77546"/>
                <a:gd name="f131" fmla="val 86197"/>
                <a:gd name="f132" fmla="val 80074"/>
                <a:gd name="f133" fmla="val 84391"/>
                <a:gd name="f134" fmla="val 83001"/>
                <a:gd name="f135" fmla="val 75261"/>
                <a:gd name="f136" fmla="val 97799"/>
                <a:gd name="f137" fmla="val 79855"/>
                <a:gd name="f138" fmla="val 117197"/>
                <a:gd name="f139" fmla="val 94653"/>
                <a:gd name="f140" fmla="val 126328"/>
                <a:gd name="f141" fmla="val 99603"/>
                <a:gd name="f142" fmla="val 129383"/>
                <a:gd name="f143" fmla="val 105068"/>
                <a:gd name="f144" fmla="val 130901"/>
                <a:gd name="f145" fmla="val 110449"/>
                <a:gd name="f146" fmla="val 130283"/>
                <a:gd name="f147" fmla="val 111461"/>
                <a:gd name="f148" fmla="val 121556"/>
                <a:gd name="f149" fmla="val 114239"/>
                <a:gd name="f150" fmla="val 112980"/>
                <a:gd name="f151" fmla="val 118788"/>
                <a:gd name="f152" fmla="val 105103"/>
                <a:gd name="f153" fmla="val 122060"/>
                <a:gd name="f154" fmla="val 106993"/>
                <a:gd name="f155" fmla="val 117549"/>
                <a:gd name="f156" fmla="val 114804"/>
                <a:gd name="f157" fmla="val 114885"/>
                <a:gd name="f158" fmla="val 123345"/>
                <a:gd name="f159" fmla="val 114602"/>
                <a:gd name="f160" fmla="val 132066"/>
                <a:gd name="f161" fmla="val 118189"/>
                <a:gd name="f162" fmla="val 142541"/>
                <a:gd name="f163" fmla="val 127538"/>
                <a:gd name="f164" fmla="val 149533"/>
                <a:gd name="f165" fmla="val 138054"/>
                <a:gd name="f166" fmla="val 150704"/>
                <a:gd name="f167" fmla="val 138622"/>
                <a:gd name="f168" fmla="val 157584"/>
                <a:gd name="f169" fmla="val 141809"/>
                <a:gd name="f170" fmla="val 168599"/>
                <a:gd name="f171" fmla="val 152592"/>
                <a:gd name="f172" fmla="val 175355"/>
                <a:gd name="f173" fmla="val 163536"/>
                <a:gd name="f174" fmla="val 173320"/>
                <a:gd name="f175" fmla="val 163736"/>
                <a:gd name="f176" fmla="val 174011"/>
                <a:gd name="f177" fmla="val 165086"/>
                <a:gd name="f178" fmla="val 173621"/>
                <a:gd name="f179" fmla="val 165671"/>
                <a:gd name="f180" fmla="val 180699"/>
                <a:gd name="f181" fmla="val 169429"/>
                <a:gd name="f182" fmla="val 193686"/>
                <a:gd name="f183" fmla="val 183003"/>
                <a:gd name="f184" fmla="val 201168"/>
                <a:gd name="f185" fmla="val 195990"/>
                <a:gd name="f186" fmla="val 197411"/>
                <a:gd name="f187" fmla="val 196796"/>
                <a:gd name="f188" fmla="val 197178"/>
                <a:gd name="f189" fmla="val 197581"/>
                <a:gd name="f190" fmla="val 196907"/>
                <a:gd name="f191" fmla="val 198196"/>
                <a:gd name="f192" fmla="val 196260"/>
                <a:gd name="f193" fmla="val 209934"/>
                <a:gd name="f194" fmla="val 188156"/>
                <a:gd name="f195" fmla="val 215400"/>
                <a:gd name="f196" fmla="val 175007"/>
                <a:gd name="f197" fmla="val 211155"/>
                <a:gd name="f198" fmla="val 164763"/>
                <a:gd name="f199" fmla="val 205121"/>
                <a:gd name="f200" fmla="val 170199"/>
                <a:gd name="f201" fmla="val 196738"/>
                <a:gd name="f202" fmla="val 172687"/>
                <a:gd name="f203" fmla="val 188343"/>
                <a:gd name="f204" fmla="val 171472"/>
                <a:gd name="f205" fmla="val 188829"/>
                <a:gd name="f206" fmla="val 168281"/>
                <a:gd name="f207" fmla="val 198020"/>
                <a:gd name="f208" fmla="val 169602"/>
                <a:gd name="f209" fmla="val 207192"/>
                <a:gd name="f210" fmla="val 165939"/>
                <a:gd name="f211" fmla="val 212635"/>
                <a:gd name="f212" fmla="val 158774"/>
                <a:gd name="f213" fmla="val 218427"/>
                <a:gd name="f214" fmla="val 151149"/>
                <a:gd name="f215" fmla="val 218946"/>
                <a:gd name="f216" fmla="val 140953"/>
                <a:gd name="f217" fmla="val 213960"/>
                <a:gd name="f218" fmla="val 132774"/>
                <a:gd name="f219" fmla="val 216785"/>
                <a:gd name="f220" fmla="val 131210"/>
                <a:gd name="f221" fmla="val 222366"/>
                <a:gd name="f222" fmla="val 140465"/>
                <a:gd name="f223" fmla="val 221779"/>
                <a:gd name="f224" fmla="val 151983"/>
                <a:gd name="f225" fmla="val 215286"/>
                <a:gd name="f226" fmla="val 160619"/>
                <a:gd name="f227" fmla="val 213805"/>
                <a:gd name="f228" fmla="val 162105"/>
                <a:gd name="f229" fmla="val 172938"/>
                <a:gd name="f230" fmla="val 214526"/>
                <a:gd name="f231" fmla="val 186813"/>
                <a:gd name="f232" fmla="val 203421"/>
                <a:gd name="f233" fmla="val 196175"/>
                <a:gd name="f234" fmla="val 208012"/>
                <a:gd name="f235" fmla="val 206854"/>
                <a:gd name="f236" fmla="val 220050"/>
                <a:gd name="f237" fmla="val 212429"/>
                <a:gd name="f238" fmla="val 231622"/>
                <a:gd name="f239" fmla="val 209082"/>
                <a:gd name="f240" fmla="val 239377"/>
                <a:gd name="f241" fmla="val 206838"/>
                <a:gd name="f242" fmla="val 243741"/>
                <a:gd name="f243" fmla="val 201989"/>
                <a:gd name="f244" fmla="val 246092"/>
                <a:gd name="f245" fmla="val 195539"/>
                <a:gd name="f246" fmla="val 255042"/>
                <a:gd name="f247" fmla="val 199507"/>
                <a:gd name="f248" fmla="val 265290"/>
                <a:gd name="f249" fmla="val 198199"/>
                <a:gd name="f250" fmla="val 272958"/>
                <a:gd name="f251" fmla="val 192601"/>
                <a:gd name="f252" fmla="val 276795"/>
                <a:gd name="f253" fmla="val 193971"/>
                <a:gd name="f254" fmla="val 289009"/>
                <a:gd name="f255" fmla="val 194016"/>
                <a:gd name="f256" fmla="val 298363"/>
                <a:gd name="f257" fmla="val 193248"/>
                <a:gd name="f258" fmla="val 304258"/>
                <a:gd name="f259" fmla="val 183694"/>
                <a:gd name="f260" fmla="val 309343"/>
                <a:gd name="f261" fmla="val 175453"/>
                <a:gd name="f262" fmla="val 308953"/>
                <a:gd name="f263" fmla="val 165378"/>
                <a:gd name="f264" fmla="val 303795"/>
                <a:gd name="f265" fmla="val 157923"/>
                <a:gd name="f266" fmla="val 298315"/>
                <a:gd name="f267" fmla="val 164420"/>
                <a:gd name="f268" fmla="val 291041"/>
                <a:gd name="f269" fmla="val 168177"/>
                <a:gd name="f270" fmla="val 283702"/>
                <a:gd name="f271" fmla="val 168174"/>
                <a:gd name="f272" fmla="val 283555"/>
                <a:gd name="f273" fmla="val 164527"/>
                <a:gd name="f274" fmla="val 293404"/>
                <a:gd name="f275" fmla="val 164978"/>
                <a:gd name="f276" fmla="val 303289"/>
                <a:gd name="f277" fmla="val 157339"/>
                <a:gd name="f278" fmla="val 308110"/>
                <a:gd name="f279" fmla="val 145450"/>
                <a:gd name="f280" fmla="val 311022"/>
                <a:gd name="f281" fmla="val 136198"/>
                <a:gd name="f282" fmla="val 308752"/>
                <a:gd name="f283" fmla="val 126109"/>
                <a:gd name="f284" fmla="val 302169"/>
                <a:gd name="f285" fmla="val 119023"/>
                <a:gd name="f286" fmla="val 296249"/>
                <a:gd name="f287" fmla="val 127191"/>
                <a:gd name="f288" fmla="val 286098"/>
                <a:gd name="f289" fmla="val 131525"/>
                <a:gd name="f290" fmla="val 275782"/>
                <a:gd name="f291" fmla="val 130309"/>
                <a:gd name="f292" fmla="val 276183"/>
                <a:gd name="f293" fmla="val 127106"/>
                <a:gd name="f294" fmla="val 285405"/>
                <a:gd name="f295" fmla="val 128184"/>
                <a:gd name="f296" fmla="val 294478"/>
                <a:gd name="f297" fmla="val 124281"/>
                <a:gd name="f298" fmla="val 299730"/>
                <a:gd name="f299" fmla="val 116974"/>
                <a:gd name="f300" fmla="val 300207"/>
                <a:gd name="f301" fmla="val 116045"/>
                <a:gd name="f302" fmla="val 300079"/>
                <a:gd name="f303" fmla="val 107222"/>
                <a:gd name="f304" fmla="val 295342"/>
                <a:gd name="f305" fmla="val 98867"/>
                <a:gd name="f306" fmla="val 287259"/>
                <a:gd name="f307" fmla="val 93880"/>
                <a:gd name="f308" fmla="val 284295"/>
                <a:gd name="f309" fmla="val 92051"/>
                <a:gd name="f310" fmla="val 281129"/>
                <a:gd name="f311" fmla="val 90828"/>
                <a:gd name="f312" fmla="val 277855"/>
                <a:gd name="f313" fmla="val 90561"/>
                <a:gd name="f314" fmla="val 271916"/>
                <a:gd name="f315" fmla="val 104194"/>
                <a:gd name="f316" fmla="val 259881"/>
                <a:gd name="f317" fmla="val 112708"/>
                <a:gd name="f318" fmla="val 248172"/>
                <a:gd name="f319" fmla="val 111695"/>
                <a:gd name="f320" fmla="val 248002"/>
                <a:gd name="f321" fmla="val 114741"/>
                <a:gd name="f322" fmla="val 246936"/>
                <a:gd name="f323" fmla="val 117719"/>
                <a:gd name="f324" fmla="val 245089"/>
                <a:gd name="f325" fmla="val 120348"/>
                <a:gd name="f326" fmla="val 241307"/>
                <a:gd name="f327" fmla="val 125729"/>
                <a:gd name="f328" fmla="val 234825"/>
                <a:gd name="f329" fmla="val 128827"/>
                <a:gd name="f330" fmla="val 228007"/>
                <a:gd name="f331" fmla="val 128511"/>
                <a:gd name="f332" fmla="val 228158"/>
                <a:gd name="f333" fmla="val 125380"/>
                <a:gd name="f334" fmla="val 233848"/>
                <a:gd name="f335" fmla="val 125642"/>
                <a:gd name="f336" fmla="val 239262"/>
                <a:gd name="f337" fmla="val 123097"/>
                <a:gd name="f338" fmla="val 242439"/>
                <a:gd name="f339" fmla="val 118667"/>
                <a:gd name="f340" fmla="val 244071"/>
                <a:gd name="f341" fmla="val 116391"/>
                <a:gd name="f342" fmla="val 244987"/>
                <a:gd name="f343" fmla="val 113796"/>
                <a:gd name="f344" fmla="val 245116"/>
                <a:gd name="f345" fmla="val 111152"/>
                <a:gd name="f346" fmla="val 243716"/>
                <a:gd name="f347" fmla="val 110904"/>
                <a:gd name="f348" fmla="val 244539"/>
                <a:gd name="f349" fmla="val 108155"/>
                <a:gd name="f350" fmla="val 244792"/>
                <a:gd name="f351" fmla="val 106166"/>
                <a:gd name="f352" fmla="val 244131"/>
                <a:gd name="f353" fmla="val 104285"/>
                <a:gd name="f354" fmla="val 243078"/>
                <a:gd name="f355" fmla="val 102544"/>
                <a:gd name="f356" fmla="val 240257"/>
                <a:gd name="f357" fmla="val 97875"/>
                <a:gd name="f358" fmla="val 235048"/>
                <a:gd name="f359" fmla="val 94922"/>
                <a:gd name="f360" fmla="val 229344"/>
                <a:gd name="f361" fmla="val 94755"/>
                <a:gd name="f362" fmla="val 229436"/>
                <a:gd name="f363" fmla="val 91621"/>
                <a:gd name="f364" fmla="val 236268"/>
                <a:gd name="f365" fmla="val 91821"/>
                <a:gd name="f366" fmla="val 242499"/>
                <a:gd name="f367" fmla="val 95409"/>
                <a:gd name="f368" fmla="val 245850"/>
                <a:gd name="f369" fmla="val 101072"/>
                <a:gd name="f370" fmla="val 247129"/>
                <a:gd name="f371" fmla="val 103235"/>
                <a:gd name="f372" fmla="val 247915"/>
                <a:gd name="f373" fmla="val 105575"/>
                <a:gd name="f374" fmla="val 248037"/>
                <a:gd name="f375" fmla="val 107973"/>
                <a:gd name="f376" fmla="val 258268"/>
                <a:gd name="f377" fmla="val 109553"/>
                <a:gd name="f378" fmla="val 268981"/>
                <a:gd name="f379" fmla="val 102051"/>
                <a:gd name="f380" fmla="val 274232"/>
                <a:gd name="f381" fmla="val 89778"/>
                <a:gd name="f382" fmla="val 278708"/>
                <a:gd name="f383" fmla="val 77339"/>
                <a:gd name="f384" fmla="val 274020"/>
                <a:gd name="f385" fmla="val 63056"/>
                <a:gd name="f386" fmla="val 262316"/>
                <a:gd name="f387" fmla="val 55834"/>
                <a:gd name="f388" fmla="val 257734"/>
                <a:gd name="f389" fmla="val 53007"/>
                <a:gd name="f390" fmla="val 252666"/>
                <a:gd name="f391" fmla="val 51626"/>
                <a:gd name="f392" fmla="val 247691"/>
                <a:gd name="f393" fmla="val 52231"/>
                <a:gd name="f394" fmla="val 248705"/>
                <a:gd name="f395" fmla="val 60913"/>
                <a:gd name="f396" fmla="val 245967"/>
                <a:gd name="f397" fmla="val 69020"/>
                <a:gd name="f398" fmla="val 239739"/>
                <a:gd name="f399" fmla="val 74185"/>
                <a:gd name="f400" fmla="val 237649"/>
                <a:gd name="f401" fmla="val 71664"/>
                <a:gd name="f402" fmla="val 244579"/>
                <a:gd name="f403" fmla="val 65918"/>
                <a:gd name="f404" fmla="val 246481"/>
                <a:gd name="f405" fmla="val 55888"/>
                <a:gd name="f406" fmla="val 243151"/>
                <a:gd name="f407" fmla="val 45920"/>
                <a:gd name="f408" fmla="val 241194"/>
                <a:gd name="f409" fmla="val 40124"/>
                <a:gd name="f410" fmla="val 237183"/>
                <a:gd name="f411" fmla="val 35004"/>
                <a:gd name="f412" fmla="val 231542"/>
                <a:gd name="f413" fmla="val 31523"/>
                <a:gd name="f414" fmla="val 221392"/>
                <a:gd name="f415" fmla="val 25261"/>
                <a:gd name="f416" fmla="val 208864"/>
                <a:gd name="f417" fmla="val 26095"/>
                <a:gd name="f418" fmla="val 199763"/>
                <a:gd name="f419" fmla="val 32668"/>
                <a:gd name="f420" fmla="val 194721"/>
                <a:gd name="f421" fmla="val 27952"/>
                <a:gd name="f422" fmla="val 189842"/>
                <a:gd name="f423" fmla="val 24941"/>
                <a:gd name="f424" fmla="val 184271"/>
                <a:gd name="f425" fmla="val 23995"/>
                <a:gd name="f426" fmla="val 190632"/>
                <a:gd name="f427" fmla="val 62"/>
                <a:gd name="f428" fmla="val 300121"/>
                <a:gd name="f429" fmla="val 2329"/>
                <a:gd name="f430" fmla="val 391248"/>
                <a:gd name="f431" fmla="val 125645"/>
                <a:gd name="f432" fmla="val 309641"/>
                <a:gd name="f433" fmla="val 225160"/>
                <a:gd name="f434" fmla="val 282892"/>
                <a:gd name="f435" fmla="val 251229"/>
                <a:gd name="f436" fmla="val 279266"/>
                <a:gd name="f437" fmla="val 288859"/>
                <a:gd name="f438" fmla="val 302841"/>
                <a:gd name="f439" fmla="val 374772"/>
                <a:gd name="f440" fmla="val 121266"/>
                <a:gd name="f441" fmla="val 109025"/>
                <a:gd name="f442" fmla="val 322355"/>
                <a:gd name="f443" fmla="val 76580"/>
                <a:gd name="f444" fmla="val 333165"/>
                <a:gd name="f445" fmla="val 40716"/>
                <a:gd name="f446" fmla="val 329924"/>
                <a:gd name="f447" fmla="val 28778"/>
                <a:gd name="f448" fmla="val 318327"/>
                <a:gd name="f449" fmla="val 22923"/>
                <a:gd name="f450" fmla="val 311868"/>
                <a:gd name="f451" fmla="val 25422"/>
                <a:gd name="f452" fmla="val 291738"/>
                <a:gd name="f453" fmla="val 32859"/>
                <a:gd name="f454" fmla="val 276164"/>
                <a:gd name="f455" fmla="val 35235"/>
                <a:gd name="f456" fmla="val 270344"/>
                <a:gd name="f457" fmla="val 23179"/>
                <a:gd name="f458" fmla="val 268321"/>
                <a:gd name="f459" fmla="val 20618"/>
                <a:gd name="f460" fmla="val 259843"/>
                <a:gd name="f461" fmla="val 19440"/>
                <a:gd name="f462" fmla="val 251965"/>
                <a:gd name="f463" fmla="val 27377"/>
                <a:gd name="f464" fmla="val 251682"/>
                <a:gd name="f465" fmla="val 30757"/>
                <a:gd name="f466" fmla="val 247602"/>
                <a:gd name="f467" fmla="val 18516"/>
                <a:gd name="f468" fmla="val 238938"/>
                <a:gd name="f469" fmla="val 12669"/>
                <a:gd name="f470" fmla="val 232923"/>
                <a:gd name="f471" fmla="val 25811"/>
                <a:gd name="f472" fmla="val 221592"/>
                <a:gd name="f473" fmla="val 29458"/>
                <a:gd name="f474" fmla="val 212919"/>
                <a:gd name="f475" fmla="val 16679"/>
                <a:gd name="f476" fmla="val 208924"/>
                <a:gd name="f477" fmla="val 7006"/>
                <a:gd name="f478" fmla="val 203466"/>
                <a:gd name="f479" fmla="val 307"/>
                <a:gd name="f480" fmla="val 196983"/>
                <a:gd name="f481" fmla="val -2572"/>
                <a:gd name="f482" fmla="val 186228"/>
                <a:gd name="f483" fmla="val 15339"/>
                <a:gd name="f484" fmla="val 171234"/>
                <a:gd name="f485" fmla="val 31089"/>
                <a:gd name="f486" fmla="val 151672"/>
                <a:gd name="f487" fmla="val 47602"/>
                <a:gd name="f488" fmla="val 132201"/>
                <a:gd name="f489" fmla="val 33821"/>
                <a:gd name="f490" fmla="val 117353"/>
                <a:gd name="f491" fmla="val 46470"/>
                <a:gd name="f492" fmla="val 75544"/>
                <a:gd name="f493" fmla="val 66559"/>
                <a:gd name="f494" fmla="val 23813"/>
                <a:gd name="f495" fmla="val 114124"/>
                <a:gd name="f496" fmla="val -1423"/>
                <a:gd name="f497" fmla="*/ f0 1 341005"/>
                <a:gd name="f498" fmla="*/ f1 1 376812"/>
                <a:gd name="f499" fmla="val f2"/>
                <a:gd name="f500" fmla="val f3"/>
                <a:gd name="f501" fmla="val f4"/>
                <a:gd name="f502" fmla="+- f501 0 f499"/>
                <a:gd name="f503" fmla="+- f500 0 f499"/>
                <a:gd name="f504" fmla="*/ f503 1 341005"/>
                <a:gd name="f505" fmla="*/ f502 1 376812"/>
                <a:gd name="f506" fmla="*/ f499 1 f504"/>
                <a:gd name="f507" fmla="*/ f500 1 f504"/>
                <a:gd name="f508" fmla="*/ f499 1 f505"/>
                <a:gd name="f509" fmla="*/ f501 1 f505"/>
                <a:gd name="f510" fmla="*/ f506 f497 1"/>
                <a:gd name="f511" fmla="*/ f507 f497 1"/>
                <a:gd name="f512" fmla="*/ f509 f498 1"/>
                <a:gd name="f513" fmla="*/ f508 f49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0" t="f513" r="f511" b="f512"/>
              <a:pathLst>
                <a:path w="341005" h="37681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lose/>
                  <a:moveTo>
                    <a:pt x="f41" y="f42"/>
                  </a:moveTo>
                  <a:cubicBezTo>
                    <a:pt x="f43" y="f44"/>
                    <a:pt x="f45" y="f46"/>
                    <a:pt x="f47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lnTo>
                    <a:pt x="f63" y="f64"/>
                  </a:lnTo>
                  <a:cubicBezTo>
                    <a:pt x="f65" y="f66"/>
                    <a:pt x="f67" y="f68"/>
                    <a:pt x="f69" y="f70"/>
                  </a:cubicBezTo>
                  <a:lnTo>
                    <a:pt x="f71" y="f72"/>
                  </a:lnTo>
                  <a:cubicBezTo>
                    <a:pt x="f73" y="f74"/>
                    <a:pt x="f75" y="f76"/>
                    <a:pt x="f41" y="f42"/>
                  </a:cubicBezTo>
                  <a:close/>
                  <a:moveTo>
                    <a:pt x="f77" y="f78"/>
                  </a:moveTo>
                  <a:cubicBezTo>
                    <a:pt x="f79" y="f80"/>
                    <a:pt x="f81" y="f82"/>
                    <a:pt x="f83" y="f84"/>
                  </a:cubicBez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cubicBezTo>
                    <a:pt x="f91" y="f92"/>
                    <a:pt x="f9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lnTo>
                    <a:pt x="f109" y="f110"/>
                  </a:ln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126"/>
                    <a:pt x="f127" y="f128"/>
                  </a:cubicBezTo>
                  <a:cubicBezTo>
                    <a:pt x="f129" y="f130"/>
                    <a:pt x="f131" y="f132"/>
                    <a:pt x="f133" y="f134"/>
                  </a:cubicBezTo>
                  <a:cubicBezTo>
                    <a:pt x="f135" y="f136"/>
                    <a:pt x="f137" y="f138"/>
                    <a:pt x="f139" y="f140"/>
                  </a:cubicBezTo>
                  <a:cubicBezTo>
                    <a:pt x="f141" y="f142"/>
                    <a:pt x="f143" y="f144"/>
                    <a:pt x="f145" y="f146"/>
                  </a:cubicBezTo>
                  <a:cubicBezTo>
                    <a:pt x="f147" y="f148"/>
                    <a:pt x="f149" y="f150"/>
                    <a:pt x="f151" y="f152"/>
                  </a:cubicBezTo>
                  <a:lnTo>
                    <a:pt x="f153" y="f154"/>
                  </a:ln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lnTo>
                    <a:pt x="f167" y="f168"/>
                  </a:lnTo>
                  <a:cubicBezTo>
                    <a:pt x="f169" y="f170"/>
                    <a:pt x="f171" y="f172"/>
                    <a:pt x="f173" y="f174"/>
                  </a:cubicBez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cubicBezTo>
                    <a:pt x="f181" y="f182"/>
                    <a:pt x="f183" y="f184"/>
                    <a:pt x="f185" y="f186"/>
                  </a:cubicBezTo>
                  <a:cubicBezTo>
                    <a:pt x="f187" y="f188"/>
                    <a:pt x="f189" y="f190"/>
                    <a:pt x="f191" y="f192"/>
                  </a:cubicBezTo>
                  <a:cubicBezTo>
                    <a:pt x="f193" y="f194"/>
                    <a:pt x="f195" y="f196"/>
                    <a:pt x="f197" y="f198"/>
                  </a:cubicBezTo>
                  <a:cubicBezTo>
                    <a:pt x="f199" y="f200"/>
                    <a:pt x="f201" y="f202"/>
                    <a:pt x="f203" y="f204"/>
                  </a:cubicBezTo>
                  <a:lnTo>
                    <a:pt x="f205" y="f206"/>
                  </a:lnTo>
                  <a:cubicBezTo>
                    <a:pt x="f207" y="f208"/>
                    <a:pt x="f209" y="f210"/>
                    <a:pt x="f211" y="f212"/>
                  </a:cubicBezTo>
                  <a:cubicBezTo>
                    <a:pt x="f213" y="f214"/>
                    <a:pt x="f215" y="f216"/>
                    <a:pt x="f217" y="f218"/>
                  </a:cubicBezTo>
                  <a:lnTo>
                    <a:pt x="f219" y="f220"/>
                  </a:lnTo>
                  <a:cubicBezTo>
                    <a:pt x="f221" y="f222"/>
                    <a:pt x="f223" y="f224"/>
                    <a:pt x="f225" y="f226"/>
                  </a:cubicBezTo>
                  <a:lnTo>
                    <a:pt x="f227" y="f228"/>
                  </a:lnTo>
                  <a:cubicBezTo>
                    <a:pt x="f215" y="f229"/>
                    <a:pt x="f230" y="f231"/>
                    <a:pt x="f232" y="f233"/>
                  </a:cubicBezTo>
                  <a:cubicBezTo>
                    <a:pt x="f234" y="f235"/>
                    <a:pt x="f236" y="f237"/>
                    <a:pt x="f238" y="f239"/>
                  </a:cubicBezTo>
                  <a:cubicBezTo>
                    <a:pt x="f240" y="f241"/>
                    <a:pt x="f242" y="f243"/>
                    <a:pt x="f244" y="f245"/>
                  </a:cubicBezTo>
                  <a:cubicBezTo>
                    <a:pt x="f246" y="f247"/>
                    <a:pt x="f248" y="f249"/>
                    <a:pt x="f250" y="f251"/>
                  </a:cubicBezTo>
                  <a:lnTo>
                    <a:pt x="f252" y="f253"/>
                  </a:lnTo>
                  <a:cubicBezTo>
                    <a:pt x="f254" y="f255"/>
                    <a:pt x="f256" y="f257"/>
                    <a:pt x="f258" y="f259"/>
                  </a:cubicBezTo>
                  <a:cubicBezTo>
                    <a:pt x="f260" y="f261"/>
                    <a:pt x="f262" y="f263"/>
                    <a:pt x="f264" y="f265"/>
                  </a:cubicBezTo>
                  <a:cubicBezTo>
                    <a:pt x="f266" y="f267"/>
                    <a:pt x="f268" y="f269"/>
                    <a:pt x="f270" y="f271"/>
                  </a:cubicBezTo>
                  <a:lnTo>
                    <a:pt x="f272" y="f273"/>
                  </a:lnTo>
                  <a:cubicBezTo>
                    <a:pt x="f274" y="f275"/>
                    <a:pt x="f276" y="f277"/>
                    <a:pt x="f278" y="f279"/>
                  </a:cubicBezTo>
                  <a:cubicBezTo>
                    <a:pt x="f280" y="f281"/>
                    <a:pt x="f282" y="f283"/>
                    <a:pt x="f284" y="f285"/>
                  </a:cubicBezTo>
                  <a:cubicBezTo>
                    <a:pt x="f286" y="f287"/>
                    <a:pt x="f288" y="f289"/>
                    <a:pt x="f290" y="f291"/>
                  </a:cubicBezTo>
                  <a:lnTo>
                    <a:pt x="f292" y="f293"/>
                  </a:lnTo>
                  <a:cubicBezTo>
                    <a:pt x="f294" y="f295"/>
                    <a:pt x="f296" y="f297"/>
                    <a:pt x="f298" y="f299"/>
                  </a:cubicBezTo>
                  <a:lnTo>
                    <a:pt x="f300" y="f301"/>
                  </a:lnTo>
                  <a:cubicBezTo>
                    <a:pt x="f302" y="f303"/>
                    <a:pt x="f304" y="f305"/>
                    <a:pt x="f306" y="f307"/>
                  </a:cubicBezTo>
                  <a:cubicBezTo>
                    <a:pt x="f308" y="f309"/>
                    <a:pt x="f310" y="f311"/>
                    <a:pt x="f312" y="f313"/>
                  </a:cubicBezTo>
                  <a:cubicBezTo>
                    <a:pt x="f314" y="f315"/>
                    <a:pt x="f316" y="f317"/>
                    <a:pt x="f318" y="f319"/>
                  </a:cubicBezTo>
                  <a:cubicBezTo>
                    <a:pt x="f320" y="f321"/>
                    <a:pt x="f322" y="f323"/>
                    <a:pt x="f324" y="f325"/>
                  </a:cubicBezTo>
                  <a:cubicBezTo>
                    <a:pt x="f326" y="f327"/>
                    <a:pt x="f328" y="f329"/>
                    <a:pt x="f330" y="f331"/>
                  </a:cubicBezTo>
                  <a:lnTo>
                    <a:pt x="f332" y="f333"/>
                  </a:ln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lnTo>
                    <a:pt x="f348" y="f349"/>
                  </a:lnTo>
                  <a:cubicBezTo>
                    <a:pt x="f350" y="f351"/>
                    <a:pt x="f352" y="f353"/>
                    <a:pt x="f354" y="f355"/>
                  </a:cubicBezTo>
                  <a:cubicBezTo>
                    <a:pt x="f356" y="f357"/>
                    <a:pt x="f358" y="f359"/>
                    <a:pt x="f360" y="f361"/>
                  </a:cubicBezTo>
                  <a:lnTo>
                    <a:pt x="f362" y="f363"/>
                  </a:lnTo>
                  <a:cubicBezTo>
                    <a:pt x="f364" y="f365"/>
                    <a:pt x="f366" y="f367"/>
                    <a:pt x="f368" y="f369"/>
                  </a:cubicBezTo>
                  <a:cubicBezTo>
                    <a:pt x="f370" y="f371"/>
                    <a:pt x="f372" y="f373"/>
                    <a:pt x="f374" y="f375"/>
                  </a:cubicBezTo>
                  <a:cubicBezTo>
                    <a:pt x="f376" y="f377"/>
                    <a:pt x="f378" y="f379"/>
                    <a:pt x="f380" y="f381"/>
                  </a:cubicBezTo>
                  <a:cubicBezTo>
                    <a:pt x="f382" y="f383"/>
                    <a:pt x="f384" y="f385"/>
                    <a:pt x="f386" y="f387"/>
                  </a:cubicBezTo>
                  <a:cubicBezTo>
                    <a:pt x="f388" y="f389"/>
                    <a:pt x="f390" y="f391"/>
                    <a:pt x="f392" y="f393"/>
                  </a:cubicBezTo>
                  <a:cubicBezTo>
                    <a:pt x="f394" y="f395"/>
                    <a:pt x="f396" y="f397"/>
                    <a:pt x="f398" y="f399"/>
                  </a:cubicBezTo>
                  <a:lnTo>
                    <a:pt x="f400" y="f401"/>
                  </a:lnTo>
                  <a:cubicBezTo>
                    <a:pt x="f402" y="f403"/>
                    <a:pt x="f404" y="f405"/>
                    <a:pt x="f406" y="f407"/>
                  </a:cubicBezTo>
                  <a:cubicBezTo>
                    <a:pt x="f408" y="f409"/>
                    <a:pt x="f410" y="f411"/>
                    <a:pt x="f412" y="f413"/>
                  </a:cubicBezTo>
                  <a:cubicBezTo>
                    <a:pt x="f414" y="f415"/>
                    <a:pt x="f416" y="f417"/>
                    <a:pt x="f418" y="f419"/>
                  </a:cubicBezTo>
                  <a:lnTo>
                    <a:pt x="f420" y="f421"/>
                  </a:lnTo>
                  <a:cubicBezTo>
                    <a:pt x="f422" y="f423"/>
                    <a:pt x="f424" y="f425"/>
                    <a:pt x="f77" y="f78"/>
                  </a:cubicBezTo>
                  <a:close/>
                  <a:moveTo>
                    <a:pt x="f426" y="f427"/>
                  </a:moveTo>
                  <a:cubicBezTo>
                    <a:pt x="f428" y="f429"/>
                    <a:pt x="f430" y="f431"/>
                    <a:pt x="f432" y="f433"/>
                  </a:cubicBezTo>
                  <a:cubicBezTo>
                    <a:pt x="f434" y="f435"/>
                    <a:pt x="f436" y="f437"/>
                    <a:pt x="f438" y="f439"/>
                  </a:cubicBezTo>
                  <a:lnTo>
                    <a:pt x="f440" y="f4"/>
                  </a:lnTo>
                  <a:lnTo>
                    <a:pt x="f441" y="f442"/>
                  </a:lnTo>
                  <a:cubicBezTo>
                    <a:pt x="f443" y="f444"/>
                    <a:pt x="f445" y="f446"/>
                    <a:pt x="f447" y="f448"/>
                  </a:cubicBezTo>
                  <a:cubicBezTo>
                    <a:pt x="f449" y="f450"/>
                    <a:pt x="f451" y="f452"/>
                    <a:pt x="f453" y="f454"/>
                  </a:cubicBezTo>
                  <a:cubicBezTo>
                    <a:pt x="f455" y="f456"/>
                    <a:pt x="f457" y="f458"/>
                    <a:pt x="f459" y="f460"/>
                  </a:cubicBezTo>
                  <a:cubicBezTo>
                    <a:pt x="f461" y="f462"/>
                    <a:pt x="f463" y="f464"/>
                    <a:pt x="f465" y="f466"/>
                  </a:cubicBezTo>
                  <a:lnTo>
                    <a:pt x="f467" y="f468"/>
                  </a:lnTo>
                  <a:cubicBezTo>
                    <a:pt x="f469" y="f470"/>
                    <a:pt x="f471" y="f472"/>
                    <a:pt x="f473" y="f474"/>
                  </a:cubicBezTo>
                  <a:cubicBezTo>
                    <a:pt x="f475" y="f476"/>
                    <a:pt x="f477" y="f478"/>
                    <a:pt x="f479" y="f480"/>
                  </a:cubicBezTo>
                  <a:cubicBezTo>
                    <a:pt x="f481" y="f482"/>
                    <a:pt x="f483" y="f484"/>
                    <a:pt x="f485" y="f486"/>
                  </a:cubicBezTo>
                  <a:cubicBezTo>
                    <a:pt x="f487" y="f488"/>
                    <a:pt x="f489" y="f490"/>
                    <a:pt x="f491" y="f492"/>
                  </a:cubicBezTo>
                  <a:cubicBezTo>
                    <a:pt x="f493" y="f494"/>
                    <a:pt x="f495" y="f496"/>
                    <a:pt x="f426" y="f427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5" name="Oval 8">
              <a:extLst>
                <a:ext uri="{FF2B5EF4-FFF2-40B4-BE49-F238E27FC236}">
                  <a16:creationId xmlns:a16="http://schemas.microsoft.com/office/drawing/2014/main" id="{B6200CE6-BD68-1068-9DD4-763C22B87FD3}"/>
                </a:ext>
              </a:extLst>
            </p:cNvPr>
            <p:cNvSpPr/>
            <p:nvPr/>
          </p:nvSpPr>
          <p:spPr>
            <a:xfrm>
              <a:off x="6965204" y="1671111"/>
              <a:ext cx="581787" cy="62326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68057"/>
                <a:gd name="f4" fmla="val 3083879"/>
                <a:gd name="f5" fmla="val 1943022"/>
                <a:gd name="f6" fmla="val 2091435"/>
                <a:gd name="f7" fmla="val 2214809"/>
                <a:gd name="f8" fmla="val 107202"/>
                <a:gd name="f9" fmla="val 2232575"/>
                <a:gd name="f10" fmla="val 249298"/>
                <a:gd name="f11" fmla="val 2066806"/>
                <a:gd name="f12" fmla="val 323095"/>
                <a:gd name="f13" fmla="val 1966497"/>
                <a:gd name="f14" fmla="val 475331"/>
                <a:gd name="f15" fmla="val 1992863"/>
                <a:gd name="f16" fmla="val 623272"/>
                <a:gd name="f17" fmla="val 2032344"/>
                <a:gd name="f18" fmla="val 614884"/>
                <a:gd name="f19" fmla="val 2007703"/>
                <a:gd name="f20" fmla="val 472429"/>
                <a:gd name="f21" fmla="val 2119863"/>
                <a:gd name="f22" fmla="val 324636"/>
                <a:gd name="f23" fmla="val 2294697"/>
                <a:gd name="f24" fmla="val 266187"/>
                <a:gd name="f25" fmla="val 2304190"/>
                <a:gd name="f26" fmla="val 260641"/>
                <a:gd name="f27" fmla="val 2314409"/>
                <a:gd name="f28" fmla="val 260119"/>
                <a:gd name="f29" fmla="val 2324748"/>
                <a:gd name="f30" fmla="val 2491310"/>
                <a:gd name="f31" fmla="val 2626336"/>
                <a:gd name="f32" fmla="val 395145"/>
                <a:gd name="f33" fmla="val 561708"/>
                <a:gd name="f34" fmla="val 2609021"/>
                <a:gd name="f35" fmla="val 647481"/>
                <a:gd name="f36" fmla="val 656343"/>
                <a:gd name="f37" fmla="val 2762823"/>
                <a:gd name="f38" fmla="val 669742"/>
                <a:gd name="f39" fmla="val 2867295"/>
                <a:gd name="f40" fmla="val 786613"/>
                <a:gd name="f41" fmla="val 927882"/>
                <a:gd name="f42" fmla="val 2850464"/>
                <a:gd name="f43" fmla="val 1011252"/>
                <a:gd name="f44" fmla="val 2978255"/>
                <a:gd name="f45" fmla="val 1064152"/>
                <a:gd name="f46" fmla="val 1190111"/>
                <a:gd name="f47" fmla="val 1337042"/>
                <a:gd name="f48" fmla="val 1418703"/>
                <a:gd name="f49" fmla="val 3040320"/>
                <a:gd name="f50" fmla="val 1493884"/>
                <a:gd name="f51" fmla="val 2992210"/>
                <a:gd name="f52" fmla="val 1551889"/>
                <a:gd name="f53" fmla="val 2909241"/>
                <a:gd name="f54" fmla="val 1651289"/>
                <a:gd name="f55" fmla="val 2791782"/>
                <a:gd name="f56" fmla="val 1696238"/>
                <a:gd name="f57" fmla="val 2686704"/>
                <a:gd name="f58" fmla="val 1660749"/>
                <a:gd name="f59" fmla="val 2673794"/>
                <a:gd name="f60" fmla="val 1698968"/>
                <a:gd name="f61" fmla="val 2768232"/>
                <a:gd name="f62" fmla="val 1730865"/>
                <a:gd name="f63" fmla="val 2870956"/>
                <a:gd name="f64" fmla="val 1707121"/>
                <a:gd name="f65" fmla="val 2955415"/>
                <a:gd name="f66" fmla="val 1640323"/>
                <a:gd name="f67" fmla="val 2993943"/>
                <a:gd name="f68" fmla="val 1688574"/>
                <a:gd name="f69" fmla="val 3012247"/>
                <a:gd name="f70" fmla="val 1750635"/>
                <a:gd name="f71" fmla="val 1816968"/>
                <a:gd name="f72" fmla="val 1986406"/>
                <a:gd name="f73" fmla="val 2892829"/>
                <a:gd name="f74" fmla="val 2127952"/>
                <a:gd name="f75" fmla="val 2733451"/>
                <a:gd name="f76" fmla="val 2161496"/>
                <a:gd name="f77" fmla="val 2570803"/>
                <a:gd name="f78" fmla="val 2185843"/>
                <a:gd name="f79" fmla="val 2422847"/>
                <a:gd name="f80" fmla="val 2122052"/>
                <a:gd name="f81" fmla="val 2373218"/>
                <a:gd name="f82" fmla="val 2004561"/>
                <a:gd name="f83" fmla="val 2397575"/>
                <a:gd name="f84" fmla="val 1987765"/>
                <a:gd name="f85" fmla="val 2417022"/>
                <a:gd name="f86" fmla="val 1964396"/>
                <a:gd name="f87" fmla="val 2431421"/>
                <a:gd name="f88" fmla="val 1936987"/>
                <a:gd name="f89" fmla="val 2469123"/>
                <a:gd name="f90" fmla="val 1865220"/>
                <a:gd name="f91" fmla="val 2466430"/>
                <a:gd name="f92" fmla="val 1776674"/>
                <a:gd name="f93" fmla="val 2424327"/>
                <a:gd name="f94" fmla="val 1703750"/>
                <a:gd name="f95" fmla="val 2390880"/>
                <a:gd name="f96" fmla="val 1723060"/>
                <a:gd name="f97" fmla="val 2426033"/>
                <a:gd name="f98" fmla="val 1783948"/>
                <a:gd name="f99" fmla="val 2428758"/>
                <a:gd name="f100" fmla="val 1857660"/>
                <a:gd name="f101" fmla="val 2398065"/>
                <a:gd name="f102" fmla="val 1917447"/>
                <a:gd name="f103" fmla="val 2386618"/>
                <a:gd name="f104" fmla="val 1939743"/>
                <a:gd name="f105" fmla="val 2371177"/>
                <a:gd name="f106" fmla="val 1958844"/>
                <a:gd name="f107" fmla="val 2348681"/>
                <a:gd name="f108" fmla="val 1969064"/>
                <a:gd name="f109" fmla="val 2314536"/>
                <a:gd name="f110" fmla="val 1978212"/>
                <a:gd name="f111" fmla="val 2320989"/>
                <a:gd name="f112" fmla="val 1994504"/>
                <a:gd name="f113" fmla="val 2292439"/>
                <a:gd name="f114" fmla="val 2010252"/>
                <a:gd name="f115" fmla="val 2259301"/>
                <a:gd name="f116" fmla="val 2017439"/>
                <a:gd name="f117" fmla="val 2224883"/>
                <a:gd name="f118" fmla="val 2015050"/>
                <a:gd name="f119" fmla="val 2157880"/>
                <a:gd name="f120" fmla="val 2010397"/>
                <a:gd name="f121" fmla="val 2096183"/>
                <a:gd name="f122" fmla="val 1970105"/>
                <a:gd name="f123" fmla="val 2062112"/>
                <a:gd name="f124" fmla="val 1908746"/>
                <a:gd name="f125" fmla="val 2028307"/>
                <a:gd name="f126" fmla="val 1927422"/>
                <a:gd name="f127" fmla="val 2069101"/>
                <a:gd name="f128" fmla="val 2000945"/>
                <a:gd name="f129" fmla="val 2143517"/>
                <a:gd name="f130" fmla="val 2048870"/>
                <a:gd name="f131" fmla="val 2224395"/>
                <a:gd name="f132" fmla="val 2053708"/>
                <a:gd name="f133" fmla="val 2263912"/>
                <a:gd name="f134" fmla="val 2056070"/>
                <a:gd name="f135" fmla="val 2302036"/>
                <a:gd name="f136" fmla="val 2047984"/>
                <a:gd name="f137" fmla="val 2335071"/>
                <a:gd name="f138" fmla="val 2030056"/>
                <a:gd name="f139" fmla="val 2400196"/>
                <a:gd name="f140" fmla="val 2159379"/>
                <a:gd name="f141" fmla="val 2567325"/>
                <a:gd name="f142" fmla="val 2230480"/>
                <a:gd name="f143" fmla="val 2748680"/>
                <a:gd name="f144" fmla="val 2204554"/>
                <a:gd name="f145" fmla="val 2767068"/>
                <a:gd name="f146" fmla="val 2240602"/>
                <a:gd name="f147" fmla="val 2774723"/>
                <a:gd name="f148" fmla="val 2281713"/>
                <a:gd name="f149" fmla="val 2324613"/>
                <a:gd name="f150" fmla="val 2444667"/>
                <a:gd name="f151" fmla="val 2714770"/>
                <a:gd name="f152" fmla="val 2550720"/>
                <a:gd name="f153" fmla="val 2619461"/>
                <a:gd name="f154" fmla="val 2609132"/>
                <a:gd name="f155" fmla="val 2594093"/>
                <a:gd name="f156" fmla="val 2739763"/>
                <a:gd name="f157" fmla="val 2496512"/>
                <a:gd name="f158" fmla="val 2844553"/>
                <a:gd name="f159" fmla="val 2368919"/>
                <a:gd name="f160" fmla="val 2876858"/>
                <a:gd name="f161" fmla="val 2184369"/>
                <a:gd name="f162" fmla="val 2908073"/>
                <a:gd name="f163" fmla="val 2016372"/>
                <a:gd name="f164" fmla="val 2826285"/>
                <a:gd name="f165" fmla="val 1978290"/>
                <a:gd name="f166" fmla="val 2684161"/>
                <a:gd name="f167" fmla="val 1939323"/>
                <a:gd name="f168" fmla="val 2694602"/>
                <a:gd name="f169" fmla="val 1970494"/>
                <a:gd name="f170" fmla="val 2810931"/>
                <a:gd name="f171" fmla="val 2075973"/>
                <a:gd name="f172" fmla="val 2892306"/>
                <a:gd name="f173" fmla="val 2210223"/>
                <a:gd name="f174" fmla="val 2912307"/>
                <a:gd name="f175" fmla="val 2165434"/>
                <a:gd name="f176" fmla="val 3014618"/>
                <a:gd name="f177" fmla="val 2062317"/>
                <a:gd name="f178" fmla="val 1804718"/>
                <a:gd name="f179" fmla="val 1736151"/>
                <a:gd name="f180" fmla="val 2990782"/>
                <a:gd name="f181" fmla="val 1657612"/>
                <a:gd name="f182" fmla="val 2862428"/>
                <a:gd name="f183" fmla="val 1632100"/>
                <a:gd name="f184" fmla="val 2775963"/>
                <a:gd name="f185" fmla="val 1598588"/>
                <a:gd name="f186" fmla="val 2449530"/>
                <a:gd name="f187" fmla="val 1653064"/>
                <a:gd name="f188" fmla="val 2147091"/>
                <a:gd name="f189" fmla="val 1775302"/>
                <a:gd name="f190" fmla="val 2294672"/>
                <a:gd name="f191" fmla="val 1947360"/>
                <a:gd name="f192" fmla="val 2360889"/>
                <a:gd name="f193" fmla="val 2101389"/>
                <a:gd name="f194" fmla="val 2319520"/>
                <a:gd name="f195" fmla="val 2085913"/>
                <a:gd name="f196" fmla="val 2268654"/>
                <a:gd name="f197" fmla="val 1935632"/>
                <a:gd name="f198" fmla="val 2308197"/>
                <a:gd name="f199" fmla="val 1765039"/>
                <a:gd name="f200" fmla="val 2228547"/>
                <a:gd name="f201" fmla="val 1652548"/>
                <a:gd name="f202" fmla="val 2065927"/>
                <a:gd name="f203" fmla="val 1594744"/>
                <a:gd name="f204" fmla="val 1988631"/>
                <a:gd name="f205" fmla="val 1552933"/>
                <a:gd name="f206" fmla="val 1543383"/>
                <a:gd name="f207" fmla="val 1647107"/>
                <a:gd name="f208" fmla="val 1210118"/>
                <a:gd name="f209" fmla="val 1757451"/>
                <a:gd name="f210" fmla="val 1073526"/>
                <a:gd name="f211" fmla="val 1924310"/>
                <a:gd name="f212" fmla="val 1023711"/>
                <a:gd name="f213" fmla="val 2044795"/>
                <a:gd name="f214" fmla="val 1095494"/>
                <a:gd name="f215" fmla="val 2046624"/>
                <a:gd name="f216" fmla="val 1092427"/>
                <a:gd name="f217" fmla="val 2044963"/>
                <a:gd name="f218" fmla="val 1115904"/>
                <a:gd name="f219" fmla="val 2049817"/>
                <a:gd name="f220" fmla="val 1139574"/>
                <a:gd name="f221" fmla="val 2059741"/>
                <a:gd name="f222" fmla="val 1162003"/>
                <a:gd name="f223" fmla="val 2085174"/>
                <a:gd name="f224" fmla="val 1219476"/>
                <a:gd name="f225" fmla="val 2140055"/>
                <a:gd name="f226" fmla="val 1259997"/>
                <a:gd name="f227" fmla="val 2204060"/>
                <a:gd name="f228" fmla="val 1268556"/>
                <a:gd name="f229" fmla="val 2208020"/>
                <a:gd name="f230" fmla="val 1238949"/>
                <a:gd name="f231" fmla="val 2154665"/>
                <a:gd name="f232" fmla="val 1231814"/>
                <a:gd name="f233" fmla="val 2108853"/>
                <a:gd name="f234" fmla="val 1198319"/>
                <a:gd name="f235" fmla="val 2087448"/>
                <a:gd name="f236" fmla="val 1150798"/>
                <a:gd name="f237" fmla="val 2064784"/>
                <a:gd name="f238" fmla="val 1100476"/>
                <a:gd name="f239" fmla="val 2073123"/>
                <a:gd name="f240" fmla="val 1042569"/>
                <a:gd name="f241" fmla="val 2109077"/>
                <a:gd name="f242" fmla="val 1000639"/>
                <a:gd name="f243" fmla="val 2142987"/>
                <a:gd name="f244" fmla="val 961090"/>
                <a:gd name="f245" fmla="val 2196315"/>
                <a:gd name="f246" fmla="val 941798"/>
                <a:gd name="f247" fmla="val 2249471"/>
                <a:gd name="f248" fmla="val 949847"/>
                <a:gd name="f249" fmla="val 2253988"/>
                <a:gd name="f250" fmla="val 920317"/>
                <a:gd name="f251" fmla="val 2190211"/>
                <a:gd name="f252" fmla="val 910645"/>
                <a:gd name="f253" fmla="val 2126205"/>
                <a:gd name="f254" fmla="val 934132"/>
                <a:gd name="f255" fmla="val 2085632"/>
                <a:gd name="f256" fmla="val 982099"/>
                <a:gd name="f257" fmla="val 2052614"/>
                <a:gd name="f258" fmla="val 1055246"/>
                <a:gd name="f259" fmla="val 1928226"/>
                <a:gd name="f260" fmla="val 988072"/>
                <a:gd name="f261" fmla="val 1765306"/>
                <a:gd name="f262" fmla="val 1028878"/>
                <a:gd name="f263" fmla="val 1646726"/>
                <a:gd name="f264" fmla="val 1149851"/>
                <a:gd name="f265" fmla="val 1576863"/>
                <a:gd name="f266" fmla="val 1018908"/>
                <a:gd name="f267" fmla="val 1584053"/>
                <a:gd name="f268" fmla="val 461235"/>
                <a:gd name="f269" fmla="val 1633436"/>
                <a:gd name="f270" fmla="val 269593"/>
                <a:gd name="f271" fmla="val 1697428"/>
                <a:gd name="f272" fmla="val 119029"/>
                <a:gd name="f273" fmla="val 1776459"/>
                <a:gd name="f274" fmla="val 1125035"/>
                <a:gd name="f275" fmla="val 1263339"/>
                <a:gd name="f276" fmla="val 1331906"/>
                <a:gd name="f277" fmla="val 93097"/>
                <a:gd name="f278" fmla="val 1410445"/>
                <a:gd name="f279" fmla="val 221451"/>
                <a:gd name="f280" fmla="val 1435957"/>
                <a:gd name="f281" fmla="val 307916"/>
                <a:gd name="f282" fmla="val 1469469"/>
                <a:gd name="f283" fmla="val 634350"/>
                <a:gd name="f284" fmla="val 1414993"/>
                <a:gd name="f285" fmla="val 936788"/>
                <a:gd name="f286" fmla="val 1292755"/>
                <a:gd name="f287" fmla="val 789207"/>
                <a:gd name="f288" fmla="val 1120697"/>
                <a:gd name="f289" fmla="val 722990"/>
                <a:gd name="f290" fmla="val 966668"/>
                <a:gd name="f291" fmla="val 764359"/>
                <a:gd name="f292" fmla="val 982144"/>
                <a:gd name="f293" fmla="val 815225"/>
                <a:gd name="f294" fmla="val 1132425"/>
                <a:gd name="f295" fmla="val 775682"/>
                <a:gd name="f296" fmla="val 1303018"/>
                <a:gd name="f297" fmla="val 855332"/>
                <a:gd name="f298" fmla="val 1415509"/>
                <a:gd name="f299" fmla="val 1017952"/>
                <a:gd name="f300" fmla="val 1473313"/>
                <a:gd name="f301" fmla="val 1095249"/>
                <a:gd name="f302" fmla="val 1515123"/>
                <a:gd name="f303" fmla="val 1540497"/>
                <a:gd name="f304" fmla="val 1420950"/>
                <a:gd name="f305" fmla="val 1873762"/>
                <a:gd name="f306" fmla="val 1310606"/>
                <a:gd name="f307" fmla="val 2010353"/>
                <a:gd name="f308" fmla="val 1143747"/>
                <a:gd name="f309" fmla="val 2060168"/>
                <a:gd name="f310" fmla="val 1023262"/>
                <a:gd name="f311" fmla="val 1988385"/>
                <a:gd name="f312" fmla="val 1021433"/>
                <a:gd name="f313" fmla="val 1991453"/>
                <a:gd name="f314" fmla="val 1023094"/>
                <a:gd name="f315" fmla="val 1967976"/>
                <a:gd name="f316" fmla="val 1018240"/>
                <a:gd name="f317" fmla="val 1944306"/>
                <a:gd name="f318" fmla="val 1008316"/>
                <a:gd name="f319" fmla="val 1921877"/>
                <a:gd name="f320" fmla="val 982883"/>
                <a:gd name="f321" fmla="val 1864403"/>
                <a:gd name="f322" fmla="val 928002"/>
                <a:gd name="f323" fmla="val 1823883"/>
                <a:gd name="f324" fmla="val 863997"/>
                <a:gd name="f325" fmla="val 1815323"/>
                <a:gd name="f326" fmla="val 860037"/>
                <a:gd name="f327" fmla="val 1844930"/>
                <a:gd name="f328" fmla="val 913392"/>
                <a:gd name="f329" fmla="val 1852066"/>
                <a:gd name="f330" fmla="val 959204"/>
                <a:gd name="f331" fmla="val 1885560"/>
                <a:gd name="f332" fmla="val 980609"/>
                <a:gd name="f333" fmla="val 1933082"/>
                <a:gd name="f334" fmla="val 1003273"/>
                <a:gd name="f335" fmla="val 1983404"/>
                <a:gd name="f336" fmla="val 994934"/>
                <a:gd name="f337" fmla="val 2041310"/>
                <a:gd name="f338" fmla="val 958980"/>
                <a:gd name="f339" fmla="val 2083241"/>
                <a:gd name="f340" fmla="val 925070"/>
                <a:gd name="f341" fmla="val 2122789"/>
                <a:gd name="f342" fmla="val 871742"/>
                <a:gd name="f343" fmla="val 2142082"/>
                <a:gd name="f344" fmla="val 818586"/>
                <a:gd name="f345" fmla="val 2134033"/>
                <a:gd name="f346" fmla="val 814069"/>
                <a:gd name="f347" fmla="val 2163562"/>
                <a:gd name="f348" fmla="val 877846"/>
                <a:gd name="f349" fmla="val 2173235"/>
                <a:gd name="f350" fmla="val 941852"/>
                <a:gd name="f351" fmla="val 2149747"/>
                <a:gd name="f352" fmla="val 982425"/>
                <a:gd name="f353" fmla="val 2101780"/>
                <a:gd name="f354" fmla="val 1015443"/>
                <a:gd name="f355" fmla="val 2028633"/>
                <a:gd name="f356" fmla="val 1139831"/>
                <a:gd name="f357" fmla="val 2095808"/>
                <a:gd name="f358" fmla="val 1302751"/>
                <a:gd name="f359" fmla="val 2055001"/>
                <a:gd name="f360" fmla="val 1421331"/>
                <a:gd name="f361" fmla="val 1934029"/>
                <a:gd name="f362" fmla="val 1491194"/>
                <a:gd name="f363" fmla="val 2064971"/>
                <a:gd name="f364" fmla="val 1484003"/>
                <a:gd name="f365" fmla="val 2622644"/>
                <a:gd name="f366" fmla="val 1434621"/>
                <a:gd name="f367" fmla="val 2814287"/>
                <a:gd name="f368" fmla="val 1370629"/>
                <a:gd name="f369" fmla="val 2964850"/>
                <a:gd name="f370" fmla="val 1291598"/>
                <a:gd name="f371" fmla="val 976622"/>
                <a:gd name="f372" fmla="val 853248"/>
                <a:gd name="f373" fmla="val 2976677"/>
                <a:gd name="f374" fmla="val 835482"/>
                <a:gd name="f375" fmla="val 2834581"/>
                <a:gd name="f376" fmla="val 1001251"/>
                <a:gd name="f377" fmla="val 2760784"/>
                <a:gd name="f378" fmla="val 1101560"/>
                <a:gd name="f379" fmla="val 2608549"/>
                <a:gd name="f380" fmla="val 1075194"/>
                <a:gd name="f381" fmla="val 2460607"/>
                <a:gd name="f382" fmla="val 1035713"/>
                <a:gd name="f383" fmla="val 2468996"/>
                <a:gd name="f384" fmla="val 1060354"/>
                <a:gd name="f385" fmla="val 2611450"/>
                <a:gd name="f386" fmla="val 948194"/>
                <a:gd name="f387" fmla="val 2759243"/>
                <a:gd name="f388" fmla="val 773360"/>
                <a:gd name="f389" fmla="val 2817692"/>
                <a:gd name="f390" fmla="val 763867"/>
                <a:gd name="f391" fmla="val 2823239"/>
                <a:gd name="f392" fmla="val 753648"/>
                <a:gd name="f393" fmla="val 2823760"/>
                <a:gd name="f394" fmla="val 743309"/>
                <a:gd name="f395" fmla="val 576747"/>
                <a:gd name="f396" fmla="val 441721"/>
                <a:gd name="f397" fmla="val 2688734"/>
                <a:gd name="f398" fmla="val 2522172"/>
                <a:gd name="f399" fmla="val 459036"/>
                <a:gd name="f400" fmla="val 2436399"/>
                <a:gd name="f401" fmla="val 2427537"/>
                <a:gd name="f402" fmla="val 305234"/>
                <a:gd name="f403" fmla="val 2414137"/>
                <a:gd name="f404" fmla="val 200762"/>
                <a:gd name="f405" fmla="val 2297266"/>
                <a:gd name="f406" fmla="val 2155997"/>
                <a:gd name="f407" fmla="val 217593"/>
                <a:gd name="f408" fmla="val 2072628"/>
                <a:gd name="f409" fmla="val 89802"/>
                <a:gd name="f410" fmla="val 2019727"/>
                <a:gd name="f411" fmla="val 1893768"/>
                <a:gd name="f412" fmla="val 1746838"/>
                <a:gd name="f413" fmla="val 1665177"/>
                <a:gd name="f414" fmla="val 27737"/>
                <a:gd name="f415" fmla="val 1589996"/>
                <a:gd name="f416" fmla="val 75847"/>
                <a:gd name="f417" fmla="val 1531990"/>
                <a:gd name="f418" fmla="val 158816"/>
                <a:gd name="f419" fmla="val 1432590"/>
                <a:gd name="f420" fmla="val 276275"/>
                <a:gd name="f421" fmla="val 1387641"/>
                <a:gd name="f422" fmla="val 381353"/>
                <a:gd name="f423" fmla="val 1423131"/>
                <a:gd name="f424" fmla="val 394263"/>
                <a:gd name="f425" fmla="val 1384911"/>
                <a:gd name="f426" fmla="val 299825"/>
                <a:gd name="f427" fmla="val 1353014"/>
                <a:gd name="f428" fmla="val 197101"/>
                <a:gd name="f429" fmla="val 1376758"/>
                <a:gd name="f430" fmla="val 112642"/>
                <a:gd name="f431" fmla="val 1443556"/>
                <a:gd name="f432" fmla="val 74114"/>
                <a:gd name="f433" fmla="val 1395305"/>
                <a:gd name="f434" fmla="val 55810"/>
                <a:gd name="f435" fmla="val 1333244"/>
                <a:gd name="f436" fmla="val 1266911"/>
                <a:gd name="f437" fmla="val 1097473"/>
                <a:gd name="f438" fmla="val 175228"/>
                <a:gd name="f439" fmla="val 955927"/>
                <a:gd name="f440" fmla="val 334606"/>
                <a:gd name="f441" fmla="val 922383"/>
                <a:gd name="f442" fmla="val 497254"/>
                <a:gd name="f443" fmla="val 898036"/>
                <a:gd name="f444" fmla="val 645210"/>
                <a:gd name="f445" fmla="val 961827"/>
                <a:gd name="f446" fmla="val 694839"/>
                <a:gd name="f447" fmla="val 1079319"/>
                <a:gd name="f448" fmla="val 670482"/>
                <a:gd name="f449" fmla="val 1096114"/>
                <a:gd name="f450" fmla="val 651035"/>
                <a:gd name="f451" fmla="val 1119484"/>
                <a:gd name="f452" fmla="val 636636"/>
                <a:gd name="f453" fmla="val 1146893"/>
                <a:gd name="f454" fmla="val 598934"/>
                <a:gd name="f455" fmla="val 1218660"/>
                <a:gd name="f456" fmla="val 601627"/>
                <a:gd name="f457" fmla="val 1307205"/>
                <a:gd name="f458" fmla="val 643730"/>
                <a:gd name="f459" fmla="val 1380130"/>
                <a:gd name="f460" fmla="val 677177"/>
                <a:gd name="f461" fmla="val 1360819"/>
                <a:gd name="f462" fmla="val 642024"/>
                <a:gd name="f463" fmla="val 1299932"/>
                <a:gd name="f464" fmla="val 639299"/>
                <a:gd name="f465" fmla="val 1226219"/>
                <a:gd name="f466" fmla="val 669992"/>
                <a:gd name="f467" fmla="val 1166433"/>
                <a:gd name="f468" fmla="val 681439"/>
                <a:gd name="f469" fmla="val 1144136"/>
                <a:gd name="f470" fmla="val 696880"/>
                <a:gd name="f471" fmla="val 1125036"/>
                <a:gd name="f472" fmla="val 719376"/>
                <a:gd name="f473" fmla="val 1114815"/>
                <a:gd name="f474" fmla="val 753521"/>
                <a:gd name="f475" fmla="val 1105667"/>
                <a:gd name="f476" fmla="val 747068"/>
                <a:gd name="f477" fmla="val 1089375"/>
                <a:gd name="f478" fmla="val 775618"/>
                <a:gd name="f479" fmla="val 1073627"/>
                <a:gd name="f480" fmla="val 808756"/>
                <a:gd name="f481" fmla="val 1066440"/>
                <a:gd name="f482" fmla="val 843174"/>
                <a:gd name="f483" fmla="val 1068829"/>
                <a:gd name="f484" fmla="val 910177"/>
                <a:gd name="f485" fmla="val 1073482"/>
                <a:gd name="f486" fmla="val 971874"/>
                <a:gd name="f487" fmla="val 1113774"/>
                <a:gd name="f488" fmla="val 1005945"/>
                <a:gd name="f489" fmla="val 1175134"/>
                <a:gd name="f490" fmla="val 1039750"/>
                <a:gd name="f491" fmla="val 1156458"/>
                <a:gd name="f492" fmla="val 998956"/>
                <a:gd name="f493" fmla="val 1082934"/>
                <a:gd name="f494" fmla="val 924540"/>
                <a:gd name="f495" fmla="val 1035010"/>
                <a:gd name="f496" fmla="val 843662"/>
                <a:gd name="f497" fmla="val 1030172"/>
                <a:gd name="f498" fmla="val 804145"/>
                <a:gd name="f499" fmla="val 1027809"/>
                <a:gd name="f500" fmla="val 766021"/>
                <a:gd name="f501" fmla="val 1035895"/>
                <a:gd name="f502" fmla="val 732986"/>
                <a:gd name="f503" fmla="val 1053824"/>
                <a:gd name="f504" fmla="val 667861"/>
                <a:gd name="f505" fmla="val 924500"/>
                <a:gd name="f506" fmla="val 500732"/>
                <a:gd name="f507" fmla="val 853399"/>
                <a:gd name="f508" fmla="val 319377"/>
                <a:gd name="f509" fmla="val 879325"/>
                <a:gd name="f510" fmla="val 300989"/>
                <a:gd name="f511" fmla="val 843277"/>
                <a:gd name="f512" fmla="val 293334"/>
                <a:gd name="f513" fmla="val 802167"/>
                <a:gd name="f514" fmla="val 759266"/>
                <a:gd name="f515" fmla="val 639212"/>
                <a:gd name="f516" fmla="val 353287"/>
                <a:gd name="f517" fmla="val 533159"/>
                <a:gd name="f518" fmla="val 448596"/>
                <a:gd name="f519" fmla="val 474747"/>
                <a:gd name="f520" fmla="val 473964"/>
                <a:gd name="f521" fmla="val 344116"/>
                <a:gd name="f522" fmla="val 571545"/>
                <a:gd name="f523" fmla="val 239326"/>
                <a:gd name="f524" fmla="val 699138"/>
                <a:gd name="f525" fmla="val 207021"/>
                <a:gd name="f526" fmla="val 883688"/>
                <a:gd name="f527" fmla="val 175806"/>
                <a:gd name="f528" fmla="val 1051685"/>
                <a:gd name="f529" fmla="val 257594"/>
                <a:gd name="f530" fmla="val 1089767"/>
                <a:gd name="f531" fmla="val 399718"/>
                <a:gd name="f532" fmla="val 1128734"/>
                <a:gd name="f533" fmla="val 389277"/>
                <a:gd name="f534" fmla="val 1097563"/>
                <a:gd name="f535" fmla="val 272948"/>
                <a:gd name="f536" fmla="val 992084"/>
                <a:gd name="f537" fmla="val 191573"/>
                <a:gd name="f538" fmla="val 857834"/>
                <a:gd name="f539" fmla="val 171572"/>
                <a:gd name="f540" fmla="val 902623"/>
                <a:gd name="f541" fmla="val 69261"/>
                <a:gd name="f542" fmla="val 1005740"/>
                <a:gd name="f543" fmla="*/ f0 1 3068057"/>
                <a:gd name="f544" fmla="*/ f1 1 3083879"/>
                <a:gd name="f545" fmla="val f2"/>
                <a:gd name="f546" fmla="val f3"/>
                <a:gd name="f547" fmla="val f4"/>
                <a:gd name="f548" fmla="+- f547 0 f545"/>
                <a:gd name="f549" fmla="+- f546 0 f545"/>
                <a:gd name="f550" fmla="*/ f549 1 3068057"/>
                <a:gd name="f551" fmla="*/ f548 1 3083879"/>
                <a:gd name="f552" fmla="*/ f545 1 f550"/>
                <a:gd name="f553" fmla="*/ f546 1 f550"/>
                <a:gd name="f554" fmla="*/ f545 1 f551"/>
                <a:gd name="f555" fmla="*/ f547 1 f551"/>
                <a:gd name="f556" fmla="*/ f552 f543 1"/>
                <a:gd name="f557" fmla="*/ f553 f543 1"/>
                <a:gd name="f558" fmla="*/ f555 f544 1"/>
                <a:gd name="f559" fmla="*/ f554 f5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6" t="f559" r="f557" b="f558"/>
              <a:pathLst>
                <a:path w="3068057" h="30838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1" y="f33"/>
                  </a:cubicBezTo>
                  <a:lnTo>
                    <a:pt x="f34" y="f35"/>
                  </a:lnTo>
                  <a:lnTo>
                    <a:pt x="f31" y="f35"/>
                  </a:lnTo>
                  <a:lnTo>
                    <a:pt x="f31" y="f36"/>
                  </a:lnTo>
                  <a:cubicBezTo>
                    <a:pt x="f37" y="f38"/>
                    <a:pt x="f39" y="f40"/>
                    <a:pt x="f39" y="f41"/>
                  </a:cubicBezTo>
                  <a:lnTo>
                    <a:pt x="f42" y="f43"/>
                  </a:lnTo>
                  <a:cubicBezTo>
                    <a:pt x="f44" y="f45"/>
                    <a:pt x="f3" y="f46"/>
                    <a:pt x="f3" y="f47"/>
                  </a:cubicBezTo>
                  <a:cubicBezTo>
                    <a:pt x="f3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69" y="f71"/>
                  </a:cubicBezTo>
                  <a:cubicBezTo>
                    <a:pt x="f69" y="f72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lnTo>
                    <a:pt x="f109" y="f110"/>
                  </a:lnTo>
                  <a:lnTo>
                    <a:pt x="f111" y="f112"/>
                  </a:lnTo>
                  <a:cubicBezTo>
                    <a:pt x="f113" y="f114"/>
                    <a:pt x="f115" y="f116"/>
                    <a:pt x="f117" y="f118"/>
                  </a:cubicBezTo>
                  <a:cubicBezTo>
                    <a:pt x="f119" y="f120"/>
                    <a:pt x="f121" y="f122"/>
                    <a:pt x="f123" y="f124"/>
                  </a:cubicBezTo>
                  <a:lnTo>
                    <a:pt x="f125" y="f126"/>
                  </a:lnTo>
                  <a:cubicBezTo>
                    <a:pt x="f127" y="f128"/>
                    <a:pt x="f129" y="f130"/>
                    <a:pt x="f131" y="f132"/>
                  </a:cubicBez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7" y="f149"/>
                  </a:cubicBezTo>
                  <a:cubicBezTo>
                    <a:pt x="f147" y="f150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lnTo>
                    <a:pt x="f167" y="f168"/>
                  </a:lnTo>
                  <a:cubicBezTo>
                    <a:pt x="f169" y="f170"/>
                    <a:pt x="f171" y="f172"/>
                    <a:pt x="f173" y="f174"/>
                  </a:cubicBezTo>
                  <a:cubicBezTo>
                    <a:pt x="f175" y="f176"/>
                    <a:pt x="f177" y="f4"/>
                    <a:pt x="f5" y="f4"/>
                  </a:cubicBezTo>
                  <a:cubicBezTo>
                    <a:pt x="f178" y="f4"/>
                    <a:pt x="f179" y="f180"/>
                    <a:pt x="f181" y="f182"/>
                  </a:cubicBezTo>
                  <a:cubicBezTo>
                    <a:pt x="f183" y="f184"/>
                    <a:pt x="f185" y="f186"/>
                    <a:pt x="f187" y="f188"/>
                  </a:cubicBezTo>
                  <a:cubicBezTo>
                    <a:pt x="f189" y="f190"/>
                    <a:pt x="f191" y="f192"/>
                    <a:pt x="f193" y="f194"/>
                  </a:cubicBezTo>
                  <a:lnTo>
                    <a:pt x="f195" y="f196"/>
                  </a:lnTo>
                  <a:cubicBezTo>
                    <a:pt x="f197" y="f198"/>
                    <a:pt x="f199" y="f200"/>
                    <a:pt x="f201" y="f202"/>
                  </a:cubicBezTo>
                  <a:cubicBezTo>
                    <a:pt x="f203" y="f204"/>
                    <a:pt x="f205" y="f206"/>
                    <a:pt x="f207" y="f208"/>
                  </a:cubicBezTo>
                  <a:cubicBezTo>
                    <a:pt x="f209" y="f210"/>
                    <a:pt x="f211" y="f212"/>
                    <a:pt x="f213" y="f214"/>
                  </a:cubicBezTo>
                  <a:lnTo>
                    <a:pt x="f215" y="f216"/>
                  </a:lnTo>
                  <a:cubicBezTo>
                    <a:pt x="f217" y="f218"/>
                    <a:pt x="f219" y="f220"/>
                    <a:pt x="f221" y="f222"/>
                  </a:cubicBezTo>
                  <a:cubicBezTo>
                    <a:pt x="f223" y="f224"/>
                    <a:pt x="f225" y="f226"/>
                    <a:pt x="f227" y="f228"/>
                  </a:cubicBezTo>
                  <a:lnTo>
                    <a:pt x="f229" y="f230"/>
                  </a:lnTo>
                  <a:cubicBezTo>
                    <a:pt x="f231" y="f232"/>
                    <a:pt x="f233" y="f234"/>
                    <a:pt x="f235" y="f236"/>
                  </a:cubicBezTo>
                  <a:cubicBezTo>
                    <a:pt x="f237" y="f238"/>
                    <a:pt x="f239" y="f240"/>
                    <a:pt x="f241" y="f242"/>
                  </a:cubicBezTo>
                  <a:cubicBezTo>
                    <a:pt x="f243" y="f244"/>
                    <a:pt x="f245" y="f246"/>
                    <a:pt x="f247" y="f248"/>
                  </a:cubicBezTo>
                  <a:lnTo>
                    <a:pt x="f249" y="f250"/>
                  </a:lnTo>
                  <a:cubicBezTo>
                    <a:pt x="f251" y="f252"/>
                    <a:pt x="f253" y="f254"/>
                    <a:pt x="f255" y="f256"/>
                  </a:cubicBezTo>
                  <a:lnTo>
                    <a:pt x="f257" y="f258"/>
                  </a:lnTo>
                  <a:cubicBezTo>
                    <a:pt x="f259" y="f260"/>
                    <a:pt x="f261" y="f262"/>
                    <a:pt x="f263" y="f264"/>
                  </a:cubicBezTo>
                  <a:cubicBezTo>
                    <a:pt x="f265" y="f266"/>
                    <a:pt x="f267" y="f268"/>
                    <a:pt x="f269" y="f270"/>
                  </a:cubicBezTo>
                  <a:cubicBezTo>
                    <a:pt x="f271" y="f272"/>
                    <a:pt x="f273" y="f2"/>
                    <a:pt x="f5" y="f2"/>
                  </a:cubicBezTo>
                  <a:close/>
                  <a:moveTo>
                    <a:pt x="f274" y="f2"/>
                  </a:moveTo>
                  <a:cubicBezTo>
                    <a:pt x="f275" y="f2"/>
                    <a:pt x="f276" y="f277"/>
                    <a:pt x="f278" y="f279"/>
                  </a:cubicBezTo>
                  <a:cubicBezTo>
                    <a:pt x="f280" y="f281"/>
                    <a:pt x="f282" y="f283"/>
                    <a:pt x="f284" y="f285"/>
                  </a:cubicBezTo>
                  <a:cubicBezTo>
                    <a:pt x="f286" y="f287"/>
                    <a:pt x="f288" y="f289"/>
                    <a:pt x="f290" y="f291"/>
                  </a:cubicBezTo>
                  <a:lnTo>
                    <a:pt x="f292" y="f293"/>
                  </a:lnTo>
                  <a:cubicBezTo>
                    <a:pt x="f294" y="f295"/>
                    <a:pt x="f296" y="f297"/>
                    <a:pt x="f298" y="f299"/>
                  </a:cubicBezTo>
                  <a:cubicBezTo>
                    <a:pt x="f300" y="f301"/>
                    <a:pt x="f302" y="f303"/>
                    <a:pt x="f304" y="f305"/>
                  </a:cubicBezTo>
                  <a:cubicBezTo>
                    <a:pt x="f306" y="f307"/>
                    <a:pt x="f308" y="f309"/>
                    <a:pt x="f310" y="f311"/>
                  </a:cubicBezTo>
                  <a:lnTo>
                    <a:pt x="f312" y="f313"/>
                  </a:lnTo>
                  <a:cubicBezTo>
                    <a:pt x="f314" y="f315"/>
                    <a:pt x="f316" y="f317"/>
                    <a:pt x="f318" y="f319"/>
                  </a:cubicBezTo>
                  <a:cubicBezTo>
                    <a:pt x="f320" y="f321"/>
                    <a:pt x="f322" y="f323"/>
                    <a:pt x="f324" y="f325"/>
                  </a:cubicBezTo>
                  <a:lnTo>
                    <a:pt x="f326" y="f327"/>
                  </a:lnTo>
                  <a:cubicBezTo>
                    <a:pt x="f328" y="f329"/>
                    <a:pt x="f330" y="f331"/>
                    <a:pt x="f332" y="f333"/>
                  </a:cubicBez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cubicBezTo>
                    <a:pt x="f348" y="f349"/>
                    <a:pt x="f350" y="f351"/>
                    <a:pt x="f352" y="f353"/>
                  </a:cubicBezTo>
                  <a:lnTo>
                    <a:pt x="f354" y="f355"/>
                  </a:lnTo>
                  <a:cubicBezTo>
                    <a:pt x="f356" y="f357"/>
                    <a:pt x="f358" y="f359"/>
                    <a:pt x="f360" y="f361"/>
                  </a:cubicBezTo>
                  <a:cubicBezTo>
                    <a:pt x="f362" y="f363"/>
                    <a:pt x="f364" y="f365"/>
                    <a:pt x="f366" y="f367"/>
                  </a:cubicBezTo>
                  <a:cubicBezTo>
                    <a:pt x="f368" y="f369"/>
                    <a:pt x="f370" y="f4"/>
                    <a:pt x="f274" y="f4"/>
                  </a:cubicBezTo>
                  <a:cubicBezTo>
                    <a:pt x="f371" y="f4"/>
                    <a:pt x="f372" y="f373"/>
                    <a:pt x="f374" y="f375"/>
                  </a:cubicBezTo>
                  <a:cubicBezTo>
                    <a:pt x="f376" y="f377"/>
                    <a:pt x="f378" y="f379"/>
                    <a:pt x="f380" y="f381"/>
                  </a:cubicBezTo>
                  <a:lnTo>
                    <a:pt x="f382" y="f383"/>
                  </a:lnTo>
                  <a:cubicBezTo>
                    <a:pt x="f384" y="f385"/>
                    <a:pt x="f386" y="f387"/>
                    <a:pt x="f388" y="f389"/>
                  </a:cubicBezTo>
                  <a:cubicBezTo>
                    <a:pt x="f390" y="f391"/>
                    <a:pt x="f392" y="f393"/>
                    <a:pt x="f394" y="f393"/>
                  </a:cubicBezTo>
                  <a:cubicBezTo>
                    <a:pt x="f395" y="f393"/>
                    <a:pt x="f396" y="f397"/>
                    <a:pt x="f396" y="f398"/>
                  </a:cubicBezTo>
                  <a:lnTo>
                    <a:pt x="f399" y="f400"/>
                  </a:lnTo>
                  <a:lnTo>
                    <a:pt x="f396" y="f400"/>
                  </a:lnTo>
                  <a:lnTo>
                    <a:pt x="f396" y="f401"/>
                  </a:lnTo>
                  <a:cubicBezTo>
                    <a:pt x="f402" y="f403"/>
                    <a:pt x="f404" y="f405"/>
                    <a:pt x="f404" y="f406"/>
                  </a:cubicBezTo>
                  <a:lnTo>
                    <a:pt x="f407" y="f408"/>
                  </a:lnTo>
                  <a:cubicBezTo>
                    <a:pt x="f409" y="f410"/>
                    <a:pt x="f2" y="f411"/>
                    <a:pt x="f2" y="f412"/>
                  </a:cubicBezTo>
                  <a:cubicBezTo>
                    <a:pt x="f2" y="f413"/>
                    <a:pt x="f414" y="f415"/>
                    <a:pt x="f416" y="f417"/>
                  </a:cubicBezTo>
                  <a:cubicBezTo>
                    <a:pt x="f418" y="f419"/>
                    <a:pt x="f420" y="f421"/>
                    <a:pt x="f422" y="f423"/>
                  </a:cubicBezTo>
                  <a:lnTo>
                    <a:pt x="f424" y="f425"/>
                  </a:lnTo>
                  <a:cubicBezTo>
                    <a:pt x="f426" y="f427"/>
                    <a:pt x="f428" y="f429"/>
                    <a:pt x="f430" y="f431"/>
                  </a:cubicBezTo>
                  <a:cubicBezTo>
                    <a:pt x="f432" y="f433"/>
                    <a:pt x="f434" y="f435"/>
                    <a:pt x="f434" y="f436"/>
                  </a:cubicBezTo>
                  <a:cubicBezTo>
                    <a:pt x="f434" y="f437"/>
                    <a:pt x="f438" y="f439"/>
                    <a:pt x="f440" y="f441"/>
                  </a:cubicBezTo>
                  <a:cubicBezTo>
                    <a:pt x="f442" y="f443"/>
                    <a:pt x="f444" y="f445"/>
                    <a:pt x="f446" y="f447"/>
                  </a:cubicBezTo>
                  <a:cubicBezTo>
                    <a:pt x="f448" y="f449"/>
                    <a:pt x="f450" y="f451"/>
                    <a:pt x="f452" y="f453"/>
                  </a:cubicBezTo>
                  <a:cubicBezTo>
                    <a:pt x="f454" y="f455"/>
                    <a:pt x="f456" y="f457"/>
                    <a:pt x="f458" y="f459"/>
                  </a:cubicBezTo>
                  <a:lnTo>
                    <a:pt x="f460" y="f461"/>
                  </a:lnTo>
                  <a:cubicBezTo>
                    <a:pt x="f462" y="f463"/>
                    <a:pt x="f464" y="f465"/>
                    <a:pt x="f466" y="f467"/>
                  </a:cubicBezTo>
                  <a:cubicBezTo>
                    <a:pt x="f468" y="f469"/>
                    <a:pt x="f470" y="f471"/>
                    <a:pt x="f472" y="f473"/>
                  </a:cubicBezTo>
                  <a:lnTo>
                    <a:pt x="f474" y="f475"/>
                  </a:lnTo>
                  <a:lnTo>
                    <a:pt x="f476" y="f477"/>
                  </a:lnTo>
                  <a:cubicBezTo>
                    <a:pt x="f478" y="f479"/>
                    <a:pt x="f480" y="f481"/>
                    <a:pt x="f482" y="f483"/>
                  </a:cubicBezTo>
                  <a:cubicBezTo>
                    <a:pt x="f484" y="f485"/>
                    <a:pt x="f486" y="f487"/>
                    <a:pt x="f488" y="f489"/>
                  </a:cubicBezTo>
                  <a:lnTo>
                    <a:pt x="f490" y="f491"/>
                  </a:lnTo>
                  <a:cubicBezTo>
                    <a:pt x="f492" y="f493"/>
                    <a:pt x="f494" y="f495"/>
                    <a:pt x="f496" y="f497"/>
                  </a:cubicBezTo>
                  <a:cubicBezTo>
                    <a:pt x="f498" y="f499"/>
                    <a:pt x="f500" y="f501"/>
                    <a:pt x="f502" y="f503"/>
                  </a:cubicBezTo>
                  <a:cubicBezTo>
                    <a:pt x="f504" y="f505"/>
                    <a:pt x="f506" y="f507"/>
                    <a:pt x="f508" y="f509"/>
                  </a:cubicBezTo>
                  <a:cubicBezTo>
                    <a:pt x="f510" y="f511"/>
                    <a:pt x="f512" y="f513"/>
                    <a:pt x="f512" y="f514"/>
                  </a:cubicBezTo>
                  <a:cubicBezTo>
                    <a:pt x="f512" y="f515"/>
                    <a:pt x="f516" y="f517"/>
                    <a:pt x="f518" y="f519"/>
                  </a:cubicBezTo>
                  <a:cubicBezTo>
                    <a:pt x="f520" y="f521"/>
                    <a:pt x="f522" y="f523"/>
                    <a:pt x="f524" y="f525"/>
                  </a:cubicBezTo>
                  <a:cubicBezTo>
                    <a:pt x="f526" y="f527"/>
                    <a:pt x="f528" y="f529"/>
                    <a:pt x="f530" y="f531"/>
                  </a:cubicBezTo>
                  <a:lnTo>
                    <a:pt x="f532" y="f533"/>
                  </a:lnTo>
                  <a:cubicBezTo>
                    <a:pt x="f534" y="f535"/>
                    <a:pt x="f536" y="f537"/>
                    <a:pt x="f538" y="f539"/>
                  </a:cubicBezTo>
                  <a:cubicBezTo>
                    <a:pt x="f540" y="f541"/>
                    <a:pt x="f542" y="f2"/>
                    <a:pt x="f274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grpSp>
          <p:nvGrpSpPr>
            <p:cNvPr id="6" name="Group 110">
              <a:extLst>
                <a:ext uri="{FF2B5EF4-FFF2-40B4-BE49-F238E27FC236}">
                  <a16:creationId xmlns:a16="http://schemas.microsoft.com/office/drawing/2014/main" id="{1C32E7E8-51E4-26D1-6A28-BBE7A713F2CB}"/>
                </a:ext>
              </a:extLst>
            </p:cNvPr>
            <p:cNvGrpSpPr/>
            <p:nvPr/>
          </p:nvGrpSpPr>
          <p:grpSpPr>
            <a:xfrm>
              <a:off x="5116232" y="1656600"/>
              <a:ext cx="553870" cy="652296"/>
              <a:chOff x="5116232" y="1656600"/>
              <a:chExt cx="553870" cy="652296"/>
            </a:xfrm>
          </p:grpSpPr>
          <p:sp>
            <p:nvSpPr>
              <p:cNvPr id="7" name="Freeform 111">
                <a:extLst>
                  <a:ext uri="{FF2B5EF4-FFF2-40B4-BE49-F238E27FC236}">
                    <a16:creationId xmlns:a16="http://schemas.microsoft.com/office/drawing/2014/main" id="{ACB116EC-6D4A-04B2-DBA4-65364F5FB00A}"/>
                  </a:ext>
                </a:extLst>
              </p:cNvPr>
              <p:cNvSpPr/>
              <p:nvPr/>
            </p:nvSpPr>
            <p:spPr>
              <a:xfrm>
                <a:off x="5116232" y="1656600"/>
                <a:ext cx="553870" cy="65229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331558"/>
                  <a:gd name="f7" fmla="val 5891405"/>
                  <a:gd name="f8" fmla="val 2980491"/>
                  <a:gd name="f9" fmla="val 968"/>
                  <a:gd name="f10" fmla="val 1784302"/>
                  <a:gd name="f11" fmla="val -22254"/>
                  <a:gd name="f12" fmla="val 1040642"/>
                  <a:gd name="f13" fmla="val 372305"/>
                  <a:gd name="f14" fmla="val 726547"/>
                  <a:gd name="f15" fmla="val 1181117"/>
                  <a:gd name="f16" fmla="val 528785"/>
                  <a:gd name="f17" fmla="val 1834793"/>
                  <a:gd name="f18" fmla="val 744238"/>
                  <a:gd name="f19" fmla="val 2066938"/>
                  <a:gd name="f20" fmla="val 486068"/>
                  <a:gd name="f21" fmla="val 2371366"/>
                  <a:gd name="f22" fmla="val 239818"/>
                  <a:gd name="f23" fmla="val 2677225"/>
                  <a:gd name="f24" fmla="val -40213"/>
                  <a:gd name="f25" fmla="val 2911644"/>
                  <a:gd name="f26" fmla="val 4803"/>
                  <a:gd name="f27" fmla="val 3079808"/>
                  <a:gd name="f28" fmla="val 109541"/>
                  <a:gd name="f29" fmla="val 3181162"/>
                  <a:gd name="f30" fmla="val 260766"/>
                  <a:gd name="f31" fmla="val 3266498"/>
                  <a:gd name="f32" fmla="val 460575"/>
                  <a:gd name="f33" fmla="val 3328959"/>
                  <a:gd name="f34" fmla="val 403546"/>
                  <a:gd name="f35" fmla="val 3464559"/>
                  <a:gd name="f36" fmla="val 198074"/>
                  <a:gd name="f37" fmla="val 3641722"/>
                  <a:gd name="f38" fmla="val 289487"/>
                  <a:gd name="f39" fmla="val 3735758"/>
                  <a:gd name="f40" fmla="val 480873"/>
                  <a:gd name="f41" fmla="val 3871219"/>
                  <a:gd name="f42" fmla="val 428032"/>
                  <a:gd name="f43" fmla="val 3935014"/>
                  <a:gd name="f44" fmla="val 303940"/>
                  <a:gd name="f45" fmla="val 3939433"/>
                  <a:gd name="f46" fmla="val 322351"/>
                  <a:gd name="f47" fmla="val 4062605"/>
                  <a:gd name="f48" fmla="val 362395"/>
                  <a:gd name="f49" fmla="val 4195168"/>
                  <a:gd name="f50" fmla="val 550882"/>
                  <a:gd name="f51" fmla="val 4226788"/>
                  <a:gd name="f52" fmla="val 513737"/>
                  <a:gd name="f53" fmla="val 4317787"/>
                  <a:gd name="f54" fmla="val 397470"/>
                  <a:gd name="f55" fmla="val 4561276"/>
                  <a:gd name="f56" fmla="val 358392"/>
                  <a:gd name="f57" fmla="val 4876020"/>
                  <a:gd name="f58" fmla="val 449942"/>
                  <a:gd name="f59" fmla="val 4977005"/>
                  <a:gd name="f60" fmla="val 636587"/>
                  <a:gd name="f61" fmla="val 5158310"/>
                  <a:gd name="f62" fmla="val 1197305"/>
                  <a:gd name="f63" fmla="val 5208988"/>
                  <a:gd name="f64" fmla="val 1704584"/>
                  <a:gd name="f65" fmla="val 5039972"/>
                  <a:gd name="f66" fmla="val 1895970"/>
                  <a:gd name="f67" fmla="val 4734863"/>
                  <a:gd name="f68" fmla="val 5859508"/>
                  <a:gd name="f69" fmla="val 4366268"/>
                  <a:gd name="f70" fmla="val 4516262"/>
                  <a:gd name="f71" fmla="val 4422975"/>
                  <a:gd name="f72" fmla="val 3927926"/>
                  <a:gd name="f73" fmla="val 4841189"/>
                  <a:gd name="f74" fmla="val 3520345"/>
                  <a:gd name="f75" fmla="val 6117095"/>
                  <a:gd name="f76" fmla="val 1964448"/>
                  <a:gd name="f77" fmla="val 4692333"/>
                  <a:gd name="f78" fmla="val 36409"/>
                  <a:gd name="f79" fmla="+- 0 0 -90"/>
                  <a:gd name="f80" fmla="*/ f3 1 5331558"/>
                  <a:gd name="f81" fmla="*/ f4 1 5891405"/>
                  <a:gd name="f82" fmla="val f5"/>
                  <a:gd name="f83" fmla="val f6"/>
                  <a:gd name="f84" fmla="val f7"/>
                  <a:gd name="f85" fmla="*/ f79 f0 1"/>
                  <a:gd name="f86" fmla="+- f84 0 f82"/>
                  <a:gd name="f87" fmla="+- f83 0 f82"/>
                  <a:gd name="f88" fmla="*/ f85 1 f2"/>
                  <a:gd name="f89" fmla="*/ f87 1 5331558"/>
                  <a:gd name="f90" fmla="*/ f86 1 5891405"/>
                  <a:gd name="f91" fmla="*/ 2980491 f87 1"/>
                  <a:gd name="f92" fmla="*/ 968 f86 1"/>
                  <a:gd name="f93" fmla="*/ 726547 f87 1"/>
                  <a:gd name="f94" fmla="*/ 1181117 f86 1"/>
                  <a:gd name="f95" fmla="*/ 486068 f87 1"/>
                  <a:gd name="f96" fmla="*/ 2371366 f86 1"/>
                  <a:gd name="f97" fmla="*/ 4803 f87 1"/>
                  <a:gd name="f98" fmla="*/ 3079808 f86 1"/>
                  <a:gd name="f99" fmla="*/ 460575 f87 1"/>
                  <a:gd name="f100" fmla="*/ 3328959 f86 1"/>
                  <a:gd name="f101" fmla="*/ 289487 f87 1"/>
                  <a:gd name="f102" fmla="*/ 3735758 f86 1"/>
                  <a:gd name="f103" fmla="*/ 480873 f87 1"/>
                  <a:gd name="f104" fmla="*/ 3871219 f86 1"/>
                  <a:gd name="f105" fmla="*/ 322351 f87 1"/>
                  <a:gd name="f106" fmla="*/ 4062605 f86 1"/>
                  <a:gd name="f107" fmla="*/ 513737 f87 1"/>
                  <a:gd name="f108" fmla="*/ 4317787 f86 1"/>
                  <a:gd name="f109" fmla="*/ 449942 f87 1"/>
                  <a:gd name="f110" fmla="*/ 4977005 f86 1"/>
                  <a:gd name="f111" fmla="*/ 1704584 f87 1"/>
                  <a:gd name="f112" fmla="*/ 5039972 f86 1"/>
                  <a:gd name="f113" fmla="*/ 1895970 f87 1"/>
                  <a:gd name="f114" fmla="*/ 5891405 f86 1"/>
                  <a:gd name="f115" fmla="*/ 4734863 f87 1"/>
                  <a:gd name="f116" fmla="*/ 5859508 f86 1"/>
                  <a:gd name="f117" fmla="*/ 4841189 f87 1"/>
                  <a:gd name="f118" fmla="*/ 3520345 f86 1"/>
                  <a:gd name="f119" fmla="+- f88 0 f1"/>
                  <a:gd name="f120" fmla="*/ f91 1 5331558"/>
                  <a:gd name="f121" fmla="*/ f92 1 5891405"/>
                  <a:gd name="f122" fmla="*/ f93 1 5331558"/>
                  <a:gd name="f123" fmla="*/ f94 1 5891405"/>
                  <a:gd name="f124" fmla="*/ f95 1 5331558"/>
                  <a:gd name="f125" fmla="*/ f96 1 5891405"/>
                  <a:gd name="f126" fmla="*/ f97 1 5331558"/>
                  <a:gd name="f127" fmla="*/ f98 1 5891405"/>
                  <a:gd name="f128" fmla="*/ f99 1 5331558"/>
                  <a:gd name="f129" fmla="*/ f100 1 5891405"/>
                  <a:gd name="f130" fmla="*/ f101 1 5331558"/>
                  <a:gd name="f131" fmla="*/ f102 1 5891405"/>
                  <a:gd name="f132" fmla="*/ f103 1 5331558"/>
                  <a:gd name="f133" fmla="*/ f104 1 5891405"/>
                  <a:gd name="f134" fmla="*/ f105 1 5331558"/>
                  <a:gd name="f135" fmla="*/ f106 1 5891405"/>
                  <a:gd name="f136" fmla="*/ f107 1 5331558"/>
                  <a:gd name="f137" fmla="*/ f108 1 5891405"/>
                  <a:gd name="f138" fmla="*/ f109 1 5331558"/>
                  <a:gd name="f139" fmla="*/ f110 1 5891405"/>
                  <a:gd name="f140" fmla="*/ f111 1 5331558"/>
                  <a:gd name="f141" fmla="*/ f112 1 5891405"/>
                  <a:gd name="f142" fmla="*/ f113 1 5331558"/>
                  <a:gd name="f143" fmla="*/ f114 1 5891405"/>
                  <a:gd name="f144" fmla="*/ f115 1 5331558"/>
                  <a:gd name="f145" fmla="*/ f116 1 5891405"/>
                  <a:gd name="f146" fmla="*/ f117 1 5331558"/>
                  <a:gd name="f147" fmla="*/ f118 1 5891405"/>
                  <a:gd name="f148" fmla="*/ f82 1 f89"/>
                  <a:gd name="f149" fmla="*/ f83 1 f89"/>
                  <a:gd name="f150" fmla="*/ f82 1 f90"/>
                  <a:gd name="f151" fmla="*/ f84 1 f90"/>
                  <a:gd name="f152" fmla="*/ f120 1 f89"/>
                  <a:gd name="f153" fmla="*/ f121 1 f90"/>
                  <a:gd name="f154" fmla="*/ f122 1 f89"/>
                  <a:gd name="f155" fmla="*/ f123 1 f90"/>
                  <a:gd name="f156" fmla="*/ f124 1 f89"/>
                  <a:gd name="f157" fmla="*/ f125 1 f90"/>
                  <a:gd name="f158" fmla="*/ f126 1 f89"/>
                  <a:gd name="f159" fmla="*/ f127 1 f90"/>
                  <a:gd name="f160" fmla="*/ f128 1 f89"/>
                  <a:gd name="f161" fmla="*/ f129 1 f90"/>
                  <a:gd name="f162" fmla="*/ f130 1 f89"/>
                  <a:gd name="f163" fmla="*/ f131 1 f90"/>
                  <a:gd name="f164" fmla="*/ f132 1 f89"/>
                  <a:gd name="f165" fmla="*/ f133 1 f90"/>
                  <a:gd name="f166" fmla="*/ f134 1 f89"/>
                  <a:gd name="f167" fmla="*/ f135 1 f90"/>
                  <a:gd name="f168" fmla="*/ f136 1 f89"/>
                  <a:gd name="f169" fmla="*/ f137 1 f90"/>
                  <a:gd name="f170" fmla="*/ f138 1 f89"/>
                  <a:gd name="f171" fmla="*/ f139 1 f90"/>
                  <a:gd name="f172" fmla="*/ f140 1 f89"/>
                  <a:gd name="f173" fmla="*/ f141 1 f90"/>
                  <a:gd name="f174" fmla="*/ f142 1 f89"/>
                  <a:gd name="f175" fmla="*/ f143 1 f90"/>
                  <a:gd name="f176" fmla="*/ f144 1 f89"/>
                  <a:gd name="f177" fmla="*/ f145 1 f90"/>
                  <a:gd name="f178" fmla="*/ f146 1 f89"/>
                  <a:gd name="f179" fmla="*/ f147 1 f90"/>
                  <a:gd name="f180" fmla="*/ f148 f80 1"/>
                  <a:gd name="f181" fmla="*/ f149 f80 1"/>
                  <a:gd name="f182" fmla="*/ f151 f81 1"/>
                  <a:gd name="f183" fmla="*/ f150 f81 1"/>
                  <a:gd name="f184" fmla="*/ f152 f80 1"/>
                  <a:gd name="f185" fmla="*/ f153 f81 1"/>
                  <a:gd name="f186" fmla="*/ f154 f80 1"/>
                  <a:gd name="f187" fmla="*/ f155 f81 1"/>
                  <a:gd name="f188" fmla="*/ f156 f80 1"/>
                  <a:gd name="f189" fmla="*/ f157 f81 1"/>
                  <a:gd name="f190" fmla="*/ f158 f80 1"/>
                  <a:gd name="f191" fmla="*/ f159 f81 1"/>
                  <a:gd name="f192" fmla="*/ f160 f80 1"/>
                  <a:gd name="f193" fmla="*/ f161 f81 1"/>
                  <a:gd name="f194" fmla="*/ f162 f80 1"/>
                  <a:gd name="f195" fmla="*/ f163 f81 1"/>
                  <a:gd name="f196" fmla="*/ f164 f80 1"/>
                  <a:gd name="f197" fmla="*/ f165 f81 1"/>
                  <a:gd name="f198" fmla="*/ f166 f80 1"/>
                  <a:gd name="f199" fmla="*/ f167 f81 1"/>
                  <a:gd name="f200" fmla="*/ f168 f80 1"/>
                  <a:gd name="f201" fmla="*/ f169 f81 1"/>
                  <a:gd name="f202" fmla="*/ f170 f80 1"/>
                  <a:gd name="f203" fmla="*/ f171 f81 1"/>
                  <a:gd name="f204" fmla="*/ f172 f80 1"/>
                  <a:gd name="f205" fmla="*/ f173 f81 1"/>
                  <a:gd name="f206" fmla="*/ f174 f80 1"/>
                  <a:gd name="f207" fmla="*/ f175 f81 1"/>
                  <a:gd name="f208" fmla="*/ f176 f80 1"/>
                  <a:gd name="f209" fmla="*/ f177 f81 1"/>
                  <a:gd name="f210" fmla="*/ f178 f80 1"/>
                  <a:gd name="f211" fmla="*/ f179 f8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19">
                    <a:pos x="f184" y="f185"/>
                  </a:cxn>
                  <a:cxn ang="f119">
                    <a:pos x="f186" y="f187"/>
                  </a:cxn>
                  <a:cxn ang="f119">
                    <a:pos x="f188" y="f189"/>
                  </a:cxn>
                  <a:cxn ang="f119">
                    <a:pos x="f190" y="f191"/>
                  </a:cxn>
                  <a:cxn ang="f119">
                    <a:pos x="f192" y="f193"/>
                  </a:cxn>
                  <a:cxn ang="f119">
                    <a:pos x="f194" y="f195"/>
                  </a:cxn>
                  <a:cxn ang="f119">
                    <a:pos x="f196" y="f197"/>
                  </a:cxn>
                  <a:cxn ang="f119">
                    <a:pos x="f198" y="f199"/>
                  </a:cxn>
                  <a:cxn ang="f119">
                    <a:pos x="f200" y="f201"/>
                  </a:cxn>
                  <a:cxn ang="f119">
                    <a:pos x="f202" y="f203"/>
                  </a:cxn>
                  <a:cxn ang="f119">
                    <a:pos x="f204" y="f205"/>
                  </a:cxn>
                  <a:cxn ang="f119">
                    <a:pos x="f206" y="f207"/>
                  </a:cxn>
                  <a:cxn ang="f119">
                    <a:pos x="f208" y="f209"/>
                  </a:cxn>
                  <a:cxn ang="f119">
                    <a:pos x="f210" y="f211"/>
                  </a:cxn>
                  <a:cxn ang="f119">
                    <a:pos x="f184" y="f185"/>
                  </a:cxn>
                </a:cxnLst>
                <a:rect l="f180" t="f183" r="f181" b="f182"/>
                <a:pathLst>
                  <a:path w="5331558" h="5891405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21"/>
                    </a:cubicBez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31"/>
                      <a:pt x="f32" y="f33"/>
                    </a:cubicBezTo>
                    <a:cubicBezTo>
                      <a:pt x="f34" y="f35"/>
                      <a:pt x="f36" y="f37"/>
                      <a:pt x="f38" y="f39"/>
                    </a:cubicBezTo>
                    <a:lnTo>
                      <a:pt x="f40" y="f41"/>
                    </a:lnTo>
                    <a:cubicBezTo>
                      <a:pt x="f42" y="f43"/>
                      <a:pt x="f44" y="f45"/>
                      <a:pt x="f46" y="f47"/>
                    </a:cubicBezTo>
                    <a:cubicBezTo>
                      <a:pt x="f48" y="f49"/>
                      <a:pt x="f50" y="f51"/>
                      <a:pt x="f52" y="f53"/>
                    </a:cubicBezTo>
                    <a:cubicBezTo>
                      <a:pt x="f54" y="f55"/>
                      <a:pt x="f56" y="f57"/>
                      <a:pt x="f58" y="f59"/>
                    </a:cubicBezTo>
                    <a:cubicBezTo>
                      <a:pt x="f60" y="f61"/>
                      <a:pt x="f62" y="f63"/>
                      <a:pt x="f64" y="f65"/>
                    </a:cubicBezTo>
                    <a:lnTo>
                      <a:pt x="f66" y="f7"/>
                    </a:lnTo>
                    <a:lnTo>
                      <a:pt x="f67" y="f68"/>
                    </a:ln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78"/>
                      <a:pt x="f8" y="f9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굴림" pitchFamily="34"/>
                  <a:cs typeface="Arial"/>
                </a:endParaRPr>
              </a:p>
            </p:txBody>
          </p:sp>
          <p:sp>
            <p:nvSpPr>
              <p:cNvPr id="8" name="Oval 37">
                <a:extLst>
                  <a:ext uri="{FF2B5EF4-FFF2-40B4-BE49-F238E27FC236}">
                    <a16:creationId xmlns:a16="http://schemas.microsoft.com/office/drawing/2014/main" id="{1CE3E6A6-D587-F566-EA47-352A3D588A02}"/>
                  </a:ext>
                </a:extLst>
              </p:cNvPr>
              <p:cNvSpPr/>
              <p:nvPr/>
            </p:nvSpPr>
            <p:spPr>
              <a:xfrm rot="18100527">
                <a:off x="5310648" y="1643307"/>
                <a:ext cx="290230" cy="40602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70491"/>
                  <a:gd name="f4" fmla="val 1745208"/>
                  <a:gd name="f5" fmla="val 429221"/>
                  <a:gd name="f6" fmla="val 671495"/>
                  <a:gd name="f7" fmla="val 415869"/>
                  <a:gd name="f8" fmla="val 670322"/>
                  <a:gd name="f9" fmla="val 402356"/>
                  <a:gd name="f10" fmla="val 670624"/>
                  <a:gd name="f11" fmla="val 388917"/>
                  <a:gd name="f12" fmla="val 672439"/>
                  <a:gd name="f13" fmla="val 370997"/>
                  <a:gd name="f14" fmla="val 674859"/>
                  <a:gd name="f15" fmla="val 353207"/>
                  <a:gd name="f16" fmla="val 679968"/>
                  <a:gd name="f17" fmla="val 336101"/>
                  <a:gd name="f18" fmla="val 687858"/>
                  <a:gd name="f19" fmla="val 344770"/>
                  <a:gd name="f20" fmla="val 708640"/>
                  <a:gd name="f21" fmla="val 405276"/>
                  <a:gd name="f22" fmla="val 680369"/>
                  <a:gd name="f23" fmla="val 475531"/>
                  <a:gd name="f24" fmla="val 691805"/>
                  <a:gd name="f25" fmla="val 523918"/>
                  <a:gd name="f26" fmla="val 737799"/>
                  <a:gd name="f27" fmla="val 569388"/>
                  <a:gd name="f28" fmla="val 781022"/>
                  <a:gd name="f29" fmla="val 587723"/>
                  <a:gd name="f30" fmla="val 847396"/>
                  <a:gd name="f31" fmla="val 571504"/>
                  <a:gd name="f32" fmla="val 910067"/>
                  <a:gd name="f33" fmla="val 593243"/>
                  <a:gd name="f34" fmla="val 915886"/>
                  <a:gd name="f35" fmla="val 611678"/>
                  <a:gd name="f36" fmla="val 844923"/>
                  <a:gd name="f37" fmla="val 590662"/>
                  <a:gd name="f38" fmla="val 769719"/>
                  <a:gd name="f39" fmla="val 538740"/>
                  <a:gd name="f40" fmla="val 720849"/>
                  <a:gd name="f41" fmla="val 507886"/>
                  <a:gd name="f42" fmla="val 691808"/>
                  <a:gd name="f43" fmla="val 469277"/>
                  <a:gd name="f44" fmla="val 675014"/>
                  <a:gd name="f45" fmla="val 588421"/>
                  <a:gd name="f46" fmla="val 580980"/>
                  <a:gd name="f47" fmla="val 534186"/>
                  <a:gd name="f48" fmla="val 581239"/>
                  <a:gd name="f49" fmla="val 482134"/>
                  <a:gd name="f50" fmla="val 605639"/>
                  <a:gd name="f51" fmla="val 446738"/>
                  <a:gd name="f52" fmla="val 649695"/>
                  <a:gd name="f53" fmla="val 463760"/>
                  <a:gd name="f54" fmla="val 664437"/>
                  <a:gd name="f55" fmla="val 505329"/>
                  <a:gd name="f56" fmla="val 612166"/>
                  <a:gd name="f57" fmla="val 573320"/>
                  <a:gd name="f58" fmla="val 591099"/>
                  <a:gd name="f59" fmla="val 637132"/>
                  <a:gd name="f60" fmla="val 610714"/>
                  <a:gd name="f61" fmla="val 697098"/>
                  <a:gd name="f62" fmla="val 629147"/>
                  <a:gd name="f63" fmla="val 743088"/>
                  <a:gd name="f64" fmla="val 680397"/>
                  <a:gd name="f65" fmla="val 756495"/>
                  <a:gd name="f66" fmla="val 743730"/>
                  <a:gd name="f67" fmla="val 778549"/>
                  <a:gd name="f68" fmla="val 739251"/>
                  <a:gd name="f69" fmla="val 763432"/>
                  <a:gd name="f70" fmla="val 667508"/>
                  <a:gd name="f71" fmla="val 711108"/>
                  <a:gd name="f72" fmla="val 609548"/>
                  <a:gd name="f73" fmla="val 642848"/>
                  <a:gd name="f74" fmla="val 588934"/>
                  <a:gd name="f75" fmla="val 624821"/>
                  <a:gd name="f76" fmla="val 583490"/>
                  <a:gd name="f77" fmla="val 606500"/>
                  <a:gd name="f78" fmla="val 580894"/>
                  <a:gd name="f79" fmla="val 533817"/>
                  <a:gd name="f80" fmla="val 617807"/>
                  <a:gd name="f81" fmla="val 1"/>
                  <a:gd name="f82" fmla="val 687626"/>
                  <a:gd name="f83" fmla="val 60667"/>
                  <a:gd name="f84" fmla="val 697680"/>
                  <a:gd name="f85" fmla="val 141081"/>
                  <a:gd name="f86" fmla="val 603869"/>
                  <a:gd name="f87" fmla="val 182843"/>
                  <a:gd name="f88" fmla="val 547102"/>
                  <a:gd name="f89" fmla="val 268997"/>
                  <a:gd name="f90" fmla="val 562024"/>
                  <a:gd name="f91" fmla="val 352718"/>
                  <a:gd name="f92" fmla="val 584367"/>
                  <a:gd name="f93" fmla="val 347971"/>
                  <a:gd name="f94" fmla="val 570422"/>
                  <a:gd name="f95" fmla="val 267354"/>
                  <a:gd name="f96" fmla="val 633895"/>
                  <a:gd name="f97" fmla="val 183716"/>
                  <a:gd name="f98" fmla="val 732836"/>
                  <a:gd name="f99" fmla="val 150639"/>
                  <a:gd name="f100" fmla="val 738208"/>
                  <a:gd name="f101" fmla="val 147500"/>
                  <a:gd name="f102" fmla="val 743991"/>
                  <a:gd name="f103" fmla="val 147205"/>
                  <a:gd name="f104" fmla="val 749842"/>
                  <a:gd name="f105" fmla="val 844103"/>
                  <a:gd name="f106" fmla="val 920515"/>
                  <a:gd name="f107" fmla="val 223618"/>
                  <a:gd name="f108" fmla="val 317877"/>
                  <a:gd name="f109" fmla="val 910716"/>
                  <a:gd name="f110" fmla="val 366417"/>
                  <a:gd name="f111" fmla="val 366418"/>
                  <a:gd name="f112" fmla="val 371433"/>
                  <a:gd name="f113" fmla="val 997755"/>
                  <a:gd name="f114" fmla="val 379016"/>
                  <a:gd name="f115" fmla="val 1056877"/>
                  <a:gd name="f116" fmla="val 445155"/>
                  <a:gd name="f117" fmla="val 525101"/>
                  <a:gd name="f118" fmla="val 1047351"/>
                  <a:gd name="f119" fmla="val 572282"/>
                  <a:gd name="f120" fmla="val 1119671"/>
                  <a:gd name="f121" fmla="val 602218"/>
                  <a:gd name="f122" fmla="val 673500"/>
                  <a:gd name="f123" fmla="val 756650"/>
                  <a:gd name="f124" fmla="val 1170490"/>
                  <a:gd name="f125" fmla="val 802863"/>
                  <a:gd name="f126" fmla="val 1154794"/>
                  <a:gd name="f127" fmla="val 845409"/>
                  <a:gd name="f128" fmla="val 1127569"/>
                  <a:gd name="f129" fmla="val 878235"/>
                  <a:gd name="f130" fmla="val 1080615"/>
                  <a:gd name="f131" fmla="val 934488"/>
                  <a:gd name="f132" fmla="val 1014142"/>
                  <a:gd name="f133" fmla="val 959925"/>
                  <a:gd name="f134" fmla="val 954678"/>
                  <a:gd name="f135" fmla="val 939840"/>
                  <a:gd name="f136" fmla="val 947373"/>
                  <a:gd name="f137" fmla="val 961469"/>
                  <a:gd name="f138" fmla="val 1000817"/>
                  <a:gd name="f139" fmla="val 979520"/>
                  <a:gd name="f140" fmla="val 1058949"/>
                  <a:gd name="f141" fmla="val 966083"/>
                  <a:gd name="f142" fmla="val 1106746"/>
                  <a:gd name="f143" fmla="val 928282"/>
                  <a:gd name="f144" fmla="val 1128548"/>
                  <a:gd name="f145" fmla="val 955588"/>
                  <a:gd name="f146" fmla="val 1138907"/>
                  <a:gd name="f147" fmla="val 990708"/>
                  <a:gd name="f148" fmla="val 1028247"/>
                  <a:gd name="f149" fmla="val 1124134"/>
                  <a:gd name="f150" fmla="val 1071328"/>
                  <a:gd name="f151" fmla="val 1204237"/>
                  <a:gd name="f152" fmla="val 981133"/>
                  <a:gd name="f153" fmla="val 1223220"/>
                  <a:gd name="f154" fmla="val 889088"/>
                  <a:gd name="f155" fmla="val 1236998"/>
                  <a:gd name="f156" fmla="val 805358"/>
                  <a:gd name="f157" fmla="val 1200898"/>
                  <a:gd name="f158" fmla="val 777272"/>
                  <a:gd name="f159" fmla="val 1134408"/>
                  <a:gd name="f160" fmla="val 791057"/>
                  <a:gd name="f161" fmla="val 1124903"/>
                  <a:gd name="f162" fmla="val 802061"/>
                  <a:gd name="f163" fmla="val 1111678"/>
                  <a:gd name="f164" fmla="val 810210"/>
                  <a:gd name="f165" fmla="val 1096167"/>
                  <a:gd name="f166" fmla="val 831546"/>
                  <a:gd name="f167" fmla="val 1055553"/>
                  <a:gd name="f168" fmla="val 830022"/>
                  <a:gd name="f169" fmla="val 1005443"/>
                  <a:gd name="f170" fmla="val 806195"/>
                  <a:gd name="f171" fmla="val 964175"/>
                  <a:gd name="f172" fmla="val 787267"/>
                  <a:gd name="f173" fmla="val 975103"/>
                  <a:gd name="f174" fmla="val 807161"/>
                  <a:gd name="f175" fmla="val 1009560"/>
                  <a:gd name="f176" fmla="val 808703"/>
                  <a:gd name="f177" fmla="val 1051275"/>
                  <a:gd name="f178" fmla="val 791333"/>
                  <a:gd name="f179" fmla="val 1085110"/>
                  <a:gd name="f180" fmla="val 784855"/>
                  <a:gd name="f181" fmla="val 1097727"/>
                  <a:gd name="f182" fmla="val 776117"/>
                  <a:gd name="f183" fmla="val 1108536"/>
                  <a:gd name="f184" fmla="val 763385"/>
                  <a:gd name="f185" fmla="val 1114320"/>
                  <a:gd name="f186" fmla="val 744063"/>
                  <a:gd name="f187" fmla="val 1119497"/>
                  <a:gd name="f188" fmla="val 747716"/>
                  <a:gd name="f189" fmla="val 1128718"/>
                  <a:gd name="f190" fmla="val 731558"/>
                  <a:gd name="f191" fmla="val 1137628"/>
                  <a:gd name="f192" fmla="val 712804"/>
                  <a:gd name="f193" fmla="val 1141697"/>
                  <a:gd name="f194" fmla="val 693327"/>
                  <a:gd name="f195" fmla="val 1140344"/>
                  <a:gd name="f196" fmla="val 655409"/>
                  <a:gd name="f197" fmla="val 1137711"/>
                  <a:gd name="f198" fmla="val 620494"/>
                  <a:gd name="f199" fmla="val 1114908"/>
                  <a:gd name="f200" fmla="val 601213"/>
                  <a:gd name="f201" fmla="val 1080185"/>
                  <a:gd name="f202" fmla="val 582082"/>
                  <a:gd name="f203" fmla="val 1090754"/>
                  <a:gd name="f204" fmla="val 605167"/>
                  <a:gd name="f205" fmla="val 1132362"/>
                  <a:gd name="f206" fmla="val 647281"/>
                  <a:gd name="f207" fmla="val 1159482"/>
                  <a:gd name="f208" fmla="val 693051"/>
                  <a:gd name="f209" fmla="val 1162221"/>
                  <a:gd name="f210" fmla="val 715413"/>
                  <a:gd name="f211" fmla="val 1163558"/>
                  <a:gd name="f212" fmla="val 736989"/>
                  <a:gd name="f213" fmla="val 1158982"/>
                  <a:gd name="f214" fmla="val 755684"/>
                  <a:gd name="f215" fmla="val 1148835"/>
                  <a:gd name="f216" fmla="val 792539"/>
                  <a:gd name="f217" fmla="val 1222022"/>
                  <a:gd name="f218" fmla="val 887119"/>
                  <a:gd name="f219" fmla="val 1262260"/>
                  <a:gd name="f220" fmla="val 989751"/>
                  <a:gd name="f221" fmla="val 1247587"/>
                  <a:gd name="f222" fmla="val 1000157"/>
                  <a:gd name="f223" fmla="val 1267987"/>
                  <a:gd name="f224" fmla="val 1004489"/>
                  <a:gd name="f225" fmla="val 1291252"/>
                  <a:gd name="f226" fmla="val 1004488"/>
                  <a:gd name="f227" fmla="val 1315531"/>
                  <a:gd name="f228" fmla="val 1381750"/>
                  <a:gd name="f229" fmla="val 972258"/>
                  <a:gd name="f230" fmla="val 1440443"/>
                  <a:gd name="f231" fmla="val 920375"/>
                  <a:gd name="f232" fmla="val 1473506"/>
                  <a:gd name="f233" fmla="val 913116"/>
                  <a:gd name="f234" fmla="val 1474079"/>
                  <a:gd name="f235" fmla="val 850536"/>
                  <a:gd name="f236" fmla="val 1469665"/>
                  <a:gd name="f237" fmla="val 794159"/>
                  <a:gd name="f238" fmla="val 1430126"/>
                  <a:gd name="f239" fmla="val 766796"/>
                  <a:gd name="f240" fmla="val 1371458"/>
                  <a:gd name="f241" fmla="val 746323"/>
                  <a:gd name="f242" fmla="val 1380801"/>
                  <a:gd name="f243" fmla="val 776874"/>
                  <a:gd name="f244" fmla="val 1446464"/>
                  <a:gd name="f245" fmla="val 839753"/>
                  <a:gd name="f246" fmla="val 1490827"/>
                  <a:gd name="f247" fmla="val 909888"/>
                  <a:gd name="f248" fmla="val 1496052"/>
                  <a:gd name="f249" fmla="val 891948"/>
                  <a:gd name="f250" fmla="val 1561049"/>
                  <a:gd name="f251" fmla="val 840393"/>
                  <a:gd name="f252" fmla="val 1611456"/>
                  <a:gd name="f253" fmla="val 774838"/>
                  <a:gd name="f254" fmla="val 1628054"/>
                  <a:gd name="f255" fmla="val 686646"/>
                  <a:gd name="f256" fmla="val 1642970"/>
                  <a:gd name="f257" fmla="val 605133"/>
                  <a:gd name="f258" fmla="val 1612285"/>
                  <a:gd name="f259" fmla="val 571751"/>
                  <a:gd name="f260" fmla="val 1552195"/>
                  <a:gd name="f261" fmla="val 550649"/>
                  <a:gd name="f262" fmla="val 1566422"/>
                  <a:gd name="f263" fmla="val 577499"/>
                  <a:gd name="f264" fmla="val 1609979"/>
                  <a:gd name="f265" fmla="val 626419"/>
                  <a:gd name="f266" fmla="val 1639383"/>
                  <a:gd name="f267" fmla="val 685031"/>
                  <a:gd name="f268" fmla="val 1648114"/>
                  <a:gd name="f269" fmla="val 659684"/>
                  <a:gd name="f270" fmla="val 1706013"/>
                  <a:gd name="f271" fmla="val 601329"/>
                  <a:gd name="f272" fmla="val 1745210"/>
                  <a:gd name="f273" fmla="val 533818"/>
                  <a:gd name="f274" fmla="val 1745209"/>
                  <a:gd name="f275" fmla="val 455549"/>
                  <a:gd name="f276" fmla="val 416747"/>
                  <a:gd name="f277" fmla="val 1692524"/>
                  <a:gd name="f278" fmla="val 372301"/>
                  <a:gd name="f279" fmla="val 1619888"/>
                  <a:gd name="f280" fmla="val 366380"/>
                  <a:gd name="f281" fmla="val 1592106"/>
                  <a:gd name="f282" fmla="val 305091"/>
                  <a:gd name="f283" fmla="val 1567105"/>
                  <a:gd name="f284" fmla="val 259811"/>
                  <a:gd name="f285" fmla="val 1511085"/>
                  <a:gd name="f286" fmla="val 250590"/>
                  <a:gd name="f287" fmla="val 1443452"/>
                  <a:gd name="f288" fmla="val 203712"/>
                  <a:gd name="f289" fmla="val 1453117"/>
                  <a:gd name="f290" fmla="val 158965"/>
                  <a:gd name="f291" fmla="val 1444975"/>
                  <a:gd name="f292" fmla="val 117260"/>
                  <a:gd name="f293" fmla="val 1407178"/>
                  <a:gd name="f294" fmla="val 55030"/>
                  <a:gd name="f295" fmla="val 1350772"/>
                  <a:gd name="f296" fmla="val 44039"/>
                  <a:gd name="f297" fmla="val 1258933"/>
                  <a:gd name="f298" fmla="val 90593"/>
                  <a:gd name="f299" fmla="val 1192598"/>
                  <a:gd name="f300" fmla="val 186799"/>
                  <a:gd name="f301" fmla="val 1224213"/>
                  <a:gd name="f302" fmla="val 285304"/>
                  <a:gd name="f303" fmla="val 1199642"/>
                  <a:gd name="f304" fmla="val 330760"/>
                  <a:gd name="f305" fmla="val 1129474"/>
                  <a:gd name="f306" fmla="val 344999"/>
                  <a:gd name="f307" fmla="val 1132822"/>
                  <a:gd name="f308" fmla="val 420009"/>
                  <a:gd name="f309" fmla="val 1139731"/>
                  <a:gd name="f310" fmla="val 490500"/>
                  <a:gd name="f311" fmla="val 1101048"/>
                  <a:gd name="f312" fmla="val 524987"/>
                  <a:gd name="f313" fmla="val 1034051"/>
                  <a:gd name="f314" fmla="val 505360"/>
                  <a:gd name="f315" fmla="val 1023014"/>
                  <a:gd name="f316" fmla="val 475089"/>
                  <a:gd name="f317" fmla="val 1082544"/>
                  <a:gd name="f318" fmla="val 412689"/>
                  <a:gd name="f319" fmla="val 1116790"/>
                  <a:gd name="f320" fmla="val 346243"/>
                  <a:gd name="f321" fmla="val 1110339"/>
                  <a:gd name="f322" fmla="val 283801"/>
                  <a:gd name="f323" fmla="val 1104277"/>
                  <a:gd name="f324" fmla="val 228486"/>
                  <a:gd name="f325" fmla="val 1063265"/>
                  <a:gd name="f326" fmla="val 202679"/>
                  <a:gd name="f327" fmla="val 1003895"/>
                  <a:gd name="f328" fmla="val 181967"/>
                  <a:gd name="f329" fmla="val 1012696"/>
                  <a:gd name="f330" fmla="val 205492"/>
                  <a:gd name="f331" fmla="val 1066954"/>
                  <a:gd name="f332" fmla="val 250941"/>
                  <a:gd name="f333" fmla="val 1107583"/>
                  <a:gd name="f334" fmla="val 305288"/>
                  <a:gd name="f335" fmla="val 1123484"/>
                  <a:gd name="f336" fmla="val 260051"/>
                  <a:gd name="f337" fmla="val 1186174"/>
                  <a:gd name="f338" fmla="val 162021"/>
                  <a:gd name="f339" fmla="val 1201884"/>
                  <a:gd name="f340" fmla="val 70961"/>
                  <a:gd name="f341" fmla="val 1161909"/>
                  <a:gd name="f342" fmla="val 64874"/>
                  <a:gd name="f343" fmla="val 1160625"/>
                  <a:gd name="f344" fmla="val 60391"/>
                  <a:gd name="f345" fmla="val 1156961"/>
                  <a:gd name="f346" fmla="val 56055"/>
                  <a:gd name="f347" fmla="val 1153032"/>
                  <a:gd name="f348" fmla="val -13786"/>
                  <a:gd name="f349" fmla="val 1089729"/>
                  <a:gd name="f350" fmla="val -19088"/>
                  <a:gd name="f351" fmla="val 981796"/>
                  <a:gd name="f352" fmla="val 44214"/>
                  <a:gd name="f353" fmla="val 911953"/>
                  <a:gd name="f354" fmla="val 84073"/>
                  <a:gd name="f355" fmla="val 882569"/>
                  <a:gd name="f356" fmla="val 76811"/>
                  <a:gd name="f357" fmla="val 875989"/>
                  <a:gd name="f358" fmla="val 80179"/>
                  <a:gd name="f359" fmla="val 872273"/>
                  <a:gd name="f360" fmla="val 28040"/>
                  <a:gd name="f361" fmla="val 814783"/>
                  <a:gd name="f362" fmla="val 28651"/>
                  <a:gd name="f363" fmla="val 726072"/>
                  <a:gd name="f364" fmla="val 82340"/>
                  <a:gd name="f365" fmla="val 666836"/>
                  <a:gd name="f366" fmla="val 121082"/>
                  <a:gd name="f367" fmla="val 638275"/>
                  <a:gd name="f368" fmla="val 89526"/>
                  <a:gd name="f369" fmla="val 571593"/>
                  <a:gd name="f370" fmla="val 96788"/>
                  <a:gd name="f371" fmla="val 490523"/>
                  <a:gd name="f372" fmla="val 145805"/>
                  <a:gd name="f373" fmla="val 430894"/>
                  <a:gd name="f374" fmla="val 198586"/>
                  <a:gd name="f375" fmla="val 400645"/>
                  <a:gd name="f376" fmla="val 259015"/>
                  <a:gd name="f377" fmla="val 385179"/>
                  <a:gd name="f378" fmla="val 321878"/>
                  <a:gd name="f379" fmla="val 383347"/>
                  <a:gd name="f380" fmla="val 321111"/>
                  <a:gd name="f381" fmla="val 357014"/>
                  <a:gd name="f382" fmla="val 257723"/>
                  <a:gd name="f383" fmla="val 358862"/>
                  <a:gd name="f384" fmla="val 196668"/>
                  <a:gd name="f385" fmla="val 373772"/>
                  <a:gd name="f386" fmla="val 141180"/>
                  <a:gd name="f387" fmla="val 399723"/>
                  <a:gd name="f388" fmla="val 117813"/>
                  <a:gd name="f389" fmla="val 370058"/>
                  <a:gd name="f390" fmla="val 106816"/>
                  <a:gd name="f391" fmla="val 332072"/>
                  <a:gd name="f392" fmla="val 291518"/>
                  <a:gd name="f393" fmla="val 170286"/>
                  <a:gd name="f394" fmla="val 205094"/>
                  <a:gd name="f395" fmla="val 72008"/>
                  <a:gd name="f396" fmla="val 326327"/>
                  <a:gd name="f397" fmla="val 350305"/>
                  <a:gd name="f398" fmla="val 373385"/>
                  <a:gd name="f399" fmla="val 75853"/>
                  <a:gd name="f400" fmla="val 394659"/>
                  <a:gd name="f401" fmla="val 83948"/>
                  <a:gd name="f402" fmla="val 425371"/>
                  <a:gd name="f403" fmla="val 33609"/>
                  <a:gd name="f404" fmla="val 467237"/>
                  <a:gd name="f405" fmla="*/ f0 1 1170491"/>
                  <a:gd name="f406" fmla="*/ f1 1 1745208"/>
                  <a:gd name="f407" fmla="val f2"/>
                  <a:gd name="f408" fmla="val f3"/>
                  <a:gd name="f409" fmla="val f4"/>
                  <a:gd name="f410" fmla="+- f409 0 f407"/>
                  <a:gd name="f411" fmla="+- f408 0 f407"/>
                  <a:gd name="f412" fmla="*/ f411 1 1170491"/>
                  <a:gd name="f413" fmla="*/ f410 1 1745208"/>
                  <a:gd name="f414" fmla="*/ f407 1 f412"/>
                  <a:gd name="f415" fmla="*/ f408 1 f412"/>
                  <a:gd name="f416" fmla="*/ f407 1 f413"/>
                  <a:gd name="f417" fmla="*/ f409 1 f413"/>
                  <a:gd name="f418" fmla="*/ f414 f405 1"/>
                  <a:gd name="f419" fmla="*/ f415 f405 1"/>
                  <a:gd name="f420" fmla="*/ f417 f406 1"/>
                  <a:gd name="f421" fmla="*/ f416 f40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8" t="f421" r="f419" b="f420"/>
                <a:pathLst>
                  <a:path w="1170491" h="1745208">
                    <a:moveTo>
                      <a:pt x="f5" y="f6"/>
                    </a:moveTo>
                    <a:cubicBezTo>
                      <a:pt x="f7" y="f8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17" y="f18"/>
                    </a:cubicBezTo>
                    <a:lnTo>
                      <a:pt x="f19" y="f20"/>
                    </a:ln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9" y="f30"/>
                      <a:pt x="f31" y="f32"/>
                    </a:cubicBezTo>
                    <a:lnTo>
                      <a:pt x="f33" y="f34"/>
                    </a:lnTo>
                    <a:cubicBezTo>
                      <a:pt x="f35" y="f36"/>
                      <a:pt x="f37" y="f38"/>
                      <a:pt x="f39" y="f40"/>
                    </a:cubicBezTo>
                    <a:cubicBezTo>
                      <a:pt x="f41" y="f42"/>
                      <a:pt x="f43" y="f44"/>
                      <a:pt x="f5" y="f6"/>
                    </a:cubicBezTo>
                    <a:close/>
                    <a:moveTo>
                      <a:pt x="f45" y="f46"/>
                    </a:moveTo>
                    <a:cubicBezTo>
                      <a:pt x="f47" y="f48"/>
                      <a:pt x="f49" y="f50"/>
                      <a:pt x="f51" y="f52"/>
                    </a:cubicBezTo>
                    <a:lnTo>
                      <a:pt x="f53" y="f54"/>
                    </a:lnTo>
                    <a:cubicBezTo>
                      <a:pt x="f55" y="f56"/>
                      <a:pt x="f57" y="f58"/>
                      <a:pt x="f59" y="f60"/>
                    </a:cubicBezTo>
                    <a:cubicBezTo>
                      <a:pt x="f61" y="f62"/>
                      <a:pt x="f63" y="f64"/>
                      <a:pt x="f65" y="f66"/>
                    </a:cubicBezTo>
                    <a:lnTo>
                      <a:pt x="f67" y="f68"/>
                    </a:ln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78"/>
                      <a:pt x="f45" y="f46"/>
                    </a:cubicBezTo>
                    <a:close/>
                    <a:moveTo>
                      <a:pt x="f79" y="f2"/>
                    </a:moveTo>
                    <a:cubicBezTo>
                      <a:pt x="f80" y="f81"/>
                      <a:pt x="f82" y="f83"/>
                      <a:pt x="f84" y="f85"/>
                    </a:cubicBezTo>
                    <a:cubicBezTo>
                      <a:pt x="f86" y="f87"/>
                      <a:pt x="f88" y="f89"/>
                      <a:pt x="f90" y="f91"/>
                    </a:cubicBezTo>
                    <a:lnTo>
                      <a:pt x="f92" y="f93"/>
                    </a:lnTo>
                    <a:cubicBezTo>
                      <a:pt x="f94" y="f95"/>
                      <a:pt x="f96" y="f97"/>
                      <a:pt x="f98" y="f99"/>
                    </a:cubicBezTo>
                    <a:cubicBezTo>
                      <a:pt x="f100" y="f101"/>
                      <a:pt x="f102" y="f103"/>
                      <a:pt x="f104" y="f103"/>
                    </a:cubicBezTo>
                    <a:cubicBezTo>
                      <a:pt x="f105" y="f103"/>
                      <a:pt x="f106" y="f107"/>
                      <a:pt x="f106" y="f108"/>
                    </a:cubicBezTo>
                    <a:lnTo>
                      <a:pt x="f109" y="f110"/>
                    </a:lnTo>
                    <a:lnTo>
                      <a:pt x="f106" y="f111"/>
                    </a:lnTo>
                    <a:lnTo>
                      <a:pt x="f106" y="f112"/>
                    </a:lnTo>
                    <a:cubicBezTo>
                      <a:pt x="f113" y="f114"/>
                      <a:pt x="f115" y="f116"/>
                      <a:pt x="f115" y="f117"/>
                    </a:cubicBezTo>
                    <a:lnTo>
                      <a:pt x="f118" y="f119"/>
                    </a:lnTo>
                    <a:cubicBezTo>
                      <a:pt x="f120" y="f121"/>
                      <a:pt x="f3" y="f122"/>
                      <a:pt x="f3" y="f123"/>
                    </a:cubicBezTo>
                    <a:cubicBezTo>
                      <a:pt x="f124" y="f125"/>
                      <a:pt x="f126" y="f127"/>
                      <a:pt x="f128" y="f129"/>
                    </a:cubicBezTo>
                    <a:cubicBezTo>
                      <a:pt x="f130" y="f131"/>
                      <a:pt x="f132" y="f133"/>
                      <a:pt x="f134" y="f135"/>
                    </a:cubicBezTo>
                    <a:lnTo>
                      <a:pt x="f136" y="f137"/>
                    </a:lnTo>
                    <a:cubicBezTo>
                      <a:pt x="f138" y="f139"/>
                      <a:pt x="f140" y="f141"/>
                      <a:pt x="f142" y="f143"/>
                    </a:cubicBezTo>
                    <a:cubicBezTo>
                      <a:pt x="f144" y="f145"/>
                      <a:pt x="f146" y="f147"/>
                      <a:pt x="f146" y="f148"/>
                    </a:cubicBezTo>
                    <a:cubicBezTo>
                      <a:pt x="f146" y="f149"/>
                      <a:pt x="f150" y="f151"/>
                      <a:pt x="f152" y="f153"/>
                    </a:cubicBezTo>
                    <a:cubicBezTo>
                      <a:pt x="f154" y="f155"/>
                      <a:pt x="f156" y="f157"/>
                      <a:pt x="f158" y="f159"/>
                    </a:cubicBezTo>
                    <a:cubicBezTo>
                      <a:pt x="f160" y="f161"/>
                      <a:pt x="f162" y="f163"/>
                      <a:pt x="f164" y="f165"/>
                    </a:cubicBezTo>
                    <a:cubicBezTo>
                      <a:pt x="f166" y="f167"/>
                      <a:pt x="f168" y="f169"/>
                      <a:pt x="f170" y="f171"/>
                    </a:cubicBezTo>
                    <a:lnTo>
                      <a:pt x="f172" y="f173"/>
                    </a:lnTo>
                    <a:cubicBezTo>
                      <a:pt x="f174" y="f175"/>
                      <a:pt x="f176" y="f177"/>
                      <a:pt x="f178" y="f179"/>
                    </a:cubicBezTo>
                    <a:cubicBezTo>
                      <a:pt x="f180" y="f181"/>
                      <a:pt x="f182" y="f183"/>
                      <a:pt x="f184" y="f185"/>
                    </a:cubicBezTo>
                    <a:lnTo>
                      <a:pt x="f186" y="f187"/>
                    </a:lnTo>
                    <a:lnTo>
                      <a:pt x="f188" y="f189"/>
                    </a:lnTo>
                    <a:cubicBezTo>
                      <a:pt x="f190" y="f191"/>
                      <a:pt x="f192" y="f193"/>
                      <a:pt x="f194" y="f195"/>
                    </a:cubicBezTo>
                    <a:cubicBezTo>
                      <a:pt x="f196" y="f197"/>
                      <a:pt x="f198" y="f199"/>
                      <a:pt x="f200" y="f201"/>
                    </a:cubicBezTo>
                    <a:lnTo>
                      <a:pt x="f202" y="f203"/>
                    </a:lnTo>
                    <a:cubicBezTo>
                      <a:pt x="f204" y="f205"/>
                      <a:pt x="f206" y="f207"/>
                      <a:pt x="f208" y="f209"/>
                    </a:cubicBezTo>
                    <a:cubicBezTo>
                      <a:pt x="f210" y="f211"/>
                      <a:pt x="f212" y="f213"/>
                      <a:pt x="f214" y="f215"/>
                    </a:cubicBezTo>
                    <a:cubicBezTo>
                      <a:pt x="f216" y="f217"/>
                      <a:pt x="f218" y="f219"/>
                      <a:pt x="f220" y="f221"/>
                    </a:cubicBezTo>
                    <a:cubicBezTo>
                      <a:pt x="f222" y="f223"/>
                      <a:pt x="f224" y="f225"/>
                      <a:pt x="f226" y="f227"/>
                    </a:cubicBezTo>
                    <a:cubicBezTo>
                      <a:pt x="f226" y="f228"/>
                      <a:pt x="f229" y="f230"/>
                      <a:pt x="f231" y="f232"/>
                    </a:cubicBezTo>
                    <a:lnTo>
                      <a:pt x="f233" y="f234"/>
                    </a:lnTo>
                    <a:cubicBezTo>
                      <a:pt x="f235" y="f236"/>
                      <a:pt x="f237" y="f238"/>
                      <a:pt x="f239" y="f240"/>
                    </a:cubicBezTo>
                    <a:lnTo>
                      <a:pt x="f241" y="f242"/>
                    </a:lnTo>
                    <a:cubicBezTo>
                      <a:pt x="f243" y="f244"/>
                      <a:pt x="f245" y="f246"/>
                      <a:pt x="f247" y="f248"/>
                    </a:cubicBezTo>
                    <a:cubicBezTo>
                      <a:pt x="f249" y="f250"/>
                      <a:pt x="f251" y="f252"/>
                      <a:pt x="f253" y="f254"/>
                    </a:cubicBezTo>
                    <a:cubicBezTo>
                      <a:pt x="f255" y="f256"/>
                      <a:pt x="f257" y="f258"/>
                      <a:pt x="f259" y="f260"/>
                    </a:cubicBezTo>
                    <a:lnTo>
                      <a:pt x="f261" y="f262"/>
                    </a:lnTo>
                    <a:cubicBezTo>
                      <a:pt x="f263" y="f264"/>
                      <a:pt x="f265" y="f266"/>
                      <a:pt x="f267" y="f268"/>
                    </a:cubicBezTo>
                    <a:cubicBezTo>
                      <a:pt x="f269" y="f270"/>
                      <a:pt x="f271" y="f272"/>
                      <a:pt x="f273" y="f274"/>
                    </a:cubicBezTo>
                    <a:cubicBezTo>
                      <a:pt x="f275" y="f272"/>
                      <a:pt x="f276" y="f277"/>
                      <a:pt x="f278" y="f279"/>
                    </a:cubicBezTo>
                    <a:lnTo>
                      <a:pt x="f280" y="f281"/>
                    </a:lnTo>
                    <a:cubicBezTo>
                      <a:pt x="f282" y="f283"/>
                      <a:pt x="f284" y="f285"/>
                      <a:pt x="f286" y="f287"/>
                    </a:cubicBezTo>
                    <a:cubicBezTo>
                      <a:pt x="f288" y="f289"/>
                      <a:pt x="f290" y="f291"/>
                      <a:pt x="f292" y="f293"/>
                    </a:cubicBezTo>
                    <a:cubicBezTo>
                      <a:pt x="f294" y="f295"/>
                      <a:pt x="f296" y="f297"/>
                      <a:pt x="f298" y="f299"/>
                    </a:cubicBezTo>
                    <a:cubicBezTo>
                      <a:pt x="f300" y="f301"/>
                      <a:pt x="f302" y="f303"/>
                      <a:pt x="f304" y="f305"/>
                    </a:cubicBezTo>
                    <a:lnTo>
                      <a:pt x="f306" y="f307"/>
                    </a:lnTo>
                    <a:cubicBezTo>
                      <a:pt x="f308" y="f309"/>
                      <a:pt x="f310" y="f311"/>
                      <a:pt x="f312" y="f313"/>
                    </a:cubicBezTo>
                    <a:lnTo>
                      <a:pt x="f314" y="f315"/>
                    </a:lnTo>
                    <a:cubicBezTo>
                      <a:pt x="f316" y="f317"/>
                      <a:pt x="f318" y="f319"/>
                      <a:pt x="f320" y="f321"/>
                    </a:cubicBezTo>
                    <a:cubicBezTo>
                      <a:pt x="f322" y="f323"/>
                      <a:pt x="f324" y="f325"/>
                      <a:pt x="f326" y="f327"/>
                    </a:cubicBezTo>
                    <a:lnTo>
                      <a:pt x="f328" y="f329"/>
                    </a:lnTo>
                    <a:cubicBezTo>
                      <a:pt x="f330" y="f331"/>
                      <a:pt x="f332" y="f333"/>
                      <a:pt x="f334" y="f335"/>
                    </a:cubicBezTo>
                    <a:cubicBezTo>
                      <a:pt x="f336" y="f337"/>
                      <a:pt x="f338" y="f339"/>
                      <a:pt x="f340" y="f341"/>
                    </a:cubicBezTo>
                    <a:cubicBezTo>
                      <a:pt x="f342" y="f343"/>
                      <a:pt x="f344" y="f345"/>
                      <a:pt x="f346" y="f347"/>
                    </a:cubicBezTo>
                    <a:cubicBezTo>
                      <a:pt x="f348" y="f349"/>
                      <a:pt x="f350" y="f351"/>
                      <a:pt x="f352" y="f353"/>
                    </a:cubicBezTo>
                    <a:lnTo>
                      <a:pt x="f354" y="f355"/>
                    </a:lnTo>
                    <a:lnTo>
                      <a:pt x="f356" y="f357"/>
                    </a:lnTo>
                    <a:lnTo>
                      <a:pt x="f358" y="f359"/>
                    </a:lnTo>
                    <a:cubicBezTo>
                      <a:pt x="f360" y="f361"/>
                      <a:pt x="f362" y="f363"/>
                      <a:pt x="f364" y="f365"/>
                    </a:cubicBezTo>
                    <a:lnTo>
                      <a:pt x="f366" y="f367"/>
                    </a:lnTo>
                    <a:cubicBezTo>
                      <a:pt x="f368" y="f369"/>
                      <a:pt x="f370" y="f371"/>
                      <a:pt x="f372" y="f373"/>
                    </a:cubicBezTo>
                    <a:cubicBezTo>
                      <a:pt x="f374" y="f375"/>
                      <a:pt x="f376" y="f377"/>
                      <a:pt x="f378" y="f379"/>
                    </a:cubicBezTo>
                    <a:lnTo>
                      <a:pt x="f380" y="f381"/>
                    </a:lnTo>
                    <a:cubicBezTo>
                      <a:pt x="f382" y="f383"/>
                      <a:pt x="f384" y="f385"/>
                      <a:pt x="f386" y="f387"/>
                    </a:cubicBezTo>
                    <a:cubicBezTo>
                      <a:pt x="f388" y="f389"/>
                      <a:pt x="f390" y="f391"/>
                      <a:pt x="f390" y="f392"/>
                    </a:cubicBezTo>
                    <a:cubicBezTo>
                      <a:pt x="f390" y="f393"/>
                      <a:pt x="f394" y="f395"/>
                      <a:pt x="f396" y="f395"/>
                    </a:cubicBezTo>
                    <a:cubicBezTo>
                      <a:pt x="f397" y="f395"/>
                      <a:pt x="f398" y="f399"/>
                      <a:pt x="f400" y="f401"/>
                    </a:cubicBezTo>
                    <a:cubicBezTo>
                      <a:pt x="f402" y="f403"/>
                      <a:pt x="f404" y="f2"/>
                      <a:pt x="f79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ea typeface="굴림" pitchFamily="34"/>
                  <a:cs typeface="Arial"/>
                </a:endParaRPr>
              </a:p>
            </p:txBody>
          </p:sp>
        </p:grp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20D3E83-F411-207B-E1ED-88B849EE9B4C}"/>
                </a:ext>
              </a:extLst>
            </p:cNvPr>
            <p:cNvSpPr/>
            <p:nvPr/>
          </p:nvSpPr>
          <p:spPr>
            <a:xfrm>
              <a:off x="4210217" y="1691987"/>
              <a:ext cx="496363" cy="5815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26108"/>
                <a:gd name="f4" fmla="val 3216409"/>
                <a:gd name="f5" fmla="val 1150286"/>
                <a:gd name="f6" fmla="val 2039882"/>
                <a:gd name="f7" fmla="val 1216487"/>
                <a:gd name="f8" fmla="val 2110220"/>
                <a:gd name="f9" fmla="val 1249586"/>
                <a:gd name="f10" fmla="val 2238485"/>
                <a:gd name="f11" fmla="val 1348889"/>
                <a:gd name="f12" fmla="val 2250897"/>
                <a:gd name="f13" fmla="val 1452327"/>
                <a:gd name="f14" fmla="val 2213659"/>
                <a:gd name="f15" fmla="val 1530941"/>
                <a:gd name="f16" fmla="val 2147458"/>
                <a:gd name="f17" fmla="val 1597142"/>
                <a:gd name="f18" fmla="val 2052295"/>
                <a:gd name="f19" fmla="val 1634380"/>
                <a:gd name="f20" fmla="val 2030228"/>
                <a:gd name="f21" fmla="val 1712994"/>
                <a:gd name="f22" fmla="val 2049536"/>
                <a:gd name="f23" fmla="val 1721269"/>
                <a:gd name="f24" fmla="val 2072982"/>
                <a:gd name="f25" fmla="val 1533700"/>
                <a:gd name="f26" fmla="val 2362611"/>
                <a:gd name="f27" fmla="val 1615072"/>
                <a:gd name="f28" fmla="val 2763954"/>
                <a:gd name="f29" fmla="val 1568179"/>
                <a:gd name="f30" fmla="val 2830155"/>
                <a:gd name="f31" fmla="val 1391644"/>
                <a:gd name="f32" fmla="val 2965315"/>
                <a:gd name="f33" fmla="val 1231658"/>
                <a:gd name="f34" fmla="val 2893598"/>
                <a:gd name="f35" fmla="val 1063398"/>
                <a:gd name="f36" fmla="val 2925319"/>
                <a:gd name="f37" fmla="val 925479"/>
                <a:gd name="f38" fmla="val 2954282"/>
                <a:gd name="f39" fmla="val 820660"/>
                <a:gd name="f40" fmla="val 3107371"/>
                <a:gd name="f41" fmla="val 686879"/>
                <a:gd name="f42" fmla="val 3148747"/>
                <a:gd name="f43" fmla="val 536548"/>
                <a:gd name="f44" fmla="val 3184606"/>
                <a:gd name="f45" fmla="val 373804"/>
                <a:gd name="f46" fmla="val 3224602"/>
                <a:gd name="f47" fmla="val 215198"/>
                <a:gd name="f48" fmla="val 3214948"/>
                <a:gd name="f49" fmla="val 93829"/>
                <a:gd name="f50" fmla="val 3209431"/>
                <a:gd name="f51" fmla="val 71763"/>
                <a:gd name="f52" fmla="val 3046687"/>
                <a:gd name="f53" fmla="val 136584"/>
                <a:gd name="f54" fmla="val 2925318"/>
                <a:gd name="f55" fmla="val 168305"/>
                <a:gd name="f56" fmla="val 2828775"/>
                <a:gd name="f57" fmla="val 121415"/>
                <a:gd name="f58" fmla="val 2802571"/>
                <a:gd name="f59" fmla="val 107623"/>
                <a:gd name="f60" fmla="val 2710165"/>
                <a:gd name="f61" fmla="val 111150"/>
                <a:gd name="f62" fmla="val 2693172"/>
                <a:gd name="f63" fmla="val 127647"/>
                <a:gd name="f64" fmla="val 2691385"/>
                <a:gd name="f65" fmla="val 158288"/>
                <a:gd name="f66" fmla="val 2695563"/>
                <a:gd name="f67" fmla="val 2626239"/>
                <a:gd name="f68" fmla="val 266288"/>
                <a:gd name="f69" fmla="val 2708276"/>
                <a:gd name="f70" fmla="val 307224"/>
                <a:gd name="f71" fmla="val 2711894"/>
                <a:gd name="f72" fmla="val 415224"/>
                <a:gd name="f73" fmla="val 2711420"/>
                <a:gd name="f74" fmla="val 428487"/>
                <a:gd name="f75" fmla="val 2711947"/>
                <a:gd name="f76" fmla="val 442136"/>
                <a:gd name="f77" fmla="val 2710942"/>
                <a:gd name="f78" fmla="val 456160"/>
                <a:gd name="f79" fmla="val 2708700"/>
                <a:gd name="f80" fmla="val 2617963"/>
                <a:gd name="f81" fmla="val 564160"/>
                <a:gd name="f82" fmla="val 2692500"/>
                <a:gd name="f83" fmla="val 577696"/>
                <a:gd name="f84" fmla="val 2691220"/>
                <a:gd name="f85" fmla="val 591289"/>
                <a:gd name="f86" fmla="val 2688332"/>
                <a:gd name="f87" fmla="val 605096"/>
                <a:gd name="f88" fmla="val 2684680"/>
                <a:gd name="f89" fmla="val 2601411"/>
                <a:gd name="f90" fmla="val 713096"/>
                <a:gd name="f91" fmla="val 2654658"/>
                <a:gd name="f92" fmla="val 754032"/>
                <a:gd name="f93" fmla="val 2641463"/>
                <a:gd name="f94" fmla="val 2580721"/>
                <a:gd name="f95" fmla="val 862032"/>
                <a:gd name="f96" fmla="val 2599792"/>
                <a:gd name="f97" fmla="val 897454"/>
                <a:gd name="f98" fmla="val 2584791"/>
                <a:gd name="f99" fmla="val 934214"/>
                <a:gd name="f100" fmla="val 2567836"/>
                <a:gd name="f101" fmla="val 972371"/>
                <a:gd name="f102" fmla="val 2548802"/>
                <a:gd name="f103" fmla="val 1030297"/>
                <a:gd name="f104" fmla="val 2506047"/>
                <a:gd name="f105" fmla="val 939271"/>
                <a:gd name="f106" fmla="val 2219176"/>
                <a:gd name="f107" fmla="val 947546"/>
                <a:gd name="f108" fmla="val 2122633"/>
                <a:gd name="f109" fmla="val 957201"/>
                <a:gd name="f110" fmla="val 2082636"/>
                <a:gd name="f111" fmla="val 1082706"/>
                <a:gd name="f112" fmla="val 2067466"/>
                <a:gd name="f113" fmla="val 394278"/>
                <a:gd name="f114" fmla="val 1320337"/>
                <a:gd name="f115" fmla="val 356565"/>
                <a:gd name="f116" fmla="val 1315036"/>
                <a:gd name="f117" fmla="val 316914"/>
                <a:gd name="f118" fmla="val 1320983"/>
                <a:gd name="f119" fmla="val 277262"/>
                <a:gd name="f120" fmla="val 1344774"/>
                <a:gd name="f121" fmla="val 169686"/>
                <a:gd name="f122" fmla="val 1368221"/>
                <a:gd name="f123" fmla="val 281399"/>
                <a:gd name="f124" fmla="val 1532343"/>
                <a:gd name="f125" fmla="val 314500"/>
                <a:gd name="f126" fmla="val 1626128"/>
                <a:gd name="f127" fmla="val 335188"/>
                <a:gd name="f128" fmla="val 1715776"/>
                <a:gd name="f129" fmla="val 306225"/>
                <a:gd name="f130" fmla="val 1838523"/>
                <a:gd name="f131" fmla="val 376563"/>
                <a:gd name="f132" fmla="val 1820593"/>
                <a:gd name="f133" fmla="val 535169"/>
                <a:gd name="f134" fmla="val 1786113"/>
                <a:gd name="f135" fmla="val 681363"/>
                <a:gd name="f136" fmla="val 1673020"/>
                <a:gd name="f137" fmla="val 628954"/>
                <a:gd name="f138" fmla="val 1493726"/>
                <a:gd name="f139" fmla="val 603094"/>
                <a:gd name="f140" fmla="val 1453384"/>
                <a:gd name="f141" fmla="val 507414"/>
                <a:gd name="f142" fmla="val 1336241"/>
                <a:gd name="f143" fmla="val 1526804"/>
                <a:gd name="f144" fmla="val 66"/>
                <a:gd name="f145" fmla="val 2066065"/>
                <a:gd name="f146" fmla="val 2824"/>
                <a:gd name="f147" fmla="val 2621877"/>
                <a:gd name="f148" fmla="val 129710"/>
                <a:gd name="f149" fmla="val 2896335"/>
                <a:gd name="f150" fmla="val 1038593"/>
                <a:gd name="f151" fmla="val 3057700"/>
                <a:gd name="f152" fmla="val 1564063"/>
                <a:gd name="f153" fmla="val 2532230"/>
                <a:gd name="f154" fmla="val 2366749"/>
                <a:gd name="f155" fmla="val 2064686"/>
                <a:gd name="f156" fmla="val 2292273"/>
                <a:gd name="f157" fmla="val 1885392"/>
                <a:gd name="f158" fmla="val 2267447"/>
                <a:gd name="f159" fmla="val 1950214"/>
                <a:gd name="f160" fmla="val 2015056"/>
                <a:gd name="f161" fmla="val 1555767"/>
                <a:gd name="f162" fmla="val 1940580"/>
                <a:gd name="f163" fmla="val 1179249"/>
                <a:gd name="f164" fmla="val 1868862"/>
                <a:gd name="f165" fmla="val 732393"/>
                <a:gd name="f166" fmla="val 2186075"/>
                <a:gd name="f167" fmla="val 554478"/>
                <a:gd name="f168" fmla="val 2159871"/>
                <a:gd name="f169" fmla="val 466211"/>
                <a:gd name="f170" fmla="val 2141942"/>
                <a:gd name="f171" fmla="val 394493"/>
                <a:gd name="f172" fmla="val 1904722"/>
                <a:gd name="f173" fmla="val 364151"/>
                <a:gd name="f174" fmla="val 1932305"/>
                <a:gd name="f175" fmla="val 322774"/>
                <a:gd name="f176" fmla="val 1970922"/>
                <a:gd name="f177" fmla="val 405526"/>
                <a:gd name="f178" fmla="val 2146079"/>
                <a:gd name="f179" fmla="val 467589"/>
                <a:gd name="f180" fmla="val 2205384"/>
                <a:gd name="f181" fmla="val 525515"/>
                <a:gd name="f182" fmla="val 2241243"/>
                <a:gd name="f183" fmla="val 2202626"/>
                <a:gd name="f184" fmla="val 873070"/>
                <a:gd name="f185" fmla="val 2139183"/>
                <a:gd name="f186" fmla="val 913066"/>
                <a:gd name="f187" fmla="val 2128149"/>
                <a:gd name="f188" fmla="val 870312"/>
                <a:gd name="f189" fmla="val 2253655"/>
                <a:gd name="f190" fmla="val 877208"/>
                <a:gd name="f191" fmla="val 2333648"/>
                <a:gd name="f192" fmla="val 862033"/>
                <a:gd name="f193" fmla="val 2337135"/>
                <a:gd name="f194" fmla="val 2415799"/>
                <a:gd name="f195" fmla="val 754033"/>
                <a:gd name="f196" fmla="val 2360695"/>
                <a:gd name="f197" fmla="val 713097"/>
                <a:gd name="f198" fmla="val 2366601"/>
                <a:gd name="f199" fmla="val 2428213"/>
                <a:gd name="f200" fmla="val 605097"/>
                <a:gd name="f201" fmla="val 2379641"/>
                <a:gd name="f202" fmla="val 564161"/>
                <a:gd name="f203" fmla="val 2382960"/>
                <a:gd name="f204" fmla="val 2436489"/>
                <a:gd name="f205" fmla="val 456161"/>
                <a:gd name="f206" fmla="val 2388351"/>
                <a:gd name="f207" fmla="val 415225"/>
                <a:gd name="f208" fmla="val 2389346"/>
                <a:gd name="f209" fmla="val 307225"/>
                <a:gd name="f210" fmla="val 2386989"/>
                <a:gd name="f211" fmla="val 293173"/>
                <a:gd name="f212" fmla="val 2387203"/>
                <a:gd name="f213" fmla="val 279516"/>
                <a:gd name="f214" fmla="val 2386340"/>
                <a:gd name="f215" fmla="val 266289"/>
                <a:gd name="f216" fmla="val 2385150"/>
                <a:gd name="f217" fmla="val 158289"/>
                <a:gd name="f218" fmla="val 2370613"/>
                <a:gd name="f219" fmla="val 107017"/>
                <a:gd name="f220" fmla="val 2360332"/>
                <a:gd name="f221" fmla="val 72014"/>
                <a:gd name="f222" fmla="val 2345184"/>
                <a:gd name="f223" fmla="val 62108"/>
                <a:gd name="f224" fmla="val 2325373"/>
                <a:gd name="f225" fmla="val 37284"/>
                <a:gd name="f226" fmla="val 2261930"/>
                <a:gd name="f227" fmla="val 103484"/>
                <a:gd name="f228" fmla="val 2223314"/>
                <a:gd name="f229" fmla="val 124172"/>
                <a:gd name="f230" fmla="val 2172284"/>
                <a:gd name="f231" fmla="val 111759"/>
                <a:gd name="f232" fmla="val 2144700"/>
                <a:gd name="f233" fmla="val 74522"/>
                <a:gd name="f234" fmla="val 86934"/>
                <a:gd name="f235" fmla="val 2089533"/>
                <a:gd name="f236" fmla="val 96588"/>
                <a:gd name="f237" fmla="val 2053674"/>
                <a:gd name="f238" fmla="val 242782"/>
                <a:gd name="f239" fmla="val 264849"/>
                <a:gd name="f240" fmla="val 1994369"/>
                <a:gd name="f241" fmla="val 273125"/>
                <a:gd name="f242" fmla="val 1919892"/>
                <a:gd name="f243" fmla="val -4093"/>
                <a:gd name="f244" fmla="val 1721291"/>
                <a:gd name="f245" fmla="val 45"/>
                <a:gd name="f246" fmla="val 1671639"/>
                <a:gd name="f247" fmla="val 12458"/>
                <a:gd name="f248" fmla="val 1619230"/>
                <a:gd name="f249" fmla="val 1558546"/>
                <a:gd name="f250" fmla="val 190373"/>
                <a:gd name="f251" fmla="val 1477174"/>
                <a:gd name="f252" fmla="val 222094"/>
                <a:gd name="f253" fmla="val 1438557"/>
                <a:gd name="f254" fmla="val 80038"/>
                <a:gd name="f255" fmla="val 1267538"/>
                <a:gd name="f256" fmla="val 91072"/>
                <a:gd name="f257" fmla="val 1224783"/>
                <a:gd name="f258" fmla="val 111760"/>
                <a:gd name="f259" fmla="val 1092381"/>
                <a:gd name="f260" fmla="val 240023"/>
                <a:gd name="f261" fmla="val 943429"/>
                <a:gd name="f262" fmla="val 703451"/>
                <a:gd name="f263" fmla="val 342084"/>
                <a:gd name="f264" fmla="val 332450"/>
                <a:gd name="f265" fmla="val 961338"/>
                <a:gd name="f266" fmla="val -5451"/>
                <a:gd name="f267" fmla="*/ f0 1 2926108"/>
                <a:gd name="f268" fmla="*/ f1 1 3216409"/>
                <a:gd name="f269" fmla="val f2"/>
                <a:gd name="f270" fmla="val f3"/>
                <a:gd name="f271" fmla="val f4"/>
                <a:gd name="f272" fmla="+- f271 0 f269"/>
                <a:gd name="f273" fmla="+- f270 0 f269"/>
                <a:gd name="f274" fmla="*/ f273 1 2926108"/>
                <a:gd name="f275" fmla="*/ f272 1 3216409"/>
                <a:gd name="f276" fmla="*/ f269 1 f274"/>
                <a:gd name="f277" fmla="*/ f270 1 f274"/>
                <a:gd name="f278" fmla="*/ f269 1 f275"/>
                <a:gd name="f279" fmla="*/ f271 1 f275"/>
                <a:gd name="f280" fmla="*/ f276 f267 1"/>
                <a:gd name="f281" fmla="*/ f277 f267 1"/>
                <a:gd name="f282" fmla="*/ f279 f268 1"/>
                <a:gd name="f283" fmla="*/ f278 f2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0" t="f283" r="f281" b="f282"/>
              <a:pathLst>
                <a:path w="2926108" h="321640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5" y="f67"/>
                  </a:lnTo>
                  <a:lnTo>
                    <a:pt x="f68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0" y="f67"/>
                  </a:lnTo>
                  <a:lnTo>
                    <a:pt x="f72" y="f67"/>
                  </a:lnTo>
                  <a:lnTo>
                    <a:pt x="f72" y="f73"/>
                  </a:lnTo>
                  <a:cubicBezTo>
                    <a:pt x="f74" y="f75"/>
                    <a:pt x="f76" y="f77"/>
                    <a:pt x="f78" y="f79"/>
                  </a:cubicBezTo>
                  <a:lnTo>
                    <a:pt x="f78" y="f80"/>
                  </a:lnTo>
                  <a:lnTo>
                    <a:pt x="f81" y="f80"/>
                  </a:lnTo>
                  <a:lnTo>
                    <a:pt x="f81" y="f82"/>
                  </a:lnTo>
                  <a:cubicBezTo>
                    <a:pt x="f83" y="f84"/>
                    <a:pt x="f85" y="f86"/>
                    <a:pt x="f87" y="f88"/>
                  </a:cubicBezTo>
                  <a:lnTo>
                    <a:pt x="f87" y="f89"/>
                  </a:lnTo>
                  <a:lnTo>
                    <a:pt x="f90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2" y="f94"/>
                  </a:lnTo>
                  <a:lnTo>
                    <a:pt x="f95" y="f94"/>
                  </a:lnTo>
                  <a:lnTo>
                    <a:pt x="f95" y="f96"/>
                  </a:ln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5" y="f6"/>
                  </a:cubicBezTo>
                  <a:close/>
                  <a:moveTo>
                    <a:pt x="f113" y="f114"/>
                  </a:moveTo>
                  <a:cubicBezTo>
                    <a:pt x="f115" y="f116"/>
                    <a:pt x="f117" y="f118"/>
                    <a:pt x="f119" y="f120"/>
                  </a:cubicBez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13" y="f114"/>
                  </a:cubicBezTo>
                  <a:close/>
                  <a:moveTo>
                    <a:pt x="f143" y="f144"/>
                  </a:move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152"/>
                    <a:pt x="f153" y="f154"/>
                    <a:pt x="f155" y="f156"/>
                  </a:cubicBezTo>
                  <a:cubicBezTo>
                    <a:pt x="f157" y="f158"/>
                    <a:pt x="f159" y="f160"/>
                    <a:pt x="f161" y="f162"/>
                  </a:cubicBezTo>
                  <a:cubicBezTo>
                    <a:pt x="f163" y="f164"/>
                    <a:pt x="f165" y="f166"/>
                    <a:pt x="f167" y="f168"/>
                  </a:cubicBezTo>
                  <a:cubicBezTo>
                    <a:pt x="f169" y="f170"/>
                    <a:pt x="f171" y="f172"/>
                    <a:pt x="f173" y="f174"/>
                  </a:cubicBezTo>
                  <a:cubicBezTo>
                    <a:pt x="f175" y="f176"/>
                    <a:pt x="f177" y="f178"/>
                    <a:pt x="f179" y="f180"/>
                  </a:cubicBezTo>
                  <a:cubicBezTo>
                    <a:pt x="f181" y="f182"/>
                    <a:pt x="f165" y="f183"/>
                    <a:pt x="f184" y="f185"/>
                  </a:cubicBezTo>
                  <a:cubicBezTo>
                    <a:pt x="f186" y="f187"/>
                    <a:pt x="f188" y="f189"/>
                    <a:pt x="f190" y="f191"/>
                  </a:cubicBezTo>
                  <a:lnTo>
                    <a:pt x="f192" y="f193"/>
                  </a:lnTo>
                  <a:lnTo>
                    <a:pt x="f192" y="f194"/>
                  </a:lnTo>
                  <a:lnTo>
                    <a:pt x="f195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7" y="f199"/>
                  </a:lnTo>
                  <a:lnTo>
                    <a:pt x="f200" y="f199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202" y="f204"/>
                  </a:lnTo>
                  <a:lnTo>
                    <a:pt x="f205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7" y="f204"/>
                  </a:lnTo>
                  <a:lnTo>
                    <a:pt x="f209" y="f204"/>
                  </a:lnTo>
                  <a:lnTo>
                    <a:pt x="f209" y="f210"/>
                  </a:lnTo>
                  <a:cubicBezTo>
                    <a:pt x="f211" y="f212"/>
                    <a:pt x="f213" y="f214"/>
                    <a:pt x="f215" y="f216"/>
                  </a:cubicBezTo>
                  <a:lnTo>
                    <a:pt x="f215" y="f199"/>
                  </a:lnTo>
                  <a:lnTo>
                    <a:pt x="f217" y="f199"/>
                  </a:lnTo>
                  <a:lnTo>
                    <a:pt x="f217" y="f218"/>
                  </a:lnTo>
                  <a:cubicBezTo>
                    <a:pt x="f219" y="f220"/>
                    <a:pt x="f221" y="f222"/>
                    <a:pt x="f223" y="f224"/>
                  </a:cubicBezTo>
                  <a:cubicBezTo>
                    <a:pt x="f225" y="f226"/>
                    <a:pt x="f227" y="f228"/>
                    <a:pt x="f229" y="f230"/>
                  </a:cubicBezTo>
                  <a:cubicBezTo>
                    <a:pt x="f231" y="f232"/>
                    <a:pt x="f233" y="f170"/>
                    <a:pt x="f234" y="f235"/>
                  </a:cubicBezTo>
                  <a:cubicBezTo>
                    <a:pt x="f236" y="f237"/>
                    <a:pt x="f238" y="f20"/>
                    <a:pt x="f239" y="f240"/>
                  </a:cubicBezTo>
                  <a:cubicBezTo>
                    <a:pt x="f241" y="f242"/>
                    <a:pt x="f243" y="f244"/>
                    <a:pt x="f245" y="f246"/>
                  </a:cubicBezTo>
                  <a:cubicBezTo>
                    <a:pt x="f247" y="f248"/>
                    <a:pt x="f229" y="f249"/>
                    <a:pt x="f250" y="f251"/>
                  </a:cubicBezTo>
                  <a:cubicBezTo>
                    <a:pt x="f252" y="f253"/>
                    <a:pt x="f254" y="f255"/>
                    <a:pt x="f256" y="f257"/>
                  </a:cubicBezTo>
                  <a:cubicBezTo>
                    <a:pt x="f258" y="f259"/>
                    <a:pt x="f260" y="f261"/>
                    <a:pt x="f239" y="f262"/>
                  </a:cubicBezTo>
                  <a:cubicBezTo>
                    <a:pt x="f263" y="f264"/>
                    <a:pt x="f265" y="f266"/>
                    <a:pt x="f143" y="f144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0" name="Oval 47">
              <a:extLst>
                <a:ext uri="{FF2B5EF4-FFF2-40B4-BE49-F238E27FC236}">
                  <a16:creationId xmlns:a16="http://schemas.microsoft.com/office/drawing/2014/main" id="{ABAAF0DD-1603-3A33-9BF2-EC2077F44D8D}"/>
                </a:ext>
              </a:extLst>
            </p:cNvPr>
            <p:cNvSpPr/>
            <p:nvPr/>
          </p:nvSpPr>
          <p:spPr>
            <a:xfrm>
              <a:off x="11312005" y="1671148"/>
              <a:ext cx="584722" cy="6231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40000"/>
                <a:gd name="f4" fmla="val 1303187"/>
                <a:gd name="f5" fmla="val 480874"/>
                <a:gd name="f6" fmla="val 1936813"/>
                <a:gd name="f7" fmla="val 2759126"/>
                <a:gd name="f8" fmla="val 1620000"/>
                <a:gd name="f9" fmla="val 2514701"/>
                <a:gd name="f10" fmla="val 725299"/>
                <a:gd name="f11" fmla="*/ f0 1 3240000"/>
                <a:gd name="f12" fmla="*/ f1 1 3240000"/>
                <a:gd name="f13" fmla="val f2"/>
                <a:gd name="f14" fmla="val f3"/>
                <a:gd name="f15" fmla="+- f14 0 f13"/>
                <a:gd name="f16" fmla="*/ f15 1 3240000"/>
                <a:gd name="f17" fmla="*/ f13 1 f16"/>
                <a:gd name="f18" fmla="*/ f14 1 f16"/>
                <a:gd name="f19" fmla="*/ f17 f11 1"/>
                <a:gd name="f20" fmla="*/ f18 f11 1"/>
                <a:gd name="f21" fmla="*/ f18 f12 1"/>
                <a:gd name="f22" fmla="*/ f1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240000" h="3240000">
                  <a:moveTo>
                    <a:pt x="f4" y="f5"/>
                  </a:moveTo>
                  <a:lnTo>
                    <a:pt x="f4" y="f4"/>
                  </a:lnTo>
                  <a:lnTo>
                    <a:pt x="f5" y="f4"/>
                  </a:lnTo>
                  <a:lnTo>
                    <a:pt x="f5" y="f6"/>
                  </a:lnTo>
                  <a:lnTo>
                    <a:pt x="f4" y="f6"/>
                  </a:lnTo>
                  <a:lnTo>
                    <a:pt x="f4" y="f7"/>
                  </a:lnTo>
                  <a:lnTo>
                    <a:pt x="f6" y="f7"/>
                  </a:lnTo>
                  <a:lnTo>
                    <a:pt x="f6" y="f6"/>
                  </a:lnTo>
                  <a:lnTo>
                    <a:pt x="f7" y="f6"/>
                  </a:lnTo>
                  <a:lnTo>
                    <a:pt x="f7" y="f4"/>
                  </a:lnTo>
                  <a:lnTo>
                    <a:pt x="f6" y="f4"/>
                  </a:lnTo>
                  <a:lnTo>
                    <a:pt x="f6" y="f5"/>
                  </a:lnTo>
                  <a:close/>
                  <a:moveTo>
                    <a:pt x="f8" y="f2"/>
                  </a:moveTo>
                  <a:cubicBezTo>
                    <a:pt x="f9" y="f2"/>
                    <a:pt x="f3" y="f10"/>
                    <a:pt x="f3" y="f8"/>
                  </a:cubicBezTo>
                  <a:cubicBezTo>
                    <a:pt x="f3" y="f9"/>
                    <a:pt x="f9" y="f3"/>
                    <a:pt x="f8" y="f3"/>
                  </a:cubicBezTo>
                  <a:cubicBezTo>
                    <a:pt x="f10" y="f3"/>
                    <a:pt x="f2" y="f9"/>
                    <a:pt x="f2" y="f8"/>
                  </a:cubicBezTo>
                  <a:cubicBezTo>
                    <a:pt x="f2" y="f10"/>
                    <a:pt x="f10" y="f2"/>
                    <a:pt x="f8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1" name="Rounded Rectangle 2">
              <a:extLst>
                <a:ext uri="{FF2B5EF4-FFF2-40B4-BE49-F238E27FC236}">
                  <a16:creationId xmlns:a16="http://schemas.microsoft.com/office/drawing/2014/main" id="{EDB1931B-0415-E0FA-FC93-4680A80BBDE9}"/>
                </a:ext>
              </a:extLst>
            </p:cNvPr>
            <p:cNvSpPr/>
            <p:nvPr/>
          </p:nvSpPr>
          <p:spPr>
            <a:xfrm>
              <a:off x="5106631" y="5441795"/>
              <a:ext cx="573081" cy="610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440"/>
                <a:gd name="f7" fmla="val 3960000"/>
                <a:gd name="f8" fmla="val 1979373"/>
                <a:gd name="f9" fmla="val 472350"/>
                <a:gd name="f10" fmla="val 1228307"/>
                <a:gd name="f11" fmla="val 485871"/>
                <a:gd name="f12" fmla="val 850011"/>
                <a:gd name="f13" fmla="val 1078219"/>
                <a:gd name="f14" fmla="val 813783"/>
                <a:gd name="f15" fmla="val 1434034"/>
                <a:gd name="f16" fmla="val 787561"/>
                <a:gd name="f17" fmla="val 1781828"/>
                <a:gd name="f18" fmla="val 889690"/>
                <a:gd name="f19" fmla="val 2005359"/>
                <a:gd name="f20" fmla="val 1119009"/>
                <a:gd name="f21" fmla="val 2222584"/>
                <a:gd name="f22" fmla="val 1178964"/>
                <a:gd name="f23" fmla="val 2123026"/>
                <a:gd name="f24" fmla="val 1260199"/>
                <a:gd name="f25" fmla="val 1908547"/>
                <a:gd name="f26" fmla="val 1328015"/>
                <a:gd name="f27" fmla="val 1812920"/>
                <a:gd name="f28" fmla="val 1222115"/>
                <a:gd name="f29" fmla="val 1647651"/>
                <a:gd name="f30" fmla="val 1255483"/>
                <a:gd name="f31" fmla="val 1756375"/>
                <a:gd name="f32" fmla="val 1234998"/>
                <a:gd name="f33" fmla="val 1431771"/>
                <a:gd name="f34" fmla="val 1331609"/>
                <a:gd name="f35" fmla="val 922504"/>
                <a:gd name="f36" fmla="val 1719145"/>
                <a:gd name="f37" fmla="val 812633"/>
                <a:gd name="f38" fmla="val 2217373"/>
                <a:gd name="f39" fmla="val 891303"/>
                <a:gd name="f40" fmla="val 2693518"/>
                <a:gd name="f41" fmla="val 1016895"/>
                <a:gd name="f42" fmla="val 2787642"/>
                <a:gd name="f43" fmla="val 1344599"/>
                <a:gd name="f44" fmla="val 2783502"/>
                <a:gd name="f45" fmla="val 1606823"/>
                <a:gd name="f46" fmla="val 2771081"/>
                <a:gd name="f47" fmla="val 1743454"/>
                <a:gd name="f48" fmla="val 2679609"/>
                <a:gd name="f49" fmla="val 2064482"/>
                <a:gd name="f50" fmla="val 2456028"/>
                <a:gd name="f51" fmla="val 2225955"/>
                <a:gd name="f52" fmla="val 2192422"/>
                <a:gd name="f53" fmla="val 2399851"/>
                <a:gd name="f54" fmla="val 2004893"/>
                <a:gd name="f55" fmla="val 2209395"/>
                <a:gd name="f56" fmla="val 2026974"/>
                <a:gd name="f57" fmla="val 2018938"/>
                <a:gd name="f58" fmla="val 2072519"/>
                <a:gd name="f59" fmla="val 1810540"/>
                <a:gd name="f60" fmla="val 2086043"/>
                <a:gd name="f61" fmla="val 1754994"/>
                <a:gd name="f62" fmla="val 2135727"/>
                <a:gd name="f63" fmla="val 1554876"/>
                <a:gd name="f64" fmla="val 2195073"/>
                <a:gd name="f65" fmla="val 1382360"/>
                <a:gd name="f66" fmla="val 2084273"/>
                <a:gd name="f67" fmla="val 1259912"/>
                <a:gd name="f68" fmla="val 1915898"/>
                <a:gd name="f69" fmla="val 1219889"/>
                <a:gd name="f70" fmla="val 1750283"/>
                <a:gd name="f71" fmla="val 1186766"/>
                <a:gd name="f72" fmla="val 1626460"/>
                <a:gd name="f73" fmla="val 1331294"/>
                <a:gd name="f74" fmla="val 1589196"/>
                <a:gd name="f75" fmla="val 1434803"/>
                <a:gd name="f76" fmla="val 1499489"/>
                <a:gd name="f77" fmla="val 1732912"/>
                <a:gd name="f78" fmla="val 1614533"/>
                <a:gd name="f79" fmla="val 1824000"/>
                <a:gd name="f80" fmla="val 1574511"/>
                <a:gd name="f81" fmla="val 1939931"/>
                <a:gd name="f82" fmla="val 1332991"/>
                <a:gd name="f83" fmla="val 2671400"/>
                <a:gd name="f84" fmla="val 1220920"/>
                <a:gd name="f85" fmla="val 3468343"/>
                <a:gd name="f86" fmla="val 1339611"/>
                <a:gd name="f87" fmla="val 3487664"/>
                <a:gd name="f88" fmla="val 1434840"/>
                <a:gd name="f89" fmla="val 3497327"/>
                <a:gd name="f90" fmla="val 1730357"/>
                <a:gd name="f91" fmla="val 3129057"/>
                <a:gd name="f92" fmla="val 1887692"/>
                <a:gd name="f93" fmla="val 2422431"/>
                <a:gd name="f94" fmla="val 1985681"/>
                <a:gd name="f95" fmla="val 2531460"/>
                <a:gd name="f96" fmla="val 2093439"/>
                <a:gd name="f97" fmla="val 2747804"/>
                <a:gd name="f98" fmla="val 2336342"/>
                <a:gd name="f99" fmla="val 2720202"/>
                <a:gd name="f100" fmla="val 2693796"/>
                <a:gd name="f101" fmla="val 2666377"/>
                <a:gd name="f102" fmla="val 3092265"/>
                <a:gd name="f103" fmla="val 2401394"/>
                <a:gd name="f104" fmla="val 3176454"/>
                <a:gd name="f105" fmla="val 1627140"/>
                <a:gd name="f106" fmla="val 3254038"/>
                <a:gd name="f107" fmla="val 999456"/>
                <a:gd name="f108" fmla="val 2816023"/>
                <a:gd name="f109" fmla="val 430731"/>
                <a:gd name="f110" fmla="val 436907"/>
                <a:gd name="f111" fmla="val 3523533"/>
                <a:gd name="f112" fmla="val 3764830"/>
                <a:gd name="f113" fmla="val 195610"/>
                <a:gd name="f114" fmla="val 3523093"/>
                <a:gd name="f115" fmla="val 3764390"/>
                <a:gd name="f116" fmla="+- 0 0 -90"/>
                <a:gd name="f117" fmla="*/ f3 1 3960440"/>
                <a:gd name="f118" fmla="*/ f4 1 3960000"/>
                <a:gd name="f119" fmla="val f5"/>
                <a:gd name="f120" fmla="val f6"/>
                <a:gd name="f121" fmla="val f7"/>
                <a:gd name="f122" fmla="*/ f116 f0 1"/>
                <a:gd name="f123" fmla="+- f121 0 f119"/>
                <a:gd name="f124" fmla="+- f120 0 f119"/>
                <a:gd name="f125" fmla="*/ f122 1 f2"/>
                <a:gd name="f126" fmla="*/ f124 1 3960440"/>
                <a:gd name="f127" fmla="*/ f123 1 3960000"/>
                <a:gd name="f128" fmla="*/ 1979373 f124 1"/>
                <a:gd name="f129" fmla="*/ 472350 f123 1"/>
                <a:gd name="f130" fmla="*/ 813783 f124 1"/>
                <a:gd name="f131" fmla="*/ 1434034 f123 1"/>
                <a:gd name="f132" fmla="*/ 1119009 f124 1"/>
                <a:gd name="f133" fmla="*/ 2222584 f123 1"/>
                <a:gd name="f134" fmla="*/ 1328015 f124 1"/>
                <a:gd name="f135" fmla="*/ 1812920 f123 1"/>
                <a:gd name="f136" fmla="*/ 1234998 f124 1"/>
                <a:gd name="f137" fmla="*/ 1431771 f123 1"/>
                <a:gd name="f138" fmla="*/ 2217373 f124 1"/>
                <a:gd name="f139" fmla="*/ 891303 f123 1"/>
                <a:gd name="f140" fmla="*/ 2783502 f124 1"/>
                <a:gd name="f141" fmla="*/ 1606823 f123 1"/>
                <a:gd name="f142" fmla="*/ 2456028 f124 1"/>
                <a:gd name="f143" fmla="*/ 2225955 f123 1"/>
                <a:gd name="f144" fmla="*/ 2026974 f124 1"/>
                <a:gd name="f145" fmla="*/ 2018938 f123 1"/>
                <a:gd name="f146" fmla="*/ 2135727 f124 1"/>
                <a:gd name="f147" fmla="*/ 1554876 f123 1"/>
                <a:gd name="f148" fmla="*/ 1915898 f124 1"/>
                <a:gd name="f149" fmla="*/ 1219889 f123 1"/>
                <a:gd name="f150" fmla="*/ 1589196 f124 1"/>
                <a:gd name="f151" fmla="*/ 1434803 f123 1"/>
                <a:gd name="f152" fmla="*/ 1574511 f124 1"/>
                <a:gd name="f153" fmla="*/ 1939931 f123 1"/>
                <a:gd name="f154" fmla="*/ 1339611 f124 1"/>
                <a:gd name="f155" fmla="*/ 3487664 f123 1"/>
                <a:gd name="f156" fmla="*/ 1887692 f124 1"/>
                <a:gd name="f157" fmla="*/ 2422431 f123 1"/>
                <a:gd name="f158" fmla="*/ 2336342 f124 1"/>
                <a:gd name="f159" fmla="*/ 2720202 f123 1"/>
                <a:gd name="f160" fmla="*/ 3176454 f124 1"/>
                <a:gd name="f161" fmla="*/ 1627140 f123 1"/>
                <a:gd name="f162" fmla="*/ 436907 f124 1"/>
                <a:gd name="f163" fmla="*/ 0 f123 1"/>
                <a:gd name="f164" fmla="*/ 3523533 f124 1"/>
                <a:gd name="f165" fmla="*/ 3960440 f124 1"/>
                <a:gd name="f166" fmla="*/ 436907 f123 1"/>
                <a:gd name="f167" fmla="*/ 3523093 f123 1"/>
                <a:gd name="f168" fmla="*/ 3960000 f123 1"/>
                <a:gd name="f169" fmla="*/ 0 f124 1"/>
                <a:gd name="f170" fmla="+- f125 0 f1"/>
                <a:gd name="f171" fmla="*/ f128 1 3960440"/>
                <a:gd name="f172" fmla="*/ f129 1 3960000"/>
                <a:gd name="f173" fmla="*/ f130 1 3960440"/>
                <a:gd name="f174" fmla="*/ f131 1 3960000"/>
                <a:gd name="f175" fmla="*/ f132 1 3960440"/>
                <a:gd name="f176" fmla="*/ f133 1 3960000"/>
                <a:gd name="f177" fmla="*/ f134 1 3960440"/>
                <a:gd name="f178" fmla="*/ f135 1 3960000"/>
                <a:gd name="f179" fmla="*/ f136 1 3960440"/>
                <a:gd name="f180" fmla="*/ f137 1 3960000"/>
                <a:gd name="f181" fmla="*/ f138 1 3960440"/>
                <a:gd name="f182" fmla="*/ f139 1 3960000"/>
                <a:gd name="f183" fmla="*/ f140 1 3960440"/>
                <a:gd name="f184" fmla="*/ f141 1 3960000"/>
                <a:gd name="f185" fmla="*/ f142 1 3960440"/>
                <a:gd name="f186" fmla="*/ f143 1 3960000"/>
                <a:gd name="f187" fmla="*/ f144 1 3960440"/>
                <a:gd name="f188" fmla="*/ f145 1 3960000"/>
                <a:gd name="f189" fmla="*/ f146 1 3960440"/>
                <a:gd name="f190" fmla="*/ f147 1 3960000"/>
                <a:gd name="f191" fmla="*/ f148 1 3960440"/>
                <a:gd name="f192" fmla="*/ f149 1 3960000"/>
                <a:gd name="f193" fmla="*/ f150 1 3960440"/>
                <a:gd name="f194" fmla="*/ f151 1 3960000"/>
                <a:gd name="f195" fmla="*/ f152 1 3960440"/>
                <a:gd name="f196" fmla="*/ f153 1 3960000"/>
                <a:gd name="f197" fmla="*/ f154 1 3960440"/>
                <a:gd name="f198" fmla="*/ f155 1 3960000"/>
                <a:gd name="f199" fmla="*/ f156 1 3960440"/>
                <a:gd name="f200" fmla="*/ f157 1 3960000"/>
                <a:gd name="f201" fmla="*/ f158 1 3960440"/>
                <a:gd name="f202" fmla="*/ f159 1 3960000"/>
                <a:gd name="f203" fmla="*/ f160 1 3960440"/>
                <a:gd name="f204" fmla="*/ f161 1 3960000"/>
                <a:gd name="f205" fmla="*/ f162 1 3960440"/>
                <a:gd name="f206" fmla="*/ f163 1 3960000"/>
                <a:gd name="f207" fmla="*/ f164 1 3960440"/>
                <a:gd name="f208" fmla="*/ f165 1 3960440"/>
                <a:gd name="f209" fmla="*/ f166 1 3960000"/>
                <a:gd name="f210" fmla="*/ f167 1 3960000"/>
                <a:gd name="f211" fmla="*/ f168 1 3960000"/>
                <a:gd name="f212" fmla="*/ f169 1 3960440"/>
                <a:gd name="f213" fmla="*/ f119 1 f126"/>
                <a:gd name="f214" fmla="*/ f120 1 f126"/>
                <a:gd name="f215" fmla="*/ f119 1 f127"/>
                <a:gd name="f216" fmla="*/ f121 1 f127"/>
                <a:gd name="f217" fmla="*/ f171 1 f126"/>
                <a:gd name="f218" fmla="*/ f172 1 f127"/>
                <a:gd name="f219" fmla="*/ f173 1 f126"/>
                <a:gd name="f220" fmla="*/ f174 1 f127"/>
                <a:gd name="f221" fmla="*/ f175 1 f126"/>
                <a:gd name="f222" fmla="*/ f176 1 f127"/>
                <a:gd name="f223" fmla="*/ f177 1 f126"/>
                <a:gd name="f224" fmla="*/ f178 1 f127"/>
                <a:gd name="f225" fmla="*/ f179 1 f126"/>
                <a:gd name="f226" fmla="*/ f180 1 f127"/>
                <a:gd name="f227" fmla="*/ f181 1 f126"/>
                <a:gd name="f228" fmla="*/ f182 1 f127"/>
                <a:gd name="f229" fmla="*/ f183 1 f126"/>
                <a:gd name="f230" fmla="*/ f184 1 f127"/>
                <a:gd name="f231" fmla="*/ f185 1 f126"/>
                <a:gd name="f232" fmla="*/ f186 1 f127"/>
                <a:gd name="f233" fmla="*/ f187 1 f126"/>
                <a:gd name="f234" fmla="*/ f188 1 f127"/>
                <a:gd name="f235" fmla="*/ f189 1 f126"/>
                <a:gd name="f236" fmla="*/ f190 1 f127"/>
                <a:gd name="f237" fmla="*/ f191 1 f126"/>
                <a:gd name="f238" fmla="*/ f192 1 f127"/>
                <a:gd name="f239" fmla="*/ f193 1 f126"/>
                <a:gd name="f240" fmla="*/ f194 1 f127"/>
                <a:gd name="f241" fmla="*/ f195 1 f126"/>
                <a:gd name="f242" fmla="*/ f196 1 f127"/>
                <a:gd name="f243" fmla="*/ f197 1 f126"/>
                <a:gd name="f244" fmla="*/ f198 1 f127"/>
                <a:gd name="f245" fmla="*/ f199 1 f126"/>
                <a:gd name="f246" fmla="*/ f200 1 f127"/>
                <a:gd name="f247" fmla="*/ f201 1 f126"/>
                <a:gd name="f248" fmla="*/ f202 1 f127"/>
                <a:gd name="f249" fmla="*/ f203 1 f126"/>
                <a:gd name="f250" fmla="*/ f204 1 f127"/>
                <a:gd name="f251" fmla="*/ f205 1 f126"/>
                <a:gd name="f252" fmla="*/ f206 1 f127"/>
                <a:gd name="f253" fmla="*/ f207 1 f126"/>
                <a:gd name="f254" fmla="*/ f208 1 f126"/>
                <a:gd name="f255" fmla="*/ f209 1 f127"/>
                <a:gd name="f256" fmla="*/ f210 1 f127"/>
                <a:gd name="f257" fmla="*/ f211 1 f127"/>
                <a:gd name="f258" fmla="*/ f212 1 f126"/>
                <a:gd name="f259" fmla="*/ f213 f117 1"/>
                <a:gd name="f260" fmla="*/ f214 f117 1"/>
                <a:gd name="f261" fmla="*/ f216 f118 1"/>
                <a:gd name="f262" fmla="*/ f215 f118 1"/>
                <a:gd name="f263" fmla="*/ f217 f117 1"/>
                <a:gd name="f264" fmla="*/ f218 f118 1"/>
                <a:gd name="f265" fmla="*/ f219 f117 1"/>
                <a:gd name="f266" fmla="*/ f220 f118 1"/>
                <a:gd name="f267" fmla="*/ f221 f117 1"/>
                <a:gd name="f268" fmla="*/ f222 f118 1"/>
                <a:gd name="f269" fmla="*/ f223 f117 1"/>
                <a:gd name="f270" fmla="*/ f224 f118 1"/>
                <a:gd name="f271" fmla="*/ f225 f117 1"/>
                <a:gd name="f272" fmla="*/ f226 f118 1"/>
                <a:gd name="f273" fmla="*/ f227 f117 1"/>
                <a:gd name="f274" fmla="*/ f228 f118 1"/>
                <a:gd name="f275" fmla="*/ f229 f117 1"/>
                <a:gd name="f276" fmla="*/ f230 f118 1"/>
                <a:gd name="f277" fmla="*/ f231 f117 1"/>
                <a:gd name="f278" fmla="*/ f232 f118 1"/>
                <a:gd name="f279" fmla="*/ f233 f117 1"/>
                <a:gd name="f280" fmla="*/ f234 f118 1"/>
                <a:gd name="f281" fmla="*/ f235 f117 1"/>
                <a:gd name="f282" fmla="*/ f236 f118 1"/>
                <a:gd name="f283" fmla="*/ f237 f117 1"/>
                <a:gd name="f284" fmla="*/ f238 f118 1"/>
                <a:gd name="f285" fmla="*/ f239 f117 1"/>
                <a:gd name="f286" fmla="*/ f240 f118 1"/>
                <a:gd name="f287" fmla="*/ f241 f117 1"/>
                <a:gd name="f288" fmla="*/ f242 f118 1"/>
                <a:gd name="f289" fmla="*/ f243 f117 1"/>
                <a:gd name="f290" fmla="*/ f244 f118 1"/>
                <a:gd name="f291" fmla="*/ f245 f117 1"/>
                <a:gd name="f292" fmla="*/ f246 f118 1"/>
                <a:gd name="f293" fmla="*/ f247 f117 1"/>
                <a:gd name="f294" fmla="*/ f248 f118 1"/>
                <a:gd name="f295" fmla="*/ f249 f117 1"/>
                <a:gd name="f296" fmla="*/ f250 f118 1"/>
                <a:gd name="f297" fmla="*/ f251 f117 1"/>
                <a:gd name="f298" fmla="*/ f252 f118 1"/>
                <a:gd name="f299" fmla="*/ f253 f117 1"/>
                <a:gd name="f300" fmla="*/ f254 f117 1"/>
                <a:gd name="f301" fmla="*/ f255 f118 1"/>
                <a:gd name="f302" fmla="*/ f256 f118 1"/>
                <a:gd name="f303" fmla="*/ f257 f118 1"/>
                <a:gd name="f304" fmla="*/ f258 f1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70">
                  <a:pos x="f263" y="f264"/>
                </a:cxn>
                <a:cxn ang="f170">
                  <a:pos x="f265" y="f266"/>
                </a:cxn>
                <a:cxn ang="f170">
                  <a:pos x="f267" y="f268"/>
                </a:cxn>
                <a:cxn ang="f170">
                  <a:pos x="f269" y="f270"/>
                </a:cxn>
                <a:cxn ang="f170">
                  <a:pos x="f271" y="f272"/>
                </a:cxn>
                <a:cxn ang="f170">
                  <a:pos x="f273" y="f274"/>
                </a:cxn>
                <a:cxn ang="f170">
                  <a:pos x="f275" y="f276"/>
                </a:cxn>
                <a:cxn ang="f170">
                  <a:pos x="f277" y="f278"/>
                </a:cxn>
                <a:cxn ang="f170">
                  <a:pos x="f279" y="f280"/>
                </a:cxn>
                <a:cxn ang="f170">
                  <a:pos x="f281" y="f282"/>
                </a:cxn>
                <a:cxn ang="f170">
                  <a:pos x="f283" y="f284"/>
                </a:cxn>
                <a:cxn ang="f170">
                  <a:pos x="f285" y="f286"/>
                </a:cxn>
                <a:cxn ang="f170">
                  <a:pos x="f287" y="f288"/>
                </a:cxn>
                <a:cxn ang="f170">
                  <a:pos x="f289" y="f290"/>
                </a:cxn>
                <a:cxn ang="f170">
                  <a:pos x="f291" y="f292"/>
                </a:cxn>
                <a:cxn ang="f170">
                  <a:pos x="f293" y="f294"/>
                </a:cxn>
                <a:cxn ang="f170">
                  <a:pos x="f295" y="f296"/>
                </a:cxn>
                <a:cxn ang="f170">
                  <a:pos x="f263" y="f264"/>
                </a:cxn>
                <a:cxn ang="f170">
                  <a:pos x="f297" y="f298"/>
                </a:cxn>
                <a:cxn ang="f170">
                  <a:pos x="f299" y="f298"/>
                </a:cxn>
                <a:cxn ang="f170">
                  <a:pos x="f300" y="f301"/>
                </a:cxn>
                <a:cxn ang="f170">
                  <a:pos x="f300" y="f302"/>
                </a:cxn>
                <a:cxn ang="f170">
                  <a:pos x="f299" y="f303"/>
                </a:cxn>
                <a:cxn ang="f170">
                  <a:pos x="f297" y="f303"/>
                </a:cxn>
                <a:cxn ang="f170">
                  <a:pos x="f304" y="f302"/>
                </a:cxn>
                <a:cxn ang="f170">
                  <a:pos x="f304" y="f301"/>
                </a:cxn>
                <a:cxn ang="f170">
                  <a:pos x="f297" y="f298"/>
                </a:cxn>
              </a:cxnLst>
              <a:rect l="f259" t="f262" r="f260" b="f261"/>
              <a:pathLst>
                <a:path w="3960440" h="396000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8" y="f9"/>
                  </a:cubicBezTo>
                  <a:close/>
                  <a:moveTo>
                    <a:pt x="f110" y="f5"/>
                  </a:moveTo>
                  <a:lnTo>
                    <a:pt x="f111" y="f5"/>
                  </a:lnTo>
                  <a:cubicBezTo>
                    <a:pt x="f112" y="f5"/>
                    <a:pt x="f6" y="f113"/>
                    <a:pt x="f6" y="f110"/>
                  </a:cubicBezTo>
                  <a:lnTo>
                    <a:pt x="f6" y="f114"/>
                  </a:lnTo>
                  <a:cubicBezTo>
                    <a:pt x="f6" y="f115"/>
                    <a:pt x="f112" y="f7"/>
                    <a:pt x="f111" y="f7"/>
                  </a:cubicBezTo>
                  <a:lnTo>
                    <a:pt x="f110" y="f7"/>
                  </a:lnTo>
                  <a:cubicBezTo>
                    <a:pt x="f113" y="f7"/>
                    <a:pt x="f5" y="f115"/>
                    <a:pt x="f5" y="f114"/>
                  </a:cubicBezTo>
                  <a:lnTo>
                    <a:pt x="f5" y="f110"/>
                  </a:lnTo>
                  <a:cubicBezTo>
                    <a:pt x="f5" y="f113"/>
                    <a:pt x="f113" y="f5"/>
                    <a:pt x="f110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2" name="Rounded Rectangle 8">
              <a:extLst>
                <a:ext uri="{FF2B5EF4-FFF2-40B4-BE49-F238E27FC236}">
                  <a16:creationId xmlns:a16="http://schemas.microsoft.com/office/drawing/2014/main" id="{E140B57F-C722-06F0-DD8C-19C2516D6DA6}"/>
                </a:ext>
              </a:extLst>
            </p:cNvPr>
            <p:cNvSpPr/>
            <p:nvPr/>
          </p:nvSpPr>
          <p:spPr>
            <a:xfrm>
              <a:off x="4171831" y="5441795"/>
              <a:ext cx="573145" cy="610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88432"/>
                <a:gd name="f7" fmla="val 3960440"/>
                <a:gd name="f8" fmla="val 554477"/>
                <a:gd name="f9" fmla="val 1512168"/>
                <a:gd name="f10" fmla="val 3312368"/>
                <a:gd name="f11" fmla="val 1201638"/>
                <a:gd name="f12" fmla="val 2840340"/>
                <a:gd name="f13" fmla="val 1479943"/>
                <a:gd name="f14" fmla="val 2293254"/>
                <a:gd name="f15" fmla="val 1484797"/>
                <a:gd name="f16" fmla="val 2254084"/>
                <a:gd name="f17" fmla="val 1780470"/>
                <a:gd name="f18" fmla="val 2136833"/>
                <a:gd name="f19" fmla="val 1785510"/>
                <a:gd name="f20" fmla="val 1510185"/>
                <a:gd name="f21" fmla="val 1489672"/>
                <a:gd name="f22" fmla="val 3310385"/>
                <a:gd name="f23" fmla="val 2140283"/>
                <a:gd name="f24" fmla="val 2925445"/>
                <a:gd name="f25" fmla="val 2133383"/>
                <a:gd name="f26" fmla="val 2560917"/>
                <a:gd name="f27" fmla="val 2147184"/>
                <a:gd name="f28" fmla="val 2155564"/>
                <a:gd name="f29" fmla="val 2187272"/>
                <a:gd name="f30" fmla="val 1842063"/>
                <a:gd name="f31" fmla="val 2668986"/>
                <a:gd name="f32" fmla="val 1938990"/>
                <a:gd name="f33" fmla="val 2673919"/>
                <a:gd name="f34" fmla="val 2138897"/>
                <a:gd name="f35" fmla="val 2679688"/>
                <a:gd name="f36" fmla="val 3312366"/>
                <a:gd name="f37" fmla="val 3326849"/>
                <a:gd name="f38" fmla="val 3329155"/>
                <a:gd name="f39" fmla="val 2917782"/>
                <a:gd name="f40" fmla="val 3331462"/>
                <a:gd name="f41" fmla="val 2523197"/>
                <a:gd name="f42" fmla="val 3333768"/>
                <a:gd name="f43" fmla="val 2128613"/>
                <a:gd name="f44" fmla="val 3339026"/>
                <a:gd name="f45" fmla="val 1942962"/>
                <a:gd name="f46" fmla="val 3184753"/>
                <a:gd name="f47" fmla="val 1475890"/>
                <a:gd name="f48" fmla="val 878058"/>
                <a:gd name="f49" fmla="val 648072"/>
                <a:gd name="f50" fmla="val 699349"/>
                <a:gd name="f51" fmla="val 792944"/>
                <a:gd name="f52" fmla="val 971653"/>
                <a:gd name="f53" fmla="val 1150362"/>
                <a:gd name="f54" fmla="val 1295234"/>
                <a:gd name="f55" fmla="val 1056767"/>
                <a:gd name="f56" fmla="val 1201639"/>
                <a:gd name="f57" fmla="val 333511"/>
                <a:gd name="f58" fmla="val 3554921"/>
                <a:gd name="f59" fmla="val 3739114"/>
                <a:gd name="f60" fmla="val 149318"/>
                <a:gd name="f61" fmla="val 3626929"/>
                <a:gd name="f62" fmla="val 3811122"/>
                <a:gd name="f63" fmla="+- 0 0 -90"/>
                <a:gd name="f64" fmla="*/ f3 1 3888432"/>
                <a:gd name="f65" fmla="*/ f4 1 3960440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3888432"/>
                <a:gd name="f74" fmla="*/ f70 1 3960440"/>
                <a:gd name="f75" fmla="*/ 554477 f71 1"/>
                <a:gd name="f76" fmla="*/ 1512168 f70 1"/>
                <a:gd name="f77" fmla="*/ 3312368 f70 1"/>
                <a:gd name="f78" fmla="*/ 1201638 f71 1"/>
                <a:gd name="f79" fmla="*/ 2840340 f71 1"/>
                <a:gd name="f80" fmla="*/ 1479943 f70 1"/>
                <a:gd name="f81" fmla="*/ 2136833 f71 1"/>
                <a:gd name="f82" fmla="*/ 1785510 f70 1"/>
                <a:gd name="f83" fmla="*/ 1510185 f70 1"/>
                <a:gd name="f84" fmla="*/ 1489672 f71 1"/>
                <a:gd name="f85" fmla="*/ 3310385 f70 1"/>
                <a:gd name="f86" fmla="*/ 2147184 f71 1"/>
                <a:gd name="f87" fmla="*/ 2155564 f70 1"/>
                <a:gd name="f88" fmla="*/ 2673919 f71 1"/>
                <a:gd name="f89" fmla="*/ 2138897 f70 1"/>
                <a:gd name="f90" fmla="*/ 2679688 f71 1"/>
                <a:gd name="f91" fmla="*/ 3312366 f70 1"/>
                <a:gd name="f92" fmla="*/ 3326849 f71 1"/>
                <a:gd name="f93" fmla="*/ 3333768 f71 1"/>
                <a:gd name="f94" fmla="*/ 2128613 f70 1"/>
                <a:gd name="f95" fmla="*/ 878058 f71 1"/>
                <a:gd name="f96" fmla="*/ 648072 f70 1"/>
                <a:gd name="f97" fmla="*/ 971653 f70 1"/>
                <a:gd name="f98" fmla="*/ 1295234 f70 1"/>
                <a:gd name="f99" fmla="*/ 1201639 f71 1"/>
                <a:gd name="f100" fmla="*/ 333511 f71 1"/>
                <a:gd name="f101" fmla="*/ 0 f70 1"/>
                <a:gd name="f102" fmla="*/ 3554921 f71 1"/>
                <a:gd name="f103" fmla="*/ 3888432 f71 1"/>
                <a:gd name="f104" fmla="*/ 333511 f70 1"/>
                <a:gd name="f105" fmla="*/ 3626929 f70 1"/>
                <a:gd name="f106" fmla="*/ 3960440 f70 1"/>
                <a:gd name="f107" fmla="*/ 0 f71 1"/>
                <a:gd name="f108" fmla="+- f72 0 f1"/>
                <a:gd name="f109" fmla="*/ f75 1 3888432"/>
                <a:gd name="f110" fmla="*/ f76 1 3960440"/>
                <a:gd name="f111" fmla="*/ f77 1 3960440"/>
                <a:gd name="f112" fmla="*/ f78 1 3888432"/>
                <a:gd name="f113" fmla="*/ f79 1 3888432"/>
                <a:gd name="f114" fmla="*/ f80 1 3960440"/>
                <a:gd name="f115" fmla="*/ f81 1 3888432"/>
                <a:gd name="f116" fmla="*/ f82 1 3960440"/>
                <a:gd name="f117" fmla="*/ f83 1 3960440"/>
                <a:gd name="f118" fmla="*/ f84 1 3888432"/>
                <a:gd name="f119" fmla="*/ f85 1 3960440"/>
                <a:gd name="f120" fmla="*/ f86 1 3888432"/>
                <a:gd name="f121" fmla="*/ f87 1 3960440"/>
                <a:gd name="f122" fmla="*/ f88 1 3888432"/>
                <a:gd name="f123" fmla="*/ f89 1 3960440"/>
                <a:gd name="f124" fmla="*/ f90 1 3888432"/>
                <a:gd name="f125" fmla="*/ f91 1 3960440"/>
                <a:gd name="f126" fmla="*/ f92 1 3888432"/>
                <a:gd name="f127" fmla="*/ f93 1 3888432"/>
                <a:gd name="f128" fmla="*/ f94 1 3960440"/>
                <a:gd name="f129" fmla="*/ f95 1 3888432"/>
                <a:gd name="f130" fmla="*/ f96 1 3960440"/>
                <a:gd name="f131" fmla="*/ f97 1 3960440"/>
                <a:gd name="f132" fmla="*/ f98 1 3960440"/>
                <a:gd name="f133" fmla="*/ f99 1 3888432"/>
                <a:gd name="f134" fmla="*/ f100 1 3888432"/>
                <a:gd name="f135" fmla="*/ f101 1 3960440"/>
                <a:gd name="f136" fmla="*/ f102 1 3888432"/>
                <a:gd name="f137" fmla="*/ f103 1 3888432"/>
                <a:gd name="f138" fmla="*/ f104 1 3960440"/>
                <a:gd name="f139" fmla="*/ f105 1 3960440"/>
                <a:gd name="f140" fmla="*/ f106 1 3960440"/>
                <a:gd name="f141" fmla="*/ f107 1 3888432"/>
                <a:gd name="f142" fmla="*/ f66 1 f73"/>
                <a:gd name="f143" fmla="*/ f67 1 f73"/>
                <a:gd name="f144" fmla="*/ f66 1 f74"/>
                <a:gd name="f145" fmla="*/ f68 1 f74"/>
                <a:gd name="f146" fmla="*/ f109 1 f73"/>
                <a:gd name="f147" fmla="*/ f110 1 f74"/>
                <a:gd name="f148" fmla="*/ f111 1 f74"/>
                <a:gd name="f149" fmla="*/ f112 1 f73"/>
                <a:gd name="f150" fmla="*/ f113 1 f73"/>
                <a:gd name="f151" fmla="*/ f114 1 f74"/>
                <a:gd name="f152" fmla="*/ f115 1 f73"/>
                <a:gd name="f153" fmla="*/ f116 1 f74"/>
                <a:gd name="f154" fmla="*/ f117 1 f74"/>
                <a:gd name="f155" fmla="*/ f118 1 f73"/>
                <a:gd name="f156" fmla="*/ f119 1 f74"/>
                <a:gd name="f157" fmla="*/ f120 1 f73"/>
                <a:gd name="f158" fmla="*/ f121 1 f74"/>
                <a:gd name="f159" fmla="*/ f122 1 f73"/>
                <a:gd name="f160" fmla="*/ f123 1 f74"/>
                <a:gd name="f161" fmla="*/ f124 1 f73"/>
                <a:gd name="f162" fmla="*/ f125 1 f74"/>
                <a:gd name="f163" fmla="*/ f126 1 f73"/>
                <a:gd name="f164" fmla="*/ f127 1 f73"/>
                <a:gd name="f165" fmla="*/ f128 1 f74"/>
                <a:gd name="f166" fmla="*/ f129 1 f73"/>
                <a:gd name="f167" fmla="*/ f130 1 f74"/>
                <a:gd name="f168" fmla="*/ f131 1 f74"/>
                <a:gd name="f169" fmla="*/ f132 1 f74"/>
                <a:gd name="f170" fmla="*/ f133 1 f73"/>
                <a:gd name="f171" fmla="*/ f134 1 f73"/>
                <a:gd name="f172" fmla="*/ f135 1 f74"/>
                <a:gd name="f173" fmla="*/ f136 1 f73"/>
                <a:gd name="f174" fmla="*/ f137 1 f73"/>
                <a:gd name="f175" fmla="*/ f138 1 f74"/>
                <a:gd name="f176" fmla="*/ f139 1 f74"/>
                <a:gd name="f177" fmla="*/ f140 1 f74"/>
                <a:gd name="f178" fmla="*/ f141 1 f73"/>
                <a:gd name="f179" fmla="*/ f142 f64 1"/>
                <a:gd name="f180" fmla="*/ f143 f64 1"/>
                <a:gd name="f181" fmla="*/ f145 f65 1"/>
                <a:gd name="f182" fmla="*/ f144 f65 1"/>
                <a:gd name="f183" fmla="*/ f146 f64 1"/>
                <a:gd name="f184" fmla="*/ f147 f65 1"/>
                <a:gd name="f185" fmla="*/ f148 f65 1"/>
                <a:gd name="f186" fmla="*/ f149 f64 1"/>
                <a:gd name="f187" fmla="*/ f150 f64 1"/>
                <a:gd name="f188" fmla="*/ f151 f65 1"/>
                <a:gd name="f189" fmla="*/ f152 f64 1"/>
                <a:gd name="f190" fmla="*/ f153 f65 1"/>
                <a:gd name="f191" fmla="*/ f154 f65 1"/>
                <a:gd name="f192" fmla="*/ f155 f64 1"/>
                <a:gd name="f193" fmla="*/ f156 f65 1"/>
                <a:gd name="f194" fmla="*/ f157 f64 1"/>
                <a:gd name="f195" fmla="*/ f158 f65 1"/>
                <a:gd name="f196" fmla="*/ f159 f64 1"/>
                <a:gd name="f197" fmla="*/ f160 f65 1"/>
                <a:gd name="f198" fmla="*/ f161 f64 1"/>
                <a:gd name="f199" fmla="*/ f162 f65 1"/>
                <a:gd name="f200" fmla="*/ f163 f64 1"/>
                <a:gd name="f201" fmla="*/ f164 f64 1"/>
                <a:gd name="f202" fmla="*/ f165 f65 1"/>
                <a:gd name="f203" fmla="*/ f166 f64 1"/>
                <a:gd name="f204" fmla="*/ f167 f65 1"/>
                <a:gd name="f205" fmla="*/ f168 f65 1"/>
                <a:gd name="f206" fmla="*/ f169 f65 1"/>
                <a:gd name="f207" fmla="*/ f170 f64 1"/>
                <a:gd name="f208" fmla="*/ f171 f64 1"/>
                <a:gd name="f209" fmla="*/ f172 f65 1"/>
                <a:gd name="f210" fmla="*/ f173 f64 1"/>
                <a:gd name="f211" fmla="*/ f174 f64 1"/>
                <a:gd name="f212" fmla="*/ f175 f65 1"/>
                <a:gd name="f213" fmla="*/ f176 f65 1"/>
                <a:gd name="f214" fmla="*/ f177 f65 1"/>
                <a:gd name="f215" fmla="*/ f178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8">
                  <a:pos x="f183" y="f184"/>
                </a:cxn>
                <a:cxn ang="f108">
                  <a:pos x="f183" y="f185"/>
                </a:cxn>
                <a:cxn ang="f108">
                  <a:pos x="f186" y="f185"/>
                </a:cxn>
                <a:cxn ang="f108">
                  <a:pos x="f186" y="f184"/>
                </a:cxn>
                <a:cxn ang="f108">
                  <a:pos x="f183" y="f184"/>
                </a:cxn>
                <a:cxn ang="f108">
                  <a:pos x="f187" y="f188"/>
                </a:cxn>
                <a:cxn ang="f108">
                  <a:pos x="f189" y="f190"/>
                </a:cxn>
                <a:cxn ang="f108">
                  <a:pos x="f189" y="f191"/>
                </a:cxn>
                <a:cxn ang="f108">
                  <a:pos x="f192" y="f191"/>
                </a:cxn>
                <a:cxn ang="f108">
                  <a:pos x="f192" y="f193"/>
                </a:cxn>
                <a:cxn ang="f108">
                  <a:pos x="f189" y="f193"/>
                </a:cxn>
                <a:cxn ang="f108">
                  <a:pos x="f194" y="f195"/>
                </a:cxn>
                <a:cxn ang="f108">
                  <a:pos x="f196" y="f197"/>
                </a:cxn>
                <a:cxn ang="f108">
                  <a:pos x="f198" y="f199"/>
                </a:cxn>
                <a:cxn ang="f108">
                  <a:pos x="f200" y="f199"/>
                </a:cxn>
                <a:cxn ang="f108">
                  <a:pos x="f201" y="f202"/>
                </a:cxn>
                <a:cxn ang="f108">
                  <a:pos x="f187" y="f188"/>
                </a:cxn>
                <a:cxn ang="f108">
                  <a:pos x="f203" y="f204"/>
                </a:cxn>
                <a:cxn ang="f108">
                  <a:pos x="f183" y="f205"/>
                </a:cxn>
                <a:cxn ang="f108">
                  <a:pos x="f203" y="f206"/>
                </a:cxn>
                <a:cxn ang="f108">
                  <a:pos x="f207" y="f205"/>
                </a:cxn>
                <a:cxn ang="f108">
                  <a:pos x="f203" y="f204"/>
                </a:cxn>
                <a:cxn ang="f108">
                  <a:pos x="f208" y="f209"/>
                </a:cxn>
                <a:cxn ang="f108">
                  <a:pos x="f210" y="f209"/>
                </a:cxn>
                <a:cxn ang="f108">
                  <a:pos x="f211" y="f212"/>
                </a:cxn>
                <a:cxn ang="f108">
                  <a:pos x="f211" y="f213"/>
                </a:cxn>
                <a:cxn ang="f108">
                  <a:pos x="f210" y="f214"/>
                </a:cxn>
                <a:cxn ang="f108">
                  <a:pos x="f208" y="f214"/>
                </a:cxn>
                <a:cxn ang="f108">
                  <a:pos x="f215" y="f213"/>
                </a:cxn>
                <a:cxn ang="f108">
                  <a:pos x="f215" y="f212"/>
                </a:cxn>
                <a:cxn ang="f108">
                  <a:pos x="f208" y="f209"/>
                </a:cxn>
              </a:cxnLst>
              <a:rect l="f179" t="f182" r="f180" b="f181"/>
              <a:pathLst>
                <a:path w="3888432" h="3960440">
                  <a:moveTo>
                    <a:pt x="f8" y="f9"/>
                  </a:moveTo>
                  <a:lnTo>
                    <a:pt x="f8" y="f10"/>
                  </a:lnTo>
                  <a:lnTo>
                    <a:pt x="f11" y="f10"/>
                  </a:lnTo>
                  <a:lnTo>
                    <a:pt x="f11" y="f9"/>
                  </a:lnTo>
                  <a:lnTo>
                    <a:pt x="f8" y="f9"/>
                  </a:lnTo>
                  <a:close/>
                  <a:moveTo>
                    <a:pt x="f12" y="f13"/>
                  </a:moveTo>
                  <a:cubicBezTo>
                    <a:pt x="f14" y="f15"/>
                    <a:pt x="f16" y="f17"/>
                    <a:pt x="f18" y="f19"/>
                  </a:cubicBezTo>
                  <a:lnTo>
                    <a:pt x="f18" y="f20"/>
                  </a:lnTo>
                  <a:lnTo>
                    <a:pt x="f21" y="f20"/>
                  </a:lnTo>
                  <a:lnTo>
                    <a:pt x="f21" y="f22"/>
                  </a:lnTo>
                  <a:lnTo>
                    <a:pt x="f18" y="f22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lnTo>
                    <a:pt x="f37" y="f36"/>
                  </a:ln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12" y="f13"/>
                  </a:cubicBezTo>
                  <a:close/>
                  <a:moveTo>
                    <a:pt x="f48" y="f49"/>
                  </a:moveTo>
                  <a:cubicBezTo>
                    <a:pt x="f50" y="f49"/>
                    <a:pt x="f8" y="f51"/>
                    <a:pt x="f8" y="f52"/>
                  </a:cubicBezTo>
                  <a:cubicBezTo>
                    <a:pt x="f8" y="f53"/>
                    <a:pt x="f50" y="f54"/>
                    <a:pt x="f48" y="f54"/>
                  </a:cubicBezTo>
                  <a:cubicBezTo>
                    <a:pt x="f55" y="f54"/>
                    <a:pt x="f56" y="f53"/>
                    <a:pt x="f56" y="f52"/>
                  </a:cubicBezTo>
                  <a:cubicBezTo>
                    <a:pt x="f56" y="f51"/>
                    <a:pt x="f55" y="f49"/>
                    <a:pt x="f48" y="f49"/>
                  </a:cubicBezTo>
                  <a:close/>
                  <a:moveTo>
                    <a:pt x="f57" y="f5"/>
                  </a:moveTo>
                  <a:lnTo>
                    <a:pt x="f58" y="f5"/>
                  </a:lnTo>
                  <a:cubicBezTo>
                    <a:pt x="f59" y="f5"/>
                    <a:pt x="f6" y="f60"/>
                    <a:pt x="f6" y="f57"/>
                  </a:cubicBezTo>
                  <a:lnTo>
                    <a:pt x="f6" y="f61"/>
                  </a:lnTo>
                  <a:cubicBezTo>
                    <a:pt x="f6" y="f62"/>
                    <a:pt x="f59" y="f7"/>
                    <a:pt x="f58" y="f7"/>
                  </a:cubicBezTo>
                  <a:lnTo>
                    <a:pt x="f57" y="f7"/>
                  </a:lnTo>
                  <a:cubicBezTo>
                    <a:pt x="f60" y="f7"/>
                    <a:pt x="f5" y="f62"/>
                    <a:pt x="f5" y="f61"/>
                  </a:cubicBezTo>
                  <a:lnTo>
                    <a:pt x="f5" y="f57"/>
                  </a:lnTo>
                  <a:cubicBezTo>
                    <a:pt x="f5" y="f60"/>
                    <a:pt x="f60" y="f5"/>
                    <a:pt x="f5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3" name="Rounded Rectangle 2">
              <a:extLst>
                <a:ext uri="{FF2B5EF4-FFF2-40B4-BE49-F238E27FC236}">
                  <a16:creationId xmlns:a16="http://schemas.microsoft.com/office/drawing/2014/main" id="{7317A03B-D388-B140-AFA5-7D6A11EB91EC}"/>
                </a:ext>
              </a:extLst>
            </p:cNvPr>
            <p:cNvSpPr/>
            <p:nvPr/>
          </p:nvSpPr>
          <p:spPr>
            <a:xfrm>
              <a:off x="6969556" y="5441795"/>
              <a:ext cx="573081" cy="610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000"/>
                <a:gd name="f7" fmla="val 3160999"/>
                <a:gd name="f8" fmla="val 1374274"/>
                <a:gd name="f9" fmla="val 3155132"/>
                <a:gd name="f10" fmla="val 1419362"/>
                <a:gd name="f11" fmla="val 2496208"/>
                <a:gd name="f12" fmla="val 770986"/>
                <a:gd name="f13" fmla="val 2113414"/>
                <a:gd name="f14" fmla="val 1929581"/>
                <a:gd name="f15" fmla="val 1106902"/>
                <a:gd name="f16" fmla="val 1921633"/>
                <a:gd name="f17" fmla="val 1292845"/>
                <a:gd name="f18" fmla="val 1914712"/>
                <a:gd name="f19" fmla="val 1454769"/>
                <a:gd name="f20" fmla="val 1928136"/>
                <a:gd name="f21" fmla="val 1522392"/>
                <a:gd name="f22" fmla="val 1942445"/>
                <a:gd name="f23" fmla="val 1570340"/>
                <a:gd name="f24" fmla="val 1547199"/>
                <a:gd name="f25" fmla="val 1510736"/>
                <a:gd name="f26" fmla="val 1237189"/>
                <a:gd name="f27" fmla="val 1330681"/>
                <a:gd name="f28" fmla="val 815277"/>
                <a:gd name="f29" fmla="val 836121"/>
                <a:gd name="f30" fmla="val 618819"/>
                <a:gd name="f31" fmla="val 1229038"/>
                <a:gd name="f32" fmla="val 733086"/>
                <a:gd name="f33" fmla="val 1558961"/>
                <a:gd name="f34" fmla="val 965659"/>
                <a:gd name="f35" fmla="val 1735195"/>
                <a:gd name="f36" fmla="val 864541"/>
                <a:gd name="f37" fmla="val 1716416"/>
                <a:gd name="f38" fmla="val 662904"/>
                <a:gd name="f39" fmla="val 1695759"/>
                <a:gd name="f40" fmla="val 570453"/>
                <a:gd name="f41" fmla="val 1629310"/>
                <a:gd name="f42" fmla="val 597898"/>
                <a:gd name="f43" fmla="val 2016450"/>
                <a:gd name="f44" fmla="val 990931"/>
                <a:gd name="f45" fmla="val 2177657"/>
                <a:gd name="f46" fmla="val 1196057"/>
                <a:gd name="f47" fmla="val 2257108"/>
                <a:gd name="f48" fmla="val 1113718"/>
                <a:gd name="f49" fmla="val 2275887"/>
                <a:gd name="f50" fmla="val 943857"/>
                <a:gd name="f51" fmla="val 2321380"/>
                <a:gd name="f52" fmla="val 813848"/>
                <a:gd name="f53" fmla="val 2296824"/>
                <a:gd name="f54" fmla="val 926523"/>
                <a:gd name="f55" fmla="val 2634848"/>
                <a:gd name="f56" fmla="val 1326064"/>
                <a:gd name="f57" fmla="val 2611755"/>
                <a:gd name="f58" fmla="val 1486410"/>
                <a:gd name="f59" fmla="val 2607420"/>
                <a:gd name="f60" fmla="val 1297174"/>
                <a:gd name="f61" fmla="val 2749708"/>
                <a:gd name="f62" fmla="val 1000058"/>
                <a:gd name="f63" fmla="val 2795794"/>
                <a:gd name="f64" fmla="val 489408"/>
                <a:gd name="f65" fmla="val 2829018"/>
                <a:gd name="f66" fmla="val 914827"/>
                <a:gd name="f67" fmla="val 3139596"/>
                <a:gd name="f68" fmla="val 1734874"/>
                <a:gd name="f69" fmla="val 3242281"/>
                <a:gd name="f70" fmla="val 2062787"/>
                <a:gd name="f71" fmla="val 3146219"/>
                <a:gd name="f72" fmla="val 2763394"/>
                <a:gd name="f73" fmla="val 2903535"/>
                <a:gd name="f74" fmla="val 2915370"/>
                <a:gd name="f75" fmla="val 2621267"/>
                <a:gd name="f76" fmla="val 3074271"/>
                <a:gd name="f77" fmla="val 2105563"/>
                <a:gd name="f78" fmla="val 3173740"/>
                <a:gd name="f79" fmla="val 1733406"/>
                <a:gd name="f80" fmla="val 3145310"/>
                <a:gd name="f81" fmla="val 1648999"/>
                <a:gd name="f82" fmla="val 3207849"/>
                <a:gd name="f83" fmla="val 1493166"/>
                <a:gd name="f84" fmla="val 3270388"/>
                <a:gd name="f85" fmla="val 1337333"/>
                <a:gd name="f86" fmla="val 3414210"/>
                <a:gd name="f87" fmla="val 1276468"/>
                <a:gd name="f88" fmla="val 3449507"/>
                <a:gd name="f89" fmla="val 1170564"/>
                <a:gd name="f90" fmla="val 3349883"/>
                <a:gd name="f91" fmla="val 1192977"/>
                <a:gd name="f92" fmla="val 3252716"/>
                <a:gd name="f93" fmla="val 1239516"/>
                <a:gd name="f94" fmla="val 3140091"/>
                <a:gd name="f95" fmla="val 1227260"/>
                <a:gd name="f96" fmla="val 3219995"/>
                <a:gd name="f97" fmla="val 1183499"/>
                <a:gd name="f98" fmla="val 3274317"/>
                <a:gd name="f99" fmla="val 996523"/>
                <a:gd name="f100" fmla="val 3324107"/>
                <a:gd name="f101" fmla="val 851504"/>
                <a:gd name="f102" fmla="val 3215037"/>
                <a:gd name="f103" fmla="val 921165"/>
                <a:gd name="f104" fmla="val 3152155"/>
                <a:gd name="f105" fmla="val 998691"/>
                <a:gd name="f106" fmla="val 2995677"/>
                <a:gd name="f107" fmla="val 1008938"/>
                <a:gd name="f108" fmla="val 2884471"/>
                <a:gd name="f109" fmla="val 881691"/>
                <a:gd name="f110" fmla="val 2678487"/>
                <a:gd name="f111" fmla="val 308009"/>
                <a:gd name="f112" fmla="val 3651991"/>
                <a:gd name="f113" fmla="val 3822100"/>
                <a:gd name="f114" fmla="val 137900"/>
                <a:gd name="f115" fmla="+- 0 0 -90"/>
                <a:gd name="f116" fmla="*/ f3 1 3960000"/>
                <a:gd name="f117" fmla="*/ f4 1 3960000"/>
                <a:gd name="f118" fmla="val f5"/>
                <a:gd name="f119" fmla="val f6"/>
                <a:gd name="f120" fmla="*/ f115 f0 1"/>
                <a:gd name="f121" fmla="+- f119 0 f118"/>
                <a:gd name="f122" fmla="*/ f120 1 f2"/>
                <a:gd name="f123" fmla="*/ f121 1 3960000"/>
                <a:gd name="f124" fmla="*/ 3160999 f121 1"/>
                <a:gd name="f125" fmla="*/ 1374274 f121 1"/>
                <a:gd name="f126" fmla="*/ 3155132 f121 1"/>
                <a:gd name="f127" fmla="*/ 1419362 f121 1"/>
                <a:gd name="f128" fmla="*/ 2496208 f121 1"/>
                <a:gd name="f129" fmla="*/ 770986 f121 1"/>
                <a:gd name="f130" fmla="*/ 1921633 f121 1"/>
                <a:gd name="f131" fmla="*/ 1292845 f121 1"/>
                <a:gd name="f132" fmla="*/ 1942445 f121 1"/>
                <a:gd name="f133" fmla="*/ 1570340 f121 1"/>
                <a:gd name="f134" fmla="*/ 815277 f121 1"/>
                <a:gd name="f135" fmla="*/ 836121 f121 1"/>
                <a:gd name="f136" fmla="*/ 965659 f121 1"/>
                <a:gd name="f137" fmla="*/ 1735195 f121 1"/>
                <a:gd name="f138" fmla="*/ 570453 f121 1"/>
                <a:gd name="f139" fmla="*/ 1629310 f121 1"/>
                <a:gd name="f140" fmla="*/ 1196057 f121 1"/>
                <a:gd name="f141" fmla="*/ 2257108 f121 1"/>
                <a:gd name="f142" fmla="*/ 813848 f121 1"/>
                <a:gd name="f143" fmla="*/ 2296824 f121 1"/>
                <a:gd name="f144" fmla="*/ 1486410 f121 1"/>
                <a:gd name="f145" fmla="*/ 2607420 f121 1"/>
                <a:gd name="f146" fmla="*/ 489408 f121 1"/>
                <a:gd name="f147" fmla="*/ 2829018 f121 1"/>
                <a:gd name="f148" fmla="*/ 2062787 f121 1"/>
                <a:gd name="f149" fmla="*/ 3146219 f121 1"/>
                <a:gd name="f150" fmla="*/ 3074271 f121 1"/>
                <a:gd name="f151" fmla="*/ 2105563 f121 1"/>
                <a:gd name="f152" fmla="*/ 3207849 f121 1"/>
                <a:gd name="f153" fmla="*/ 1493166 f121 1"/>
                <a:gd name="f154" fmla="*/ 3449507 f121 1"/>
                <a:gd name="f155" fmla="*/ 1170564 f121 1"/>
                <a:gd name="f156" fmla="*/ 3140091 f121 1"/>
                <a:gd name="f157" fmla="*/ 1227260 f121 1"/>
                <a:gd name="f158" fmla="*/ 3324107 f121 1"/>
                <a:gd name="f159" fmla="*/ 851504 f121 1"/>
                <a:gd name="f160" fmla="*/ 2995677 f121 1"/>
                <a:gd name="f161" fmla="*/ 1008938 f121 1"/>
                <a:gd name="f162" fmla="*/ 308009 f121 1"/>
                <a:gd name="f163" fmla="*/ 0 f121 1"/>
                <a:gd name="f164" fmla="*/ 3651991 f121 1"/>
                <a:gd name="f165" fmla="*/ 3960000 f121 1"/>
                <a:gd name="f166" fmla="+- f122 0 f1"/>
                <a:gd name="f167" fmla="*/ f124 1 3960000"/>
                <a:gd name="f168" fmla="*/ f125 1 3960000"/>
                <a:gd name="f169" fmla="*/ f126 1 3960000"/>
                <a:gd name="f170" fmla="*/ f127 1 3960000"/>
                <a:gd name="f171" fmla="*/ f128 1 3960000"/>
                <a:gd name="f172" fmla="*/ f129 1 3960000"/>
                <a:gd name="f173" fmla="*/ f130 1 3960000"/>
                <a:gd name="f174" fmla="*/ f131 1 3960000"/>
                <a:gd name="f175" fmla="*/ f132 1 3960000"/>
                <a:gd name="f176" fmla="*/ f133 1 3960000"/>
                <a:gd name="f177" fmla="*/ f134 1 3960000"/>
                <a:gd name="f178" fmla="*/ f135 1 3960000"/>
                <a:gd name="f179" fmla="*/ f136 1 3960000"/>
                <a:gd name="f180" fmla="*/ f137 1 3960000"/>
                <a:gd name="f181" fmla="*/ f138 1 3960000"/>
                <a:gd name="f182" fmla="*/ f139 1 3960000"/>
                <a:gd name="f183" fmla="*/ f140 1 3960000"/>
                <a:gd name="f184" fmla="*/ f141 1 3960000"/>
                <a:gd name="f185" fmla="*/ f142 1 3960000"/>
                <a:gd name="f186" fmla="*/ f143 1 3960000"/>
                <a:gd name="f187" fmla="*/ f144 1 3960000"/>
                <a:gd name="f188" fmla="*/ f145 1 3960000"/>
                <a:gd name="f189" fmla="*/ f146 1 3960000"/>
                <a:gd name="f190" fmla="*/ f147 1 3960000"/>
                <a:gd name="f191" fmla="*/ f148 1 3960000"/>
                <a:gd name="f192" fmla="*/ f149 1 3960000"/>
                <a:gd name="f193" fmla="*/ f150 1 3960000"/>
                <a:gd name="f194" fmla="*/ f151 1 3960000"/>
                <a:gd name="f195" fmla="*/ f152 1 3960000"/>
                <a:gd name="f196" fmla="*/ f153 1 3960000"/>
                <a:gd name="f197" fmla="*/ f154 1 3960000"/>
                <a:gd name="f198" fmla="*/ f155 1 3960000"/>
                <a:gd name="f199" fmla="*/ f156 1 3960000"/>
                <a:gd name="f200" fmla="*/ f157 1 3960000"/>
                <a:gd name="f201" fmla="*/ f158 1 3960000"/>
                <a:gd name="f202" fmla="*/ f159 1 3960000"/>
                <a:gd name="f203" fmla="*/ f160 1 3960000"/>
                <a:gd name="f204" fmla="*/ f161 1 3960000"/>
                <a:gd name="f205" fmla="*/ f162 1 3960000"/>
                <a:gd name="f206" fmla="*/ f163 1 3960000"/>
                <a:gd name="f207" fmla="*/ f164 1 3960000"/>
                <a:gd name="f208" fmla="*/ f165 1 3960000"/>
                <a:gd name="f209" fmla="*/ f118 1 f123"/>
                <a:gd name="f210" fmla="*/ f119 1 f123"/>
                <a:gd name="f211" fmla="*/ f167 1 f123"/>
                <a:gd name="f212" fmla="*/ f168 1 f123"/>
                <a:gd name="f213" fmla="*/ f169 1 f123"/>
                <a:gd name="f214" fmla="*/ f170 1 f123"/>
                <a:gd name="f215" fmla="*/ f171 1 f123"/>
                <a:gd name="f216" fmla="*/ f172 1 f123"/>
                <a:gd name="f217" fmla="*/ f173 1 f123"/>
                <a:gd name="f218" fmla="*/ f174 1 f123"/>
                <a:gd name="f219" fmla="*/ f175 1 f123"/>
                <a:gd name="f220" fmla="*/ f176 1 f123"/>
                <a:gd name="f221" fmla="*/ f177 1 f123"/>
                <a:gd name="f222" fmla="*/ f178 1 f123"/>
                <a:gd name="f223" fmla="*/ f179 1 f123"/>
                <a:gd name="f224" fmla="*/ f180 1 f123"/>
                <a:gd name="f225" fmla="*/ f181 1 f123"/>
                <a:gd name="f226" fmla="*/ f182 1 f123"/>
                <a:gd name="f227" fmla="*/ f183 1 f123"/>
                <a:gd name="f228" fmla="*/ f184 1 f123"/>
                <a:gd name="f229" fmla="*/ f185 1 f123"/>
                <a:gd name="f230" fmla="*/ f186 1 f123"/>
                <a:gd name="f231" fmla="*/ f187 1 f123"/>
                <a:gd name="f232" fmla="*/ f188 1 f123"/>
                <a:gd name="f233" fmla="*/ f189 1 f123"/>
                <a:gd name="f234" fmla="*/ f190 1 f123"/>
                <a:gd name="f235" fmla="*/ f191 1 f123"/>
                <a:gd name="f236" fmla="*/ f192 1 f123"/>
                <a:gd name="f237" fmla="*/ f193 1 f123"/>
                <a:gd name="f238" fmla="*/ f194 1 f123"/>
                <a:gd name="f239" fmla="*/ f195 1 f123"/>
                <a:gd name="f240" fmla="*/ f196 1 f123"/>
                <a:gd name="f241" fmla="*/ f197 1 f123"/>
                <a:gd name="f242" fmla="*/ f198 1 f123"/>
                <a:gd name="f243" fmla="*/ f199 1 f123"/>
                <a:gd name="f244" fmla="*/ f200 1 f123"/>
                <a:gd name="f245" fmla="*/ f201 1 f123"/>
                <a:gd name="f246" fmla="*/ f202 1 f123"/>
                <a:gd name="f247" fmla="*/ f203 1 f123"/>
                <a:gd name="f248" fmla="*/ f204 1 f123"/>
                <a:gd name="f249" fmla="*/ f205 1 f123"/>
                <a:gd name="f250" fmla="*/ f206 1 f123"/>
                <a:gd name="f251" fmla="*/ f207 1 f123"/>
                <a:gd name="f252" fmla="*/ f208 1 f123"/>
                <a:gd name="f253" fmla="*/ f209 f116 1"/>
                <a:gd name="f254" fmla="*/ f210 f116 1"/>
                <a:gd name="f255" fmla="*/ f210 f117 1"/>
                <a:gd name="f256" fmla="*/ f209 f117 1"/>
                <a:gd name="f257" fmla="*/ f211 f116 1"/>
                <a:gd name="f258" fmla="*/ f212 f117 1"/>
                <a:gd name="f259" fmla="*/ f213 f116 1"/>
                <a:gd name="f260" fmla="*/ f214 f117 1"/>
                <a:gd name="f261" fmla="*/ f215 f116 1"/>
                <a:gd name="f262" fmla="*/ f216 f117 1"/>
                <a:gd name="f263" fmla="*/ f217 f116 1"/>
                <a:gd name="f264" fmla="*/ f218 f117 1"/>
                <a:gd name="f265" fmla="*/ f219 f116 1"/>
                <a:gd name="f266" fmla="*/ f220 f117 1"/>
                <a:gd name="f267" fmla="*/ f221 f116 1"/>
                <a:gd name="f268" fmla="*/ f222 f117 1"/>
                <a:gd name="f269" fmla="*/ f223 f116 1"/>
                <a:gd name="f270" fmla="*/ f224 f117 1"/>
                <a:gd name="f271" fmla="*/ f225 f116 1"/>
                <a:gd name="f272" fmla="*/ f226 f117 1"/>
                <a:gd name="f273" fmla="*/ f227 f116 1"/>
                <a:gd name="f274" fmla="*/ f228 f117 1"/>
                <a:gd name="f275" fmla="*/ f229 f116 1"/>
                <a:gd name="f276" fmla="*/ f230 f117 1"/>
                <a:gd name="f277" fmla="*/ f231 f116 1"/>
                <a:gd name="f278" fmla="*/ f232 f117 1"/>
                <a:gd name="f279" fmla="*/ f233 f116 1"/>
                <a:gd name="f280" fmla="*/ f234 f117 1"/>
                <a:gd name="f281" fmla="*/ f235 f116 1"/>
                <a:gd name="f282" fmla="*/ f236 f117 1"/>
                <a:gd name="f283" fmla="*/ f237 f116 1"/>
                <a:gd name="f284" fmla="*/ f238 f117 1"/>
                <a:gd name="f285" fmla="*/ f239 f116 1"/>
                <a:gd name="f286" fmla="*/ f240 f117 1"/>
                <a:gd name="f287" fmla="*/ f241 f116 1"/>
                <a:gd name="f288" fmla="*/ f242 f117 1"/>
                <a:gd name="f289" fmla="*/ f243 f116 1"/>
                <a:gd name="f290" fmla="*/ f244 f117 1"/>
                <a:gd name="f291" fmla="*/ f245 f116 1"/>
                <a:gd name="f292" fmla="*/ f246 f117 1"/>
                <a:gd name="f293" fmla="*/ f247 f116 1"/>
                <a:gd name="f294" fmla="*/ f248 f117 1"/>
                <a:gd name="f295" fmla="*/ f249 f116 1"/>
                <a:gd name="f296" fmla="*/ f250 f117 1"/>
                <a:gd name="f297" fmla="*/ f251 f116 1"/>
                <a:gd name="f298" fmla="*/ f252 f116 1"/>
                <a:gd name="f299" fmla="*/ f249 f117 1"/>
                <a:gd name="f300" fmla="*/ f251 f117 1"/>
                <a:gd name="f301" fmla="*/ f252 f117 1"/>
                <a:gd name="f302" fmla="*/ f250 f1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6">
                  <a:pos x="f257" y="f258"/>
                </a:cxn>
                <a:cxn ang="f166">
                  <a:pos x="f259" y="f260"/>
                </a:cxn>
                <a:cxn ang="f166">
                  <a:pos x="f257" y="f258"/>
                </a:cxn>
                <a:cxn ang="f166">
                  <a:pos x="f261" y="f262"/>
                </a:cxn>
                <a:cxn ang="f166">
                  <a:pos x="f263" y="f264"/>
                </a:cxn>
                <a:cxn ang="f166">
                  <a:pos x="f265" y="f266"/>
                </a:cxn>
                <a:cxn ang="f166">
                  <a:pos x="f267" y="f268"/>
                </a:cxn>
                <a:cxn ang="f166">
                  <a:pos x="f269" y="f270"/>
                </a:cxn>
                <a:cxn ang="f166">
                  <a:pos x="f271" y="f272"/>
                </a:cxn>
                <a:cxn ang="f166">
                  <a:pos x="f273" y="f274"/>
                </a:cxn>
                <a:cxn ang="f166">
                  <a:pos x="f275" y="f276"/>
                </a:cxn>
                <a:cxn ang="f166">
                  <a:pos x="f277" y="f278"/>
                </a:cxn>
                <a:cxn ang="f166">
                  <a:pos x="f279" y="f280"/>
                </a:cxn>
                <a:cxn ang="f166">
                  <a:pos x="f281" y="f282"/>
                </a:cxn>
                <a:cxn ang="f166">
                  <a:pos x="f283" y="f284"/>
                </a:cxn>
                <a:cxn ang="f166">
                  <a:pos x="f285" y="f286"/>
                </a:cxn>
                <a:cxn ang="f166">
                  <a:pos x="f287" y="f288"/>
                </a:cxn>
                <a:cxn ang="f166">
                  <a:pos x="f289" y="f290"/>
                </a:cxn>
                <a:cxn ang="f166">
                  <a:pos x="f291" y="f292"/>
                </a:cxn>
                <a:cxn ang="f166">
                  <a:pos x="f293" y="f294"/>
                </a:cxn>
                <a:cxn ang="f166">
                  <a:pos x="f261" y="f262"/>
                </a:cxn>
                <a:cxn ang="f166">
                  <a:pos x="f295" y="f296"/>
                </a:cxn>
                <a:cxn ang="f166">
                  <a:pos x="f297" y="f296"/>
                </a:cxn>
                <a:cxn ang="f166">
                  <a:pos x="f298" y="f299"/>
                </a:cxn>
                <a:cxn ang="f166">
                  <a:pos x="f298" y="f300"/>
                </a:cxn>
                <a:cxn ang="f166">
                  <a:pos x="f297" y="f301"/>
                </a:cxn>
                <a:cxn ang="f166">
                  <a:pos x="f295" y="f301"/>
                </a:cxn>
                <a:cxn ang="f166">
                  <a:pos x="f302" y="f300"/>
                </a:cxn>
                <a:cxn ang="f166">
                  <a:pos x="f302" y="f299"/>
                </a:cxn>
                <a:cxn ang="f166">
                  <a:pos x="f295" y="f296"/>
                </a:cxn>
              </a:cxnLst>
              <a:rect l="f253" t="f256" r="f254" b="f255"/>
              <a:pathLst>
                <a:path w="3960000" h="3960000">
                  <a:moveTo>
                    <a:pt x="f7" y="f8"/>
                  </a:moveTo>
                  <a:lnTo>
                    <a:pt x="f9" y="f10"/>
                  </a:lnTo>
                  <a:lnTo>
                    <a:pt x="f7" y="f8"/>
                  </a:lnTo>
                  <a:close/>
                  <a:moveTo>
                    <a:pt x="f11" y="f12"/>
                  </a:moveTo>
                  <a:cubicBezTo>
                    <a:pt x="f13" y="f12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9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110" y="f12"/>
                    <a:pt x="f11" y="f12"/>
                  </a:cubicBezTo>
                  <a:close/>
                  <a:moveTo>
                    <a:pt x="f111" y="f5"/>
                  </a:moveTo>
                  <a:lnTo>
                    <a:pt x="f112" y="f5"/>
                  </a:lnTo>
                  <a:cubicBezTo>
                    <a:pt x="f113" y="f5"/>
                    <a:pt x="f6" y="f114"/>
                    <a:pt x="f6" y="f111"/>
                  </a:cubicBezTo>
                  <a:lnTo>
                    <a:pt x="f6" y="f112"/>
                  </a:lnTo>
                  <a:cubicBezTo>
                    <a:pt x="f6" y="f113"/>
                    <a:pt x="f113" y="f6"/>
                    <a:pt x="f112" y="f6"/>
                  </a:cubicBezTo>
                  <a:lnTo>
                    <a:pt x="f111" y="f6"/>
                  </a:lnTo>
                  <a:cubicBezTo>
                    <a:pt x="f114" y="f6"/>
                    <a:pt x="f5" y="f113"/>
                    <a:pt x="f5" y="f112"/>
                  </a:cubicBezTo>
                  <a:lnTo>
                    <a:pt x="f5" y="f111"/>
                  </a:lnTo>
                  <a:cubicBezTo>
                    <a:pt x="f5" y="f114"/>
                    <a:pt x="f114" y="f5"/>
                    <a:pt x="f111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93F95B24-9FD2-B038-A4BE-B9E57C02FE59}"/>
                </a:ext>
              </a:extLst>
            </p:cNvPr>
            <p:cNvSpPr/>
            <p:nvPr/>
          </p:nvSpPr>
          <p:spPr>
            <a:xfrm>
              <a:off x="6031473" y="5441795"/>
              <a:ext cx="573081" cy="610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000"/>
                <a:gd name="f7" fmla="val 2841893"/>
                <a:gd name="f8" fmla="val 181064"/>
                <a:gd name="f9" fmla="val 2485731"/>
                <a:gd name="f10" fmla="val 190239"/>
                <a:gd name="f11" fmla="val 2106781"/>
                <a:gd name="f12" fmla="val 339266"/>
                <a:gd name="f13" fmla="val 2105790"/>
                <a:gd name="f14" fmla="val 859562"/>
                <a:gd name="f15" fmla="val 2106860"/>
                <a:gd name="f16" fmla="val 863292"/>
                <a:gd name="f17" fmla="val 1248172"/>
                <a:gd name="f18" fmla="val 1691968"/>
                <a:gd name="f19" fmla="val 1824236"/>
                <a:gd name="f20" fmla="val 3779396"/>
                <a:gd name="f21" fmla="val 2754932"/>
                <a:gd name="f22" fmla="val 3305869"/>
                <a:gd name="f23" fmla="val 1813665"/>
                <a:gd name="f24" fmla="val 3348152"/>
                <a:gd name="f25" fmla="val 907124"/>
                <a:gd name="f26" fmla="val 2746287"/>
                <a:gd name="f27" fmla="val 682909"/>
                <a:gd name="f28" fmla="val 3126764"/>
                <a:gd name="f29" fmla="val 685506"/>
                <a:gd name="f30" fmla="val 3369037"/>
                <a:gd name="f31" fmla="val 704441"/>
                <a:gd name="f32" fmla="val 3391941"/>
                <a:gd name="f33" fmla="val 556446"/>
                <a:gd name="f34" fmla="val 3409927"/>
                <a:gd name="f35" fmla="val 381656"/>
                <a:gd name="f36" fmla="val 3410216"/>
                <a:gd name="f37" fmla="val 195189"/>
                <a:gd name="f38" fmla="val 3239930"/>
                <a:gd name="f39" fmla="val 163882"/>
                <a:gd name="f40" fmla="val 3118909"/>
                <a:gd name="f41" fmla="val 173928"/>
                <a:gd name="f42" fmla="val 308009"/>
                <a:gd name="f43" fmla="val 3651991"/>
                <a:gd name="f44" fmla="val 3822100"/>
                <a:gd name="f45" fmla="val 137900"/>
                <a:gd name="f46" fmla="+- 0 0 -90"/>
                <a:gd name="f47" fmla="*/ f3 1 3960000"/>
                <a:gd name="f48" fmla="*/ f4 1 3960000"/>
                <a:gd name="f49" fmla="val f5"/>
                <a:gd name="f50" fmla="val f6"/>
                <a:gd name="f51" fmla="*/ f46 f0 1"/>
                <a:gd name="f52" fmla="+- f50 0 f49"/>
                <a:gd name="f53" fmla="*/ f51 1 f2"/>
                <a:gd name="f54" fmla="*/ f52 1 3960000"/>
                <a:gd name="f55" fmla="*/ 2841893 f52 1"/>
                <a:gd name="f56" fmla="*/ 181064 f52 1"/>
                <a:gd name="f57" fmla="*/ 2105790 f52 1"/>
                <a:gd name="f58" fmla="*/ 859562 f52 1"/>
                <a:gd name="f59" fmla="*/ 2106860 f52 1"/>
                <a:gd name="f60" fmla="*/ 863292 f52 1"/>
                <a:gd name="f61" fmla="*/ 1248172 f52 1"/>
                <a:gd name="f62" fmla="*/ 1691968 f52 1"/>
                <a:gd name="f63" fmla="*/ 1824236 f52 1"/>
                <a:gd name="f64" fmla="*/ 3779396 f52 1"/>
                <a:gd name="f65" fmla="*/ 2754932 f52 1"/>
                <a:gd name="f66" fmla="*/ 3305869 f52 1"/>
                <a:gd name="f67" fmla="*/ 1813665 f52 1"/>
                <a:gd name="f68" fmla="*/ 3348152 f52 1"/>
                <a:gd name="f69" fmla="*/ 907124 f52 1"/>
                <a:gd name="f70" fmla="*/ 3369037 f52 1"/>
                <a:gd name="f71" fmla="*/ 704441 f52 1"/>
                <a:gd name="f72" fmla="*/ 3410216 f52 1"/>
                <a:gd name="f73" fmla="*/ 195189 f52 1"/>
                <a:gd name="f74" fmla="*/ 308009 f52 1"/>
                <a:gd name="f75" fmla="*/ 0 f52 1"/>
                <a:gd name="f76" fmla="*/ 3651991 f52 1"/>
                <a:gd name="f77" fmla="*/ 3960000 f52 1"/>
                <a:gd name="f78" fmla="+- f53 0 f1"/>
                <a:gd name="f79" fmla="*/ f55 1 3960000"/>
                <a:gd name="f80" fmla="*/ f56 1 3960000"/>
                <a:gd name="f81" fmla="*/ f57 1 3960000"/>
                <a:gd name="f82" fmla="*/ f58 1 3960000"/>
                <a:gd name="f83" fmla="*/ f59 1 3960000"/>
                <a:gd name="f84" fmla="*/ f60 1 3960000"/>
                <a:gd name="f85" fmla="*/ f61 1 3960000"/>
                <a:gd name="f86" fmla="*/ f62 1 3960000"/>
                <a:gd name="f87" fmla="*/ f63 1 3960000"/>
                <a:gd name="f88" fmla="*/ f64 1 3960000"/>
                <a:gd name="f89" fmla="*/ f65 1 3960000"/>
                <a:gd name="f90" fmla="*/ f66 1 3960000"/>
                <a:gd name="f91" fmla="*/ f67 1 3960000"/>
                <a:gd name="f92" fmla="*/ f68 1 3960000"/>
                <a:gd name="f93" fmla="*/ f69 1 3960000"/>
                <a:gd name="f94" fmla="*/ f70 1 3960000"/>
                <a:gd name="f95" fmla="*/ f71 1 3960000"/>
                <a:gd name="f96" fmla="*/ f72 1 3960000"/>
                <a:gd name="f97" fmla="*/ f73 1 3960000"/>
                <a:gd name="f98" fmla="*/ f74 1 3960000"/>
                <a:gd name="f99" fmla="*/ f75 1 3960000"/>
                <a:gd name="f100" fmla="*/ f76 1 3960000"/>
                <a:gd name="f101" fmla="*/ f77 1 3960000"/>
                <a:gd name="f102" fmla="*/ f49 1 f54"/>
                <a:gd name="f103" fmla="*/ f50 1 f54"/>
                <a:gd name="f104" fmla="*/ f79 1 f54"/>
                <a:gd name="f105" fmla="*/ f80 1 f54"/>
                <a:gd name="f106" fmla="*/ f81 1 f54"/>
                <a:gd name="f107" fmla="*/ f82 1 f54"/>
                <a:gd name="f108" fmla="*/ f83 1 f54"/>
                <a:gd name="f109" fmla="*/ f84 1 f54"/>
                <a:gd name="f110" fmla="*/ f85 1 f54"/>
                <a:gd name="f111" fmla="*/ f86 1 f54"/>
                <a:gd name="f112" fmla="*/ f87 1 f54"/>
                <a:gd name="f113" fmla="*/ f88 1 f54"/>
                <a:gd name="f114" fmla="*/ f89 1 f54"/>
                <a:gd name="f115" fmla="*/ f90 1 f54"/>
                <a:gd name="f116" fmla="*/ f91 1 f54"/>
                <a:gd name="f117" fmla="*/ f92 1 f54"/>
                <a:gd name="f118" fmla="*/ f93 1 f54"/>
                <a:gd name="f119" fmla="*/ f94 1 f54"/>
                <a:gd name="f120" fmla="*/ f95 1 f54"/>
                <a:gd name="f121" fmla="*/ f96 1 f54"/>
                <a:gd name="f122" fmla="*/ f97 1 f54"/>
                <a:gd name="f123" fmla="*/ f98 1 f54"/>
                <a:gd name="f124" fmla="*/ f99 1 f54"/>
                <a:gd name="f125" fmla="*/ f100 1 f54"/>
                <a:gd name="f126" fmla="*/ f101 1 f54"/>
                <a:gd name="f127" fmla="*/ f102 f47 1"/>
                <a:gd name="f128" fmla="*/ f103 f47 1"/>
                <a:gd name="f129" fmla="*/ f103 f48 1"/>
                <a:gd name="f130" fmla="*/ f102 f48 1"/>
                <a:gd name="f131" fmla="*/ f104 f47 1"/>
                <a:gd name="f132" fmla="*/ f105 f48 1"/>
                <a:gd name="f133" fmla="*/ f106 f47 1"/>
                <a:gd name="f134" fmla="*/ f107 f48 1"/>
                <a:gd name="f135" fmla="*/ f108 f47 1"/>
                <a:gd name="f136" fmla="*/ f109 f48 1"/>
                <a:gd name="f137" fmla="*/ f110 f48 1"/>
                <a:gd name="f138" fmla="*/ f111 f47 1"/>
                <a:gd name="f139" fmla="*/ f112 f48 1"/>
                <a:gd name="f140" fmla="*/ f113 f48 1"/>
                <a:gd name="f141" fmla="*/ f114 f47 1"/>
                <a:gd name="f142" fmla="*/ f115 f47 1"/>
                <a:gd name="f143" fmla="*/ f116 f48 1"/>
                <a:gd name="f144" fmla="*/ f117 f47 1"/>
                <a:gd name="f145" fmla="*/ f118 f48 1"/>
                <a:gd name="f146" fmla="*/ f119 f47 1"/>
                <a:gd name="f147" fmla="*/ f120 f48 1"/>
                <a:gd name="f148" fmla="*/ f121 f47 1"/>
                <a:gd name="f149" fmla="*/ f122 f48 1"/>
                <a:gd name="f150" fmla="*/ f123 f47 1"/>
                <a:gd name="f151" fmla="*/ f124 f48 1"/>
                <a:gd name="f152" fmla="*/ f125 f47 1"/>
                <a:gd name="f153" fmla="*/ f126 f47 1"/>
                <a:gd name="f154" fmla="*/ f123 f48 1"/>
                <a:gd name="f155" fmla="*/ f125 f48 1"/>
                <a:gd name="f156" fmla="*/ f126 f48 1"/>
                <a:gd name="f157" fmla="*/ f12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35" y="f136"/>
                </a:cxn>
                <a:cxn ang="f78">
                  <a:pos x="f135" y="f137"/>
                </a:cxn>
                <a:cxn ang="f78">
                  <a:pos x="f138" y="f137"/>
                </a:cxn>
                <a:cxn ang="f78">
                  <a:pos x="f138" y="f139"/>
                </a:cxn>
                <a:cxn ang="f78">
                  <a:pos x="f135" y="f139"/>
                </a:cxn>
                <a:cxn ang="f78">
                  <a:pos x="f135" y="f140"/>
                </a:cxn>
                <a:cxn ang="f78">
                  <a:pos x="f141" y="f140"/>
                </a:cxn>
                <a:cxn ang="f78">
                  <a:pos x="f141" y="f139"/>
                </a:cxn>
                <a:cxn ang="f78">
                  <a:pos x="f142" y="f143"/>
                </a:cxn>
                <a:cxn ang="f78">
                  <a:pos x="f144" y="f137"/>
                </a:cxn>
                <a:cxn ang="f78">
                  <a:pos x="f141" y="f137"/>
                </a:cxn>
                <a:cxn ang="f78">
                  <a:pos x="f141" y="f145"/>
                </a:cxn>
                <a:cxn ang="f78">
                  <a:pos x="f146" y="f147"/>
                </a:cxn>
                <a:cxn ang="f78">
                  <a:pos x="f148" y="f149"/>
                </a:cxn>
                <a:cxn ang="f78">
                  <a:pos x="f131" y="f132"/>
                </a:cxn>
                <a:cxn ang="f78">
                  <a:pos x="f150" y="f151"/>
                </a:cxn>
                <a:cxn ang="f78">
                  <a:pos x="f152" y="f151"/>
                </a:cxn>
                <a:cxn ang="f78">
                  <a:pos x="f153" y="f154"/>
                </a:cxn>
                <a:cxn ang="f78">
                  <a:pos x="f153" y="f155"/>
                </a:cxn>
                <a:cxn ang="f78">
                  <a:pos x="f152" y="f156"/>
                </a:cxn>
                <a:cxn ang="f78">
                  <a:pos x="f150" y="f156"/>
                </a:cxn>
                <a:cxn ang="f78">
                  <a:pos x="f157" y="f155"/>
                </a:cxn>
                <a:cxn ang="f78">
                  <a:pos x="f157" y="f154"/>
                </a:cxn>
                <a:cxn ang="f78">
                  <a:pos x="f150" y="f151"/>
                </a:cxn>
              </a:cxnLst>
              <a:rect l="f127" t="f130" r="f128" b="f129"/>
              <a:pathLst>
                <a:path w="3960000" h="3960000">
                  <a:moveTo>
                    <a:pt x="f7" y="f8"/>
                  </a:moveTo>
                  <a:cubicBezTo>
                    <a:pt x="f9" y="f10"/>
                    <a:pt x="f11" y="f12"/>
                    <a:pt x="f13" y="f14"/>
                  </a:cubicBezTo>
                  <a:lnTo>
                    <a:pt x="f15" y="f16"/>
                  </a:lnTo>
                  <a:lnTo>
                    <a:pt x="f15" y="f17"/>
                  </a:lnTo>
                  <a:lnTo>
                    <a:pt x="f18" y="f17"/>
                  </a:lnTo>
                  <a:lnTo>
                    <a:pt x="f18" y="f19"/>
                  </a:lnTo>
                  <a:lnTo>
                    <a:pt x="f15" y="f19"/>
                  </a:lnTo>
                  <a:lnTo>
                    <a:pt x="f15" y="f20"/>
                  </a:lnTo>
                  <a:lnTo>
                    <a:pt x="f21" y="f20"/>
                  </a:lnTo>
                  <a:lnTo>
                    <a:pt x="f21" y="f19"/>
                  </a:lnTo>
                  <a:lnTo>
                    <a:pt x="f22" y="f23"/>
                  </a:lnTo>
                  <a:lnTo>
                    <a:pt x="f24" y="f17"/>
                  </a:lnTo>
                  <a:lnTo>
                    <a:pt x="f21" y="f17"/>
                  </a:lnTo>
                  <a:lnTo>
                    <a:pt x="f21" y="f25"/>
                  </a:ln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7" y="f8"/>
                  </a:cubicBezTo>
                  <a:close/>
                  <a:moveTo>
                    <a:pt x="f42" y="f5"/>
                  </a:moveTo>
                  <a:lnTo>
                    <a:pt x="f43" y="f5"/>
                  </a:lnTo>
                  <a:cubicBezTo>
                    <a:pt x="f44" y="f5"/>
                    <a:pt x="f6" y="f45"/>
                    <a:pt x="f6" y="f42"/>
                  </a:cubicBezTo>
                  <a:lnTo>
                    <a:pt x="f6" y="f43"/>
                  </a:lnTo>
                  <a:cubicBezTo>
                    <a:pt x="f6" y="f44"/>
                    <a:pt x="f44" y="f6"/>
                    <a:pt x="f43" y="f6"/>
                  </a:cubicBezTo>
                  <a:lnTo>
                    <a:pt x="f42" y="f6"/>
                  </a:lnTo>
                  <a:cubicBezTo>
                    <a:pt x="f45" y="f6"/>
                    <a:pt x="f5" y="f44"/>
                    <a:pt x="f5" y="f43"/>
                  </a:cubicBezTo>
                  <a:lnTo>
                    <a:pt x="f5" y="f42"/>
                  </a:lnTo>
                  <a:cubicBezTo>
                    <a:pt x="f5" y="f45"/>
                    <a:pt x="f45" y="f5"/>
                    <a:pt x="f42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C7534F09-007E-CD80-8FC1-4F30B55DA9F7}"/>
                </a:ext>
              </a:extLst>
            </p:cNvPr>
            <p:cNvSpPr/>
            <p:nvPr/>
          </p:nvSpPr>
          <p:spPr>
            <a:xfrm>
              <a:off x="7924638" y="5429396"/>
              <a:ext cx="575130" cy="6231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86824"/>
                <a:gd name="f4" fmla="val 3240000"/>
                <a:gd name="f5" fmla="val 2141174"/>
                <a:gd name="f6" fmla="val 1384899"/>
                <a:gd name="f7" fmla="val 1528887"/>
                <a:gd name="f8" fmla="val 1997174"/>
                <a:gd name="f9" fmla="val 1744911"/>
                <a:gd name="f10" fmla="val 1888899"/>
                <a:gd name="f11" fmla="val 2357174"/>
                <a:gd name="f12" fmla="val 2501174"/>
                <a:gd name="f13" fmla="val 1286582"/>
                <a:gd name="f14" fmla="val 1008157"/>
                <a:gd name="f15" fmla="val 1148208"/>
                <a:gd name="f16" fmla="val 1006486"/>
                <a:gd name="f17" fmla="val 1009270"/>
                <a:gd name="f18" fmla="val 1051569"/>
                <a:gd name="f19" fmla="val 894997"/>
                <a:gd name="f20" fmla="val 1143711"/>
                <a:gd name="f21" fmla="val 666451"/>
                <a:gd name="f22" fmla="val 1327995"/>
                <a:gd name="f23" fmla="val 600947"/>
                <a:gd name="f24" fmla="val 1648602"/>
                <a:gd name="f25" fmla="val 738892"/>
                <a:gd name="f26" fmla="val 1907765"/>
                <a:gd name="f27" fmla="val 876837"/>
                <a:gd name="f28" fmla="val 2166928"/>
                <a:gd name="f29" fmla="val 1179371"/>
                <a:gd name="f30" fmla="val 2291639"/>
                <a:gd name="f31" fmla="val 1459875"/>
                <a:gd name="f32" fmla="val 2204971"/>
                <a:gd name="f33" fmla="val 1676459"/>
                <a:gd name="f34" fmla="val 2138053"/>
                <a:gd name="f35" fmla="val 1832801"/>
                <a:gd name="f36" fmla="val 1959669"/>
                <a:gd name="f37" fmla="val 1876637"/>
                <a:gd name="f38" fmla="val 1747242"/>
                <a:gd name="f39" fmla="val 1879565"/>
                <a:gd name="f40" fmla="val 1728291"/>
                <a:gd name="f41" fmla="val 1891883"/>
                <a:gd name="f42" fmla="val 1671800"/>
                <a:gd name="f43" fmla="val 1894168"/>
                <a:gd name="f44" fmla="val 1612713"/>
                <a:gd name="f45" fmla="val 1887545"/>
                <a:gd name="f46" fmla="val 1552862"/>
                <a:gd name="f47" fmla="val 1553745"/>
                <a:gd name="f48" fmla="val 1531218"/>
                <a:gd name="f49" fmla="val 1231565"/>
                <a:gd name="f50" fmla="val 1565835"/>
                <a:gd name="f51" fmla="val 1530201"/>
                <a:gd name="f52" fmla="val 1827940"/>
                <a:gd name="f53" fmla="val 1460959"/>
                <a:gd name="f54" fmla="val 1892348"/>
                <a:gd name="f55" fmla="val 1371795"/>
                <a:gd name="f56" fmla="val 1919897"/>
                <a:gd name="f57" fmla="val 1228031"/>
                <a:gd name="f58" fmla="val 1964316"/>
                <a:gd name="f59" fmla="val 1072976"/>
                <a:gd name="f60" fmla="val 1900399"/>
                <a:gd name="f61" fmla="val 1002277"/>
                <a:gd name="f62" fmla="val 1767573"/>
                <a:gd name="f63" fmla="val 931578"/>
                <a:gd name="f64" fmla="val 1634747"/>
                <a:gd name="f65" fmla="val 965150"/>
                <a:gd name="f66" fmla="val 1470429"/>
                <a:gd name="f67" fmla="val 1082284"/>
                <a:gd name="f68" fmla="val 1375980"/>
                <a:gd name="f69" fmla="val 1199418"/>
                <a:gd name="f70" fmla="val 1281531"/>
                <a:gd name="f71" fmla="val 1367118"/>
                <a:gd name="f72" fmla="val 1283556"/>
                <a:gd name="f73" fmla="val 1481937"/>
                <a:gd name="f74" fmla="val 1380807"/>
                <a:gd name="f75" fmla="val 1674778"/>
                <a:gd name="f76" fmla="val 1153129"/>
                <a:gd name="f77" fmla="val 1562764"/>
                <a:gd name="f78" fmla="val 1058254"/>
                <a:gd name="f79" fmla="val 1424955"/>
                <a:gd name="f80" fmla="val 1009828"/>
                <a:gd name="f81" fmla="val 293028"/>
                <a:gd name="f82" fmla="val 2893796"/>
                <a:gd name="f83" fmla="val 3055631"/>
                <a:gd name="f84" fmla="val 131193"/>
                <a:gd name="f85" fmla="val 2946972"/>
                <a:gd name="f86" fmla="val 3108807"/>
                <a:gd name="f87" fmla="*/ f0 1 3186824"/>
                <a:gd name="f88" fmla="*/ f1 1 3240000"/>
                <a:gd name="f89" fmla="val f2"/>
                <a:gd name="f90" fmla="val f3"/>
                <a:gd name="f91" fmla="val f4"/>
                <a:gd name="f92" fmla="+- f91 0 f89"/>
                <a:gd name="f93" fmla="+- f90 0 f89"/>
                <a:gd name="f94" fmla="*/ f93 1 3186824"/>
                <a:gd name="f95" fmla="*/ f92 1 3240000"/>
                <a:gd name="f96" fmla="*/ f89 1 f94"/>
                <a:gd name="f97" fmla="*/ f90 1 f94"/>
                <a:gd name="f98" fmla="*/ f89 1 f95"/>
                <a:gd name="f99" fmla="*/ f91 1 f95"/>
                <a:gd name="f100" fmla="*/ f96 f87 1"/>
                <a:gd name="f101" fmla="*/ f97 f87 1"/>
                <a:gd name="f102" fmla="*/ f99 f88 1"/>
                <a:gd name="f103" fmla="*/ f98 f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0" t="f103" r="f101" b="f102"/>
              <a:pathLst>
                <a:path w="3186824" h="3240000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lnTo>
                    <a:pt x="f5" y="f9"/>
                  </a:lnTo>
                  <a:lnTo>
                    <a:pt x="f5" y="f10"/>
                  </a:lnTo>
                  <a:lnTo>
                    <a:pt x="f11" y="f10"/>
                  </a:lnTo>
                  <a:lnTo>
                    <a:pt x="f11" y="f9"/>
                  </a:lnTo>
                  <a:lnTo>
                    <a:pt x="f12" y="f9"/>
                  </a:lnTo>
                  <a:lnTo>
                    <a:pt x="f12" y="f7"/>
                  </a:lnTo>
                  <a:lnTo>
                    <a:pt x="f11" y="f7"/>
                  </a:lnTo>
                  <a:lnTo>
                    <a:pt x="f11" y="f6"/>
                  </a:lnTo>
                  <a:close/>
                  <a:moveTo>
                    <a:pt x="f13" y="f14"/>
                  </a:move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lnTo>
                    <a:pt x="f39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6"/>
                  </a:cubicBezTo>
                  <a:lnTo>
                    <a:pt x="f39" y="f47"/>
                  </a:lnTo>
                  <a:lnTo>
                    <a:pt x="f39" y="f48"/>
                  </a:lnTo>
                  <a:lnTo>
                    <a:pt x="f49" y="f48"/>
                  </a:lnTo>
                  <a:lnTo>
                    <a:pt x="f49" y="f38"/>
                  </a:lnTo>
                  <a:lnTo>
                    <a:pt x="f50" y="f38"/>
                  </a:ln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73" y="f74"/>
                  </a:cubicBezTo>
                  <a:lnTo>
                    <a:pt x="f75" y="f76"/>
                  </a:lnTo>
                  <a:cubicBezTo>
                    <a:pt x="f77" y="f78"/>
                    <a:pt x="f79" y="f80"/>
                    <a:pt x="f13" y="f14"/>
                  </a:cubicBezTo>
                  <a:close/>
                  <a:moveTo>
                    <a:pt x="f81" y="f2"/>
                  </a:moveTo>
                  <a:lnTo>
                    <a:pt x="f82" y="f2"/>
                  </a:lnTo>
                  <a:cubicBezTo>
                    <a:pt x="f83" y="f2"/>
                    <a:pt x="f3" y="f84"/>
                    <a:pt x="f3" y="f81"/>
                  </a:cubicBezTo>
                  <a:lnTo>
                    <a:pt x="f3" y="f85"/>
                  </a:lnTo>
                  <a:cubicBezTo>
                    <a:pt x="f3" y="f86"/>
                    <a:pt x="f83" y="f4"/>
                    <a:pt x="f82" y="f4"/>
                  </a:cubicBezTo>
                  <a:lnTo>
                    <a:pt x="f81" y="f4"/>
                  </a:lnTo>
                  <a:cubicBezTo>
                    <a:pt x="f84" y="f4"/>
                    <a:pt x="f2" y="f86"/>
                    <a:pt x="f2" y="f85"/>
                  </a:cubicBezTo>
                  <a:lnTo>
                    <a:pt x="f2" y="f81"/>
                  </a:lnTo>
                  <a:cubicBezTo>
                    <a:pt x="f2" y="f84"/>
                    <a:pt x="f84" y="f2"/>
                    <a:pt x="f81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sp>
          <p:nvSpPr>
            <p:cNvPr id="16" name="Block Arc 6">
              <a:extLst>
                <a:ext uri="{FF2B5EF4-FFF2-40B4-BE49-F238E27FC236}">
                  <a16:creationId xmlns:a16="http://schemas.microsoft.com/office/drawing/2014/main" id="{542B4353-3492-2621-9C04-67BD345F7C6E}"/>
                </a:ext>
              </a:extLst>
            </p:cNvPr>
            <p:cNvSpPr/>
            <p:nvPr/>
          </p:nvSpPr>
          <p:spPr>
            <a:xfrm>
              <a:off x="8814587" y="5472318"/>
              <a:ext cx="539148" cy="5802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89723"/>
                <a:gd name="f7" fmla="val 3221116"/>
                <a:gd name="f8" fmla="val 2664630"/>
                <a:gd name="f9" fmla="val 2175617"/>
                <a:gd name="f10" fmla="val 2658205"/>
                <a:gd name="f11" fmla="val 2178566"/>
                <a:gd name="f12" fmla="val 2662222"/>
                <a:gd name="f13" fmla="val 2175972"/>
                <a:gd name="f14" fmla="val 2664284"/>
                <a:gd name="f15" fmla="val 2175096"/>
                <a:gd name="f16" fmla="val 1477043"/>
                <a:gd name="f17" fmla="val 1144372"/>
                <a:gd name="f18" fmla="val 1409070"/>
                <a:gd name="f19" fmla="val 1159393"/>
                <a:gd name="f20" fmla="val 1167974"/>
                <a:gd name="f21" fmla="val 1216277"/>
                <a:gd name="f22" fmla="val 1134894"/>
                <a:gd name="f23" fmla="val 1538245"/>
                <a:gd name="f24" fmla="val 1152384"/>
                <a:gd name="f25" fmla="val 1703728"/>
                <a:gd name="f26" fmla="val 1169874"/>
                <a:gd name="f27" fmla="val 1869211"/>
                <a:gd name="f28" fmla="val 1272747"/>
                <a:gd name="f29" fmla="val 2156947"/>
                <a:gd name="f30" fmla="val 1514013"/>
                <a:gd name="f31" fmla="val 2152290"/>
                <a:gd name="f32" fmla="val 1680659"/>
                <a:gd name="f33" fmla="val 2149073"/>
                <a:gd name="f34" fmla="val 1865876"/>
                <a:gd name="f35" fmla="val 1940767"/>
                <a:gd name="f36" fmla="val 1850815"/>
                <a:gd name="f37" fmla="val 1654259"/>
                <a:gd name="f38" fmla="val 1844015"/>
                <a:gd name="f39" fmla="val 1608142"/>
                <a:gd name="f40" fmla="val 1837162"/>
                <a:gd name="f41" fmla="val 1561942"/>
                <a:gd name="f42" fmla="val 1830467"/>
                <a:gd name="f43" fmla="val 1515986"/>
                <a:gd name="f44" fmla="val 1779361"/>
                <a:gd name="f45" fmla="val 1292438"/>
                <a:gd name="f46" fmla="val 1635542"/>
                <a:gd name="f47" fmla="val 1134285"/>
                <a:gd name="f48" fmla="val 1651152"/>
                <a:gd name="f49" fmla="val 501"/>
                <a:gd name="f50" fmla="val 1977584"/>
                <a:gd name="f51" fmla="val 8635"/>
                <a:gd name="f52" fmla="val 2235425"/>
                <a:gd name="f53" fmla="val 52153"/>
                <a:gd name="f54" fmla="val 2580395"/>
                <a:gd name="f55" fmla="val 324821"/>
                <a:gd name="f56" fmla="val 3000061"/>
                <a:gd name="f57" fmla="val 656529"/>
                <a:gd name="f58" fmla="val 3430704"/>
                <a:gd name="f59" fmla="val 1549940"/>
                <a:gd name="f60" fmla="val 3030464"/>
                <a:gd name="f61" fmla="val 2249544"/>
                <a:gd name="f62" fmla="val 2882259"/>
                <a:gd name="f63" fmla="val 2451798"/>
                <a:gd name="f64" fmla="val 2785813"/>
                <a:gd name="f65" fmla="val 2507403"/>
                <a:gd name="f66" fmla="val 2585849"/>
                <a:gd name="f67" fmla="val 2588887"/>
                <a:gd name="f68" fmla="val 2194785"/>
                <a:gd name="f69" fmla="val 2615774"/>
                <a:gd name="f70" fmla="val 1984876"/>
                <a:gd name="f71" fmla="val 2478759"/>
                <a:gd name="f72" fmla="val 1973374"/>
                <a:gd name="f73" fmla="val 2195096"/>
                <a:gd name="f74" fmla="val 1841986"/>
                <a:gd name="f75" fmla="val 2496540"/>
                <a:gd name="f76" fmla="val 1610941"/>
                <a:gd name="f77" fmla="val 2555551"/>
                <a:gd name="f78" fmla="val 1390827"/>
                <a:gd name="f79" fmla="val 2527630"/>
                <a:gd name="f80" fmla="val 1131071"/>
                <a:gd name="f81" fmla="val 2494680"/>
                <a:gd name="f82" fmla="val 853863"/>
                <a:gd name="f83" fmla="val 2136270"/>
                <a:gd name="f84" fmla="val 783896"/>
                <a:gd name="f85" fmla="val 1665044"/>
                <a:gd name="f86" fmla="val 715204"/>
                <a:gd name="f87" fmla="val 1202409"/>
                <a:gd name="f88" fmla="val 991941"/>
                <a:gd name="f89" fmla="val 900416"/>
                <a:gd name="f90" fmla="val 1268509"/>
                <a:gd name="f91" fmla="val 819983"/>
                <a:gd name="f92" fmla="val 1288264"/>
                <a:gd name="f93" fmla="val 814237"/>
                <a:gd name="f94" fmla="val 1308391"/>
                <a:gd name="f95" fmla="val 810536"/>
                <a:gd name="f96" fmla="val 1328805"/>
                <a:gd name="f97" fmla="val 807930"/>
                <a:gd name="f98" fmla="val 1349219"/>
                <a:gd name="f99" fmla="val 805325"/>
                <a:gd name="f100" fmla="val 1369921"/>
                <a:gd name="f101" fmla="val 803817"/>
                <a:gd name="f102" fmla="val 802457"/>
                <a:gd name="f103" fmla="val 1416795"/>
                <a:gd name="f104" fmla="val 800769"/>
                <a:gd name="f105" fmla="val 1355770"/>
                <a:gd name="f106" fmla="val 788713"/>
                <a:gd name="f107" fmla="val 1462242"/>
                <a:gd name="f108" fmla="val 801708"/>
                <a:gd name="f109" fmla="val 1599590"/>
                <a:gd name="f110" fmla="val 818472"/>
                <a:gd name="f111" fmla="val 1776043"/>
                <a:gd name="f112" fmla="val 890774"/>
                <a:gd name="f113" fmla="val 1956122"/>
                <a:gd name="f114" fmla="val 1110076"/>
                <a:gd name="f115" fmla="val 875315"/>
                <a:gd name="f116" fmla="val 2333414"/>
                <a:gd name="f117" fmla="val 2330539"/>
                <a:gd name="f118" fmla="val 1325736"/>
                <a:gd name="f119" fmla="val 2327663"/>
                <a:gd name="f120" fmla="val 1603628"/>
                <a:gd name="f121" fmla="val 2324788"/>
                <a:gd name="f122" fmla="val 2054049"/>
                <a:gd name="f123" fmla="val 2290850"/>
                <a:gd name="f124" fmla="val 2479718"/>
                <a:gd name="f125" fmla="val 2627788"/>
                <a:gd name="f126" fmla="val 2217580"/>
                <a:gd name="f127" fmla="val 2661746"/>
                <a:gd name="f128" fmla="val 2179658"/>
                <a:gd name="f129" fmla="val 2691046"/>
                <a:gd name="f130" fmla="val 2188689"/>
                <a:gd name="f131" fmla="val 2667011"/>
                <a:gd name="f132" fmla="val 2175828"/>
                <a:gd name="f133" fmla="val 2945550"/>
                <a:gd name="f134" fmla="val 1655295"/>
                <a:gd name="f135" fmla="val 2803444"/>
                <a:gd name="f136" fmla="val 1009445"/>
                <a:gd name="f137" fmla="val 2332141"/>
                <a:gd name="f138" fmla="val 653899"/>
                <a:gd name="f139" fmla="val 1860838"/>
                <a:gd name="f140" fmla="val 298353"/>
                <a:gd name="f141" fmla="val 1200794"/>
                <a:gd name="f142" fmla="val 339069"/>
                <a:gd name="f143" fmla="val 776764"/>
                <a:gd name="f144" fmla="val 749845"/>
                <a:gd name="f145" fmla="val 352733"/>
                <a:gd name="f146" fmla="val 1160621"/>
                <a:gd name="f147" fmla="val 291083"/>
                <a:gd name="f148" fmla="val 1819040"/>
                <a:gd name="f149" fmla="val 631487"/>
                <a:gd name="f150" fmla="val 2301392"/>
                <a:gd name="f151" fmla="val 971891"/>
                <a:gd name="f152" fmla="val 2783745"/>
                <a:gd name="f153" fmla="val 1612904"/>
                <a:gd name="f154" fmla="val 2946283"/>
                <a:gd name="f155" fmla="val 2142017"/>
                <a:gd name="f156" fmla="val 2684410"/>
                <a:gd name="f157" fmla="val 2324866"/>
                <a:gd name="f158" fmla="val 3053856"/>
                <a:gd name="f159" fmla="val 1613730"/>
                <a:gd name="f160" fmla="val 3405817"/>
                <a:gd name="f161" fmla="val 752200"/>
                <a:gd name="f162" fmla="val 3187363"/>
                <a:gd name="f163" fmla="val 294693"/>
                <a:gd name="f164" fmla="val 2539075"/>
                <a:gd name="f165" fmla="val -162814"/>
                <a:gd name="f166" fmla="val 1890787"/>
                <a:gd name="f167" fmla="val -79956"/>
                <a:gd name="f168" fmla="val 1005863"/>
                <a:gd name="f169" fmla="val 489947"/>
                <a:gd name="f170" fmla="val 453774"/>
                <a:gd name="f171" fmla="val 810518"/>
                <a:gd name="f172" fmla="val 143225"/>
                <a:gd name="f173" fmla="val 1231454"/>
                <a:gd name="f174" fmla="val -9956"/>
                <a:gd name="f175" fmla="+- 0 0 -90"/>
                <a:gd name="f176" fmla="*/ f3 1 3189723"/>
                <a:gd name="f177" fmla="*/ f4 1 3221116"/>
                <a:gd name="f178" fmla="val f5"/>
                <a:gd name="f179" fmla="val f6"/>
                <a:gd name="f180" fmla="val f7"/>
                <a:gd name="f181" fmla="*/ f175 f0 1"/>
                <a:gd name="f182" fmla="+- f180 0 f178"/>
                <a:gd name="f183" fmla="+- f179 0 f178"/>
                <a:gd name="f184" fmla="*/ f181 1 f2"/>
                <a:gd name="f185" fmla="*/ f183 1 3189723"/>
                <a:gd name="f186" fmla="*/ f182 1 3221116"/>
                <a:gd name="f187" fmla="*/ 2664630 f183 1"/>
                <a:gd name="f188" fmla="*/ 2175617 f182 1"/>
                <a:gd name="f189" fmla="*/ 2658205 f183 1"/>
                <a:gd name="f190" fmla="*/ 2178566 f182 1"/>
                <a:gd name="f191" fmla="*/ 1477043 f183 1"/>
                <a:gd name="f192" fmla="*/ 1144372 f182 1"/>
                <a:gd name="f193" fmla="*/ 1409070 f183 1"/>
                <a:gd name="f194" fmla="*/ 1159393 f182 1"/>
                <a:gd name="f195" fmla="*/ 1152384 f183 1"/>
                <a:gd name="f196" fmla="*/ 1703728 f182 1"/>
                <a:gd name="f197" fmla="*/ 1514013 f183 1"/>
                <a:gd name="f198" fmla="*/ 2152290 f182 1"/>
                <a:gd name="f199" fmla="*/ 1850815 f183 1"/>
                <a:gd name="f200" fmla="*/ 1654259 f182 1"/>
                <a:gd name="f201" fmla="*/ 1830467 f183 1"/>
                <a:gd name="f202" fmla="*/ 1515986 f182 1"/>
                <a:gd name="f203" fmla="*/ 1651152 f183 1"/>
                <a:gd name="f204" fmla="*/ 501 f182 1"/>
                <a:gd name="f205" fmla="*/ 2580395 f183 1"/>
                <a:gd name="f206" fmla="*/ 324821 f182 1"/>
                <a:gd name="f207" fmla="*/ 3030464 f183 1"/>
                <a:gd name="f208" fmla="*/ 2249544 f182 1"/>
                <a:gd name="f209" fmla="*/ 2585849 f183 1"/>
                <a:gd name="f210" fmla="*/ 2588887 f182 1"/>
                <a:gd name="f211" fmla="*/ 1973374 f183 1"/>
                <a:gd name="f212" fmla="*/ 2195096 f182 1"/>
                <a:gd name="f213" fmla="*/ 1390827 f183 1"/>
                <a:gd name="f214" fmla="*/ 2527630 f182 1"/>
                <a:gd name="f215" fmla="*/ 783896 f183 1"/>
                <a:gd name="f216" fmla="*/ 1665044 f182 1"/>
                <a:gd name="f217" fmla="*/ 1268509 f183 1"/>
                <a:gd name="f218" fmla="*/ 819983 f182 1"/>
                <a:gd name="f219" fmla="*/ 1328805 f183 1"/>
                <a:gd name="f220" fmla="*/ 807930 f182 1"/>
                <a:gd name="f221" fmla="*/ 802457 f182 1"/>
                <a:gd name="f222" fmla="*/ 1462242 f183 1"/>
                <a:gd name="f223" fmla="*/ 801708 f182 1"/>
                <a:gd name="f224" fmla="*/ 1956122 f183 1"/>
                <a:gd name="f225" fmla="*/ 1110076 f182 1"/>
                <a:gd name="f226" fmla="*/ 875315 f182 1"/>
                <a:gd name="f227" fmla="*/ 2333414 f183 1"/>
                <a:gd name="f228" fmla="*/ 2324788 f183 1"/>
                <a:gd name="f229" fmla="*/ 2054049 f182 1"/>
                <a:gd name="f230" fmla="*/ 2661746 f183 1"/>
                <a:gd name="f231" fmla="*/ 2179658 f182 1"/>
                <a:gd name="f232" fmla="*/ 2691046 f183 1"/>
                <a:gd name="f233" fmla="*/ 2188689 f182 1"/>
                <a:gd name="f234" fmla="*/ 2667011 f183 1"/>
                <a:gd name="f235" fmla="*/ 2175828 f182 1"/>
                <a:gd name="f236" fmla="*/ 2332141 f183 1"/>
                <a:gd name="f237" fmla="*/ 653899 f182 1"/>
                <a:gd name="f238" fmla="*/ 776764 f183 1"/>
                <a:gd name="f239" fmla="*/ 749845 f182 1"/>
                <a:gd name="f240" fmla="*/ 631487 f183 1"/>
                <a:gd name="f241" fmla="*/ 2301392 f182 1"/>
                <a:gd name="f242" fmla="*/ 2142017 f183 1"/>
                <a:gd name="f243" fmla="*/ 2684410 f182 1"/>
                <a:gd name="f244" fmla="*/ 2324866 f183 1"/>
                <a:gd name="f245" fmla="*/ 3053856 f182 1"/>
                <a:gd name="f246" fmla="*/ 294693 f183 1"/>
                <a:gd name="f247" fmla="*/ 2539075 f182 1"/>
                <a:gd name="f248" fmla="*/ 489947 f183 1"/>
                <a:gd name="f249" fmla="*/ 453774 f182 1"/>
                <a:gd name="f250" fmla="+- f184 0 f1"/>
                <a:gd name="f251" fmla="*/ f187 1 3189723"/>
                <a:gd name="f252" fmla="*/ f188 1 3221116"/>
                <a:gd name="f253" fmla="*/ f189 1 3189723"/>
                <a:gd name="f254" fmla="*/ f190 1 3221116"/>
                <a:gd name="f255" fmla="*/ f191 1 3189723"/>
                <a:gd name="f256" fmla="*/ f192 1 3221116"/>
                <a:gd name="f257" fmla="*/ f193 1 3189723"/>
                <a:gd name="f258" fmla="*/ f194 1 3221116"/>
                <a:gd name="f259" fmla="*/ f195 1 3189723"/>
                <a:gd name="f260" fmla="*/ f196 1 3221116"/>
                <a:gd name="f261" fmla="*/ f197 1 3189723"/>
                <a:gd name="f262" fmla="*/ f198 1 3221116"/>
                <a:gd name="f263" fmla="*/ f199 1 3189723"/>
                <a:gd name="f264" fmla="*/ f200 1 3221116"/>
                <a:gd name="f265" fmla="*/ f201 1 3189723"/>
                <a:gd name="f266" fmla="*/ f202 1 3221116"/>
                <a:gd name="f267" fmla="*/ f203 1 3189723"/>
                <a:gd name="f268" fmla="*/ f204 1 3221116"/>
                <a:gd name="f269" fmla="*/ f205 1 3189723"/>
                <a:gd name="f270" fmla="*/ f206 1 3221116"/>
                <a:gd name="f271" fmla="*/ f207 1 3189723"/>
                <a:gd name="f272" fmla="*/ f208 1 3221116"/>
                <a:gd name="f273" fmla="*/ f209 1 3189723"/>
                <a:gd name="f274" fmla="*/ f210 1 3221116"/>
                <a:gd name="f275" fmla="*/ f211 1 3189723"/>
                <a:gd name="f276" fmla="*/ f212 1 3221116"/>
                <a:gd name="f277" fmla="*/ f213 1 3189723"/>
                <a:gd name="f278" fmla="*/ f214 1 3221116"/>
                <a:gd name="f279" fmla="*/ f215 1 3189723"/>
                <a:gd name="f280" fmla="*/ f216 1 3221116"/>
                <a:gd name="f281" fmla="*/ f217 1 3189723"/>
                <a:gd name="f282" fmla="*/ f218 1 3221116"/>
                <a:gd name="f283" fmla="*/ f219 1 3189723"/>
                <a:gd name="f284" fmla="*/ f220 1 3221116"/>
                <a:gd name="f285" fmla="*/ f221 1 3221116"/>
                <a:gd name="f286" fmla="*/ f222 1 3189723"/>
                <a:gd name="f287" fmla="*/ f223 1 3221116"/>
                <a:gd name="f288" fmla="*/ f224 1 3189723"/>
                <a:gd name="f289" fmla="*/ f225 1 3221116"/>
                <a:gd name="f290" fmla="*/ f226 1 3221116"/>
                <a:gd name="f291" fmla="*/ f227 1 3189723"/>
                <a:gd name="f292" fmla="*/ f228 1 3189723"/>
                <a:gd name="f293" fmla="*/ f229 1 3221116"/>
                <a:gd name="f294" fmla="*/ f230 1 3189723"/>
                <a:gd name="f295" fmla="*/ f231 1 3221116"/>
                <a:gd name="f296" fmla="*/ f232 1 3189723"/>
                <a:gd name="f297" fmla="*/ f233 1 3221116"/>
                <a:gd name="f298" fmla="*/ f234 1 3189723"/>
                <a:gd name="f299" fmla="*/ f235 1 3221116"/>
                <a:gd name="f300" fmla="*/ f236 1 3189723"/>
                <a:gd name="f301" fmla="*/ f237 1 3221116"/>
                <a:gd name="f302" fmla="*/ f238 1 3189723"/>
                <a:gd name="f303" fmla="*/ f239 1 3221116"/>
                <a:gd name="f304" fmla="*/ f240 1 3189723"/>
                <a:gd name="f305" fmla="*/ f241 1 3221116"/>
                <a:gd name="f306" fmla="*/ f242 1 3189723"/>
                <a:gd name="f307" fmla="*/ f243 1 3221116"/>
                <a:gd name="f308" fmla="*/ f244 1 3189723"/>
                <a:gd name="f309" fmla="*/ f245 1 3221116"/>
                <a:gd name="f310" fmla="*/ f246 1 3189723"/>
                <a:gd name="f311" fmla="*/ f247 1 3221116"/>
                <a:gd name="f312" fmla="*/ f248 1 3189723"/>
                <a:gd name="f313" fmla="*/ f249 1 3221116"/>
                <a:gd name="f314" fmla="*/ f178 1 f185"/>
                <a:gd name="f315" fmla="*/ f179 1 f185"/>
                <a:gd name="f316" fmla="*/ f178 1 f186"/>
                <a:gd name="f317" fmla="*/ f180 1 f186"/>
                <a:gd name="f318" fmla="*/ f251 1 f185"/>
                <a:gd name="f319" fmla="*/ f252 1 f186"/>
                <a:gd name="f320" fmla="*/ f253 1 f185"/>
                <a:gd name="f321" fmla="*/ f254 1 f186"/>
                <a:gd name="f322" fmla="*/ f255 1 f185"/>
                <a:gd name="f323" fmla="*/ f256 1 f186"/>
                <a:gd name="f324" fmla="*/ f257 1 f185"/>
                <a:gd name="f325" fmla="*/ f258 1 f186"/>
                <a:gd name="f326" fmla="*/ f259 1 f185"/>
                <a:gd name="f327" fmla="*/ f260 1 f186"/>
                <a:gd name="f328" fmla="*/ f261 1 f185"/>
                <a:gd name="f329" fmla="*/ f262 1 f186"/>
                <a:gd name="f330" fmla="*/ f263 1 f185"/>
                <a:gd name="f331" fmla="*/ f264 1 f186"/>
                <a:gd name="f332" fmla="*/ f265 1 f185"/>
                <a:gd name="f333" fmla="*/ f266 1 f186"/>
                <a:gd name="f334" fmla="*/ f267 1 f185"/>
                <a:gd name="f335" fmla="*/ f268 1 f186"/>
                <a:gd name="f336" fmla="*/ f269 1 f185"/>
                <a:gd name="f337" fmla="*/ f270 1 f186"/>
                <a:gd name="f338" fmla="*/ f271 1 f185"/>
                <a:gd name="f339" fmla="*/ f272 1 f186"/>
                <a:gd name="f340" fmla="*/ f273 1 f185"/>
                <a:gd name="f341" fmla="*/ f274 1 f186"/>
                <a:gd name="f342" fmla="*/ f275 1 f185"/>
                <a:gd name="f343" fmla="*/ f276 1 f186"/>
                <a:gd name="f344" fmla="*/ f277 1 f185"/>
                <a:gd name="f345" fmla="*/ f278 1 f186"/>
                <a:gd name="f346" fmla="*/ f279 1 f185"/>
                <a:gd name="f347" fmla="*/ f280 1 f186"/>
                <a:gd name="f348" fmla="*/ f281 1 f185"/>
                <a:gd name="f349" fmla="*/ f282 1 f186"/>
                <a:gd name="f350" fmla="*/ f283 1 f185"/>
                <a:gd name="f351" fmla="*/ f284 1 f186"/>
                <a:gd name="f352" fmla="*/ f285 1 f186"/>
                <a:gd name="f353" fmla="*/ f286 1 f185"/>
                <a:gd name="f354" fmla="*/ f287 1 f186"/>
                <a:gd name="f355" fmla="*/ f288 1 f185"/>
                <a:gd name="f356" fmla="*/ f289 1 f186"/>
                <a:gd name="f357" fmla="*/ f290 1 f186"/>
                <a:gd name="f358" fmla="*/ f291 1 f185"/>
                <a:gd name="f359" fmla="*/ f292 1 f185"/>
                <a:gd name="f360" fmla="*/ f293 1 f186"/>
                <a:gd name="f361" fmla="*/ f294 1 f185"/>
                <a:gd name="f362" fmla="*/ f295 1 f186"/>
                <a:gd name="f363" fmla="*/ f296 1 f185"/>
                <a:gd name="f364" fmla="*/ f297 1 f186"/>
                <a:gd name="f365" fmla="*/ f298 1 f185"/>
                <a:gd name="f366" fmla="*/ f299 1 f186"/>
                <a:gd name="f367" fmla="*/ f300 1 f185"/>
                <a:gd name="f368" fmla="*/ f301 1 f186"/>
                <a:gd name="f369" fmla="*/ f302 1 f185"/>
                <a:gd name="f370" fmla="*/ f303 1 f186"/>
                <a:gd name="f371" fmla="*/ f304 1 f185"/>
                <a:gd name="f372" fmla="*/ f305 1 f186"/>
                <a:gd name="f373" fmla="*/ f306 1 f185"/>
                <a:gd name="f374" fmla="*/ f307 1 f186"/>
                <a:gd name="f375" fmla="*/ f308 1 f185"/>
                <a:gd name="f376" fmla="*/ f309 1 f186"/>
                <a:gd name="f377" fmla="*/ f310 1 f185"/>
                <a:gd name="f378" fmla="*/ f311 1 f186"/>
                <a:gd name="f379" fmla="*/ f312 1 f185"/>
                <a:gd name="f380" fmla="*/ f313 1 f186"/>
                <a:gd name="f381" fmla="*/ f314 f176 1"/>
                <a:gd name="f382" fmla="*/ f315 f176 1"/>
                <a:gd name="f383" fmla="*/ f317 f177 1"/>
                <a:gd name="f384" fmla="*/ f316 f177 1"/>
                <a:gd name="f385" fmla="*/ f318 f176 1"/>
                <a:gd name="f386" fmla="*/ f319 f177 1"/>
                <a:gd name="f387" fmla="*/ f320 f176 1"/>
                <a:gd name="f388" fmla="*/ f321 f177 1"/>
                <a:gd name="f389" fmla="*/ f322 f176 1"/>
                <a:gd name="f390" fmla="*/ f323 f177 1"/>
                <a:gd name="f391" fmla="*/ f324 f176 1"/>
                <a:gd name="f392" fmla="*/ f325 f177 1"/>
                <a:gd name="f393" fmla="*/ f326 f176 1"/>
                <a:gd name="f394" fmla="*/ f327 f177 1"/>
                <a:gd name="f395" fmla="*/ f328 f176 1"/>
                <a:gd name="f396" fmla="*/ f329 f177 1"/>
                <a:gd name="f397" fmla="*/ f330 f176 1"/>
                <a:gd name="f398" fmla="*/ f331 f177 1"/>
                <a:gd name="f399" fmla="*/ f332 f176 1"/>
                <a:gd name="f400" fmla="*/ f333 f177 1"/>
                <a:gd name="f401" fmla="*/ f334 f176 1"/>
                <a:gd name="f402" fmla="*/ f335 f177 1"/>
                <a:gd name="f403" fmla="*/ f336 f176 1"/>
                <a:gd name="f404" fmla="*/ f337 f177 1"/>
                <a:gd name="f405" fmla="*/ f338 f176 1"/>
                <a:gd name="f406" fmla="*/ f339 f177 1"/>
                <a:gd name="f407" fmla="*/ f340 f176 1"/>
                <a:gd name="f408" fmla="*/ f341 f177 1"/>
                <a:gd name="f409" fmla="*/ f342 f176 1"/>
                <a:gd name="f410" fmla="*/ f343 f177 1"/>
                <a:gd name="f411" fmla="*/ f344 f176 1"/>
                <a:gd name="f412" fmla="*/ f345 f177 1"/>
                <a:gd name="f413" fmla="*/ f346 f176 1"/>
                <a:gd name="f414" fmla="*/ f347 f177 1"/>
                <a:gd name="f415" fmla="*/ f348 f176 1"/>
                <a:gd name="f416" fmla="*/ f349 f177 1"/>
                <a:gd name="f417" fmla="*/ f350 f176 1"/>
                <a:gd name="f418" fmla="*/ f351 f177 1"/>
                <a:gd name="f419" fmla="*/ f352 f177 1"/>
                <a:gd name="f420" fmla="*/ f353 f176 1"/>
                <a:gd name="f421" fmla="*/ f354 f177 1"/>
                <a:gd name="f422" fmla="*/ f355 f176 1"/>
                <a:gd name="f423" fmla="*/ f356 f177 1"/>
                <a:gd name="f424" fmla="*/ f357 f177 1"/>
                <a:gd name="f425" fmla="*/ f358 f176 1"/>
                <a:gd name="f426" fmla="*/ f359 f176 1"/>
                <a:gd name="f427" fmla="*/ f360 f177 1"/>
                <a:gd name="f428" fmla="*/ f361 f176 1"/>
                <a:gd name="f429" fmla="*/ f362 f177 1"/>
                <a:gd name="f430" fmla="*/ f363 f176 1"/>
                <a:gd name="f431" fmla="*/ f364 f177 1"/>
                <a:gd name="f432" fmla="*/ f365 f176 1"/>
                <a:gd name="f433" fmla="*/ f366 f177 1"/>
                <a:gd name="f434" fmla="*/ f367 f176 1"/>
                <a:gd name="f435" fmla="*/ f368 f177 1"/>
                <a:gd name="f436" fmla="*/ f369 f176 1"/>
                <a:gd name="f437" fmla="*/ f370 f177 1"/>
                <a:gd name="f438" fmla="*/ f371 f176 1"/>
                <a:gd name="f439" fmla="*/ f372 f177 1"/>
                <a:gd name="f440" fmla="*/ f373 f176 1"/>
                <a:gd name="f441" fmla="*/ f374 f177 1"/>
                <a:gd name="f442" fmla="*/ f375 f176 1"/>
                <a:gd name="f443" fmla="*/ f376 f177 1"/>
                <a:gd name="f444" fmla="*/ f377 f176 1"/>
                <a:gd name="f445" fmla="*/ f378 f177 1"/>
                <a:gd name="f446" fmla="*/ f379 f176 1"/>
                <a:gd name="f447" fmla="*/ f380 f1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0">
                  <a:pos x="f385" y="f386"/>
                </a:cxn>
                <a:cxn ang="f250">
                  <a:pos x="f387" y="f388"/>
                </a:cxn>
                <a:cxn ang="f250">
                  <a:pos x="f385" y="f386"/>
                </a:cxn>
                <a:cxn ang="f250">
                  <a:pos x="f389" y="f390"/>
                </a:cxn>
                <a:cxn ang="f250">
                  <a:pos x="f391" y="f392"/>
                </a:cxn>
                <a:cxn ang="f250">
                  <a:pos x="f393" y="f394"/>
                </a:cxn>
                <a:cxn ang="f250">
                  <a:pos x="f395" y="f396"/>
                </a:cxn>
                <a:cxn ang="f250">
                  <a:pos x="f397" y="f398"/>
                </a:cxn>
                <a:cxn ang="f250">
                  <a:pos x="f399" y="f400"/>
                </a:cxn>
                <a:cxn ang="f250">
                  <a:pos x="f389" y="f390"/>
                </a:cxn>
                <a:cxn ang="f250">
                  <a:pos x="f401" y="f402"/>
                </a:cxn>
                <a:cxn ang="f250">
                  <a:pos x="f403" y="f404"/>
                </a:cxn>
                <a:cxn ang="f250">
                  <a:pos x="f405" y="f406"/>
                </a:cxn>
                <a:cxn ang="f250">
                  <a:pos x="f407" y="f408"/>
                </a:cxn>
                <a:cxn ang="f250">
                  <a:pos x="f409" y="f410"/>
                </a:cxn>
                <a:cxn ang="f250">
                  <a:pos x="f411" y="f412"/>
                </a:cxn>
                <a:cxn ang="f250">
                  <a:pos x="f413" y="f414"/>
                </a:cxn>
                <a:cxn ang="f250">
                  <a:pos x="f415" y="f416"/>
                </a:cxn>
                <a:cxn ang="f250">
                  <a:pos x="f417" y="f418"/>
                </a:cxn>
                <a:cxn ang="f250">
                  <a:pos x="f411" y="f419"/>
                </a:cxn>
                <a:cxn ang="f250">
                  <a:pos x="f420" y="f421"/>
                </a:cxn>
                <a:cxn ang="f250">
                  <a:pos x="f422" y="f423"/>
                </a:cxn>
                <a:cxn ang="f250">
                  <a:pos x="f409" y="f424"/>
                </a:cxn>
                <a:cxn ang="f250">
                  <a:pos x="f425" y="f424"/>
                </a:cxn>
                <a:cxn ang="f250">
                  <a:pos x="f426" y="f427"/>
                </a:cxn>
                <a:cxn ang="f250">
                  <a:pos x="f428" y="f429"/>
                </a:cxn>
                <a:cxn ang="f250">
                  <a:pos x="f430" y="f431"/>
                </a:cxn>
                <a:cxn ang="f250">
                  <a:pos x="f432" y="f433"/>
                </a:cxn>
                <a:cxn ang="f250">
                  <a:pos x="f434" y="f435"/>
                </a:cxn>
                <a:cxn ang="f250">
                  <a:pos x="f436" y="f437"/>
                </a:cxn>
                <a:cxn ang="f250">
                  <a:pos x="f438" y="f439"/>
                </a:cxn>
                <a:cxn ang="f250">
                  <a:pos x="f440" y="f441"/>
                </a:cxn>
                <a:cxn ang="f250">
                  <a:pos x="f442" y="f443"/>
                </a:cxn>
                <a:cxn ang="f250">
                  <a:pos x="f444" y="f445"/>
                </a:cxn>
                <a:cxn ang="f250">
                  <a:pos x="f446" y="f447"/>
                </a:cxn>
                <a:cxn ang="f250">
                  <a:pos x="f401" y="f402"/>
                </a:cxn>
              </a:cxnLst>
              <a:rect l="f381" t="f384" r="f382" b="f383"/>
              <a:pathLst>
                <a:path w="3189723" h="3221116">
                  <a:moveTo>
                    <a:pt x="f8" y="f9"/>
                  </a:moveTo>
                  <a:lnTo>
                    <a:pt x="f10" y="f11"/>
                  </a:lnTo>
                  <a:cubicBezTo>
                    <a:pt x="f12" y="f13"/>
                    <a:pt x="f14" y="f15"/>
                    <a:pt x="f8" y="f9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16" y="f17"/>
                  </a:cubicBezTo>
                  <a:close/>
                  <a:moveTo>
                    <a:pt x="f48" y="f49"/>
                  </a:move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78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113" y="f114"/>
                  </a:cubicBezTo>
                  <a:lnTo>
                    <a:pt x="f72" y="f115"/>
                  </a:lnTo>
                  <a:lnTo>
                    <a:pt x="f116" y="f115"/>
                  </a:ln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126"/>
                    <a:pt x="f127" y="f128"/>
                  </a:cubicBezTo>
                  <a:lnTo>
                    <a:pt x="f129" y="f130"/>
                  </a:lnTo>
                  <a:lnTo>
                    <a:pt x="f131" y="f132"/>
                  </a:ln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152"/>
                    <a:pt x="f153" y="f154"/>
                    <a:pt x="f155" y="f156"/>
                  </a:cubicBezTo>
                  <a:lnTo>
                    <a:pt x="f157" y="f158"/>
                  </a:lnTo>
                  <a:cubicBezTo>
                    <a:pt x="f159" y="f160"/>
                    <a:pt x="f161" y="f162"/>
                    <a:pt x="f163" y="f164"/>
                  </a:cubicBezTo>
                  <a:cubicBezTo>
                    <a:pt x="f165" y="f166"/>
                    <a:pt x="f167" y="f168"/>
                    <a:pt x="f169" y="f170"/>
                  </a:cubicBezTo>
                  <a:cubicBezTo>
                    <a:pt x="f171" y="f172"/>
                    <a:pt x="f173" y="f174"/>
                    <a:pt x="f48" y="f49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굴림" pitchFamily="34"/>
                <a:cs typeface="Arial"/>
              </a:endParaRPr>
            </a:p>
          </p:txBody>
        </p:sp>
        <p:grpSp>
          <p:nvGrpSpPr>
            <p:cNvPr id="17" name="Google Shape;10001;p74">
              <a:extLst>
                <a:ext uri="{FF2B5EF4-FFF2-40B4-BE49-F238E27FC236}">
                  <a16:creationId xmlns:a16="http://schemas.microsoft.com/office/drawing/2014/main" id="{82A09FB9-3FBE-19BB-A726-302C77972941}"/>
                </a:ext>
              </a:extLst>
            </p:cNvPr>
            <p:cNvGrpSpPr/>
            <p:nvPr/>
          </p:nvGrpSpPr>
          <p:grpSpPr>
            <a:xfrm>
              <a:off x="10468700" y="5417609"/>
              <a:ext cx="547789" cy="583835"/>
              <a:chOff x="10468700" y="5417609"/>
              <a:chExt cx="547789" cy="583835"/>
            </a:xfrm>
          </p:grpSpPr>
          <p:sp>
            <p:nvSpPr>
              <p:cNvPr id="18" name="Google Shape;10002;p74">
                <a:extLst>
                  <a:ext uri="{FF2B5EF4-FFF2-40B4-BE49-F238E27FC236}">
                    <a16:creationId xmlns:a16="http://schemas.microsoft.com/office/drawing/2014/main" id="{2EB35FFC-67D7-96D7-5185-B8BA388B4EDE}"/>
                  </a:ext>
                </a:extLst>
              </p:cNvPr>
              <p:cNvSpPr/>
              <p:nvPr/>
            </p:nvSpPr>
            <p:spPr>
              <a:xfrm>
                <a:off x="10468700" y="5494355"/>
                <a:ext cx="475744" cy="50708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027"/>
                  <a:gd name="f4" fmla="val 11028"/>
                  <a:gd name="f5" fmla="val 5514"/>
                  <a:gd name="f6" fmla="val 1"/>
                  <a:gd name="f7" fmla="val 2489"/>
                  <a:gd name="f8" fmla="val 2458"/>
                  <a:gd name="f9" fmla="val 8539"/>
                  <a:gd name="f10" fmla="val 8538"/>
                  <a:gd name="f11" fmla="val 5294"/>
                  <a:gd name="f12" fmla="val 10869"/>
                  <a:gd name="f13" fmla="val 5105"/>
                  <a:gd name="f14" fmla="val 10649"/>
                  <a:gd name="f15" fmla="val 5955"/>
                  <a:gd name="f16" fmla="val 410"/>
                  <a:gd name="f17" fmla="val 190"/>
                  <a:gd name="f18" fmla="val 5766"/>
                  <a:gd name="f19" fmla="*/ f0 1 11027"/>
                  <a:gd name="f20" fmla="*/ f1 1 11028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11027"/>
                  <a:gd name="f27" fmla="*/ f24 1 11028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11027" h="11028">
                    <a:moveTo>
                      <a:pt x="f5" y="f6"/>
                    </a:moveTo>
                    <a:cubicBezTo>
                      <a:pt x="f7" y="f6"/>
                      <a:pt x="f2" y="f8"/>
                      <a:pt x="f2" y="f5"/>
                    </a:cubicBezTo>
                    <a:cubicBezTo>
                      <a:pt x="f2" y="f9"/>
                      <a:pt x="f7" y="f3"/>
                      <a:pt x="f5" y="f3"/>
                    </a:cubicBezTo>
                    <a:cubicBezTo>
                      <a:pt x="f10" y="f3"/>
                      <a:pt x="f3" y="f9"/>
                      <a:pt x="f3" y="f5"/>
                    </a:cubicBezTo>
                    <a:cubicBezTo>
                      <a:pt x="f3" y="f11"/>
                      <a:pt x="f12" y="f13"/>
                      <a:pt x="f14" y="f13"/>
                    </a:cubicBezTo>
                    <a:lnTo>
                      <a:pt x="f15" y="f13"/>
                    </a:lnTo>
                    <a:lnTo>
                      <a:pt x="f15" y="f16"/>
                    </a:lnTo>
                    <a:cubicBezTo>
                      <a:pt x="f15" y="f17"/>
                      <a:pt x="f18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" name="Google Shape;10003;p74">
                <a:extLst>
                  <a:ext uri="{FF2B5EF4-FFF2-40B4-BE49-F238E27FC236}">
                    <a16:creationId xmlns:a16="http://schemas.microsoft.com/office/drawing/2014/main" id="{5EDFBB6E-F5DE-DEDC-33A2-F37FB0187A32}"/>
                  </a:ext>
                </a:extLst>
              </p:cNvPr>
              <p:cNvSpPr/>
              <p:nvPr/>
            </p:nvSpPr>
            <p:spPr>
              <a:xfrm>
                <a:off x="10759571" y="5417609"/>
                <a:ext cx="256918" cy="27092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955"/>
                  <a:gd name="f4" fmla="val 5892"/>
                  <a:gd name="f5" fmla="val 441"/>
                  <a:gd name="f6" fmla="val 189"/>
                  <a:gd name="f7" fmla="val 158"/>
                  <a:gd name="f8" fmla="val 378"/>
                  <a:gd name="f9" fmla="val 5513"/>
                  <a:gd name="f10" fmla="val 5702"/>
                  <a:gd name="f11" fmla="val 5891"/>
                  <a:gd name="f12" fmla="val 5514"/>
                  <a:gd name="f13" fmla="val 5734"/>
                  <a:gd name="f14" fmla="val 2489"/>
                  <a:gd name="f15" fmla="val 3466"/>
                  <a:gd name="f16" fmla="*/ f0 1 5955"/>
                  <a:gd name="f17" fmla="*/ f1 1 5892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5955"/>
                  <a:gd name="f24" fmla="*/ f21 1 5892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5955" h="5892">
                    <a:moveTo>
                      <a:pt x="f5" y="f2"/>
                    </a:moveTo>
                    <a:cubicBezTo>
                      <a:pt x="f6" y="f2"/>
                      <a:pt x="f2" y="f7"/>
                      <a:pt x="f2" y="f8"/>
                    </a:cubicBezTo>
                    <a:lnTo>
                      <a:pt x="f2" y="f9"/>
                    </a:lnTo>
                    <a:cubicBezTo>
                      <a:pt x="f2" y="f10"/>
                      <a:pt x="f6" y="f11"/>
                      <a:pt x="f5" y="f11"/>
                    </a:cubicBezTo>
                    <a:lnTo>
                      <a:pt x="f12" y="f11"/>
                    </a:lnTo>
                    <a:cubicBezTo>
                      <a:pt x="f13" y="f11"/>
                      <a:pt x="f3" y="f10"/>
                      <a:pt x="f3" y="f9"/>
                    </a:cubicBezTo>
                    <a:cubicBezTo>
                      <a:pt x="f3" y="f14"/>
                      <a:pt x="f15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" name="Google Shape;10027;p74">
              <a:extLst>
                <a:ext uri="{FF2B5EF4-FFF2-40B4-BE49-F238E27FC236}">
                  <a16:creationId xmlns:a16="http://schemas.microsoft.com/office/drawing/2014/main" id="{BC23C188-9C1E-F20B-99D4-D28BDEEEC43C}"/>
                </a:ext>
              </a:extLst>
            </p:cNvPr>
            <p:cNvGrpSpPr/>
            <p:nvPr/>
          </p:nvGrpSpPr>
          <p:grpSpPr>
            <a:xfrm>
              <a:off x="5311456" y="3702826"/>
              <a:ext cx="523676" cy="508113"/>
              <a:chOff x="5311456" y="3702826"/>
              <a:chExt cx="523676" cy="508113"/>
            </a:xfrm>
          </p:grpSpPr>
          <p:sp>
            <p:nvSpPr>
              <p:cNvPr id="21" name="Google Shape;10028;p74">
                <a:extLst>
                  <a:ext uri="{FF2B5EF4-FFF2-40B4-BE49-F238E27FC236}">
                    <a16:creationId xmlns:a16="http://schemas.microsoft.com/office/drawing/2014/main" id="{02DF262F-0C02-235E-C742-79E176D5BBD6}"/>
                  </a:ext>
                </a:extLst>
              </p:cNvPr>
              <p:cNvSpPr/>
              <p:nvPr/>
            </p:nvSpPr>
            <p:spPr>
              <a:xfrm>
                <a:off x="5566757" y="3922135"/>
                <a:ext cx="69082" cy="722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670"/>
                  <a:gd name="f4" fmla="val 1640"/>
                  <a:gd name="f5" fmla="val 820"/>
                  <a:gd name="f6" fmla="val 1"/>
                  <a:gd name="f7" fmla="val 379"/>
                  <a:gd name="f8" fmla="val 348"/>
                  <a:gd name="f9" fmla="val 1261"/>
                  <a:gd name="f10" fmla="val 1639"/>
                  <a:gd name="f11" fmla="val 1292"/>
                  <a:gd name="f12" fmla="*/ f0 1 1670"/>
                  <a:gd name="f13" fmla="*/ f1 1 1640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1670"/>
                  <a:gd name="f20" fmla="*/ f17 1 1640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1670" h="1640">
                    <a:moveTo>
                      <a:pt x="f5" y="f6"/>
                    </a:moveTo>
                    <a:cubicBezTo>
                      <a:pt x="f7" y="f6"/>
                      <a:pt x="f6" y="f8"/>
                      <a:pt x="f6" y="f5"/>
                    </a:cubicBezTo>
                    <a:cubicBezTo>
                      <a:pt x="f6" y="f9"/>
                      <a:pt x="f7" y="f10"/>
                      <a:pt x="f5" y="f10"/>
                    </a:cubicBezTo>
                    <a:cubicBezTo>
                      <a:pt x="f11" y="f10"/>
                      <a:pt x="f3" y="f9"/>
                      <a:pt x="f3" y="f5"/>
                    </a:cubicBezTo>
                    <a:cubicBezTo>
                      <a:pt x="f3" y="f8"/>
                      <a:pt x="f11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2" name="Google Shape;10029;p74">
                <a:extLst>
                  <a:ext uri="{FF2B5EF4-FFF2-40B4-BE49-F238E27FC236}">
                    <a16:creationId xmlns:a16="http://schemas.microsoft.com/office/drawing/2014/main" id="{2F0FD4E9-BCB6-F8EC-E927-281713C7F93B}"/>
                  </a:ext>
                </a:extLst>
              </p:cNvPr>
              <p:cNvSpPr/>
              <p:nvPr/>
            </p:nvSpPr>
            <p:spPr>
              <a:xfrm>
                <a:off x="5413074" y="3812499"/>
                <a:ext cx="319143" cy="29157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718"/>
                  <a:gd name="f4" fmla="val 6617"/>
                  <a:gd name="f5" fmla="val 6191"/>
                  <a:gd name="f6" fmla="val 1260"/>
                  <a:gd name="f7" fmla="val 6301"/>
                  <a:gd name="f8" fmla="val 6411"/>
                  <a:gd name="f9" fmla="val 1292"/>
                  <a:gd name="f10" fmla="val 6490"/>
                  <a:gd name="f11" fmla="val 1355"/>
                  <a:gd name="f12" fmla="val 6648"/>
                  <a:gd name="f13" fmla="val 1512"/>
                  <a:gd name="f14" fmla="val 1796"/>
                  <a:gd name="f15" fmla="val 1953"/>
                  <a:gd name="f16" fmla="val 5954"/>
                  <a:gd name="f17" fmla="val 2457"/>
                  <a:gd name="f18" fmla="val 6112"/>
                  <a:gd name="f19" fmla="val 2709"/>
                  <a:gd name="f20" fmla="val 6207"/>
                  <a:gd name="f21" fmla="val 3025"/>
                  <a:gd name="f22" fmla="val 3308"/>
                  <a:gd name="f23" fmla="val 3592"/>
                  <a:gd name="f24" fmla="val 3907"/>
                  <a:gd name="f25" fmla="val 4127"/>
                  <a:gd name="f26" fmla="val 4631"/>
                  <a:gd name="f27" fmla="val 4789"/>
                  <a:gd name="f28" fmla="val 5072"/>
                  <a:gd name="f29" fmla="val 5230"/>
                  <a:gd name="f30" fmla="val 6396"/>
                  <a:gd name="f31" fmla="val 5324"/>
                  <a:gd name="f32" fmla="val 6270"/>
                  <a:gd name="f33" fmla="val 5356"/>
                  <a:gd name="f34" fmla="val 6080"/>
                  <a:gd name="f35" fmla="val 6017"/>
                  <a:gd name="f36" fmla="val 5923"/>
                  <a:gd name="f37" fmla="val 5419"/>
                  <a:gd name="f38" fmla="val 4726"/>
                  <a:gd name="f39" fmla="val 5167"/>
                  <a:gd name="f40" fmla="val 4883"/>
                  <a:gd name="f41" fmla="val 4852"/>
                  <a:gd name="f42" fmla="val 4946"/>
                  <a:gd name="f43" fmla="val 4600"/>
                  <a:gd name="f44" fmla="val 4316"/>
                  <a:gd name="f45" fmla="val 4001"/>
                  <a:gd name="f46" fmla="val 3749"/>
                  <a:gd name="f47" fmla="val 3245"/>
                  <a:gd name="f48" fmla="val 3182"/>
                  <a:gd name="f49" fmla="val 3056"/>
                  <a:gd name="f50" fmla="val 2961"/>
                  <a:gd name="f51" fmla="val 2835"/>
                  <a:gd name="f52" fmla="val 2772"/>
                  <a:gd name="f53" fmla="val 2552"/>
                  <a:gd name="f54" fmla="val 3214"/>
                  <a:gd name="f55" fmla="val 2898"/>
                  <a:gd name="f56" fmla="val 3623"/>
                  <a:gd name="f57" fmla="val 2993"/>
                  <a:gd name="f58" fmla="val 3119"/>
                  <a:gd name="f59" fmla="val 2615"/>
                  <a:gd name="f60" fmla="val 2694"/>
                  <a:gd name="f61" fmla="val 2804"/>
                  <a:gd name="f62" fmla="val 2914"/>
                  <a:gd name="f63" fmla="val 3135"/>
                  <a:gd name="f64" fmla="val 3718"/>
                  <a:gd name="f65" fmla="val 1890"/>
                  <a:gd name="f66" fmla="val 3970"/>
                  <a:gd name="f67" fmla="val 1733"/>
                  <a:gd name="f68" fmla="val 4253"/>
                  <a:gd name="f69" fmla="val 1638"/>
                  <a:gd name="f70" fmla="val 4537"/>
                  <a:gd name="f71" fmla="val 4820"/>
                  <a:gd name="f72" fmla="val 5135"/>
                  <a:gd name="f73" fmla="val 5387"/>
                  <a:gd name="f74" fmla="val 5891"/>
                  <a:gd name="f75" fmla="val 5970"/>
                  <a:gd name="f76" fmla="val 851"/>
                  <a:gd name="f77" fmla="val 1071"/>
                  <a:gd name="f78" fmla="val 1449"/>
                  <a:gd name="f79" fmla="val 1859"/>
                  <a:gd name="f80" fmla="val 2079"/>
                  <a:gd name="f81" fmla="val 4568"/>
                  <a:gd name="f82" fmla="val 4757"/>
                  <a:gd name="f83" fmla="val 5198"/>
                  <a:gd name="f84" fmla="val 6616"/>
                  <a:gd name="f85" fmla="val 7719"/>
                  <a:gd name="f86" fmla="*/ f0 1 7718"/>
                  <a:gd name="f87" fmla="*/ f1 1 6617"/>
                  <a:gd name="f88" fmla="val f2"/>
                  <a:gd name="f89" fmla="val f3"/>
                  <a:gd name="f90" fmla="val f4"/>
                  <a:gd name="f91" fmla="+- f90 0 f88"/>
                  <a:gd name="f92" fmla="+- f89 0 f88"/>
                  <a:gd name="f93" fmla="*/ f92 1 7718"/>
                  <a:gd name="f94" fmla="*/ f91 1 6617"/>
                  <a:gd name="f95" fmla="*/ f88 1 f93"/>
                  <a:gd name="f96" fmla="*/ f89 1 f93"/>
                  <a:gd name="f97" fmla="*/ f88 1 f94"/>
                  <a:gd name="f98" fmla="*/ f90 1 f94"/>
                  <a:gd name="f99" fmla="*/ f95 f86 1"/>
                  <a:gd name="f100" fmla="*/ f96 f86 1"/>
                  <a:gd name="f101" fmla="*/ f98 f87 1"/>
                  <a:gd name="f102" fmla="*/ f97 f8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9" t="f102" r="f100" b="f101"/>
                <a:pathLst>
                  <a:path w="7718" h="661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lnTo>
                      <a:pt x="f16" y="f17"/>
                    </a:lnTo>
                    <a:cubicBezTo>
                      <a:pt x="f18" y="f19"/>
                      <a:pt x="f20" y="f21"/>
                      <a:pt x="f20" y="f22"/>
                    </a:cubicBezTo>
                    <a:cubicBezTo>
                      <a:pt x="f20" y="f23"/>
                      <a:pt x="f18" y="f24"/>
                      <a:pt x="f16" y="f25"/>
                    </a:cubicBezTo>
                    <a:lnTo>
                      <a:pt x="f10" y="f26"/>
                    </a:lnTo>
                    <a:cubicBezTo>
                      <a:pt x="f12" y="f27"/>
                      <a:pt x="f12" y="f28"/>
                      <a:pt x="f10" y="f29"/>
                    </a:cubicBezTo>
                    <a:cubicBezTo>
                      <a:pt x="f30" y="f31"/>
                      <a:pt x="f32" y="f33"/>
                      <a:pt x="f20" y="f33"/>
                    </a:cubicBezTo>
                    <a:cubicBezTo>
                      <a:pt x="f34" y="f33"/>
                      <a:pt x="f35" y="f31"/>
                      <a:pt x="f36" y="f29"/>
                    </a:cubicBezTo>
                    <a:lnTo>
                      <a:pt x="f37" y="f38"/>
                    </a:lnTo>
                    <a:cubicBezTo>
                      <a:pt x="f39" y="f40"/>
                      <a:pt x="f41" y="f42"/>
                      <a:pt x="f43" y="f42"/>
                    </a:cubicBezTo>
                    <a:cubicBezTo>
                      <a:pt x="f44" y="f42"/>
                      <a:pt x="f45" y="f40"/>
                      <a:pt x="f46" y="f38"/>
                    </a:cubicBezTo>
                    <a:lnTo>
                      <a:pt x="f47" y="f29"/>
                    </a:lnTo>
                    <a:cubicBezTo>
                      <a:pt x="f48" y="f31"/>
                      <a:pt x="f49" y="f33"/>
                      <a:pt x="f50" y="f33"/>
                    </a:cubicBezTo>
                    <a:cubicBezTo>
                      <a:pt x="f51" y="f33"/>
                      <a:pt x="f52" y="f31"/>
                      <a:pt x="f19" y="f29"/>
                    </a:cubicBezTo>
                    <a:cubicBezTo>
                      <a:pt x="f53" y="f28"/>
                      <a:pt x="f53" y="f27"/>
                      <a:pt x="f19" y="f26"/>
                    </a:cubicBezTo>
                    <a:lnTo>
                      <a:pt x="f54" y="f25"/>
                    </a:lnTo>
                    <a:cubicBezTo>
                      <a:pt x="f50" y="f24"/>
                      <a:pt x="f55" y="f56"/>
                      <a:pt x="f55" y="f22"/>
                    </a:cubicBezTo>
                    <a:cubicBezTo>
                      <a:pt x="f55" y="f57"/>
                      <a:pt x="f50" y="f19"/>
                      <a:pt x="f58" y="f17"/>
                    </a:cubicBezTo>
                    <a:lnTo>
                      <a:pt x="f59" y="f15"/>
                    </a:lnTo>
                    <a:cubicBezTo>
                      <a:pt x="f17" y="f14"/>
                      <a:pt x="f17" y="f13"/>
                      <a:pt x="f59" y="f11"/>
                    </a:cubicBezTo>
                    <a:cubicBezTo>
                      <a:pt x="f60" y="f9"/>
                      <a:pt x="f61" y="f6"/>
                      <a:pt x="f62" y="f6"/>
                    </a:cubicBezTo>
                    <a:cubicBezTo>
                      <a:pt x="f21" y="f6"/>
                      <a:pt x="f63" y="f9"/>
                      <a:pt x="f54" y="f11"/>
                    </a:cubicBezTo>
                    <a:lnTo>
                      <a:pt x="f64" y="f65"/>
                    </a:lnTo>
                    <a:cubicBezTo>
                      <a:pt x="f66" y="f67"/>
                      <a:pt x="f68" y="f69"/>
                      <a:pt x="f70" y="f69"/>
                    </a:cubicBezTo>
                    <a:cubicBezTo>
                      <a:pt x="f71" y="f69"/>
                      <a:pt x="f72" y="f67"/>
                      <a:pt x="f73" y="f65"/>
                    </a:cubicBezTo>
                    <a:lnTo>
                      <a:pt x="f74" y="f11"/>
                    </a:lnTo>
                    <a:cubicBezTo>
                      <a:pt x="f75" y="f9"/>
                      <a:pt x="f34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6"/>
                    </a:lnTo>
                    <a:lnTo>
                      <a:pt x="f76" y="f6"/>
                    </a:lnTo>
                    <a:cubicBezTo>
                      <a:pt x="f77" y="f6"/>
                      <a:pt x="f6" y="f78"/>
                      <a:pt x="f6" y="f69"/>
                    </a:cubicBezTo>
                    <a:cubicBezTo>
                      <a:pt x="f6" y="f79"/>
                      <a:pt x="f77" y="f80"/>
                      <a:pt x="f76" y="f80"/>
                    </a:cubicBezTo>
                    <a:lnTo>
                      <a:pt x="f2" y="f80"/>
                    </a:lnTo>
                    <a:lnTo>
                      <a:pt x="f2" y="f81"/>
                    </a:lnTo>
                    <a:lnTo>
                      <a:pt x="f76" y="f81"/>
                    </a:lnTo>
                    <a:cubicBezTo>
                      <a:pt x="f77" y="f81"/>
                      <a:pt x="f6" y="f82"/>
                      <a:pt x="f6" y="f42"/>
                    </a:cubicBezTo>
                    <a:cubicBezTo>
                      <a:pt x="f6" y="f83"/>
                      <a:pt x="f77" y="f73"/>
                      <a:pt x="f76" y="f73"/>
                    </a:cubicBezTo>
                    <a:lnTo>
                      <a:pt x="f2" y="f73"/>
                    </a:lnTo>
                    <a:lnTo>
                      <a:pt x="f2" y="f84"/>
                    </a:lnTo>
                    <a:lnTo>
                      <a:pt x="f85" y="f84"/>
                    </a:lnTo>
                    <a:lnTo>
                      <a:pt x="f85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3" name="Google Shape;10030;p74">
                <a:extLst>
                  <a:ext uri="{FF2B5EF4-FFF2-40B4-BE49-F238E27FC236}">
                    <a16:creationId xmlns:a16="http://schemas.microsoft.com/office/drawing/2014/main" id="{9721C9FE-13C7-A121-99B9-8FCA71BDDEA6}"/>
                  </a:ext>
                </a:extLst>
              </p:cNvPr>
              <p:cNvSpPr/>
              <p:nvPr/>
            </p:nvSpPr>
            <p:spPr>
              <a:xfrm>
                <a:off x="5311456" y="3702826"/>
                <a:ext cx="523676" cy="50811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66"/>
                  <a:gd name="f4" fmla="val 11531"/>
                  <a:gd name="f5" fmla="val 10618"/>
                  <a:gd name="f6" fmla="val 1701"/>
                  <a:gd name="f7" fmla="val 10870"/>
                  <a:gd name="f8" fmla="val 11027"/>
                  <a:gd name="f9" fmla="val 1890"/>
                  <a:gd name="f10" fmla="val 2080"/>
                  <a:gd name="f11" fmla="val 9546"/>
                  <a:gd name="f12" fmla="val 9767"/>
                  <a:gd name="f13" fmla="val 10807"/>
                  <a:gd name="f14" fmla="val 9956"/>
                  <a:gd name="f15" fmla="val 1828"/>
                  <a:gd name="f16" fmla="val 1670"/>
                  <a:gd name="f17" fmla="val 1859"/>
                  <a:gd name="f18" fmla="val 1891"/>
                  <a:gd name="f19" fmla="val 1198"/>
                  <a:gd name="f20" fmla="val 536"/>
                  <a:gd name="f21" fmla="val 1"/>
                  <a:gd name="f22" fmla="val 567"/>
                  <a:gd name="f23" fmla="val 1229"/>
                  <a:gd name="f24" fmla="val 10334"/>
                  <a:gd name="f25" fmla="val 10995"/>
                  <a:gd name="f26" fmla="val 11405"/>
                  <a:gd name="f27" fmla="val 12067"/>
                  <a:gd name="f28" fmla="val 1260"/>
                  <a:gd name="f29" fmla="val 12130"/>
                  <a:gd name="f30" fmla="*/ f0 1 12666"/>
                  <a:gd name="f31" fmla="*/ f1 1 11531"/>
                  <a:gd name="f32" fmla="val f2"/>
                  <a:gd name="f33" fmla="val f3"/>
                  <a:gd name="f34" fmla="val f4"/>
                  <a:gd name="f35" fmla="+- f34 0 f32"/>
                  <a:gd name="f36" fmla="+- f33 0 f32"/>
                  <a:gd name="f37" fmla="*/ f36 1 12666"/>
                  <a:gd name="f38" fmla="*/ f35 1 11531"/>
                  <a:gd name="f39" fmla="*/ f32 1 f37"/>
                  <a:gd name="f40" fmla="*/ f33 1 f37"/>
                  <a:gd name="f41" fmla="*/ f32 1 f38"/>
                  <a:gd name="f42" fmla="*/ f34 1 f38"/>
                  <a:gd name="f43" fmla="*/ f39 f30 1"/>
                  <a:gd name="f44" fmla="*/ f40 f30 1"/>
                  <a:gd name="f45" fmla="*/ f42 f31 1"/>
                  <a:gd name="f46" fmla="*/ f41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12666" h="11531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lnTo>
                      <a:pt x="f10" y="f14"/>
                    </a:lnTo>
                    <a:cubicBezTo>
                      <a:pt x="f15" y="f14"/>
                      <a:pt x="f16" y="f12"/>
                      <a:pt x="f16" y="f11"/>
                    </a:cubicBezTo>
                    <a:lnTo>
                      <a:pt x="f16" y="f10"/>
                    </a:lnTo>
                    <a:cubicBezTo>
                      <a:pt x="f16" y="f17"/>
                      <a:pt x="f18" y="f6"/>
                      <a:pt x="f10" y="f6"/>
                    </a:cubicBezTo>
                    <a:close/>
                    <a:moveTo>
                      <a:pt x="f19" y="f2"/>
                    </a:moveTo>
                    <a:cubicBezTo>
                      <a:pt x="f20" y="f2"/>
                      <a:pt x="f21" y="f22"/>
                      <a:pt x="f21" y="f23"/>
                    </a:cubicBezTo>
                    <a:lnTo>
                      <a:pt x="f21" y="f24"/>
                    </a:lnTo>
                    <a:cubicBezTo>
                      <a:pt x="f21" y="f25"/>
                      <a:pt x="f20" y="f4"/>
                      <a:pt x="f19" y="f4"/>
                    </a:cubicBezTo>
                    <a:lnTo>
                      <a:pt x="f26" y="f4"/>
                    </a:lnTo>
                    <a:cubicBezTo>
                      <a:pt x="f27" y="f4"/>
                      <a:pt x="f3" y="f25"/>
                      <a:pt x="f3" y="f24"/>
                    </a:cubicBezTo>
                    <a:lnTo>
                      <a:pt x="f3" y="f28"/>
                    </a:lnTo>
                    <a:cubicBezTo>
                      <a:pt x="f3" y="f22"/>
                      <a:pt x="f29" y="f2"/>
                      <a:pt x="f26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4" name="Google Shape;10074;p74">
              <a:extLst>
                <a:ext uri="{FF2B5EF4-FFF2-40B4-BE49-F238E27FC236}">
                  <a16:creationId xmlns:a16="http://schemas.microsoft.com/office/drawing/2014/main" id="{1D91C17C-C535-6B9A-91E7-35D0AC06BD7B}"/>
                </a:ext>
              </a:extLst>
            </p:cNvPr>
            <p:cNvGrpSpPr/>
            <p:nvPr/>
          </p:nvGrpSpPr>
          <p:grpSpPr>
            <a:xfrm>
              <a:off x="6104278" y="3669066"/>
              <a:ext cx="523676" cy="547021"/>
              <a:chOff x="6104278" y="3669066"/>
              <a:chExt cx="523676" cy="547021"/>
            </a:xfrm>
          </p:grpSpPr>
          <p:sp>
            <p:nvSpPr>
              <p:cNvPr id="25" name="Google Shape;10075;p74">
                <a:extLst>
                  <a:ext uri="{FF2B5EF4-FFF2-40B4-BE49-F238E27FC236}">
                    <a16:creationId xmlns:a16="http://schemas.microsoft.com/office/drawing/2014/main" id="{D7E3EA8D-8C5E-5768-77CA-B2D4AA7D5499}"/>
                  </a:ext>
                </a:extLst>
              </p:cNvPr>
              <p:cNvSpPr/>
              <p:nvPr/>
            </p:nvSpPr>
            <p:spPr>
              <a:xfrm>
                <a:off x="6104278" y="3669066"/>
                <a:ext cx="514532" cy="54702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445"/>
                  <a:gd name="f4" fmla="val 12414"/>
                  <a:gd name="f5" fmla="val 7026"/>
                  <a:gd name="f6" fmla="val 1670"/>
                  <a:gd name="f7" fmla="val 7278"/>
                  <a:gd name="f8" fmla="val 7467"/>
                  <a:gd name="f9" fmla="val 1859"/>
                  <a:gd name="f10" fmla="val 2111"/>
                  <a:gd name="f11" fmla="val 2332"/>
                  <a:gd name="f12" fmla="val 2490"/>
                  <a:gd name="f13" fmla="val 2080"/>
                  <a:gd name="f14" fmla="val 1828"/>
                  <a:gd name="f15" fmla="val 1639"/>
                  <a:gd name="f16" fmla="val 2300"/>
                  <a:gd name="f17" fmla="val 4159"/>
                  <a:gd name="f18" fmla="val 4348"/>
                  <a:gd name="f19" fmla="val 4537"/>
                  <a:gd name="f20" fmla="val 4789"/>
                  <a:gd name="f21" fmla="val 4978"/>
                  <a:gd name="f22" fmla="val 4317"/>
                  <a:gd name="f23" fmla="val 6648"/>
                  <a:gd name="f24" fmla="val 6837"/>
                  <a:gd name="f25" fmla="val 7058"/>
                  <a:gd name="f26" fmla="val 7310"/>
                  <a:gd name="f27" fmla="val 6806"/>
                  <a:gd name="f28" fmla="val 9106"/>
                  <a:gd name="f29" fmla="val 9295"/>
                  <a:gd name="f30" fmla="val 9515"/>
                  <a:gd name="f31" fmla="val 9736"/>
                  <a:gd name="f32" fmla="val 9893"/>
                  <a:gd name="f33" fmla="val 9704"/>
                  <a:gd name="f34" fmla="val 9263"/>
                  <a:gd name="f35" fmla="val 11500"/>
                  <a:gd name="f36" fmla="val 10775"/>
                  <a:gd name="f37" fmla="val 11342"/>
                  <a:gd name="f38" fmla="val 11248"/>
                  <a:gd name="f39" fmla="val 10870"/>
                  <a:gd name="f40" fmla="val 11594"/>
                  <a:gd name="f41" fmla="val 10303"/>
                  <a:gd name="f42" fmla="val 9767"/>
                  <a:gd name="f43" fmla="val 9326"/>
                  <a:gd name="f44" fmla="val 9137"/>
                  <a:gd name="f45" fmla="val 1261"/>
                  <a:gd name="f46" fmla="val 1"/>
                  <a:gd name="f47" fmla="val 568"/>
                  <a:gd name="f48" fmla="val 32"/>
                  <a:gd name="f49" fmla="val 1229"/>
                  <a:gd name="f50" fmla="val 10334"/>
                  <a:gd name="f51" fmla="val 11468"/>
                  <a:gd name="f52" fmla="val 946"/>
                  <a:gd name="f53" fmla="val 10082"/>
                  <a:gd name="f54" fmla="val 12224"/>
                  <a:gd name="f55" fmla="val 12004"/>
                  <a:gd name="f56" fmla="val 9074"/>
                  <a:gd name="f57" fmla="val 8538"/>
                  <a:gd name="f58" fmla="val 7877"/>
                  <a:gd name="f59" fmla="*/ f0 1 12445"/>
                  <a:gd name="f60" fmla="*/ f1 1 12414"/>
                  <a:gd name="f61" fmla="val f2"/>
                  <a:gd name="f62" fmla="val f3"/>
                  <a:gd name="f63" fmla="val f4"/>
                  <a:gd name="f64" fmla="+- f63 0 f61"/>
                  <a:gd name="f65" fmla="+- f62 0 f61"/>
                  <a:gd name="f66" fmla="*/ f65 1 12445"/>
                  <a:gd name="f67" fmla="*/ f64 1 12414"/>
                  <a:gd name="f68" fmla="*/ f61 1 f66"/>
                  <a:gd name="f69" fmla="*/ f62 1 f66"/>
                  <a:gd name="f70" fmla="*/ f61 1 f67"/>
                  <a:gd name="f71" fmla="*/ f63 1 f67"/>
                  <a:gd name="f72" fmla="*/ f68 f59 1"/>
                  <a:gd name="f73" fmla="*/ f69 f59 1"/>
                  <a:gd name="f74" fmla="*/ f71 f60 1"/>
                  <a:gd name="f75" fmla="*/ f70 f6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2" t="f75" r="f73" b="f74"/>
                <a:pathLst>
                  <a:path w="12445" h="1241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6"/>
                      <a:pt x="f15" y="f10"/>
                    </a:cubicBezTo>
                    <a:cubicBezTo>
                      <a:pt x="f15" y="f14"/>
                      <a:pt x="f14" y="f6"/>
                      <a:pt x="f13" y="f6"/>
                    </a:cubicBezTo>
                    <a:close/>
                    <a:moveTo>
                      <a:pt x="f5" y="f17"/>
                    </a:moveTo>
                    <a:cubicBezTo>
                      <a:pt x="f7" y="f17"/>
                      <a:pt x="f8" y="f18"/>
                      <a:pt x="f8" y="f19"/>
                    </a:cubicBezTo>
                    <a:cubicBezTo>
                      <a:pt x="f8" y="f20"/>
                      <a:pt x="f7" y="f21"/>
                      <a:pt x="f5" y="f21"/>
                    </a:cubicBezTo>
                    <a:lnTo>
                      <a:pt x="f13" y="f21"/>
                    </a:lnTo>
                    <a:cubicBezTo>
                      <a:pt x="f14" y="f21"/>
                      <a:pt x="f15" y="f20"/>
                      <a:pt x="f15" y="f19"/>
                    </a:cubicBezTo>
                    <a:cubicBezTo>
                      <a:pt x="f15" y="f22"/>
                      <a:pt x="f14" y="f17"/>
                      <a:pt x="f13" y="f17"/>
                    </a:cubicBezTo>
                    <a:close/>
                    <a:moveTo>
                      <a:pt x="f5" y="f23"/>
                    </a:moveTo>
                    <a:cubicBezTo>
                      <a:pt x="f7" y="f23"/>
                      <a:pt x="f8" y="f24"/>
                      <a:pt x="f8" y="f25"/>
                    </a:cubicBezTo>
                    <a:cubicBezTo>
                      <a:pt x="f8" y="f26"/>
                      <a:pt x="f7" y="f8"/>
                      <a:pt x="f5" y="f8"/>
                    </a:cubicBezTo>
                    <a:lnTo>
                      <a:pt x="f13" y="f8"/>
                    </a:lnTo>
                    <a:cubicBezTo>
                      <a:pt x="f14" y="f8"/>
                      <a:pt x="f15" y="f7"/>
                      <a:pt x="f15" y="f25"/>
                    </a:cubicBezTo>
                    <a:cubicBezTo>
                      <a:pt x="f15" y="f27"/>
                      <a:pt x="f14" y="f23"/>
                      <a:pt x="f13" y="f23"/>
                    </a:cubicBezTo>
                    <a:close/>
                    <a:moveTo>
                      <a:pt x="f5" y="f28"/>
                    </a:moveTo>
                    <a:cubicBezTo>
                      <a:pt x="f7" y="f28"/>
                      <a:pt x="f8" y="f29"/>
                      <a:pt x="f8" y="f30"/>
                    </a:cubicBezTo>
                    <a:cubicBezTo>
                      <a:pt x="f8" y="f31"/>
                      <a:pt x="f7" y="f32"/>
                      <a:pt x="f5" y="f32"/>
                    </a:cubicBezTo>
                    <a:lnTo>
                      <a:pt x="f13" y="f32"/>
                    </a:lnTo>
                    <a:cubicBezTo>
                      <a:pt x="f14" y="f32"/>
                      <a:pt x="f15" y="f33"/>
                      <a:pt x="f15" y="f30"/>
                    </a:cubicBezTo>
                    <a:cubicBezTo>
                      <a:pt x="f15" y="f34"/>
                      <a:pt x="f14" y="f28"/>
                      <a:pt x="f13" y="f28"/>
                    </a:cubicBezTo>
                    <a:close/>
                    <a:moveTo>
                      <a:pt x="f35" y="f36"/>
                    </a:moveTo>
                    <a:cubicBezTo>
                      <a:pt x="f37" y="f38"/>
                      <a:pt x="f39" y="f40"/>
                      <a:pt x="f41" y="f40"/>
                    </a:cubicBezTo>
                    <a:cubicBezTo>
                      <a:pt x="f42" y="f40"/>
                      <a:pt x="f43" y="f38"/>
                      <a:pt x="f44" y="f36"/>
                    </a:cubicBezTo>
                    <a:close/>
                    <a:moveTo>
                      <a:pt x="f45" y="f46"/>
                    </a:moveTo>
                    <a:cubicBezTo>
                      <a:pt x="f47" y="f46"/>
                      <a:pt x="f48" y="f47"/>
                      <a:pt x="f48" y="f49"/>
                    </a:cubicBezTo>
                    <a:lnTo>
                      <a:pt x="f48" y="f50"/>
                    </a:lnTo>
                    <a:cubicBezTo>
                      <a:pt x="f2" y="f51"/>
                      <a:pt x="f52" y="f4"/>
                      <a:pt x="f13" y="f4"/>
                    </a:cubicBezTo>
                    <a:lnTo>
                      <a:pt x="f50" y="f4"/>
                    </a:lnTo>
                    <a:cubicBezTo>
                      <a:pt x="f35" y="f4"/>
                      <a:pt x="f3" y="f51"/>
                      <a:pt x="f3" y="f50"/>
                    </a:cubicBezTo>
                    <a:cubicBezTo>
                      <a:pt x="f3" y="f53"/>
                      <a:pt x="f54" y="f32"/>
                      <a:pt x="f55" y="f32"/>
                    </a:cubicBezTo>
                    <a:lnTo>
                      <a:pt x="f56" y="f32"/>
                    </a:lnTo>
                    <a:lnTo>
                      <a:pt x="f56" y="f49"/>
                    </a:lnTo>
                    <a:cubicBezTo>
                      <a:pt x="f56" y="f47"/>
                      <a:pt x="f57" y="f46"/>
                      <a:pt x="f58" y="f4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6" name="Google Shape;10076;p74">
                <a:extLst>
                  <a:ext uri="{FF2B5EF4-FFF2-40B4-BE49-F238E27FC236}">
                    <a16:creationId xmlns:a16="http://schemas.microsoft.com/office/drawing/2014/main" id="{39E041EE-7462-ACC6-21FD-26717EBF715D}"/>
                  </a:ext>
                </a:extLst>
              </p:cNvPr>
              <p:cNvSpPr/>
              <p:nvPr/>
            </p:nvSpPr>
            <p:spPr>
              <a:xfrm>
                <a:off x="6511981" y="3985586"/>
                <a:ext cx="113367" cy="972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2"/>
                  <a:gd name="f4" fmla="val 2207"/>
                  <a:gd name="f5" fmla="val 1"/>
                  <a:gd name="f6" fmla="val 32"/>
                  <a:gd name="f7" fmla="val 1009"/>
                  <a:gd name="f8" fmla="val 1986"/>
                  <a:gd name="f9" fmla="val 1103"/>
                  <a:gd name="f10" fmla="val 2080"/>
                  <a:gd name="f11" fmla="val 1261"/>
                  <a:gd name="f12" fmla="val 2206"/>
                  <a:gd name="f13" fmla="val 1418"/>
                  <a:gd name="f14" fmla="val 1576"/>
                  <a:gd name="f15" fmla="val 1733"/>
                  <a:gd name="f16" fmla="val 2143"/>
                  <a:gd name="f17" fmla="val 1796"/>
                  <a:gd name="f18" fmla="val 2741"/>
                  <a:gd name="f19" fmla="*/ f0 1 2742"/>
                  <a:gd name="f20" fmla="*/ f1 1 2207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42"/>
                  <a:gd name="f27" fmla="*/ f24 1 2207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42" h="2207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8"/>
                    </a:lnTo>
                    <a:cubicBezTo>
                      <a:pt x="f9" y="f10"/>
                      <a:pt x="f11" y="f12"/>
                      <a:pt x="f13" y="f12"/>
                    </a:cubicBezTo>
                    <a:cubicBezTo>
                      <a:pt x="f14" y="f12"/>
                      <a:pt x="f15" y="f16"/>
                      <a:pt x="f17" y="f8"/>
                    </a:cubicBezTo>
                    <a:lnTo>
                      <a:pt x="f18" y="f6"/>
                    </a:lnTo>
                    <a:lnTo>
                      <a:pt x="f18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7" name="Google Shape;10077;p74">
                <a:extLst>
                  <a:ext uri="{FF2B5EF4-FFF2-40B4-BE49-F238E27FC236}">
                    <a16:creationId xmlns:a16="http://schemas.microsoft.com/office/drawing/2014/main" id="{20F64966-A29E-9EA2-F7C8-C6A242DF7916}"/>
                  </a:ext>
                </a:extLst>
              </p:cNvPr>
              <p:cNvSpPr/>
              <p:nvPr/>
            </p:nvSpPr>
            <p:spPr>
              <a:xfrm>
                <a:off x="6514587" y="3670474"/>
                <a:ext cx="113367" cy="2790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2"/>
                  <a:gd name="f4" fmla="val 6333"/>
                  <a:gd name="f5" fmla="val 1796"/>
                  <a:gd name="f6" fmla="val 819"/>
                  <a:gd name="f7" fmla="val 1891"/>
                  <a:gd name="f8" fmla="val 1922"/>
                  <a:gd name="f9" fmla="val 882"/>
                  <a:gd name="f10" fmla="val 945"/>
                  <a:gd name="f11" fmla="val 1638"/>
                  <a:gd name="f12" fmla="val 820"/>
                  <a:gd name="f13" fmla="val 851"/>
                  <a:gd name="f14" fmla="val 883"/>
                  <a:gd name="f15" fmla="val 977"/>
                  <a:gd name="f16" fmla="val 410"/>
                  <a:gd name="f17" fmla="val 1"/>
                  <a:gd name="f18" fmla="val 2741"/>
                  <a:gd name="f19" fmla="val 2300"/>
                  <a:gd name="f20" fmla="*/ f0 1 2742"/>
                  <a:gd name="f21" fmla="*/ f1 1 6333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2742"/>
                  <a:gd name="f28" fmla="*/ f25 1 6333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2742" h="6333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lnTo>
                      <a:pt x="f12" y="f11"/>
                    </a:lnTo>
                    <a:lnTo>
                      <a:pt x="f12" y="f10"/>
                    </a:lnTo>
                    <a:cubicBezTo>
                      <a:pt x="f12" y="f13"/>
                      <a:pt x="f14" y="f6"/>
                      <a:pt x="f15" y="f6"/>
                    </a:cubicBezTo>
                    <a:close/>
                    <a:moveTo>
                      <a:pt x="f15" y="f2"/>
                    </a:moveTo>
                    <a:cubicBezTo>
                      <a:pt x="f16" y="f2"/>
                      <a:pt x="f17" y="f16"/>
                      <a:pt x="f17" y="f10"/>
                    </a:cubicBezTo>
                    <a:lnTo>
                      <a:pt x="f17" y="f4"/>
                    </a:lnTo>
                    <a:lnTo>
                      <a:pt x="f18" y="f4"/>
                    </a:lnTo>
                    <a:lnTo>
                      <a:pt x="f18" y="f10"/>
                    </a:lnTo>
                    <a:cubicBezTo>
                      <a:pt x="f18" y="f16"/>
                      <a:pt x="f19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8" name="Google Shape;10084;p74">
              <a:extLst>
                <a:ext uri="{FF2B5EF4-FFF2-40B4-BE49-F238E27FC236}">
                  <a16:creationId xmlns:a16="http://schemas.microsoft.com/office/drawing/2014/main" id="{85490785-D540-5A41-80FC-62B424BB711A}"/>
                </a:ext>
              </a:extLst>
            </p:cNvPr>
            <p:cNvGrpSpPr/>
            <p:nvPr/>
          </p:nvGrpSpPr>
          <p:grpSpPr>
            <a:xfrm>
              <a:off x="9506833" y="3681090"/>
              <a:ext cx="479547" cy="494717"/>
              <a:chOff x="9506833" y="3681090"/>
              <a:chExt cx="479547" cy="494717"/>
            </a:xfrm>
          </p:grpSpPr>
          <p:sp>
            <p:nvSpPr>
              <p:cNvPr id="29" name="Google Shape;10085;p74">
                <a:extLst>
                  <a:ext uri="{FF2B5EF4-FFF2-40B4-BE49-F238E27FC236}">
                    <a16:creationId xmlns:a16="http://schemas.microsoft.com/office/drawing/2014/main" id="{587803F4-AAAC-A9A4-C105-352D02025A00}"/>
                  </a:ext>
                </a:extLst>
              </p:cNvPr>
              <p:cNvSpPr/>
              <p:nvPr/>
            </p:nvSpPr>
            <p:spPr>
              <a:xfrm>
                <a:off x="9605113" y="4028124"/>
                <a:ext cx="119621" cy="4798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183"/>
                  <a:gd name="f4" fmla="val 1198"/>
                  <a:gd name="f5" fmla="val 1607"/>
                  <a:gd name="f6" fmla="val 820"/>
                  <a:gd name="f7" fmla="val 190"/>
                  <a:gd name="f8" fmla="val 504"/>
                  <a:gd name="f9" fmla="val 1"/>
                  <a:gd name="f10" fmla="val 1197"/>
                  <a:gd name="f11" fmla="val 3025"/>
                  <a:gd name="f12" fmla="val 536"/>
                  <a:gd name="f13" fmla="val 2363"/>
                  <a:gd name="f14" fmla="*/ f0 1 3183"/>
                  <a:gd name="f15" fmla="*/ f1 1 1198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3183"/>
                  <a:gd name="f22" fmla="*/ f19 1 1198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3183" h="1198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3" y="f10"/>
                    </a:lnTo>
                    <a:cubicBezTo>
                      <a:pt x="f11" y="f12"/>
                      <a:pt x="f13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0" name="Google Shape;10086;p74">
                <a:extLst>
                  <a:ext uri="{FF2B5EF4-FFF2-40B4-BE49-F238E27FC236}">
                    <a16:creationId xmlns:a16="http://schemas.microsoft.com/office/drawing/2014/main" id="{DEBCDEDD-0D84-FCD3-8E15-DFBC88630E55}"/>
                  </a:ext>
                </a:extLst>
              </p:cNvPr>
              <p:cNvSpPr/>
              <p:nvPr/>
            </p:nvSpPr>
            <p:spPr>
              <a:xfrm>
                <a:off x="9631155" y="3930027"/>
                <a:ext cx="65169" cy="655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733"/>
                  <a:gd name="f4" fmla="val 1636"/>
                  <a:gd name="f5" fmla="val 858"/>
                  <a:gd name="f6" fmla="val 784"/>
                  <a:gd name="f7" fmla="val 707"/>
                  <a:gd name="f8" fmla="val 8"/>
                  <a:gd name="f9" fmla="val 631"/>
                  <a:gd name="f10" fmla="val 23"/>
                  <a:gd name="f11" fmla="val 347"/>
                  <a:gd name="f12" fmla="val 118"/>
                  <a:gd name="f13" fmla="val 127"/>
                  <a:gd name="f14" fmla="val 307"/>
                  <a:gd name="f15" fmla="val 95"/>
                  <a:gd name="f16" fmla="val 590"/>
                  <a:gd name="f17" fmla="val 1"/>
                  <a:gd name="f18" fmla="val 906"/>
                  <a:gd name="f19" fmla="val 1189"/>
                  <a:gd name="f20" fmla="val 284"/>
                  <a:gd name="f21" fmla="val 1410"/>
                  <a:gd name="f22" fmla="val 446"/>
                  <a:gd name="f23" fmla="val 1548"/>
                  <a:gd name="f24" fmla="val 658"/>
                  <a:gd name="f25" fmla="val 871"/>
                  <a:gd name="f26" fmla="val 949"/>
                  <a:gd name="f27" fmla="val 1027"/>
                  <a:gd name="f28" fmla="val 1624"/>
                  <a:gd name="f29" fmla="val 1103"/>
                  <a:gd name="f30" fmla="val 1599"/>
                  <a:gd name="f31" fmla="val 1387"/>
                  <a:gd name="f32" fmla="val 1536"/>
                  <a:gd name="f33" fmla="val 1607"/>
                  <a:gd name="f34" fmla="val 1347"/>
                  <a:gd name="f35" fmla="val 1670"/>
                  <a:gd name="f36" fmla="val 1063"/>
                  <a:gd name="f37" fmla="val 748"/>
                  <a:gd name="f38" fmla="val 464"/>
                  <a:gd name="f39" fmla="val 1450"/>
                  <a:gd name="f40" fmla="val 244"/>
                  <a:gd name="f41" fmla="val 1307"/>
                  <a:gd name="f42" fmla="val 77"/>
                  <a:gd name="f43" fmla="val 1091"/>
                  <a:gd name="f44" fmla="*/ f0 1 1733"/>
                  <a:gd name="f45" fmla="*/ f1 1 1636"/>
                  <a:gd name="f46" fmla="val f2"/>
                  <a:gd name="f47" fmla="val f3"/>
                  <a:gd name="f48" fmla="val f4"/>
                  <a:gd name="f49" fmla="+- f48 0 f46"/>
                  <a:gd name="f50" fmla="+- f47 0 f46"/>
                  <a:gd name="f51" fmla="*/ f50 1 1733"/>
                  <a:gd name="f52" fmla="*/ f49 1 1636"/>
                  <a:gd name="f53" fmla="*/ f46 1 f51"/>
                  <a:gd name="f54" fmla="*/ f47 1 f51"/>
                  <a:gd name="f55" fmla="*/ f46 1 f52"/>
                  <a:gd name="f56" fmla="*/ f48 1 f52"/>
                  <a:gd name="f57" fmla="*/ f53 f44 1"/>
                  <a:gd name="f58" fmla="*/ f54 f44 1"/>
                  <a:gd name="f59" fmla="*/ f56 f45 1"/>
                  <a:gd name="f60" fmla="*/ f55 f4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7" t="f60" r="f58" b="f59"/>
                <a:pathLst>
                  <a:path w="1733" h="163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15" y="f16"/>
                    </a:cubicBezTo>
                    <a:cubicBezTo>
                      <a:pt x="f17" y="f18"/>
                      <a:pt x="f15" y="f19"/>
                      <a:pt x="f20" y="f21"/>
                    </a:cubicBezTo>
                    <a:cubicBezTo>
                      <a:pt x="f22" y="f23"/>
                      <a:pt x="f24" y="f4"/>
                      <a:pt x="f25" y="f4"/>
                    </a:cubicBezTo>
                    <a:cubicBezTo>
                      <a:pt x="f26" y="f4"/>
                      <a:pt x="f27" y="f28"/>
                      <a:pt x="f29" y="f30"/>
                    </a:cubicBezTo>
                    <a:cubicBezTo>
                      <a:pt x="f31" y="f32"/>
                      <a:pt x="f33" y="f34"/>
                      <a:pt x="f35" y="f36"/>
                    </a:cubicBezTo>
                    <a:cubicBezTo>
                      <a:pt x="f3" y="f37"/>
                      <a:pt x="f35" y="f38"/>
                      <a:pt x="f39" y="f40"/>
                    </a:cubicBezTo>
                    <a:cubicBezTo>
                      <a:pt x="f41" y="f42"/>
                      <a:pt x="f43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1" name="Google Shape;10087;p74">
                <a:extLst>
                  <a:ext uri="{FF2B5EF4-FFF2-40B4-BE49-F238E27FC236}">
                    <a16:creationId xmlns:a16="http://schemas.microsoft.com/office/drawing/2014/main" id="{6E40395E-230C-7C61-3807-A15DDBF92526}"/>
                  </a:ext>
                </a:extLst>
              </p:cNvPr>
              <p:cNvSpPr/>
              <p:nvPr/>
            </p:nvSpPr>
            <p:spPr>
              <a:xfrm>
                <a:off x="9506833" y="3681090"/>
                <a:ext cx="479547" cy="49471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759"/>
                  <a:gd name="f4" fmla="val 12351"/>
                  <a:gd name="f5" fmla="val 6428"/>
                  <a:gd name="f6" fmla="val 820"/>
                  <a:gd name="f7" fmla="val 6900"/>
                  <a:gd name="f8" fmla="val 7247"/>
                  <a:gd name="f9" fmla="val 1166"/>
                  <a:gd name="f10" fmla="val 1639"/>
                  <a:gd name="f11" fmla="val 4128"/>
                  <a:gd name="f12" fmla="val 5609"/>
                  <a:gd name="f13" fmla="val 5955"/>
                  <a:gd name="f14" fmla="val 10681"/>
                  <a:gd name="f15" fmla="val 6616"/>
                  <a:gd name="f16" fmla="val 10901"/>
                  <a:gd name="f17" fmla="val 11059"/>
                  <a:gd name="f18" fmla="val 6805"/>
                  <a:gd name="f19" fmla="val 6994"/>
                  <a:gd name="f20" fmla="val 11122"/>
                  <a:gd name="f21" fmla="val 7436"/>
                  <a:gd name="f22" fmla="val 8192"/>
                  <a:gd name="f23" fmla="val 7971"/>
                  <a:gd name="f24" fmla="val 7751"/>
                  <a:gd name="f25" fmla="val 6742"/>
                  <a:gd name="f26" fmla="val 8255"/>
                  <a:gd name="f27" fmla="val 8444"/>
                  <a:gd name="f28" fmla="val 8696"/>
                  <a:gd name="f29" fmla="val 8885"/>
                  <a:gd name="f30" fmla="val 9074"/>
                  <a:gd name="f31" fmla="val 4233"/>
                  <a:gd name="f32" fmla="val 5360"/>
                  <a:gd name="f33" fmla="val 4671"/>
                  <a:gd name="f34" fmla="val 5082"/>
                  <a:gd name="f35" fmla="val 5531"/>
                  <a:gd name="f36" fmla="val 5388"/>
                  <a:gd name="f37" fmla="val 5860"/>
                  <a:gd name="f38" fmla="val 5829"/>
                  <a:gd name="f39" fmla="val 6301"/>
                  <a:gd name="f40" fmla="val 5987"/>
                  <a:gd name="f41" fmla="val 6868"/>
                  <a:gd name="f42" fmla="val 7467"/>
                  <a:gd name="f43" fmla="val 5766"/>
                  <a:gd name="f44" fmla="val 5640"/>
                  <a:gd name="f45" fmla="val 5451"/>
                  <a:gd name="f46" fmla="val 6176"/>
                  <a:gd name="f47" fmla="val 8601"/>
                  <a:gd name="f48" fmla="val 6711"/>
                  <a:gd name="f49" fmla="val 9389"/>
                  <a:gd name="f50" fmla="val 10334"/>
                  <a:gd name="f51" fmla="val 10555"/>
                  <a:gd name="f52" fmla="val 6491"/>
                  <a:gd name="f53" fmla="val 10744"/>
                  <a:gd name="f54" fmla="val 6270"/>
                  <a:gd name="f55" fmla="val 2143"/>
                  <a:gd name="f56" fmla="val 1891"/>
                  <a:gd name="f57" fmla="val 1733"/>
                  <a:gd name="f58" fmla="val 10303"/>
                  <a:gd name="f59" fmla="val 9357"/>
                  <a:gd name="f60" fmla="val 2238"/>
                  <a:gd name="f61" fmla="val 8570"/>
                  <a:gd name="f62" fmla="val 3025"/>
                  <a:gd name="f63" fmla="val 8129"/>
                  <a:gd name="f64" fmla="val 2647"/>
                  <a:gd name="f65" fmla="val 7688"/>
                  <a:gd name="f66" fmla="val 2490"/>
                  <a:gd name="f67" fmla="val 7121"/>
                  <a:gd name="f68" fmla="val 6553"/>
                  <a:gd name="f69" fmla="val 2805"/>
                  <a:gd name="f70" fmla="val 6018"/>
                  <a:gd name="f71" fmla="val 3246"/>
                  <a:gd name="f72" fmla="val 5577"/>
                  <a:gd name="f73" fmla="val 3781"/>
                  <a:gd name="f74" fmla="val 5419"/>
                  <a:gd name="f75" fmla="val 3933"/>
                  <a:gd name="f76" fmla="val 5379"/>
                  <a:gd name="f77" fmla="val 4084"/>
                  <a:gd name="f78" fmla="val 9893"/>
                  <a:gd name="f79" fmla="val 10113"/>
                  <a:gd name="f80" fmla="val 10050"/>
                  <a:gd name="f81" fmla="val 6396"/>
                  <a:gd name="f82" fmla="val 5483"/>
                  <a:gd name="f83" fmla="val 4726"/>
                  <a:gd name="f84" fmla="val 725"/>
                  <a:gd name="f85" fmla="val 2458"/>
                  <a:gd name="f86" fmla="val 1261"/>
                  <a:gd name="f87" fmla="val 599"/>
                  <a:gd name="f88" fmla="val 1"/>
                  <a:gd name="f89" fmla="val 3686"/>
                  <a:gd name="f90" fmla="val 11815"/>
                  <a:gd name="f91" fmla="val 568"/>
                  <a:gd name="f92" fmla="val 12350"/>
                  <a:gd name="f93" fmla="val 11468"/>
                  <a:gd name="f94" fmla="val 12130"/>
                  <a:gd name="f95" fmla="val 12697"/>
                  <a:gd name="f96" fmla="val 12760"/>
                  <a:gd name="f97" fmla="val 12162"/>
                  <a:gd name="f98" fmla="val 11500"/>
                  <a:gd name="f99" fmla="val 8034"/>
                  <a:gd name="f100" fmla="val 7278"/>
                  <a:gd name="f101" fmla="*/ f0 1 12759"/>
                  <a:gd name="f102" fmla="*/ f1 1 12351"/>
                  <a:gd name="f103" fmla="val f2"/>
                  <a:gd name="f104" fmla="val f3"/>
                  <a:gd name="f105" fmla="val f4"/>
                  <a:gd name="f106" fmla="+- f105 0 f103"/>
                  <a:gd name="f107" fmla="+- f104 0 f103"/>
                  <a:gd name="f108" fmla="*/ f107 1 12759"/>
                  <a:gd name="f109" fmla="*/ f106 1 12351"/>
                  <a:gd name="f110" fmla="*/ f103 1 f108"/>
                  <a:gd name="f111" fmla="*/ f104 1 f108"/>
                  <a:gd name="f112" fmla="*/ f103 1 f109"/>
                  <a:gd name="f113" fmla="*/ f105 1 f109"/>
                  <a:gd name="f114" fmla="*/ f110 f101 1"/>
                  <a:gd name="f115" fmla="*/ f111 f101 1"/>
                  <a:gd name="f116" fmla="*/ f113 f102 1"/>
                  <a:gd name="f117" fmla="*/ f112 f10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4" t="f117" r="f115" b="f116"/>
                <a:pathLst>
                  <a:path w="12759" h="12351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lnTo>
                      <a:pt x="f12" y="f11"/>
                    </a:lnTo>
                    <a:lnTo>
                      <a:pt x="f12" y="f10"/>
                    </a:lnTo>
                    <a:cubicBezTo>
                      <a:pt x="f12" y="f9"/>
                      <a:pt x="f13" y="f6"/>
                      <a:pt x="f5" y="f6"/>
                    </a:cubicBezTo>
                    <a:close/>
                    <a:moveTo>
                      <a:pt x="f14" y="f15"/>
                    </a:moveTo>
                    <a:cubicBezTo>
                      <a:pt x="f16" y="f15"/>
                      <a:pt x="f17" y="f18"/>
                      <a:pt x="f17" y="f19"/>
                    </a:cubicBezTo>
                    <a:cubicBezTo>
                      <a:pt x="f20" y="f8"/>
                      <a:pt x="f16" y="f21"/>
                      <a:pt x="f14" y="f21"/>
                    </a:cubicBezTo>
                    <a:lnTo>
                      <a:pt x="f22" y="f21"/>
                    </a:lnTo>
                    <a:cubicBezTo>
                      <a:pt x="f23" y="f21"/>
                      <a:pt x="f24" y="f8"/>
                      <a:pt x="f24" y="f19"/>
                    </a:cubicBezTo>
                    <a:cubicBezTo>
                      <a:pt x="f24" y="f25"/>
                      <a:pt x="f23" y="f15"/>
                      <a:pt x="f22" y="f15"/>
                    </a:cubicBezTo>
                    <a:close/>
                    <a:moveTo>
                      <a:pt x="f14" y="f26"/>
                    </a:moveTo>
                    <a:cubicBezTo>
                      <a:pt x="f16" y="f26"/>
                      <a:pt x="f17" y="f27"/>
                      <a:pt x="f17" y="f28"/>
                    </a:cubicBezTo>
                    <a:cubicBezTo>
                      <a:pt x="f20" y="f29"/>
                      <a:pt x="f16" y="f30"/>
                      <a:pt x="f14" y="f30"/>
                    </a:cubicBezTo>
                    <a:lnTo>
                      <a:pt x="f22" y="f30"/>
                    </a:lnTo>
                    <a:cubicBezTo>
                      <a:pt x="f23" y="f30"/>
                      <a:pt x="f24" y="f29"/>
                      <a:pt x="f24" y="f28"/>
                    </a:cubicBezTo>
                    <a:cubicBezTo>
                      <a:pt x="f24" y="f27"/>
                      <a:pt x="f23" y="f26"/>
                      <a:pt x="f22" y="f26"/>
                    </a:cubicBezTo>
                    <a:close/>
                    <a:moveTo>
                      <a:pt x="f31" y="f32"/>
                    </a:moveTo>
                    <a:cubicBezTo>
                      <a:pt x="f33" y="f32"/>
                      <a:pt x="f34" y="f35"/>
                      <a:pt x="f36" y="f37"/>
                    </a:cubicBezTo>
                    <a:cubicBezTo>
                      <a:pt x="f38" y="f39"/>
                      <a:pt x="f40" y="f41"/>
                      <a:pt x="f38" y="f42"/>
                    </a:cubicBezTo>
                    <a:cubicBezTo>
                      <a:pt x="f43" y="f24"/>
                      <a:pt x="f44" y="f23"/>
                      <a:pt x="f45" y="f22"/>
                    </a:cubicBezTo>
                    <a:cubicBezTo>
                      <a:pt x="f46" y="f47"/>
                      <a:pt x="f48" y="f49"/>
                      <a:pt x="f48" y="f50"/>
                    </a:cubicBezTo>
                    <a:cubicBezTo>
                      <a:pt x="f48" y="f51"/>
                      <a:pt x="f52" y="f53"/>
                      <a:pt x="f54" y="f53"/>
                    </a:cubicBezTo>
                    <a:lnTo>
                      <a:pt x="f55" y="f53"/>
                    </a:lnTo>
                    <a:cubicBezTo>
                      <a:pt x="f56" y="f53"/>
                      <a:pt x="f57" y="f51"/>
                      <a:pt x="f57" y="f58"/>
                    </a:cubicBezTo>
                    <a:cubicBezTo>
                      <a:pt x="f57" y="f59"/>
                      <a:pt x="f60" y="f61"/>
                      <a:pt x="f62" y="f63"/>
                    </a:cubicBezTo>
                    <a:cubicBezTo>
                      <a:pt x="f64" y="f65"/>
                      <a:pt x="f66" y="f67"/>
                      <a:pt x="f64" y="f68"/>
                    </a:cubicBez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32"/>
                      <a:pt x="f31" y="f32"/>
                    </a:cubicBezTo>
                    <a:close/>
                    <a:moveTo>
                      <a:pt x="f14" y="f78"/>
                    </a:moveTo>
                    <a:cubicBezTo>
                      <a:pt x="f16" y="f78"/>
                      <a:pt x="f17" y="f79"/>
                      <a:pt x="f17" y="f58"/>
                    </a:cubicBezTo>
                    <a:cubicBezTo>
                      <a:pt x="f20" y="f51"/>
                      <a:pt x="f16" y="f53"/>
                      <a:pt x="f14" y="f53"/>
                    </a:cubicBezTo>
                    <a:lnTo>
                      <a:pt x="f22" y="f53"/>
                    </a:lnTo>
                    <a:cubicBezTo>
                      <a:pt x="f23" y="f53"/>
                      <a:pt x="f24" y="f51"/>
                      <a:pt x="f24" y="f58"/>
                    </a:cubicBezTo>
                    <a:cubicBezTo>
                      <a:pt x="f24" y="f80"/>
                      <a:pt x="f23" y="f78"/>
                      <a:pt x="f22" y="f78"/>
                    </a:cubicBezTo>
                    <a:close/>
                    <a:moveTo>
                      <a:pt x="f81" y="f2"/>
                    </a:moveTo>
                    <a:cubicBezTo>
                      <a:pt x="f82" y="f2"/>
                      <a:pt x="f83" y="f84"/>
                      <a:pt x="f83" y="f10"/>
                    </a:cubicBezTo>
                    <a:lnTo>
                      <a:pt x="f83" y="f85"/>
                    </a:lnTo>
                    <a:lnTo>
                      <a:pt x="f86" y="f85"/>
                    </a:lnTo>
                    <a:cubicBezTo>
                      <a:pt x="f87" y="f85"/>
                      <a:pt x="f88" y="f62"/>
                      <a:pt x="f88" y="f89"/>
                    </a:cubicBezTo>
                    <a:lnTo>
                      <a:pt x="f88" y="f20"/>
                    </a:lnTo>
                    <a:cubicBezTo>
                      <a:pt x="f88" y="f90"/>
                      <a:pt x="f91" y="f92"/>
                      <a:pt x="f86" y="f92"/>
                    </a:cubicBezTo>
                    <a:lnTo>
                      <a:pt x="f93" y="f92"/>
                    </a:lnTo>
                    <a:cubicBezTo>
                      <a:pt x="f94" y="f92"/>
                      <a:pt x="f95" y="f90"/>
                      <a:pt x="f95" y="f20"/>
                    </a:cubicBezTo>
                    <a:lnTo>
                      <a:pt x="f95" y="f89"/>
                    </a:lnTo>
                    <a:cubicBezTo>
                      <a:pt x="f96" y="f62"/>
                      <a:pt x="f97" y="f85"/>
                      <a:pt x="f98" y="f85"/>
                    </a:cubicBezTo>
                    <a:lnTo>
                      <a:pt x="f99" y="f85"/>
                    </a:lnTo>
                    <a:lnTo>
                      <a:pt x="f99" y="f10"/>
                    </a:lnTo>
                    <a:cubicBezTo>
                      <a:pt x="f99" y="f84"/>
                      <a:pt x="f100" y="f2"/>
                      <a:pt x="f81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2" name="Google Shape;10088;p74">
                <a:extLst>
                  <a:ext uri="{FF2B5EF4-FFF2-40B4-BE49-F238E27FC236}">
                    <a16:creationId xmlns:a16="http://schemas.microsoft.com/office/drawing/2014/main" id="{F7E890D1-238F-3805-1B0A-9C9BBA61D5C5}"/>
                  </a:ext>
                </a:extLst>
              </p:cNvPr>
              <p:cNvSpPr/>
              <p:nvPr/>
            </p:nvSpPr>
            <p:spPr>
              <a:xfrm>
                <a:off x="9737738" y="3735360"/>
                <a:ext cx="21305" cy="227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7"/>
                  <a:gd name="f4" fmla="val 568"/>
                  <a:gd name="f5" fmla="val 284"/>
                  <a:gd name="f6" fmla="val 126"/>
                  <a:gd name="f7" fmla="val 441"/>
                  <a:gd name="f8" fmla="*/ f0 1 567"/>
                  <a:gd name="f9" fmla="*/ f1 1 568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567"/>
                  <a:gd name="f16" fmla="*/ f13 1 568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567" h="568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2" y="f7"/>
                      <a:pt x="f6" y="f3"/>
                      <a:pt x="f5" y="f3"/>
                    </a:cubicBezTo>
                    <a:cubicBezTo>
                      <a:pt x="f7" y="f3"/>
                      <a:pt x="f3" y="f7"/>
                      <a:pt x="f3" y="f5"/>
                    </a:cubicBez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33" name="Google Shape;10089;p74">
              <a:extLst>
                <a:ext uri="{FF2B5EF4-FFF2-40B4-BE49-F238E27FC236}">
                  <a16:creationId xmlns:a16="http://schemas.microsoft.com/office/drawing/2014/main" id="{1306B177-3CAA-1ED3-13B7-3B1D9F8F2512}"/>
                </a:ext>
              </a:extLst>
            </p:cNvPr>
            <p:cNvGrpSpPr/>
            <p:nvPr/>
          </p:nvGrpSpPr>
          <p:grpSpPr>
            <a:xfrm>
              <a:off x="8538027" y="1572832"/>
              <a:ext cx="687345" cy="724670"/>
              <a:chOff x="8538027" y="1572832"/>
              <a:chExt cx="687345" cy="724670"/>
            </a:xfrm>
          </p:grpSpPr>
          <p:sp>
            <p:nvSpPr>
              <p:cNvPr id="34" name="Google Shape;10090;p74">
                <a:extLst>
                  <a:ext uri="{FF2B5EF4-FFF2-40B4-BE49-F238E27FC236}">
                    <a16:creationId xmlns:a16="http://schemas.microsoft.com/office/drawing/2014/main" id="{77FAF8EB-BA77-EC49-8C80-31388C1F1D93}"/>
                  </a:ext>
                </a:extLst>
              </p:cNvPr>
              <p:cNvSpPr/>
              <p:nvPr/>
            </p:nvSpPr>
            <p:spPr>
              <a:xfrm>
                <a:off x="8697928" y="1572832"/>
                <a:ext cx="367515" cy="45816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806"/>
                  <a:gd name="f4" fmla="val 7961"/>
                  <a:gd name="f5" fmla="val 4506"/>
                  <a:gd name="f6" fmla="val 3266"/>
                  <a:gd name="f7" fmla="val 4569"/>
                  <a:gd name="f8" fmla="val 4601"/>
                  <a:gd name="f9" fmla="val 3298"/>
                  <a:gd name="f10" fmla="val 4632"/>
                  <a:gd name="f11" fmla="val 5577"/>
                  <a:gd name="f12" fmla="val 4621"/>
                  <a:gd name="f13" fmla="val 5420"/>
                  <a:gd name="f14" fmla="val 5881"/>
                  <a:gd name="f15" fmla="val 4664"/>
                  <a:gd name="f16" fmla="val 7110"/>
                  <a:gd name="f17" fmla="val 3403"/>
                  <a:gd name="f18" fmla="val 2206"/>
                  <a:gd name="f19" fmla="val 1419"/>
                  <a:gd name="f20" fmla="val 5944"/>
                  <a:gd name="f21" fmla="val 1261"/>
                  <a:gd name="f22" fmla="val 2238"/>
                  <a:gd name="f23" fmla="val 2269"/>
                  <a:gd name="f24" fmla="val 2301"/>
                  <a:gd name="f25" fmla="val 4055"/>
                  <a:gd name="f26" fmla="val 1"/>
                  <a:gd name="f27" fmla="val 3400"/>
                  <a:gd name="f28" fmla="val 2703"/>
                  <a:gd name="f29" fmla="val 167"/>
                  <a:gd name="f30" fmla="val 2049"/>
                  <a:gd name="f31" fmla="val 494"/>
                  <a:gd name="f32" fmla="val 1957"/>
                  <a:gd name="f33" fmla="val 483"/>
                  <a:gd name="f34" fmla="val 1867"/>
                  <a:gd name="f35" fmla="val 478"/>
                  <a:gd name="f36" fmla="val 1779"/>
                  <a:gd name="f37" fmla="val 1354"/>
                  <a:gd name="f38" fmla="val 976"/>
                  <a:gd name="f39" fmla="val 600"/>
                  <a:gd name="f40" fmla="val 662"/>
                  <a:gd name="f41" fmla="val 809"/>
                  <a:gd name="f42" fmla="val 347"/>
                  <a:gd name="f43" fmla="val 1061"/>
                  <a:gd name="f44" fmla="val 1534"/>
                  <a:gd name="f45" fmla="val 2384"/>
                  <a:gd name="f46" fmla="val 2857"/>
                  <a:gd name="f47" fmla="val 95"/>
                  <a:gd name="f48" fmla="val 3613"/>
                  <a:gd name="f49" fmla="val 473"/>
                  <a:gd name="f50" fmla="val 4810"/>
                  <a:gd name="f51" fmla="val 536"/>
                  <a:gd name="f52" fmla="val 6070"/>
                  <a:gd name="f53" fmla="val 1482"/>
                  <a:gd name="f54" fmla="val 7078"/>
                  <a:gd name="f55" fmla="val 7646"/>
                  <a:gd name="f56" fmla="val 2710"/>
                  <a:gd name="f57" fmla="val 5136"/>
                  <a:gd name="f58" fmla="val 6207"/>
                  <a:gd name="f59" fmla="val 6417"/>
                  <a:gd name="f60" fmla="val 6396"/>
                  <a:gd name="f61" fmla="val 6554"/>
                  <a:gd name="f62" fmla="val 4085"/>
                  <a:gd name="f63" fmla="val 6774"/>
                  <a:gd name="f64" fmla="val 3046"/>
                  <a:gd name="f65" fmla="val 2447"/>
                  <a:gd name="f66" fmla="val 1565"/>
                  <a:gd name="f67" fmla="val 6459"/>
                  <a:gd name="f68" fmla="val 872"/>
                  <a:gd name="f69" fmla="val 5703"/>
                  <a:gd name="f70" fmla="val 431"/>
                  <a:gd name="f71" fmla="val 5234"/>
                  <a:gd name="f72" fmla="val 143"/>
                  <a:gd name="f73" fmla="val 4662"/>
                  <a:gd name="f74" fmla="*/ f0 1 6806"/>
                  <a:gd name="f75" fmla="*/ f1 1 7961"/>
                  <a:gd name="f76" fmla="val f2"/>
                  <a:gd name="f77" fmla="val f3"/>
                  <a:gd name="f78" fmla="val f4"/>
                  <a:gd name="f79" fmla="+- f78 0 f76"/>
                  <a:gd name="f80" fmla="+- f77 0 f76"/>
                  <a:gd name="f81" fmla="*/ f80 1 6806"/>
                  <a:gd name="f82" fmla="*/ f79 1 7961"/>
                  <a:gd name="f83" fmla="*/ f76 1 f81"/>
                  <a:gd name="f84" fmla="*/ f77 1 f81"/>
                  <a:gd name="f85" fmla="*/ f76 1 f82"/>
                  <a:gd name="f86" fmla="*/ f78 1 f82"/>
                  <a:gd name="f87" fmla="*/ f83 f74 1"/>
                  <a:gd name="f88" fmla="*/ f84 f74 1"/>
                  <a:gd name="f89" fmla="*/ f86 f75 1"/>
                  <a:gd name="f90" fmla="*/ f85 f7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7" t="f90" r="f88" b="f89"/>
                <a:pathLst>
                  <a:path w="6806" h="7961">
                    <a:moveTo>
                      <a:pt x="f5" y="f6"/>
                    </a:moveTo>
                    <a:cubicBezTo>
                      <a:pt x="f7" y="f6"/>
                      <a:pt x="f8" y="f9"/>
                      <a:pt x="f10" y="f9"/>
                    </a:cubicBezTo>
                    <a:lnTo>
                      <a:pt x="f11" y="f12"/>
                    </a:lnTo>
                    <a:cubicBezTo>
                      <a:pt x="f13" y="f14"/>
                      <a:pt x="f15" y="f16"/>
                      <a:pt x="f17" y="f16"/>
                    </a:cubicBezTo>
                    <a:cubicBezTo>
                      <a:pt x="f18" y="f16"/>
                      <a:pt x="f19" y="f20"/>
                      <a:pt x="f21" y="f12"/>
                    </a:cubicBezTo>
                    <a:lnTo>
                      <a:pt x="f18" y="f9"/>
                    </a:lnTo>
                    <a:cubicBezTo>
                      <a:pt x="f22" y="f6"/>
                      <a:pt x="f23" y="f6"/>
                      <a:pt x="f24" y="f6"/>
                    </a:cubicBezTo>
                    <a:close/>
                    <a:moveTo>
                      <a:pt x="f25" y="f26"/>
                    </a:moveTo>
                    <a:cubicBezTo>
                      <a:pt x="f27" y="f26"/>
                      <a:pt x="f28" y="f29"/>
                      <a:pt x="f30" y="f31"/>
                    </a:cubicBez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9"/>
                      <a:pt x="f40" y="f41"/>
                    </a:cubicBezTo>
                    <a:cubicBezTo>
                      <a:pt x="f42" y="f43"/>
                      <a:pt x="f26" y="f44"/>
                      <a:pt x="f26" y="f45"/>
                    </a:cubicBezTo>
                    <a:cubicBezTo>
                      <a:pt x="f26" y="f46"/>
                      <a:pt x="f47" y="f48"/>
                      <a:pt x="f42" y="f12"/>
                    </a:cubicBezTo>
                    <a:cubicBezTo>
                      <a:pt x="f49" y="f50"/>
                      <a:pt x="f51" y="f52"/>
                      <a:pt x="f53" y="f54"/>
                    </a:cubicBezTo>
                    <a:cubicBezTo>
                      <a:pt x="f30" y="f55"/>
                      <a:pt x="f56" y="f4"/>
                      <a:pt x="f17" y="f4"/>
                    </a:cubicBezTo>
                    <a:cubicBezTo>
                      <a:pt x="f57" y="f4"/>
                      <a:pt x="f58" y="f59"/>
                      <a:pt x="f60" y="f12"/>
                    </a:cubicBezTo>
                    <a:cubicBezTo>
                      <a:pt x="f61" y="f62"/>
                      <a:pt x="f63" y="f64"/>
                      <a:pt x="f3" y="f65"/>
                    </a:cubicBezTo>
                    <a:cubicBezTo>
                      <a:pt x="f3" y="f66"/>
                      <a:pt x="f67" y="f68"/>
                      <a:pt x="f69" y="f70"/>
                    </a:cubicBezTo>
                    <a:cubicBezTo>
                      <a:pt x="f71" y="f72"/>
                      <a:pt x="f73" y="f26"/>
                      <a:pt x="f25" y="f2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5" name="Google Shape;10091;p74">
                <a:extLst>
                  <a:ext uri="{FF2B5EF4-FFF2-40B4-BE49-F238E27FC236}">
                    <a16:creationId xmlns:a16="http://schemas.microsoft.com/office/drawing/2014/main" id="{3529418A-EF39-6533-91DB-7FF445A0FAA7}"/>
                  </a:ext>
                </a:extLst>
              </p:cNvPr>
              <p:cNvSpPr/>
              <p:nvPr/>
            </p:nvSpPr>
            <p:spPr>
              <a:xfrm>
                <a:off x="8538027" y="2025926"/>
                <a:ext cx="687345" cy="2715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729"/>
                  <a:gd name="f4" fmla="val 4719"/>
                  <a:gd name="f5" fmla="val 4474"/>
                  <a:gd name="f6" fmla="val 1001"/>
                  <a:gd name="f7" fmla="val 5797"/>
                  <a:gd name="f8" fmla="val 2293"/>
                  <a:gd name="f9" fmla="val 5199"/>
                  <a:gd name="f10" fmla="val 2891"/>
                  <a:gd name="f11" fmla="val 4002"/>
                  <a:gd name="f12" fmla="val 1159"/>
                  <a:gd name="f13" fmla="val 4159"/>
                  <a:gd name="f14" fmla="val 1096"/>
                  <a:gd name="f15" fmla="val 4380"/>
                  <a:gd name="f16" fmla="val 1064"/>
                  <a:gd name="f17" fmla="val 8318"/>
                  <a:gd name="f18" fmla="val 8475"/>
                  <a:gd name="f19" fmla="val 8633"/>
                  <a:gd name="f20" fmla="val 8790"/>
                  <a:gd name="f21" fmla="val 1190"/>
                  <a:gd name="f22" fmla="val 7593"/>
                  <a:gd name="f23" fmla="val 6995"/>
                  <a:gd name="f24" fmla="val 10681"/>
                  <a:gd name="f25" fmla="val 3112"/>
                  <a:gd name="f26" fmla="val 10901"/>
                  <a:gd name="f27" fmla="val 11059"/>
                  <a:gd name="f28" fmla="val 3301"/>
                  <a:gd name="f29" fmla="val 3553"/>
                  <a:gd name="f30" fmla="val 3742"/>
                  <a:gd name="f31" fmla="val 10870"/>
                  <a:gd name="f32" fmla="val 3931"/>
                  <a:gd name="f33" fmla="val 9578"/>
                  <a:gd name="f34" fmla="val 9326"/>
                  <a:gd name="f35" fmla="val 9137"/>
                  <a:gd name="f36" fmla="val 4458"/>
                  <a:gd name="f37" fmla="val 1"/>
                  <a:gd name="f38" fmla="val 4348"/>
                  <a:gd name="f39" fmla="val 4238"/>
                  <a:gd name="f40" fmla="val 40"/>
                  <a:gd name="f41" fmla="val 119"/>
                  <a:gd name="f42" fmla="val 4065"/>
                  <a:gd name="f43" fmla="val 245"/>
                  <a:gd name="f44" fmla="val 3939"/>
                  <a:gd name="f45" fmla="val 308"/>
                  <a:gd name="f46" fmla="val 3781"/>
                  <a:gd name="f47" fmla="val 2395"/>
                  <a:gd name="f48" fmla="val 914"/>
                  <a:gd name="f49" fmla="val 1442"/>
                  <a:gd name="f50" fmla="val 2639"/>
                  <a:gd name="f51" fmla="val 4341"/>
                  <a:gd name="f52" fmla="val 4561"/>
                  <a:gd name="f53" fmla="val 189"/>
                  <a:gd name="f54" fmla="val 441"/>
                  <a:gd name="f55" fmla="val 12287"/>
                  <a:gd name="f56" fmla="val 12508"/>
                  <a:gd name="f57" fmla="val 12665"/>
                  <a:gd name="f58" fmla="val 4530"/>
                  <a:gd name="f59" fmla="val 12728"/>
                  <a:gd name="f60" fmla="val 1474"/>
                  <a:gd name="f61" fmla="val 11783"/>
                  <a:gd name="f62" fmla="val 371"/>
                  <a:gd name="f63" fmla="val 10303"/>
                  <a:gd name="f64" fmla="val 8948"/>
                  <a:gd name="f65" fmla="val 8727"/>
                  <a:gd name="f66" fmla="val 8664"/>
                  <a:gd name="f67" fmla="val 277"/>
                  <a:gd name="f68" fmla="val 8538"/>
                  <a:gd name="f69" fmla="val 151"/>
                  <a:gd name="f70" fmla="val 8456"/>
                  <a:gd name="f71" fmla="val 52"/>
                  <a:gd name="f72" fmla="val 8339"/>
                  <a:gd name="f73" fmla="val 5"/>
                  <a:gd name="f74" fmla="val 8219"/>
                  <a:gd name="f75" fmla="val 8110"/>
                  <a:gd name="f76" fmla="val 7998"/>
                  <a:gd name="f77" fmla="val 44"/>
                  <a:gd name="f78" fmla="val 7908"/>
                  <a:gd name="f79" fmla="val 6333"/>
                  <a:gd name="f80" fmla="val 1694"/>
                  <a:gd name="f81" fmla="val 4758"/>
                  <a:gd name="f82" fmla="val 4679"/>
                  <a:gd name="f83" fmla="val 4569"/>
                  <a:gd name="f84" fmla="*/ f0 1 12729"/>
                  <a:gd name="f85" fmla="*/ f1 1 4719"/>
                  <a:gd name="f86" fmla="val f2"/>
                  <a:gd name="f87" fmla="val f3"/>
                  <a:gd name="f88" fmla="val f4"/>
                  <a:gd name="f89" fmla="+- f88 0 f86"/>
                  <a:gd name="f90" fmla="+- f87 0 f86"/>
                  <a:gd name="f91" fmla="*/ f90 1 12729"/>
                  <a:gd name="f92" fmla="*/ f89 1 4719"/>
                  <a:gd name="f93" fmla="*/ f86 1 f91"/>
                  <a:gd name="f94" fmla="*/ f87 1 f91"/>
                  <a:gd name="f95" fmla="*/ f86 1 f92"/>
                  <a:gd name="f96" fmla="*/ f88 1 f92"/>
                  <a:gd name="f97" fmla="*/ f93 f84 1"/>
                  <a:gd name="f98" fmla="*/ f94 f84 1"/>
                  <a:gd name="f99" fmla="*/ f96 f85 1"/>
                  <a:gd name="f100" fmla="*/ f95 f8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7" t="f100" r="f98" b="f99"/>
                <a:pathLst>
                  <a:path w="12729" h="4719">
                    <a:moveTo>
                      <a:pt x="f5" y="f6"/>
                    </a:moveTo>
                    <a:lnTo>
                      <a:pt x="f7" y="f8"/>
                    </a:lnTo>
                    <a:lnTo>
                      <a:pt x="f9" y="f10"/>
                    </a:lnTo>
                    <a:lnTo>
                      <a:pt x="f11" y="f12"/>
                    </a:lnTo>
                    <a:cubicBezTo>
                      <a:pt x="f13" y="f14"/>
                      <a:pt x="f15" y="f16"/>
                      <a:pt x="f5" y="f6"/>
                    </a:cubicBezTo>
                    <a:close/>
                    <a:moveTo>
                      <a:pt x="f17" y="f6"/>
                    </a:moveTo>
                    <a:cubicBezTo>
                      <a:pt x="f18" y="f16"/>
                      <a:pt x="f19" y="f12"/>
                      <a:pt x="f20" y="f21"/>
                    </a:cubicBezTo>
                    <a:lnTo>
                      <a:pt x="f22" y="f10"/>
                    </a:lnTo>
                    <a:lnTo>
                      <a:pt x="f23" y="f8"/>
                    </a:lnTo>
                    <a:lnTo>
                      <a:pt x="f17" y="f6"/>
                    </a:lnTo>
                    <a:close/>
                    <a:moveTo>
                      <a:pt x="f24" y="f25"/>
                    </a:moveTo>
                    <a:cubicBezTo>
                      <a:pt x="f26" y="f25"/>
                      <a:pt x="f27" y="f28"/>
                      <a:pt x="f27" y="f29"/>
                    </a:cubicBezTo>
                    <a:cubicBezTo>
                      <a:pt x="f27" y="f30"/>
                      <a:pt x="f31" y="f32"/>
                      <a:pt x="f24" y="f32"/>
                    </a:cubicBezTo>
                    <a:lnTo>
                      <a:pt x="f33" y="f32"/>
                    </a:lnTo>
                    <a:cubicBezTo>
                      <a:pt x="f34" y="f32"/>
                      <a:pt x="f35" y="f30"/>
                      <a:pt x="f35" y="f29"/>
                    </a:cubicBezTo>
                    <a:cubicBezTo>
                      <a:pt x="f35" y="f28"/>
                      <a:pt x="f34" y="f25"/>
                      <a:pt x="f33" y="f25"/>
                    </a:cubicBezTo>
                    <a:close/>
                    <a:moveTo>
                      <a:pt x="f36" y="f37"/>
                    </a:moveTo>
                    <a:cubicBezTo>
                      <a:pt x="f38" y="f37"/>
                      <a:pt x="f39" y="f40"/>
                      <a:pt x="f13" y="f41"/>
                    </a:cubicBezTo>
                    <a:cubicBezTo>
                      <a:pt x="f42" y="f43"/>
                      <a:pt x="f44" y="f45"/>
                      <a:pt x="f46" y="f45"/>
                    </a:cubicBezTo>
                    <a:lnTo>
                      <a:pt x="f47" y="f45"/>
                    </a:lnTo>
                    <a:cubicBezTo>
                      <a:pt x="f48" y="f45"/>
                      <a:pt x="f2" y="f49"/>
                      <a:pt x="f2" y="f50"/>
                    </a:cubicBezTo>
                    <a:lnTo>
                      <a:pt x="f2" y="f51"/>
                    </a:lnTo>
                    <a:cubicBezTo>
                      <a:pt x="f2" y="f52"/>
                      <a:pt x="f53" y="f4"/>
                      <a:pt x="f54" y="f4"/>
                    </a:cubicBezTo>
                    <a:lnTo>
                      <a:pt x="f55" y="f4"/>
                    </a:lnTo>
                    <a:cubicBezTo>
                      <a:pt x="f56" y="f4"/>
                      <a:pt x="f57" y="f58"/>
                      <a:pt x="f57" y="f51"/>
                    </a:cubicBezTo>
                    <a:lnTo>
                      <a:pt x="f57" y="f50"/>
                    </a:lnTo>
                    <a:cubicBezTo>
                      <a:pt x="f59" y="f60"/>
                      <a:pt x="f61" y="f62"/>
                      <a:pt x="f63" y="f62"/>
                    </a:cubicBezTo>
                    <a:lnTo>
                      <a:pt x="f64" y="f62"/>
                    </a:lnTo>
                    <a:cubicBezTo>
                      <a:pt x="f65" y="f62"/>
                      <a:pt x="f66" y="f67"/>
                      <a:pt x="f68" y="f69"/>
                    </a:cubicBezTo>
                    <a:cubicBezTo>
                      <a:pt x="f70" y="f71"/>
                      <a:pt x="f72" y="f73"/>
                      <a:pt x="f74" y="f73"/>
                    </a:cubicBezTo>
                    <a:cubicBezTo>
                      <a:pt x="f75" y="f73"/>
                      <a:pt x="f76" y="f77"/>
                      <a:pt x="f78" y="f41"/>
                    </a:cubicBezTo>
                    <a:lnTo>
                      <a:pt x="f79" y="f80"/>
                    </a:lnTo>
                    <a:lnTo>
                      <a:pt x="f81" y="f41"/>
                    </a:lnTo>
                    <a:cubicBezTo>
                      <a:pt x="f82" y="f40"/>
                      <a:pt x="f83" y="f37"/>
                      <a:pt x="f36" y="f3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36" name="Google Shape;10113;p74">
              <a:extLst>
                <a:ext uri="{FF2B5EF4-FFF2-40B4-BE49-F238E27FC236}">
                  <a16:creationId xmlns:a16="http://schemas.microsoft.com/office/drawing/2014/main" id="{44779E85-E288-8EB7-FE74-72748E4CE293}"/>
                </a:ext>
              </a:extLst>
            </p:cNvPr>
            <p:cNvSpPr/>
            <p:nvPr/>
          </p:nvSpPr>
          <p:spPr>
            <a:xfrm>
              <a:off x="6972647" y="3640884"/>
              <a:ext cx="527563" cy="5560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59"/>
                <a:gd name="f4" fmla="val 12619"/>
                <a:gd name="f5" fmla="val 10082"/>
                <a:gd name="f6" fmla="val 2190"/>
                <a:gd name="f7" fmla="val 11027"/>
                <a:gd name="f8" fmla="val 2726"/>
                <a:gd name="f9" fmla="val 8948"/>
                <a:gd name="f10" fmla="val 6317"/>
                <a:gd name="f11" fmla="val 8003"/>
                <a:gd name="f12" fmla="val 5781"/>
                <a:gd name="f13" fmla="val 8349"/>
                <a:gd name="f14" fmla="val 5151"/>
                <a:gd name="f15" fmla="val 9704"/>
                <a:gd name="f16" fmla="val 2820"/>
                <a:gd name="f17" fmla="val 7813"/>
                <a:gd name="f18" fmla="val 6601"/>
                <a:gd name="f19" fmla="val 8318"/>
                <a:gd name="f20" fmla="val 6916"/>
                <a:gd name="f21" fmla="val 7782"/>
                <a:gd name="f22" fmla="val 7262"/>
                <a:gd name="f23" fmla="val 10554"/>
                <a:gd name="f24" fmla="val 8522"/>
                <a:gd name="f25" fmla="val 10806"/>
                <a:gd name="f26" fmla="val 10964"/>
                <a:gd name="f27" fmla="val 8711"/>
                <a:gd name="f28" fmla="val 8900"/>
                <a:gd name="f29" fmla="val 9153"/>
                <a:gd name="f30" fmla="val 9342"/>
                <a:gd name="f31" fmla="val 5608"/>
                <a:gd name="f32" fmla="val 5356"/>
                <a:gd name="f33" fmla="val 5167"/>
                <a:gd name="f34" fmla="val 8680"/>
                <a:gd name="f35" fmla="val 3088"/>
                <a:gd name="f36" fmla="val 5592"/>
                <a:gd name="f37" fmla="val 3308"/>
                <a:gd name="f38" fmla="val 3497"/>
                <a:gd name="f39" fmla="val 5813"/>
                <a:gd name="f40" fmla="val 6002"/>
                <a:gd name="f41" fmla="val 6286"/>
                <a:gd name="f42" fmla="val 3970"/>
                <a:gd name="f43" fmla="val 6443"/>
                <a:gd name="f44" fmla="val 4348"/>
                <a:gd name="f45" fmla="val 7451"/>
                <a:gd name="f46" fmla="val 7703"/>
                <a:gd name="f47" fmla="val 4159"/>
                <a:gd name="f48" fmla="val 7861"/>
                <a:gd name="f49" fmla="val 3907"/>
                <a:gd name="f50" fmla="val 3655"/>
                <a:gd name="f51" fmla="val 7640"/>
                <a:gd name="f52" fmla="val 7231"/>
                <a:gd name="f53" fmla="val 7010"/>
                <a:gd name="f54" fmla="val 2836"/>
                <a:gd name="f55" fmla="val 2678"/>
                <a:gd name="f56" fmla="val 3025"/>
                <a:gd name="f57" fmla="val 7924"/>
                <a:gd name="f58" fmla="val 3340"/>
                <a:gd name="f59" fmla="val 8176"/>
                <a:gd name="f60" fmla="val 3781"/>
                <a:gd name="f61" fmla="val 8491"/>
                <a:gd name="f62" fmla="val 8869"/>
                <a:gd name="f63" fmla="val 9531"/>
                <a:gd name="f64" fmla="val 10098"/>
                <a:gd name="f65" fmla="val 10539"/>
                <a:gd name="f66" fmla="val 10728"/>
                <a:gd name="f67" fmla="val 11011"/>
                <a:gd name="f68" fmla="val 11232"/>
                <a:gd name="f69" fmla="val 11452"/>
                <a:gd name="f70" fmla="val 2206"/>
                <a:gd name="f71" fmla="val 10570"/>
                <a:gd name="f72" fmla="val 1859"/>
                <a:gd name="f73" fmla="val 9310"/>
                <a:gd name="f74" fmla="val 2048"/>
                <a:gd name="f75" fmla="val 9121"/>
                <a:gd name="f76" fmla="val 2300"/>
                <a:gd name="f77" fmla="val 2521"/>
                <a:gd name="f78" fmla="val 9783"/>
                <a:gd name="f79" fmla="val 2867"/>
                <a:gd name="f80" fmla="val 9940"/>
                <a:gd name="f81" fmla="val 9751"/>
                <a:gd name="f82" fmla="val 3182"/>
                <a:gd name="f83" fmla="val 9089"/>
                <a:gd name="f84" fmla="val 8837"/>
                <a:gd name="f85" fmla="val 2395"/>
                <a:gd name="f86" fmla="val 8113"/>
                <a:gd name="f87" fmla="val 6475"/>
                <a:gd name="f88" fmla="val 5750"/>
                <a:gd name="f89" fmla="val 11200"/>
                <a:gd name="f90" fmla="val 11641"/>
                <a:gd name="f91" fmla="val 11830"/>
                <a:gd name="f92" fmla="val 10933"/>
                <a:gd name="f93" fmla="val 1"/>
                <a:gd name="f94" fmla="val 10599"/>
                <a:gd name="f95" fmla="val 10280"/>
                <a:gd name="f96" fmla="val 176"/>
                <a:gd name="f97" fmla="val 10113"/>
                <a:gd name="f98" fmla="val 489"/>
                <a:gd name="f99" fmla="val 7877"/>
                <a:gd name="f100" fmla="val 4395"/>
                <a:gd name="f101" fmla="val 1229"/>
                <a:gd name="f102" fmla="val 567"/>
                <a:gd name="f103" fmla="val 4931"/>
                <a:gd name="f104" fmla="val 11389"/>
                <a:gd name="f105" fmla="val 12051"/>
                <a:gd name="f106" fmla="val 12618"/>
                <a:gd name="f107" fmla="val 11437"/>
                <a:gd name="f108" fmla="val 12098"/>
                <a:gd name="f109" fmla="val 12697"/>
                <a:gd name="f110" fmla="val 12082"/>
                <a:gd name="f111" fmla="val 12602"/>
                <a:gd name="f112" fmla="val 12067"/>
                <a:gd name="f113" fmla="val 11374"/>
                <a:gd name="f114" fmla="val 12476"/>
                <a:gd name="f115" fmla="val 1875"/>
                <a:gd name="f116" fmla="val 12760"/>
                <a:gd name="f117" fmla="val 1402"/>
                <a:gd name="f118" fmla="val 804"/>
                <a:gd name="f119" fmla="val 12130"/>
                <a:gd name="f120" fmla="val 583"/>
                <a:gd name="f121" fmla="val 142"/>
                <a:gd name="f122" fmla="val 11277"/>
                <a:gd name="f123" fmla="val 46"/>
                <a:gd name="f124" fmla="val 11103"/>
                <a:gd name="f125" fmla="*/ f0 1 12759"/>
                <a:gd name="f126" fmla="*/ f1 1 12619"/>
                <a:gd name="f127" fmla="val f2"/>
                <a:gd name="f128" fmla="val f3"/>
                <a:gd name="f129" fmla="val f4"/>
                <a:gd name="f130" fmla="+- f129 0 f127"/>
                <a:gd name="f131" fmla="+- f128 0 f127"/>
                <a:gd name="f132" fmla="*/ f131 1 12759"/>
                <a:gd name="f133" fmla="*/ f130 1 12619"/>
                <a:gd name="f134" fmla="*/ f127 1 f132"/>
                <a:gd name="f135" fmla="*/ f128 1 f132"/>
                <a:gd name="f136" fmla="*/ f127 1 f133"/>
                <a:gd name="f137" fmla="*/ f129 1 f133"/>
                <a:gd name="f138" fmla="*/ f134 f125 1"/>
                <a:gd name="f139" fmla="*/ f135 f125 1"/>
                <a:gd name="f140" fmla="*/ f137 f126 1"/>
                <a:gd name="f141" fmla="*/ f136 f1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8" t="f141" r="f139" b="f140"/>
              <a:pathLst>
                <a:path w="12759" h="12619">
                  <a:moveTo>
                    <a:pt x="f5" y="f6"/>
                  </a:move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cubicBezTo>
                    <a:pt x="f13" y="f14"/>
                    <a:pt x="f15" y="f16"/>
                    <a:pt x="f5" y="f6"/>
                  </a:cubicBezTo>
                  <a:close/>
                  <a:moveTo>
                    <a:pt x="f17" y="f18"/>
                  </a:moveTo>
                  <a:lnTo>
                    <a:pt x="f19" y="f20"/>
                  </a:lnTo>
                  <a:lnTo>
                    <a:pt x="f21" y="f22"/>
                  </a:lnTo>
                  <a:lnTo>
                    <a:pt x="f17" y="f18"/>
                  </a:lnTo>
                  <a:close/>
                  <a:moveTo>
                    <a:pt x="f23" y="f24"/>
                  </a:moveTo>
                  <a:cubicBezTo>
                    <a:pt x="f25" y="f24"/>
                    <a:pt x="f26" y="f27"/>
                    <a:pt x="f26" y="f28"/>
                  </a:cubicBezTo>
                  <a:cubicBezTo>
                    <a:pt x="f26" y="f29"/>
                    <a:pt x="f25" y="f30"/>
                    <a:pt x="f23" y="f30"/>
                  </a:cubicBezTo>
                  <a:lnTo>
                    <a:pt x="f31" y="f30"/>
                  </a:lnTo>
                  <a:cubicBezTo>
                    <a:pt x="f32" y="f30"/>
                    <a:pt x="f33" y="f29"/>
                    <a:pt x="f33" y="f28"/>
                  </a:cubicBezTo>
                  <a:cubicBezTo>
                    <a:pt x="f33" y="f34"/>
                    <a:pt x="f32" y="f24"/>
                    <a:pt x="f31" y="f24"/>
                  </a:cubicBezTo>
                  <a:close/>
                  <a:moveTo>
                    <a:pt x="f35" y="f36"/>
                  </a:moveTo>
                  <a:cubicBezTo>
                    <a:pt x="f37" y="f36"/>
                    <a:pt x="f38" y="f39"/>
                    <a:pt x="f38" y="f40"/>
                  </a:cubicBezTo>
                  <a:lnTo>
                    <a:pt x="f38" y="f41"/>
                  </a:lnTo>
                  <a:cubicBezTo>
                    <a:pt x="f42" y="f43"/>
                    <a:pt x="f44" y="f20"/>
                    <a:pt x="f44" y="f45"/>
                  </a:cubicBezTo>
                  <a:cubicBezTo>
                    <a:pt x="f44" y="f46"/>
                    <a:pt x="f47" y="f48"/>
                    <a:pt x="f49" y="f48"/>
                  </a:cubicBezTo>
                  <a:cubicBezTo>
                    <a:pt x="f50" y="f48"/>
                    <a:pt x="f38" y="f51"/>
                    <a:pt x="f38" y="f45"/>
                  </a:cubicBezTo>
                  <a:cubicBezTo>
                    <a:pt x="f38" y="f52"/>
                    <a:pt x="f37" y="f53"/>
                    <a:pt x="f35" y="f53"/>
                  </a:cubicBezTo>
                  <a:cubicBezTo>
                    <a:pt x="f54" y="f53"/>
                    <a:pt x="f55" y="f52"/>
                    <a:pt x="f55" y="f45"/>
                  </a:cubicBezTo>
                  <a:cubicBezTo>
                    <a:pt x="f55" y="f46"/>
                    <a:pt x="f56" y="f57"/>
                    <a:pt x="f58" y="f59"/>
                  </a:cubicBezTo>
                  <a:cubicBezTo>
                    <a:pt x="f60" y="f61"/>
                    <a:pt x="f44" y="f62"/>
                    <a:pt x="f44" y="f63"/>
                  </a:cubicBezTo>
                  <a:cubicBezTo>
                    <a:pt x="f44" y="f64"/>
                    <a:pt x="f42" y="f65"/>
                    <a:pt x="f38" y="f66"/>
                  </a:cubicBezTo>
                  <a:lnTo>
                    <a:pt x="f38" y="f67"/>
                  </a:lnTo>
                  <a:cubicBezTo>
                    <a:pt x="f38" y="f68"/>
                    <a:pt x="f37" y="f69"/>
                    <a:pt x="f35" y="f69"/>
                  </a:cubicBezTo>
                  <a:cubicBezTo>
                    <a:pt x="f54" y="f69"/>
                    <a:pt x="f55" y="f68"/>
                    <a:pt x="f55" y="f67"/>
                  </a:cubicBezTo>
                  <a:lnTo>
                    <a:pt x="f55" y="f66"/>
                  </a:lnTo>
                  <a:cubicBezTo>
                    <a:pt x="f70" y="f71"/>
                    <a:pt x="f72" y="f64"/>
                    <a:pt x="f72" y="f63"/>
                  </a:cubicBez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55" y="f73"/>
                    <a:pt x="f55" y="f63"/>
                  </a:cubicBezTo>
                  <a:cubicBezTo>
                    <a:pt x="f55" y="f78"/>
                    <a:pt x="f79" y="f80"/>
                    <a:pt x="f35" y="f80"/>
                  </a:cubicBezTo>
                  <a:cubicBezTo>
                    <a:pt x="f37" y="f80"/>
                    <a:pt x="f38" y="f81"/>
                    <a:pt x="f38" y="f63"/>
                  </a:cubicBezTo>
                  <a:cubicBezTo>
                    <a:pt x="f38" y="f73"/>
                    <a:pt x="f82" y="f83"/>
                    <a:pt x="f54" y="f84"/>
                  </a:cubicBezTo>
                  <a:cubicBezTo>
                    <a:pt x="f85" y="f24"/>
                    <a:pt x="f72" y="f86"/>
                    <a:pt x="f72" y="f45"/>
                  </a:cubicBezTo>
                  <a:cubicBezTo>
                    <a:pt x="f72" y="f20"/>
                    <a:pt x="f70" y="f87"/>
                    <a:pt x="f55" y="f41"/>
                  </a:cubicBezTo>
                  <a:lnTo>
                    <a:pt x="f55" y="f40"/>
                  </a:lnTo>
                  <a:cubicBezTo>
                    <a:pt x="f55" y="f88"/>
                    <a:pt x="f79" y="f36"/>
                    <a:pt x="f35" y="f36"/>
                  </a:cubicBezTo>
                  <a:close/>
                  <a:moveTo>
                    <a:pt x="f23" y="f67"/>
                  </a:moveTo>
                  <a:cubicBezTo>
                    <a:pt x="f25" y="f67"/>
                    <a:pt x="f26" y="f89"/>
                    <a:pt x="f26" y="f69"/>
                  </a:cubicBezTo>
                  <a:cubicBezTo>
                    <a:pt x="f26" y="f90"/>
                    <a:pt x="f25" y="f91"/>
                    <a:pt x="f23" y="f91"/>
                  </a:cubicBezTo>
                  <a:lnTo>
                    <a:pt x="f31" y="f91"/>
                  </a:lnTo>
                  <a:cubicBezTo>
                    <a:pt x="f32" y="f91"/>
                    <a:pt x="f33" y="f90"/>
                    <a:pt x="f33" y="f69"/>
                  </a:cubicBezTo>
                  <a:cubicBezTo>
                    <a:pt x="f33" y="f89"/>
                    <a:pt x="f32" y="f67"/>
                    <a:pt x="f31" y="f67"/>
                  </a:cubicBezTo>
                  <a:close/>
                  <a:moveTo>
                    <a:pt x="f92" y="f93"/>
                  </a:moveTo>
                  <a:cubicBezTo>
                    <a:pt x="f94" y="f93"/>
                    <a:pt x="f95" y="f96"/>
                    <a:pt x="f97" y="f98"/>
                  </a:cubicBezTo>
                  <a:lnTo>
                    <a:pt x="f99" y="f100"/>
                  </a:lnTo>
                  <a:lnTo>
                    <a:pt x="f101" y="f100"/>
                  </a:lnTo>
                  <a:cubicBezTo>
                    <a:pt x="f102" y="f100"/>
                    <a:pt x="f2" y="f103"/>
                    <a:pt x="f2" y="f36"/>
                  </a:cubicBezTo>
                  <a:lnTo>
                    <a:pt x="f2" y="f104"/>
                  </a:lnTo>
                  <a:cubicBezTo>
                    <a:pt x="f2" y="f105"/>
                    <a:pt x="f102" y="f106"/>
                    <a:pt x="f101" y="f106"/>
                  </a:cubicBezTo>
                  <a:lnTo>
                    <a:pt x="f107" y="f106"/>
                  </a:lnTo>
                  <a:cubicBezTo>
                    <a:pt x="f108" y="f106"/>
                    <a:pt x="f109" y="f110"/>
                    <a:pt x="f109" y="f104"/>
                  </a:cubicBezTo>
                  <a:lnTo>
                    <a:pt x="f109" y="f36"/>
                  </a:lnTo>
                  <a:cubicBezTo>
                    <a:pt x="f111" y="f103"/>
                    <a:pt x="f112" y="f100"/>
                    <a:pt x="f113" y="f100"/>
                  </a:cubicBezTo>
                  <a:lnTo>
                    <a:pt x="f7" y="f100"/>
                  </a:lnTo>
                  <a:lnTo>
                    <a:pt x="f114" y="f115"/>
                  </a:lnTo>
                  <a:cubicBezTo>
                    <a:pt x="f116" y="f117"/>
                    <a:pt x="f111" y="f118"/>
                    <a:pt x="f119" y="f120"/>
                  </a:cubicBezTo>
                  <a:lnTo>
                    <a:pt x="f107" y="f121"/>
                  </a:lnTo>
                  <a:cubicBezTo>
                    <a:pt x="f122" y="f123"/>
                    <a:pt x="f124" y="f93"/>
                    <a:pt x="f92" y="f93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37" name="Google Shape;10118;p74">
              <a:extLst>
                <a:ext uri="{FF2B5EF4-FFF2-40B4-BE49-F238E27FC236}">
                  <a16:creationId xmlns:a16="http://schemas.microsoft.com/office/drawing/2014/main" id="{3CBBFBF1-CFC9-94A0-C362-63B731ACA56D}"/>
                </a:ext>
              </a:extLst>
            </p:cNvPr>
            <p:cNvGrpSpPr/>
            <p:nvPr/>
          </p:nvGrpSpPr>
          <p:grpSpPr>
            <a:xfrm>
              <a:off x="11299094" y="2764185"/>
              <a:ext cx="467533" cy="505882"/>
              <a:chOff x="11299094" y="2764185"/>
              <a:chExt cx="467533" cy="505882"/>
            </a:xfrm>
          </p:grpSpPr>
          <p:sp>
            <p:nvSpPr>
              <p:cNvPr id="38" name="Google Shape;10119;p74">
                <a:extLst>
                  <a:ext uri="{FF2B5EF4-FFF2-40B4-BE49-F238E27FC236}">
                    <a16:creationId xmlns:a16="http://schemas.microsoft.com/office/drawing/2014/main" id="{E26B91DF-9F11-6696-BB2D-861415CE6B3C}"/>
                  </a:ext>
                </a:extLst>
              </p:cNvPr>
              <p:cNvSpPr/>
              <p:nvPr/>
            </p:nvSpPr>
            <p:spPr>
              <a:xfrm>
                <a:off x="11299094" y="3137580"/>
                <a:ext cx="134947" cy="13248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796"/>
                  <a:gd name="f6" fmla="val 851"/>
                  <a:gd name="f7" fmla="val 2048"/>
                  <a:gd name="f8" fmla="val 2237"/>
                  <a:gd name="f9" fmla="val 1071"/>
                  <a:gd name="f10" fmla="val 1260"/>
                  <a:gd name="f11" fmla="val 1449"/>
                  <a:gd name="f12" fmla="val 1701"/>
                  <a:gd name="f13" fmla="val 1576"/>
                  <a:gd name="f14" fmla="val 1418"/>
                  <a:gd name="f15" fmla="val 1481"/>
                  <a:gd name="f16" fmla="val 1008"/>
                  <a:gd name="f17" fmla="val 2079"/>
                  <a:gd name="f18" fmla="val 2741"/>
                  <a:gd name="f19" fmla="val 536"/>
                  <a:gd name="f20" fmla="val 3308"/>
                  <a:gd name="f21" fmla="val 1229"/>
                  <a:gd name="f22" fmla="val 2332"/>
                  <a:gd name="f23" fmla="val 2993"/>
                  <a:gd name="f24" fmla="*/ f0 1 3592"/>
                  <a:gd name="f25" fmla="*/ f1 1 3309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3592"/>
                  <a:gd name="f32" fmla="*/ f29 1 3309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16"/>
                      <a:pt x="f13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7"/>
                    </a:lnTo>
                    <a:cubicBezTo>
                      <a:pt x="f2" y="f18"/>
                      <a:pt x="f19" y="f20"/>
                      <a:pt x="f21" y="f20"/>
                    </a:cubicBezTo>
                    <a:lnTo>
                      <a:pt x="f22" y="f20"/>
                    </a:lnTo>
                    <a:cubicBezTo>
                      <a:pt x="f23" y="f20"/>
                      <a:pt x="f3" y="f18"/>
                      <a:pt x="f3" y="f17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9" name="Google Shape;10120;p74">
                <a:extLst>
                  <a:ext uri="{FF2B5EF4-FFF2-40B4-BE49-F238E27FC236}">
                    <a16:creationId xmlns:a16="http://schemas.microsoft.com/office/drawing/2014/main" id="{414A4681-5811-42D2-AB1B-9DDE50ED9080}"/>
                  </a:ext>
                </a:extLst>
              </p:cNvPr>
              <p:cNvSpPr/>
              <p:nvPr/>
            </p:nvSpPr>
            <p:spPr>
              <a:xfrm>
                <a:off x="11300255" y="2764185"/>
                <a:ext cx="134983" cy="3406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3"/>
                  <a:gd name="f4" fmla="val 8508"/>
                  <a:gd name="f5" fmla="val 1734"/>
                  <a:gd name="f6" fmla="val 1607"/>
                  <a:gd name="f7" fmla="val 1923"/>
                  <a:gd name="f8" fmla="val 2175"/>
                  <a:gd name="f9" fmla="val 1797"/>
                  <a:gd name="f10" fmla="val 2049"/>
                  <a:gd name="f11" fmla="val 7278"/>
                  <a:gd name="f12" fmla="val 7499"/>
                  <a:gd name="f13" fmla="val 1986"/>
                  <a:gd name="f14" fmla="val 7656"/>
                  <a:gd name="f15" fmla="val 1513"/>
                  <a:gd name="f16" fmla="val 1356"/>
                  <a:gd name="f17" fmla="val 7467"/>
                  <a:gd name="f18" fmla="val 1545"/>
                  <a:gd name="f19" fmla="val 1230"/>
                  <a:gd name="f20" fmla="val 1"/>
                  <a:gd name="f21" fmla="val 568"/>
                  <a:gd name="f22" fmla="val 536"/>
                  <a:gd name="f23" fmla="val 1198"/>
                  <a:gd name="f24" fmla="val 8507"/>
                  <a:gd name="f25" fmla="val 3561"/>
                  <a:gd name="f26" fmla="val 2994"/>
                  <a:gd name="f27" fmla="val 2332"/>
                  <a:gd name="f28" fmla="*/ f0 1 3593"/>
                  <a:gd name="f29" fmla="*/ f1 1 850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3593"/>
                  <a:gd name="f36" fmla="*/ f33 1 850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3593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15" y="f14"/>
                      <a:pt x="f16" y="f17"/>
                      <a:pt x="f16" y="f11"/>
                    </a:cubicBezTo>
                    <a:lnTo>
                      <a:pt x="f16" y="f10"/>
                    </a:lnTo>
                    <a:cubicBezTo>
                      <a:pt x="f16" y="f9"/>
                      <a:pt x="f18" y="f6"/>
                      <a:pt x="f5" y="f6"/>
                    </a:cubicBezTo>
                    <a:close/>
                    <a:moveTo>
                      <a:pt x="f19" y="f20"/>
                    </a:moveTo>
                    <a:cubicBezTo>
                      <a:pt x="f21" y="f20"/>
                      <a:pt x="f20" y="f22"/>
                      <a:pt x="f20" y="f23"/>
                    </a:cubicBezTo>
                    <a:lnTo>
                      <a:pt x="f20" y="f24"/>
                    </a:lnTo>
                    <a:lnTo>
                      <a:pt x="f3" y="f24"/>
                    </a:lnTo>
                    <a:lnTo>
                      <a:pt x="f3" y="f23"/>
                    </a:lnTo>
                    <a:cubicBezTo>
                      <a:pt x="f25" y="f22"/>
                      <a:pt x="f26" y="f20"/>
                      <a:pt x="f27" y="f20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0" name="Google Shape;10121;p74">
                <a:extLst>
                  <a:ext uri="{FF2B5EF4-FFF2-40B4-BE49-F238E27FC236}">
                    <a16:creationId xmlns:a16="http://schemas.microsoft.com/office/drawing/2014/main" id="{DE3DDACA-0903-287B-DDA4-7231A7010CC2}"/>
                  </a:ext>
                </a:extLst>
              </p:cNvPr>
              <p:cNvSpPr/>
              <p:nvPr/>
            </p:nvSpPr>
            <p:spPr>
              <a:xfrm>
                <a:off x="11464802" y="3137580"/>
                <a:ext cx="134947" cy="13248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796"/>
                  <a:gd name="f6" fmla="val 851"/>
                  <a:gd name="f7" fmla="val 2048"/>
                  <a:gd name="f8" fmla="val 2205"/>
                  <a:gd name="f9" fmla="val 1071"/>
                  <a:gd name="f10" fmla="val 1260"/>
                  <a:gd name="f11" fmla="val 1449"/>
                  <a:gd name="f12" fmla="val 2016"/>
                  <a:gd name="f13" fmla="val 1701"/>
                  <a:gd name="f14" fmla="val 1575"/>
                  <a:gd name="f15" fmla="val 1386"/>
                  <a:gd name="f16" fmla="val 1481"/>
                  <a:gd name="f17" fmla="val 1008"/>
                  <a:gd name="f18" fmla="val 2079"/>
                  <a:gd name="f19" fmla="val 2741"/>
                  <a:gd name="f20" fmla="val 536"/>
                  <a:gd name="f21" fmla="val 3308"/>
                  <a:gd name="f22" fmla="val 2363"/>
                  <a:gd name="f23" fmla="val 3025"/>
                  <a:gd name="f24" fmla="*/ f0 1 3592"/>
                  <a:gd name="f25" fmla="*/ f1 1 3309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3592"/>
                  <a:gd name="f32" fmla="*/ f29 1 3309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5" y="f13"/>
                    </a:cubicBezTo>
                    <a:cubicBezTo>
                      <a:pt x="f14" y="f13"/>
                      <a:pt x="f15" y="f16"/>
                      <a:pt x="f15" y="f10"/>
                    </a:cubicBezTo>
                    <a:cubicBezTo>
                      <a:pt x="f15" y="f17"/>
                      <a:pt x="f14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8"/>
                    </a:lnTo>
                    <a:cubicBezTo>
                      <a:pt x="f2" y="f19"/>
                      <a:pt x="f20" y="f21"/>
                      <a:pt x="f10" y="f21"/>
                    </a:cubicBezTo>
                    <a:lnTo>
                      <a:pt x="f22" y="f21"/>
                    </a:lnTo>
                    <a:cubicBezTo>
                      <a:pt x="f23" y="f21"/>
                      <a:pt x="f3" y="f19"/>
                      <a:pt x="f3" y="f18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1" name="Google Shape;10122;p74">
                <a:extLst>
                  <a:ext uri="{FF2B5EF4-FFF2-40B4-BE49-F238E27FC236}">
                    <a16:creationId xmlns:a16="http://schemas.microsoft.com/office/drawing/2014/main" id="{D6A4FD7F-F26F-1E1A-3154-0E88AFF958F7}"/>
                  </a:ext>
                </a:extLst>
              </p:cNvPr>
              <p:cNvSpPr/>
              <p:nvPr/>
            </p:nvSpPr>
            <p:spPr>
              <a:xfrm>
                <a:off x="11464802" y="2764185"/>
                <a:ext cx="134947" cy="3406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8508"/>
                  <a:gd name="f5" fmla="val 1796"/>
                  <a:gd name="f6" fmla="val 1607"/>
                  <a:gd name="f7" fmla="val 2048"/>
                  <a:gd name="f8" fmla="val 2205"/>
                  <a:gd name="f9" fmla="val 1797"/>
                  <a:gd name="f10" fmla="val 2049"/>
                  <a:gd name="f11" fmla="val 7278"/>
                  <a:gd name="f12" fmla="val 7499"/>
                  <a:gd name="f13" fmla="val 2016"/>
                  <a:gd name="f14" fmla="val 7656"/>
                  <a:gd name="f15" fmla="val 1386"/>
                  <a:gd name="f16" fmla="val 7467"/>
                  <a:gd name="f17" fmla="val 1575"/>
                  <a:gd name="f18" fmla="val 1260"/>
                  <a:gd name="f19" fmla="val 1"/>
                  <a:gd name="f20" fmla="val 599"/>
                  <a:gd name="f21" fmla="val 536"/>
                  <a:gd name="f22" fmla="val 1198"/>
                  <a:gd name="f23" fmla="val 8507"/>
                  <a:gd name="f24" fmla="val 3025"/>
                  <a:gd name="f25" fmla="val 2363"/>
                  <a:gd name="f26" fmla="*/ f0 1 3592"/>
                  <a:gd name="f27" fmla="*/ f1 1 8508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3592"/>
                  <a:gd name="f34" fmla="*/ f31 1 8508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3592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6" y="f14"/>
                      <a:pt x="f15" y="f16"/>
                      <a:pt x="f15" y="f11"/>
                    </a:cubicBezTo>
                    <a:lnTo>
                      <a:pt x="f15" y="f10"/>
                    </a:lnTo>
                    <a:cubicBezTo>
                      <a:pt x="f15" y="f9"/>
                      <a:pt x="f17" y="f6"/>
                      <a:pt x="f5" y="f6"/>
                    </a:cubicBezTo>
                    <a:close/>
                    <a:moveTo>
                      <a:pt x="f18" y="f19"/>
                    </a:moveTo>
                    <a:cubicBezTo>
                      <a:pt x="f20" y="f19"/>
                      <a:pt x="f2" y="f21"/>
                      <a:pt x="f2" y="f22"/>
                    </a:cubicBezTo>
                    <a:lnTo>
                      <a:pt x="f2" y="f23"/>
                    </a:lnTo>
                    <a:lnTo>
                      <a:pt x="f3" y="f23"/>
                    </a:lnTo>
                    <a:lnTo>
                      <a:pt x="f3" y="f22"/>
                    </a:lnTo>
                    <a:cubicBezTo>
                      <a:pt x="f3" y="f21"/>
                      <a:pt x="f24" y="f19"/>
                      <a:pt x="f25" y="f19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2" name="Google Shape;10123;p74">
                <a:extLst>
                  <a:ext uri="{FF2B5EF4-FFF2-40B4-BE49-F238E27FC236}">
                    <a16:creationId xmlns:a16="http://schemas.microsoft.com/office/drawing/2014/main" id="{82B8CCE6-695C-0F1A-C1FA-7EDA3BA2FB49}"/>
                  </a:ext>
                </a:extLst>
              </p:cNvPr>
              <p:cNvSpPr/>
              <p:nvPr/>
            </p:nvSpPr>
            <p:spPr>
              <a:xfrm>
                <a:off x="11629311" y="3137580"/>
                <a:ext cx="134947" cy="13248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828"/>
                  <a:gd name="f6" fmla="val 851"/>
                  <a:gd name="f7" fmla="val 2080"/>
                  <a:gd name="f8" fmla="val 2269"/>
                  <a:gd name="f9" fmla="val 1071"/>
                  <a:gd name="f10" fmla="val 1260"/>
                  <a:gd name="f11" fmla="val 1449"/>
                  <a:gd name="f12" fmla="val 1701"/>
                  <a:gd name="f13" fmla="val 1607"/>
                  <a:gd name="f14" fmla="val 1450"/>
                  <a:gd name="f15" fmla="val 1481"/>
                  <a:gd name="f16" fmla="val 1008"/>
                  <a:gd name="f17" fmla="val 2079"/>
                  <a:gd name="f18" fmla="val 32"/>
                  <a:gd name="f19" fmla="val 2741"/>
                  <a:gd name="f20" fmla="val 567"/>
                  <a:gd name="f21" fmla="val 3308"/>
                  <a:gd name="f22" fmla="val 1261"/>
                  <a:gd name="f23" fmla="val 2363"/>
                  <a:gd name="f24" fmla="val 3025"/>
                  <a:gd name="f25" fmla="*/ f0 1 3592"/>
                  <a:gd name="f26" fmla="*/ f1 1 3309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3592"/>
                  <a:gd name="f33" fmla="*/ f30 1 3309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16"/>
                      <a:pt x="f13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7"/>
                    </a:lnTo>
                    <a:lnTo>
                      <a:pt x="f18" y="f17"/>
                    </a:lnTo>
                    <a:cubicBezTo>
                      <a:pt x="f18" y="f19"/>
                      <a:pt x="f20" y="f21"/>
                      <a:pt x="f22" y="f21"/>
                    </a:cubicBezTo>
                    <a:lnTo>
                      <a:pt x="f23" y="f21"/>
                    </a:lnTo>
                    <a:cubicBezTo>
                      <a:pt x="f24" y="f21"/>
                      <a:pt x="f3" y="f19"/>
                      <a:pt x="f3" y="f17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3" name="Google Shape;10124;p74">
                <a:extLst>
                  <a:ext uri="{FF2B5EF4-FFF2-40B4-BE49-F238E27FC236}">
                    <a16:creationId xmlns:a16="http://schemas.microsoft.com/office/drawing/2014/main" id="{DBEF36CB-CEE7-0FC4-B934-83365E50F98E}"/>
                  </a:ext>
                </a:extLst>
              </p:cNvPr>
              <p:cNvSpPr/>
              <p:nvPr/>
            </p:nvSpPr>
            <p:spPr>
              <a:xfrm>
                <a:off x="11631680" y="2764185"/>
                <a:ext cx="134947" cy="3406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8508"/>
                  <a:gd name="f5" fmla="val 1733"/>
                  <a:gd name="f6" fmla="val 1607"/>
                  <a:gd name="f7" fmla="val 1922"/>
                  <a:gd name="f8" fmla="val 2174"/>
                  <a:gd name="f9" fmla="val 1797"/>
                  <a:gd name="f10" fmla="val 2049"/>
                  <a:gd name="f11" fmla="val 7278"/>
                  <a:gd name="f12" fmla="val 7499"/>
                  <a:gd name="f13" fmla="val 1985"/>
                  <a:gd name="f14" fmla="val 7656"/>
                  <a:gd name="f15" fmla="val 1513"/>
                  <a:gd name="f16" fmla="val 1355"/>
                  <a:gd name="f17" fmla="val 7467"/>
                  <a:gd name="f18" fmla="val 1544"/>
                  <a:gd name="f19" fmla="val 1229"/>
                  <a:gd name="f20" fmla="val 1"/>
                  <a:gd name="f21" fmla="val 567"/>
                  <a:gd name="f22" fmla="val 536"/>
                  <a:gd name="f23" fmla="val 1198"/>
                  <a:gd name="f24" fmla="val 8507"/>
                  <a:gd name="f25" fmla="val 3560"/>
                  <a:gd name="f26" fmla="val 2993"/>
                  <a:gd name="f27" fmla="val 2332"/>
                  <a:gd name="f28" fmla="*/ f0 1 3592"/>
                  <a:gd name="f29" fmla="*/ f1 1 850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3592"/>
                  <a:gd name="f36" fmla="*/ f33 1 850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3592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15" y="f14"/>
                      <a:pt x="f16" y="f17"/>
                      <a:pt x="f16" y="f11"/>
                    </a:cubicBezTo>
                    <a:lnTo>
                      <a:pt x="f16" y="f10"/>
                    </a:lnTo>
                    <a:cubicBezTo>
                      <a:pt x="f16" y="f9"/>
                      <a:pt x="f18" y="f6"/>
                      <a:pt x="f5" y="f6"/>
                    </a:cubicBezTo>
                    <a:close/>
                    <a:moveTo>
                      <a:pt x="f19" y="f20"/>
                    </a:moveTo>
                    <a:cubicBezTo>
                      <a:pt x="f21" y="f20"/>
                      <a:pt x="f2" y="f22"/>
                      <a:pt x="f2" y="f23"/>
                    </a:cubicBezTo>
                    <a:lnTo>
                      <a:pt x="f2" y="f24"/>
                    </a:lnTo>
                    <a:lnTo>
                      <a:pt x="f3" y="f24"/>
                    </a:lnTo>
                    <a:lnTo>
                      <a:pt x="f3" y="f23"/>
                    </a:lnTo>
                    <a:cubicBezTo>
                      <a:pt x="f25" y="f22"/>
                      <a:pt x="f26" y="f20"/>
                      <a:pt x="f27" y="f20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44" name="Google Shape;10129;p74">
              <a:extLst>
                <a:ext uri="{FF2B5EF4-FFF2-40B4-BE49-F238E27FC236}">
                  <a16:creationId xmlns:a16="http://schemas.microsoft.com/office/drawing/2014/main" id="{FDC1214C-E0D4-0814-E27D-6D9BADBD4D64}"/>
                </a:ext>
              </a:extLst>
            </p:cNvPr>
            <p:cNvGrpSpPr/>
            <p:nvPr/>
          </p:nvGrpSpPr>
          <p:grpSpPr>
            <a:xfrm>
              <a:off x="7821704" y="1613797"/>
              <a:ext cx="570256" cy="714063"/>
              <a:chOff x="7821704" y="1613797"/>
              <a:chExt cx="570256" cy="714063"/>
            </a:xfrm>
          </p:grpSpPr>
          <p:sp>
            <p:nvSpPr>
              <p:cNvPr id="45" name="Google Shape;10130;p74">
                <a:extLst>
                  <a:ext uri="{FF2B5EF4-FFF2-40B4-BE49-F238E27FC236}">
                    <a16:creationId xmlns:a16="http://schemas.microsoft.com/office/drawing/2014/main" id="{477F8384-D842-8333-C9EC-0C25D22CBF7A}"/>
                  </a:ext>
                </a:extLst>
              </p:cNvPr>
              <p:cNvSpPr/>
              <p:nvPr/>
            </p:nvSpPr>
            <p:spPr>
              <a:xfrm>
                <a:off x="7821704" y="2030132"/>
                <a:ext cx="570256" cy="20381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807"/>
                  <a:gd name="f4" fmla="val 3623"/>
                  <a:gd name="f5" fmla="val 2111"/>
                  <a:gd name="f6" fmla="val 1"/>
                  <a:gd name="f7" fmla="val 945"/>
                  <a:gd name="f8" fmla="val 946"/>
                  <a:gd name="f9" fmla="val 2080"/>
                  <a:gd name="f10" fmla="val 3183"/>
                  <a:gd name="f11" fmla="val 3435"/>
                  <a:gd name="f12" fmla="val 221"/>
                  <a:gd name="f13" fmla="val 3624"/>
                  <a:gd name="f14" fmla="val 441"/>
                  <a:gd name="f15" fmla="val 10365"/>
                  <a:gd name="f16" fmla="val 10618"/>
                  <a:gd name="f17" fmla="val 9861"/>
                  <a:gd name="f18" fmla="val 8727"/>
                  <a:gd name="f19" fmla="*/ f0 1 10807"/>
                  <a:gd name="f20" fmla="*/ f1 1 3623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10807"/>
                  <a:gd name="f27" fmla="*/ f24 1 3623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10807" h="3623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13"/>
                      <a:pt x="f14" y="f13"/>
                    </a:cubicBezTo>
                    <a:lnTo>
                      <a:pt x="f15" y="f13"/>
                    </a:lnTo>
                    <a:cubicBezTo>
                      <a:pt x="f16" y="f13"/>
                      <a:pt x="f3" y="f11"/>
                      <a:pt x="f3" y="f10"/>
                    </a:cubicBezTo>
                    <a:lnTo>
                      <a:pt x="f3" y="f9"/>
                    </a:lnTo>
                    <a:cubicBezTo>
                      <a:pt x="f3" y="f8"/>
                      <a:pt x="f17" y="f6"/>
                      <a:pt x="f18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6" name="Google Shape;10131;p74">
                <a:extLst>
                  <a:ext uri="{FF2B5EF4-FFF2-40B4-BE49-F238E27FC236}">
                    <a16:creationId xmlns:a16="http://schemas.microsoft.com/office/drawing/2014/main" id="{8E38A3D7-C0D3-FB0C-419A-71A725107EB4}"/>
                  </a:ext>
                </a:extLst>
              </p:cNvPr>
              <p:cNvSpPr/>
              <p:nvPr/>
            </p:nvSpPr>
            <p:spPr>
              <a:xfrm>
                <a:off x="7868238" y="2279946"/>
                <a:ext cx="480498" cy="4791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106"/>
                  <a:gd name="f4" fmla="val 852"/>
                  <a:gd name="f5" fmla="val 1"/>
                  <a:gd name="f6" fmla="val 442"/>
                  <a:gd name="f7" fmla="val 694"/>
                  <a:gd name="f8" fmla="val 190"/>
                  <a:gd name="f9" fmla="val 851"/>
                  <a:gd name="f10" fmla="val 8696"/>
                  <a:gd name="f11" fmla="val 8948"/>
                  <a:gd name="f12" fmla="val 9105"/>
                  <a:gd name="f13" fmla="val 631"/>
                  <a:gd name="f14" fmla="*/ f0 1 9106"/>
                  <a:gd name="f15" fmla="*/ f1 1 852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9106"/>
                  <a:gd name="f22" fmla="*/ f19 1 852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9106" h="852">
                    <a:moveTo>
                      <a:pt x="f2" y="f5"/>
                    </a:moveTo>
                    <a:lnTo>
                      <a:pt x="f2" y="f6"/>
                    </a:lnTo>
                    <a:cubicBezTo>
                      <a:pt x="f2" y="f7"/>
                      <a:pt x="f8" y="f9"/>
                      <a:pt x="f6" y="f9"/>
                    </a:cubicBezTo>
                    <a:lnTo>
                      <a:pt x="f10" y="f9"/>
                    </a:lnTo>
                    <a:cubicBezTo>
                      <a:pt x="f11" y="f9"/>
                      <a:pt x="f12" y="f13"/>
                      <a:pt x="f12" y="f6"/>
                    </a:cubicBezTo>
                    <a:lnTo>
                      <a:pt x="f12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7" name="Google Shape;10132;p74">
                <a:extLst>
                  <a:ext uri="{FF2B5EF4-FFF2-40B4-BE49-F238E27FC236}">
                    <a16:creationId xmlns:a16="http://schemas.microsoft.com/office/drawing/2014/main" id="{4BD5C56A-B50A-A73D-AB0A-6F45CABC48C7}"/>
                  </a:ext>
                </a:extLst>
              </p:cNvPr>
              <p:cNvSpPr/>
              <p:nvPr/>
            </p:nvSpPr>
            <p:spPr>
              <a:xfrm>
                <a:off x="7953039" y="1613797"/>
                <a:ext cx="305894" cy="372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797"/>
                  <a:gd name="f4" fmla="val 6617"/>
                  <a:gd name="f5" fmla="val 2930"/>
                  <a:gd name="f6" fmla="val 1292"/>
                  <a:gd name="f7" fmla="val 2867"/>
                  <a:gd name="f8" fmla="val 32"/>
                  <a:gd name="f9" fmla="val 3812"/>
                  <a:gd name="f10" fmla="val 504"/>
                  <a:gd name="f11" fmla="val 4694"/>
                  <a:gd name="f12" fmla="val 1260"/>
                  <a:gd name="f13" fmla="val 5230"/>
                  <a:gd name="f14" fmla="val 6616"/>
                  <a:gd name="f15" fmla="val 4568"/>
                  <a:gd name="f16" fmla="val 5356"/>
                  <a:gd name="f17" fmla="val 4505"/>
                  <a:gd name="f18" fmla="*/ f0 1 5797"/>
                  <a:gd name="f19" fmla="*/ f1 1 6617"/>
                  <a:gd name="f20" fmla="val f2"/>
                  <a:gd name="f21" fmla="val f3"/>
                  <a:gd name="f22" fmla="val f4"/>
                  <a:gd name="f23" fmla="+- f22 0 f20"/>
                  <a:gd name="f24" fmla="+- f21 0 f20"/>
                  <a:gd name="f25" fmla="*/ f24 1 5797"/>
                  <a:gd name="f26" fmla="*/ f23 1 6617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5797" h="6617">
                    <a:moveTo>
                      <a:pt x="f5" y="f2"/>
                    </a:moveTo>
                    <a:cubicBezTo>
                      <a:pt x="f6" y="f2"/>
                      <a:pt x="f2" y="f6"/>
                      <a:pt x="f2" y="f7"/>
                    </a:cubicBezTo>
                    <a:cubicBezTo>
                      <a:pt x="f8" y="f9"/>
                      <a:pt x="f10" y="f11"/>
                      <a:pt x="f12" y="f13"/>
                    </a:cubicBezTo>
                    <a:lnTo>
                      <a:pt x="f12" y="f14"/>
                    </a:lnTo>
                    <a:lnTo>
                      <a:pt x="f15" y="f14"/>
                    </a:lnTo>
                    <a:lnTo>
                      <a:pt x="f15" y="f13"/>
                    </a:lnTo>
                    <a:cubicBezTo>
                      <a:pt x="f16" y="f11"/>
                      <a:pt x="f3" y="f9"/>
                      <a:pt x="f3" y="f7"/>
                    </a:cubicBezTo>
                    <a:cubicBezTo>
                      <a:pt x="f3" y="f12"/>
                      <a:pt x="f17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48" name="Google Shape;10154;p74">
              <a:extLst>
                <a:ext uri="{FF2B5EF4-FFF2-40B4-BE49-F238E27FC236}">
                  <a16:creationId xmlns:a16="http://schemas.microsoft.com/office/drawing/2014/main" id="{82CC4D46-4312-930D-2736-521CFDCFB11C}"/>
                </a:ext>
              </a:extLst>
            </p:cNvPr>
            <p:cNvGrpSpPr/>
            <p:nvPr/>
          </p:nvGrpSpPr>
          <p:grpSpPr>
            <a:xfrm>
              <a:off x="7924638" y="3640454"/>
              <a:ext cx="523667" cy="557948"/>
              <a:chOff x="7924638" y="3640454"/>
              <a:chExt cx="523667" cy="557948"/>
            </a:xfrm>
          </p:grpSpPr>
          <p:sp>
            <p:nvSpPr>
              <p:cNvPr id="49" name="Google Shape;10155;p74">
                <a:extLst>
                  <a:ext uri="{FF2B5EF4-FFF2-40B4-BE49-F238E27FC236}">
                    <a16:creationId xmlns:a16="http://schemas.microsoft.com/office/drawing/2014/main" id="{0D5459D4-3C97-260C-E20E-1EDF1712022F}"/>
                  </a:ext>
                </a:extLst>
              </p:cNvPr>
              <p:cNvSpPr/>
              <p:nvPr/>
            </p:nvSpPr>
            <p:spPr>
              <a:xfrm>
                <a:off x="7985866" y="3640454"/>
                <a:ext cx="389506" cy="55794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421"/>
                  <a:gd name="f4" fmla="val 12662"/>
                  <a:gd name="f5" fmla="val 4821"/>
                  <a:gd name="f6" fmla="val 1666"/>
                  <a:gd name="f7" fmla="val 5073"/>
                  <a:gd name="f8" fmla="val 5262"/>
                  <a:gd name="f9" fmla="val 1886"/>
                  <a:gd name="f10" fmla="val 2075"/>
                  <a:gd name="f11" fmla="val 2359"/>
                  <a:gd name="f12" fmla="val 5734"/>
                  <a:gd name="f13" fmla="val 2485"/>
                  <a:gd name="f14" fmla="val 6081"/>
                  <a:gd name="f15" fmla="val 2989"/>
                  <a:gd name="f16" fmla="val 3525"/>
                  <a:gd name="f17" fmla="val 3777"/>
                  <a:gd name="f18" fmla="val 5892"/>
                  <a:gd name="f19" fmla="val 3934"/>
                  <a:gd name="f20" fmla="val 5640"/>
                  <a:gd name="f21" fmla="val 5419"/>
                  <a:gd name="f22" fmla="val 3714"/>
                  <a:gd name="f23" fmla="val 3273"/>
                  <a:gd name="f24" fmla="val 3084"/>
                  <a:gd name="f25" fmla="val 4569"/>
                  <a:gd name="f26" fmla="val 4411"/>
                  <a:gd name="f27" fmla="val 4789"/>
                  <a:gd name="f28" fmla="val 3997"/>
                  <a:gd name="f29" fmla="val 5104"/>
                  <a:gd name="f30" fmla="val 4249"/>
                  <a:gd name="f31" fmla="val 5514"/>
                  <a:gd name="f32" fmla="val 4564"/>
                  <a:gd name="f33" fmla="val 4942"/>
                  <a:gd name="f34" fmla="val 5604"/>
                  <a:gd name="f35" fmla="val 6171"/>
                  <a:gd name="f36" fmla="val 6612"/>
                  <a:gd name="f37" fmla="val 6801"/>
                  <a:gd name="f38" fmla="val 7085"/>
                  <a:gd name="f39" fmla="val 7305"/>
                  <a:gd name="f40" fmla="val 5041"/>
                  <a:gd name="f41" fmla="val 7463"/>
                  <a:gd name="f42" fmla="val 7274"/>
                  <a:gd name="f43" fmla="val 3938"/>
                  <a:gd name="f44" fmla="val 6644"/>
                  <a:gd name="f45" fmla="val 3592"/>
                  <a:gd name="f46" fmla="val 5383"/>
                  <a:gd name="f47" fmla="val 3781"/>
                  <a:gd name="f48" fmla="val 5194"/>
                  <a:gd name="f49" fmla="val 4033"/>
                  <a:gd name="f50" fmla="val 4253"/>
                  <a:gd name="f51" fmla="val 5856"/>
                  <a:gd name="f52" fmla="val 4632"/>
                  <a:gd name="f53" fmla="val 6014"/>
                  <a:gd name="f54" fmla="val 5824"/>
                  <a:gd name="f55" fmla="val 4947"/>
                  <a:gd name="f56" fmla="val 5131"/>
                  <a:gd name="f57" fmla="val 4911"/>
                  <a:gd name="f58" fmla="val 4159"/>
                  <a:gd name="f59" fmla="val 4596"/>
                  <a:gd name="f60" fmla="val 4186"/>
                  <a:gd name="f61" fmla="val 2548"/>
                  <a:gd name="f62" fmla="val 1823"/>
                  <a:gd name="f63" fmla="val 9385"/>
                  <a:gd name="f64" fmla="val 10235"/>
                  <a:gd name="f65" fmla="val 4801"/>
                  <a:gd name="f66" fmla="val 4498"/>
                  <a:gd name="f67" fmla="val 4188"/>
                  <a:gd name="f68" fmla="val 29"/>
                  <a:gd name="f69" fmla="val 3875"/>
                  <a:gd name="f70" fmla="val 91"/>
                  <a:gd name="f71" fmla="val 2111"/>
                  <a:gd name="f72" fmla="val 500"/>
                  <a:gd name="f73" fmla="val 693"/>
                  <a:gd name="f74" fmla="val 1949"/>
                  <a:gd name="f75" fmla="val 378"/>
                  <a:gd name="f76" fmla="val 5698"/>
                  <a:gd name="f77" fmla="val 1008"/>
                  <a:gd name="f78" fmla="val 7652"/>
                  <a:gd name="f79" fmla="val 2773"/>
                  <a:gd name="f80" fmla="val 8565"/>
                  <a:gd name="f81" fmla="val 10582"/>
                  <a:gd name="f82" fmla="val 11716"/>
                  <a:gd name="f83" fmla="val 3718"/>
                  <a:gd name="f84" fmla="val 12661"/>
                  <a:gd name="f85" fmla="val 4852"/>
                  <a:gd name="f86" fmla="val 5986"/>
                  <a:gd name="f87" fmla="val 6963"/>
                  <a:gd name="f88" fmla="val 8444"/>
                  <a:gd name="f89" fmla="val 7778"/>
                  <a:gd name="f90" fmla="val 9420"/>
                  <a:gd name="f91" fmla="val 6234"/>
                  <a:gd name="f92" fmla="val 4501"/>
                  <a:gd name="f93" fmla="val 9392"/>
                  <a:gd name="f94" fmla="val 2000"/>
                  <a:gd name="f95" fmla="val 7308"/>
                  <a:gd name="f96" fmla="*/ f0 1 9421"/>
                  <a:gd name="f97" fmla="*/ f1 1 12662"/>
                  <a:gd name="f98" fmla="val f2"/>
                  <a:gd name="f99" fmla="val f3"/>
                  <a:gd name="f100" fmla="val f4"/>
                  <a:gd name="f101" fmla="+- f100 0 f98"/>
                  <a:gd name="f102" fmla="+- f99 0 f98"/>
                  <a:gd name="f103" fmla="*/ f102 1 9421"/>
                  <a:gd name="f104" fmla="*/ f101 1 12662"/>
                  <a:gd name="f105" fmla="*/ f98 1 f103"/>
                  <a:gd name="f106" fmla="*/ f99 1 f103"/>
                  <a:gd name="f107" fmla="*/ f98 1 f104"/>
                  <a:gd name="f108" fmla="*/ f100 1 f104"/>
                  <a:gd name="f109" fmla="*/ f105 f96 1"/>
                  <a:gd name="f110" fmla="*/ f106 f96 1"/>
                  <a:gd name="f111" fmla="*/ f108 f97 1"/>
                  <a:gd name="f112" fmla="*/ f107 f9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9" t="f112" r="f110" b="f111"/>
                <a:pathLst>
                  <a:path w="9421" h="12662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15"/>
                      <a:pt x="f14" y="f16"/>
                    </a:cubicBezTo>
                    <a:cubicBezTo>
                      <a:pt x="f14" y="f17"/>
                      <a:pt x="f18" y="f19"/>
                      <a:pt x="f20" y="f19"/>
                    </a:cubicBezTo>
                    <a:cubicBezTo>
                      <a:pt x="f21" y="f19"/>
                      <a:pt x="f8" y="f22"/>
                      <a:pt x="f8" y="f16"/>
                    </a:cubicBezTo>
                    <a:cubicBezTo>
                      <a:pt x="f8" y="f23"/>
                      <a:pt x="f7" y="f24"/>
                      <a:pt x="f5" y="f24"/>
                    </a:cubicBezTo>
                    <a:cubicBezTo>
                      <a:pt x="f25" y="f24"/>
                      <a:pt x="f26" y="f23"/>
                      <a:pt x="f26" y="f16"/>
                    </a:cubicBezTo>
                    <a:cubicBezTo>
                      <a:pt x="f26" y="f17"/>
                      <a:pt x="f27" y="f28"/>
                      <a:pt x="f29" y="f30"/>
                    </a:cubicBezTo>
                    <a:cubicBezTo>
                      <a:pt x="f31" y="f32"/>
                      <a:pt x="f14" y="f33"/>
                      <a:pt x="f14" y="f34"/>
                    </a:cubicBezTo>
                    <a:cubicBezTo>
                      <a:pt x="f14" y="f35"/>
                      <a:pt x="f12" y="f36"/>
                      <a:pt x="f8" y="f37"/>
                    </a:cubicBezTo>
                    <a:lnTo>
                      <a:pt x="f8" y="f38"/>
                    </a:lnTo>
                    <a:cubicBezTo>
                      <a:pt x="f8" y="f39"/>
                      <a:pt x="f40" y="f41"/>
                      <a:pt x="f5" y="f41"/>
                    </a:cubicBezTo>
                    <a:cubicBezTo>
                      <a:pt x="f25" y="f41"/>
                      <a:pt x="f26" y="f42"/>
                      <a:pt x="f26" y="f38"/>
                    </a:cubicBezTo>
                    <a:lnTo>
                      <a:pt x="f26" y="f37"/>
                    </a:lnTo>
                    <a:cubicBezTo>
                      <a:pt x="f43" y="f44"/>
                      <a:pt x="f45" y="f35"/>
                      <a:pt x="f45" y="f34"/>
                    </a:cubicBezTo>
                    <a:cubicBezTo>
                      <a:pt x="f45" y="f46"/>
                      <a:pt x="f47" y="f48"/>
                      <a:pt x="f49" y="f48"/>
                    </a:cubicBezTo>
                    <a:cubicBezTo>
                      <a:pt x="f50" y="f48"/>
                      <a:pt x="f26" y="f46"/>
                      <a:pt x="f26" y="f34"/>
                    </a:cubicBezTo>
                    <a:cubicBezTo>
                      <a:pt x="f26" y="f51"/>
                      <a:pt x="f52" y="f53"/>
                      <a:pt x="f5" y="f53"/>
                    </a:cubicBezTo>
                    <a:cubicBezTo>
                      <a:pt x="f40" y="f53"/>
                      <a:pt x="f8" y="f54"/>
                      <a:pt x="f8" y="f34"/>
                    </a:cubicBezTo>
                    <a:cubicBezTo>
                      <a:pt x="f8" y="f46"/>
                      <a:pt x="f55" y="f56"/>
                      <a:pt x="f25" y="f57"/>
                    </a:cubicBezTo>
                    <a:cubicBezTo>
                      <a:pt x="f58" y="f59"/>
                      <a:pt x="f45" y="f60"/>
                      <a:pt x="f45" y="f16"/>
                    </a:cubicBezTo>
                    <a:cubicBezTo>
                      <a:pt x="f45" y="f15"/>
                      <a:pt x="f43" y="f61"/>
                      <a:pt x="f26" y="f11"/>
                    </a:cubicBezTo>
                    <a:lnTo>
                      <a:pt x="f26" y="f10"/>
                    </a:lnTo>
                    <a:cubicBezTo>
                      <a:pt x="f26" y="f62"/>
                      <a:pt x="f52" y="f6"/>
                      <a:pt x="f5" y="f6"/>
                    </a:cubicBezTo>
                    <a:close/>
                    <a:moveTo>
                      <a:pt x="f14" y="f63"/>
                    </a:moveTo>
                    <a:lnTo>
                      <a:pt x="f14" y="f64"/>
                    </a:lnTo>
                    <a:lnTo>
                      <a:pt x="f45" y="f64"/>
                    </a:lnTo>
                    <a:lnTo>
                      <a:pt x="f45" y="f63"/>
                    </a:lnTo>
                    <a:close/>
                    <a:moveTo>
                      <a:pt x="f65" y="f2"/>
                    </a:moveTo>
                    <a:cubicBezTo>
                      <a:pt x="f66" y="f2"/>
                      <a:pt x="f67" y="f68"/>
                      <a:pt x="f69" y="f70"/>
                    </a:cubicBezTo>
                    <a:cubicBezTo>
                      <a:pt x="f71" y="f72"/>
                      <a:pt x="f73" y="f74"/>
                      <a:pt x="f75" y="f22"/>
                    </a:cubicBezTo>
                    <a:cubicBezTo>
                      <a:pt x="f2" y="f76"/>
                      <a:pt x="f77" y="f78"/>
                      <a:pt x="f79" y="f80"/>
                    </a:cubicBezTo>
                    <a:lnTo>
                      <a:pt x="f79" y="f81"/>
                    </a:lnTo>
                    <a:cubicBezTo>
                      <a:pt x="f79" y="f82"/>
                      <a:pt x="f83" y="f84"/>
                      <a:pt x="f85" y="f84"/>
                    </a:cubicBezTo>
                    <a:cubicBezTo>
                      <a:pt x="f86" y="f84"/>
                      <a:pt x="f87" y="f82"/>
                      <a:pt x="f87" y="f81"/>
                    </a:cubicBezTo>
                    <a:lnTo>
                      <a:pt x="f87" y="f80"/>
                    </a:lnTo>
                    <a:cubicBezTo>
                      <a:pt x="f88" y="f89"/>
                      <a:pt x="f90" y="f91"/>
                      <a:pt x="f90" y="f92"/>
                    </a:cubicBezTo>
                    <a:cubicBezTo>
                      <a:pt x="f93" y="f94"/>
                      <a:pt x="f95" y="f2"/>
                      <a:pt x="f6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0" name="Google Shape;10156;p74">
                <a:extLst>
                  <a:ext uri="{FF2B5EF4-FFF2-40B4-BE49-F238E27FC236}">
                    <a16:creationId xmlns:a16="http://schemas.microsoft.com/office/drawing/2014/main" id="{86EA982D-E4E4-2AA4-7AA4-FD0E18D41DC3}"/>
                  </a:ext>
                </a:extLst>
              </p:cNvPr>
              <p:cNvSpPr/>
              <p:nvPr/>
            </p:nvSpPr>
            <p:spPr>
              <a:xfrm>
                <a:off x="7924638" y="3836008"/>
                <a:ext cx="57342" cy="3613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820"/>
                  <a:gd name="f5" fmla="val 379"/>
                  <a:gd name="f6" fmla="val 158"/>
                  <a:gd name="f7" fmla="val 1"/>
                  <a:gd name="f8" fmla="val 189"/>
                  <a:gd name="f9" fmla="val 378"/>
                  <a:gd name="f10" fmla="val 630"/>
                  <a:gd name="f11" fmla="val 190"/>
                  <a:gd name="f12" fmla="val 819"/>
                  <a:gd name="f13" fmla="val 946"/>
                  <a:gd name="f14" fmla="val 1166"/>
                  <a:gd name="f15" fmla="*/ f0 1 1387"/>
                  <a:gd name="f16" fmla="*/ f1 1 820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7"/>
                  <a:gd name="f23" fmla="*/ f20 1 820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7" h="82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3" y="f10"/>
                      <a:pt x="f3" y="f9"/>
                    </a:cubicBezTo>
                    <a:cubicBezTo>
                      <a:pt x="f3" y="f6"/>
                      <a:pt x="f14" y="f2"/>
                      <a:pt x="f13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1" name="Google Shape;10157;p74">
                <a:extLst>
                  <a:ext uri="{FF2B5EF4-FFF2-40B4-BE49-F238E27FC236}">
                    <a16:creationId xmlns:a16="http://schemas.microsoft.com/office/drawing/2014/main" id="{4AFB6502-3A11-9598-5F62-F637039E96A3}"/>
                  </a:ext>
                </a:extLst>
              </p:cNvPr>
              <p:cNvSpPr/>
              <p:nvPr/>
            </p:nvSpPr>
            <p:spPr>
              <a:xfrm>
                <a:off x="8389638" y="3836008"/>
                <a:ext cx="58667" cy="3613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820"/>
                  <a:gd name="f5" fmla="val 442"/>
                  <a:gd name="f6" fmla="val 221"/>
                  <a:gd name="f7" fmla="val 1"/>
                  <a:gd name="f8" fmla="val 189"/>
                  <a:gd name="f9" fmla="val 378"/>
                  <a:gd name="f10" fmla="val 630"/>
                  <a:gd name="f11" fmla="val 819"/>
                  <a:gd name="f12" fmla="val 1009"/>
                  <a:gd name="f13" fmla="val 1230"/>
                  <a:gd name="f14" fmla="val 1387"/>
                  <a:gd name="f15" fmla="val 158"/>
                  <a:gd name="f16" fmla="*/ f0 1 1419"/>
                  <a:gd name="f17" fmla="*/ f1 1 820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820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82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6" y="f11"/>
                      <a:pt x="f5" y="f11"/>
                    </a:cubicBezTo>
                    <a:lnTo>
                      <a:pt x="f12" y="f11"/>
                    </a:lnTo>
                    <a:cubicBezTo>
                      <a:pt x="f13" y="f11"/>
                      <a:pt x="f14" y="f10"/>
                      <a:pt x="f14" y="f9"/>
                    </a:cubicBezTo>
                    <a:cubicBezTo>
                      <a:pt x="f3" y="f15"/>
                      <a:pt x="f13" y="f2"/>
                      <a:pt x="f12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2" name="Google Shape;10158;p74">
                <a:extLst>
                  <a:ext uri="{FF2B5EF4-FFF2-40B4-BE49-F238E27FC236}">
                    <a16:creationId xmlns:a16="http://schemas.microsoft.com/office/drawing/2014/main" id="{53FA80B9-9F50-1949-536D-55102FD3D02B}"/>
                  </a:ext>
                </a:extLst>
              </p:cNvPr>
              <p:cNvSpPr/>
              <p:nvPr/>
            </p:nvSpPr>
            <p:spPr>
              <a:xfrm>
                <a:off x="7994955" y="4002932"/>
                <a:ext cx="53455" cy="53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3"/>
                  <a:gd name="f4" fmla="val 1214"/>
                  <a:gd name="f5" fmla="val 836"/>
                  <a:gd name="f6" fmla="val 1"/>
                  <a:gd name="f7" fmla="val 725"/>
                  <a:gd name="f8" fmla="val 615"/>
                  <a:gd name="f9" fmla="val 40"/>
                  <a:gd name="f10" fmla="val 536"/>
                  <a:gd name="f11" fmla="val 119"/>
                  <a:gd name="f12" fmla="val 158"/>
                  <a:gd name="f13" fmla="val 497"/>
                  <a:gd name="f14" fmla="val 654"/>
                  <a:gd name="f15" fmla="val 938"/>
                  <a:gd name="f16" fmla="val 1096"/>
                  <a:gd name="f17" fmla="val 237"/>
                  <a:gd name="f18" fmla="val 1174"/>
                  <a:gd name="f19" fmla="val 340"/>
                  <a:gd name="f20" fmla="val 442"/>
                  <a:gd name="f21" fmla="val 544"/>
                  <a:gd name="f22" fmla="val 647"/>
                  <a:gd name="f23" fmla="val 1135"/>
                  <a:gd name="f24" fmla="val 686"/>
                  <a:gd name="f25" fmla="val 528"/>
                  <a:gd name="f26" fmla="val 245"/>
                  <a:gd name="f27" fmla="val 1056"/>
                  <a:gd name="f28" fmla="val 946"/>
                  <a:gd name="f29" fmla="*/ f0 1 1293"/>
                  <a:gd name="f30" fmla="*/ f1 1 1214"/>
                  <a:gd name="f31" fmla="val f2"/>
                  <a:gd name="f32" fmla="val f3"/>
                  <a:gd name="f33" fmla="val f4"/>
                  <a:gd name="f34" fmla="+- f33 0 f31"/>
                  <a:gd name="f35" fmla="+- f32 0 f31"/>
                  <a:gd name="f36" fmla="*/ f35 1 1293"/>
                  <a:gd name="f37" fmla="*/ f34 1 1214"/>
                  <a:gd name="f38" fmla="*/ f31 1 f36"/>
                  <a:gd name="f39" fmla="*/ f32 1 f36"/>
                  <a:gd name="f40" fmla="*/ f31 1 f37"/>
                  <a:gd name="f41" fmla="*/ f33 1 f37"/>
                  <a:gd name="f42" fmla="*/ f38 f29 1"/>
                  <a:gd name="f43" fmla="*/ f39 f29 1"/>
                  <a:gd name="f44" fmla="*/ f41 f30 1"/>
                  <a:gd name="f45" fmla="*/ f40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2" t="f45" r="f43" b="f44"/>
                <a:pathLst>
                  <a:path w="1293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6" y="f14"/>
                      <a:pt x="f6" y="f15"/>
                      <a:pt x="f12" y="f16"/>
                    </a:cubicBez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18"/>
                      <a:pt x="f7" y="f16"/>
                    </a:cubicBezTo>
                    <a:lnTo>
                      <a:pt x="f23" y="f24"/>
                    </a:lnTo>
                    <a:cubicBezTo>
                      <a:pt x="f3" y="f25"/>
                      <a:pt x="f3" y="f26"/>
                      <a:pt x="f23" y="f11"/>
                    </a:cubicBezTo>
                    <a:cubicBezTo>
                      <a:pt x="f27" y="f9"/>
                      <a:pt x="f28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3" name="Google Shape;10159;p74">
                <a:extLst>
                  <a:ext uri="{FF2B5EF4-FFF2-40B4-BE49-F238E27FC236}">
                    <a16:creationId xmlns:a16="http://schemas.microsoft.com/office/drawing/2014/main" id="{B27FD735-13BA-8B2D-F5D1-7C02F06909E5}"/>
                  </a:ext>
                </a:extLst>
              </p:cNvPr>
              <p:cNvSpPr/>
              <p:nvPr/>
            </p:nvSpPr>
            <p:spPr>
              <a:xfrm>
                <a:off x="8325840" y="3650321"/>
                <a:ext cx="53419" cy="53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2"/>
                  <a:gd name="f4" fmla="val 1214"/>
                  <a:gd name="f5" fmla="val 835"/>
                  <a:gd name="f6" fmla="val 1"/>
                  <a:gd name="f7" fmla="val 725"/>
                  <a:gd name="f8" fmla="val 614"/>
                  <a:gd name="f9" fmla="val 40"/>
                  <a:gd name="f10" fmla="val 536"/>
                  <a:gd name="f11" fmla="val 119"/>
                  <a:gd name="f12" fmla="val 126"/>
                  <a:gd name="f13" fmla="val 497"/>
                  <a:gd name="f14" fmla="val 654"/>
                  <a:gd name="f15" fmla="val 938"/>
                  <a:gd name="f16" fmla="val 1095"/>
                  <a:gd name="f17" fmla="val 205"/>
                  <a:gd name="f18" fmla="val 1174"/>
                  <a:gd name="f19" fmla="val 315"/>
                  <a:gd name="f20" fmla="val 1213"/>
                  <a:gd name="f21" fmla="val 425"/>
                  <a:gd name="f22" fmla="val 646"/>
                  <a:gd name="f23" fmla="val 1134"/>
                  <a:gd name="f24" fmla="val 686"/>
                  <a:gd name="f25" fmla="val 560"/>
                  <a:gd name="f26" fmla="val 276"/>
                  <a:gd name="f27" fmla="val 1056"/>
                  <a:gd name="f28" fmla="val 945"/>
                  <a:gd name="f29" fmla="*/ f0 1 1292"/>
                  <a:gd name="f30" fmla="*/ f1 1 1214"/>
                  <a:gd name="f31" fmla="val f2"/>
                  <a:gd name="f32" fmla="val f3"/>
                  <a:gd name="f33" fmla="val f4"/>
                  <a:gd name="f34" fmla="+- f33 0 f31"/>
                  <a:gd name="f35" fmla="+- f32 0 f31"/>
                  <a:gd name="f36" fmla="*/ f35 1 1292"/>
                  <a:gd name="f37" fmla="*/ f34 1 1214"/>
                  <a:gd name="f38" fmla="*/ f31 1 f36"/>
                  <a:gd name="f39" fmla="*/ f32 1 f36"/>
                  <a:gd name="f40" fmla="*/ f31 1 f37"/>
                  <a:gd name="f41" fmla="*/ f33 1 f37"/>
                  <a:gd name="f42" fmla="*/ f38 f29 1"/>
                  <a:gd name="f43" fmla="*/ f39 f29 1"/>
                  <a:gd name="f44" fmla="*/ f41 f30 1"/>
                  <a:gd name="f45" fmla="*/ f40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2" t="f45" r="f43" b="f44"/>
                <a:pathLst>
                  <a:path w="1292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2" y="f14"/>
                      <a:pt x="f2" y="f15"/>
                      <a:pt x="f12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10" y="f20"/>
                      <a:pt x="f22" y="f18"/>
                      <a:pt x="f7" y="f16"/>
                    </a:cubicBezTo>
                    <a:lnTo>
                      <a:pt x="f23" y="f24"/>
                    </a:lnTo>
                    <a:cubicBezTo>
                      <a:pt x="f3" y="f25"/>
                      <a:pt x="f3" y="f26"/>
                      <a:pt x="f23" y="f11"/>
                    </a:cubicBezTo>
                    <a:cubicBezTo>
                      <a:pt x="f27" y="f9"/>
                      <a:pt x="f28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4" name="Google Shape;10160;p74">
                <a:extLst>
                  <a:ext uri="{FF2B5EF4-FFF2-40B4-BE49-F238E27FC236}">
                    <a16:creationId xmlns:a16="http://schemas.microsoft.com/office/drawing/2014/main" id="{6A3069B9-FB2D-9AFC-72E1-42D4E886826C}"/>
                  </a:ext>
                </a:extLst>
              </p:cNvPr>
              <p:cNvSpPr/>
              <p:nvPr/>
            </p:nvSpPr>
            <p:spPr>
              <a:xfrm>
                <a:off x="8325840" y="4002932"/>
                <a:ext cx="53419" cy="53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2"/>
                  <a:gd name="f4" fmla="val 1214"/>
                  <a:gd name="f5" fmla="val 425"/>
                  <a:gd name="f6" fmla="val 1"/>
                  <a:gd name="f7" fmla="val 315"/>
                  <a:gd name="f8" fmla="val 205"/>
                  <a:gd name="f9" fmla="val 40"/>
                  <a:gd name="f10" fmla="val 126"/>
                  <a:gd name="f11" fmla="val 119"/>
                  <a:gd name="f12" fmla="val 245"/>
                  <a:gd name="f13" fmla="val 528"/>
                  <a:gd name="f14" fmla="val 686"/>
                  <a:gd name="f15" fmla="val 536"/>
                  <a:gd name="f16" fmla="val 1096"/>
                  <a:gd name="f17" fmla="val 614"/>
                  <a:gd name="f18" fmla="val 1174"/>
                  <a:gd name="f19" fmla="val 725"/>
                  <a:gd name="f20" fmla="val 835"/>
                  <a:gd name="f21" fmla="val 945"/>
                  <a:gd name="f22" fmla="val 1056"/>
                  <a:gd name="f23" fmla="val 1134"/>
                  <a:gd name="f24" fmla="val 938"/>
                  <a:gd name="f25" fmla="val 654"/>
                  <a:gd name="f26" fmla="val 497"/>
                  <a:gd name="f27" fmla="val 646"/>
                  <a:gd name="f28" fmla="*/ f0 1 1292"/>
                  <a:gd name="f29" fmla="*/ f1 1 1214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1292"/>
                  <a:gd name="f36" fmla="*/ f33 1 1214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1292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2" y="f12"/>
                      <a:pt x="f2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18"/>
                      <a:pt x="f23" y="f16"/>
                    </a:cubicBezTo>
                    <a:cubicBezTo>
                      <a:pt x="f3" y="f24"/>
                      <a:pt x="f3" y="f25"/>
                      <a:pt x="f23" y="f26"/>
                    </a:cubicBezTo>
                    <a:lnTo>
                      <a:pt x="f19" y="f11"/>
                    </a:lnTo>
                    <a:cubicBezTo>
                      <a:pt x="f27" y="f9"/>
                      <a:pt x="f15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5" name="Google Shape;10161;p74">
                <a:extLst>
                  <a:ext uri="{FF2B5EF4-FFF2-40B4-BE49-F238E27FC236}">
                    <a16:creationId xmlns:a16="http://schemas.microsoft.com/office/drawing/2014/main" id="{CE2A740C-5A1B-C31B-FAC3-95769EFC25F5}"/>
                  </a:ext>
                </a:extLst>
              </p:cNvPr>
              <p:cNvSpPr/>
              <p:nvPr/>
            </p:nvSpPr>
            <p:spPr>
              <a:xfrm>
                <a:off x="7994955" y="3650321"/>
                <a:ext cx="53455" cy="53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3"/>
                  <a:gd name="f4" fmla="val 1214"/>
                  <a:gd name="f5" fmla="val 442"/>
                  <a:gd name="f6" fmla="val 1"/>
                  <a:gd name="f7" fmla="val 340"/>
                  <a:gd name="f8" fmla="val 237"/>
                  <a:gd name="f9" fmla="val 40"/>
                  <a:gd name="f10" fmla="val 158"/>
                  <a:gd name="f11" fmla="val 119"/>
                  <a:gd name="f12" fmla="val 276"/>
                  <a:gd name="f13" fmla="val 560"/>
                  <a:gd name="f14" fmla="val 686"/>
                  <a:gd name="f15" fmla="val 536"/>
                  <a:gd name="f16" fmla="val 1095"/>
                  <a:gd name="f17" fmla="val 615"/>
                  <a:gd name="f18" fmla="val 1174"/>
                  <a:gd name="f19" fmla="val 725"/>
                  <a:gd name="f20" fmla="val 1213"/>
                  <a:gd name="f21" fmla="val 836"/>
                  <a:gd name="f22" fmla="val 946"/>
                  <a:gd name="f23" fmla="val 1056"/>
                  <a:gd name="f24" fmla="val 1135"/>
                  <a:gd name="f25" fmla="val 938"/>
                  <a:gd name="f26" fmla="val 654"/>
                  <a:gd name="f27" fmla="val 497"/>
                  <a:gd name="f28" fmla="val 647"/>
                  <a:gd name="f29" fmla="val 544"/>
                  <a:gd name="f30" fmla="*/ f0 1 1293"/>
                  <a:gd name="f31" fmla="*/ f1 1 1214"/>
                  <a:gd name="f32" fmla="val f2"/>
                  <a:gd name="f33" fmla="val f3"/>
                  <a:gd name="f34" fmla="val f4"/>
                  <a:gd name="f35" fmla="+- f34 0 f32"/>
                  <a:gd name="f36" fmla="+- f33 0 f32"/>
                  <a:gd name="f37" fmla="*/ f36 1 1293"/>
                  <a:gd name="f38" fmla="*/ f35 1 1214"/>
                  <a:gd name="f39" fmla="*/ f32 1 f37"/>
                  <a:gd name="f40" fmla="*/ f33 1 f37"/>
                  <a:gd name="f41" fmla="*/ f32 1 f38"/>
                  <a:gd name="f42" fmla="*/ f34 1 f38"/>
                  <a:gd name="f43" fmla="*/ f39 f30 1"/>
                  <a:gd name="f44" fmla="*/ f40 f30 1"/>
                  <a:gd name="f45" fmla="*/ f42 f31 1"/>
                  <a:gd name="f46" fmla="*/ f41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1293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3" y="f25"/>
                      <a:pt x="f3" y="f26"/>
                      <a:pt x="f24" y="f27"/>
                    </a:cubicBezTo>
                    <a:lnTo>
                      <a:pt x="f19" y="f11"/>
                    </a:lnTo>
                    <a:cubicBezTo>
                      <a:pt x="f28" y="f9"/>
                      <a:pt x="f29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56" name="Google Shape;10172;p74">
              <a:extLst>
                <a:ext uri="{FF2B5EF4-FFF2-40B4-BE49-F238E27FC236}">
                  <a16:creationId xmlns:a16="http://schemas.microsoft.com/office/drawing/2014/main" id="{8DB8BD8D-1491-AB8D-F791-25A1B9C23789}"/>
                </a:ext>
              </a:extLst>
            </p:cNvPr>
            <p:cNvGrpSpPr/>
            <p:nvPr/>
          </p:nvGrpSpPr>
          <p:grpSpPr>
            <a:xfrm>
              <a:off x="9424967" y="1631792"/>
              <a:ext cx="683990" cy="722284"/>
              <a:chOff x="9424967" y="1631792"/>
              <a:chExt cx="683990" cy="722284"/>
            </a:xfrm>
          </p:grpSpPr>
          <p:sp>
            <p:nvSpPr>
              <p:cNvPr id="57" name="Google Shape;10173;p74">
                <a:extLst>
                  <a:ext uri="{FF2B5EF4-FFF2-40B4-BE49-F238E27FC236}">
                    <a16:creationId xmlns:a16="http://schemas.microsoft.com/office/drawing/2014/main" id="{9584DCC6-D54A-F342-0DC4-8825EA2A5627}"/>
                  </a:ext>
                </a:extLst>
              </p:cNvPr>
              <p:cNvSpPr/>
              <p:nvPr/>
            </p:nvSpPr>
            <p:spPr>
              <a:xfrm>
                <a:off x="9604821" y="1631792"/>
                <a:ext cx="504136" cy="52394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452"/>
                  <a:gd name="f4" fmla="val 9217"/>
                  <a:gd name="f5" fmla="val 3387"/>
                  <a:gd name="f6" fmla="val 836"/>
                  <a:gd name="f7" fmla="val 3497"/>
                  <a:gd name="f8" fmla="val 3607"/>
                  <a:gd name="f9" fmla="val 875"/>
                  <a:gd name="f10" fmla="val 3686"/>
                  <a:gd name="f11" fmla="val 954"/>
                  <a:gd name="f12" fmla="val 3844"/>
                  <a:gd name="f13" fmla="val 1111"/>
                  <a:gd name="f14" fmla="val 1395"/>
                  <a:gd name="f15" fmla="val 1553"/>
                  <a:gd name="f16" fmla="val 1638"/>
                  <a:gd name="f17" fmla="val 3600"/>
                  <a:gd name="f18" fmla="val 1560"/>
                  <a:gd name="f19" fmla="val 3679"/>
                  <a:gd name="f20" fmla="val 1449"/>
                  <a:gd name="f21" fmla="val 3718"/>
                  <a:gd name="f22" fmla="val 1339"/>
                  <a:gd name="f23" fmla="val 1229"/>
                  <a:gd name="f24" fmla="val 1118"/>
                  <a:gd name="f25" fmla="val 1040"/>
                  <a:gd name="f26" fmla="val 882"/>
                  <a:gd name="f27" fmla="val 3443"/>
                  <a:gd name="f28" fmla="val 3159"/>
                  <a:gd name="f29" fmla="val 3002"/>
                  <a:gd name="f30" fmla="val 3088"/>
                  <a:gd name="f31" fmla="val 3166"/>
                  <a:gd name="f32" fmla="val 3277"/>
                  <a:gd name="f33" fmla="val 8081"/>
                  <a:gd name="f34" fmla="val 5530"/>
                  <a:gd name="f35" fmla="val 8191"/>
                  <a:gd name="f36" fmla="val 8302"/>
                  <a:gd name="f37" fmla="val 5569"/>
                  <a:gd name="f38" fmla="val 8380"/>
                  <a:gd name="f39" fmla="val 5648"/>
                  <a:gd name="f40" fmla="val 8538"/>
                  <a:gd name="f41" fmla="val 5806"/>
                  <a:gd name="f42" fmla="val 6089"/>
                  <a:gd name="f43" fmla="val 6247"/>
                  <a:gd name="f44" fmla="val 6333"/>
                  <a:gd name="f45" fmla="val 8295"/>
                  <a:gd name="f46" fmla="val 6254"/>
                  <a:gd name="f47" fmla="val 8358"/>
                  <a:gd name="f48" fmla="val 6143"/>
                  <a:gd name="f49" fmla="val 8389"/>
                  <a:gd name="f50" fmla="val 6033"/>
                  <a:gd name="f51" fmla="val 5923"/>
                  <a:gd name="f52" fmla="val 5813"/>
                  <a:gd name="f53" fmla="val 5734"/>
                  <a:gd name="f54" fmla="val 5576"/>
                  <a:gd name="f55" fmla="val 8137"/>
                  <a:gd name="f56" fmla="val 7853"/>
                  <a:gd name="f57" fmla="val 7696"/>
                  <a:gd name="f58" fmla="val 7782"/>
                  <a:gd name="f59" fmla="val 7861"/>
                  <a:gd name="f60" fmla="val 7971"/>
                  <a:gd name="f61" fmla="val 3414"/>
                  <a:gd name="f62" fmla="val 1"/>
                  <a:gd name="f63" fmla="val 3095"/>
                  <a:gd name="f64" fmla="val 2772"/>
                  <a:gd name="f65" fmla="val 119"/>
                  <a:gd name="f66" fmla="val 2520"/>
                  <a:gd name="f67" fmla="val 355"/>
                  <a:gd name="f68" fmla="val 473"/>
                  <a:gd name="f69" fmla="val 2403"/>
                  <a:gd name="f70" fmla="val 2876"/>
                  <a:gd name="f71" fmla="val 3663"/>
                  <a:gd name="f72" fmla="val 4199"/>
                  <a:gd name="f73" fmla="val 700"/>
                  <a:gd name="f74" fmla="val 4406"/>
                  <a:gd name="f75" fmla="val 1008"/>
                  <a:gd name="f76" fmla="val 4544"/>
                  <a:gd name="f77" fmla="val 1345"/>
                  <a:gd name="f78" fmla="val 1522"/>
                  <a:gd name="f79" fmla="val 1706"/>
                  <a:gd name="f80" fmla="val 4506"/>
                  <a:gd name="f81" fmla="val 1890"/>
                  <a:gd name="f82" fmla="val 4419"/>
                  <a:gd name="f83" fmla="val 4915"/>
                  <a:gd name="f84" fmla="val 7444"/>
                  <a:gd name="f85" fmla="val 4663"/>
                  <a:gd name="f86" fmla="val 7980"/>
                  <a:gd name="f87" fmla="val 4789"/>
                  <a:gd name="f88" fmla="val 8515"/>
                  <a:gd name="f89" fmla="val 5135"/>
                  <a:gd name="f90" fmla="val 8862"/>
                  <a:gd name="f91" fmla="val 5372"/>
                  <a:gd name="f92" fmla="val 9098"/>
                  <a:gd name="f93" fmla="val 5687"/>
                  <a:gd name="f94" fmla="val 9216"/>
                  <a:gd name="f95" fmla="val 6010"/>
                  <a:gd name="f96" fmla="val 6663"/>
                  <a:gd name="f97" fmla="val 6931"/>
                  <a:gd name="f98" fmla="val 8979"/>
                  <a:gd name="f99" fmla="val 6814"/>
                  <a:gd name="f100" fmla="val 6341"/>
                  <a:gd name="f101" fmla="val 5554"/>
                  <a:gd name="f102" fmla="val 5050"/>
                  <a:gd name="f103" fmla="val 8757"/>
                  <a:gd name="f104" fmla="val 4828"/>
                  <a:gd name="f105" fmla="val 8445"/>
                  <a:gd name="f106" fmla="val 4696"/>
                  <a:gd name="f107" fmla="val 8117"/>
                  <a:gd name="f108" fmla="val 7933"/>
                  <a:gd name="f109" fmla="val 7743"/>
                  <a:gd name="f110" fmla="val 4738"/>
                  <a:gd name="f111" fmla="val 7561"/>
                  <a:gd name="f112" fmla="val 4829"/>
                  <a:gd name="f113" fmla="val 4505"/>
                  <a:gd name="f114" fmla="val 1773"/>
                  <a:gd name="f115" fmla="val 4757"/>
                  <a:gd name="f116" fmla="val 1269"/>
                  <a:gd name="f117" fmla="val 4631"/>
                  <a:gd name="f118" fmla="val 733"/>
                  <a:gd name="f119" fmla="val 4285"/>
                  <a:gd name="f120" fmla="val 4048"/>
                  <a:gd name="f121" fmla="val 3733"/>
                  <a:gd name="f122" fmla="*/ f0 1 9452"/>
                  <a:gd name="f123" fmla="*/ f1 1 9217"/>
                  <a:gd name="f124" fmla="val f2"/>
                  <a:gd name="f125" fmla="val f3"/>
                  <a:gd name="f126" fmla="val f4"/>
                  <a:gd name="f127" fmla="+- f126 0 f124"/>
                  <a:gd name="f128" fmla="+- f125 0 f124"/>
                  <a:gd name="f129" fmla="*/ f128 1 9452"/>
                  <a:gd name="f130" fmla="*/ f127 1 9217"/>
                  <a:gd name="f131" fmla="*/ f124 1 f129"/>
                  <a:gd name="f132" fmla="*/ f125 1 f129"/>
                  <a:gd name="f133" fmla="*/ f124 1 f130"/>
                  <a:gd name="f134" fmla="*/ f126 1 f130"/>
                  <a:gd name="f135" fmla="*/ f131 f122 1"/>
                  <a:gd name="f136" fmla="*/ f132 f122 1"/>
                  <a:gd name="f137" fmla="*/ f134 f123 1"/>
                  <a:gd name="f138" fmla="*/ f133 f1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5" t="f138" r="f136" b="f137"/>
                <a:pathLst>
                  <a:path w="9452" h="921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lnTo>
                      <a:pt x="f16" y="f17"/>
                    </a:lnTo>
                    <a:cubicBezTo>
                      <a:pt x="f18" y="f19"/>
                      <a:pt x="f20" y="f21"/>
                      <a:pt x="f22" y="f21"/>
                    </a:cubicBezTo>
                    <a:cubicBezTo>
                      <a:pt x="f23" y="f21"/>
                      <a:pt x="f24" y="f19"/>
                      <a:pt x="f25" y="f17"/>
                    </a:cubicBezTo>
                    <a:cubicBezTo>
                      <a:pt x="f26" y="f27"/>
                      <a:pt x="f26" y="f28"/>
                      <a:pt x="f25" y="f29"/>
                    </a:cubicBezTo>
                    <a:lnTo>
                      <a:pt x="f30" y="f11"/>
                    </a:lnTo>
                    <a:cubicBezTo>
                      <a:pt x="f31" y="f9"/>
                      <a:pt x="f32" y="f6"/>
                      <a:pt x="f5" y="f6"/>
                    </a:cubicBezTo>
                    <a:close/>
                    <a:moveTo>
                      <a:pt x="f33" y="f34"/>
                    </a:moveTo>
                    <a:cubicBezTo>
                      <a:pt x="f35" y="f34"/>
                      <a:pt x="f36" y="f37"/>
                      <a:pt x="f38" y="f39"/>
                    </a:cubicBezTo>
                    <a:cubicBezTo>
                      <a:pt x="f40" y="f41"/>
                      <a:pt x="f40" y="f42"/>
                      <a:pt x="f38" y="f43"/>
                    </a:cubicBezTo>
                    <a:lnTo>
                      <a:pt x="f44" y="f45"/>
                    </a:lnTo>
                    <a:cubicBezTo>
                      <a:pt x="f46" y="f47"/>
                      <a:pt x="f48" y="f49"/>
                      <a:pt x="f50" y="f49"/>
                    </a:cubicBezTo>
                    <a:cubicBezTo>
                      <a:pt x="f51" y="f49"/>
                      <a:pt x="f52" y="f47"/>
                      <a:pt x="f53" y="f45"/>
                    </a:cubicBezTo>
                    <a:cubicBezTo>
                      <a:pt x="f54" y="f55"/>
                      <a:pt x="f54" y="f56"/>
                      <a:pt x="f53" y="f57"/>
                    </a:cubicBezTo>
                    <a:lnTo>
                      <a:pt x="f58" y="f39"/>
                    </a:lnTo>
                    <a:cubicBezTo>
                      <a:pt x="f59" y="f37"/>
                      <a:pt x="f60" y="f34"/>
                      <a:pt x="f33" y="f34"/>
                    </a:cubicBezTo>
                    <a:close/>
                    <a:moveTo>
                      <a:pt x="f61" y="f62"/>
                    </a:moveTo>
                    <a:cubicBezTo>
                      <a:pt x="f63" y="f62"/>
                      <a:pt x="f64" y="f65"/>
                      <a:pt x="f66" y="f67"/>
                    </a:cubicBezTo>
                    <a:lnTo>
                      <a:pt x="f68" y="f69"/>
                    </a:lnTo>
                    <a:cubicBezTo>
                      <a:pt x="f2" y="f70"/>
                      <a:pt x="f2" y="f71"/>
                      <a:pt x="f68" y="f72"/>
                    </a:cubicBezTo>
                    <a:cubicBezTo>
                      <a:pt x="f73" y="f74"/>
                      <a:pt x="f75" y="f76"/>
                      <a:pt x="f77" y="f76"/>
                    </a:cubicBezTo>
                    <a:cubicBezTo>
                      <a:pt x="f78" y="f76"/>
                      <a:pt x="f79" y="f80"/>
                      <a:pt x="f81" y="f82"/>
                    </a:cubicBezTo>
                    <a:lnTo>
                      <a:pt x="f83" y="f84"/>
                    </a:lnTo>
                    <a:cubicBezTo>
                      <a:pt x="f85" y="f86"/>
                      <a:pt x="f87" y="f88"/>
                      <a:pt x="f89" y="f90"/>
                    </a:cubicBezTo>
                    <a:cubicBezTo>
                      <a:pt x="f91" y="f92"/>
                      <a:pt x="f93" y="f94"/>
                      <a:pt x="f95" y="f94"/>
                    </a:cubicBezTo>
                    <a:cubicBezTo>
                      <a:pt x="f44" y="f94"/>
                      <a:pt x="f96" y="f92"/>
                      <a:pt x="f97" y="f90"/>
                    </a:cubicBezTo>
                    <a:lnTo>
                      <a:pt x="f98" y="f99"/>
                    </a:lnTo>
                    <a:cubicBezTo>
                      <a:pt x="f3" y="f100"/>
                      <a:pt x="f3" y="f101"/>
                      <a:pt x="f98" y="f102"/>
                    </a:cubicBezTo>
                    <a:cubicBezTo>
                      <a:pt x="f103" y="f104"/>
                      <a:pt x="f105" y="f106"/>
                      <a:pt x="f107" y="f106"/>
                    </a:cubicBezTo>
                    <a:cubicBezTo>
                      <a:pt x="f108" y="f106"/>
                      <a:pt x="f109" y="f110"/>
                      <a:pt x="f111" y="f112"/>
                    </a:cubicBezTo>
                    <a:lnTo>
                      <a:pt x="f113" y="f114"/>
                    </a:lnTo>
                    <a:cubicBezTo>
                      <a:pt x="f115" y="f116"/>
                      <a:pt x="f117" y="f118"/>
                      <a:pt x="f119" y="f67"/>
                    </a:cubicBezTo>
                    <a:cubicBezTo>
                      <a:pt x="f120" y="f65"/>
                      <a:pt x="f121" y="f62"/>
                      <a:pt x="f61" y="f6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8" name="Google Shape;10174;p74">
                <a:extLst>
                  <a:ext uri="{FF2B5EF4-FFF2-40B4-BE49-F238E27FC236}">
                    <a16:creationId xmlns:a16="http://schemas.microsoft.com/office/drawing/2014/main" id="{42647ACC-B844-7B1C-FBBD-CEB6023A8613}"/>
                  </a:ext>
                </a:extLst>
              </p:cNvPr>
              <p:cNvSpPr/>
              <p:nvPr/>
            </p:nvSpPr>
            <p:spPr>
              <a:xfrm>
                <a:off x="9424967" y="1951036"/>
                <a:ext cx="378159" cy="4030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90"/>
                  <a:gd name="f4" fmla="val 5325"/>
                  <a:gd name="f5" fmla="val 1"/>
                  <a:gd name="f6" fmla="val 4160"/>
                  <a:gd name="f7" fmla="val 1166"/>
                  <a:gd name="f8" fmla="val 4081"/>
                  <a:gd name="f9" fmla="val 1088"/>
                  <a:gd name="f10" fmla="val 3971"/>
                  <a:gd name="f11" fmla="val 1048"/>
                  <a:gd name="f12" fmla="val 3860"/>
                  <a:gd name="f13" fmla="val 3750"/>
                  <a:gd name="f14" fmla="val 3640"/>
                  <a:gd name="f15" fmla="val 3561"/>
                  <a:gd name="f16" fmla="val 474"/>
                  <a:gd name="f17" fmla="val 4254"/>
                  <a:gd name="f18" fmla="val 159"/>
                  <a:gd name="f19" fmla="val 4569"/>
                  <a:gd name="f20" fmla="val 4947"/>
                  <a:gd name="f21" fmla="val 5419"/>
                  <a:gd name="f22" fmla="val 5861"/>
                  <a:gd name="f23" fmla="val 6302"/>
                  <a:gd name="f24" fmla="val 6617"/>
                  <a:gd name="f25" fmla="val 789"/>
                  <a:gd name="f26" fmla="val 6932"/>
                  <a:gd name="f27" fmla="val 1214"/>
                  <a:gd name="f28" fmla="val 7089"/>
                  <a:gd name="f29" fmla="val 1639"/>
                  <a:gd name="f30" fmla="val 2065"/>
                  <a:gd name="f31" fmla="val 2490"/>
                  <a:gd name="f32" fmla="val 2805"/>
                  <a:gd name="f33" fmla="val 5892"/>
                  <a:gd name="f34" fmla="val 3529"/>
                  <a:gd name="f35" fmla="val 6081"/>
                  <a:gd name="f36" fmla="val 3372"/>
                  <a:gd name="f37" fmla="val 3088"/>
                  <a:gd name="f38" fmla="val 5924"/>
                  <a:gd name="f39" fmla="val 2931"/>
                  <a:gd name="f40" fmla="val 1765"/>
                  <a:gd name="f41" fmla="*/ f0 1 7090"/>
                  <a:gd name="f42" fmla="*/ f1 1 7090"/>
                  <a:gd name="f43" fmla="val f2"/>
                  <a:gd name="f44" fmla="val f3"/>
                  <a:gd name="f45" fmla="+- f44 0 f43"/>
                  <a:gd name="f46" fmla="*/ f45 1 7090"/>
                  <a:gd name="f47" fmla="*/ f43 1 f46"/>
                  <a:gd name="f48" fmla="*/ f44 1 f46"/>
                  <a:gd name="f49" fmla="*/ f47 f41 1"/>
                  <a:gd name="f50" fmla="*/ f48 f41 1"/>
                  <a:gd name="f51" fmla="*/ f48 f42 1"/>
                  <a:gd name="f52" fmla="*/ f47 f4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9" t="f52" r="f50" b="f51"/>
                <a:pathLst>
                  <a:path w="7090" h="7090">
                    <a:moveTo>
                      <a:pt x="f4" y="f5"/>
                    </a:moveTo>
                    <a:lnTo>
                      <a:pt x="f6" y="f7"/>
                    </a:lnTo>
                    <a:cubicBezTo>
                      <a:pt x="f8" y="f9"/>
                      <a:pt x="f10" y="f11"/>
                      <a:pt x="f12" y="f11"/>
                    </a:cubicBezTo>
                    <a:cubicBezTo>
                      <a:pt x="f13" y="f11"/>
                      <a:pt x="f14" y="f9"/>
                      <a:pt x="f15" y="f7"/>
                    </a:cubicBezTo>
                    <a:lnTo>
                      <a:pt x="f16" y="f17"/>
                    </a:lnTo>
                    <a:cubicBezTo>
                      <a:pt x="f18" y="f19"/>
                      <a:pt x="f5" y="f20"/>
                      <a:pt x="f5" y="f21"/>
                    </a:cubicBezTo>
                    <a:cubicBezTo>
                      <a:pt x="f5" y="f22"/>
                      <a:pt x="f18" y="f23"/>
                      <a:pt x="f16" y="f24"/>
                    </a:cubicBez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26"/>
                      <a:pt x="f32" y="f24"/>
                    </a:cubicBezTo>
                    <a:lnTo>
                      <a:pt x="f33" y="f34"/>
                    </a:lnTo>
                    <a:cubicBezTo>
                      <a:pt x="f35" y="f36"/>
                      <a:pt x="f35" y="f37"/>
                      <a:pt x="f38" y="f39"/>
                    </a:cubicBezTo>
                    <a:lnTo>
                      <a:pt x="f3" y="f40"/>
                    </a:lnTo>
                    <a:lnTo>
                      <a:pt x="f4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9" name="Google Shape;10175;p74">
                <a:extLst>
                  <a:ext uri="{FF2B5EF4-FFF2-40B4-BE49-F238E27FC236}">
                    <a16:creationId xmlns:a16="http://schemas.microsoft.com/office/drawing/2014/main" id="{AD2D1ED0-C343-6DBB-B4F3-5FA797250DE2}"/>
                  </a:ext>
                </a:extLst>
              </p:cNvPr>
              <p:cNvSpPr/>
              <p:nvPr/>
            </p:nvSpPr>
            <p:spPr>
              <a:xfrm>
                <a:off x="9705633" y="2212527"/>
                <a:ext cx="396611" cy="14154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436"/>
                  <a:gd name="f4" fmla="val 2490"/>
                  <a:gd name="f5" fmla="val 2048"/>
                  <a:gd name="f6" fmla="val 1355"/>
                  <a:gd name="f7" fmla="val 819"/>
                  <a:gd name="f8" fmla="val 536"/>
                  <a:gd name="f9" fmla="val 1229"/>
                  <a:gd name="f10" fmla="val 1639"/>
                  <a:gd name="f11" fmla="val 410"/>
                  <a:gd name="f12" fmla="val 189"/>
                  <a:gd name="f13" fmla="val 1859"/>
                  <a:gd name="f14" fmla="val 2269"/>
                  <a:gd name="f15" fmla="val 2489"/>
                  <a:gd name="f16" fmla="val 7026"/>
                  <a:gd name="f17" fmla="val 7278"/>
                  <a:gd name="f18" fmla="val 7435"/>
                  <a:gd name="f19" fmla="val 7246"/>
                  <a:gd name="f20" fmla="val 6994"/>
                  <a:gd name="f21" fmla="val 6616"/>
                  <a:gd name="f22" fmla="val 6049"/>
                  <a:gd name="f23" fmla="val 5356"/>
                  <a:gd name="f24" fmla="*/ f0 1 7436"/>
                  <a:gd name="f25" fmla="*/ f1 1 2490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7436"/>
                  <a:gd name="f32" fmla="*/ f29 1 2490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7436" h="249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2" y="f13"/>
                      <a:pt x="f2" y="f5"/>
                    </a:cubicBezTo>
                    <a:cubicBezTo>
                      <a:pt x="f2" y="f14"/>
                      <a:pt x="f12" y="f15"/>
                      <a:pt x="f11" y="f15"/>
                    </a:cubicBezTo>
                    <a:lnTo>
                      <a:pt x="f16" y="f15"/>
                    </a:lnTo>
                    <a:cubicBezTo>
                      <a:pt x="f17" y="f15"/>
                      <a:pt x="f18" y="f14"/>
                      <a:pt x="f18" y="f5"/>
                    </a:cubicBezTo>
                    <a:cubicBezTo>
                      <a:pt x="f18" y="f13"/>
                      <a:pt x="f19" y="f10"/>
                      <a:pt x="f20" y="f10"/>
                    </a:cubicBezTo>
                    <a:lnTo>
                      <a:pt x="f21" y="f10"/>
                    </a:lnTo>
                    <a:lnTo>
                      <a:pt x="f21" y="f9"/>
                    </a:lnTo>
                    <a:cubicBezTo>
                      <a:pt x="f21" y="f8"/>
                      <a:pt x="f22" y="f2"/>
                      <a:pt x="f23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0" name="Google Shape;10184;p74">
              <a:extLst>
                <a:ext uri="{FF2B5EF4-FFF2-40B4-BE49-F238E27FC236}">
                  <a16:creationId xmlns:a16="http://schemas.microsoft.com/office/drawing/2014/main" id="{21F69E96-7E2E-6500-1835-92D647FAB36D}"/>
                </a:ext>
              </a:extLst>
            </p:cNvPr>
            <p:cNvGrpSpPr/>
            <p:nvPr/>
          </p:nvGrpSpPr>
          <p:grpSpPr>
            <a:xfrm>
              <a:off x="4275844" y="3638745"/>
              <a:ext cx="523676" cy="559530"/>
              <a:chOff x="4275844" y="3638745"/>
              <a:chExt cx="523676" cy="559530"/>
            </a:xfrm>
          </p:grpSpPr>
          <p:sp>
            <p:nvSpPr>
              <p:cNvPr id="61" name="Google Shape;10185;p74">
                <a:extLst>
                  <a:ext uri="{FF2B5EF4-FFF2-40B4-BE49-F238E27FC236}">
                    <a16:creationId xmlns:a16="http://schemas.microsoft.com/office/drawing/2014/main" id="{F087064E-E4F7-1E75-6C5B-303DBE8196E2}"/>
                  </a:ext>
                </a:extLst>
              </p:cNvPr>
              <p:cNvSpPr/>
              <p:nvPr/>
            </p:nvSpPr>
            <p:spPr>
              <a:xfrm>
                <a:off x="4275844" y="3638745"/>
                <a:ext cx="523676" cy="5595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66"/>
                  <a:gd name="f4" fmla="val 12698"/>
                  <a:gd name="f5" fmla="val 379"/>
                  <a:gd name="f6" fmla="val 1"/>
                  <a:gd name="f7" fmla="val 158"/>
                  <a:gd name="f8" fmla="val 190"/>
                  <a:gd name="f9" fmla="val 410"/>
                  <a:gd name="f10" fmla="val 12256"/>
                  <a:gd name="f11" fmla="val 12508"/>
                  <a:gd name="f12" fmla="val 12697"/>
                  <a:gd name="f13" fmla="val 12477"/>
                  <a:gd name="f14" fmla="val 12634"/>
                  <a:gd name="f15" fmla="val 12067"/>
                  <a:gd name="f16" fmla="val 11878"/>
                  <a:gd name="f17" fmla="val 820"/>
                  <a:gd name="f18" fmla="val 631"/>
                  <a:gd name="f19" fmla="*/ f0 1 12666"/>
                  <a:gd name="f20" fmla="*/ f1 1 12698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12666"/>
                  <a:gd name="f27" fmla="*/ f24 1 12698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12666" h="12698">
                    <a:moveTo>
                      <a:pt x="f5" y="f6"/>
                    </a:moveTo>
                    <a:cubicBezTo>
                      <a:pt x="f7" y="f6"/>
                      <a:pt x="f6" y="f8"/>
                      <a:pt x="f6" y="f9"/>
                    </a:cubicBezTo>
                    <a:lnTo>
                      <a:pt x="f6" y="f10"/>
                    </a:lnTo>
                    <a:cubicBezTo>
                      <a:pt x="f6" y="f11"/>
                      <a:pt x="f8" y="f12"/>
                      <a:pt x="f5" y="f12"/>
                    </a:cubicBezTo>
                    <a:lnTo>
                      <a:pt x="f10" y="f12"/>
                    </a:lnTo>
                    <a:cubicBezTo>
                      <a:pt x="f13" y="f12"/>
                      <a:pt x="f3" y="f11"/>
                      <a:pt x="f3" y="f10"/>
                    </a:cubicBezTo>
                    <a:cubicBezTo>
                      <a:pt x="f14" y="f15"/>
                      <a:pt x="f13" y="f16"/>
                      <a:pt x="f10" y="f16"/>
                    </a:cubicBezTo>
                    <a:lnTo>
                      <a:pt x="f17" y="f16"/>
                    </a:lnTo>
                    <a:lnTo>
                      <a:pt x="f17" y="f9"/>
                    </a:lnTo>
                    <a:cubicBezTo>
                      <a:pt x="f17" y="f7"/>
                      <a:pt x="f18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2" name="Google Shape;10186;p74">
                <a:extLst>
                  <a:ext uri="{FF2B5EF4-FFF2-40B4-BE49-F238E27FC236}">
                    <a16:creationId xmlns:a16="http://schemas.microsoft.com/office/drawing/2014/main" id="{5AAC1D2E-C7FB-E962-DE61-6E0D0171F179}"/>
                  </a:ext>
                </a:extLst>
              </p:cNvPr>
              <p:cNvSpPr/>
              <p:nvPr/>
            </p:nvSpPr>
            <p:spPr>
              <a:xfrm>
                <a:off x="4348813" y="3797027"/>
                <a:ext cx="450698" cy="26381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901"/>
                  <a:gd name="f4" fmla="val 5987"/>
                  <a:gd name="f5" fmla="val 9641"/>
                  <a:gd name="f6" fmla="val 8979"/>
                  <a:gd name="f7" fmla="val 8444"/>
                  <a:gd name="f8" fmla="val 536"/>
                  <a:gd name="f9" fmla="val 1229"/>
                  <a:gd name="f10" fmla="val 1418"/>
                  <a:gd name="f11" fmla="val 8475"/>
                  <a:gd name="f12" fmla="val 1575"/>
                  <a:gd name="f13" fmla="val 8538"/>
                  <a:gd name="f14" fmla="val 1733"/>
                  <a:gd name="f15" fmla="val 6900"/>
                  <a:gd name="f16" fmla="val 3403"/>
                  <a:gd name="f17" fmla="val 6742"/>
                  <a:gd name="f18" fmla="val 3308"/>
                  <a:gd name="f19" fmla="val 6553"/>
                  <a:gd name="f20" fmla="val 3277"/>
                  <a:gd name="f21" fmla="val 6396"/>
                  <a:gd name="f22" fmla="val 6238"/>
                  <a:gd name="f23" fmla="val 6018"/>
                  <a:gd name="f24" fmla="val 5860"/>
                  <a:gd name="f25" fmla="val 5041"/>
                  <a:gd name="f26" fmla="val 2552"/>
                  <a:gd name="f27" fmla="val 5136"/>
                  <a:gd name="f28" fmla="val 2395"/>
                  <a:gd name="f29" fmla="val 5167"/>
                  <a:gd name="f30" fmla="val 2206"/>
                  <a:gd name="f31" fmla="val 2048"/>
                  <a:gd name="f32" fmla="val 1386"/>
                  <a:gd name="f33" fmla="val 4600"/>
                  <a:gd name="f34" fmla="val 819"/>
                  <a:gd name="f35" fmla="val 3938"/>
                  <a:gd name="f36" fmla="val 2710"/>
                  <a:gd name="f37" fmla="val 2237"/>
                  <a:gd name="f38" fmla="val 2773"/>
                  <a:gd name="f39" fmla="val 2836"/>
                  <a:gd name="f40" fmla="val 3655"/>
                  <a:gd name="f41" fmla="val 3592"/>
                  <a:gd name="f42" fmla="val 3560"/>
                  <a:gd name="f43" fmla="val 567"/>
                  <a:gd name="f44" fmla="val 4096"/>
                  <a:gd name="f45" fmla="val 4757"/>
                  <a:gd name="f46" fmla="val 5451"/>
                  <a:gd name="f47" fmla="val 5986"/>
                  <a:gd name="f48" fmla="val 1891"/>
                  <a:gd name="f49" fmla="val 2458"/>
                  <a:gd name="f50" fmla="val 4568"/>
                  <a:gd name="f51" fmla="val 4411"/>
                  <a:gd name="f52" fmla="val 2332"/>
                  <a:gd name="f53" fmla="val 4253"/>
                  <a:gd name="f54" fmla="val 3434"/>
                  <a:gd name="f55" fmla="val 3151"/>
                  <a:gd name="f56" fmla="val 3214"/>
                  <a:gd name="f57" fmla="val 3781"/>
                  <a:gd name="f58" fmla="val 4285"/>
                  <a:gd name="f59" fmla="val 4442"/>
                  <a:gd name="f60" fmla="val 5293"/>
                  <a:gd name="f61" fmla="val 3970"/>
                  <a:gd name="f62" fmla="val 5199"/>
                  <a:gd name="f63" fmla="val 4127"/>
                  <a:gd name="f64" fmla="val 4348"/>
                  <a:gd name="f65" fmla="val 4505"/>
                  <a:gd name="f66" fmla="val 5703"/>
                  <a:gd name="f67" fmla="val 7057"/>
                  <a:gd name="f68" fmla="val 7593"/>
                  <a:gd name="f69" fmla="val 7561"/>
                  <a:gd name="f70" fmla="val 7498"/>
                  <a:gd name="f71" fmla="val 9137"/>
                  <a:gd name="f72" fmla="val 9294"/>
                  <a:gd name="f73" fmla="val 9483"/>
                  <a:gd name="f74" fmla="val 10334"/>
                  <a:gd name="f75" fmla="val 1890"/>
                  <a:gd name="f76" fmla="*/ f0 1 10901"/>
                  <a:gd name="f77" fmla="*/ f1 1 5987"/>
                  <a:gd name="f78" fmla="val f2"/>
                  <a:gd name="f79" fmla="val f3"/>
                  <a:gd name="f80" fmla="val f4"/>
                  <a:gd name="f81" fmla="+- f80 0 f78"/>
                  <a:gd name="f82" fmla="+- f79 0 f78"/>
                  <a:gd name="f83" fmla="*/ f82 1 10901"/>
                  <a:gd name="f84" fmla="*/ f81 1 5987"/>
                  <a:gd name="f85" fmla="*/ f78 1 f83"/>
                  <a:gd name="f86" fmla="*/ f79 1 f83"/>
                  <a:gd name="f87" fmla="*/ f78 1 f84"/>
                  <a:gd name="f88" fmla="*/ f80 1 f84"/>
                  <a:gd name="f89" fmla="*/ f85 f76 1"/>
                  <a:gd name="f90" fmla="*/ f86 f76 1"/>
                  <a:gd name="f91" fmla="*/ f88 f77 1"/>
                  <a:gd name="f92" fmla="*/ f87 f7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9" t="f92" r="f90" b="f91"/>
                <a:pathLst>
                  <a:path w="10901" h="5987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13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27" y="f28"/>
                      <a:pt x="f29" y="f30"/>
                      <a:pt x="f29" y="f31"/>
                    </a:cubicBezTo>
                    <a:cubicBezTo>
                      <a:pt x="f29" y="f32"/>
                      <a:pt x="f33" y="f34"/>
                      <a:pt x="f35" y="f34"/>
                    </a:cubicBezTo>
                    <a:cubicBezTo>
                      <a:pt x="f20" y="f34"/>
                      <a:pt x="f36" y="f32"/>
                      <a:pt x="f36" y="f31"/>
                    </a:cubicBezTo>
                    <a:cubicBezTo>
                      <a:pt x="f36" y="f37"/>
                      <a:pt x="f38" y="f28"/>
                      <a:pt x="f39" y="f26"/>
                    </a:cubicBezTo>
                    <a:lnTo>
                      <a:pt x="f14" y="f40"/>
                    </a:lnTo>
                    <a:cubicBezTo>
                      <a:pt x="f12" y="f41"/>
                      <a:pt x="f32" y="f42"/>
                      <a:pt x="f9" y="f42"/>
                    </a:cubicBezTo>
                    <a:cubicBezTo>
                      <a:pt x="f43" y="f42"/>
                      <a:pt x="f2" y="f44"/>
                      <a:pt x="f2" y="f45"/>
                    </a:cubicBezTo>
                    <a:cubicBezTo>
                      <a:pt x="f2" y="f46"/>
                      <a:pt x="f43" y="f47"/>
                      <a:pt x="f9" y="f47"/>
                    </a:cubicBezTo>
                    <a:cubicBezTo>
                      <a:pt x="f48" y="f47"/>
                      <a:pt x="f49" y="f46"/>
                      <a:pt x="f49" y="f45"/>
                    </a:cubicBezTo>
                    <a:cubicBezTo>
                      <a:pt x="f49" y="f50"/>
                      <a:pt x="f28" y="f51"/>
                      <a:pt x="f52" y="f53"/>
                    </a:cubicBezTo>
                    <a:lnTo>
                      <a:pt x="f54" y="f55"/>
                    </a:lnTo>
                    <a:cubicBezTo>
                      <a:pt x="f41" y="f56"/>
                      <a:pt x="f57" y="f20"/>
                      <a:pt x="f35" y="f20"/>
                    </a:cubicBezTo>
                    <a:cubicBezTo>
                      <a:pt x="f44" y="f20"/>
                      <a:pt x="f58" y="f56"/>
                      <a:pt x="f59" y="f55"/>
                    </a:cubicBezTo>
                    <a:lnTo>
                      <a:pt x="f60" y="f61"/>
                    </a:lnTo>
                    <a:cubicBezTo>
                      <a:pt x="f62" y="f63"/>
                      <a:pt x="f29" y="f64"/>
                      <a:pt x="f29" y="f65"/>
                    </a:cubicBezTo>
                    <a:cubicBezTo>
                      <a:pt x="f29" y="f29"/>
                      <a:pt x="f66" y="f66"/>
                      <a:pt x="f21" y="f66"/>
                    </a:cubicBezTo>
                    <a:cubicBezTo>
                      <a:pt x="f67" y="f66"/>
                      <a:pt x="f68" y="f29"/>
                      <a:pt x="f68" y="f65"/>
                    </a:cubicBezTo>
                    <a:cubicBezTo>
                      <a:pt x="f68" y="f58"/>
                      <a:pt x="f69" y="f63"/>
                      <a:pt x="f70" y="f61"/>
                    </a:cubicBezTo>
                    <a:lnTo>
                      <a:pt x="f71" y="f52"/>
                    </a:lnTo>
                    <a:cubicBezTo>
                      <a:pt x="f72" y="f28"/>
                      <a:pt x="f73" y="f49"/>
                      <a:pt x="f5" y="f49"/>
                    </a:cubicBezTo>
                    <a:cubicBezTo>
                      <a:pt x="f74" y="f49"/>
                      <a:pt x="f3" y="f75"/>
                      <a:pt x="f3" y="f9"/>
                    </a:cubicBezTo>
                    <a:cubicBezTo>
                      <a:pt x="f3" y="f8"/>
                      <a:pt x="f74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63" name="Google Shape;10189;p74">
              <a:extLst>
                <a:ext uri="{FF2B5EF4-FFF2-40B4-BE49-F238E27FC236}">
                  <a16:creationId xmlns:a16="http://schemas.microsoft.com/office/drawing/2014/main" id="{AD3304DA-5D27-C48C-8E2C-C688A1A62EA3}"/>
                </a:ext>
              </a:extLst>
            </p:cNvPr>
            <p:cNvSpPr/>
            <p:nvPr/>
          </p:nvSpPr>
          <p:spPr>
            <a:xfrm>
              <a:off x="8747955" y="3717612"/>
              <a:ext cx="526282" cy="4373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29"/>
                <a:gd name="f4" fmla="val 9925"/>
                <a:gd name="f5" fmla="val 925"/>
                <a:gd name="f6" fmla="val 3644"/>
                <a:gd name="f7" fmla="val 944"/>
                <a:gd name="f8" fmla="val 963"/>
                <a:gd name="f9" fmla="val 3648"/>
                <a:gd name="f10" fmla="val 978"/>
                <a:gd name="f11" fmla="val 3655"/>
                <a:gd name="f12" fmla="val 1608"/>
                <a:gd name="f13" fmla="val 3970"/>
                <a:gd name="f14" fmla="val 5924"/>
                <a:gd name="f15" fmla="val 6239"/>
                <a:gd name="f16" fmla="val 960"/>
                <a:gd name="f17" fmla="val 6256"/>
                <a:gd name="f18" fmla="val 937"/>
                <a:gd name="f19" fmla="val 6264"/>
                <a:gd name="f20" fmla="val 914"/>
                <a:gd name="f21" fmla="val 854"/>
                <a:gd name="f22" fmla="val 788"/>
                <a:gd name="f23" fmla="val 6212"/>
                <a:gd name="f24" fmla="val 6144"/>
                <a:gd name="f25" fmla="val 3781"/>
                <a:gd name="f26" fmla="val 3685"/>
                <a:gd name="f27" fmla="val 862"/>
                <a:gd name="f28" fmla="val 4128"/>
                <a:gd name="f29" fmla="val 7184"/>
                <a:gd name="f30" fmla="val 6963"/>
                <a:gd name="f31" fmla="val 8035"/>
                <a:gd name="f32" fmla="val 6648"/>
                <a:gd name="f33" fmla="val 8507"/>
                <a:gd name="f34" fmla="val 6176"/>
                <a:gd name="f35" fmla="val 8759"/>
                <a:gd name="f36" fmla="val 5640"/>
                <a:gd name="f37" fmla="val 4821"/>
                <a:gd name="f38" fmla="val 4097"/>
                <a:gd name="f39" fmla="val 8066"/>
                <a:gd name="f40" fmla="val 11374"/>
                <a:gd name="f41" fmla="val 820"/>
                <a:gd name="f42" fmla="val 11626"/>
                <a:gd name="f43" fmla="val 11815"/>
                <a:gd name="f44" fmla="val 1009"/>
                <a:gd name="f45" fmla="val 1198"/>
                <a:gd name="f46" fmla="val 8665"/>
                <a:gd name="f47" fmla="val 8885"/>
                <a:gd name="f48" fmla="val 9043"/>
                <a:gd name="f49" fmla="val 11154"/>
                <a:gd name="f50" fmla="val 10996"/>
                <a:gd name="f51" fmla="val 8854"/>
                <a:gd name="f52" fmla="val 977"/>
                <a:gd name="f53" fmla="val 11185"/>
                <a:gd name="f54" fmla="val 11437"/>
                <a:gd name="f55" fmla="val 1"/>
                <a:gd name="f56" fmla="val 10870"/>
                <a:gd name="f57" fmla="val 10366"/>
                <a:gd name="f58" fmla="val 379"/>
                <a:gd name="f59" fmla="val 10240"/>
                <a:gd name="f60" fmla="val 883"/>
                <a:gd name="f61" fmla="val 2080"/>
                <a:gd name="f62" fmla="val 3246"/>
                <a:gd name="f63" fmla="val 1387"/>
                <a:gd name="f64" fmla="val 2899"/>
                <a:gd name="f65" fmla="val 1251"/>
                <a:gd name="f66" fmla="val 2831"/>
                <a:gd name="f67" fmla="val 1109"/>
                <a:gd name="f68" fmla="val 2800"/>
                <a:gd name="f69" fmla="val 970"/>
                <a:gd name="f70" fmla="val 466"/>
                <a:gd name="f71" fmla="val 3213"/>
                <a:gd name="f72" fmla="val 6687"/>
                <a:gd name="f73" fmla="val 465"/>
                <a:gd name="f74" fmla="val 7095"/>
                <a:gd name="f75" fmla="val 983"/>
                <a:gd name="f76" fmla="val 1127"/>
                <a:gd name="f77" fmla="val 1275"/>
                <a:gd name="f78" fmla="val 7063"/>
                <a:gd name="f79" fmla="val 1419"/>
                <a:gd name="f80" fmla="val 6995"/>
                <a:gd name="f81" fmla="val 2143"/>
                <a:gd name="f82" fmla="val 3340"/>
                <a:gd name="f83" fmla="val 3151"/>
                <a:gd name="f84" fmla="val 8444"/>
                <a:gd name="f85" fmla="val 4286"/>
                <a:gd name="f86" fmla="val 9641"/>
                <a:gd name="f87" fmla="val 5672"/>
                <a:gd name="f88" fmla="val 6585"/>
                <a:gd name="f89" fmla="val 7405"/>
                <a:gd name="f90" fmla="val 9074"/>
                <a:gd name="f91" fmla="val 7814"/>
                <a:gd name="f92" fmla="val 8287"/>
                <a:gd name="f93" fmla="val 10271"/>
                <a:gd name="f94" fmla="val 9011"/>
                <a:gd name="f95" fmla="val 10429"/>
                <a:gd name="f96" fmla="val 9515"/>
                <a:gd name="f97" fmla="val 10902"/>
                <a:gd name="f98" fmla="val 11469"/>
                <a:gd name="f99" fmla="val 12130"/>
                <a:gd name="f100" fmla="val 9358"/>
                <a:gd name="f101" fmla="val 8696"/>
                <a:gd name="f102" fmla="val 1261"/>
                <a:gd name="f103" fmla="val 12634"/>
                <a:gd name="f104" fmla="val 536"/>
                <a:gd name="f105" fmla="val 12099"/>
                <a:gd name="f106" fmla="*/ f0 1 12729"/>
                <a:gd name="f107" fmla="*/ f1 1 9925"/>
                <a:gd name="f108" fmla="val f2"/>
                <a:gd name="f109" fmla="val f3"/>
                <a:gd name="f110" fmla="val f4"/>
                <a:gd name="f111" fmla="+- f110 0 f108"/>
                <a:gd name="f112" fmla="+- f109 0 f108"/>
                <a:gd name="f113" fmla="*/ f112 1 12729"/>
                <a:gd name="f114" fmla="*/ f111 1 9925"/>
                <a:gd name="f115" fmla="*/ f108 1 f113"/>
                <a:gd name="f116" fmla="*/ f109 1 f113"/>
                <a:gd name="f117" fmla="*/ f108 1 f114"/>
                <a:gd name="f118" fmla="*/ f110 1 f114"/>
                <a:gd name="f119" fmla="*/ f115 f106 1"/>
                <a:gd name="f120" fmla="*/ f116 f106 1"/>
                <a:gd name="f121" fmla="*/ f118 f107 1"/>
                <a:gd name="f122" fmla="*/ f117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9" t="f122" r="f120" b="f121"/>
              <a:pathLst>
                <a:path w="12729" h="992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2" y="f14"/>
                  </a:lnTo>
                  <a:lnTo>
                    <a:pt x="f10" y="f15"/>
                  </a:ln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2" y="f24"/>
                  </a:cubicBezTo>
                  <a:lnTo>
                    <a:pt x="f22" y="f25"/>
                  </a:lnTo>
                  <a:cubicBezTo>
                    <a:pt x="f22" y="f26"/>
                    <a:pt x="f27" y="f6"/>
                    <a:pt x="f5" y="f6"/>
                  </a:cubicBezTo>
                  <a:close/>
                  <a:moveTo>
                    <a:pt x="f28" y="f29"/>
                  </a:moveTo>
                  <a:lnTo>
                    <a:pt x="f30" y="f31"/>
                  </a:ln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9"/>
                    <a:pt x="f28" y="f29"/>
                  </a:cubicBezTo>
                  <a:close/>
                  <a:moveTo>
                    <a:pt x="f40" y="f41"/>
                  </a:moveTo>
                  <a:cubicBezTo>
                    <a:pt x="f42" y="f41"/>
                    <a:pt x="f43" y="f44"/>
                    <a:pt x="f43" y="f45"/>
                  </a:cubicBezTo>
                  <a:lnTo>
                    <a:pt x="f43" y="f46"/>
                  </a:lnTo>
                  <a:cubicBezTo>
                    <a:pt x="f43" y="f47"/>
                    <a:pt x="f42" y="f48"/>
                    <a:pt x="f40" y="f48"/>
                  </a:cubicBezTo>
                  <a:cubicBezTo>
                    <a:pt x="f49" y="f48"/>
                    <a:pt x="f50" y="f51"/>
                    <a:pt x="f50" y="f46"/>
                  </a:cubicBezTo>
                  <a:lnTo>
                    <a:pt x="f50" y="f45"/>
                  </a:lnTo>
                  <a:cubicBezTo>
                    <a:pt x="f50" y="f52"/>
                    <a:pt x="f53" y="f41"/>
                    <a:pt x="f40" y="f41"/>
                  </a:cubicBezTo>
                  <a:close/>
                  <a:moveTo>
                    <a:pt x="f54" y="f55"/>
                  </a:moveTo>
                  <a:cubicBezTo>
                    <a:pt x="f56" y="f55"/>
                    <a:pt x="f57" y="f58"/>
                    <a:pt x="f59" y="f60"/>
                  </a:cubicBezTo>
                  <a:lnTo>
                    <a:pt x="f61" y="f62"/>
                  </a:lnTo>
                  <a:lnTo>
                    <a:pt x="f63" y="f64"/>
                  </a:ln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55" y="f71"/>
                    <a:pt x="f55" y="f25"/>
                  </a:cubicBezTo>
                  <a:lnTo>
                    <a:pt x="f55" y="f24"/>
                  </a:lnTo>
                  <a:cubicBezTo>
                    <a:pt x="f55" y="f72"/>
                    <a:pt x="f73" y="f74"/>
                    <a:pt x="f75" y="f74"/>
                  </a:cubicBezTo>
                  <a:cubicBezTo>
                    <a:pt x="f76" y="f74"/>
                    <a:pt x="f77" y="f78"/>
                    <a:pt x="f79" y="f80"/>
                  </a:cubicBezTo>
                  <a:lnTo>
                    <a:pt x="f81" y="f32"/>
                  </a:lnTo>
                  <a:lnTo>
                    <a:pt x="f82" y="f80"/>
                  </a:lnTo>
                  <a:cubicBezTo>
                    <a:pt x="f83" y="f84"/>
                    <a:pt x="f85" y="f86"/>
                    <a:pt x="f87" y="f86"/>
                  </a:cubicBezTo>
                  <a:cubicBezTo>
                    <a:pt x="f88" y="f86"/>
                    <a:pt x="f89" y="f90"/>
                    <a:pt x="f91" y="f92"/>
                  </a:cubicBezTo>
                  <a:lnTo>
                    <a:pt x="f93" y="f94"/>
                  </a:lnTo>
                  <a:cubicBezTo>
                    <a:pt x="f95" y="f96"/>
                    <a:pt x="f97" y="f4"/>
                    <a:pt x="f98" y="f4"/>
                  </a:cubicBezTo>
                  <a:cubicBezTo>
                    <a:pt x="f99" y="f4"/>
                    <a:pt x="f3" y="f100"/>
                    <a:pt x="f3" y="f101"/>
                  </a:cubicBezTo>
                  <a:lnTo>
                    <a:pt x="f3" y="f102"/>
                  </a:lnTo>
                  <a:cubicBezTo>
                    <a:pt x="f103" y="f104"/>
                    <a:pt x="f105" y="f55"/>
                    <a:pt x="f54" y="f5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64" name="Google Shape;10190;p74">
              <a:extLst>
                <a:ext uri="{FF2B5EF4-FFF2-40B4-BE49-F238E27FC236}">
                  <a16:creationId xmlns:a16="http://schemas.microsoft.com/office/drawing/2014/main" id="{AF62C0DA-43A7-FEF3-3197-C1448906AB72}"/>
                </a:ext>
              </a:extLst>
            </p:cNvPr>
            <p:cNvGrpSpPr/>
            <p:nvPr/>
          </p:nvGrpSpPr>
          <p:grpSpPr>
            <a:xfrm>
              <a:off x="10482873" y="3656987"/>
              <a:ext cx="479584" cy="504968"/>
              <a:chOff x="10482873" y="3656987"/>
              <a:chExt cx="479584" cy="504968"/>
            </a:xfrm>
          </p:grpSpPr>
          <p:sp>
            <p:nvSpPr>
              <p:cNvPr id="65" name="Google Shape;10191;p74">
                <a:extLst>
                  <a:ext uri="{FF2B5EF4-FFF2-40B4-BE49-F238E27FC236}">
                    <a16:creationId xmlns:a16="http://schemas.microsoft.com/office/drawing/2014/main" id="{7285676B-92B8-FB01-BC79-B225DE9DBE67}"/>
                  </a:ext>
                </a:extLst>
              </p:cNvPr>
              <p:cNvSpPr/>
              <p:nvPr/>
            </p:nvSpPr>
            <p:spPr>
              <a:xfrm>
                <a:off x="10482873" y="3656987"/>
                <a:ext cx="225006" cy="411480"/>
              </a:xfrm>
              <a:custGeom>
                <a:avLst/>
                <a:gdLst>
                  <a:gd name="f0" fmla="val 180"/>
                  <a:gd name="f1" fmla="val w"/>
                  <a:gd name="f2" fmla="val h"/>
                  <a:gd name="f3" fmla="val 0"/>
                  <a:gd name="f4" fmla="val 5987"/>
                  <a:gd name="f5" fmla="val 10273"/>
                  <a:gd name="f6" fmla="val 5532"/>
                  <a:gd name="f7" fmla="val 1"/>
                  <a:gd name="f8" fmla="val 5515"/>
                  <a:gd name="f9" fmla="val 5499"/>
                  <a:gd name="f10" fmla="val 2"/>
                  <a:gd name="f11" fmla="val 5483"/>
                  <a:gd name="f12" fmla="val 4"/>
                  <a:gd name="f13" fmla="val 2364"/>
                  <a:gd name="f14" fmla="val 445"/>
                  <a:gd name="f15" fmla="val 3123"/>
                  <a:gd name="f16" fmla="val 6274"/>
                  <a:gd name="f17" fmla="val 7692"/>
                  <a:gd name="f18" fmla="val 442"/>
                  <a:gd name="f19" fmla="val 8983"/>
                  <a:gd name="f20" fmla="val 1293"/>
                  <a:gd name="f21" fmla="val 10086"/>
                  <a:gd name="f22" fmla="val 1381"/>
                  <a:gd name="f23" fmla="val 10209"/>
                  <a:gd name="f24" fmla="val 1507"/>
                  <a:gd name="f25" fmla="val 1635"/>
                  <a:gd name="f26" fmla="val 1737"/>
                  <a:gd name="f27" fmla="val 1839"/>
                  <a:gd name="f28" fmla="val 10233"/>
                  <a:gd name="f29" fmla="val 1923"/>
                  <a:gd name="f30" fmla="val 10149"/>
                  <a:gd name="f31" fmla="val 3719"/>
                  <a:gd name="f32" fmla="val 8353"/>
                  <a:gd name="f33" fmla="val 3813"/>
                  <a:gd name="f34" fmla="val 8259"/>
                  <a:gd name="f35" fmla="val 3845"/>
                  <a:gd name="f36" fmla="val 8007"/>
                  <a:gd name="f37" fmla="val 3782"/>
                  <a:gd name="f38" fmla="val 7849"/>
                  <a:gd name="f39" fmla="val 3498"/>
                  <a:gd name="f40" fmla="val 7376"/>
                  <a:gd name="f41" fmla="val 3341"/>
                  <a:gd name="f42" fmla="val 6809"/>
                  <a:gd name="f43" fmla="val 4888"/>
                  <a:gd name="f44" fmla="val 4286"/>
                  <a:gd name="f45" fmla="val 3659"/>
                  <a:gd name="f46" fmla="val 5672"/>
                  <a:gd name="f47" fmla="val 3312"/>
                  <a:gd name="f48" fmla="val 5861"/>
                  <a:gd name="f49" fmla="val 3281"/>
                  <a:gd name="f50" fmla="val 2934"/>
                  <a:gd name="f51" fmla="val 414"/>
                  <a:gd name="f52" fmla="val 5958"/>
                  <a:gd name="f53" fmla="val 5739"/>
                  <a:gd name="f54" fmla="*/ f1 1 5987"/>
                  <a:gd name="f55" fmla="*/ f2 1 10273"/>
                  <a:gd name="f56" fmla="val f3"/>
                  <a:gd name="f57" fmla="val f4"/>
                  <a:gd name="f58" fmla="val f5"/>
                  <a:gd name="f59" fmla="+- f58 0 f56"/>
                  <a:gd name="f60" fmla="+- f57 0 f56"/>
                  <a:gd name="f61" fmla="*/ f60 1 5987"/>
                  <a:gd name="f62" fmla="*/ f59 1 10273"/>
                  <a:gd name="f63" fmla="*/ f56 1 f61"/>
                  <a:gd name="f64" fmla="*/ f57 1 f61"/>
                  <a:gd name="f65" fmla="*/ f56 1 f62"/>
                  <a:gd name="f66" fmla="*/ f58 1 f62"/>
                  <a:gd name="f67" fmla="*/ f63 f54 1"/>
                  <a:gd name="f68" fmla="*/ f64 f54 1"/>
                  <a:gd name="f69" fmla="*/ f66 f55 1"/>
                  <a:gd name="f70" fmla="*/ f65 f5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7" t="f70" r="f68" b="f69"/>
                <a:pathLst>
                  <a:path w="5987" h="10273">
                    <a:moveTo>
                      <a:pt x="f6" y="f7"/>
                    </a:moveTo>
                    <a:cubicBezTo>
                      <a:pt x="f8" y="f7"/>
                      <a:pt x="f9" y="f10"/>
                      <a:pt x="f11" y="f12"/>
                    </a:cubicBezTo>
                    <a:cubicBezTo>
                      <a:pt x="f13" y="f14"/>
                      <a:pt x="f7" y="f15"/>
                      <a:pt x="f7" y="f16"/>
                    </a:cubicBezTo>
                    <a:cubicBezTo>
                      <a:pt x="f7" y="f17"/>
                      <a:pt x="f18" y="f19"/>
                      <a:pt x="f20" y="f21"/>
                    </a:cubicBezTo>
                    <a:cubicBezTo>
                      <a:pt x="f22" y="f23"/>
                      <a:pt x="f24" y="f5"/>
                      <a:pt x="f25" y="f5"/>
                    </a:cubicBezTo>
                    <a:cubicBezTo>
                      <a:pt x="f26" y="f5"/>
                      <a:pt x="f27" y="f28"/>
                      <a:pt x="f29" y="f30"/>
                    </a:cubicBezTo>
                    <a:lnTo>
                      <a:pt x="f31" y="f32"/>
                    </a:lnTo>
                    <a:cubicBezTo>
                      <a:pt x="f33" y="f34"/>
                      <a:pt x="f35" y="f36"/>
                      <a:pt x="f37" y="f38"/>
                    </a:cubicBezTo>
                    <a:cubicBezTo>
                      <a:pt x="f39" y="f40"/>
                      <a:pt x="f41" y="f42"/>
                      <a:pt x="f41" y="f16"/>
                    </a:cubicBezTo>
                    <a:cubicBezTo>
                      <a:pt x="f41" y="f43"/>
                      <a:pt x="f44" y="f45"/>
                      <a:pt x="f46" y="f47"/>
                    </a:cubicBezTo>
                    <a:cubicBezTo>
                      <a:pt x="f48" y="f49"/>
                      <a:pt x="f4" y="f15"/>
                      <a:pt x="f4" y="f50"/>
                    </a:cubicBezTo>
                    <a:lnTo>
                      <a:pt x="f4" y="f51"/>
                    </a:lnTo>
                    <a:cubicBezTo>
                      <a:pt x="f52" y="f0"/>
                      <a:pt x="f53" y="f7"/>
                      <a:pt x="f6" y="f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6" name="Google Shape;10192;p74">
                <a:extLst>
                  <a:ext uri="{FF2B5EF4-FFF2-40B4-BE49-F238E27FC236}">
                    <a16:creationId xmlns:a16="http://schemas.microsoft.com/office/drawing/2014/main" id="{CAF01494-5017-4BE5-7B67-041CBF71A3A9}"/>
                  </a:ext>
                </a:extLst>
              </p:cNvPr>
              <p:cNvSpPr/>
              <p:nvPr/>
            </p:nvSpPr>
            <p:spPr>
              <a:xfrm>
                <a:off x="10570509" y="4009223"/>
                <a:ext cx="303141" cy="1527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066"/>
                  <a:gd name="f4" fmla="val 3812"/>
                  <a:gd name="f5" fmla="val 5758"/>
                  <a:gd name="f6" fmla="val 5692"/>
                  <a:gd name="f7" fmla="val 5629"/>
                  <a:gd name="f8" fmla="val 11"/>
                  <a:gd name="f9" fmla="val 5577"/>
                  <a:gd name="f10" fmla="val 32"/>
                  <a:gd name="f11" fmla="val 5091"/>
                  <a:gd name="f12" fmla="val 339"/>
                  <a:gd name="f13" fmla="val 4530"/>
                  <a:gd name="f14" fmla="val 489"/>
                  <a:gd name="f15" fmla="val 3972"/>
                  <a:gd name="f16" fmla="val 3444"/>
                  <a:gd name="f17" fmla="val 2917"/>
                  <a:gd name="f18" fmla="val 355"/>
                  <a:gd name="f19" fmla="val 2458"/>
                  <a:gd name="f20" fmla="val 95"/>
                  <a:gd name="f21" fmla="val 2389"/>
                  <a:gd name="f22" fmla="val 53"/>
                  <a:gd name="f23" fmla="val 2314"/>
                  <a:gd name="f24" fmla="val 30"/>
                  <a:gd name="f25" fmla="val 2239"/>
                  <a:gd name="f26" fmla="val 2141"/>
                  <a:gd name="f27" fmla="val 2042"/>
                  <a:gd name="f28" fmla="val 69"/>
                  <a:gd name="f29" fmla="val 1954"/>
                  <a:gd name="f30" fmla="val 158"/>
                  <a:gd name="f31" fmla="val 189"/>
                  <a:gd name="f32" fmla="val 1922"/>
                  <a:gd name="f33" fmla="val 2143"/>
                  <a:gd name="f34" fmla="val 2395"/>
                  <a:gd name="f35" fmla="val 221"/>
                  <a:gd name="f36" fmla="val 2552"/>
                  <a:gd name="f37" fmla="val 1324"/>
                  <a:gd name="f38" fmla="val 3403"/>
                  <a:gd name="f39" fmla="val 2615"/>
                  <a:gd name="f40" fmla="val 4001"/>
                  <a:gd name="f41" fmla="val 5388"/>
                  <a:gd name="f42" fmla="val 6711"/>
                  <a:gd name="f43" fmla="val 7814"/>
                  <a:gd name="f44" fmla="val 2521"/>
                  <a:gd name="f45" fmla="val 8034"/>
                  <a:gd name="f46" fmla="val 2363"/>
                  <a:gd name="f47" fmla="val 2080"/>
                  <a:gd name="f48" fmla="val 7877"/>
                  <a:gd name="f49" fmla="val 1890"/>
                  <a:gd name="f50" fmla="val 6112"/>
                  <a:gd name="f51" fmla="val 126"/>
                  <a:gd name="f52" fmla="val 6028"/>
                  <a:gd name="f53" fmla="val 42"/>
                  <a:gd name="f54" fmla="val 5888"/>
                  <a:gd name="f55" fmla="*/ f0 1 8066"/>
                  <a:gd name="f56" fmla="*/ f1 1 3812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8066"/>
                  <a:gd name="f63" fmla="*/ f60 1 3812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8066" h="381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15" y="f14"/>
                    </a:cubicBezTo>
                    <a:cubicBezTo>
                      <a:pt x="f16" y="f14"/>
                      <a:pt x="f17" y="f18"/>
                      <a:pt x="f19" y="f20"/>
                    </a:cubicBezTo>
                    <a:cubicBezTo>
                      <a:pt x="f21" y="f22"/>
                      <a:pt x="f23" y="f24"/>
                      <a:pt x="f25" y="f24"/>
                    </a:cubicBezTo>
                    <a:cubicBezTo>
                      <a:pt x="f26" y="f24"/>
                      <a:pt x="f27" y="f28"/>
                      <a:pt x="f29" y="f30"/>
                    </a:cubicBezTo>
                    <a:lnTo>
                      <a:pt x="f31" y="f32"/>
                    </a:lnTo>
                    <a:cubicBezTo>
                      <a:pt x="f2" y="f33"/>
                      <a:pt x="f10" y="f34"/>
                      <a:pt x="f35" y="f36"/>
                    </a:cubicBezTo>
                    <a:cubicBezTo>
                      <a:pt x="f37" y="f38"/>
                      <a:pt x="f39" y="f4"/>
                      <a:pt x="f40" y="f4"/>
                    </a:cubicBezTo>
                    <a:cubicBezTo>
                      <a:pt x="f41" y="f4"/>
                      <a:pt x="f42" y="f38"/>
                      <a:pt x="f43" y="f44"/>
                    </a:cubicBezTo>
                    <a:cubicBezTo>
                      <a:pt x="f45" y="f46"/>
                      <a:pt x="f3" y="f47"/>
                      <a:pt x="f48" y="f49"/>
                    </a:cubicBezTo>
                    <a:lnTo>
                      <a:pt x="f50" y="f51"/>
                    </a:lnTo>
                    <a:cubicBezTo>
                      <a:pt x="f52" y="f53"/>
                      <a:pt x="f54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7" name="Google Shape;10193;p74">
                <a:extLst>
                  <a:ext uri="{FF2B5EF4-FFF2-40B4-BE49-F238E27FC236}">
                    <a16:creationId xmlns:a16="http://schemas.microsoft.com/office/drawing/2014/main" id="{0ACEC24A-755E-607B-0073-4E74A3D1B32B}"/>
                  </a:ext>
                </a:extLst>
              </p:cNvPr>
              <p:cNvSpPr/>
              <p:nvPr/>
            </p:nvSpPr>
            <p:spPr>
              <a:xfrm>
                <a:off x="10737451" y="3656987"/>
                <a:ext cx="225006" cy="411004"/>
              </a:xfrm>
              <a:custGeom>
                <a:avLst/>
                <a:gdLst>
                  <a:gd name="f0" fmla="val 180"/>
                  <a:gd name="f1" fmla="val w"/>
                  <a:gd name="f2" fmla="val h"/>
                  <a:gd name="f3" fmla="val 0"/>
                  <a:gd name="f4" fmla="val 5987"/>
                  <a:gd name="f5" fmla="val 10261"/>
                  <a:gd name="f6" fmla="val 418"/>
                  <a:gd name="f7" fmla="val 1"/>
                  <a:gd name="f8" fmla="val 190"/>
                  <a:gd name="f9" fmla="val 414"/>
                  <a:gd name="f10" fmla="val 2934"/>
                  <a:gd name="f11" fmla="val 3123"/>
                  <a:gd name="f12" fmla="val 127"/>
                  <a:gd name="f13" fmla="val 3281"/>
                  <a:gd name="f14" fmla="val 316"/>
                  <a:gd name="f15" fmla="val 3312"/>
                  <a:gd name="f16" fmla="val 1639"/>
                  <a:gd name="f17" fmla="val 3659"/>
                  <a:gd name="f18" fmla="val 2647"/>
                  <a:gd name="f19" fmla="val 4856"/>
                  <a:gd name="f20" fmla="val 6274"/>
                  <a:gd name="f21" fmla="val 6809"/>
                  <a:gd name="f22" fmla="val 2489"/>
                  <a:gd name="f23" fmla="val 7376"/>
                  <a:gd name="f24" fmla="val 2206"/>
                  <a:gd name="f25" fmla="val 7849"/>
                  <a:gd name="f26" fmla="val 2080"/>
                  <a:gd name="f27" fmla="val 8007"/>
                  <a:gd name="f28" fmla="val 2111"/>
                  <a:gd name="f29" fmla="val 8196"/>
                  <a:gd name="f30" fmla="val 2269"/>
                  <a:gd name="f31" fmla="val 8353"/>
                  <a:gd name="f32" fmla="val 4065"/>
                  <a:gd name="f33" fmla="val 10149"/>
                  <a:gd name="f34" fmla="val 4137"/>
                  <a:gd name="f35" fmla="val 10221"/>
                  <a:gd name="f36" fmla="val 4242"/>
                  <a:gd name="f37" fmla="val 10260"/>
                  <a:gd name="f38" fmla="val 4350"/>
                  <a:gd name="f39" fmla="val 4478"/>
                  <a:gd name="f40" fmla="val 4609"/>
                  <a:gd name="f41" fmla="val 10205"/>
                  <a:gd name="f42" fmla="val 4695"/>
                  <a:gd name="f43" fmla="val 10086"/>
                  <a:gd name="f44" fmla="val 5514"/>
                  <a:gd name="f45" fmla="val 8983"/>
                  <a:gd name="f46" fmla="val 7660"/>
                  <a:gd name="f47" fmla="val 5892"/>
                  <a:gd name="f48" fmla="val 3592"/>
                  <a:gd name="f49" fmla="val 445"/>
                  <a:gd name="f50" fmla="val 473"/>
                  <a:gd name="f51" fmla="val 4"/>
                  <a:gd name="f52" fmla="val 455"/>
                  <a:gd name="f53" fmla="val 2"/>
                  <a:gd name="f54" fmla="val 436"/>
                  <a:gd name="f55" fmla="*/ f1 1 5987"/>
                  <a:gd name="f56" fmla="*/ f2 1 10261"/>
                  <a:gd name="f57" fmla="val f3"/>
                  <a:gd name="f58" fmla="val f4"/>
                  <a:gd name="f59" fmla="val f5"/>
                  <a:gd name="f60" fmla="+- f59 0 f57"/>
                  <a:gd name="f61" fmla="+- f58 0 f57"/>
                  <a:gd name="f62" fmla="*/ f61 1 5987"/>
                  <a:gd name="f63" fmla="*/ f60 1 10261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987" h="10261">
                    <a:moveTo>
                      <a:pt x="f6" y="f7"/>
                    </a:moveTo>
                    <a:cubicBezTo>
                      <a:pt x="f8" y="f7"/>
                      <a:pt x="f7" y="f0"/>
                      <a:pt x="f7" y="f9"/>
                    </a:cubicBezTo>
                    <a:lnTo>
                      <a:pt x="f7" y="f10"/>
                    </a:lnTo>
                    <a:cubicBezTo>
                      <a:pt x="f7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cubicBezTo>
                      <a:pt x="f18" y="f21"/>
                      <a:pt x="f22" y="f23"/>
                      <a:pt x="f24" y="f25"/>
                    </a:cubicBezTo>
                    <a:cubicBezTo>
                      <a:pt x="f26" y="f27"/>
                      <a:pt x="f28" y="f29"/>
                      <a:pt x="f30" y="f31"/>
                    </a:cubicBezTo>
                    <a:lnTo>
                      <a:pt x="f32" y="f33"/>
                    </a:lnTo>
                    <a:cubicBezTo>
                      <a:pt x="f34" y="f35"/>
                      <a:pt x="f36" y="f37"/>
                      <a:pt x="f38" y="f37"/>
                    </a:cubicBezTo>
                    <a:cubicBezTo>
                      <a:pt x="f39" y="f37"/>
                      <a:pt x="f40" y="f41"/>
                      <a:pt x="f42" y="f43"/>
                    </a:cubicBezTo>
                    <a:cubicBezTo>
                      <a:pt x="f44" y="f45"/>
                      <a:pt x="f4" y="f46"/>
                      <a:pt x="f4" y="f20"/>
                    </a:cubicBezTo>
                    <a:cubicBezTo>
                      <a:pt x="f47" y="f11"/>
                      <a:pt x="f48" y="f49"/>
                      <a:pt x="f50" y="f51"/>
                    </a:cubicBezTo>
                    <a:cubicBezTo>
                      <a:pt x="f52" y="f53"/>
                      <a:pt x="f54" y="f7"/>
                      <a:pt x="f6" y="f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8" name="Google Shape;10194;p74">
                <a:extLst>
                  <a:ext uri="{FF2B5EF4-FFF2-40B4-BE49-F238E27FC236}">
                    <a16:creationId xmlns:a16="http://schemas.microsoft.com/office/drawing/2014/main" id="{802EC88C-CCA9-03D7-2DBB-F1196B1A309B}"/>
                  </a:ext>
                </a:extLst>
              </p:cNvPr>
              <p:cNvSpPr/>
              <p:nvPr/>
            </p:nvSpPr>
            <p:spPr>
              <a:xfrm>
                <a:off x="10673535" y="3793406"/>
                <a:ext cx="94740" cy="2322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521"/>
                  <a:gd name="f4" fmla="val 5798"/>
                  <a:gd name="f5" fmla="val 1260"/>
                  <a:gd name="f6" fmla="val 1"/>
                  <a:gd name="f7" fmla="val 1040"/>
                  <a:gd name="f8" fmla="val 819"/>
                  <a:gd name="f9" fmla="val 190"/>
                  <a:gd name="f10" fmla="val 379"/>
                  <a:gd name="f11" fmla="val 662"/>
                  <a:gd name="f12" fmla="val 347"/>
                  <a:gd name="f13" fmla="val 820"/>
                  <a:gd name="f14" fmla="val 1293"/>
                  <a:gd name="f15" fmla="val 1860"/>
                  <a:gd name="f16" fmla="val 567"/>
                  <a:gd name="f17" fmla="val 2899"/>
                  <a:gd name="f18" fmla="val 977"/>
                  <a:gd name="f19" fmla="val 3214"/>
                  <a:gd name="f20" fmla="val 1292"/>
                  <a:gd name="f21" fmla="val 3466"/>
                  <a:gd name="f22" fmla="val 1670"/>
                  <a:gd name="f23" fmla="val 3687"/>
                  <a:gd name="f24" fmla="val 3939"/>
                  <a:gd name="f25" fmla="val 4160"/>
                  <a:gd name="f26" fmla="val 1450"/>
                  <a:gd name="f27" fmla="val 4380"/>
                  <a:gd name="f28" fmla="val 1071"/>
                  <a:gd name="f29" fmla="val 630"/>
                  <a:gd name="f30" fmla="val 3529"/>
                  <a:gd name="f31" fmla="val 441"/>
                  <a:gd name="f32" fmla="val 252"/>
                  <a:gd name="f33" fmla="val 32"/>
                  <a:gd name="f34" fmla="val 3750"/>
                  <a:gd name="f35" fmla="val 4475"/>
                  <a:gd name="f36" fmla="val 410"/>
                  <a:gd name="f37" fmla="val 4916"/>
                  <a:gd name="f38" fmla="val 882"/>
                  <a:gd name="f39" fmla="val 5105"/>
                  <a:gd name="f40" fmla="val 5388"/>
                  <a:gd name="f41" fmla="val 5640"/>
                  <a:gd name="f42" fmla="val 1544"/>
                  <a:gd name="f43" fmla="val 1702"/>
                  <a:gd name="f44" fmla="val 5577"/>
                  <a:gd name="f45" fmla="val 5073"/>
                  <a:gd name="f46" fmla="val 2174"/>
                  <a:gd name="f47" fmla="val 4443"/>
                  <a:gd name="f48" fmla="val 3907"/>
                  <a:gd name="f49" fmla="val 1985"/>
                  <a:gd name="f50" fmla="val 2836"/>
                  <a:gd name="f51" fmla="val 1229"/>
                  <a:gd name="f52" fmla="val 2269"/>
                  <a:gd name="f53" fmla="val 2049"/>
                  <a:gd name="f54" fmla="val 1797"/>
                  <a:gd name="f55" fmla="val 1576"/>
                  <a:gd name="f56" fmla="val 1419"/>
                  <a:gd name="f57" fmla="val 1608"/>
                  <a:gd name="f58" fmla="val 1891"/>
                  <a:gd name="f59" fmla="val 2238"/>
                  <a:gd name="f60" fmla="val 2143"/>
                  <a:gd name="f61" fmla="val 2363"/>
                  <a:gd name="f62" fmla="val 1261"/>
                  <a:gd name="f63" fmla="val 631"/>
                  <a:gd name="f64" fmla="val 158"/>
                  <a:gd name="f65" fmla="val 1513"/>
                  <a:gd name="f66" fmla="*/ f0 1 2521"/>
                  <a:gd name="f67" fmla="*/ f1 1 5798"/>
                  <a:gd name="f68" fmla="val f2"/>
                  <a:gd name="f69" fmla="val f3"/>
                  <a:gd name="f70" fmla="val f4"/>
                  <a:gd name="f71" fmla="+- f70 0 f68"/>
                  <a:gd name="f72" fmla="+- f69 0 f68"/>
                  <a:gd name="f73" fmla="*/ f72 1 2521"/>
                  <a:gd name="f74" fmla="*/ f71 1 5798"/>
                  <a:gd name="f75" fmla="*/ f68 1 f73"/>
                  <a:gd name="f76" fmla="*/ f69 1 f73"/>
                  <a:gd name="f77" fmla="*/ f68 1 f74"/>
                  <a:gd name="f78" fmla="*/ f70 1 f74"/>
                  <a:gd name="f79" fmla="*/ f75 f66 1"/>
                  <a:gd name="f80" fmla="*/ f76 f66 1"/>
                  <a:gd name="f81" fmla="*/ f78 f67 1"/>
                  <a:gd name="f82" fmla="*/ f77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9" t="f82" r="f80" b="f81"/>
                <a:pathLst>
                  <a:path w="2521" h="579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2" y="f14"/>
                      <a:pt x="f2" y="f15"/>
                    </a:cubicBezTo>
                    <a:cubicBezTo>
                      <a:pt x="f2" y="f3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5" y="f27"/>
                    </a:cubicBezTo>
                    <a:cubicBezTo>
                      <a:pt x="f28" y="f27"/>
                      <a:pt x="f8" y="f25"/>
                      <a:pt x="f8" y="f24"/>
                    </a:cubicBezTo>
                    <a:cubicBezTo>
                      <a:pt x="f8" y="f23"/>
                      <a:pt x="f29" y="f30"/>
                      <a:pt x="f31" y="f30"/>
                    </a:cubicBezTo>
                    <a:cubicBezTo>
                      <a:pt x="f32" y="f30"/>
                      <a:pt x="f33" y="f34"/>
                      <a:pt x="f33" y="f24"/>
                    </a:cubicBezTo>
                    <a:cubicBezTo>
                      <a:pt x="f33" y="f35"/>
                      <a:pt x="f36" y="f37"/>
                      <a:pt x="f38" y="f39"/>
                    </a:cubicBezTo>
                    <a:lnTo>
                      <a:pt x="f38" y="f40"/>
                    </a:lnTo>
                    <a:cubicBezTo>
                      <a:pt x="f38" y="f41"/>
                      <a:pt x="f28" y="f4"/>
                      <a:pt x="f20" y="f4"/>
                    </a:cubicBezTo>
                    <a:cubicBezTo>
                      <a:pt x="f42" y="f4"/>
                      <a:pt x="f43" y="f44"/>
                      <a:pt x="f43" y="f40"/>
                    </a:cubicBezTo>
                    <a:lnTo>
                      <a:pt x="f43" y="f45"/>
                    </a:lnTo>
                    <a:cubicBezTo>
                      <a:pt x="f46" y="f37"/>
                      <a:pt x="f3" y="f47"/>
                      <a:pt x="f3" y="f48"/>
                    </a:cubicBezTo>
                    <a:cubicBezTo>
                      <a:pt x="f3" y="f19"/>
                      <a:pt x="f49" y="f50"/>
                      <a:pt x="f42" y="f3"/>
                    </a:cubicBezTo>
                    <a:cubicBezTo>
                      <a:pt x="f51" y="f52"/>
                      <a:pt x="f38" y="f53"/>
                      <a:pt x="f38" y="f54"/>
                    </a:cubicBezTo>
                    <a:cubicBezTo>
                      <a:pt x="f38" y="f55"/>
                      <a:pt x="f28" y="f56"/>
                      <a:pt x="f20" y="f56"/>
                    </a:cubicBezTo>
                    <a:cubicBezTo>
                      <a:pt x="f42" y="f56"/>
                      <a:pt x="f43" y="f57"/>
                      <a:pt x="f43" y="f54"/>
                    </a:cubicBezTo>
                    <a:cubicBezTo>
                      <a:pt x="f43" y="f53"/>
                      <a:pt x="f58" y="f59"/>
                      <a:pt x="f60" y="f59"/>
                    </a:cubicBezTo>
                    <a:cubicBezTo>
                      <a:pt x="f61" y="f59"/>
                      <a:pt x="f3" y="f53"/>
                      <a:pt x="f3" y="f54"/>
                    </a:cubicBezTo>
                    <a:cubicBezTo>
                      <a:pt x="f3" y="f62"/>
                      <a:pt x="f46" y="f13"/>
                      <a:pt x="f43" y="f63"/>
                    </a:cubicBezTo>
                    <a:lnTo>
                      <a:pt x="f43" y="f12"/>
                    </a:lnTo>
                    <a:cubicBezTo>
                      <a:pt x="f43" y="f64"/>
                      <a:pt x="f65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9" name="Google Shape;10221;p74">
              <a:extLst>
                <a:ext uri="{FF2B5EF4-FFF2-40B4-BE49-F238E27FC236}">
                  <a16:creationId xmlns:a16="http://schemas.microsoft.com/office/drawing/2014/main" id="{0C9D1732-A1F9-9C27-2349-4C774C900071}"/>
                </a:ext>
              </a:extLst>
            </p:cNvPr>
            <p:cNvGrpSpPr/>
            <p:nvPr/>
          </p:nvGrpSpPr>
          <p:grpSpPr>
            <a:xfrm>
              <a:off x="5113964" y="4622602"/>
              <a:ext cx="422626" cy="511204"/>
              <a:chOff x="5113964" y="4622602"/>
              <a:chExt cx="422626" cy="511204"/>
            </a:xfrm>
          </p:grpSpPr>
          <p:sp>
            <p:nvSpPr>
              <p:cNvPr id="70" name="Google Shape;10222;p74">
                <a:extLst>
                  <a:ext uri="{FF2B5EF4-FFF2-40B4-BE49-F238E27FC236}">
                    <a16:creationId xmlns:a16="http://schemas.microsoft.com/office/drawing/2014/main" id="{51BC127B-8A61-2962-1D43-490E3BA6E28B}"/>
                  </a:ext>
                </a:extLst>
              </p:cNvPr>
              <p:cNvSpPr/>
              <p:nvPr/>
            </p:nvSpPr>
            <p:spPr>
              <a:xfrm>
                <a:off x="5253548" y="4863519"/>
                <a:ext cx="140890" cy="9011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2080"/>
                  <a:gd name="f5" fmla="val 1733"/>
                  <a:gd name="f6" fmla="val 788"/>
                  <a:gd name="f7" fmla="val 2678"/>
                  <a:gd name="f8" fmla="*/ f0 1 3466"/>
                  <a:gd name="f9" fmla="*/ f1 1 2080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3466"/>
                  <a:gd name="f16" fmla="*/ f13 1 2080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3466" h="2080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4"/>
                    </a:lnTo>
                    <a:lnTo>
                      <a:pt x="f3" y="f4"/>
                    </a:lnTo>
                    <a:lnTo>
                      <a:pt x="f3" y="f5"/>
                    </a:ln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1" name="Google Shape;10223;p74">
                <a:extLst>
                  <a:ext uri="{FF2B5EF4-FFF2-40B4-BE49-F238E27FC236}">
                    <a16:creationId xmlns:a16="http://schemas.microsoft.com/office/drawing/2014/main" id="{716C7A3E-748A-CE9A-5FF5-739FECF57653}"/>
                  </a:ext>
                </a:extLst>
              </p:cNvPr>
              <p:cNvSpPr/>
              <p:nvPr/>
            </p:nvSpPr>
            <p:spPr>
              <a:xfrm>
                <a:off x="5294522" y="4773451"/>
                <a:ext cx="57680" cy="614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418"/>
                  <a:gd name="f5" fmla="val 725"/>
                  <a:gd name="f6" fmla="val 316"/>
                  <a:gd name="f7" fmla="val 315"/>
                  <a:gd name="f8" fmla="val 1103"/>
                  <a:gd name="f9" fmla="*/ f0 1 1419"/>
                  <a:gd name="f10" fmla="*/ f1 1 1418"/>
                  <a:gd name="f11" fmla="val f2"/>
                  <a:gd name="f12" fmla="val f3"/>
                  <a:gd name="f13" fmla="val f4"/>
                  <a:gd name="f14" fmla="+- f13 0 f11"/>
                  <a:gd name="f15" fmla="+- f12 0 f11"/>
                  <a:gd name="f16" fmla="*/ f15 1 1419"/>
                  <a:gd name="f17" fmla="*/ f14 1 1418"/>
                  <a:gd name="f18" fmla="*/ f11 1 f16"/>
                  <a:gd name="f19" fmla="*/ f12 1 f16"/>
                  <a:gd name="f20" fmla="*/ f11 1 f17"/>
                  <a:gd name="f21" fmla="*/ f13 1 f17"/>
                  <a:gd name="f22" fmla="*/ f18 f9 1"/>
                  <a:gd name="f23" fmla="*/ f19 f9 1"/>
                  <a:gd name="f24" fmla="*/ f21 f10 1"/>
                  <a:gd name="f25" fmla="*/ f20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2" t="f25" r="f23" b="f24"/>
                <a:pathLst>
                  <a:path w="1419" h="1418">
                    <a:moveTo>
                      <a:pt x="f5" y="f2"/>
                    </a:moveTo>
                    <a:cubicBezTo>
                      <a:pt x="f6" y="f2"/>
                      <a:pt x="f2" y="f7"/>
                      <a:pt x="f2" y="f5"/>
                    </a:cubicBezTo>
                    <a:cubicBezTo>
                      <a:pt x="f2" y="f8"/>
                      <a:pt x="f6" y="f4"/>
                      <a:pt x="f5" y="f4"/>
                    </a:cubicBezTo>
                    <a:cubicBezTo>
                      <a:pt x="f8" y="f4"/>
                      <a:pt x="f4" y="f8"/>
                      <a:pt x="f4" y="f5"/>
                    </a:cubicBezTo>
                    <a:cubicBezTo>
                      <a:pt x="f4" y="f7"/>
                      <a:pt x="f8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2" name="Google Shape;10224;p74">
                <a:extLst>
                  <a:ext uri="{FF2B5EF4-FFF2-40B4-BE49-F238E27FC236}">
                    <a16:creationId xmlns:a16="http://schemas.microsoft.com/office/drawing/2014/main" id="{EEC4804A-0A5E-4FDB-12F7-DEB6A11DFEA8}"/>
                  </a:ext>
                </a:extLst>
              </p:cNvPr>
              <p:cNvSpPr/>
              <p:nvPr/>
            </p:nvSpPr>
            <p:spPr>
              <a:xfrm>
                <a:off x="5113964" y="4622602"/>
                <a:ext cx="422626" cy="5112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397"/>
                  <a:gd name="f4" fmla="val 11800"/>
                  <a:gd name="f5" fmla="val 5167"/>
                  <a:gd name="f6" fmla="val 2757"/>
                  <a:gd name="f7" fmla="val 5923"/>
                  <a:gd name="f8" fmla="val 6553"/>
                  <a:gd name="f9" fmla="val 3388"/>
                  <a:gd name="f10" fmla="val 4144"/>
                  <a:gd name="f11" fmla="val 4490"/>
                  <a:gd name="f12" fmla="val 6396"/>
                  <a:gd name="f13" fmla="val 4805"/>
                  <a:gd name="f14" fmla="val 6175"/>
                  <a:gd name="f15" fmla="val 5089"/>
                  <a:gd name="f16" fmla="val 7026"/>
                  <a:gd name="f17" fmla="val 5498"/>
                  <a:gd name="f18" fmla="val 7593"/>
                  <a:gd name="f19" fmla="val 6317"/>
                  <a:gd name="f20" fmla="val 7294"/>
                  <a:gd name="f21" fmla="val 8019"/>
                  <a:gd name="f22" fmla="val 8208"/>
                  <a:gd name="f23" fmla="val 7435"/>
                  <a:gd name="f24" fmla="val 8365"/>
                  <a:gd name="f25" fmla="val 7246"/>
                  <a:gd name="f26" fmla="val 3088"/>
                  <a:gd name="f27" fmla="val 2867"/>
                  <a:gd name="f28" fmla="val 2710"/>
                  <a:gd name="f29" fmla="val 3308"/>
                  <a:gd name="f30" fmla="val 4127"/>
                  <a:gd name="f31" fmla="val 3907"/>
                  <a:gd name="f32" fmla="val 4868"/>
                  <a:gd name="f33" fmla="val 3781"/>
                  <a:gd name="f34" fmla="val 4553"/>
                  <a:gd name="f35" fmla="val 4411"/>
                  <a:gd name="f36" fmla="val 5183"/>
                  <a:gd name="f37" fmla="val 1"/>
                  <a:gd name="f38" fmla="val 5128"/>
                  <a:gd name="f39" fmla="val 5073"/>
                  <a:gd name="f40" fmla="val 17"/>
                  <a:gd name="f41" fmla="val 5010"/>
                  <a:gd name="f42" fmla="val 48"/>
                  <a:gd name="f43" fmla="val 3964"/>
                  <a:gd name="f44" fmla="val 646"/>
                  <a:gd name="f45" fmla="val 2946"/>
                  <a:gd name="f46" fmla="val 940"/>
                  <a:gd name="f47" fmla="val 1919"/>
                  <a:gd name="f48" fmla="val 1430"/>
                  <a:gd name="f49" fmla="val 939"/>
                  <a:gd name="f50" fmla="val 873"/>
                  <a:gd name="f51" fmla="val 441"/>
                  <a:gd name="f52" fmla="val 741"/>
                  <a:gd name="f53" fmla="val 402"/>
                  <a:gd name="f54" fmla="val 722"/>
                  <a:gd name="f55" fmla="val 363"/>
                  <a:gd name="f56" fmla="val 714"/>
                  <a:gd name="f57" fmla="val 326"/>
                  <a:gd name="f58" fmla="val 243"/>
                  <a:gd name="f59" fmla="val 170"/>
                  <a:gd name="f60" fmla="val 751"/>
                  <a:gd name="f61" fmla="val 126"/>
                  <a:gd name="f62" fmla="val 773"/>
                  <a:gd name="f63" fmla="val 32"/>
                  <a:gd name="f64" fmla="val 836"/>
                  <a:gd name="f65" fmla="val 930"/>
                  <a:gd name="f66" fmla="val 1056"/>
                  <a:gd name="f67" fmla="val 5026"/>
                  <a:gd name="f68" fmla="val 8145"/>
                  <a:gd name="f69" fmla="val 2080"/>
                  <a:gd name="f70" fmla="val 10949"/>
                  <a:gd name="f71" fmla="val 5104"/>
                  <a:gd name="f72" fmla="val 11799"/>
                  <a:gd name="f73" fmla="val 5262"/>
                  <a:gd name="f74" fmla="val 8255"/>
                  <a:gd name="f75" fmla="val 10917"/>
                  <a:gd name="f76" fmla="val 10365"/>
                  <a:gd name="f77" fmla="val 10271"/>
                  <a:gd name="f78" fmla="val 10162"/>
                  <a:gd name="f79" fmla="val 10084"/>
                  <a:gd name="f80" fmla="val 10014"/>
                  <a:gd name="f81" fmla="val 9983"/>
                  <a:gd name="f82" fmla="val 9954"/>
                  <a:gd name="f83" fmla="val 9924"/>
                  <a:gd name="f84" fmla="val 9414"/>
                  <a:gd name="f85" fmla="val 877"/>
                  <a:gd name="f86" fmla="val 8910"/>
                  <a:gd name="f87" fmla="val 946"/>
                  <a:gd name="f88" fmla="val 8409"/>
                  <a:gd name="f89" fmla="val 7395"/>
                  <a:gd name="f90" fmla="val 6389"/>
                  <a:gd name="f91" fmla="val 660"/>
                  <a:gd name="f92" fmla="val 5356"/>
                  <a:gd name="f93" fmla="val 5293"/>
                  <a:gd name="f94" fmla="val 5238"/>
                  <a:gd name="f95" fmla="*/ f0 1 10397"/>
                  <a:gd name="f96" fmla="*/ f1 1 11800"/>
                  <a:gd name="f97" fmla="val f2"/>
                  <a:gd name="f98" fmla="val f3"/>
                  <a:gd name="f99" fmla="val f4"/>
                  <a:gd name="f100" fmla="+- f99 0 f97"/>
                  <a:gd name="f101" fmla="+- f98 0 f97"/>
                  <a:gd name="f102" fmla="*/ f101 1 10397"/>
                  <a:gd name="f103" fmla="*/ f100 1 11800"/>
                  <a:gd name="f104" fmla="*/ f97 1 f102"/>
                  <a:gd name="f105" fmla="*/ f98 1 f102"/>
                  <a:gd name="f106" fmla="*/ f97 1 f103"/>
                  <a:gd name="f107" fmla="*/ f99 1 f103"/>
                  <a:gd name="f108" fmla="*/ f104 f95 1"/>
                  <a:gd name="f109" fmla="*/ f105 f95 1"/>
                  <a:gd name="f110" fmla="*/ f107 f96 1"/>
                  <a:gd name="f111" fmla="*/ f106 f9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8" t="f111" r="f109" b="f110"/>
                <a:pathLst>
                  <a:path w="10397" h="11800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lnTo>
                      <a:pt x="f18" y="f21"/>
                    </a:lnTo>
                    <a:cubicBezTo>
                      <a:pt x="f18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4"/>
                      <a:pt x="f28" y="f22"/>
                      <a:pt x="f28" y="f21"/>
                    </a:cubicBezTo>
                    <a:lnTo>
                      <a:pt x="f28" y="f20"/>
                    </a:lnTo>
                    <a:cubicBezTo>
                      <a:pt x="f28" y="f19"/>
                      <a:pt x="f29" y="f17"/>
                      <a:pt x="f30" y="f15"/>
                    </a:cubicBezTo>
                    <a:cubicBezTo>
                      <a:pt x="f31" y="f32"/>
                      <a:pt x="f33" y="f34"/>
                      <a:pt x="f33" y="f10"/>
                    </a:cubicBezTo>
                    <a:cubicBezTo>
                      <a:pt x="f33" y="f9"/>
                      <a:pt x="f35" y="f6"/>
                      <a:pt x="f5" y="f6"/>
                    </a:cubicBezTo>
                    <a:close/>
                    <a:moveTo>
                      <a:pt x="f36" y="f37"/>
                    </a:moveTo>
                    <a:cubicBezTo>
                      <a:pt x="f38" y="f37"/>
                      <a:pt x="f39" y="f40"/>
                      <a:pt x="f41" y="f42"/>
                    </a:cubicBezTo>
                    <a:cubicBezTo>
                      <a:pt x="f43" y="f44"/>
                      <a:pt x="f45" y="f46"/>
                      <a:pt x="f47" y="f46"/>
                    </a:cubicBezTo>
                    <a:cubicBezTo>
                      <a:pt x="f48" y="f46"/>
                      <a:pt x="f49" y="f50"/>
                      <a:pt x="f51" y="f52"/>
                    </a:cubicBezTo>
                    <a:cubicBezTo>
                      <a:pt x="f53" y="f54"/>
                      <a:pt x="f55" y="f56"/>
                      <a:pt x="f57" y="f56"/>
                    </a:cubicBezTo>
                    <a:cubicBezTo>
                      <a:pt x="f58" y="f56"/>
                      <a:pt x="f59" y="f60"/>
                      <a:pt x="f61" y="f62"/>
                    </a:cubicBezTo>
                    <a:cubicBezTo>
                      <a:pt x="f63" y="f64"/>
                      <a:pt x="f2" y="f65"/>
                      <a:pt x="f2" y="f66"/>
                    </a:cubicBezTo>
                    <a:lnTo>
                      <a:pt x="f2" y="f67"/>
                    </a:lnTo>
                    <a:cubicBezTo>
                      <a:pt x="f2" y="f68"/>
                      <a:pt x="f69" y="f70"/>
                      <a:pt x="f71" y="f72"/>
                    </a:cubicBezTo>
                    <a:lnTo>
                      <a:pt x="f73" y="f72"/>
                    </a:lnTo>
                    <a:cubicBezTo>
                      <a:pt x="f74" y="f75"/>
                      <a:pt x="f3" y="f68"/>
                      <a:pt x="f3" y="f67"/>
                    </a:cubicBezTo>
                    <a:lnTo>
                      <a:pt x="f3" y="f66"/>
                    </a:lnTo>
                    <a:cubicBezTo>
                      <a:pt x="f3" y="f65"/>
                      <a:pt x="f76" y="f64"/>
                      <a:pt x="f77" y="f62"/>
                    </a:cubicBezTo>
                    <a:cubicBezTo>
                      <a:pt x="f78" y="f60"/>
                      <a:pt x="f79" y="f56"/>
                      <a:pt x="f80" y="f56"/>
                    </a:cubicBezTo>
                    <a:cubicBezTo>
                      <a:pt x="f81" y="f56"/>
                      <a:pt x="f82" y="f54"/>
                      <a:pt x="f83" y="f52"/>
                    </a:cubicBezTo>
                    <a:cubicBezTo>
                      <a:pt x="f84" y="f85"/>
                      <a:pt x="f86" y="f87"/>
                      <a:pt x="f88" y="f87"/>
                    </a:cubicBezTo>
                    <a:cubicBezTo>
                      <a:pt x="f89" y="f87"/>
                      <a:pt x="f90" y="f91"/>
                      <a:pt x="f92" y="f42"/>
                    </a:cubicBezTo>
                    <a:cubicBezTo>
                      <a:pt x="f93" y="f40"/>
                      <a:pt x="f94" y="f37"/>
                      <a:pt x="f36" y="f3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3" name="Google Shape;10240;p74">
              <a:extLst>
                <a:ext uri="{FF2B5EF4-FFF2-40B4-BE49-F238E27FC236}">
                  <a16:creationId xmlns:a16="http://schemas.microsoft.com/office/drawing/2014/main" id="{4F53E800-F4D3-3C5A-CE39-05B6F886DA5E}"/>
                </a:ext>
              </a:extLst>
            </p:cNvPr>
            <p:cNvGrpSpPr/>
            <p:nvPr/>
          </p:nvGrpSpPr>
          <p:grpSpPr>
            <a:xfrm>
              <a:off x="6965533" y="4627476"/>
              <a:ext cx="486689" cy="480489"/>
              <a:chOff x="6965533" y="4627476"/>
              <a:chExt cx="486689" cy="480489"/>
            </a:xfrm>
          </p:grpSpPr>
          <p:sp>
            <p:nvSpPr>
              <p:cNvPr id="74" name="Google Shape;10241;p74">
                <a:extLst>
                  <a:ext uri="{FF2B5EF4-FFF2-40B4-BE49-F238E27FC236}">
                    <a16:creationId xmlns:a16="http://schemas.microsoft.com/office/drawing/2014/main" id="{CC9F03AF-C494-8950-4E0A-795F3E4FD500}"/>
                  </a:ext>
                </a:extLst>
              </p:cNvPr>
              <p:cNvSpPr/>
              <p:nvPr/>
            </p:nvSpPr>
            <p:spPr>
              <a:xfrm>
                <a:off x="6965533" y="4627476"/>
                <a:ext cx="486689" cy="38904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973"/>
                  <a:gd name="f4" fmla="val 8980"/>
                  <a:gd name="f5" fmla="val 2017"/>
                  <a:gd name="f6" fmla="val 3749"/>
                  <a:gd name="f7" fmla="val 3119"/>
                  <a:gd name="f8" fmla="val 5514"/>
                  <a:gd name="f9" fmla="val 914"/>
                  <a:gd name="f10" fmla="val 9641"/>
                  <a:gd name="f11" fmla="val 10744"/>
                  <a:gd name="f12" fmla="val 8538"/>
                  <a:gd name="f13" fmla="val 5892"/>
                  <a:gd name="f14" fmla="val 5325"/>
                  <a:gd name="f15" fmla="val 4852"/>
                  <a:gd name="f16" fmla="val 473"/>
                  <a:gd name="f17" fmla="val 1040"/>
                  <a:gd name="f18" fmla="val 1166"/>
                  <a:gd name="f19" fmla="val 4537"/>
                  <a:gd name="f20" fmla="val 1324"/>
                  <a:gd name="f21" fmla="val 3812"/>
                  <a:gd name="f22" fmla="val 1733"/>
                  <a:gd name="f23" fmla="val 3529"/>
                  <a:gd name="f24" fmla="val 1891"/>
                  <a:gd name="f25" fmla="val 3025"/>
                  <a:gd name="f26" fmla="val 1954"/>
                  <a:gd name="f27" fmla="val 2867"/>
                  <a:gd name="f28" fmla="val 1607"/>
                  <a:gd name="f29" fmla="val 2521"/>
                  <a:gd name="f30" fmla="val 2080"/>
                  <a:gd name="f31" fmla="val 1702"/>
                  <a:gd name="f32" fmla="val 1576"/>
                  <a:gd name="f33" fmla="val 1922"/>
                  <a:gd name="f34" fmla="val 946"/>
                  <a:gd name="f35" fmla="val 693"/>
                  <a:gd name="f36" fmla="val 1796"/>
                  <a:gd name="f37" fmla="val 504"/>
                  <a:gd name="f38" fmla="val 454"/>
                  <a:gd name="f39" fmla="val 1708"/>
                  <a:gd name="f40" fmla="val 403"/>
                  <a:gd name="f41" fmla="val 1696"/>
                  <a:gd name="f42" fmla="val 355"/>
                  <a:gd name="f43" fmla="val 223"/>
                  <a:gd name="f44" fmla="val 110"/>
                  <a:gd name="f45" fmla="val 1784"/>
                  <a:gd name="f46" fmla="val 63"/>
                  <a:gd name="f47" fmla="val 2111"/>
                  <a:gd name="f48" fmla="val 2332"/>
                  <a:gd name="f49" fmla="val 252"/>
                  <a:gd name="f50" fmla="val 2363"/>
                  <a:gd name="f51" fmla="val 536"/>
                  <a:gd name="f52" fmla="val 2489"/>
                  <a:gd name="f53" fmla="val 820"/>
                  <a:gd name="f54" fmla="val 2552"/>
                  <a:gd name="f55" fmla="val 1135"/>
                  <a:gd name="f56" fmla="val 2615"/>
                  <a:gd name="f57" fmla="val 1198"/>
                  <a:gd name="f58" fmla="val 1387"/>
                  <a:gd name="f59" fmla="val 3277"/>
                  <a:gd name="f60" fmla="val 95"/>
                  <a:gd name="f61" fmla="val 5671"/>
                  <a:gd name="f62" fmla="val 5703"/>
                  <a:gd name="f63" fmla="val 5829"/>
                  <a:gd name="f64" fmla="val 5860"/>
                  <a:gd name="f65" fmla="val 6238"/>
                  <a:gd name="f66" fmla="val 7372"/>
                  <a:gd name="f67" fmla="val 1009"/>
                  <a:gd name="f68" fmla="val 8318"/>
                  <a:gd name="f69" fmla="val 2143"/>
                  <a:gd name="f70" fmla="val 3308"/>
                  <a:gd name="f71" fmla="val 4254"/>
                  <a:gd name="f72" fmla="val 4191"/>
                  <a:gd name="f73" fmla="val 2710"/>
                  <a:gd name="f74" fmla="val 2930"/>
                  <a:gd name="f75" fmla="val 3151"/>
                  <a:gd name="f76" fmla="val 3088"/>
                  <a:gd name="f77" fmla="val 3182"/>
                  <a:gd name="f78" fmla="val 2647"/>
                  <a:gd name="f79" fmla="val 3844"/>
                  <a:gd name="f80" fmla="val 4947"/>
                  <a:gd name="f81" fmla="val 8979"/>
                  <a:gd name="f82" fmla="val 7089"/>
                  <a:gd name="f83" fmla="val 7814"/>
                  <a:gd name="f84" fmla="val 8192"/>
                  <a:gd name="f85" fmla="val 8853"/>
                  <a:gd name="f86" fmla="val 8916"/>
                  <a:gd name="f87" fmla="val 2899"/>
                  <a:gd name="f88" fmla="val 9074"/>
                  <a:gd name="f89" fmla="val 9326"/>
                  <a:gd name="f90" fmla="val 7782"/>
                  <a:gd name="f91" fmla="val 8727"/>
                  <a:gd name="f92" fmla="val 9861"/>
                  <a:gd name="f93" fmla="val 11027"/>
                  <a:gd name="f94" fmla="val 11972"/>
                  <a:gd name="f95" fmla="val 11909"/>
                  <a:gd name="f96" fmla="val 10429"/>
                  <a:gd name="f97" fmla="val 10618"/>
                  <a:gd name="f98" fmla="val 10681"/>
                  <a:gd name="f99" fmla="val 10933"/>
                  <a:gd name="f100" fmla="val 11248"/>
                  <a:gd name="f101" fmla="val 2458"/>
                  <a:gd name="f102" fmla="val 11531"/>
                  <a:gd name="f103" fmla="val 11720"/>
                  <a:gd name="f104" fmla="val 2300"/>
                  <a:gd name="f105" fmla="val 11815"/>
                  <a:gd name="f106" fmla="val 11674"/>
                  <a:gd name="f107" fmla="val 11560"/>
                  <a:gd name="f108" fmla="val 11429"/>
                  <a:gd name="f109" fmla="val 11380"/>
                  <a:gd name="f110" fmla="val 11330"/>
                  <a:gd name="f111" fmla="val 11279"/>
                  <a:gd name="f112" fmla="val 11059"/>
                  <a:gd name="f113" fmla="val 10870"/>
                  <a:gd name="f114" fmla="val 10460"/>
                  <a:gd name="f115" fmla="val 10113"/>
                  <a:gd name="f116" fmla="val 9704"/>
                  <a:gd name="f117" fmla="val 9294"/>
                  <a:gd name="f118" fmla="val 8790"/>
                  <a:gd name="f119" fmla="val 8255"/>
                  <a:gd name="f120" fmla="val 8003"/>
                  <a:gd name="f121" fmla="val 7278"/>
                  <a:gd name="f122" fmla="val 6963"/>
                  <a:gd name="f123" fmla="val 441"/>
                  <a:gd name="f124" fmla="val 6490"/>
                  <a:gd name="f125" fmla="*/ f0 1 11973"/>
                  <a:gd name="f126" fmla="*/ f1 1 8980"/>
                  <a:gd name="f127" fmla="val f2"/>
                  <a:gd name="f128" fmla="val f3"/>
                  <a:gd name="f129" fmla="val f4"/>
                  <a:gd name="f130" fmla="+- f129 0 f127"/>
                  <a:gd name="f131" fmla="+- f128 0 f127"/>
                  <a:gd name="f132" fmla="*/ f131 1 11973"/>
                  <a:gd name="f133" fmla="*/ f130 1 8980"/>
                  <a:gd name="f134" fmla="*/ f127 1 f132"/>
                  <a:gd name="f135" fmla="*/ f128 1 f132"/>
                  <a:gd name="f136" fmla="*/ f127 1 f133"/>
                  <a:gd name="f137" fmla="*/ f129 1 f133"/>
                  <a:gd name="f138" fmla="*/ f134 f125 1"/>
                  <a:gd name="f139" fmla="*/ f135 f125 1"/>
                  <a:gd name="f140" fmla="*/ f137 f126 1"/>
                  <a:gd name="f141" fmla="*/ f136 f1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8" t="f141" r="f139" b="f140"/>
                <a:pathLst>
                  <a:path w="11973" h="8980">
                    <a:moveTo>
                      <a:pt x="f5" y="f6"/>
                    </a:moveTo>
                    <a:lnTo>
                      <a:pt x="f7" y="f8"/>
                    </a:lnTo>
                    <a:lnTo>
                      <a:pt x="f9" y="f8"/>
                    </a:lnTo>
                    <a:lnTo>
                      <a:pt x="f5" y="f6"/>
                    </a:lnTo>
                    <a:close/>
                    <a:moveTo>
                      <a:pt x="f10" y="f6"/>
                    </a:moveTo>
                    <a:lnTo>
                      <a:pt x="f11" y="f8"/>
                    </a:lnTo>
                    <a:lnTo>
                      <a:pt x="f12" y="f8"/>
                    </a:lnTo>
                    <a:lnTo>
                      <a:pt x="f10" y="f6"/>
                    </a:lnTo>
                    <a:close/>
                    <a:moveTo>
                      <a:pt x="f13" y="f2"/>
                    </a:moveTo>
                    <a:cubicBezTo>
                      <a:pt x="f14" y="f2"/>
                      <a:pt x="f15" y="f16"/>
                      <a:pt x="f15" y="f17"/>
                    </a:cubicBezTo>
                    <a:lnTo>
                      <a:pt x="f15" y="f18"/>
                    </a:lnTo>
                    <a:lnTo>
                      <a:pt x="f19" y="f20"/>
                    </a:ln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9" y="f20"/>
                      <a:pt x="f30" y="f20"/>
                    </a:cubicBezTo>
                    <a:cubicBezTo>
                      <a:pt x="f31" y="f20"/>
                      <a:pt x="f20" y="f32"/>
                      <a:pt x="f18" y="f33"/>
                    </a:cubicBezTo>
                    <a:cubicBezTo>
                      <a:pt x="f34" y="f24"/>
                      <a:pt x="f35" y="f36"/>
                      <a:pt x="f37" y="f22"/>
                    </a:cubicBezTo>
                    <a:cubicBezTo>
                      <a:pt x="f38" y="f39"/>
                      <a:pt x="f40" y="f41"/>
                      <a:pt x="f42" y="f41"/>
                    </a:cubicBezTo>
                    <a:cubicBezTo>
                      <a:pt x="f43" y="f41"/>
                      <a:pt x="f44" y="f45"/>
                      <a:pt x="f46" y="f33"/>
                    </a:cubicBezTo>
                    <a:cubicBezTo>
                      <a:pt x="f2" y="f47"/>
                      <a:pt x="f46" y="f48"/>
                      <a:pt x="f49" y="f50"/>
                    </a:cubicBezTo>
                    <a:cubicBezTo>
                      <a:pt x="f51" y="f52"/>
                      <a:pt x="f53" y="f54"/>
                      <a:pt x="f55" y="f56"/>
                    </a:cubicBezTo>
                    <a:cubicBezTo>
                      <a:pt x="f57" y="f27"/>
                      <a:pt x="f58" y="f7"/>
                      <a:pt x="f28" y="f59"/>
                    </a:cubicBezTo>
                    <a:lnTo>
                      <a:pt x="f60" y="f61"/>
                    </a:lnTo>
                    <a:cubicBezTo>
                      <a:pt x="f60" y="f62"/>
                      <a:pt x="f46" y="f63"/>
                      <a:pt x="f46" y="f64"/>
                    </a:cubicBezTo>
                    <a:lnTo>
                      <a:pt x="f46" y="f65"/>
                    </a:lnTo>
                    <a:cubicBezTo>
                      <a:pt x="f46" y="f66"/>
                      <a:pt x="f67" y="f68"/>
                      <a:pt x="f69" y="f68"/>
                    </a:cubicBezTo>
                    <a:cubicBezTo>
                      <a:pt x="f70" y="f68"/>
                      <a:pt x="f71" y="f66"/>
                      <a:pt x="f71" y="f65"/>
                    </a:cubicBezTo>
                    <a:lnTo>
                      <a:pt x="f71" y="f64"/>
                    </a:lnTo>
                    <a:cubicBezTo>
                      <a:pt x="f71" y="f63"/>
                      <a:pt x="f72" y="f62"/>
                      <a:pt x="f72" y="f61"/>
                    </a:cubicBezTo>
                    <a:lnTo>
                      <a:pt x="f73" y="f59"/>
                    </a:lnTo>
                    <a:cubicBezTo>
                      <a:pt x="f74" y="f75"/>
                      <a:pt x="f76" y="f74"/>
                      <a:pt x="f77" y="f78"/>
                    </a:cubicBezTo>
                    <a:cubicBezTo>
                      <a:pt x="f79" y="f29"/>
                      <a:pt x="f72" y="f50"/>
                      <a:pt x="f80" y="f33"/>
                    </a:cubicBezTo>
                    <a:lnTo>
                      <a:pt x="f80" y="f81"/>
                    </a:lnTo>
                    <a:lnTo>
                      <a:pt x="f82" y="f81"/>
                    </a:lnTo>
                    <a:lnTo>
                      <a:pt x="f82" y="f33"/>
                    </a:lnTo>
                    <a:cubicBezTo>
                      <a:pt x="f83" y="f48"/>
                      <a:pt x="f84" y="f29"/>
                      <a:pt x="f85" y="f78"/>
                    </a:cubicBezTo>
                    <a:cubicBezTo>
                      <a:pt x="f86" y="f87"/>
                      <a:pt x="f88" y="f7"/>
                      <a:pt x="f89" y="f59"/>
                    </a:cubicBezTo>
                    <a:lnTo>
                      <a:pt x="f83" y="f61"/>
                    </a:lnTo>
                    <a:cubicBezTo>
                      <a:pt x="f83" y="f62"/>
                      <a:pt x="f90" y="f63"/>
                      <a:pt x="f90" y="f64"/>
                    </a:cubicBezTo>
                    <a:lnTo>
                      <a:pt x="f90" y="f65"/>
                    </a:lnTo>
                    <a:cubicBezTo>
                      <a:pt x="f90" y="f66"/>
                      <a:pt x="f91" y="f68"/>
                      <a:pt x="f92" y="f68"/>
                    </a:cubicBezTo>
                    <a:cubicBezTo>
                      <a:pt x="f93" y="f68"/>
                      <a:pt x="f94" y="f66"/>
                      <a:pt x="f94" y="f65"/>
                    </a:cubicBezTo>
                    <a:lnTo>
                      <a:pt x="f94" y="f64"/>
                    </a:lnTo>
                    <a:cubicBezTo>
                      <a:pt x="f94" y="f63"/>
                      <a:pt x="f95" y="f62"/>
                      <a:pt x="f95" y="f61"/>
                    </a:cubicBezTo>
                    <a:lnTo>
                      <a:pt x="f96" y="f59"/>
                    </a:lnTo>
                    <a:cubicBezTo>
                      <a:pt x="f96" y="f75"/>
                      <a:pt x="f97" y="f74"/>
                      <a:pt x="f98" y="f56"/>
                    </a:cubicBezTo>
                    <a:cubicBezTo>
                      <a:pt x="f99" y="f29"/>
                      <a:pt x="f100" y="f101"/>
                      <a:pt x="f102" y="f50"/>
                    </a:cubicBezTo>
                    <a:cubicBezTo>
                      <a:pt x="f103" y="f104"/>
                      <a:pt x="f105" y="f30"/>
                      <a:pt x="f103" y="f33"/>
                    </a:cubicBezTo>
                    <a:cubicBezTo>
                      <a:pt x="f106" y="f45"/>
                      <a:pt x="f107" y="f41"/>
                      <a:pt x="f108" y="f41"/>
                    </a:cubicBezTo>
                    <a:cubicBezTo>
                      <a:pt x="f109" y="f41"/>
                      <a:pt x="f110" y="f39"/>
                      <a:pt x="f111" y="f22"/>
                    </a:cubicBezTo>
                    <a:cubicBezTo>
                      <a:pt x="f112" y="f36"/>
                      <a:pt x="f113" y="f24"/>
                      <a:pt x="f97" y="f33"/>
                    </a:cubicBezTo>
                    <a:cubicBezTo>
                      <a:pt x="f114" y="f32"/>
                      <a:pt x="f115" y="f20"/>
                      <a:pt x="f116" y="f20"/>
                    </a:cubicBezTo>
                    <a:cubicBezTo>
                      <a:pt x="f117" y="f20"/>
                      <a:pt x="f86" y="f32"/>
                      <a:pt x="f118" y="f26"/>
                    </a:cubicBezTo>
                    <a:cubicBezTo>
                      <a:pt x="f119" y="f24"/>
                      <a:pt x="f120" y="f22"/>
                      <a:pt x="f121" y="f20"/>
                    </a:cubicBezTo>
                    <a:lnTo>
                      <a:pt x="f122" y="f18"/>
                    </a:lnTo>
                    <a:lnTo>
                      <a:pt x="f122" y="f17"/>
                    </a:lnTo>
                    <a:cubicBezTo>
                      <a:pt x="f122" y="f123"/>
                      <a:pt x="f124" y="f2"/>
                      <a:pt x="f13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5" name="Google Shape;10242;p74">
                <a:extLst>
                  <a:ext uri="{FF2B5EF4-FFF2-40B4-BE49-F238E27FC236}">
                    <a16:creationId xmlns:a16="http://schemas.microsoft.com/office/drawing/2014/main" id="{3B437B95-5E73-C60D-EC84-44FDE6995064}"/>
                  </a:ext>
                </a:extLst>
              </p:cNvPr>
              <p:cNvSpPr/>
              <p:nvPr/>
            </p:nvSpPr>
            <p:spPr>
              <a:xfrm>
                <a:off x="7074383" y="5047835"/>
                <a:ext cx="256169" cy="601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302"/>
                  <a:gd name="f4" fmla="val 1388"/>
                  <a:gd name="f5" fmla="val 693"/>
                  <a:gd name="f6" fmla="val 1"/>
                  <a:gd name="f7" fmla="val 315"/>
                  <a:gd name="f8" fmla="val 316"/>
                  <a:gd name="f9" fmla="val 694"/>
                  <a:gd name="f10" fmla="val 1040"/>
                  <a:gd name="f11" fmla="val 1261"/>
                  <a:gd name="f12" fmla="val 158"/>
                  <a:gd name="f13" fmla="val 1387"/>
                  <a:gd name="f14" fmla="val 347"/>
                  <a:gd name="f15" fmla="val 5955"/>
                  <a:gd name="f16" fmla="val 6144"/>
                  <a:gd name="f17" fmla="val 1356"/>
                  <a:gd name="f18" fmla="val 6301"/>
                  <a:gd name="f19" fmla="val 1198"/>
                  <a:gd name="f20" fmla="val 5986"/>
                  <a:gd name="f21" fmla="val 5577"/>
                  <a:gd name="f22" fmla="*/ f0 1 6302"/>
                  <a:gd name="f23" fmla="*/ f1 1 1388"/>
                  <a:gd name="f24" fmla="val f2"/>
                  <a:gd name="f25" fmla="val f3"/>
                  <a:gd name="f26" fmla="val f4"/>
                  <a:gd name="f27" fmla="+- f26 0 f24"/>
                  <a:gd name="f28" fmla="+- f25 0 f24"/>
                  <a:gd name="f29" fmla="*/ f28 1 6302"/>
                  <a:gd name="f30" fmla="*/ f27 1 1388"/>
                  <a:gd name="f31" fmla="*/ f24 1 f29"/>
                  <a:gd name="f32" fmla="*/ f25 1 f29"/>
                  <a:gd name="f33" fmla="*/ f24 1 f30"/>
                  <a:gd name="f34" fmla="*/ f26 1 f30"/>
                  <a:gd name="f35" fmla="*/ f31 f22 1"/>
                  <a:gd name="f36" fmla="*/ f32 f22 1"/>
                  <a:gd name="f37" fmla="*/ f34 f23 1"/>
                  <a:gd name="f38" fmla="*/ f33 f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6302" h="1388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13"/>
                      <a:pt x="f14" y="f13"/>
                    </a:cubicBezTo>
                    <a:lnTo>
                      <a:pt x="f15" y="f13"/>
                    </a:lnTo>
                    <a:cubicBezTo>
                      <a:pt x="f16" y="f17"/>
                      <a:pt x="f18" y="f19"/>
                      <a:pt x="f18" y="f10"/>
                    </a:cubicBezTo>
                    <a:lnTo>
                      <a:pt x="f18" y="f9"/>
                    </a:lnTo>
                    <a:cubicBezTo>
                      <a:pt x="f18" y="f8"/>
                      <a:pt x="f20" y="f6"/>
                      <a:pt x="f21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6" name="Google Shape;10303;p74">
              <a:extLst>
                <a:ext uri="{FF2B5EF4-FFF2-40B4-BE49-F238E27FC236}">
                  <a16:creationId xmlns:a16="http://schemas.microsoft.com/office/drawing/2014/main" id="{F3DDA7BB-35DD-574B-654E-56770D17ABE9}"/>
                </a:ext>
              </a:extLst>
            </p:cNvPr>
            <p:cNvGrpSpPr/>
            <p:nvPr/>
          </p:nvGrpSpPr>
          <p:grpSpPr>
            <a:xfrm>
              <a:off x="7899455" y="4585633"/>
              <a:ext cx="480298" cy="511854"/>
              <a:chOff x="7899455" y="4585633"/>
              <a:chExt cx="480298" cy="511854"/>
            </a:xfrm>
          </p:grpSpPr>
          <p:sp>
            <p:nvSpPr>
              <p:cNvPr id="77" name="Google Shape;10304;p74">
                <a:extLst>
                  <a:ext uri="{FF2B5EF4-FFF2-40B4-BE49-F238E27FC236}">
                    <a16:creationId xmlns:a16="http://schemas.microsoft.com/office/drawing/2014/main" id="{AE0EA836-809F-D551-D80E-D858D375B71D}"/>
                  </a:ext>
                </a:extLst>
              </p:cNvPr>
              <p:cNvSpPr/>
              <p:nvPr/>
            </p:nvSpPr>
            <p:spPr>
              <a:xfrm>
                <a:off x="7982702" y="4735741"/>
                <a:ext cx="28209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3467"/>
                  <a:gd name="f5" fmla="val 1"/>
                  <a:gd name="f6" fmla="val 3466"/>
                  <a:gd name="f7" fmla="*/ f0 1 694"/>
                  <a:gd name="f8" fmla="*/ f1 1 3467"/>
                  <a:gd name="f9" fmla="val f2"/>
                  <a:gd name="f10" fmla="val f3"/>
                  <a:gd name="f11" fmla="val f4"/>
                  <a:gd name="f12" fmla="+- f11 0 f9"/>
                  <a:gd name="f13" fmla="+- f10 0 f9"/>
                  <a:gd name="f14" fmla="*/ f13 1 694"/>
                  <a:gd name="f15" fmla="*/ f12 1 3467"/>
                  <a:gd name="f16" fmla="*/ f9 1 f14"/>
                  <a:gd name="f17" fmla="*/ f10 1 f14"/>
                  <a:gd name="f18" fmla="*/ f9 1 f15"/>
                  <a:gd name="f19" fmla="*/ f11 1 f15"/>
                  <a:gd name="f20" fmla="*/ f16 f7 1"/>
                  <a:gd name="f21" fmla="*/ f17 f7 1"/>
                  <a:gd name="f22" fmla="*/ f19 f8 1"/>
                  <a:gd name="f23" fmla="*/ f18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0" t="f23" r="f21" b="f22"/>
                <a:pathLst>
                  <a:path w="694" h="3467">
                    <a:moveTo>
                      <a:pt x="f2" y="f5"/>
                    </a:moveTo>
                    <a:lnTo>
                      <a:pt x="f2" y="f6"/>
                    </a:lnTo>
                    <a:lnTo>
                      <a:pt x="f3" y="f6"/>
                    </a:lnTo>
                    <a:lnTo>
                      <a:pt x="f3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8" name="Google Shape;10305;p74">
                <a:extLst>
                  <a:ext uri="{FF2B5EF4-FFF2-40B4-BE49-F238E27FC236}">
                    <a16:creationId xmlns:a16="http://schemas.microsoft.com/office/drawing/2014/main" id="{9D6B0B9C-A16C-6F4F-9A3C-4C0806D9C710}"/>
                  </a:ext>
                </a:extLst>
              </p:cNvPr>
              <p:cNvSpPr/>
              <p:nvPr/>
            </p:nvSpPr>
            <p:spPr>
              <a:xfrm>
                <a:off x="8266998" y="4735741"/>
                <a:ext cx="29507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3467"/>
                  <a:gd name="f5" fmla="val 1"/>
                  <a:gd name="f6" fmla="val 3466"/>
                  <a:gd name="f7" fmla="val 725"/>
                  <a:gd name="f8" fmla="*/ f0 1 726"/>
                  <a:gd name="f9" fmla="*/ f1 1 3467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726"/>
                  <a:gd name="f16" fmla="*/ f13 1 3467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726" h="3467">
                    <a:moveTo>
                      <a:pt x="f5" y="f5"/>
                    </a:moveTo>
                    <a:lnTo>
                      <a:pt x="f5" y="f6"/>
                    </a:lnTo>
                    <a:lnTo>
                      <a:pt x="f7" y="f6"/>
                    </a:lnTo>
                    <a:lnTo>
                      <a:pt x="f7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9" name="Google Shape;10306;p74">
                <a:extLst>
                  <a:ext uri="{FF2B5EF4-FFF2-40B4-BE49-F238E27FC236}">
                    <a16:creationId xmlns:a16="http://schemas.microsoft.com/office/drawing/2014/main" id="{CBEC0935-BBAE-34E0-3D80-DC7556B8BF80}"/>
                  </a:ext>
                </a:extLst>
              </p:cNvPr>
              <p:cNvSpPr/>
              <p:nvPr/>
            </p:nvSpPr>
            <p:spPr>
              <a:xfrm>
                <a:off x="7982702" y="4915924"/>
                <a:ext cx="28209" cy="1802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4160"/>
                  <a:gd name="f5" fmla="val 4159"/>
                  <a:gd name="f6" fmla="*/ f0 1 694"/>
                  <a:gd name="f7" fmla="*/ f1 1 4160"/>
                  <a:gd name="f8" fmla="val f2"/>
                  <a:gd name="f9" fmla="val f3"/>
                  <a:gd name="f10" fmla="val f4"/>
                  <a:gd name="f11" fmla="+- f10 0 f8"/>
                  <a:gd name="f12" fmla="+- f9 0 f8"/>
                  <a:gd name="f13" fmla="*/ f12 1 694"/>
                  <a:gd name="f14" fmla="*/ f11 1 4160"/>
                  <a:gd name="f15" fmla="*/ f8 1 f13"/>
                  <a:gd name="f16" fmla="*/ f9 1 f13"/>
                  <a:gd name="f17" fmla="*/ f8 1 f14"/>
                  <a:gd name="f18" fmla="*/ f10 1 f14"/>
                  <a:gd name="f19" fmla="*/ f15 f6 1"/>
                  <a:gd name="f20" fmla="*/ f16 f6 1"/>
                  <a:gd name="f21" fmla="*/ f18 f7 1"/>
                  <a:gd name="f22" fmla="*/ f17 f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9" t="f22" r="f20" b="f21"/>
                <a:pathLst>
                  <a:path w="694" h="4160">
                    <a:moveTo>
                      <a:pt x="f2" y="f2"/>
                    </a:moveTo>
                    <a:lnTo>
                      <a:pt x="f2" y="f5"/>
                    </a:lnTo>
                    <a:lnTo>
                      <a:pt x="f3" y="f5"/>
                    </a:ln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0" name="Google Shape;10307;p74">
                <a:extLst>
                  <a:ext uri="{FF2B5EF4-FFF2-40B4-BE49-F238E27FC236}">
                    <a16:creationId xmlns:a16="http://schemas.microsoft.com/office/drawing/2014/main" id="{ADA4AE89-C808-7D1B-E9BE-5DF679238AD4}"/>
                  </a:ext>
                </a:extLst>
              </p:cNvPr>
              <p:cNvSpPr/>
              <p:nvPr/>
            </p:nvSpPr>
            <p:spPr>
              <a:xfrm>
                <a:off x="8266998" y="4915924"/>
                <a:ext cx="29507" cy="1802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4160"/>
                  <a:gd name="f5" fmla="val 1"/>
                  <a:gd name="f6" fmla="val 4159"/>
                  <a:gd name="f7" fmla="val 725"/>
                  <a:gd name="f8" fmla="*/ f0 1 726"/>
                  <a:gd name="f9" fmla="*/ f1 1 4160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726"/>
                  <a:gd name="f16" fmla="*/ f13 1 4160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726" h="4160">
                    <a:moveTo>
                      <a:pt x="f5" y="f2"/>
                    </a:moveTo>
                    <a:lnTo>
                      <a:pt x="f5" y="f6"/>
                    </a:lnTo>
                    <a:lnTo>
                      <a:pt x="f7" y="f6"/>
                    </a:lnTo>
                    <a:lnTo>
                      <a:pt x="f7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1" name="Google Shape;10308;p74">
                <a:extLst>
                  <a:ext uri="{FF2B5EF4-FFF2-40B4-BE49-F238E27FC236}">
                    <a16:creationId xmlns:a16="http://schemas.microsoft.com/office/drawing/2014/main" id="{6BD31825-ABCE-9BDB-B239-DF43438C5B0A}"/>
                  </a:ext>
                </a:extLst>
              </p:cNvPr>
              <p:cNvSpPr/>
              <p:nvPr/>
            </p:nvSpPr>
            <p:spPr>
              <a:xfrm>
                <a:off x="7899455" y="4735741"/>
                <a:ext cx="56381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3467"/>
                  <a:gd name="f5" fmla="val 1009"/>
                  <a:gd name="f6" fmla="val 1"/>
                  <a:gd name="f7" fmla="val 442"/>
                  <a:gd name="f8" fmla="val 2049"/>
                  <a:gd name="f9" fmla="val 2427"/>
                  <a:gd name="f10" fmla="val 158"/>
                  <a:gd name="f11" fmla="val 2773"/>
                  <a:gd name="f12" fmla="val 3025"/>
                  <a:gd name="f13" fmla="val 662"/>
                  <a:gd name="f14" fmla="val 3340"/>
                  <a:gd name="f15" fmla="val 3466"/>
                  <a:gd name="f16" fmla="*/ f0 1 1387"/>
                  <a:gd name="f17" fmla="*/ f1 1 3467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387"/>
                  <a:gd name="f24" fmla="*/ f21 1 3467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387" h="3467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lnTo>
                      <a:pt x="f6" y="f8"/>
                    </a:lnTo>
                    <a:cubicBezTo>
                      <a:pt x="f6" y="f9"/>
                      <a:pt x="f10" y="f11"/>
                      <a:pt x="f7" y="f12"/>
                    </a:cubicBezTo>
                    <a:cubicBezTo>
                      <a:pt x="f13" y="f14"/>
                      <a:pt x="f5" y="f15"/>
                      <a:pt x="f3" y="f15"/>
                    </a:cubicBezTo>
                    <a:lnTo>
                      <a:pt x="f3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2" name="Google Shape;10309;p74">
                <a:extLst>
                  <a:ext uri="{FF2B5EF4-FFF2-40B4-BE49-F238E27FC236}">
                    <a16:creationId xmlns:a16="http://schemas.microsoft.com/office/drawing/2014/main" id="{05746B99-E6C1-FBA2-0344-5795E0F8D4BF}"/>
                  </a:ext>
                </a:extLst>
              </p:cNvPr>
              <p:cNvSpPr/>
              <p:nvPr/>
            </p:nvSpPr>
            <p:spPr>
              <a:xfrm>
                <a:off x="8040337" y="4735741"/>
                <a:ext cx="198525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3467"/>
                  <a:gd name="f5" fmla="val 1"/>
                  <a:gd name="f6" fmla="val 3466"/>
                  <a:gd name="f7" fmla="val 4883"/>
                  <a:gd name="f8" fmla="*/ f0 1 4884"/>
                  <a:gd name="f9" fmla="*/ f1 1 3467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4884"/>
                  <a:gd name="f16" fmla="*/ f13 1 3467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4884" h="3467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6"/>
                    </a:lnTo>
                    <a:lnTo>
                      <a:pt x="f7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3" name="Google Shape;10310;p74">
                <a:extLst>
                  <a:ext uri="{FF2B5EF4-FFF2-40B4-BE49-F238E27FC236}">
                    <a16:creationId xmlns:a16="http://schemas.microsoft.com/office/drawing/2014/main" id="{4E25B87D-8A7D-8BBF-B955-A44756C9F0B2}"/>
                  </a:ext>
                </a:extLst>
              </p:cNvPr>
              <p:cNvSpPr/>
              <p:nvPr/>
            </p:nvSpPr>
            <p:spPr>
              <a:xfrm>
                <a:off x="8323335" y="4894088"/>
                <a:ext cx="56418" cy="2033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8"/>
                  <a:gd name="f4" fmla="val 4695"/>
                  <a:gd name="f5" fmla="val 1387"/>
                  <a:gd name="f6" fmla="val 977"/>
                  <a:gd name="f7" fmla="val 315"/>
                  <a:gd name="f8" fmla="val 505"/>
                  <a:gd name="f9" fmla="val 504"/>
                  <a:gd name="f10" fmla="val 1"/>
                  <a:gd name="f11" fmla="val 347"/>
                  <a:gd name="f12" fmla="val 946"/>
                  <a:gd name="f13" fmla="val 4222"/>
                  <a:gd name="f14" fmla="val 3655"/>
                  <a:gd name="f15" fmla="*/ f0 1 1388"/>
                  <a:gd name="f16" fmla="*/ f1 1 4695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8"/>
                  <a:gd name="f23" fmla="*/ f20 1 4695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8" h="4695">
                    <a:moveTo>
                      <a:pt x="f5" y="f2"/>
                    </a:moveTo>
                    <a:cubicBezTo>
                      <a:pt x="f6" y="f7"/>
                      <a:pt x="f8" y="f9"/>
                      <a:pt x="f10" y="f9"/>
                    </a:cubicBezTo>
                    <a:lnTo>
                      <a:pt x="f10" y="f4"/>
                    </a:lnTo>
                    <a:lnTo>
                      <a:pt x="f11" y="f4"/>
                    </a:lnTo>
                    <a:cubicBezTo>
                      <a:pt x="f12" y="f4"/>
                      <a:pt x="f5" y="f13"/>
                      <a:pt x="f5" y="f14"/>
                    </a:cubicBezTo>
                    <a:lnTo>
                      <a:pt x="f5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4" name="Google Shape;10311;p74">
                <a:extLst>
                  <a:ext uri="{FF2B5EF4-FFF2-40B4-BE49-F238E27FC236}">
                    <a16:creationId xmlns:a16="http://schemas.microsoft.com/office/drawing/2014/main" id="{B42A7804-4BFE-AFC7-C9AD-C3368CCA6CC5}"/>
                  </a:ext>
                </a:extLst>
              </p:cNvPr>
              <p:cNvSpPr/>
              <p:nvPr/>
            </p:nvSpPr>
            <p:spPr>
              <a:xfrm>
                <a:off x="7899455" y="4894088"/>
                <a:ext cx="56381" cy="202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4664"/>
                  <a:gd name="f5" fmla="val 1"/>
                  <a:gd name="f6" fmla="val 3655"/>
                  <a:gd name="f7" fmla="val 4222"/>
                  <a:gd name="f8" fmla="val 442"/>
                  <a:gd name="f9" fmla="val 4663"/>
                  <a:gd name="f10" fmla="val 1009"/>
                  <a:gd name="f11" fmla="val 504"/>
                  <a:gd name="f12" fmla="val 851"/>
                  <a:gd name="f13" fmla="val 379"/>
                  <a:gd name="f14" fmla="val 315"/>
                  <a:gd name="f15" fmla="*/ f0 1 1387"/>
                  <a:gd name="f16" fmla="*/ f1 1 4664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7"/>
                  <a:gd name="f23" fmla="*/ f20 1 4664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7" h="4664">
                    <a:moveTo>
                      <a:pt x="f5" y="f2"/>
                    </a:moveTo>
                    <a:lnTo>
                      <a:pt x="f5" y="f6"/>
                    </a:lnTo>
                    <a:cubicBezTo>
                      <a:pt x="f5" y="f7"/>
                      <a:pt x="f8" y="f9"/>
                      <a:pt x="f10" y="f9"/>
                    </a:cubicBezTo>
                    <a:lnTo>
                      <a:pt x="f3" y="f9"/>
                    </a:lnTo>
                    <a:lnTo>
                      <a:pt x="f3" y="f11"/>
                    </a:lnTo>
                    <a:cubicBezTo>
                      <a:pt x="f12" y="f11"/>
                      <a:pt x="f13" y="f14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5" name="Google Shape;10312;p74">
                <a:extLst>
                  <a:ext uri="{FF2B5EF4-FFF2-40B4-BE49-F238E27FC236}">
                    <a16:creationId xmlns:a16="http://schemas.microsoft.com/office/drawing/2014/main" id="{A74F51C3-ADEB-9728-4FE3-A1EB5A1F5173}"/>
                  </a:ext>
                </a:extLst>
              </p:cNvPr>
              <p:cNvSpPr/>
              <p:nvPr/>
            </p:nvSpPr>
            <p:spPr>
              <a:xfrm>
                <a:off x="8124846" y="4915924"/>
                <a:ext cx="28209" cy="3145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726"/>
                  <a:gd name="f5" fmla="val 1"/>
                  <a:gd name="f6" fmla="val 347"/>
                  <a:gd name="f7" fmla="val 568"/>
                  <a:gd name="f8" fmla="val 158"/>
                  <a:gd name="f9" fmla="val 725"/>
                  <a:gd name="f10" fmla="*/ f0 1 694"/>
                  <a:gd name="f11" fmla="*/ f1 1 726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694"/>
                  <a:gd name="f18" fmla="*/ f15 1 726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694" h="726">
                    <a:moveTo>
                      <a:pt x="f5" y="f2"/>
                    </a:moveTo>
                    <a:lnTo>
                      <a:pt x="f5" y="f6"/>
                    </a:lnTo>
                    <a:cubicBezTo>
                      <a:pt x="f5" y="f7"/>
                      <a:pt x="f8" y="f9"/>
                      <a:pt x="f6" y="f9"/>
                    </a:cubicBezTo>
                    <a:cubicBezTo>
                      <a:pt x="f7" y="f9"/>
                      <a:pt x="f3" y="f7"/>
                      <a:pt x="f3" y="f6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6" name="Google Shape;10313;p74">
                <a:extLst>
                  <a:ext uri="{FF2B5EF4-FFF2-40B4-BE49-F238E27FC236}">
                    <a16:creationId xmlns:a16="http://schemas.microsoft.com/office/drawing/2014/main" id="{686C1F77-C410-6EC7-E6A8-DF888D9CB583}"/>
                  </a:ext>
                </a:extLst>
              </p:cNvPr>
              <p:cNvSpPr/>
              <p:nvPr/>
            </p:nvSpPr>
            <p:spPr>
              <a:xfrm>
                <a:off x="8323335" y="4735741"/>
                <a:ext cx="56418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8"/>
                  <a:gd name="f4" fmla="val 3467"/>
                  <a:gd name="f5" fmla="val 1"/>
                  <a:gd name="f6" fmla="val 3466"/>
                  <a:gd name="f7" fmla="val 347"/>
                  <a:gd name="f8" fmla="val 662"/>
                  <a:gd name="f9" fmla="val 3340"/>
                  <a:gd name="f10" fmla="val 946"/>
                  <a:gd name="f11" fmla="val 3088"/>
                  <a:gd name="f12" fmla="val 1229"/>
                  <a:gd name="f13" fmla="val 2836"/>
                  <a:gd name="f14" fmla="val 1387"/>
                  <a:gd name="f15" fmla="val 2458"/>
                  <a:gd name="f16" fmla="val 2080"/>
                  <a:gd name="f17" fmla="val 1040"/>
                  <a:gd name="f18" fmla="val 442"/>
                  <a:gd name="f19" fmla="val 914"/>
                  <a:gd name="f20" fmla="*/ f0 1 1388"/>
                  <a:gd name="f21" fmla="*/ f1 1 3467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1388"/>
                  <a:gd name="f28" fmla="*/ f25 1 3467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1388" h="3467">
                    <a:moveTo>
                      <a:pt x="f5" y="f5"/>
                    </a:moveTo>
                    <a:lnTo>
                      <a:pt x="f5" y="f6"/>
                    </a:ln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4" y="f15"/>
                      <a:pt x="f14" y="f16"/>
                    </a:cubicBezTo>
                    <a:lnTo>
                      <a:pt x="f14" y="f17"/>
                    </a:lnTo>
                    <a:cubicBezTo>
                      <a:pt x="f14" y="f18"/>
                      <a:pt x="f19" y="f5"/>
                      <a:pt x="f7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7" name="Google Shape;10314;p74">
                <a:extLst>
                  <a:ext uri="{FF2B5EF4-FFF2-40B4-BE49-F238E27FC236}">
                    <a16:creationId xmlns:a16="http://schemas.microsoft.com/office/drawing/2014/main" id="{303635C6-94EB-7E84-A9E1-CCC2BEA383CC}"/>
                  </a:ext>
                </a:extLst>
              </p:cNvPr>
              <p:cNvSpPr/>
              <p:nvPr/>
            </p:nvSpPr>
            <p:spPr>
              <a:xfrm>
                <a:off x="8040337" y="4915924"/>
                <a:ext cx="198525" cy="1802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4160"/>
                  <a:gd name="f5" fmla="val 4159"/>
                  <a:gd name="f6" fmla="val 4883"/>
                  <a:gd name="f7" fmla="val 3466"/>
                  <a:gd name="f8" fmla="val 347"/>
                  <a:gd name="f9" fmla="val 946"/>
                  <a:gd name="f10" fmla="val 2993"/>
                  <a:gd name="f11" fmla="val 1387"/>
                  <a:gd name="f12" fmla="val 2426"/>
                  <a:gd name="f13" fmla="val 1827"/>
                  <a:gd name="f14" fmla="val 1418"/>
                  <a:gd name="f15" fmla="val 914"/>
                  <a:gd name="f16" fmla="*/ f0 1 4884"/>
                  <a:gd name="f17" fmla="*/ f1 1 4160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4884"/>
                  <a:gd name="f24" fmla="*/ f21 1 4160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4884" h="4160">
                    <a:moveTo>
                      <a:pt x="f2" y="f2"/>
                    </a:moveTo>
                    <a:lnTo>
                      <a:pt x="f2" y="f5"/>
                    </a:lnTo>
                    <a:lnTo>
                      <a:pt x="f6" y="f5"/>
                    </a:lnTo>
                    <a:lnTo>
                      <a:pt x="f6" y="f2"/>
                    </a:lnTo>
                    <a:lnTo>
                      <a:pt x="f7" y="f2"/>
                    </a:lnTo>
                    <a:lnTo>
                      <a:pt x="f7" y="f8"/>
                    </a:lnTo>
                    <a:cubicBezTo>
                      <a:pt x="f7" y="f9"/>
                      <a:pt x="f10" y="f11"/>
                      <a:pt x="f12" y="f11"/>
                    </a:cubicBezTo>
                    <a:cubicBezTo>
                      <a:pt x="f13" y="f11"/>
                      <a:pt x="f14" y="f15"/>
                      <a:pt x="f14" y="f8"/>
                    </a:cubicBezTo>
                    <a:lnTo>
                      <a:pt x="f14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8" name="Google Shape;10315;p74">
                <a:extLst>
                  <a:ext uri="{FF2B5EF4-FFF2-40B4-BE49-F238E27FC236}">
                    <a16:creationId xmlns:a16="http://schemas.microsoft.com/office/drawing/2014/main" id="{4BDDF7C5-01A4-A559-B539-34EAFBDE4302}"/>
                  </a:ext>
                </a:extLst>
              </p:cNvPr>
              <p:cNvSpPr/>
              <p:nvPr/>
            </p:nvSpPr>
            <p:spPr>
              <a:xfrm>
                <a:off x="8039039" y="4585633"/>
                <a:ext cx="198525" cy="120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2773"/>
                  <a:gd name="f5" fmla="val 2427"/>
                  <a:gd name="f6" fmla="val 1103"/>
                  <a:gd name="f7" fmla="val 1"/>
                  <a:gd name="f8" fmla="val 2426"/>
                  <a:gd name="f9" fmla="val 1355"/>
                  <a:gd name="f10" fmla="val 1828"/>
                  <a:gd name="f11" fmla="val 1418"/>
                  <a:gd name="f12" fmla="val 2395"/>
                  <a:gd name="f13" fmla="val 2994"/>
                  <a:gd name="f14" fmla="val 3403"/>
                  <a:gd name="f15" fmla="val 1891"/>
                  <a:gd name="f16" fmla="val 3781"/>
                  <a:gd name="f17" fmla="*/ f0 1 4884"/>
                  <a:gd name="f18" fmla="*/ f1 1 2773"/>
                  <a:gd name="f19" fmla="val f2"/>
                  <a:gd name="f20" fmla="val f3"/>
                  <a:gd name="f21" fmla="val f4"/>
                  <a:gd name="f22" fmla="+- f21 0 f19"/>
                  <a:gd name="f23" fmla="+- f20 0 f19"/>
                  <a:gd name="f24" fmla="*/ f23 1 4884"/>
                  <a:gd name="f25" fmla="*/ f22 1 2773"/>
                  <a:gd name="f26" fmla="*/ f19 1 f24"/>
                  <a:gd name="f27" fmla="*/ f20 1 f24"/>
                  <a:gd name="f28" fmla="*/ f19 1 f25"/>
                  <a:gd name="f29" fmla="*/ f21 1 f25"/>
                  <a:gd name="f30" fmla="*/ f26 f17 1"/>
                  <a:gd name="f31" fmla="*/ f27 f17 1"/>
                  <a:gd name="f32" fmla="*/ f29 f18 1"/>
                  <a:gd name="f33" fmla="*/ f28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0" t="f33" r="f31" b="f32"/>
                <a:pathLst>
                  <a:path w="4884" h="2773">
                    <a:moveTo>
                      <a:pt x="f5" y="f2"/>
                    </a:moveTo>
                    <a:cubicBezTo>
                      <a:pt x="f6" y="f2"/>
                      <a:pt x="f7" y="f6"/>
                      <a:pt x="f7" y="f8"/>
                    </a:cubicBezTo>
                    <a:lnTo>
                      <a:pt x="f7" y="f4"/>
                    </a:lnTo>
                    <a:lnTo>
                      <a:pt x="f9" y="f4"/>
                    </a:lnTo>
                    <a:lnTo>
                      <a:pt x="f9" y="f8"/>
                    </a:lnTo>
                    <a:cubicBezTo>
                      <a:pt x="f9" y="f10"/>
                      <a:pt x="f10" y="f11"/>
                      <a:pt x="f12" y="f11"/>
                    </a:cubicBezTo>
                    <a:cubicBezTo>
                      <a:pt x="f13" y="f11"/>
                      <a:pt x="f14" y="f15"/>
                      <a:pt x="f14" y="f8"/>
                    </a:cubicBezTo>
                    <a:lnTo>
                      <a:pt x="f14" y="f4"/>
                    </a:lnTo>
                    <a:lnTo>
                      <a:pt x="f3" y="f4"/>
                    </a:lnTo>
                    <a:lnTo>
                      <a:pt x="f3" y="f8"/>
                    </a:lnTo>
                    <a:cubicBezTo>
                      <a:pt x="f3" y="f6"/>
                      <a:pt x="f16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89" name="Google Shape;10341;p74">
              <a:extLst>
                <a:ext uri="{FF2B5EF4-FFF2-40B4-BE49-F238E27FC236}">
                  <a16:creationId xmlns:a16="http://schemas.microsoft.com/office/drawing/2014/main" id="{27D78C72-C926-590B-08BD-2849E18BC32C}"/>
                </a:ext>
              </a:extLst>
            </p:cNvPr>
            <p:cNvGrpSpPr/>
            <p:nvPr/>
          </p:nvGrpSpPr>
          <p:grpSpPr>
            <a:xfrm>
              <a:off x="11370262" y="3665354"/>
              <a:ext cx="346008" cy="483479"/>
              <a:chOff x="11370262" y="3665354"/>
              <a:chExt cx="346008" cy="483479"/>
            </a:xfrm>
          </p:grpSpPr>
          <p:sp>
            <p:nvSpPr>
              <p:cNvPr id="90" name="Google Shape;10342;p74">
                <a:extLst>
                  <a:ext uri="{FF2B5EF4-FFF2-40B4-BE49-F238E27FC236}">
                    <a16:creationId xmlns:a16="http://schemas.microsoft.com/office/drawing/2014/main" id="{B197657A-9B64-E9EC-2DE1-89B266C7606D}"/>
                  </a:ext>
                </a:extLst>
              </p:cNvPr>
              <p:cNvSpPr/>
              <p:nvPr/>
            </p:nvSpPr>
            <p:spPr>
              <a:xfrm>
                <a:off x="11370262" y="3665354"/>
                <a:ext cx="346008" cy="3403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012"/>
                  <a:gd name="f4" fmla="val 8318"/>
                  <a:gd name="f5" fmla="val 4538"/>
                  <a:gd name="f6" fmla="val 1"/>
                  <a:gd name="f7" fmla="val 2112"/>
                  <a:gd name="f8" fmla="val 1985"/>
                  <a:gd name="f9" fmla="val 32"/>
                  <a:gd name="f10" fmla="val 4537"/>
                  <a:gd name="f11" fmla="val 5860"/>
                  <a:gd name="f12" fmla="val 631"/>
                  <a:gd name="f13" fmla="val 7184"/>
                  <a:gd name="f14" fmla="val 1797"/>
                  <a:gd name="f15" fmla="val 8066"/>
                  <a:gd name="f16" fmla="val 1923"/>
                  <a:gd name="f17" fmla="val 8192"/>
                  <a:gd name="f18" fmla="val 2017"/>
                  <a:gd name="f19" fmla="val 8223"/>
                  <a:gd name="f20" fmla="val 2049"/>
                  <a:gd name="f21" fmla="val 4160"/>
                  <a:gd name="f22" fmla="val 6900"/>
                  <a:gd name="f23" fmla="val 2427"/>
                  <a:gd name="f24" fmla="val 2238"/>
                  <a:gd name="f25" fmla="val 2080"/>
                  <a:gd name="f26" fmla="val 6743"/>
                  <a:gd name="f27" fmla="val 6554"/>
                  <a:gd name="f28" fmla="val 5829"/>
                  <a:gd name="f29" fmla="val 4852"/>
                  <a:gd name="f30" fmla="val 2679"/>
                  <a:gd name="f31" fmla="val 4033"/>
                  <a:gd name="f32" fmla="val 3498"/>
                  <a:gd name="f33" fmla="val 3624"/>
                  <a:gd name="f34" fmla="val 3277"/>
                  <a:gd name="f35" fmla="val 3403"/>
                  <a:gd name="f36" fmla="val 3151"/>
                  <a:gd name="f37" fmla="val 3088"/>
                  <a:gd name="f38" fmla="val 2678"/>
                  <a:gd name="f39" fmla="val 1922"/>
                  <a:gd name="f40" fmla="val 3782"/>
                  <a:gd name="f41" fmla="val 1292"/>
                  <a:gd name="f42" fmla="val 5262"/>
                  <a:gd name="f43" fmla="val 5892"/>
                  <a:gd name="f44" fmla="val 3025"/>
                  <a:gd name="f45" fmla="val 5735"/>
                  <a:gd name="f46" fmla="val 3340"/>
                  <a:gd name="f47" fmla="val 5546"/>
                  <a:gd name="f48" fmla="val 6365"/>
                  <a:gd name="f49" fmla="val 6964"/>
                  <a:gd name="f50" fmla="val 6806"/>
                  <a:gd name="f51" fmla="val 6617"/>
                  <a:gd name="f52" fmla="val 4884"/>
                  <a:gd name="f53" fmla="val 6995"/>
                  <a:gd name="f54" fmla="val 7027"/>
                  <a:gd name="f55" fmla="val 8286"/>
                  <a:gd name="f56" fmla="val 7121"/>
                  <a:gd name="f57" fmla="val 7247"/>
                  <a:gd name="f58" fmla="val 8129"/>
                  <a:gd name="f59" fmla="val 8413"/>
                  <a:gd name="f60" fmla="val 9011"/>
                  <a:gd name="f61" fmla="val 4506"/>
                  <a:gd name="f62" fmla="*/ f0 1 9012"/>
                  <a:gd name="f63" fmla="*/ f1 1 8318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9012"/>
                  <a:gd name="f70" fmla="*/ f67 1 8318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9012" h="8318">
                    <a:moveTo>
                      <a:pt x="f5" y="f6"/>
                    </a:moveTo>
                    <a:cubicBezTo>
                      <a:pt x="f7" y="f6"/>
                      <a:pt x="f6" y="f8"/>
                      <a:pt x="f9" y="f10"/>
                    </a:cubicBezTo>
                    <a:cubicBezTo>
                      <a:pt x="f9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4"/>
                    </a:cubicBezTo>
                    <a:lnTo>
                      <a:pt x="f21" y="f4"/>
                    </a:lnTo>
                    <a:lnTo>
                      <a:pt x="f21" y="f22"/>
                    </a:lnTo>
                    <a:lnTo>
                      <a:pt x="f23" y="f22"/>
                    </a:lnTo>
                    <a:cubicBezTo>
                      <a:pt x="f24" y="f22"/>
                      <a:pt x="f25" y="f26"/>
                      <a:pt x="f25" y="f27"/>
                    </a:cubicBezTo>
                    <a:lnTo>
                      <a:pt x="f25" y="f28"/>
                    </a:lnTo>
                    <a:cubicBezTo>
                      <a:pt x="f25" y="f29"/>
                      <a:pt x="f30" y="f31"/>
                      <a:pt x="f32" y="f33"/>
                    </a:cubicBezTo>
                    <a:cubicBezTo>
                      <a:pt x="f34" y="f35"/>
                      <a:pt x="f36" y="f37"/>
                      <a:pt x="f36" y="f38"/>
                    </a:cubicBezTo>
                    <a:cubicBezTo>
                      <a:pt x="f36" y="f39"/>
                      <a:pt x="f40" y="f41"/>
                      <a:pt x="f5" y="f41"/>
                    </a:cubicBezTo>
                    <a:cubicBezTo>
                      <a:pt x="f42" y="f41"/>
                      <a:pt x="f43" y="f39"/>
                      <a:pt x="f43" y="f38"/>
                    </a:cubicBezTo>
                    <a:cubicBezTo>
                      <a:pt x="f43" y="f44"/>
                      <a:pt x="f45" y="f46"/>
                      <a:pt x="f47" y="f33"/>
                    </a:cubicBezTo>
                    <a:cubicBezTo>
                      <a:pt x="f48" y="f31"/>
                      <a:pt x="f49" y="f29"/>
                      <a:pt x="f49" y="f28"/>
                    </a:cubicBezTo>
                    <a:lnTo>
                      <a:pt x="f49" y="f27"/>
                    </a:lnTo>
                    <a:cubicBezTo>
                      <a:pt x="f49" y="f26"/>
                      <a:pt x="f50" y="f22"/>
                      <a:pt x="f51" y="f22"/>
                    </a:cubicBezTo>
                    <a:lnTo>
                      <a:pt x="f52" y="f22"/>
                    </a:lnTo>
                    <a:lnTo>
                      <a:pt x="f52" y="f4"/>
                    </a:lnTo>
                    <a:lnTo>
                      <a:pt x="f53" y="f4"/>
                    </a:lnTo>
                    <a:cubicBezTo>
                      <a:pt x="f54" y="f55"/>
                      <a:pt x="f56" y="f17"/>
                      <a:pt x="f57" y="f58"/>
                    </a:cubicBezTo>
                    <a:cubicBezTo>
                      <a:pt x="f59" y="f13"/>
                      <a:pt x="f60" y="f28"/>
                      <a:pt x="f60" y="f61"/>
                    </a:cubicBezTo>
                    <a:cubicBezTo>
                      <a:pt x="f60" y="f18"/>
                      <a:pt x="f53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1" name="Google Shape;10343;p74">
                <a:extLst>
                  <a:ext uri="{FF2B5EF4-FFF2-40B4-BE49-F238E27FC236}">
                    <a16:creationId xmlns:a16="http://schemas.microsoft.com/office/drawing/2014/main" id="{42488374-805F-94E8-1F36-CD73B98FC3C3}"/>
                  </a:ext>
                </a:extLst>
              </p:cNvPr>
              <p:cNvSpPr/>
              <p:nvPr/>
            </p:nvSpPr>
            <p:spPr>
              <a:xfrm>
                <a:off x="11516666" y="3749158"/>
                <a:ext cx="54443" cy="5806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419"/>
                  <a:gd name="f5" fmla="val 725"/>
                  <a:gd name="f6" fmla="val 315"/>
                  <a:gd name="f7" fmla="val 1103"/>
                  <a:gd name="f8" fmla="*/ f0 1 1418"/>
                  <a:gd name="f9" fmla="*/ f1 1 1419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1418"/>
                  <a:gd name="f16" fmla="*/ f13 1 1419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1418" h="1419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2" y="f7"/>
                      <a:pt x="f6" y="f3"/>
                      <a:pt x="f5" y="f3"/>
                    </a:cubicBezTo>
                    <a:cubicBezTo>
                      <a:pt x="f7" y="f3"/>
                      <a:pt x="f3" y="f7"/>
                      <a:pt x="f3" y="f5"/>
                    </a:cubicBez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2" name="Google Shape;10344;p74">
                <a:extLst>
                  <a:ext uri="{FF2B5EF4-FFF2-40B4-BE49-F238E27FC236}">
                    <a16:creationId xmlns:a16="http://schemas.microsoft.com/office/drawing/2014/main" id="{2FDDC703-4E78-839D-8BD7-AFF231C61318}"/>
                  </a:ext>
                </a:extLst>
              </p:cNvPr>
              <p:cNvSpPr/>
              <p:nvPr/>
            </p:nvSpPr>
            <p:spPr>
              <a:xfrm>
                <a:off x="11451314" y="4034049"/>
                <a:ext cx="186327" cy="5806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53"/>
                  <a:gd name="f4" fmla="val 1419"/>
                  <a:gd name="f5" fmla="val 1"/>
                  <a:gd name="f6" fmla="val 347"/>
                  <a:gd name="f7" fmla="val 946"/>
                  <a:gd name="f8" fmla="val 473"/>
                  <a:gd name="f9" fmla="val 1040"/>
                  <a:gd name="f10" fmla="val 3781"/>
                  <a:gd name="f11" fmla="val 4380"/>
                  <a:gd name="f12" fmla="*/ f0 1 4853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4853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4853" h="1419">
                    <a:moveTo>
                      <a:pt x="f5" y="f5"/>
                    </a:moveTo>
                    <a:lnTo>
                      <a:pt x="f5" y="f6"/>
                    </a:lnTo>
                    <a:cubicBezTo>
                      <a:pt x="f5" y="f7"/>
                      <a:pt x="f8" y="f4"/>
                      <a:pt x="f9" y="f4"/>
                    </a:cubicBezTo>
                    <a:lnTo>
                      <a:pt x="f10" y="f4"/>
                    </a:lnTo>
                    <a:cubicBezTo>
                      <a:pt x="f11" y="f4"/>
                      <a:pt x="f3" y="f7"/>
                      <a:pt x="f3" y="f6"/>
                    </a:cubicBezTo>
                    <a:lnTo>
                      <a:pt x="f3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3" name="Google Shape;10345;p74">
                <a:extLst>
                  <a:ext uri="{FF2B5EF4-FFF2-40B4-BE49-F238E27FC236}">
                    <a16:creationId xmlns:a16="http://schemas.microsoft.com/office/drawing/2014/main" id="{8A94DB3D-3EA6-178C-BAB8-B1C6D0E85CBD}"/>
                  </a:ext>
                </a:extLst>
              </p:cNvPr>
              <p:cNvSpPr/>
              <p:nvPr/>
            </p:nvSpPr>
            <p:spPr>
              <a:xfrm>
                <a:off x="11477923" y="3836813"/>
                <a:ext cx="133109" cy="8511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2080"/>
                  <a:gd name="f5" fmla="val 1734"/>
                  <a:gd name="f6" fmla="val 1"/>
                  <a:gd name="f7" fmla="val 789"/>
                  <a:gd name="f8" fmla="val 725"/>
                  <a:gd name="f9" fmla="val 1733"/>
                  <a:gd name="f10" fmla="val 3466"/>
                  <a:gd name="f11" fmla="val 788"/>
                  <a:gd name="f12" fmla="val 2679"/>
                  <a:gd name="f13" fmla="*/ f0 1 3467"/>
                  <a:gd name="f14" fmla="*/ f1 1 2080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3467"/>
                  <a:gd name="f21" fmla="*/ f18 1 2080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3467" h="2080">
                    <a:moveTo>
                      <a:pt x="f5" y="f6"/>
                    </a:moveTo>
                    <a:cubicBezTo>
                      <a:pt x="f7" y="f6"/>
                      <a:pt x="f6" y="f8"/>
                      <a:pt x="f6" y="f9"/>
                    </a:cubicBezTo>
                    <a:lnTo>
                      <a:pt x="f6" y="f4"/>
                    </a:lnTo>
                    <a:lnTo>
                      <a:pt x="f10" y="f4"/>
                    </a:lnTo>
                    <a:lnTo>
                      <a:pt x="f10" y="f9"/>
                    </a:lnTo>
                    <a:cubicBezTo>
                      <a:pt x="f10" y="f11"/>
                      <a:pt x="f12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4" name="Google Shape;10346;p74">
                <a:extLst>
                  <a:ext uri="{FF2B5EF4-FFF2-40B4-BE49-F238E27FC236}">
                    <a16:creationId xmlns:a16="http://schemas.microsoft.com/office/drawing/2014/main" id="{1BFB1391-208A-8C2C-2A7D-7148BB9F4A32}"/>
                  </a:ext>
                </a:extLst>
              </p:cNvPr>
              <p:cNvSpPr/>
              <p:nvPr/>
            </p:nvSpPr>
            <p:spPr>
              <a:xfrm>
                <a:off x="11477923" y="4120432"/>
                <a:ext cx="134307" cy="2840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98"/>
                  <a:gd name="f4" fmla="val 694"/>
                  <a:gd name="f5" fmla="val 32"/>
                  <a:gd name="f6" fmla="val 1"/>
                  <a:gd name="f7" fmla="val 379"/>
                  <a:gd name="f8" fmla="val 284"/>
                  <a:gd name="f9" fmla="val 2773"/>
                  <a:gd name="f10" fmla="val 3183"/>
                  <a:gd name="f11" fmla="*/ f0 1 3498"/>
                  <a:gd name="f12" fmla="*/ f1 1 694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3498"/>
                  <a:gd name="f19" fmla="*/ f16 1 694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3498" h="694">
                    <a:moveTo>
                      <a:pt x="f5" y="f6"/>
                    </a:moveTo>
                    <a:cubicBezTo>
                      <a:pt x="f6" y="f7"/>
                      <a:pt x="f8" y="f4"/>
                      <a:pt x="f4" y="f4"/>
                    </a:cubicBezTo>
                    <a:lnTo>
                      <a:pt x="f9" y="f4"/>
                    </a:lnTo>
                    <a:cubicBezTo>
                      <a:pt x="f10" y="f4"/>
                      <a:pt x="f3" y="f7"/>
                      <a:pt x="f3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95" name="Google Shape;10359;p74">
              <a:extLst>
                <a:ext uri="{FF2B5EF4-FFF2-40B4-BE49-F238E27FC236}">
                  <a16:creationId xmlns:a16="http://schemas.microsoft.com/office/drawing/2014/main" id="{102A7EFF-F50E-EBC3-95FF-0AAB277DDFC6}"/>
                </a:ext>
              </a:extLst>
            </p:cNvPr>
            <p:cNvGrpSpPr/>
            <p:nvPr/>
          </p:nvGrpSpPr>
          <p:grpSpPr>
            <a:xfrm>
              <a:off x="8779666" y="4641759"/>
              <a:ext cx="481568" cy="451813"/>
              <a:chOff x="8779666" y="4641759"/>
              <a:chExt cx="481568" cy="451813"/>
            </a:xfrm>
          </p:grpSpPr>
          <p:sp>
            <p:nvSpPr>
              <p:cNvPr id="96" name="Google Shape;10360;p74">
                <a:extLst>
                  <a:ext uri="{FF2B5EF4-FFF2-40B4-BE49-F238E27FC236}">
                    <a16:creationId xmlns:a16="http://schemas.microsoft.com/office/drawing/2014/main" id="{79D056BB-92D7-24C4-5EDD-2ACDF474D0E3}"/>
                  </a:ext>
                </a:extLst>
              </p:cNvPr>
              <p:cNvSpPr/>
              <p:nvPr/>
            </p:nvSpPr>
            <p:spPr>
              <a:xfrm>
                <a:off x="8906448" y="4851961"/>
                <a:ext cx="226698" cy="24161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77"/>
                  <a:gd name="f4" fmla="val 2804"/>
                  <a:gd name="f5" fmla="val 1607"/>
                  <a:gd name="f6" fmla="val 1450"/>
                  <a:gd name="f7" fmla="val 725"/>
                  <a:gd name="f8" fmla="val 1009"/>
                  <a:gd name="f9" fmla="val 3308"/>
                  <a:gd name="f10" fmla="val 946"/>
                  <a:gd name="f11" fmla="val 3749"/>
                  <a:gd name="f12" fmla="val 851"/>
                  <a:gd name="f13" fmla="val 4285"/>
                  <a:gd name="f14" fmla="val 757"/>
                  <a:gd name="f15" fmla="val 4883"/>
                  <a:gd name="f16" fmla="val 347"/>
                  <a:gd name="f17" fmla="val 158"/>
                  <a:gd name="f18" fmla="val 5041"/>
                  <a:gd name="f19" fmla="val 5230"/>
                  <a:gd name="f20" fmla="val 5419"/>
                  <a:gd name="f21" fmla="val 5576"/>
                  <a:gd name="f22" fmla="val 5545"/>
                  <a:gd name="f23" fmla="val 5387"/>
                  <a:gd name="f24" fmla="val 5198"/>
                  <a:gd name="f25" fmla="val 5009"/>
                  <a:gd name="f26" fmla="val 4852"/>
                  <a:gd name="f27" fmla="val 4726"/>
                  <a:gd name="f28" fmla="val 4253"/>
                  <a:gd name="f29" fmla="val 4632"/>
                  <a:gd name="f30" fmla="val 4569"/>
                  <a:gd name="f31" fmla="val 3277"/>
                  <a:gd name="f32" fmla="val 4128"/>
                  <a:gd name="f33" fmla="val 756"/>
                  <a:gd name="f34" fmla="val 3970"/>
                  <a:gd name="f35" fmla="*/ f0 1 5577"/>
                  <a:gd name="f36" fmla="*/ f1 1 5577"/>
                  <a:gd name="f37" fmla="val f2"/>
                  <a:gd name="f38" fmla="val f3"/>
                  <a:gd name="f39" fmla="+- f38 0 f37"/>
                  <a:gd name="f40" fmla="*/ f39 1 5577"/>
                  <a:gd name="f41" fmla="*/ f37 1 f40"/>
                  <a:gd name="f42" fmla="*/ f38 1 f40"/>
                  <a:gd name="f43" fmla="*/ f41 f35 1"/>
                  <a:gd name="f44" fmla="*/ f42 f35 1"/>
                  <a:gd name="f45" fmla="*/ f42 f36 1"/>
                  <a:gd name="f46" fmla="*/ f41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5577" h="5577">
                    <a:moveTo>
                      <a:pt x="f4" y="f2"/>
                    </a:moveTo>
                    <a:cubicBezTo>
                      <a:pt x="f5" y="f2"/>
                      <a:pt x="f6" y="f7"/>
                      <a:pt x="f8" y="f9"/>
                    </a:cubicBezTo>
                    <a:cubicBezTo>
                      <a:pt x="f10" y="f11"/>
                      <a:pt x="f12" y="f13"/>
                      <a:pt x="f14" y="f15"/>
                    </a:cubicBezTo>
                    <a:lnTo>
                      <a:pt x="f16" y="f15"/>
                    </a:lnTo>
                    <a:cubicBezTo>
                      <a:pt x="f17" y="f15"/>
                      <a:pt x="f2" y="f18"/>
                      <a:pt x="f2" y="f19"/>
                    </a:cubicBezTo>
                    <a:cubicBezTo>
                      <a:pt x="f2" y="f20"/>
                      <a:pt x="f17" y="f21"/>
                      <a:pt x="f16" y="f21"/>
                    </a:cubicBezTo>
                    <a:lnTo>
                      <a:pt x="f19" y="f21"/>
                    </a:lnTo>
                    <a:cubicBezTo>
                      <a:pt x="f20" y="f22"/>
                      <a:pt x="f3" y="f23"/>
                      <a:pt x="f3" y="f24"/>
                    </a:cubicBezTo>
                    <a:cubicBezTo>
                      <a:pt x="f3" y="f25"/>
                      <a:pt x="f20" y="f26"/>
                      <a:pt x="f19" y="f26"/>
                    </a:cubicBezTo>
                    <a:lnTo>
                      <a:pt x="f26" y="f26"/>
                    </a:lnTo>
                    <a:cubicBezTo>
                      <a:pt x="f27" y="f28"/>
                      <a:pt x="f29" y="f11"/>
                      <a:pt x="f30" y="f31"/>
                    </a:cubicBezTo>
                    <a:cubicBezTo>
                      <a:pt x="f32" y="f33"/>
                      <a:pt x="f34" y="f2"/>
                      <a:pt x="f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7" name="Google Shape;10361;p74">
                <a:extLst>
                  <a:ext uri="{FF2B5EF4-FFF2-40B4-BE49-F238E27FC236}">
                    <a16:creationId xmlns:a16="http://schemas.microsoft.com/office/drawing/2014/main" id="{14AD3BD0-96CE-C72A-46F9-2908EBE66E6E}"/>
                  </a:ext>
                </a:extLst>
              </p:cNvPr>
              <p:cNvSpPr/>
              <p:nvPr/>
            </p:nvSpPr>
            <p:spPr>
              <a:xfrm>
                <a:off x="9119046" y="4641759"/>
                <a:ext cx="112718" cy="120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3"/>
                  <a:gd name="f4" fmla="val 1386"/>
                  <a:gd name="f5" fmla="val 630"/>
                  <a:gd name="f6" fmla="val 1387"/>
                  <a:gd name="f7" fmla="val 2111"/>
                  <a:gd name="f8" fmla="val 2143"/>
                  <a:gd name="f9" fmla="*/ f0 1 2773"/>
                  <a:gd name="f10" fmla="*/ f1 1 2773"/>
                  <a:gd name="f11" fmla="val f2"/>
                  <a:gd name="f12" fmla="val f3"/>
                  <a:gd name="f13" fmla="+- f12 0 f11"/>
                  <a:gd name="f14" fmla="*/ f13 1 2773"/>
                  <a:gd name="f15" fmla="*/ f11 1 f14"/>
                  <a:gd name="f16" fmla="*/ f12 1 f14"/>
                  <a:gd name="f17" fmla="*/ f15 f9 1"/>
                  <a:gd name="f18" fmla="*/ f16 f9 1"/>
                  <a:gd name="f19" fmla="*/ f16 f10 1"/>
                  <a:gd name="f20" fmla="*/ f15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7" t="f20" r="f18" b="f19"/>
                <a:pathLst>
                  <a:path w="2773" h="2773">
                    <a:moveTo>
                      <a:pt x="f4" y="f2"/>
                    </a:moveTo>
                    <a:cubicBezTo>
                      <a:pt x="f5" y="f2"/>
                      <a:pt x="f2" y="f5"/>
                      <a:pt x="f2" y="f6"/>
                    </a:cubicBezTo>
                    <a:cubicBezTo>
                      <a:pt x="f2" y="f7"/>
                      <a:pt x="f5" y="f3"/>
                      <a:pt x="f4" y="f3"/>
                    </a:cubicBezTo>
                    <a:cubicBezTo>
                      <a:pt x="f8" y="f3"/>
                      <a:pt x="f3" y="f7"/>
                      <a:pt x="f3" y="f6"/>
                    </a:cubicBezTo>
                    <a:cubicBezTo>
                      <a:pt x="f3" y="f5"/>
                      <a:pt x="f8" y="f2"/>
                      <a:pt x="f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8" name="Google Shape;10362;p74">
                <a:extLst>
                  <a:ext uri="{FF2B5EF4-FFF2-40B4-BE49-F238E27FC236}">
                    <a16:creationId xmlns:a16="http://schemas.microsoft.com/office/drawing/2014/main" id="{9F27C6BD-6330-302F-EBBE-5FD741159750}"/>
                  </a:ext>
                </a:extLst>
              </p:cNvPr>
              <p:cNvSpPr/>
              <p:nvPr/>
            </p:nvSpPr>
            <p:spPr>
              <a:xfrm>
                <a:off x="8809137" y="4641759"/>
                <a:ext cx="111419" cy="120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1"/>
                  <a:gd name="f4" fmla="val 2773"/>
                  <a:gd name="f5" fmla="val 1355"/>
                  <a:gd name="f6" fmla="val 599"/>
                  <a:gd name="f7" fmla="val 630"/>
                  <a:gd name="f8" fmla="val 1387"/>
                  <a:gd name="f9" fmla="val 2143"/>
                  <a:gd name="f10" fmla="val 2111"/>
                  <a:gd name="f11" fmla="*/ f0 1 2741"/>
                  <a:gd name="f12" fmla="*/ f1 1 2773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2741"/>
                  <a:gd name="f19" fmla="*/ f16 1 2773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2741" h="2773">
                    <a:moveTo>
                      <a:pt x="f5" y="f2"/>
                    </a:moveTo>
                    <a:cubicBezTo>
                      <a:pt x="f6" y="f2"/>
                      <a:pt x="f2" y="f7"/>
                      <a:pt x="f2" y="f8"/>
                    </a:cubicBezTo>
                    <a:cubicBezTo>
                      <a:pt x="f2" y="f9"/>
                      <a:pt x="f6" y="f4"/>
                      <a:pt x="f5" y="f4"/>
                    </a:cubicBezTo>
                    <a:cubicBezTo>
                      <a:pt x="f10" y="f4"/>
                      <a:pt x="f3" y="f9"/>
                      <a:pt x="f3" y="f8"/>
                    </a:cubicBezTo>
                    <a:cubicBezTo>
                      <a:pt x="f3" y="f7"/>
                      <a:pt x="f10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9" name="Google Shape;10363;p74">
                <a:extLst>
                  <a:ext uri="{FF2B5EF4-FFF2-40B4-BE49-F238E27FC236}">
                    <a16:creationId xmlns:a16="http://schemas.microsoft.com/office/drawing/2014/main" id="{FA52E9DC-94C5-74A6-75CF-82FAAB3FFD2D}"/>
                  </a:ext>
                </a:extLst>
              </p:cNvPr>
              <p:cNvSpPr/>
              <p:nvPr/>
            </p:nvSpPr>
            <p:spPr>
              <a:xfrm>
                <a:off x="8779666" y="4761847"/>
                <a:ext cx="170361" cy="901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91"/>
                  <a:gd name="f4" fmla="val 2081"/>
                  <a:gd name="f5" fmla="val 568"/>
                  <a:gd name="f6" fmla="val 1"/>
                  <a:gd name="f7" fmla="val 252"/>
                  <a:gd name="f8" fmla="val 347"/>
                  <a:gd name="f9" fmla="val 851"/>
                  <a:gd name="f10" fmla="val 1356"/>
                  <a:gd name="f11" fmla="val 1734"/>
                  <a:gd name="f12" fmla="val 1923"/>
                  <a:gd name="f13" fmla="val 158"/>
                  <a:gd name="f14" fmla="val 2080"/>
                  <a:gd name="f15" fmla="val 3813"/>
                  <a:gd name="f16" fmla="val 4033"/>
                  <a:gd name="f17" fmla="val 820"/>
                  <a:gd name="f18" fmla="val 3970"/>
                  <a:gd name="f19" fmla="val 3624"/>
                  <a:gd name="f20" fmla="val 3245"/>
                  <a:gd name="f21" fmla="val 410"/>
                  <a:gd name="f22" fmla="val 2678"/>
                  <a:gd name="f23" fmla="val 694"/>
                  <a:gd name="f24" fmla="val 1513"/>
                  <a:gd name="f25" fmla="val 946"/>
                  <a:gd name="f26" fmla="*/ f0 1 4191"/>
                  <a:gd name="f27" fmla="*/ f1 1 2081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4191"/>
                  <a:gd name="f34" fmla="*/ f31 1 2081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4191" h="2081">
                    <a:moveTo>
                      <a:pt x="f5" y="f6"/>
                    </a:moveTo>
                    <a:cubicBezTo>
                      <a:pt x="f7" y="f8"/>
                      <a:pt x="f2" y="f9"/>
                      <a:pt x="f2" y="f10"/>
                    </a:cubicBezTo>
                    <a:lnTo>
                      <a:pt x="f2" y="f11"/>
                    </a:lnTo>
                    <a:cubicBezTo>
                      <a:pt x="f2" y="f12"/>
                      <a:pt x="f13" y="f14"/>
                      <a:pt x="f8" y="f14"/>
                    </a:cubicBezTo>
                    <a:lnTo>
                      <a:pt x="f15" y="f14"/>
                    </a:lnTo>
                    <a:cubicBezTo>
                      <a:pt x="f16" y="f14"/>
                      <a:pt x="f3" y="f12"/>
                      <a:pt x="f3" y="f11"/>
                    </a:cubicBezTo>
                    <a:lnTo>
                      <a:pt x="f3" y="f10"/>
                    </a:lnTo>
                    <a:cubicBezTo>
                      <a:pt x="f3" y="f17"/>
                      <a:pt x="f18" y="f8"/>
                      <a:pt x="f19" y="f6"/>
                    </a:cubicBezTo>
                    <a:cubicBezTo>
                      <a:pt x="f20" y="f21"/>
                      <a:pt x="f22" y="f23"/>
                      <a:pt x="f14" y="f23"/>
                    </a:cubicBezTo>
                    <a:cubicBezTo>
                      <a:pt x="f24" y="f23"/>
                      <a:pt x="f25" y="f21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0" name="Google Shape;10364;p74">
                <a:extLst>
                  <a:ext uri="{FF2B5EF4-FFF2-40B4-BE49-F238E27FC236}">
                    <a16:creationId xmlns:a16="http://schemas.microsoft.com/office/drawing/2014/main" id="{F13F0065-14BB-8B37-42B1-81CBC39BE501}"/>
                  </a:ext>
                </a:extLst>
              </p:cNvPr>
              <p:cNvSpPr/>
              <p:nvPr/>
            </p:nvSpPr>
            <p:spPr>
              <a:xfrm>
                <a:off x="9092135" y="4761847"/>
                <a:ext cx="169099" cy="901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2081"/>
                  <a:gd name="f5" fmla="val 536"/>
                  <a:gd name="f6" fmla="val 1"/>
                  <a:gd name="f7" fmla="val 221"/>
                  <a:gd name="f8" fmla="val 347"/>
                  <a:gd name="f9" fmla="val 851"/>
                  <a:gd name="f10" fmla="val 1356"/>
                  <a:gd name="f11" fmla="val 1702"/>
                  <a:gd name="f12" fmla="val 1923"/>
                  <a:gd name="f13" fmla="val 158"/>
                  <a:gd name="f14" fmla="val 2080"/>
                  <a:gd name="f15" fmla="val 3813"/>
                  <a:gd name="f16" fmla="val 4002"/>
                  <a:gd name="f17" fmla="val 4159"/>
                  <a:gd name="f18" fmla="val 820"/>
                  <a:gd name="f19" fmla="val 3970"/>
                  <a:gd name="f20" fmla="val 3624"/>
                  <a:gd name="f21" fmla="val 3214"/>
                  <a:gd name="f22" fmla="val 410"/>
                  <a:gd name="f23" fmla="val 2679"/>
                  <a:gd name="f24" fmla="val 694"/>
                  <a:gd name="f25" fmla="val 1450"/>
                  <a:gd name="f26" fmla="val 946"/>
                  <a:gd name="f27" fmla="*/ f0 1 4160"/>
                  <a:gd name="f28" fmla="*/ f1 1 2081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160"/>
                  <a:gd name="f35" fmla="*/ f32 1 2081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160" h="2081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14"/>
                      <a:pt x="f8" y="f14"/>
                    </a:cubicBezTo>
                    <a:lnTo>
                      <a:pt x="f15" y="f14"/>
                    </a:lnTo>
                    <a:cubicBezTo>
                      <a:pt x="f16" y="f14"/>
                      <a:pt x="f17" y="f12"/>
                      <a:pt x="f17" y="f11"/>
                    </a:cubicBezTo>
                    <a:lnTo>
                      <a:pt x="f17" y="f10"/>
                    </a:lnTo>
                    <a:cubicBezTo>
                      <a:pt x="f17" y="f18"/>
                      <a:pt x="f19" y="f8"/>
                      <a:pt x="f20" y="f6"/>
                    </a:cubicBezTo>
                    <a:cubicBezTo>
                      <a:pt x="f21" y="f22"/>
                      <a:pt x="f23" y="f24"/>
                      <a:pt x="f14" y="f24"/>
                    </a:cubicBezTo>
                    <a:cubicBezTo>
                      <a:pt x="f25" y="f24"/>
                      <a:pt x="f26" y="f22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1" name="Google Shape;10365;p74">
                <a:extLst>
                  <a:ext uri="{FF2B5EF4-FFF2-40B4-BE49-F238E27FC236}">
                    <a16:creationId xmlns:a16="http://schemas.microsoft.com/office/drawing/2014/main" id="{D5F0E761-5A28-326C-3332-1384BD2C13D8}"/>
                  </a:ext>
                </a:extLst>
              </p:cNvPr>
              <p:cNvSpPr/>
              <p:nvPr/>
            </p:nvSpPr>
            <p:spPr>
              <a:xfrm>
                <a:off x="9098554" y="4881981"/>
                <a:ext cx="162671" cy="914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002"/>
                  <a:gd name="f4" fmla="val 2112"/>
                  <a:gd name="f5" fmla="val 189"/>
                  <a:gd name="f6" fmla="val 567"/>
                  <a:gd name="f7" fmla="val 315"/>
                  <a:gd name="f8" fmla="val 1229"/>
                  <a:gd name="f9" fmla="val 473"/>
                  <a:gd name="f10" fmla="val 2111"/>
                  <a:gd name="f11" fmla="val 3655"/>
                  <a:gd name="f12" fmla="val 3844"/>
                  <a:gd name="f13" fmla="val 4001"/>
                  <a:gd name="f14" fmla="val 1954"/>
                  <a:gd name="f15" fmla="val 1733"/>
                  <a:gd name="f16" fmla="val 378"/>
                  <a:gd name="f17" fmla="val 3970"/>
                  <a:gd name="f18" fmla="val 158"/>
                  <a:gd name="f19" fmla="*/ f0 1 4002"/>
                  <a:gd name="f20" fmla="*/ f1 1 2112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4002"/>
                  <a:gd name="f27" fmla="*/ f24 1 2112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4002" h="2112">
                    <a:moveTo>
                      <a:pt x="f2" y="f2"/>
                    </a:moveTo>
                    <a:cubicBezTo>
                      <a:pt x="f5" y="f6"/>
                      <a:pt x="f7" y="f8"/>
                      <a:pt x="f9" y="f10"/>
                    </a:cubicBezTo>
                    <a:lnTo>
                      <a:pt x="f11" y="f10"/>
                    </a:lnTo>
                    <a:cubicBezTo>
                      <a:pt x="f12" y="f10"/>
                      <a:pt x="f13" y="f14"/>
                      <a:pt x="f13" y="f15"/>
                    </a:cubicBezTo>
                    <a:lnTo>
                      <a:pt x="f13" y="f16"/>
                    </a:lnTo>
                    <a:cubicBezTo>
                      <a:pt x="f17" y="f18"/>
                      <a:pt x="f12" y="f2"/>
                      <a:pt x="f11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2" name="Google Shape;10366;p74">
                <a:extLst>
                  <a:ext uri="{FF2B5EF4-FFF2-40B4-BE49-F238E27FC236}">
                    <a16:creationId xmlns:a16="http://schemas.microsoft.com/office/drawing/2014/main" id="{FF251250-BE3D-D54A-CC1E-06A868E550FF}"/>
                  </a:ext>
                </a:extLst>
              </p:cNvPr>
              <p:cNvSpPr/>
              <p:nvPr/>
            </p:nvSpPr>
            <p:spPr>
              <a:xfrm>
                <a:off x="8779666" y="4881981"/>
                <a:ext cx="163979" cy="9011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034"/>
                  <a:gd name="f4" fmla="val 2080"/>
                  <a:gd name="f5" fmla="val 347"/>
                  <a:gd name="f6" fmla="val 158"/>
                  <a:gd name="f7" fmla="val 1733"/>
                  <a:gd name="f8" fmla="val 1954"/>
                  <a:gd name="f9" fmla="val 3561"/>
                  <a:gd name="f10" fmla="val 3718"/>
                  <a:gd name="f11" fmla="val 1229"/>
                  <a:gd name="f12" fmla="val 3813"/>
                  <a:gd name="f13" fmla="val 567"/>
                  <a:gd name="f14" fmla="val 4033"/>
                  <a:gd name="f15" fmla="*/ f0 1 4034"/>
                  <a:gd name="f16" fmla="*/ f1 1 2080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034"/>
                  <a:gd name="f23" fmla="*/ f20 1 2080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034" h="2080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7"/>
                    </a:lnTo>
                    <a:cubicBezTo>
                      <a:pt x="f2" y="f8"/>
                      <a:pt x="f6" y="f4"/>
                      <a:pt x="f5" y="f4"/>
                    </a:cubicBezTo>
                    <a:lnTo>
                      <a:pt x="f9" y="f4"/>
                    </a:lnTo>
                    <a:cubicBezTo>
                      <a:pt x="f10" y="f11"/>
                      <a:pt x="f12" y="f13"/>
                      <a:pt x="f1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03" name="Google Shape;10399;p74">
              <a:extLst>
                <a:ext uri="{FF2B5EF4-FFF2-40B4-BE49-F238E27FC236}">
                  <a16:creationId xmlns:a16="http://schemas.microsoft.com/office/drawing/2014/main" id="{21D9D53E-11D0-368A-A994-ACC93F2F6557}"/>
                </a:ext>
              </a:extLst>
            </p:cNvPr>
            <p:cNvGrpSpPr/>
            <p:nvPr/>
          </p:nvGrpSpPr>
          <p:grpSpPr>
            <a:xfrm>
              <a:off x="4176393" y="4547347"/>
              <a:ext cx="480270" cy="509129"/>
              <a:chOff x="4176393" y="4547347"/>
              <a:chExt cx="480270" cy="509129"/>
            </a:xfrm>
          </p:grpSpPr>
          <p:sp>
            <p:nvSpPr>
              <p:cNvPr id="104" name="Google Shape;10400;p74">
                <a:extLst>
                  <a:ext uri="{FF2B5EF4-FFF2-40B4-BE49-F238E27FC236}">
                    <a16:creationId xmlns:a16="http://schemas.microsoft.com/office/drawing/2014/main" id="{7ACC3C35-D66A-3277-407B-789928713542}"/>
                  </a:ext>
                </a:extLst>
              </p:cNvPr>
              <p:cNvSpPr/>
              <p:nvPr/>
            </p:nvSpPr>
            <p:spPr>
              <a:xfrm>
                <a:off x="4390244" y="4776651"/>
                <a:ext cx="29507" cy="286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662"/>
                  <a:gd name="f5" fmla="val 375"/>
                  <a:gd name="f6" fmla="val 292"/>
                  <a:gd name="f7" fmla="val 206"/>
                  <a:gd name="f8" fmla="val 32"/>
                  <a:gd name="f9" fmla="val 127"/>
                  <a:gd name="f10" fmla="val 95"/>
                  <a:gd name="f11" fmla="val 1"/>
                  <a:gd name="f12" fmla="val 221"/>
                  <a:gd name="f13" fmla="val 441"/>
                  <a:gd name="f14" fmla="val 567"/>
                  <a:gd name="f15" fmla="val 190"/>
                  <a:gd name="f16" fmla="val 630"/>
                  <a:gd name="f17" fmla="val 277"/>
                  <a:gd name="f18" fmla="val 363"/>
                  <a:gd name="f19" fmla="val 450"/>
                  <a:gd name="f20" fmla="val 536"/>
                  <a:gd name="f21" fmla="val 599"/>
                  <a:gd name="f22" fmla="val 725"/>
                  <a:gd name="f23" fmla="val 458"/>
                  <a:gd name="f24" fmla="*/ f0 1 726"/>
                  <a:gd name="f25" fmla="*/ f1 1 662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726"/>
                  <a:gd name="f32" fmla="*/ f29 1 662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726" h="66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1" y="f13"/>
                      <a:pt x="f9" y="f14"/>
                    </a:cubicBezTo>
                    <a:cubicBezTo>
                      <a:pt x="f15" y="f16"/>
                      <a:pt x="f17" y="f4"/>
                      <a:pt x="f18" y="f4"/>
                    </a:cubicBezTo>
                    <a:cubicBezTo>
                      <a:pt x="f19" y="f4"/>
                      <a:pt x="f20" y="f16"/>
                      <a:pt x="f21" y="f14"/>
                    </a:cubicBezTo>
                    <a:cubicBezTo>
                      <a:pt x="f22" y="f13"/>
                      <a:pt x="f22" y="f12"/>
                      <a:pt x="f21" y="f10"/>
                    </a:cubicBezTo>
                    <a:cubicBezTo>
                      <a:pt x="f20" y="f8"/>
                      <a:pt x="f23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5" name="Google Shape;10401;p74">
                <a:extLst>
                  <a:ext uri="{FF2B5EF4-FFF2-40B4-BE49-F238E27FC236}">
                    <a16:creationId xmlns:a16="http://schemas.microsoft.com/office/drawing/2014/main" id="{7813E4E7-C2EC-5E87-B21C-EFF040414617}"/>
                  </a:ext>
                </a:extLst>
              </p:cNvPr>
              <p:cNvSpPr/>
              <p:nvPr/>
            </p:nvSpPr>
            <p:spPr>
              <a:xfrm>
                <a:off x="4327526" y="4716219"/>
                <a:ext cx="153692" cy="15019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781"/>
                  <a:gd name="f4" fmla="val 3467"/>
                  <a:gd name="f5" fmla="val 1922"/>
                  <a:gd name="f6" fmla="val 710"/>
                  <a:gd name="f7" fmla="val 2190"/>
                  <a:gd name="f8" fmla="val 2458"/>
                  <a:gd name="f9" fmla="val 812"/>
                  <a:gd name="f10" fmla="val 2647"/>
                  <a:gd name="f11" fmla="val 1017"/>
                  <a:gd name="f12" fmla="val 3088"/>
                  <a:gd name="f13" fmla="val 1395"/>
                  <a:gd name="f14" fmla="val 2088"/>
                  <a:gd name="f15" fmla="val 2466"/>
                  <a:gd name="f16" fmla="val 2671"/>
                  <a:gd name="f17" fmla="val 2773"/>
                  <a:gd name="f18" fmla="val 1654"/>
                  <a:gd name="f19" fmla="val 1386"/>
                  <a:gd name="f20" fmla="val 1197"/>
                  <a:gd name="f21" fmla="val 788"/>
                  <a:gd name="f22" fmla="val 1930"/>
                  <a:gd name="f23" fmla="val 1"/>
                  <a:gd name="f24" fmla="val 1489"/>
                  <a:gd name="f25" fmla="val 1040"/>
                  <a:gd name="f26" fmla="val 182"/>
                  <a:gd name="f27" fmla="val 693"/>
                  <a:gd name="f28" fmla="val 544"/>
                  <a:gd name="f29" fmla="val 1206"/>
                  <a:gd name="f30" fmla="val 2309"/>
                  <a:gd name="f31" fmla="val 2970"/>
                  <a:gd name="f32" fmla="val 1024"/>
                  <a:gd name="f33" fmla="val 3301"/>
                  <a:gd name="f34" fmla="val 1473"/>
                  <a:gd name="f35" fmla="val 3466"/>
                  <a:gd name="f36" fmla="val 1918"/>
                  <a:gd name="f37" fmla="val 2363"/>
                  <a:gd name="f38" fmla="val 2804"/>
                  <a:gd name="f39" fmla="val 3119"/>
                  <a:gd name="f40" fmla="val 2371"/>
                  <a:gd name="f41" fmla="*/ f0 1 3781"/>
                  <a:gd name="f42" fmla="*/ f1 1 3467"/>
                  <a:gd name="f43" fmla="val f2"/>
                  <a:gd name="f44" fmla="val f3"/>
                  <a:gd name="f45" fmla="val f4"/>
                  <a:gd name="f46" fmla="+- f45 0 f43"/>
                  <a:gd name="f47" fmla="+- f44 0 f43"/>
                  <a:gd name="f48" fmla="*/ f47 1 3781"/>
                  <a:gd name="f49" fmla="*/ f46 1 3467"/>
                  <a:gd name="f50" fmla="*/ f43 1 f48"/>
                  <a:gd name="f51" fmla="*/ f44 1 f48"/>
                  <a:gd name="f52" fmla="*/ f43 1 f49"/>
                  <a:gd name="f53" fmla="*/ f45 1 f49"/>
                  <a:gd name="f54" fmla="*/ f50 f41 1"/>
                  <a:gd name="f55" fmla="*/ f51 f41 1"/>
                  <a:gd name="f56" fmla="*/ f53 f42 1"/>
                  <a:gd name="f57" fmla="*/ f52 f4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4" t="f57" r="f55" b="f56"/>
                <a:pathLst>
                  <a:path w="3781" h="346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cubicBezTo>
                      <a:pt x="f8" y="f16"/>
                      <a:pt x="f7" y="f17"/>
                      <a:pt x="f5" y="f17"/>
                    </a:cubicBezTo>
                    <a:cubicBezTo>
                      <a:pt x="f18" y="f17"/>
                      <a:pt x="f19" y="f16"/>
                      <a:pt x="f20" y="f15"/>
                    </a:cubicBezTo>
                    <a:cubicBezTo>
                      <a:pt x="f21" y="f14"/>
                      <a:pt x="f21" y="f13"/>
                      <a:pt x="f20" y="f11"/>
                    </a:cubicBezTo>
                    <a:cubicBezTo>
                      <a:pt x="f19" y="f9"/>
                      <a:pt x="f18" y="f6"/>
                      <a:pt x="f5" y="f6"/>
                    </a:cubicBezTo>
                    <a:close/>
                    <a:moveTo>
                      <a:pt x="f22" y="f23"/>
                    </a:moveTo>
                    <a:cubicBezTo>
                      <a:pt x="f24" y="f23"/>
                      <a:pt x="f25" y="f26"/>
                      <a:pt x="f27" y="f28"/>
                    </a:cubicBezTo>
                    <a:cubicBezTo>
                      <a:pt x="f2" y="f29"/>
                      <a:pt x="f2" y="f30"/>
                      <a:pt x="f27" y="f31"/>
                    </a:cubicBez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3"/>
                      <a:pt x="f39" y="f31"/>
                    </a:cubicBezTo>
                    <a:cubicBezTo>
                      <a:pt x="f3" y="f30"/>
                      <a:pt x="f3" y="f29"/>
                      <a:pt x="f39" y="f28"/>
                    </a:cubicBezTo>
                    <a:cubicBezTo>
                      <a:pt x="f38" y="f26"/>
                      <a:pt x="f40" y="f23"/>
                      <a:pt x="f22" y="f23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6" name="Google Shape;10402;p74">
                <a:extLst>
                  <a:ext uri="{FF2B5EF4-FFF2-40B4-BE49-F238E27FC236}">
                    <a16:creationId xmlns:a16="http://schemas.microsoft.com/office/drawing/2014/main" id="{3BA712C7-1429-1734-9E4B-5A0F96D5444F}"/>
                  </a:ext>
                </a:extLst>
              </p:cNvPr>
              <p:cNvSpPr/>
              <p:nvPr/>
            </p:nvSpPr>
            <p:spPr>
              <a:xfrm>
                <a:off x="4464557" y="4563724"/>
                <a:ext cx="192106" cy="206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726"/>
                  <a:gd name="f4" fmla="val 4758"/>
                  <a:gd name="f5" fmla="val 3533"/>
                  <a:gd name="f6" fmla="val 3442"/>
                  <a:gd name="f7" fmla="val 3355"/>
                  <a:gd name="f8" fmla="val 32"/>
                  <a:gd name="f9" fmla="val 3308"/>
                  <a:gd name="f10" fmla="val 95"/>
                  <a:gd name="f11" fmla="val 410"/>
                  <a:gd name="f12" fmla="val 3623"/>
                  <a:gd name="f13" fmla="val 788"/>
                  <a:gd name="f14" fmla="val 4127"/>
                  <a:gd name="f15" fmla="val 1953"/>
                  <a:gd name="f16" fmla="val 4600"/>
                  <a:gd name="f17" fmla="val 2678"/>
                  <a:gd name="f18" fmla="val 4663"/>
                  <a:gd name="f19" fmla="val 2615"/>
                  <a:gd name="f20" fmla="val 2521"/>
                  <a:gd name="f21" fmla="val 2395"/>
                  <a:gd name="f22" fmla="val 1544"/>
                  <a:gd name="f23" fmla="val 4348"/>
                  <a:gd name="f24" fmla="val 693"/>
                  <a:gd name="f25" fmla="val 3781"/>
                  <a:gd name="f26" fmla="val 3718"/>
                  <a:gd name="f27" fmla="*/ f0 1 4726"/>
                  <a:gd name="f28" fmla="*/ f1 1 4758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726"/>
                  <a:gd name="f35" fmla="*/ f32 1 4758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726" h="4758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9"/>
                    </a:lnTo>
                    <a:cubicBezTo>
                      <a:pt x="f11" y="f12"/>
                      <a:pt x="f13" y="f14"/>
                      <a:pt x="f15" y="f4"/>
                    </a:cubicBezTo>
                    <a:lnTo>
                      <a:pt x="f16" y="f17"/>
                    </a:lnTo>
                    <a:cubicBezTo>
                      <a:pt x="f18" y="f19"/>
                      <a:pt x="f3" y="f20"/>
                      <a:pt x="f3" y="f21"/>
                    </a:cubicBezTo>
                    <a:cubicBezTo>
                      <a:pt x="f3" y="f22"/>
                      <a:pt x="f23" y="f24"/>
                      <a:pt x="f25" y="f10"/>
                    </a:cubicBezTo>
                    <a:cubicBezTo>
                      <a:pt x="f26" y="f8"/>
                      <a:pt x="f12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7" name="Google Shape;10403;p74">
                <a:extLst>
                  <a:ext uri="{FF2B5EF4-FFF2-40B4-BE49-F238E27FC236}">
                    <a16:creationId xmlns:a16="http://schemas.microsoft.com/office/drawing/2014/main" id="{31ABEF0E-CE4E-7B44-4E0A-81719DDFA1FE}"/>
                  </a:ext>
                </a:extLst>
              </p:cNvPr>
              <p:cNvSpPr/>
              <p:nvPr/>
            </p:nvSpPr>
            <p:spPr>
              <a:xfrm>
                <a:off x="4394112" y="4863995"/>
                <a:ext cx="167801" cy="17744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28"/>
                  <a:gd name="f4" fmla="val 4096"/>
                  <a:gd name="f5" fmla="val 2048"/>
                  <a:gd name="f6" fmla="val 1985"/>
                  <a:gd name="f7" fmla="val 32"/>
                  <a:gd name="f8" fmla="val 63"/>
                  <a:gd name="f9" fmla="val 1954"/>
                  <a:gd name="f10" fmla="val 126"/>
                  <a:gd name="f11" fmla="val 1506"/>
                  <a:gd name="f12" fmla="val 546"/>
                  <a:gd name="f13" fmla="val 859"/>
                  <a:gd name="f14" fmla="val 767"/>
                  <a:gd name="f15" fmla="val 235"/>
                  <a:gd name="f16" fmla="val 156"/>
                  <a:gd name="f17" fmla="val 78"/>
                  <a:gd name="f18" fmla="val 764"/>
                  <a:gd name="f19" fmla="val 756"/>
                  <a:gd name="f20" fmla="val 567"/>
                  <a:gd name="f21" fmla="val 1670"/>
                  <a:gd name="f22" fmla="val 1355"/>
                  <a:gd name="f23" fmla="val 3749"/>
                  <a:gd name="f24" fmla="val 1418"/>
                  <a:gd name="f25" fmla="val 3875"/>
                  <a:gd name="f26" fmla="val 1450"/>
                  <a:gd name="f27" fmla="val 4001"/>
                  <a:gd name="f28" fmla="val 1607"/>
                  <a:gd name="f29" fmla="val 1733"/>
                  <a:gd name="f30" fmla="val 1891"/>
                  <a:gd name="f31" fmla="val 4033"/>
                  <a:gd name="f32" fmla="val 2426"/>
                  <a:gd name="f33" fmla="val 2647"/>
                  <a:gd name="f34" fmla="val 3182"/>
                  <a:gd name="f35" fmla="val 2710"/>
                  <a:gd name="f36" fmla="val 630"/>
                  <a:gd name="f37" fmla="*/ f0 1 4128"/>
                  <a:gd name="f38" fmla="*/ f1 1 4096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4128"/>
                  <a:gd name="f45" fmla="*/ f42 1 4096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4128" h="4096">
                    <a:moveTo>
                      <a:pt x="f5" y="f2"/>
                    </a:moveTo>
                    <a:cubicBezTo>
                      <a:pt x="f6" y="f7"/>
                      <a:pt x="f6" y="f8"/>
                      <a:pt x="f9" y="f10"/>
                    </a:cubicBezTo>
                    <a:cubicBezTo>
                      <a:pt x="f11" y="f12"/>
                      <a:pt x="f13" y="f14"/>
                      <a:pt x="f15" y="f14"/>
                    </a:cubicBezTo>
                    <a:cubicBezTo>
                      <a:pt x="f16" y="f14"/>
                      <a:pt x="f17" y="f18"/>
                      <a:pt x="f2" y="f19"/>
                    </a:cubicBezTo>
                    <a:lnTo>
                      <a:pt x="f2" y="f19"/>
                    </a:lnTo>
                    <a:cubicBezTo>
                      <a:pt x="f20" y="f21"/>
                      <a:pt x="f22" y="f23"/>
                      <a:pt x="f24" y="f25"/>
                    </a:cubicBezTo>
                    <a:cubicBezTo>
                      <a:pt x="f26" y="f27"/>
                      <a:pt x="f28" y="f4"/>
                      <a:pt x="f29" y="f4"/>
                    </a:cubicBezTo>
                    <a:cubicBezTo>
                      <a:pt x="f30" y="f4"/>
                      <a:pt x="f6" y="f31"/>
                      <a:pt x="f5" y="f25"/>
                    </a:cubicBezTo>
                    <a:lnTo>
                      <a:pt x="f32" y="f33"/>
                    </a:lnTo>
                    <a:lnTo>
                      <a:pt x="f34" y="f33"/>
                    </a:lnTo>
                    <a:cubicBezTo>
                      <a:pt x="f3" y="f33"/>
                      <a:pt x="f35" y="f36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8" name="Google Shape;10404;p74">
                <a:extLst>
                  <a:ext uri="{FF2B5EF4-FFF2-40B4-BE49-F238E27FC236}">
                    <a16:creationId xmlns:a16="http://schemas.microsoft.com/office/drawing/2014/main" id="{D702170C-BCF1-5F5B-EC53-F783E140AD30}"/>
                  </a:ext>
                </a:extLst>
              </p:cNvPr>
              <p:cNvSpPr/>
              <p:nvPr/>
            </p:nvSpPr>
            <p:spPr>
              <a:xfrm>
                <a:off x="4492721" y="4780730"/>
                <a:ext cx="146011" cy="15431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562"/>
                  <a:gd name="f5" fmla="val 252"/>
                  <a:gd name="f6" fmla="val 1"/>
                  <a:gd name="f7" fmla="val 284"/>
                  <a:gd name="f8" fmla="val 410"/>
                  <a:gd name="f9" fmla="val 189"/>
                  <a:gd name="f10" fmla="val 883"/>
                  <a:gd name="f11" fmla="val 1292"/>
                  <a:gd name="f12" fmla="val 630"/>
                  <a:gd name="f13" fmla="val 1922"/>
                  <a:gd name="f14" fmla="val 1134"/>
                  <a:gd name="f15" fmla="val 2615"/>
                  <a:gd name="f16" fmla="val 1544"/>
                  <a:gd name="f17" fmla="val 3466"/>
                  <a:gd name="f18" fmla="val 1565"/>
                  <a:gd name="f19" fmla="val 3530"/>
                  <a:gd name="f20" fmla="val 1634"/>
                  <a:gd name="f21" fmla="val 1715"/>
                  <a:gd name="f22" fmla="val 1874"/>
                  <a:gd name="f23" fmla="val 2080"/>
                  <a:gd name="f24" fmla="val 3443"/>
                  <a:gd name="f25" fmla="val 3214"/>
                  <a:gd name="f26" fmla="val 2458"/>
                  <a:gd name="f27" fmla="val 3308"/>
                  <a:gd name="f28" fmla="val 3497"/>
                  <a:gd name="f29" fmla="val 1985"/>
                  <a:gd name="f30" fmla="val 1891"/>
                  <a:gd name="f31" fmla="val 1733"/>
                  <a:gd name="f32" fmla="val 1576"/>
                  <a:gd name="f33" fmla="val 1450"/>
                  <a:gd name="f34" fmla="val 3340"/>
                  <a:gd name="f35" fmla="val 1418"/>
                  <a:gd name="f36" fmla="val 3182"/>
                  <a:gd name="f37" fmla="val 1355"/>
                  <a:gd name="f38" fmla="val 568"/>
                  <a:gd name="f39" fmla="*/ f0 1 3592"/>
                  <a:gd name="f40" fmla="*/ f1 1 3562"/>
                  <a:gd name="f41" fmla="val f2"/>
                  <a:gd name="f42" fmla="val f3"/>
                  <a:gd name="f43" fmla="val f4"/>
                  <a:gd name="f44" fmla="+- f43 0 f41"/>
                  <a:gd name="f45" fmla="+- f42 0 f41"/>
                  <a:gd name="f46" fmla="*/ f45 1 3592"/>
                  <a:gd name="f47" fmla="*/ f44 1 3562"/>
                  <a:gd name="f48" fmla="*/ f41 1 f46"/>
                  <a:gd name="f49" fmla="*/ f42 1 f46"/>
                  <a:gd name="f50" fmla="*/ f41 1 f47"/>
                  <a:gd name="f51" fmla="*/ f43 1 f47"/>
                  <a:gd name="f52" fmla="*/ f48 f39 1"/>
                  <a:gd name="f53" fmla="*/ f49 f39 1"/>
                  <a:gd name="f54" fmla="*/ f51 f40 1"/>
                  <a:gd name="f55" fmla="*/ f50 f4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2" t="f55" r="f53" b="f54"/>
                <a:pathLst>
                  <a:path w="3592" h="3562">
                    <a:moveTo>
                      <a:pt x="f5" y="f6"/>
                    </a:moveTo>
                    <a:cubicBezTo>
                      <a:pt x="f7" y="f8"/>
                      <a:pt x="f9" y="f10"/>
                      <a:pt x="f2" y="f11"/>
                    </a:cubicBezTo>
                    <a:cubicBezTo>
                      <a:pt x="f12" y="f13"/>
                      <a:pt x="f14" y="f15"/>
                      <a:pt x="f16" y="f17"/>
                    </a:cubicBezTo>
                    <a:cubicBezTo>
                      <a:pt x="f18" y="f19"/>
                      <a:pt x="f20" y="f4"/>
                      <a:pt x="f21" y="f4"/>
                    </a:cubicBezTo>
                    <a:cubicBezTo>
                      <a:pt x="f22" y="f4"/>
                      <a:pt x="f23" y="f24"/>
                      <a:pt x="f23" y="f25"/>
                    </a:cubicBezTo>
                    <a:lnTo>
                      <a:pt x="f23" y="f26"/>
                    </a:lnTo>
                    <a:lnTo>
                      <a:pt x="f27" y="f23"/>
                    </a:lnTo>
                    <a:cubicBezTo>
                      <a:pt x="f28" y="f29"/>
                      <a:pt x="f3" y="f30"/>
                      <a:pt x="f3" y="f31"/>
                    </a:cubicBezTo>
                    <a:cubicBezTo>
                      <a:pt x="f3" y="f32"/>
                      <a:pt x="f28" y="f33"/>
                      <a:pt x="f34" y="f35"/>
                    </a:cubicBezTo>
                    <a:cubicBezTo>
                      <a:pt x="f36" y="f37"/>
                      <a:pt x="f14" y="f38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9" name="Google Shape;10405;p74">
                <a:extLst>
                  <a:ext uri="{FF2B5EF4-FFF2-40B4-BE49-F238E27FC236}">
                    <a16:creationId xmlns:a16="http://schemas.microsoft.com/office/drawing/2014/main" id="{32D9ABD0-9A54-84D8-8364-A6889D2CDD3F}"/>
                  </a:ext>
                </a:extLst>
              </p:cNvPr>
              <p:cNvSpPr/>
              <p:nvPr/>
            </p:nvSpPr>
            <p:spPr>
              <a:xfrm>
                <a:off x="4189195" y="4851687"/>
                <a:ext cx="195965" cy="20478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21"/>
                  <a:gd name="f4" fmla="val 4727"/>
                  <a:gd name="f5" fmla="val 3372"/>
                  <a:gd name="f6" fmla="val 1"/>
                  <a:gd name="f7" fmla="val 95"/>
                  <a:gd name="f8" fmla="val 3277"/>
                  <a:gd name="f9" fmla="val 3435"/>
                  <a:gd name="f10" fmla="val 3687"/>
                  <a:gd name="f11" fmla="val 158"/>
                  <a:gd name="f12" fmla="val 3781"/>
                  <a:gd name="f13" fmla="val 788"/>
                  <a:gd name="f14" fmla="val 4411"/>
                  <a:gd name="f15" fmla="val 1607"/>
                  <a:gd name="f16" fmla="val 2458"/>
                  <a:gd name="f17" fmla="val 2584"/>
                  <a:gd name="f18" fmla="val 2679"/>
                  <a:gd name="f19" fmla="val 4695"/>
                  <a:gd name="f20" fmla="val 2742"/>
                  <a:gd name="f21" fmla="val 4632"/>
                  <a:gd name="f22" fmla="val 1986"/>
                  <a:gd name="f23" fmla="val 4254"/>
                  <a:gd name="f24" fmla="val 851"/>
                  <a:gd name="f25" fmla="val 3718"/>
                  <a:gd name="f26" fmla="val 442"/>
                  <a:gd name="f27" fmla="*/ f0 1 4821"/>
                  <a:gd name="f28" fmla="*/ f1 1 4727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821"/>
                  <a:gd name="f35" fmla="*/ f32 1 4727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821" h="4727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6" y="f9"/>
                      <a:pt x="f6" y="f10"/>
                      <a:pt x="f11" y="f12"/>
                    </a:cubicBezTo>
                    <a:cubicBezTo>
                      <a:pt x="f13" y="f14"/>
                      <a:pt x="f15" y="f4"/>
                      <a:pt x="f16" y="f4"/>
                    </a:cubicBezTo>
                    <a:cubicBezTo>
                      <a:pt x="f17" y="f4"/>
                      <a:pt x="f18" y="f19"/>
                      <a:pt x="f20" y="f21"/>
                    </a:cubicBezTo>
                    <a:lnTo>
                      <a:pt x="f3" y="f22"/>
                    </a:lnTo>
                    <a:cubicBezTo>
                      <a:pt x="f23" y="f24"/>
                      <a:pt x="f25" y="f2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0" name="Google Shape;10406;p74">
                <a:extLst>
                  <a:ext uri="{FF2B5EF4-FFF2-40B4-BE49-F238E27FC236}">
                    <a16:creationId xmlns:a16="http://schemas.microsoft.com/office/drawing/2014/main" id="{F1A22EAF-3536-84F0-D676-D1750EC08674}"/>
                  </a:ext>
                </a:extLst>
              </p:cNvPr>
              <p:cNvSpPr/>
              <p:nvPr/>
            </p:nvSpPr>
            <p:spPr>
              <a:xfrm>
                <a:off x="4394112" y="4547347"/>
                <a:ext cx="169099" cy="14608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3372"/>
                  <a:gd name="f5" fmla="val 2836"/>
                  <a:gd name="f6" fmla="val 2678"/>
                  <a:gd name="f7" fmla="val 2584"/>
                  <a:gd name="f8" fmla="val 32"/>
                  <a:gd name="f9" fmla="val 2521"/>
                  <a:gd name="f10" fmla="val 95"/>
                  <a:gd name="f11" fmla="val 3245"/>
                  <a:gd name="f12" fmla="val 90"/>
                  <a:gd name="f13" fmla="val 3238"/>
                  <a:gd name="f14" fmla="val 181"/>
                  <a:gd name="f15" fmla="val 3234"/>
                  <a:gd name="f16" fmla="val 272"/>
                  <a:gd name="f17" fmla="val 568"/>
                  <a:gd name="f18" fmla="val 870"/>
                  <a:gd name="f19" fmla="val 3275"/>
                  <a:gd name="f20" fmla="val 1135"/>
                  <a:gd name="f21" fmla="val 3371"/>
                  <a:gd name="f22" fmla="val 1324"/>
                  <a:gd name="f23" fmla="val 3119"/>
                  <a:gd name="f24" fmla="val 3939"/>
                  <a:gd name="f25" fmla="val 567"/>
                  <a:gd name="f26" fmla="val 4159"/>
                  <a:gd name="f27" fmla="val 347"/>
                  <a:gd name="f28" fmla="val 3718"/>
                  <a:gd name="f29" fmla="val 158"/>
                  <a:gd name="f30" fmla="val 3308"/>
                  <a:gd name="f31" fmla="*/ f0 1 4160"/>
                  <a:gd name="f32" fmla="*/ f1 1 3372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4160"/>
                  <a:gd name="f39" fmla="*/ f36 1 3372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4160" h="337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11"/>
                    </a:lnTo>
                    <a:cubicBezTo>
                      <a:pt x="f12" y="f13"/>
                      <a:pt x="f14" y="f15"/>
                      <a:pt x="f16" y="f15"/>
                    </a:cubicBezTo>
                    <a:cubicBezTo>
                      <a:pt x="f17" y="f15"/>
                      <a:pt x="f18" y="f19"/>
                      <a:pt x="f20" y="f21"/>
                    </a:cubicBez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1" name="Google Shape;10407;p74">
                <a:extLst>
                  <a:ext uri="{FF2B5EF4-FFF2-40B4-BE49-F238E27FC236}">
                    <a16:creationId xmlns:a16="http://schemas.microsoft.com/office/drawing/2014/main" id="{E318895B-BF22-1772-85F2-0FF2412CCDE5}"/>
                  </a:ext>
                </a:extLst>
              </p:cNvPr>
              <p:cNvSpPr/>
              <p:nvPr/>
            </p:nvSpPr>
            <p:spPr>
              <a:xfrm>
                <a:off x="4176393" y="4772537"/>
                <a:ext cx="137068" cy="18567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372"/>
                  <a:gd name="f4" fmla="val 4286"/>
                  <a:gd name="f5" fmla="val 3246"/>
                  <a:gd name="f6" fmla="val 1"/>
                  <a:gd name="f7" fmla="val 95"/>
                  <a:gd name="f8" fmla="val 2552"/>
                  <a:gd name="f9" fmla="val 32"/>
                  <a:gd name="f10" fmla="val 2615"/>
                  <a:gd name="f11" fmla="val 2710"/>
                  <a:gd name="f12" fmla="val 2836"/>
                  <a:gd name="f13" fmla="val 3340"/>
                  <a:gd name="f14" fmla="val 3844"/>
                  <a:gd name="f15" fmla="val 347"/>
                  <a:gd name="f16" fmla="val 4285"/>
                  <a:gd name="f17" fmla="val 1261"/>
                  <a:gd name="f18" fmla="val 3214"/>
                  <a:gd name="f19" fmla="val 851"/>
                  <a:gd name="f20" fmla="val 3183"/>
                  <a:gd name="f21" fmla="val 410"/>
                  <a:gd name="f22" fmla="*/ f0 1 3372"/>
                  <a:gd name="f23" fmla="*/ f1 1 4286"/>
                  <a:gd name="f24" fmla="val f2"/>
                  <a:gd name="f25" fmla="val f3"/>
                  <a:gd name="f26" fmla="val f4"/>
                  <a:gd name="f27" fmla="+- f26 0 f24"/>
                  <a:gd name="f28" fmla="+- f25 0 f24"/>
                  <a:gd name="f29" fmla="*/ f28 1 3372"/>
                  <a:gd name="f30" fmla="*/ f27 1 4286"/>
                  <a:gd name="f31" fmla="*/ f24 1 f29"/>
                  <a:gd name="f32" fmla="*/ f25 1 f29"/>
                  <a:gd name="f33" fmla="*/ f24 1 f30"/>
                  <a:gd name="f34" fmla="*/ f26 1 f30"/>
                  <a:gd name="f35" fmla="*/ f31 f22 1"/>
                  <a:gd name="f36" fmla="*/ f32 f22 1"/>
                  <a:gd name="f37" fmla="*/ f34 f23 1"/>
                  <a:gd name="f38" fmla="*/ f33 f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3372" h="4286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9" y="f10"/>
                      <a:pt x="f6" y="f11"/>
                      <a:pt x="f6" y="f12"/>
                    </a:cubicBezTo>
                    <a:cubicBezTo>
                      <a:pt x="f6" y="f13"/>
                      <a:pt x="f7" y="f14"/>
                      <a:pt x="f15" y="f16"/>
                    </a:cubicBezTo>
                    <a:lnTo>
                      <a:pt x="f3" y="f17"/>
                    </a:lnTo>
                    <a:cubicBezTo>
                      <a:pt x="f18" y="f19"/>
                      <a:pt x="f20" y="f21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12" name="Google Shape;10421;p74">
              <a:extLst>
                <a:ext uri="{FF2B5EF4-FFF2-40B4-BE49-F238E27FC236}">
                  <a16:creationId xmlns:a16="http://schemas.microsoft.com/office/drawing/2014/main" id="{5491F0A5-7E30-D0F9-77F1-85114C29F18D}"/>
                </a:ext>
              </a:extLst>
            </p:cNvPr>
            <p:cNvGrpSpPr/>
            <p:nvPr/>
          </p:nvGrpSpPr>
          <p:grpSpPr>
            <a:xfrm>
              <a:off x="9515356" y="4559061"/>
              <a:ext cx="482875" cy="515968"/>
              <a:chOff x="9515356" y="4559061"/>
              <a:chExt cx="482875" cy="515968"/>
            </a:xfrm>
          </p:grpSpPr>
          <p:sp>
            <p:nvSpPr>
              <p:cNvPr id="113" name="Google Shape;10422;p74">
                <a:extLst>
                  <a:ext uri="{FF2B5EF4-FFF2-40B4-BE49-F238E27FC236}">
                    <a16:creationId xmlns:a16="http://schemas.microsoft.com/office/drawing/2014/main" id="{A8B4D50D-309D-DE3D-55DD-5C5A22C35A5B}"/>
                  </a:ext>
                </a:extLst>
              </p:cNvPr>
              <p:cNvSpPr/>
              <p:nvPr/>
            </p:nvSpPr>
            <p:spPr>
              <a:xfrm>
                <a:off x="9515356" y="4740578"/>
                <a:ext cx="57680" cy="33172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657"/>
                  <a:gd name="f5" fmla="val 410"/>
                  <a:gd name="f6" fmla="val 221"/>
                  <a:gd name="f7" fmla="val 64"/>
                  <a:gd name="f8" fmla="val 158"/>
                  <a:gd name="f9" fmla="val 347"/>
                  <a:gd name="f10" fmla="val 1"/>
                  <a:gd name="f11" fmla="val 2867"/>
                  <a:gd name="f12" fmla="val 4789"/>
                  <a:gd name="f13" fmla="val 7310"/>
                  <a:gd name="f14" fmla="val 7530"/>
                  <a:gd name="f15" fmla="val 7656"/>
                  <a:gd name="f16" fmla="val 379"/>
                  <a:gd name="f17" fmla="val 568"/>
                  <a:gd name="f18" fmla="val 725"/>
                  <a:gd name="f19" fmla="val 1355"/>
                  <a:gd name="f20" fmla="val 1418"/>
                  <a:gd name="f21" fmla="*/ f0 1 1419"/>
                  <a:gd name="f22" fmla="*/ f1 1 7657"/>
                  <a:gd name="f23" fmla="val f2"/>
                  <a:gd name="f24" fmla="val f3"/>
                  <a:gd name="f25" fmla="val f4"/>
                  <a:gd name="f26" fmla="+- f25 0 f23"/>
                  <a:gd name="f27" fmla="+- f24 0 f23"/>
                  <a:gd name="f28" fmla="*/ f27 1 1419"/>
                  <a:gd name="f29" fmla="*/ f26 1 7657"/>
                  <a:gd name="f30" fmla="*/ f23 1 f28"/>
                  <a:gd name="f31" fmla="*/ f24 1 f28"/>
                  <a:gd name="f32" fmla="*/ f23 1 f29"/>
                  <a:gd name="f33" fmla="*/ f25 1 f29"/>
                  <a:gd name="f34" fmla="*/ f30 f21 1"/>
                  <a:gd name="f35" fmla="*/ f31 f21 1"/>
                  <a:gd name="f36" fmla="*/ f33 f22 1"/>
                  <a:gd name="f37" fmla="*/ f32 f2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4" t="f37" r="f35" b="f36"/>
                <a:pathLst>
                  <a:path w="1419" h="7657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10" y="f11"/>
                      <a:pt x="f10" y="f12"/>
                      <a:pt x="f10" y="f13"/>
                    </a:cubicBezTo>
                    <a:cubicBezTo>
                      <a:pt x="f10" y="f14"/>
                      <a:pt x="f8" y="f15"/>
                      <a:pt x="f16" y="f15"/>
                    </a:cubicBezTo>
                    <a:cubicBezTo>
                      <a:pt x="f17" y="f15"/>
                      <a:pt x="f18" y="f14"/>
                      <a:pt x="f18" y="f13"/>
                    </a:cubicBezTo>
                    <a:lnTo>
                      <a:pt x="f18" y="f19"/>
                    </a:lnTo>
                    <a:lnTo>
                      <a:pt x="f20" y="f19"/>
                    </a:lnTo>
                    <a:lnTo>
                      <a:pt x="f20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4" name="Google Shape;10423;p74">
                <a:extLst>
                  <a:ext uri="{FF2B5EF4-FFF2-40B4-BE49-F238E27FC236}">
                    <a16:creationId xmlns:a16="http://schemas.microsoft.com/office/drawing/2014/main" id="{384E8ECC-2049-1207-25C5-A7DE3609ADDE}"/>
                  </a:ext>
                </a:extLst>
              </p:cNvPr>
              <p:cNvSpPr/>
              <p:nvPr/>
            </p:nvSpPr>
            <p:spPr>
              <a:xfrm>
                <a:off x="9570439" y="4862056"/>
                <a:ext cx="199832" cy="21297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916"/>
                  <a:gd name="f4" fmla="val 2080"/>
                  <a:gd name="f5" fmla="val 693"/>
                  <a:gd name="f6" fmla="val 1733"/>
                  <a:gd name="f7" fmla="val 788"/>
                  <a:gd name="f8" fmla="val 1481"/>
                  <a:gd name="f9" fmla="val 2458"/>
                  <a:gd name="f10" fmla="val 2678"/>
                  <a:gd name="f11" fmla="val 158"/>
                  <a:gd name="f12" fmla="val 2836"/>
                  <a:gd name="f13" fmla="val 347"/>
                  <a:gd name="f14" fmla="val 3529"/>
                  <a:gd name="f15" fmla="val 1072"/>
                  <a:gd name="f16" fmla="val 473"/>
                  <a:gd name="f17" fmla="val 32"/>
                  <a:gd name="f18" fmla="val 4001"/>
                  <a:gd name="f19" fmla="val 4569"/>
                  <a:gd name="f20" fmla="val 4758"/>
                  <a:gd name="f21" fmla="val 189"/>
                  <a:gd name="f22" fmla="val 4915"/>
                  <a:gd name="f23" fmla="val 410"/>
                  <a:gd name="f24" fmla="val 599"/>
                  <a:gd name="f25" fmla="val 757"/>
                  <a:gd name="f26" fmla="val 4348"/>
                  <a:gd name="f27" fmla="val 914"/>
                  <a:gd name="f28" fmla="val 4190"/>
                  <a:gd name="f29" fmla="val 1103"/>
                  <a:gd name="f30" fmla="val 2143"/>
                  <a:gd name="f31" fmla="val 2300"/>
                  <a:gd name="f32" fmla="val 2489"/>
                  <a:gd name="f33" fmla="val 3876"/>
                  <a:gd name="f34" fmla="val 4065"/>
                  <a:gd name="f35" fmla="val 4222"/>
                  <a:gd name="f36" fmla="val 4380"/>
                  <a:gd name="f37" fmla="val 3970"/>
                  <a:gd name="f38" fmla="val 4443"/>
                  <a:gd name="f39" fmla="val 3907"/>
                  <a:gd name="f40" fmla="val 2867"/>
                  <a:gd name="f41" fmla="val 4537"/>
                  <a:gd name="f42" fmla="val 2773"/>
                  <a:gd name="f43" fmla="val 4726"/>
                  <a:gd name="f44" fmla="val 4884"/>
                  <a:gd name="f45" fmla="val 2615"/>
                  <a:gd name="f46" fmla="val 2426"/>
                  <a:gd name="f47" fmla="val 4096"/>
                  <a:gd name="f48" fmla="val 662"/>
                  <a:gd name="f49" fmla="val 3151"/>
                  <a:gd name="f50" fmla="val 2804"/>
                  <a:gd name="f51" fmla="*/ f0 1 4916"/>
                  <a:gd name="f52" fmla="*/ f1 1 4916"/>
                  <a:gd name="f53" fmla="val f2"/>
                  <a:gd name="f54" fmla="val f3"/>
                  <a:gd name="f55" fmla="+- f54 0 f53"/>
                  <a:gd name="f56" fmla="*/ f55 1 4916"/>
                  <a:gd name="f57" fmla="*/ f53 1 f56"/>
                  <a:gd name="f58" fmla="*/ f54 1 f56"/>
                  <a:gd name="f59" fmla="*/ f57 f51 1"/>
                  <a:gd name="f60" fmla="*/ f58 f51 1"/>
                  <a:gd name="f61" fmla="*/ f58 f52 1"/>
                  <a:gd name="f62" fmla="*/ f57 f5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9" t="f62" r="f60" b="f61"/>
                <a:pathLst>
                  <a:path w="4916" h="4916">
                    <a:moveTo>
                      <a:pt x="f4" y="f2"/>
                    </a:moveTo>
                    <a:lnTo>
                      <a:pt x="f4" y="f5"/>
                    </a:lnTo>
                    <a:lnTo>
                      <a:pt x="f6" y="f5"/>
                    </a:lnTo>
                    <a:cubicBezTo>
                      <a:pt x="f7" y="f5"/>
                      <a:pt x="f2" y="f8"/>
                      <a:pt x="f2" y="f9"/>
                    </a:cubicBezTo>
                    <a:cubicBezTo>
                      <a:pt x="f2" y="f10"/>
                      <a:pt x="f11" y="f12"/>
                      <a:pt x="f13" y="f12"/>
                    </a:cubicBezTo>
                    <a:lnTo>
                      <a:pt x="f4" y="f12"/>
                    </a:lnTo>
                    <a:lnTo>
                      <a:pt x="f4" y="f14"/>
                    </a:lnTo>
                    <a:lnTo>
                      <a:pt x="f15" y="f14"/>
                    </a:lnTo>
                    <a:cubicBezTo>
                      <a:pt x="f16" y="f14"/>
                      <a:pt x="f17" y="f18"/>
                      <a:pt x="f17" y="f19"/>
                    </a:cubicBezTo>
                    <a:cubicBezTo>
                      <a:pt x="f17" y="f20"/>
                      <a:pt x="f21" y="f22"/>
                      <a:pt x="f23" y="f22"/>
                    </a:cubicBezTo>
                    <a:cubicBezTo>
                      <a:pt x="f24" y="f22"/>
                      <a:pt x="f25" y="f20"/>
                      <a:pt x="f25" y="f19"/>
                    </a:cubicBezTo>
                    <a:cubicBezTo>
                      <a:pt x="f25" y="f26"/>
                      <a:pt x="f27" y="f28"/>
                      <a:pt x="f29" y="f28"/>
                    </a:cubicBezTo>
                    <a:lnTo>
                      <a:pt x="f30" y="f28"/>
                    </a:lnTo>
                    <a:lnTo>
                      <a:pt x="f30" y="f19"/>
                    </a:lnTo>
                    <a:cubicBezTo>
                      <a:pt x="f30" y="f20"/>
                      <a:pt x="f31" y="f22"/>
                      <a:pt x="f32" y="f22"/>
                    </a:cubicBezTo>
                    <a:cubicBezTo>
                      <a:pt x="f10" y="f22"/>
                      <a:pt x="f12" y="f20"/>
                      <a:pt x="f12" y="f19"/>
                    </a:cubicBezTo>
                    <a:lnTo>
                      <a:pt x="f12" y="f28"/>
                    </a:lnTo>
                    <a:lnTo>
                      <a:pt x="f33" y="f28"/>
                    </a:lnTo>
                    <a:cubicBezTo>
                      <a:pt x="f34" y="f28"/>
                      <a:pt x="f35" y="f26"/>
                      <a:pt x="f35" y="f19"/>
                    </a:cubicBezTo>
                    <a:cubicBezTo>
                      <a:pt x="f35" y="f20"/>
                      <a:pt x="f36" y="f22"/>
                      <a:pt x="f19" y="f22"/>
                    </a:cubicBezTo>
                    <a:cubicBezTo>
                      <a:pt x="f20" y="f22"/>
                      <a:pt x="f22" y="f20"/>
                      <a:pt x="f22" y="f19"/>
                    </a:cubicBezTo>
                    <a:cubicBezTo>
                      <a:pt x="f22" y="f37"/>
                      <a:pt x="f38" y="f14"/>
                      <a:pt x="f39" y="f14"/>
                    </a:cubicBezTo>
                    <a:lnTo>
                      <a:pt x="f40" y="f14"/>
                    </a:lnTo>
                    <a:lnTo>
                      <a:pt x="f40" y="f12"/>
                    </a:lnTo>
                    <a:lnTo>
                      <a:pt x="f41" y="f12"/>
                    </a:lnTo>
                    <a:lnTo>
                      <a:pt x="f41" y="f42"/>
                    </a:lnTo>
                    <a:cubicBezTo>
                      <a:pt x="f43" y="f42"/>
                      <a:pt x="f44" y="f45"/>
                      <a:pt x="f44" y="f46"/>
                    </a:cubicBezTo>
                    <a:cubicBezTo>
                      <a:pt x="f44" y="f8"/>
                      <a:pt x="f47" y="f48"/>
                      <a:pt x="f49" y="f48"/>
                    </a:cubicBezTo>
                    <a:lnTo>
                      <a:pt x="f50" y="f48"/>
                    </a:lnTo>
                    <a:lnTo>
                      <a:pt x="f50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5" name="Google Shape;10424;p74">
                <a:extLst>
                  <a:ext uri="{FF2B5EF4-FFF2-40B4-BE49-F238E27FC236}">
                    <a16:creationId xmlns:a16="http://schemas.microsoft.com/office/drawing/2014/main" id="{D632AF38-D583-82C6-09E8-A6F52AEDA2C0}"/>
                  </a:ext>
                </a:extLst>
              </p:cNvPr>
              <p:cNvSpPr/>
              <p:nvPr/>
            </p:nvSpPr>
            <p:spPr>
              <a:xfrm>
                <a:off x="9795839" y="4559061"/>
                <a:ext cx="171614" cy="614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22"/>
                  <a:gd name="f4" fmla="val 1418"/>
                  <a:gd name="f5" fmla="val 725"/>
                  <a:gd name="f6" fmla="val 315"/>
                  <a:gd name="f7" fmla="val 63"/>
                  <a:gd name="f8" fmla="val 1103"/>
                  <a:gd name="f9" fmla="val 378"/>
                  <a:gd name="f10" fmla="val 3875"/>
                  <a:gd name="f11" fmla="val 4064"/>
                  <a:gd name="f12" fmla="val 1260"/>
                  <a:gd name="f13" fmla="val 1071"/>
                  <a:gd name="f14" fmla="val 158"/>
                  <a:gd name="f15" fmla="*/ f0 1 4222"/>
                  <a:gd name="f16" fmla="*/ f1 1 1418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222"/>
                  <a:gd name="f23" fmla="*/ f20 1 1418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222" h="1418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7" y="f8"/>
                      <a:pt x="f9" y="f4"/>
                      <a:pt x="f5" y="f4"/>
                    </a:cubicBezTo>
                    <a:lnTo>
                      <a:pt x="f10" y="f4"/>
                    </a:lnTo>
                    <a:cubicBezTo>
                      <a:pt x="f11" y="f4"/>
                      <a:pt x="f3" y="f12"/>
                      <a:pt x="f3" y="f13"/>
                    </a:cubicBezTo>
                    <a:lnTo>
                      <a:pt x="f3" y="f9"/>
                    </a:lnTo>
                    <a:cubicBezTo>
                      <a:pt x="f3" y="f14"/>
                      <a:pt x="f11" y="f2"/>
                      <a:pt x="f10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6" name="Google Shape;10425;p74">
                <a:extLst>
                  <a:ext uri="{FF2B5EF4-FFF2-40B4-BE49-F238E27FC236}">
                    <a16:creationId xmlns:a16="http://schemas.microsoft.com/office/drawing/2014/main" id="{3D4CE803-4FA2-4D9C-635E-42FEC5837542}"/>
                  </a:ext>
                </a:extLst>
              </p:cNvPr>
              <p:cNvSpPr/>
              <p:nvPr/>
            </p:nvSpPr>
            <p:spPr>
              <a:xfrm>
                <a:off x="9825264" y="4651854"/>
                <a:ext cx="170398" cy="614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92"/>
                  <a:gd name="f4" fmla="val 1419"/>
                  <a:gd name="f5" fmla="val 694"/>
                  <a:gd name="f6" fmla="val 1"/>
                  <a:gd name="f7" fmla="val 316"/>
                  <a:gd name="f8" fmla="val 1103"/>
                  <a:gd name="f9" fmla="val 1418"/>
                  <a:gd name="f10" fmla="val 3845"/>
                  <a:gd name="f11" fmla="val 4065"/>
                  <a:gd name="f12" fmla="val 4191"/>
                  <a:gd name="f13" fmla="val 1261"/>
                  <a:gd name="f14" fmla="val 1072"/>
                  <a:gd name="f15" fmla="val 347"/>
                  <a:gd name="f16" fmla="val 158"/>
                  <a:gd name="f17" fmla="*/ f0 1 4192"/>
                  <a:gd name="f18" fmla="*/ f1 1 1419"/>
                  <a:gd name="f19" fmla="val f2"/>
                  <a:gd name="f20" fmla="val f3"/>
                  <a:gd name="f21" fmla="val f4"/>
                  <a:gd name="f22" fmla="+- f21 0 f19"/>
                  <a:gd name="f23" fmla="+- f20 0 f19"/>
                  <a:gd name="f24" fmla="*/ f23 1 4192"/>
                  <a:gd name="f25" fmla="*/ f22 1 1419"/>
                  <a:gd name="f26" fmla="*/ f19 1 f24"/>
                  <a:gd name="f27" fmla="*/ f20 1 f24"/>
                  <a:gd name="f28" fmla="*/ f19 1 f25"/>
                  <a:gd name="f29" fmla="*/ f21 1 f25"/>
                  <a:gd name="f30" fmla="*/ f26 f17 1"/>
                  <a:gd name="f31" fmla="*/ f27 f17 1"/>
                  <a:gd name="f32" fmla="*/ f29 f18 1"/>
                  <a:gd name="f33" fmla="*/ f28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0" t="f33" r="f31" b="f32"/>
                <a:pathLst>
                  <a:path w="4192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9"/>
                      <a:pt x="f5" y="f9"/>
                    </a:cubicBezTo>
                    <a:lnTo>
                      <a:pt x="f10" y="f9"/>
                    </a:lnTo>
                    <a:cubicBezTo>
                      <a:pt x="f11" y="f9"/>
                      <a:pt x="f12" y="f13"/>
                      <a:pt x="f12" y="f14"/>
                    </a:cubicBezTo>
                    <a:lnTo>
                      <a:pt x="f12" y="f15"/>
                    </a:lnTo>
                    <a:cubicBezTo>
                      <a:pt x="f12" y="f16"/>
                      <a:pt x="f11" y="f6"/>
                      <a:pt x="f10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7" name="Google Shape;10426;p74">
                <a:extLst>
                  <a:ext uri="{FF2B5EF4-FFF2-40B4-BE49-F238E27FC236}">
                    <a16:creationId xmlns:a16="http://schemas.microsoft.com/office/drawing/2014/main" id="{DE40A385-8319-CBCD-A490-50EE9BFA5CFB}"/>
                  </a:ext>
                </a:extLst>
              </p:cNvPr>
              <p:cNvSpPr/>
              <p:nvPr/>
            </p:nvSpPr>
            <p:spPr>
              <a:xfrm>
                <a:off x="9798399" y="4830647"/>
                <a:ext cx="198525" cy="614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1419"/>
                  <a:gd name="f5" fmla="val 1"/>
                  <a:gd name="f6" fmla="val 1418"/>
                  <a:gd name="f7" fmla="val 2773"/>
                  <a:gd name="f8" fmla="val 347"/>
                  <a:gd name="f9" fmla="val 568"/>
                  <a:gd name="f10" fmla="val 2615"/>
                  <a:gd name="f11" fmla="val 725"/>
                  <a:gd name="f12" fmla="val 2426"/>
                  <a:gd name="f13" fmla="val 2237"/>
                  <a:gd name="f14" fmla="val 2080"/>
                  <a:gd name="f15" fmla="*/ f0 1 4884"/>
                  <a:gd name="f16" fmla="*/ f1 1 1419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884"/>
                  <a:gd name="f23" fmla="*/ f20 1 1419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884" h="1419">
                    <a:moveTo>
                      <a:pt x="f2" y="f5"/>
                    </a:moveTo>
                    <a:lnTo>
                      <a:pt x="f2" y="f6"/>
                    </a:lnTo>
                    <a:lnTo>
                      <a:pt x="f3" y="f6"/>
                    </a:lnTo>
                    <a:lnTo>
                      <a:pt x="f3" y="f5"/>
                    </a:lnTo>
                    <a:lnTo>
                      <a:pt x="f7" y="f5"/>
                    </a:lnTo>
                    <a:lnTo>
                      <a:pt x="f7" y="f8"/>
                    </a:lnTo>
                    <a:cubicBezTo>
                      <a:pt x="f7" y="f9"/>
                      <a:pt x="f10" y="f11"/>
                      <a:pt x="f12" y="f11"/>
                    </a:cubicBezTo>
                    <a:cubicBezTo>
                      <a:pt x="f13" y="f11"/>
                      <a:pt x="f14" y="f9"/>
                      <a:pt x="f14" y="f8"/>
                    </a:cubicBezTo>
                    <a:lnTo>
                      <a:pt x="f14" y="f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8" name="Google Shape;10427;p74">
                <a:extLst>
                  <a:ext uri="{FF2B5EF4-FFF2-40B4-BE49-F238E27FC236}">
                    <a16:creationId xmlns:a16="http://schemas.microsoft.com/office/drawing/2014/main" id="{5F89080E-23D3-02E1-0AA2-AB6CD2AD5F48}"/>
                  </a:ext>
                </a:extLst>
              </p:cNvPr>
              <p:cNvSpPr/>
              <p:nvPr/>
            </p:nvSpPr>
            <p:spPr>
              <a:xfrm>
                <a:off x="9768928" y="4740578"/>
                <a:ext cx="227996" cy="587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09"/>
                  <a:gd name="f4" fmla="val 1356"/>
                  <a:gd name="f5" fmla="val 1"/>
                  <a:gd name="f6" fmla="val 1355"/>
                  <a:gd name="f7" fmla="val 347"/>
                  <a:gd name="f8" fmla="val 5577"/>
                  <a:gd name="f9" fmla="val 158"/>
                  <a:gd name="f10" fmla="val 5451"/>
                  <a:gd name="f11" fmla="val 5231"/>
                  <a:gd name="f12" fmla="*/ f0 1 5609"/>
                  <a:gd name="f13" fmla="*/ f1 1 1356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5609"/>
                  <a:gd name="f20" fmla="*/ f17 1 1356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5609" h="1356">
                    <a:moveTo>
                      <a:pt x="f5" y="f2"/>
                    </a:moveTo>
                    <a:lnTo>
                      <a:pt x="f5" y="f6"/>
                    </a:lnTo>
                    <a:lnTo>
                      <a:pt x="f3" y="f6"/>
                    </a:lnTo>
                    <a:lnTo>
                      <a:pt x="f3" y="f7"/>
                    </a:lnTo>
                    <a:cubicBezTo>
                      <a:pt x="f8" y="f9"/>
                      <a:pt x="f10" y="f2"/>
                      <a:pt x="f11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9" name="Google Shape;10428;p74">
                <a:extLst>
                  <a:ext uri="{FF2B5EF4-FFF2-40B4-BE49-F238E27FC236}">
                    <a16:creationId xmlns:a16="http://schemas.microsoft.com/office/drawing/2014/main" id="{051159B2-C02F-F86E-4822-FB6005152245}"/>
                  </a:ext>
                </a:extLst>
              </p:cNvPr>
              <p:cNvSpPr/>
              <p:nvPr/>
            </p:nvSpPr>
            <p:spPr>
              <a:xfrm>
                <a:off x="9798399" y="4923486"/>
                <a:ext cx="199832" cy="15154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916"/>
                  <a:gd name="f4" fmla="val 3498"/>
                  <a:gd name="f5" fmla="val 3151"/>
                  <a:gd name="f6" fmla="val 3340"/>
                  <a:gd name="f7" fmla="val 158"/>
                  <a:gd name="f8" fmla="val 3497"/>
                  <a:gd name="f9" fmla="val 347"/>
                  <a:gd name="f10" fmla="val 536"/>
                  <a:gd name="f11" fmla="val 693"/>
                  <a:gd name="f12" fmla="val 1418"/>
                  <a:gd name="f13" fmla="val 4190"/>
                  <a:gd name="f14" fmla="val 4348"/>
                  <a:gd name="f15" fmla="val 4569"/>
                  <a:gd name="f16" fmla="val 4758"/>
                  <a:gd name="f17" fmla="val 4915"/>
                  <a:gd name="f18" fmla="val 2773"/>
                  <a:gd name="f19" fmla="val 2615"/>
                  <a:gd name="f20" fmla="val 2426"/>
                  <a:gd name="f21" fmla="val 2237"/>
                  <a:gd name="f22" fmla="val 2080"/>
                  <a:gd name="f23" fmla="*/ f0 1 4916"/>
                  <a:gd name="f24" fmla="*/ f1 1 3498"/>
                  <a:gd name="f25" fmla="val f2"/>
                  <a:gd name="f26" fmla="val f3"/>
                  <a:gd name="f27" fmla="val f4"/>
                  <a:gd name="f28" fmla="+- f27 0 f25"/>
                  <a:gd name="f29" fmla="+- f26 0 f25"/>
                  <a:gd name="f30" fmla="*/ f29 1 4916"/>
                  <a:gd name="f31" fmla="*/ f28 1 3498"/>
                  <a:gd name="f32" fmla="*/ f25 1 f30"/>
                  <a:gd name="f33" fmla="*/ f26 1 f30"/>
                  <a:gd name="f34" fmla="*/ f25 1 f31"/>
                  <a:gd name="f35" fmla="*/ f27 1 f31"/>
                  <a:gd name="f36" fmla="*/ f32 f23 1"/>
                  <a:gd name="f37" fmla="*/ f33 f23 1"/>
                  <a:gd name="f38" fmla="*/ f35 f24 1"/>
                  <a:gd name="f39" fmla="*/ f34 f2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6" t="f39" r="f37" b="f38"/>
                <a:pathLst>
                  <a:path w="4916" h="3498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8"/>
                      <a:pt x="f9" y="f8"/>
                    </a:cubicBezTo>
                    <a:cubicBezTo>
                      <a:pt x="f10" y="f8"/>
                      <a:pt x="f11" y="f6"/>
                      <a:pt x="f11" y="f5"/>
                    </a:cubicBezTo>
                    <a:lnTo>
                      <a:pt x="f11" y="f12"/>
                    </a:lnTo>
                    <a:lnTo>
                      <a:pt x="f13" y="f12"/>
                    </a:lnTo>
                    <a:lnTo>
                      <a:pt x="f13" y="f5"/>
                    </a:lnTo>
                    <a:cubicBezTo>
                      <a:pt x="f13" y="f6"/>
                      <a:pt x="f14" y="f8"/>
                      <a:pt x="f15" y="f8"/>
                    </a:cubicBezTo>
                    <a:cubicBezTo>
                      <a:pt x="f16" y="f8"/>
                      <a:pt x="f17" y="f6"/>
                      <a:pt x="f17" y="f5"/>
                    </a:cubicBezTo>
                    <a:lnTo>
                      <a:pt x="f17" y="f2"/>
                    </a:lnTo>
                    <a:lnTo>
                      <a:pt x="f18" y="f2"/>
                    </a:lnTo>
                    <a:lnTo>
                      <a:pt x="f18" y="f9"/>
                    </a:lnTo>
                    <a:cubicBezTo>
                      <a:pt x="f18" y="f10"/>
                      <a:pt x="f19" y="f11"/>
                      <a:pt x="f20" y="f11"/>
                    </a:cubicBezTo>
                    <a:cubicBezTo>
                      <a:pt x="f21" y="f11"/>
                      <a:pt x="f22" y="f10"/>
                      <a:pt x="f22" y="f9"/>
                    </a:cubicBezTo>
                    <a:lnTo>
                      <a:pt x="f22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0" name="Google Shape;10429;p74">
                <a:extLst>
                  <a:ext uri="{FF2B5EF4-FFF2-40B4-BE49-F238E27FC236}">
                    <a16:creationId xmlns:a16="http://schemas.microsoft.com/office/drawing/2014/main" id="{A2CDD00F-0AAD-63C7-48D6-FB1FFEDAB2B2}"/>
                  </a:ext>
                </a:extLst>
              </p:cNvPr>
              <p:cNvSpPr/>
              <p:nvPr/>
            </p:nvSpPr>
            <p:spPr>
              <a:xfrm>
                <a:off x="9601172" y="4650510"/>
                <a:ext cx="140927" cy="18018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4159"/>
                  <a:gd name="f5" fmla="val 1733"/>
                  <a:gd name="f6" fmla="val 788"/>
                  <a:gd name="f7" fmla="val 1"/>
                  <a:gd name="f8" fmla="val 3812"/>
                  <a:gd name="f9" fmla="val 4001"/>
                  <a:gd name="f10" fmla="val 158"/>
                  <a:gd name="f11" fmla="val 347"/>
                  <a:gd name="f12" fmla="val 3120"/>
                  <a:gd name="f13" fmla="val 3309"/>
                  <a:gd name="f14" fmla="val 3466"/>
                  <a:gd name="f15" fmla="val 2678"/>
                  <a:gd name="f16" fmla="*/ f0 1 3467"/>
                  <a:gd name="f17" fmla="*/ f1 1 415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3467"/>
                  <a:gd name="f24" fmla="*/ f21 1 415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3467" h="4159">
                    <a:moveTo>
                      <a:pt x="f5" y="f2"/>
                    </a:moveTo>
                    <a:cubicBezTo>
                      <a:pt x="f6" y="f2"/>
                      <a:pt x="f7" y="f6"/>
                      <a:pt x="f7" y="f5"/>
                    </a:cubicBezTo>
                    <a:lnTo>
                      <a:pt x="f7" y="f8"/>
                    </a:lnTo>
                    <a:cubicBezTo>
                      <a:pt x="f7" y="f9"/>
                      <a:pt x="f10" y="f4"/>
                      <a:pt x="f11" y="f4"/>
                    </a:cubicBezTo>
                    <a:lnTo>
                      <a:pt x="f12" y="f4"/>
                    </a:lnTo>
                    <a:cubicBezTo>
                      <a:pt x="f13" y="f4"/>
                      <a:pt x="f14" y="f9"/>
                      <a:pt x="f14" y="f8"/>
                    </a:cubicBezTo>
                    <a:lnTo>
                      <a:pt x="f14" y="f5"/>
                    </a:lnTo>
                    <a:cubicBezTo>
                      <a:pt x="f14" y="f6"/>
                      <a:pt x="f15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21" name="Google Shape;10435;p74">
              <a:extLst>
                <a:ext uri="{FF2B5EF4-FFF2-40B4-BE49-F238E27FC236}">
                  <a16:creationId xmlns:a16="http://schemas.microsoft.com/office/drawing/2014/main" id="{3F7C45FD-7909-99ED-160C-A691FDC419F4}"/>
                </a:ext>
              </a:extLst>
            </p:cNvPr>
            <p:cNvGrpSpPr/>
            <p:nvPr/>
          </p:nvGrpSpPr>
          <p:grpSpPr>
            <a:xfrm>
              <a:off x="9486973" y="5286301"/>
              <a:ext cx="709647" cy="701254"/>
              <a:chOff x="9486973" y="5286301"/>
              <a:chExt cx="709647" cy="701254"/>
            </a:xfrm>
          </p:grpSpPr>
          <p:sp>
            <p:nvSpPr>
              <p:cNvPr id="122" name="Google Shape;10436;p74">
                <a:extLst>
                  <a:ext uri="{FF2B5EF4-FFF2-40B4-BE49-F238E27FC236}">
                    <a16:creationId xmlns:a16="http://schemas.microsoft.com/office/drawing/2014/main" id="{E838D2A9-2843-D8B6-6211-7678C5E249E4}"/>
                  </a:ext>
                </a:extLst>
              </p:cNvPr>
              <p:cNvSpPr/>
              <p:nvPr/>
            </p:nvSpPr>
            <p:spPr>
              <a:xfrm>
                <a:off x="9820143" y="5286301"/>
                <a:ext cx="41458" cy="1104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1733"/>
                  <a:gd name="f5" fmla="val 347"/>
                  <a:gd name="f6" fmla="val 158"/>
                  <a:gd name="f7" fmla="val 1355"/>
                  <a:gd name="f8" fmla="val 1576"/>
                  <a:gd name="f9" fmla="val 536"/>
                  <a:gd name="f10" fmla="val 693"/>
                  <a:gd name="f11" fmla="*/ f0 1 694"/>
                  <a:gd name="f12" fmla="*/ f1 1 1733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694"/>
                  <a:gd name="f19" fmla="*/ f16 1 1733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694" h="1733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7"/>
                    </a:lnTo>
                    <a:cubicBezTo>
                      <a:pt x="f2" y="f8"/>
                      <a:pt x="f6" y="f4"/>
                      <a:pt x="f5" y="f4"/>
                    </a:cubicBezTo>
                    <a:cubicBezTo>
                      <a:pt x="f9" y="f4"/>
                      <a:pt x="f10" y="f8"/>
                      <a:pt x="f10" y="f7"/>
                    </a:cubicBezTo>
                    <a:lnTo>
                      <a:pt x="f10" y="f5"/>
                    </a:lnTo>
                    <a:cubicBezTo>
                      <a:pt x="f10" y="f6"/>
                      <a:pt x="f9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3" name="Google Shape;10437;p74">
                <a:extLst>
                  <a:ext uri="{FF2B5EF4-FFF2-40B4-BE49-F238E27FC236}">
                    <a16:creationId xmlns:a16="http://schemas.microsoft.com/office/drawing/2014/main" id="{578DFB39-E49D-9B15-4C23-06822C79D689}"/>
                  </a:ext>
                </a:extLst>
              </p:cNvPr>
              <p:cNvSpPr/>
              <p:nvPr/>
            </p:nvSpPr>
            <p:spPr>
              <a:xfrm>
                <a:off x="9654482" y="5373023"/>
                <a:ext cx="84774" cy="883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88"/>
                  <a:gd name="f5" fmla="val 363"/>
                  <a:gd name="f6" fmla="val 1"/>
                  <a:gd name="f7" fmla="val 276"/>
                  <a:gd name="f8" fmla="val 190"/>
                  <a:gd name="f9" fmla="val 40"/>
                  <a:gd name="f10" fmla="val 127"/>
                  <a:gd name="f11" fmla="val 119"/>
                  <a:gd name="f12" fmla="val 245"/>
                  <a:gd name="f13" fmla="val 466"/>
                  <a:gd name="f14" fmla="val 592"/>
                  <a:gd name="f15" fmla="val 820"/>
                  <a:gd name="f16" fmla="val 1316"/>
                  <a:gd name="f17" fmla="val 883"/>
                  <a:gd name="f18" fmla="val 1364"/>
                  <a:gd name="f19" fmla="val 969"/>
                  <a:gd name="f20" fmla="val 1387"/>
                  <a:gd name="f21" fmla="val 1056"/>
                  <a:gd name="f22" fmla="val 1143"/>
                  <a:gd name="f23" fmla="val 1229"/>
                  <a:gd name="f24" fmla="val 1292"/>
                  <a:gd name="f25" fmla="val 1418"/>
                  <a:gd name="f26" fmla="val 1190"/>
                  <a:gd name="f27" fmla="val 938"/>
                  <a:gd name="f28" fmla="val 844"/>
                  <a:gd name="f29" fmla="val 599"/>
                  <a:gd name="f30" fmla="val 536"/>
                  <a:gd name="f31" fmla="val 450"/>
                  <a:gd name="f32" fmla="*/ f0 1 1419"/>
                  <a:gd name="f33" fmla="*/ f1 1 1388"/>
                  <a:gd name="f34" fmla="val f2"/>
                  <a:gd name="f35" fmla="val f3"/>
                  <a:gd name="f36" fmla="val f4"/>
                  <a:gd name="f37" fmla="+- f36 0 f34"/>
                  <a:gd name="f38" fmla="+- f35 0 f34"/>
                  <a:gd name="f39" fmla="*/ f38 1 1419"/>
                  <a:gd name="f40" fmla="*/ f37 1 1388"/>
                  <a:gd name="f41" fmla="*/ f34 1 f39"/>
                  <a:gd name="f42" fmla="*/ f35 1 f39"/>
                  <a:gd name="f43" fmla="*/ f34 1 f40"/>
                  <a:gd name="f44" fmla="*/ f36 1 f40"/>
                  <a:gd name="f45" fmla="*/ f41 f32 1"/>
                  <a:gd name="f46" fmla="*/ f42 f32 1"/>
                  <a:gd name="f47" fmla="*/ f44 f33 1"/>
                  <a:gd name="f48" fmla="*/ f43 f3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5" t="f48" r="f46" b="f47"/>
                <a:pathLst>
                  <a:path w="1419" h="1388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25" y="f26"/>
                      <a:pt x="f25" y="f27"/>
                      <a:pt x="f24" y="f28"/>
                    </a:cubicBezTo>
                    <a:lnTo>
                      <a:pt x="f29" y="f11"/>
                    </a:lnTo>
                    <a:cubicBezTo>
                      <a:pt x="f30" y="f9"/>
                      <a:pt x="f31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4" name="Google Shape;10438;p74">
                <a:extLst>
                  <a:ext uri="{FF2B5EF4-FFF2-40B4-BE49-F238E27FC236}">
                    <a16:creationId xmlns:a16="http://schemas.microsoft.com/office/drawing/2014/main" id="{CFADC628-C730-1610-A474-6A051835B268}"/>
                  </a:ext>
                </a:extLst>
              </p:cNvPr>
              <p:cNvSpPr/>
              <p:nvPr/>
            </p:nvSpPr>
            <p:spPr>
              <a:xfrm>
                <a:off x="9942426" y="5373782"/>
                <a:ext cx="84774" cy="8760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76"/>
                  <a:gd name="f5" fmla="val 1054"/>
                  <a:gd name="f6" fmla="val 976"/>
                  <a:gd name="f7" fmla="val 894"/>
                  <a:gd name="f8" fmla="val 33"/>
                  <a:gd name="f9" fmla="val 820"/>
                  <a:gd name="f10" fmla="val 107"/>
                  <a:gd name="f11" fmla="val 95"/>
                  <a:gd name="f12" fmla="val 832"/>
                  <a:gd name="f13" fmla="val 1"/>
                  <a:gd name="f14" fmla="val 926"/>
                  <a:gd name="f15" fmla="val 1178"/>
                  <a:gd name="f16" fmla="val 1304"/>
                  <a:gd name="f17" fmla="val 158"/>
                  <a:gd name="f18" fmla="val 1352"/>
                  <a:gd name="f19" fmla="val 253"/>
                  <a:gd name="f20" fmla="val 1375"/>
                  <a:gd name="f21" fmla="val 344"/>
                  <a:gd name="f22" fmla="val 434"/>
                  <a:gd name="f23" fmla="val 521"/>
                  <a:gd name="f24" fmla="val 568"/>
                  <a:gd name="f25" fmla="val 1293"/>
                  <a:gd name="f26" fmla="val 580"/>
                  <a:gd name="f27" fmla="val 454"/>
                  <a:gd name="f28" fmla="val 233"/>
                  <a:gd name="f29" fmla="val 1226"/>
                  <a:gd name="f30" fmla="val 41"/>
                  <a:gd name="f31" fmla="val 1142"/>
                  <a:gd name="f32" fmla="*/ f0 1 1419"/>
                  <a:gd name="f33" fmla="*/ f1 1 1376"/>
                  <a:gd name="f34" fmla="val f2"/>
                  <a:gd name="f35" fmla="val f3"/>
                  <a:gd name="f36" fmla="val f4"/>
                  <a:gd name="f37" fmla="+- f36 0 f34"/>
                  <a:gd name="f38" fmla="+- f35 0 f34"/>
                  <a:gd name="f39" fmla="*/ f38 1 1419"/>
                  <a:gd name="f40" fmla="*/ f37 1 1376"/>
                  <a:gd name="f41" fmla="*/ f34 1 f39"/>
                  <a:gd name="f42" fmla="*/ f35 1 f39"/>
                  <a:gd name="f43" fmla="*/ f34 1 f40"/>
                  <a:gd name="f44" fmla="*/ f36 1 f40"/>
                  <a:gd name="f45" fmla="*/ f41 f32 1"/>
                  <a:gd name="f46" fmla="*/ f42 f32 1"/>
                  <a:gd name="f47" fmla="*/ f44 f33 1"/>
                  <a:gd name="f48" fmla="*/ f43 f3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5" t="f48" r="f46" b="f47"/>
                <a:pathLst>
                  <a:path w="1419" h="137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13" y="f15"/>
                      <a:pt x="f11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3" y="f27"/>
                      <a:pt x="f3" y="f28"/>
                      <a:pt x="f25" y="f10"/>
                    </a:cubicBezTo>
                    <a:cubicBezTo>
                      <a:pt x="f29" y="f30"/>
                      <a:pt x="f31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5" name="Google Shape;10439;p74">
                <a:extLst>
                  <a:ext uri="{FF2B5EF4-FFF2-40B4-BE49-F238E27FC236}">
                    <a16:creationId xmlns:a16="http://schemas.microsoft.com/office/drawing/2014/main" id="{3A885173-E1AC-092E-9B12-02F5D0CACECA}"/>
                  </a:ext>
                </a:extLst>
              </p:cNvPr>
              <p:cNvSpPr/>
              <p:nvPr/>
            </p:nvSpPr>
            <p:spPr>
              <a:xfrm>
                <a:off x="10111846" y="5593192"/>
                <a:ext cx="84774" cy="30898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4853"/>
                  <a:gd name="f5" fmla="val 1"/>
                  <a:gd name="f6" fmla="val 4852"/>
                  <a:gd name="f7" fmla="val 1040"/>
                  <a:gd name="f8" fmla="val 1261"/>
                  <a:gd name="f9" fmla="val 1418"/>
                  <a:gd name="f10" fmla="val 4695"/>
                  <a:gd name="f11" fmla="val 4506"/>
                  <a:gd name="f12" fmla="val 316"/>
                  <a:gd name="f13" fmla="val 1355"/>
                  <a:gd name="f14" fmla="val 158"/>
                  <a:gd name="f15" fmla="val 1198"/>
                  <a:gd name="f16" fmla="*/ f0 1 1419"/>
                  <a:gd name="f17" fmla="*/ f1 1 4853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4853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4853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6"/>
                    </a:lnTo>
                    <a:cubicBezTo>
                      <a:pt x="f8" y="f6"/>
                      <a:pt x="f9" y="f10"/>
                      <a:pt x="f9" y="f11"/>
                    </a:cubicBezTo>
                    <a:lnTo>
                      <a:pt x="f9" y="f12"/>
                    </a:lnTo>
                    <a:cubicBezTo>
                      <a:pt x="f13" y="f14"/>
                      <a:pt x="f15" y="f5"/>
                      <a:pt x="f7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6" name="Google Shape;10440;p74">
                <a:extLst>
                  <a:ext uri="{FF2B5EF4-FFF2-40B4-BE49-F238E27FC236}">
                    <a16:creationId xmlns:a16="http://schemas.microsoft.com/office/drawing/2014/main" id="{CB645BD1-1F53-B85C-06F9-A966EFEB23C4}"/>
                  </a:ext>
                </a:extLst>
              </p:cNvPr>
              <p:cNvSpPr/>
              <p:nvPr/>
            </p:nvSpPr>
            <p:spPr>
              <a:xfrm>
                <a:off x="9486973" y="5594975"/>
                <a:ext cx="84774" cy="309176"/>
              </a:xfrm>
              <a:custGeom>
                <a:avLst/>
                <a:gdLst>
                  <a:gd name="f0" fmla="val 360"/>
                  <a:gd name="f1" fmla="val w"/>
                  <a:gd name="f2" fmla="val h"/>
                  <a:gd name="f3" fmla="val 0"/>
                  <a:gd name="f4" fmla="val 1419"/>
                  <a:gd name="f5" fmla="val 4856"/>
                  <a:gd name="f6" fmla="val 323"/>
                  <a:gd name="f7" fmla="val 132"/>
                  <a:gd name="f8" fmla="val 1"/>
                  <a:gd name="f9" fmla="val 149"/>
                  <a:gd name="f10" fmla="val 351"/>
                  <a:gd name="f11" fmla="val 4509"/>
                  <a:gd name="f12" fmla="val 4698"/>
                  <a:gd name="f13" fmla="val 158"/>
                  <a:gd name="f14" fmla="val 379"/>
                  <a:gd name="f15" fmla="val 1418"/>
                  <a:gd name="f16" fmla="val 4"/>
                  <a:gd name="f17" fmla="val 341"/>
                  <a:gd name="f18" fmla="*/ f1 1 1419"/>
                  <a:gd name="f19" fmla="*/ f2 1 4856"/>
                  <a:gd name="f20" fmla="val f3"/>
                  <a:gd name="f21" fmla="val f4"/>
                  <a:gd name="f22" fmla="val f5"/>
                  <a:gd name="f23" fmla="+- f22 0 f20"/>
                  <a:gd name="f24" fmla="+- f21 0 f20"/>
                  <a:gd name="f25" fmla="*/ f24 1 1419"/>
                  <a:gd name="f26" fmla="*/ f23 1 4856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1419" h="4856">
                    <a:moveTo>
                      <a:pt x="f6" y="f3"/>
                    </a:moveTo>
                    <a:cubicBezTo>
                      <a:pt x="f7" y="f3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5"/>
                      <a:pt x="f14" y="f5"/>
                    </a:cubicBezTo>
                    <a:lnTo>
                      <a:pt x="f15" y="f5"/>
                    </a:lnTo>
                    <a:lnTo>
                      <a:pt x="f15" y="f16"/>
                    </a:lnTo>
                    <a:lnTo>
                      <a:pt x="f14" y="f16"/>
                    </a:lnTo>
                    <a:cubicBezTo>
                      <a:pt x="f0" y="f8"/>
                      <a:pt x="f17" y="f3"/>
                      <a:pt x="f6" y="f3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7" name="Google Shape;10441;p74">
                <a:extLst>
                  <a:ext uri="{FF2B5EF4-FFF2-40B4-BE49-F238E27FC236}">
                    <a16:creationId xmlns:a16="http://schemas.microsoft.com/office/drawing/2014/main" id="{BDDC168F-EC21-BB13-BD47-ED908A3AE173}"/>
                  </a:ext>
                </a:extLst>
              </p:cNvPr>
              <p:cNvSpPr/>
              <p:nvPr/>
            </p:nvSpPr>
            <p:spPr>
              <a:xfrm>
                <a:off x="9724141" y="5617259"/>
                <a:ext cx="342607" cy="2648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735"/>
                  <a:gd name="f4" fmla="val 4160"/>
                  <a:gd name="f5" fmla="val 1639"/>
                  <a:gd name="f6" fmla="val 1"/>
                  <a:gd name="f7" fmla="val 1450"/>
                  <a:gd name="f8" fmla="val 1198"/>
                  <a:gd name="f9" fmla="val 158"/>
                  <a:gd name="f10" fmla="val 1072"/>
                  <a:gd name="f11" fmla="val 379"/>
                  <a:gd name="f12" fmla="val 2490"/>
                  <a:gd name="f13" fmla="val 2584"/>
                  <a:gd name="f14" fmla="val 378"/>
                  <a:gd name="f15" fmla="val 2616"/>
                  <a:gd name="f16" fmla="val 567"/>
                  <a:gd name="f17" fmla="val 1544"/>
                  <a:gd name="f18" fmla="val 2364"/>
                  <a:gd name="f19" fmla="val 1796"/>
                  <a:gd name="f20" fmla="val 1891"/>
                  <a:gd name="f21" fmla="val 2017"/>
                  <a:gd name="f22" fmla="val 1418"/>
                  <a:gd name="f23" fmla="val 2710"/>
                  <a:gd name="f24" fmla="val 2899"/>
                  <a:gd name="f25" fmla="val 3056"/>
                  <a:gd name="f26" fmla="val 1481"/>
                  <a:gd name="f27" fmla="val 3182"/>
                  <a:gd name="f28" fmla="val 1607"/>
                  <a:gd name="f29" fmla="val 5734"/>
                  <a:gd name="f30" fmla="val 4159"/>
                  <a:gd name="f31" fmla="*/ f0 1 5735"/>
                  <a:gd name="f32" fmla="*/ f1 1 4160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5735"/>
                  <a:gd name="f39" fmla="*/ f36 1 4160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5735" h="4160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2" y="f12"/>
                    </a:lnTo>
                    <a:cubicBezTo>
                      <a:pt x="f9" y="f13"/>
                      <a:pt x="f14" y="f15"/>
                      <a:pt x="f16" y="f15"/>
                    </a:cubicBezTo>
                    <a:cubicBezTo>
                      <a:pt x="f10" y="f15"/>
                      <a:pt x="f17" y="f18"/>
                      <a:pt x="f19" y="f20"/>
                    </a:cubicBezTo>
                    <a:lnTo>
                      <a:pt x="f21" y="f22"/>
                    </a:lnTo>
                    <a:lnTo>
                      <a:pt x="f23" y="f22"/>
                    </a:lnTo>
                    <a:cubicBezTo>
                      <a:pt x="f24" y="f22"/>
                      <a:pt x="f25" y="f26"/>
                      <a:pt x="f27" y="f28"/>
                    </a:cubicBezTo>
                    <a:lnTo>
                      <a:pt x="f29" y="f30"/>
                    </a:lnTo>
                    <a:lnTo>
                      <a:pt x="f29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8" name="Google Shape;10442;p74">
                <a:extLst>
                  <a:ext uri="{FF2B5EF4-FFF2-40B4-BE49-F238E27FC236}">
                    <a16:creationId xmlns:a16="http://schemas.microsoft.com/office/drawing/2014/main" id="{BAD8C244-BF94-9AE5-6798-D1537BA24090}"/>
                  </a:ext>
                </a:extLst>
              </p:cNvPr>
              <p:cNvSpPr/>
              <p:nvPr/>
            </p:nvSpPr>
            <p:spPr>
              <a:xfrm>
                <a:off x="9609319" y="5506919"/>
                <a:ext cx="419782" cy="48063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27"/>
                  <a:gd name="f4" fmla="val 7549"/>
                  <a:gd name="f5" fmla="val 2206"/>
                  <a:gd name="f6" fmla="val 1"/>
                  <a:gd name="f7" fmla="val 1828"/>
                  <a:gd name="f8" fmla="val 1481"/>
                  <a:gd name="f9" fmla="val 221"/>
                  <a:gd name="f10" fmla="val 1261"/>
                  <a:gd name="f11" fmla="val 568"/>
                  <a:gd name="f12" fmla="val 946"/>
                  <a:gd name="f13" fmla="val 1198"/>
                  <a:gd name="f14" fmla="val 914"/>
                  <a:gd name="f15" fmla="val 1324"/>
                  <a:gd name="f16" fmla="val 757"/>
                  <a:gd name="f17" fmla="val 1419"/>
                  <a:gd name="f18" fmla="val 631"/>
                  <a:gd name="f19" fmla="val 6239"/>
                  <a:gd name="f20" fmla="val 1576"/>
                  <a:gd name="f21" fmla="val 2584"/>
                  <a:gd name="f22" fmla="val 7247"/>
                  <a:gd name="f23" fmla="val 2768"/>
                  <a:gd name="f24" fmla="val 7431"/>
                  <a:gd name="f25" fmla="val 3054"/>
                  <a:gd name="f26" fmla="val 7548"/>
                  <a:gd name="f27" fmla="val 3330"/>
                  <a:gd name="f28" fmla="val 3431"/>
                  <a:gd name="f29" fmla="val 3531"/>
                  <a:gd name="f30" fmla="val 7533"/>
                  <a:gd name="f31" fmla="val 3624"/>
                  <a:gd name="f32" fmla="val 7499"/>
                  <a:gd name="f33" fmla="val 6585"/>
                  <a:gd name="f34" fmla="val 6554"/>
                  <a:gd name="f35" fmla="val 6743"/>
                  <a:gd name="f36" fmla="val 6522"/>
                  <a:gd name="f37" fmla="val 6900"/>
                  <a:gd name="f38" fmla="val 6396"/>
                  <a:gd name="f39" fmla="val 7026"/>
                  <a:gd name="f40" fmla="val 6302"/>
                  <a:gd name="f41" fmla="val 4537"/>
                  <a:gd name="f42" fmla="val 3813"/>
                  <a:gd name="f43" fmla="val 4380"/>
                  <a:gd name="f44" fmla="val 4348"/>
                  <a:gd name="f45" fmla="val 3844"/>
                  <a:gd name="f46" fmla="val 4033"/>
                  <a:gd name="f47" fmla="val 4506"/>
                  <a:gd name="f48" fmla="val 3340"/>
                  <a:gd name="f49" fmla="val 4947"/>
                  <a:gd name="f50" fmla="val 2647"/>
                  <a:gd name="f51" fmla="val 5042"/>
                  <a:gd name="f52" fmla="val 2601"/>
                  <a:gd name="f53" fmla="val 5044"/>
                  <a:gd name="f54" fmla="val 2556"/>
                  <a:gd name="f55" fmla="val 5046"/>
                  <a:gd name="f56" fmla="val 2511"/>
                  <a:gd name="f57" fmla="val 2046"/>
                  <a:gd name="f58" fmla="val 1698"/>
                  <a:gd name="f59" fmla="val 4899"/>
                  <a:gd name="f60" fmla="val 4727"/>
                  <a:gd name="f61" fmla="val 1103"/>
                  <a:gd name="f62" fmla="val 4632"/>
                  <a:gd name="f63" fmla="val 1040"/>
                  <a:gd name="f64" fmla="val 4412"/>
                  <a:gd name="f65" fmla="val 1166"/>
                  <a:gd name="f66" fmla="val 4254"/>
                  <a:gd name="f67" fmla="val 2363"/>
                  <a:gd name="f68" fmla="val 1797"/>
                  <a:gd name="f69" fmla="val 2615"/>
                  <a:gd name="f70" fmla="val 3088"/>
                  <a:gd name="f71" fmla="val 1041"/>
                  <a:gd name="f72" fmla="val 3592"/>
                  <a:gd name="f73" fmla="val 5104"/>
                  <a:gd name="f74" fmla="val 5167"/>
                  <a:gd name="f75" fmla="val 852"/>
                  <a:gd name="f76" fmla="val 5262"/>
                  <a:gd name="f77" fmla="val 347"/>
                  <a:gd name="f78" fmla="val 158"/>
                  <a:gd name="f79" fmla="val 4884"/>
                  <a:gd name="f80" fmla="*/ f0 1 7027"/>
                  <a:gd name="f81" fmla="*/ f1 1 7549"/>
                  <a:gd name="f82" fmla="val f2"/>
                  <a:gd name="f83" fmla="val f3"/>
                  <a:gd name="f84" fmla="val f4"/>
                  <a:gd name="f85" fmla="+- f84 0 f82"/>
                  <a:gd name="f86" fmla="+- f83 0 f82"/>
                  <a:gd name="f87" fmla="*/ f86 1 7027"/>
                  <a:gd name="f88" fmla="*/ f85 1 7549"/>
                  <a:gd name="f89" fmla="*/ f82 1 f87"/>
                  <a:gd name="f90" fmla="*/ f83 1 f87"/>
                  <a:gd name="f91" fmla="*/ f82 1 f88"/>
                  <a:gd name="f92" fmla="*/ f84 1 f88"/>
                  <a:gd name="f93" fmla="*/ f89 f80 1"/>
                  <a:gd name="f94" fmla="*/ f90 f80 1"/>
                  <a:gd name="f95" fmla="*/ f92 f81 1"/>
                  <a:gd name="f96" fmla="*/ f91 f8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3" t="f96" r="f94" b="f95"/>
                <a:pathLst>
                  <a:path w="7027" h="7549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14" y="f15"/>
                      <a:pt x="f16" y="f17"/>
                      <a:pt x="f18" y="f17"/>
                    </a:cubicBezTo>
                    <a:lnTo>
                      <a:pt x="f6" y="f17"/>
                    </a:lnTo>
                    <a:lnTo>
                      <a:pt x="f6" y="f19"/>
                    </a:lnTo>
                    <a:lnTo>
                      <a:pt x="f20" y="f19"/>
                    </a:lnTo>
                    <a:lnTo>
                      <a:pt x="f21" y="f22"/>
                    </a:lnTo>
                    <a:cubicBezTo>
                      <a:pt x="f23" y="f24"/>
                      <a:pt x="f25" y="f26"/>
                      <a:pt x="f27" y="f26"/>
                    </a:cubicBezTo>
                    <a:cubicBezTo>
                      <a:pt x="f28" y="f26"/>
                      <a:pt x="f29" y="f30"/>
                      <a:pt x="f31" y="f32"/>
                    </a:cubicBezTo>
                    <a:lnTo>
                      <a:pt x="f33" y="f34"/>
                    </a:lnTo>
                    <a:cubicBezTo>
                      <a:pt x="f35" y="f36"/>
                      <a:pt x="f37" y="f38"/>
                      <a:pt x="f39" y="f40"/>
                    </a:cubicBezTo>
                    <a:lnTo>
                      <a:pt x="f41" y="f42"/>
                    </a:lnTo>
                    <a:lnTo>
                      <a:pt x="f43" y="f42"/>
                    </a:lnTo>
                    <a:lnTo>
                      <a:pt x="f44" y="f45"/>
                    </a:lnTo>
                    <a:cubicBezTo>
                      <a:pt x="f46" y="f47"/>
                      <a:pt x="f48" y="f49"/>
                      <a:pt x="f50" y="f51"/>
                    </a:cubicBezTo>
                    <a:cubicBezTo>
                      <a:pt x="f52" y="f53"/>
                      <a:pt x="f54" y="f55"/>
                      <a:pt x="f56" y="f55"/>
                    </a:cubicBezTo>
                    <a:cubicBezTo>
                      <a:pt x="f57" y="f55"/>
                      <a:pt x="f58" y="f59"/>
                      <a:pt x="f15" y="f60"/>
                    </a:cubicBezTo>
                    <a:cubicBezTo>
                      <a:pt x="f61" y="f62"/>
                      <a:pt x="f63" y="f64"/>
                      <a:pt x="f65" y="f66"/>
                    </a:cubicBezTo>
                    <a:lnTo>
                      <a:pt x="f67" y="f68"/>
                    </a:lnTo>
                    <a:cubicBezTo>
                      <a:pt x="f69" y="f15"/>
                      <a:pt x="f70" y="f71"/>
                      <a:pt x="f72" y="f71"/>
                    </a:cubicBezTo>
                    <a:lnTo>
                      <a:pt x="f73" y="f71"/>
                    </a:lnTo>
                    <a:cubicBezTo>
                      <a:pt x="f74" y="f75"/>
                      <a:pt x="f76" y="f18"/>
                      <a:pt x="f76" y="f77"/>
                    </a:cubicBezTo>
                    <a:cubicBezTo>
                      <a:pt x="f76" y="f78"/>
                      <a:pt x="f73" y="f6"/>
                      <a:pt x="f79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29" name="Google Shape;10443;p74">
              <a:extLst>
                <a:ext uri="{FF2B5EF4-FFF2-40B4-BE49-F238E27FC236}">
                  <a16:creationId xmlns:a16="http://schemas.microsoft.com/office/drawing/2014/main" id="{B13F31BA-FA03-6900-577F-7B56847E002A}"/>
                </a:ext>
              </a:extLst>
            </p:cNvPr>
            <p:cNvGrpSpPr/>
            <p:nvPr/>
          </p:nvGrpSpPr>
          <p:grpSpPr>
            <a:xfrm>
              <a:off x="11314392" y="4449570"/>
              <a:ext cx="551145" cy="587383"/>
              <a:chOff x="11314392" y="4449570"/>
              <a:chExt cx="551145" cy="587383"/>
            </a:xfrm>
          </p:grpSpPr>
          <p:sp>
            <p:nvSpPr>
              <p:cNvPr id="130" name="Google Shape;10444;p74">
                <a:extLst>
                  <a:ext uri="{FF2B5EF4-FFF2-40B4-BE49-F238E27FC236}">
                    <a16:creationId xmlns:a16="http://schemas.microsoft.com/office/drawing/2014/main" id="{C99C9309-0104-E48C-A272-01F565F63F9B}"/>
                  </a:ext>
                </a:extLst>
              </p:cNvPr>
              <p:cNvSpPr/>
              <p:nvPr/>
            </p:nvSpPr>
            <p:spPr>
              <a:xfrm>
                <a:off x="11362773" y="4449570"/>
                <a:ext cx="161291" cy="17189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1733"/>
                  <a:gd name="f5" fmla="val 1"/>
                  <a:gd name="f6" fmla="val 788"/>
                  <a:gd name="f7" fmla="val 2679"/>
                  <a:gd name="f8" fmla="val 3466"/>
                  <a:gd name="f9" fmla="val 2678"/>
                  <a:gd name="f10" fmla="*/ f0 1 3467"/>
                  <a:gd name="f11" fmla="*/ f1 1 3467"/>
                  <a:gd name="f12" fmla="val f2"/>
                  <a:gd name="f13" fmla="val f3"/>
                  <a:gd name="f14" fmla="+- f13 0 f12"/>
                  <a:gd name="f15" fmla="*/ f14 1 3467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3467" h="3467">
                    <a:moveTo>
                      <a:pt x="f4" y="f5"/>
                    </a:moveTo>
                    <a:cubicBezTo>
                      <a:pt x="f6" y="f5"/>
                      <a:pt x="f5" y="f6"/>
                      <a:pt x="f5" y="f4"/>
                    </a:cubicBezTo>
                    <a:cubicBezTo>
                      <a:pt x="f5" y="f7"/>
                      <a:pt x="f6" y="f8"/>
                      <a:pt x="f4" y="f8"/>
                    </a:cubicBezTo>
                    <a:cubicBezTo>
                      <a:pt x="f9" y="f8"/>
                      <a:pt x="f8" y="f7"/>
                      <a:pt x="f8" y="f4"/>
                    </a:cubicBezTo>
                    <a:cubicBezTo>
                      <a:pt x="f8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1" name="Google Shape;10445;p74">
                <a:extLst>
                  <a:ext uri="{FF2B5EF4-FFF2-40B4-BE49-F238E27FC236}">
                    <a16:creationId xmlns:a16="http://schemas.microsoft.com/office/drawing/2014/main" id="{DF7D6C31-E9D3-40FF-4509-3179DB7FA325}"/>
                  </a:ext>
                </a:extLst>
              </p:cNvPr>
              <p:cNvSpPr/>
              <p:nvPr/>
            </p:nvSpPr>
            <p:spPr>
              <a:xfrm>
                <a:off x="11575279" y="4519879"/>
                <a:ext cx="193532" cy="13476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2718"/>
                  <a:gd name="f5" fmla="val 347"/>
                  <a:gd name="f6" fmla="val 158"/>
                  <a:gd name="f7" fmla="val 1"/>
                  <a:gd name="f8" fmla="val 536"/>
                  <a:gd name="f9" fmla="val 95"/>
                  <a:gd name="f10" fmla="val 662"/>
                  <a:gd name="f11" fmla="val 316"/>
                  <a:gd name="f12" fmla="val 2395"/>
                  <a:gd name="f13" fmla="val 2584"/>
                  <a:gd name="f14" fmla="val 2742"/>
                  <a:gd name="f15" fmla="val 820"/>
                  <a:gd name="f16" fmla="val 1009"/>
                  <a:gd name="f17" fmla="val 1576"/>
                  <a:gd name="f18" fmla="val 2616"/>
                  <a:gd name="f19" fmla="val 1450"/>
                  <a:gd name="f20" fmla="val 2568"/>
                  <a:gd name="f21" fmla="val 1387"/>
                  <a:gd name="f22" fmla="val 2482"/>
                  <a:gd name="f23" fmla="val 1355"/>
                  <a:gd name="f24" fmla="val 2391"/>
                  <a:gd name="f25" fmla="val 2301"/>
                  <a:gd name="f26" fmla="val 2206"/>
                  <a:gd name="f27" fmla="val 2143"/>
                  <a:gd name="f28" fmla="val 2049"/>
                  <a:gd name="f29" fmla="val 1796"/>
                  <a:gd name="f30" fmla="val 1922"/>
                  <a:gd name="f31" fmla="val 2868"/>
                  <a:gd name="f32" fmla="val 2647"/>
                  <a:gd name="f33" fmla="val 2931"/>
                  <a:gd name="f34" fmla="val 2694"/>
                  <a:gd name="f35" fmla="val 3017"/>
                  <a:gd name="f36" fmla="val 3104"/>
                  <a:gd name="f37" fmla="val 3191"/>
                  <a:gd name="f38" fmla="val 3277"/>
                  <a:gd name="f39" fmla="val 3340"/>
                  <a:gd name="f40" fmla="val 4033"/>
                  <a:gd name="f41" fmla="val 4159"/>
                  <a:gd name="f42" fmla="val 3986"/>
                  <a:gd name="f43" fmla="val 3899"/>
                  <a:gd name="f44" fmla="val 3809"/>
                  <a:gd name="f45" fmla="val 3718"/>
                  <a:gd name="f46" fmla="val 3624"/>
                  <a:gd name="f47" fmla="val 3561"/>
                  <a:gd name="f48" fmla="val 3466"/>
                  <a:gd name="f49" fmla="val 441"/>
                  <a:gd name="f50" fmla="val 2994"/>
                  <a:gd name="f51" fmla="val 2427"/>
                  <a:gd name="f52" fmla="*/ f0 1 4160"/>
                  <a:gd name="f53" fmla="*/ f1 1 2718"/>
                  <a:gd name="f54" fmla="val f2"/>
                  <a:gd name="f55" fmla="val f3"/>
                  <a:gd name="f56" fmla="val f4"/>
                  <a:gd name="f57" fmla="+- f56 0 f54"/>
                  <a:gd name="f58" fmla="+- f55 0 f54"/>
                  <a:gd name="f59" fmla="*/ f58 1 4160"/>
                  <a:gd name="f60" fmla="*/ f57 1 2718"/>
                  <a:gd name="f61" fmla="*/ f54 1 f59"/>
                  <a:gd name="f62" fmla="*/ f55 1 f59"/>
                  <a:gd name="f63" fmla="*/ f54 1 f60"/>
                  <a:gd name="f64" fmla="*/ f56 1 f60"/>
                  <a:gd name="f65" fmla="*/ f61 f52 1"/>
                  <a:gd name="f66" fmla="*/ f62 f52 1"/>
                  <a:gd name="f67" fmla="*/ f64 f53 1"/>
                  <a:gd name="f68" fmla="*/ f63 f5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5" t="f68" r="f66" b="f67"/>
                <a:pathLst>
                  <a:path w="4160" h="2718">
                    <a:moveTo>
                      <a:pt x="f5" y="f2"/>
                    </a:moveTo>
                    <a:cubicBezTo>
                      <a:pt x="f6" y="f2"/>
                      <a:pt x="f7" y="f6"/>
                      <a:pt x="f7" y="f5"/>
                    </a:cubicBezTo>
                    <a:cubicBezTo>
                      <a:pt x="f7" y="f8"/>
                      <a:pt x="f9" y="f10"/>
                      <a:pt x="f11" y="f10"/>
                    </a:cubicBezTo>
                    <a:lnTo>
                      <a:pt x="f12" y="f10"/>
                    </a:lnTo>
                    <a:cubicBezTo>
                      <a:pt x="f13" y="f10"/>
                      <a:pt x="f14" y="f15"/>
                      <a:pt x="f14" y="f16"/>
                    </a:cubicBezTo>
                    <a:lnTo>
                      <a:pt x="f14" y="f17"/>
                    </a:lnTo>
                    <a:lnTo>
                      <a:pt x="f18" y="f19"/>
                    </a:ln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25" y="f23"/>
                      <a:pt x="f26" y="f21"/>
                      <a:pt x="f27" y="f19"/>
                    </a:cubicBezTo>
                    <a:cubicBezTo>
                      <a:pt x="f28" y="f17"/>
                      <a:pt x="f28" y="f29"/>
                      <a:pt x="f27" y="f30"/>
                    </a:cubicBezTo>
                    <a:lnTo>
                      <a:pt x="f31" y="f32"/>
                    </a:lnTo>
                    <a:cubicBezTo>
                      <a:pt x="f33" y="f34"/>
                      <a:pt x="f35" y="f4"/>
                      <a:pt x="f36" y="f4"/>
                    </a:cubicBezTo>
                    <a:cubicBezTo>
                      <a:pt x="f37" y="f4"/>
                      <a:pt x="f38" y="f34"/>
                      <a:pt x="f39" y="f32"/>
                    </a:cubicBezTo>
                    <a:lnTo>
                      <a:pt x="f40" y="f30"/>
                    </a:lnTo>
                    <a:cubicBezTo>
                      <a:pt x="f41" y="f29"/>
                      <a:pt x="f41" y="f17"/>
                      <a:pt x="f40" y="f19"/>
                    </a:cubicBezTo>
                    <a:cubicBezTo>
                      <a:pt x="f42" y="f21"/>
                      <a:pt x="f43" y="f23"/>
                      <a:pt x="f44" y="f23"/>
                    </a:cubicBezTo>
                    <a:cubicBezTo>
                      <a:pt x="f45" y="f23"/>
                      <a:pt x="f46" y="f21"/>
                      <a:pt x="f47" y="f19"/>
                    </a:cubicBezTo>
                    <a:lnTo>
                      <a:pt x="f48" y="f17"/>
                    </a:lnTo>
                    <a:lnTo>
                      <a:pt x="f48" y="f16"/>
                    </a:lnTo>
                    <a:cubicBezTo>
                      <a:pt x="f48" y="f49"/>
                      <a:pt x="f50" y="f2"/>
                      <a:pt x="f51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2" name="Google Shape;10446;p74">
                <a:extLst>
                  <a:ext uri="{FF2B5EF4-FFF2-40B4-BE49-F238E27FC236}">
                    <a16:creationId xmlns:a16="http://schemas.microsoft.com/office/drawing/2014/main" id="{74C71412-0B6F-463D-B744-EDD9199F641A}"/>
                  </a:ext>
                </a:extLst>
              </p:cNvPr>
              <p:cNvSpPr/>
              <p:nvPr/>
            </p:nvSpPr>
            <p:spPr>
              <a:xfrm>
                <a:off x="11374495" y="4826733"/>
                <a:ext cx="197903" cy="13699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54"/>
                  <a:gd name="f4" fmla="val 2763"/>
                  <a:gd name="f5" fmla="val 1095"/>
                  <a:gd name="f6" fmla="val 1002"/>
                  <a:gd name="f7" fmla="val 904"/>
                  <a:gd name="f8" fmla="val 28"/>
                  <a:gd name="f9" fmla="val 820"/>
                  <a:gd name="f10" fmla="val 112"/>
                  <a:gd name="f11" fmla="val 127"/>
                  <a:gd name="f12" fmla="val 805"/>
                  <a:gd name="f13" fmla="val 1"/>
                  <a:gd name="f14" fmla="val 931"/>
                  <a:gd name="f15" fmla="val 1184"/>
                  <a:gd name="f16" fmla="val 1278"/>
                  <a:gd name="f17" fmla="val 190"/>
                  <a:gd name="f18" fmla="val 1341"/>
                  <a:gd name="f19" fmla="val 276"/>
                  <a:gd name="f20" fmla="val 1373"/>
                  <a:gd name="f21" fmla="val 363"/>
                  <a:gd name="f22" fmla="val 449"/>
                  <a:gd name="f23" fmla="val 536"/>
                  <a:gd name="f24" fmla="val 599"/>
                  <a:gd name="f25" fmla="val 725"/>
                  <a:gd name="f26" fmla="val 1719"/>
                  <a:gd name="f27" fmla="val 2318"/>
                  <a:gd name="f28" fmla="val 1198"/>
                  <a:gd name="f29" fmla="val 2759"/>
                  <a:gd name="f30" fmla="val 1733"/>
                  <a:gd name="f31" fmla="val 3813"/>
                  <a:gd name="f32" fmla="val 3837"/>
                  <a:gd name="f33" fmla="val 2761"/>
                  <a:gd name="f34" fmla="val 3861"/>
                  <a:gd name="f35" fmla="val 3883"/>
                  <a:gd name="f36" fmla="val 4122"/>
                  <a:gd name="f37" fmla="val 2616"/>
                  <a:gd name="f38" fmla="val 2444"/>
                  <a:gd name="f39" fmla="val 2223"/>
                  <a:gd name="f40" fmla="val 4096"/>
                  <a:gd name="f41" fmla="val 2066"/>
                  <a:gd name="f42" fmla="val 3907"/>
                  <a:gd name="f43" fmla="val 1828"/>
                  <a:gd name="f44" fmla="val 1639"/>
                  <a:gd name="f45" fmla="val 1481"/>
                  <a:gd name="f46" fmla="val 1908"/>
                  <a:gd name="f47" fmla="val 1576"/>
                  <a:gd name="f48" fmla="val 1824"/>
                  <a:gd name="f49" fmla="val 1914"/>
                  <a:gd name="f50" fmla="val 2001"/>
                  <a:gd name="f51" fmla="val 2048"/>
                  <a:gd name="f52" fmla="val 2174"/>
                  <a:gd name="f53" fmla="val 1355"/>
                  <a:gd name="f54" fmla="val 1292"/>
                  <a:gd name="f55" fmla="val 81"/>
                  <a:gd name="f56" fmla="val 1261"/>
                  <a:gd name="f57" fmla="val 1229"/>
                  <a:gd name="f58" fmla="val 18"/>
                  <a:gd name="f59" fmla="val 1187"/>
                  <a:gd name="f60" fmla="val 7"/>
                  <a:gd name="f61" fmla="val 1142"/>
                  <a:gd name="f62" fmla="*/ f0 1 4254"/>
                  <a:gd name="f63" fmla="*/ f1 1 2763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4254"/>
                  <a:gd name="f70" fmla="*/ f67 1 2763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4254" h="2763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13" y="f15"/>
                      <a:pt x="f11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15"/>
                    </a:lnTo>
                    <a:lnTo>
                      <a:pt x="f25" y="f26"/>
                    </a:lnTo>
                    <a:cubicBezTo>
                      <a:pt x="f25" y="f27"/>
                      <a:pt x="f28" y="f29"/>
                      <a:pt x="f30" y="f29"/>
                    </a:cubicBezTo>
                    <a:lnTo>
                      <a:pt x="f31" y="f29"/>
                    </a:lnTo>
                    <a:cubicBezTo>
                      <a:pt x="f32" y="f33"/>
                      <a:pt x="f34" y="f4"/>
                      <a:pt x="f35" y="f4"/>
                    </a:cubicBezTo>
                    <a:cubicBezTo>
                      <a:pt x="f36" y="f4"/>
                      <a:pt x="f3" y="f37"/>
                      <a:pt x="f3" y="f38"/>
                    </a:cubicBezTo>
                    <a:cubicBezTo>
                      <a:pt x="f3" y="f39"/>
                      <a:pt x="f40" y="f41"/>
                      <a:pt x="f42" y="f41"/>
                    </a:cubicBezTo>
                    <a:lnTo>
                      <a:pt x="f43" y="f41"/>
                    </a:lnTo>
                    <a:cubicBezTo>
                      <a:pt x="f44" y="f41"/>
                      <a:pt x="f45" y="f46"/>
                      <a:pt x="f45" y="f26"/>
                    </a:cubicBezTo>
                    <a:lnTo>
                      <a:pt x="f45" y="f15"/>
                    </a:lnTo>
                    <a:lnTo>
                      <a:pt x="f47" y="f16"/>
                    </a:lnTo>
                    <a:cubicBezTo>
                      <a:pt x="f44" y="f18"/>
                      <a:pt x="f30" y="f20"/>
                      <a:pt x="f48" y="f20"/>
                    </a:cubicBezTo>
                    <a:cubicBezTo>
                      <a:pt x="f49" y="f20"/>
                      <a:pt x="f50" y="f18"/>
                      <a:pt x="f51" y="f16"/>
                    </a:cubicBezTo>
                    <a:cubicBezTo>
                      <a:pt x="f52" y="f15"/>
                      <a:pt x="f52" y="f14"/>
                      <a:pt x="f51" y="f12"/>
                    </a:cubicBezTo>
                    <a:lnTo>
                      <a:pt x="f53" y="f10"/>
                    </a:lnTo>
                    <a:cubicBezTo>
                      <a:pt x="f54" y="f55"/>
                      <a:pt x="f56" y="f55"/>
                      <a:pt x="f57" y="f58"/>
                    </a:cubicBezTo>
                    <a:cubicBezTo>
                      <a:pt x="f59" y="f60"/>
                      <a:pt x="f61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3" name="Google Shape;10447;p74">
                <a:extLst>
                  <a:ext uri="{FF2B5EF4-FFF2-40B4-BE49-F238E27FC236}">
                    <a16:creationId xmlns:a16="http://schemas.microsoft.com/office/drawing/2014/main" id="{36C60A3D-0958-69EB-29CF-A0F51D4E3046}"/>
                  </a:ext>
                </a:extLst>
              </p:cNvPr>
              <p:cNvSpPr/>
              <p:nvPr/>
            </p:nvSpPr>
            <p:spPr>
              <a:xfrm>
                <a:off x="11652976" y="4690140"/>
                <a:ext cx="165661" cy="17031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60"/>
                  <a:gd name="f4" fmla="val 3435"/>
                  <a:gd name="f5" fmla="val 1796"/>
                  <a:gd name="f6" fmla="val 788"/>
                  <a:gd name="f7" fmla="val 1733"/>
                  <a:gd name="f8" fmla="val 2647"/>
                  <a:gd name="f9" fmla="val 3434"/>
                  <a:gd name="f10" fmla="val 2741"/>
                  <a:gd name="f11" fmla="val 3561"/>
                  <a:gd name="f12" fmla="val 2773"/>
                  <a:gd name="f13" fmla="*/ f0 1 3560"/>
                  <a:gd name="f14" fmla="*/ f1 1 3435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3560"/>
                  <a:gd name="f21" fmla="*/ f18 1 3435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3560" h="3435">
                    <a:moveTo>
                      <a:pt x="f5" y="f2"/>
                    </a:moveTo>
                    <a:cubicBezTo>
                      <a:pt x="f6" y="f2"/>
                      <a:pt x="f2" y="f6"/>
                      <a:pt x="f2" y="f7"/>
                    </a:cubicBezTo>
                    <a:cubicBezTo>
                      <a:pt x="f2" y="f8"/>
                      <a:pt x="f6" y="f9"/>
                      <a:pt x="f5" y="f9"/>
                    </a:cubicBezTo>
                    <a:cubicBezTo>
                      <a:pt x="f10" y="f9"/>
                      <a:pt x="f11" y="f8"/>
                      <a:pt x="f11" y="f7"/>
                    </a:cubicBezTo>
                    <a:cubicBezTo>
                      <a:pt x="f11" y="f6"/>
                      <a:pt x="f12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4" name="Google Shape;10448;p74">
                <a:extLst>
                  <a:ext uri="{FF2B5EF4-FFF2-40B4-BE49-F238E27FC236}">
                    <a16:creationId xmlns:a16="http://schemas.microsoft.com/office/drawing/2014/main" id="{910C83DC-1ED9-2D2D-5BED-506DCC11B71A}"/>
                  </a:ext>
                </a:extLst>
              </p:cNvPr>
              <p:cNvSpPr/>
              <p:nvPr/>
            </p:nvSpPr>
            <p:spPr>
              <a:xfrm>
                <a:off x="11314392" y="4618296"/>
                <a:ext cx="258007" cy="17497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46"/>
                  <a:gd name="f4" fmla="val 3529"/>
                  <a:gd name="f5" fmla="val 1072"/>
                  <a:gd name="f6" fmla="val 442"/>
                  <a:gd name="f7" fmla="val 536"/>
                  <a:gd name="f8" fmla="val 32"/>
                  <a:gd name="f9" fmla="val 1292"/>
                  <a:gd name="f10" fmla="val 2143"/>
                  <a:gd name="f11" fmla="val 3182"/>
                  <a:gd name="f12" fmla="val 1"/>
                  <a:gd name="f13" fmla="val 3371"/>
                  <a:gd name="f14" fmla="val 158"/>
                  <a:gd name="f15" fmla="val 347"/>
                  <a:gd name="f16" fmla="val 5199"/>
                  <a:gd name="f17" fmla="val 5388"/>
                  <a:gd name="f18" fmla="val 5168"/>
                  <a:gd name="f19" fmla="val 4538"/>
                  <a:gd name="f20" fmla="val 4096"/>
                  <a:gd name="f21" fmla="val 473"/>
                  <a:gd name="f22" fmla="val 3466"/>
                  <a:gd name="f23" fmla="val 756"/>
                  <a:gd name="f24" fmla="val 2805"/>
                  <a:gd name="f25" fmla="val 1513"/>
                  <a:gd name="f26" fmla="val 504"/>
                  <a:gd name="f27" fmla="*/ f0 1 5546"/>
                  <a:gd name="f28" fmla="*/ f1 1 3529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5546"/>
                  <a:gd name="f35" fmla="*/ f32 1 3529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5546" h="3529">
                    <a:moveTo>
                      <a:pt x="f5" y="f2"/>
                    </a:moveTo>
                    <a:cubicBezTo>
                      <a:pt x="f6" y="f7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4"/>
                      <a:pt x="f15" y="f4"/>
                    </a:cubicBezTo>
                    <a:lnTo>
                      <a:pt x="f16" y="f4"/>
                    </a:lnTo>
                    <a:cubicBezTo>
                      <a:pt x="f17" y="f4"/>
                      <a:pt x="f3" y="f13"/>
                      <a:pt x="f3" y="f11"/>
                    </a:cubicBezTo>
                    <a:lnTo>
                      <a:pt x="f3" y="f10"/>
                    </a:lnTo>
                    <a:cubicBezTo>
                      <a:pt x="f3" y="f9"/>
                      <a:pt x="f18" y="f7"/>
                      <a:pt x="f19" y="f2"/>
                    </a:cubicBez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10" y="f23"/>
                      <a:pt x="f25" y="f26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5" name="Google Shape;10449;p74">
                <a:extLst>
                  <a:ext uri="{FF2B5EF4-FFF2-40B4-BE49-F238E27FC236}">
                    <a16:creationId xmlns:a16="http://schemas.microsoft.com/office/drawing/2014/main" id="{B5BACC23-3D43-FE0A-29BA-57C8F4FFB3C3}"/>
                  </a:ext>
                </a:extLst>
              </p:cNvPr>
              <p:cNvSpPr/>
              <p:nvPr/>
            </p:nvSpPr>
            <p:spPr>
              <a:xfrm>
                <a:off x="11604595" y="4858810"/>
                <a:ext cx="260942" cy="17814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09"/>
                  <a:gd name="f4" fmla="val 3593"/>
                  <a:gd name="f5" fmla="val 1009"/>
                  <a:gd name="f6" fmla="val 1"/>
                  <a:gd name="f7" fmla="val 379"/>
                  <a:gd name="f8" fmla="val 537"/>
                  <a:gd name="f9" fmla="val 1261"/>
                  <a:gd name="f10" fmla="val 2143"/>
                  <a:gd name="f11" fmla="val 3246"/>
                  <a:gd name="f12" fmla="val 3435"/>
                  <a:gd name="f13" fmla="val 158"/>
                  <a:gd name="f14" fmla="val 3592"/>
                  <a:gd name="f15" fmla="val 347"/>
                  <a:gd name="f16" fmla="val 5262"/>
                  <a:gd name="f17" fmla="val 5451"/>
                  <a:gd name="f18" fmla="val 5577"/>
                  <a:gd name="f19" fmla="val 5199"/>
                  <a:gd name="f20" fmla="val 4569"/>
                  <a:gd name="f21" fmla="val 4128"/>
                  <a:gd name="f22" fmla="val 474"/>
                  <a:gd name="f23" fmla="val 3498"/>
                  <a:gd name="f24" fmla="val 757"/>
                  <a:gd name="f25" fmla="val 2773"/>
                  <a:gd name="f26" fmla="val 2080"/>
                  <a:gd name="f27" fmla="val 1450"/>
                  <a:gd name="f28" fmla="*/ f0 1 5609"/>
                  <a:gd name="f29" fmla="*/ f1 1 3593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5609"/>
                  <a:gd name="f36" fmla="*/ f33 1 3593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5609" h="3593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14"/>
                      <a:pt x="f15" y="f14"/>
                    </a:cubicBezTo>
                    <a:lnTo>
                      <a:pt x="f16" y="f14"/>
                    </a:lnTo>
                    <a:cubicBezTo>
                      <a:pt x="f17" y="f14"/>
                      <a:pt x="f3" y="f12"/>
                      <a:pt x="f3" y="f11"/>
                    </a:cubicBezTo>
                    <a:lnTo>
                      <a:pt x="f3" y="f10"/>
                    </a:lnTo>
                    <a:cubicBezTo>
                      <a:pt x="f18" y="f9"/>
                      <a:pt x="f19" y="f8"/>
                      <a:pt x="f20" y="f6"/>
                    </a:cubicBezTo>
                    <a:cubicBezTo>
                      <a:pt x="f21" y="f22"/>
                      <a:pt x="f23" y="f24"/>
                      <a:pt x="f25" y="f24"/>
                    </a:cubicBezTo>
                    <a:cubicBezTo>
                      <a:pt x="f26" y="f24"/>
                      <a:pt x="f27" y="f22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36" name="Google Shape;10468;p74">
              <a:extLst>
                <a:ext uri="{FF2B5EF4-FFF2-40B4-BE49-F238E27FC236}">
                  <a16:creationId xmlns:a16="http://schemas.microsoft.com/office/drawing/2014/main" id="{EBE1F1CA-43C4-7FDF-2111-107663C5E518}"/>
                </a:ext>
              </a:extLst>
            </p:cNvPr>
            <p:cNvGrpSpPr/>
            <p:nvPr/>
          </p:nvGrpSpPr>
          <p:grpSpPr>
            <a:xfrm>
              <a:off x="6024688" y="4673827"/>
              <a:ext cx="482868" cy="513243"/>
              <a:chOff x="6024688" y="4673827"/>
              <a:chExt cx="482868" cy="513243"/>
            </a:xfrm>
          </p:grpSpPr>
          <p:sp>
            <p:nvSpPr>
              <p:cNvPr id="137" name="Google Shape;10469;p74">
                <a:extLst>
                  <a:ext uri="{FF2B5EF4-FFF2-40B4-BE49-F238E27FC236}">
                    <a16:creationId xmlns:a16="http://schemas.microsoft.com/office/drawing/2014/main" id="{9A7728FE-DF65-B79F-DA54-B7E5484F71C1}"/>
                  </a:ext>
                </a:extLst>
              </p:cNvPr>
              <p:cNvSpPr/>
              <p:nvPr/>
            </p:nvSpPr>
            <p:spPr>
              <a:xfrm>
                <a:off x="6308985" y="4975442"/>
                <a:ext cx="198571" cy="21162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5"/>
                  <a:gd name="f4" fmla="val 2395"/>
                  <a:gd name="f5" fmla="val 1324"/>
                  <a:gd name="f6" fmla="val 2616"/>
                  <a:gd name="f7" fmla="val 2773"/>
                  <a:gd name="f8" fmla="val 1482"/>
                  <a:gd name="f9" fmla="val 1702"/>
                  <a:gd name="f10" fmla="val 2049"/>
                  <a:gd name="f11" fmla="val 3120"/>
                  <a:gd name="f12" fmla="val 3309"/>
                  <a:gd name="f13" fmla="val 3466"/>
                  <a:gd name="f14" fmla="val 2206"/>
                  <a:gd name="f15" fmla="val 2584"/>
                  <a:gd name="f16" fmla="val 2742"/>
                  <a:gd name="f17" fmla="val 2458"/>
                  <a:gd name="f18" fmla="val 1"/>
                  <a:gd name="f19" fmla="val 1104"/>
                  <a:gd name="f20" fmla="val 1103"/>
                  <a:gd name="f21" fmla="val 2427"/>
                  <a:gd name="f22" fmla="val 3781"/>
                  <a:gd name="f23" fmla="val 4884"/>
                  <a:gd name="f24" fmla="val 3782"/>
                  <a:gd name="f25" fmla="val 4853"/>
                  <a:gd name="f26" fmla="val 1072"/>
                  <a:gd name="f27" fmla="*/ f0 1 4885"/>
                  <a:gd name="f28" fmla="*/ f1 1 4885"/>
                  <a:gd name="f29" fmla="val f2"/>
                  <a:gd name="f30" fmla="val f3"/>
                  <a:gd name="f31" fmla="+- f30 0 f29"/>
                  <a:gd name="f32" fmla="*/ f31 1 4885"/>
                  <a:gd name="f33" fmla="*/ f29 1 f32"/>
                  <a:gd name="f34" fmla="*/ f30 1 f32"/>
                  <a:gd name="f35" fmla="*/ f33 f27 1"/>
                  <a:gd name="f36" fmla="*/ f34 f27 1"/>
                  <a:gd name="f37" fmla="*/ f34 f28 1"/>
                  <a:gd name="f38" fmla="*/ f33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4885" h="4885">
                    <a:moveTo>
                      <a:pt x="f4" y="f5"/>
                    </a:moveTo>
                    <a:cubicBezTo>
                      <a:pt x="f6" y="f5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13" y="f14"/>
                      <a:pt x="f13" y="f4"/>
                    </a:cubicBezTo>
                    <a:cubicBezTo>
                      <a:pt x="f13" y="f15"/>
                      <a:pt x="f12" y="f16"/>
                      <a:pt x="f11" y="f16"/>
                    </a:cubicBezTo>
                    <a:lnTo>
                      <a:pt x="f4" y="f16"/>
                    </a:lnTo>
                    <a:cubicBezTo>
                      <a:pt x="f14" y="f16"/>
                      <a:pt x="f10" y="f15"/>
                      <a:pt x="f10" y="f4"/>
                    </a:cubicBezTo>
                    <a:lnTo>
                      <a:pt x="f10" y="f9"/>
                    </a:lnTo>
                    <a:cubicBezTo>
                      <a:pt x="f10" y="f8"/>
                      <a:pt x="f14" y="f5"/>
                      <a:pt x="f4" y="f5"/>
                    </a:cubicBezTo>
                    <a:close/>
                    <a:moveTo>
                      <a:pt x="f17" y="f18"/>
                    </a:moveTo>
                    <a:cubicBezTo>
                      <a:pt x="f19" y="f18"/>
                      <a:pt x="f18" y="f20"/>
                      <a:pt x="f18" y="f21"/>
                    </a:cubicBezTo>
                    <a:cubicBezTo>
                      <a:pt x="f18" y="f22"/>
                      <a:pt x="f19" y="f23"/>
                      <a:pt x="f17" y="f23"/>
                    </a:cubicBezTo>
                    <a:cubicBezTo>
                      <a:pt x="f24" y="f23"/>
                      <a:pt x="f23" y="f22"/>
                      <a:pt x="f23" y="f21"/>
                    </a:cubicBezTo>
                    <a:cubicBezTo>
                      <a:pt x="f25" y="f26"/>
                      <a:pt x="f24" y="f18"/>
                      <a:pt x="f17" y="f18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8" name="Google Shape;10470;p74">
                <a:extLst>
                  <a:ext uri="{FF2B5EF4-FFF2-40B4-BE49-F238E27FC236}">
                    <a16:creationId xmlns:a16="http://schemas.microsoft.com/office/drawing/2014/main" id="{BD27AC40-9FDF-5A4C-57B4-2DAC4A25D508}"/>
                  </a:ext>
                </a:extLst>
              </p:cNvPr>
              <p:cNvSpPr/>
              <p:nvPr/>
            </p:nvSpPr>
            <p:spPr>
              <a:xfrm>
                <a:off x="6025987" y="4825325"/>
                <a:ext cx="423924" cy="30031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429"/>
                  <a:gd name="f4" fmla="val 6932"/>
                  <a:gd name="f5" fmla="val 2426"/>
                  <a:gd name="f6" fmla="val 662"/>
                  <a:gd name="f7" fmla="val 2647"/>
                  <a:gd name="f8" fmla="val 2804"/>
                  <a:gd name="f9" fmla="val 819"/>
                  <a:gd name="f10" fmla="val 1008"/>
                  <a:gd name="f11" fmla="val 1197"/>
                  <a:gd name="f12" fmla="val 1355"/>
                  <a:gd name="f13" fmla="val 1733"/>
                  <a:gd name="f14" fmla="val 1544"/>
                  <a:gd name="f15" fmla="val 1387"/>
                  <a:gd name="f16" fmla="val 4537"/>
                  <a:gd name="f17" fmla="val 4726"/>
                  <a:gd name="f18" fmla="val 4884"/>
                  <a:gd name="f19" fmla="val 4695"/>
                  <a:gd name="f20" fmla="val 3812"/>
                  <a:gd name="f21" fmla="val 3623"/>
                  <a:gd name="f22" fmla="val 3466"/>
                  <a:gd name="f23" fmla="val 6648"/>
                  <a:gd name="f24" fmla="val 6837"/>
                  <a:gd name="f25" fmla="val 6994"/>
                  <a:gd name="f26" fmla="val 5955"/>
                  <a:gd name="f27" fmla="val 5734"/>
                  <a:gd name="f28" fmla="val 5577"/>
                  <a:gd name="f29" fmla="val 8727"/>
                  <a:gd name="f30" fmla="val 8948"/>
                  <a:gd name="f31" fmla="val 9105"/>
                  <a:gd name="f32" fmla="val 8034"/>
                  <a:gd name="f33" fmla="val 7845"/>
                  <a:gd name="f34" fmla="val 7688"/>
                  <a:gd name="f35" fmla="val 2080"/>
                  <a:gd name="f36" fmla="val 2237"/>
                  <a:gd name="f37" fmla="val 2773"/>
                  <a:gd name="f38" fmla="val 2206"/>
                  <a:gd name="f39" fmla="val 4001"/>
                  <a:gd name="f40" fmla="val 4159"/>
                  <a:gd name="f41" fmla="val 4852"/>
                  <a:gd name="f42" fmla="val 5010"/>
                  <a:gd name="f43" fmla="val 5199"/>
                  <a:gd name="f44" fmla="val 5388"/>
                  <a:gd name="f45" fmla="val 5545"/>
                  <a:gd name="f46" fmla="val 5892"/>
                  <a:gd name="f47" fmla="val 6459"/>
                  <a:gd name="f48" fmla="val 473"/>
                  <a:gd name="f49" fmla="val 6931"/>
                  <a:gd name="f50" fmla="val 1071"/>
                  <a:gd name="f51" fmla="val 6490"/>
                  <a:gd name="f52" fmla="val 6364"/>
                  <a:gd name="f53" fmla="val 6616"/>
                  <a:gd name="f54" fmla="val 6301"/>
                  <a:gd name="f55" fmla="val 6270"/>
                  <a:gd name="f56" fmla="val 5797"/>
                  <a:gd name="f57" fmla="val 6333"/>
                  <a:gd name="f58" fmla="val 5671"/>
                  <a:gd name="f59" fmla="val 8066"/>
                  <a:gd name="f60" fmla="val 2741"/>
                  <a:gd name="f61" fmla="val 9420"/>
                  <a:gd name="f62" fmla="val 9767"/>
                  <a:gd name="f63" fmla="val 10113"/>
                  <a:gd name="f64" fmla="val 2836"/>
                  <a:gd name="f65" fmla="val 10428"/>
                  <a:gd name="f66" fmla="val 2962"/>
                  <a:gd name="f67" fmla="*/ f0 1 10429"/>
                  <a:gd name="f68" fmla="*/ f1 1 6932"/>
                  <a:gd name="f69" fmla="val f2"/>
                  <a:gd name="f70" fmla="val f3"/>
                  <a:gd name="f71" fmla="val f4"/>
                  <a:gd name="f72" fmla="+- f71 0 f69"/>
                  <a:gd name="f73" fmla="+- f70 0 f69"/>
                  <a:gd name="f74" fmla="*/ f73 1 10429"/>
                  <a:gd name="f75" fmla="*/ f72 1 6932"/>
                  <a:gd name="f76" fmla="*/ f69 1 f74"/>
                  <a:gd name="f77" fmla="*/ f70 1 f74"/>
                  <a:gd name="f78" fmla="*/ f69 1 f75"/>
                  <a:gd name="f79" fmla="*/ f71 1 f75"/>
                  <a:gd name="f80" fmla="*/ f76 f67 1"/>
                  <a:gd name="f81" fmla="*/ f77 f67 1"/>
                  <a:gd name="f82" fmla="*/ f79 f68 1"/>
                  <a:gd name="f83" fmla="*/ f78 f6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0" t="f83" r="f81" b="f82"/>
                <a:pathLst>
                  <a:path w="10429" h="6932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6"/>
                    </a:moveTo>
                    <a:cubicBezTo>
                      <a:pt x="f17" y="f6"/>
                      <a:pt x="f18" y="f9"/>
                      <a:pt x="f18" y="f10"/>
                    </a:cubicBezTo>
                    <a:cubicBezTo>
                      <a:pt x="f18" y="f11"/>
                      <a:pt x="f19" y="f12"/>
                      <a:pt x="f16" y="f12"/>
                    </a:cubicBezTo>
                    <a:lnTo>
                      <a:pt x="f20" y="f12"/>
                    </a:lnTo>
                    <a:cubicBezTo>
                      <a:pt x="f21" y="f12"/>
                      <a:pt x="f22" y="f11"/>
                      <a:pt x="f22" y="f10"/>
                    </a:cubicBezTo>
                    <a:cubicBezTo>
                      <a:pt x="f22" y="f9"/>
                      <a:pt x="f21" y="f6"/>
                      <a:pt x="f20" y="f6"/>
                    </a:cubicBezTo>
                    <a:close/>
                    <a:moveTo>
                      <a:pt x="f23" y="f6"/>
                    </a:moveTo>
                    <a:cubicBezTo>
                      <a:pt x="f24" y="f6"/>
                      <a:pt x="f25" y="f9"/>
                      <a:pt x="f25" y="f10"/>
                    </a:cubicBezTo>
                    <a:cubicBezTo>
                      <a:pt x="f25" y="f11"/>
                      <a:pt x="f24" y="f12"/>
                      <a:pt x="f23" y="f12"/>
                    </a:cubicBezTo>
                    <a:lnTo>
                      <a:pt x="f26" y="f12"/>
                    </a:lnTo>
                    <a:cubicBezTo>
                      <a:pt x="f27" y="f12"/>
                      <a:pt x="f28" y="f11"/>
                      <a:pt x="f28" y="f10"/>
                    </a:cubicBezTo>
                    <a:cubicBezTo>
                      <a:pt x="f28" y="f9"/>
                      <a:pt x="f27" y="f6"/>
                      <a:pt x="f26" y="f6"/>
                    </a:cubicBezTo>
                    <a:close/>
                    <a:moveTo>
                      <a:pt x="f29" y="f6"/>
                    </a:moveTo>
                    <a:cubicBezTo>
                      <a:pt x="f30" y="f6"/>
                      <a:pt x="f31" y="f9"/>
                      <a:pt x="f31" y="f10"/>
                    </a:cubicBezTo>
                    <a:cubicBezTo>
                      <a:pt x="f31" y="f11"/>
                      <a:pt x="f30" y="f12"/>
                      <a:pt x="f29" y="f12"/>
                    </a:cubicBezTo>
                    <a:lnTo>
                      <a:pt x="f32" y="f12"/>
                    </a:lnTo>
                    <a:cubicBezTo>
                      <a:pt x="f33" y="f12"/>
                      <a:pt x="f34" y="f11"/>
                      <a:pt x="f34" y="f10"/>
                    </a:cubicBezTo>
                    <a:cubicBezTo>
                      <a:pt x="f34" y="f9"/>
                      <a:pt x="f33" y="f6"/>
                      <a:pt x="f32" y="f6"/>
                    </a:cubicBezTo>
                    <a:close/>
                    <a:moveTo>
                      <a:pt x="f5" y="f35"/>
                    </a:moveTo>
                    <a:cubicBezTo>
                      <a:pt x="f7" y="f35"/>
                      <a:pt x="f8" y="f36"/>
                      <a:pt x="f8" y="f5"/>
                    </a:cubicBezTo>
                    <a:cubicBezTo>
                      <a:pt x="f8" y="f7"/>
                      <a:pt x="f7" y="f37"/>
                      <a:pt x="f5" y="f37"/>
                    </a:cubicBezTo>
                    <a:lnTo>
                      <a:pt x="f13" y="f37"/>
                    </a:lnTo>
                    <a:cubicBezTo>
                      <a:pt x="f14" y="f37"/>
                      <a:pt x="f15" y="f7"/>
                      <a:pt x="f15" y="f5"/>
                    </a:cubicBezTo>
                    <a:cubicBezTo>
                      <a:pt x="f15" y="f38"/>
                      <a:pt x="f14" y="f35"/>
                      <a:pt x="f13" y="f35"/>
                    </a:cubicBezTo>
                    <a:close/>
                    <a:moveTo>
                      <a:pt x="f16" y="f35"/>
                    </a:moveTo>
                    <a:cubicBezTo>
                      <a:pt x="f17" y="f35"/>
                      <a:pt x="f18" y="f36"/>
                      <a:pt x="f18" y="f5"/>
                    </a:cubicBezTo>
                    <a:cubicBezTo>
                      <a:pt x="f18" y="f7"/>
                      <a:pt x="f19" y="f37"/>
                      <a:pt x="f16" y="f37"/>
                    </a:cubicBezTo>
                    <a:lnTo>
                      <a:pt x="f20" y="f37"/>
                    </a:lnTo>
                    <a:cubicBezTo>
                      <a:pt x="f21" y="f37"/>
                      <a:pt x="f22" y="f7"/>
                      <a:pt x="f22" y="f5"/>
                    </a:cubicBezTo>
                    <a:cubicBezTo>
                      <a:pt x="f22" y="f38"/>
                      <a:pt x="f21" y="f35"/>
                      <a:pt x="f20" y="f35"/>
                    </a:cubicBezTo>
                    <a:close/>
                    <a:moveTo>
                      <a:pt x="f23" y="f35"/>
                    </a:moveTo>
                    <a:cubicBezTo>
                      <a:pt x="f24" y="f35"/>
                      <a:pt x="f25" y="f36"/>
                      <a:pt x="f25" y="f5"/>
                    </a:cubicBezTo>
                    <a:cubicBezTo>
                      <a:pt x="f25" y="f7"/>
                      <a:pt x="f24" y="f37"/>
                      <a:pt x="f23" y="f37"/>
                    </a:cubicBezTo>
                    <a:lnTo>
                      <a:pt x="f26" y="f37"/>
                    </a:lnTo>
                    <a:cubicBezTo>
                      <a:pt x="f27" y="f37"/>
                      <a:pt x="f28" y="f7"/>
                      <a:pt x="f28" y="f5"/>
                    </a:cubicBezTo>
                    <a:cubicBezTo>
                      <a:pt x="f28" y="f38"/>
                      <a:pt x="f27" y="f35"/>
                      <a:pt x="f26" y="f35"/>
                    </a:cubicBezTo>
                    <a:close/>
                    <a:moveTo>
                      <a:pt x="f29" y="f35"/>
                    </a:moveTo>
                    <a:cubicBezTo>
                      <a:pt x="f30" y="f35"/>
                      <a:pt x="f31" y="f36"/>
                      <a:pt x="f31" y="f5"/>
                    </a:cubicBezTo>
                    <a:cubicBezTo>
                      <a:pt x="f31" y="f7"/>
                      <a:pt x="f30" y="f37"/>
                      <a:pt x="f29" y="f37"/>
                    </a:cubicBezTo>
                    <a:lnTo>
                      <a:pt x="f32" y="f37"/>
                    </a:lnTo>
                    <a:cubicBezTo>
                      <a:pt x="f33" y="f37"/>
                      <a:pt x="f34" y="f7"/>
                      <a:pt x="f34" y="f5"/>
                    </a:cubicBezTo>
                    <a:cubicBezTo>
                      <a:pt x="f34" y="f38"/>
                      <a:pt x="f33" y="f35"/>
                      <a:pt x="f32" y="f35"/>
                    </a:cubicBezTo>
                    <a:close/>
                    <a:moveTo>
                      <a:pt x="f5" y="f22"/>
                    </a:moveTo>
                    <a:cubicBezTo>
                      <a:pt x="f7" y="f22"/>
                      <a:pt x="f8" y="f21"/>
                      <a:pt x="f8" y="f20"/>
                    </a:cubicBezTo>
                    <a:cubicBezTo>
                      <a:pt x="f8" y="f39"/>
                      <a:pt x="f7" y="f40"/>
                      <a:pt x="f5" y="f40"/>
                    </a:cubicBezTo>
                    <a:lnTo>
                      <a:pt x="f13" y="f40"/>
                    </a:lnTo>
                    <a:cubicBezTo>
                      <a:pt x="f14" y="f40"/>
                      <a:pt x="f15" y="f39"/>
                      <a:pt x="f15" y="f20"/>
                    </a:cubicBezTo>
                    <a:cubicBezTo>
                      <a:pt x="f15" y="f21"/>
                      <a:pt x="f14" y="f22"/>
                      <a:pt x="f13" y="f22"/>
                    </a:cubicBezTo>
                    <a:close/>
                    <a:moveTo>
                      <a:pt x="f16" y="f22"/>
                    </a:moveTo>
                    <a:cubicBezTo>
                      <a:pt x="f17" y="f22"/>
                      <a:pt x="f18" y="f21"/>
                      <a:pt x="f18" y="f20"/>
                    </a:cubicBezTo>
                    <a:cubicBezTo>
                      <a:pt x="f18" y="f39"/>
                      <a:pt x="f19" y="f40"/>
                      <a:pt x="f16" y="f40"/>
                    </a:cubicBezTo>
                    <a:lnTo>
                      <a:pt x="f20" y="f40"/>
                    </a:lnTo>
                    <a:cubicBezTo>
                      <a:pt x="f21" y="f40"/>
                      <a:pt x="f22" y="f39"/>
                      <a:pt x="f22" y="f20"/>
                    </a:cubicBezTo>
                    <a:cubicBezTo>
                      <a:pt x="f22" y="f21"/>
                      <a:pt x="f21" y="f22"/>
                      <a:pt x="f20" y="f22"/>
                    </a:cubicBezTo>
                    <a:close/>
                    <a:moveTo>
                      <a:pt x="f23" y="f22"/>
                    </a:moveTo>
                    <a:cubicBezTo>
                      <a:pt x="f24" y="f22"/>
                      <a:pt x="f25" y="f21"/>
                      <a:pt x="f25" y="f20"/>
                    </a:cubicBezTo>
                    <a:cubicBezTo>
                      <a:pt x="f25" y="f39"/>
                      <a:pt x="f24" y="f40"/>
                      <a:pt x="f23" y="f40"/>
                    </a:cubicBezTo>
                    <a:lnTo>
                      <a:pt x="f26" y="f40"/>
                    </a:lnTo>
                    <a:cubicBezTo>
                      <a:pt x="f27" y="f40"/>
                      <a:pt x="f28" y="f39"/>
                      <a:pt x="f28" y="f20"/>
                    </a:cubicBezTo>
                    <a:cubicBezTo>
                      <a:pt x="f28" y="f21"/>
                      <a:pt x="f27" y="f22"/>
                      <a:pt x="f26" y="f22"/>
                    </a:cubicBezTo>
                    <a:close/>
                    <a:moveTo>
                      <a:pt x="f5" y="f41"/>
                    </a:moveTo>
                    <a:cubicBezTo>
                      <a:pt x="f7" y="f41"/>
                      <a:pt x="f8" y="f42"/>
                      <a:pt x="f8" y="f43"/>
                    </a:cubicBezTo>
                    <a:cubicBezTo>
                      <a:pt x="f8" y="f44"/>
                      <a:pt x="f7" y="f45"/>
                      <a:pt x="f5" y="f45"/>
                    </a:cubicBezTo>
                    <a:lnTo>
                      <a:pt x="f13" y="f45"/>
                    </a:lnTo>
                    <a:cubicBezTo>
                      <a:pt x="f14" y="f45"/>
                      <a:pt x="f15" y="f44"/>
                      <a:pt x="f15" y="f43"/>
                    </a:cubicBezTo>
                    <a:cubicBezTo>
                      <a:pt x="f15" y="f42"/>
                      <a:pt x="f14" y="f41"/>
                      <a:pt x="f13" y="f41"/>
                    </a:cubicBezTo>
                    <a:close/>
                    <a:moveTo>
                      <a:pt x="f16" y="f41"/>
                    </a:moveTo>
                    <a:cubicBezTo>
                      <a:pt x="f17" y="f41"/>
                      <a:pt x="f18" y="f42"/>
                      <a:pt x="f18" y="f43"/>
                    </a:cubicBezTo>
                    <a:cubicBezTo>
                      <a:pt x="f18" y="f44"/>
                      <a:pt x="f19" y="f45"/>
                      <a:pt x="f16" y="f45"/>
                    </a:cubicBezTo>
                    <a:lnTo>
                      <a:pt x="f20" y="f45"/>
                    </a:lnTo>
                    <a:cubicBezTo>
                      <a:pt x="f21" y="f45"/>
                      <a:pt x="f22" y="f44"/>
                      <a:pt x="f22" y="f43"/>
                    </a:cubicBezTo>
                    <a:cubicBezTo>
                      <a:pt x="f22" y="f42"/>
                      <a:pt x="f21" y="f41"/>
                      <a:pt x="f20" y="f41"/>
                    </a:cubicBezTo>
                    <a:close/>
                    <a:moveTo>
                      <a:pt x="f2" y="f2"/>
                    </a:moveTo>
                    <a:lnTo>
                      <a:pt x="f2" y="f46"/>
                    </a:lnTo>
                    <a:cubicBezTo>
                      <a:pt x="f2" y="f47"/>
                      <a:pt x="f48" y="f49"/>
                      <a:pt x="f50" y="f49"/>
                    </a:cubicBezTo>
                    <a:lnTo>
                      <a:pt x="f51" y="f49"/>
                    </a:lnTo>
                    <a:cubicBezTo>
                      <a:pt x="f52" y="f53"/>
                      <a:pt x="f54" y="f55"/>
                      <a:pt x="f54" y="f46"/>
                    </a:cubicBezTo>
                    <a:cubicBezTo>
                      <a:pt x="f54" y="f56"/>
                      <a:pt x="f57" y="f58"/>
                      <a:pt x="f57" y="f45"/>
                    </a:cubicBezTo>
                    <a:lnTo>
                      <a:pt x="f26" y="f45"/>
                    </a:lnTo>
                    <a:cubicBezTo>
                      <a:pt x="f27" y="f45"/>
                      <a:pt x="f28" y="f44"/>
                      <a:pt x="f28" y="f43"/>
                    </a:cubicBezTo>
                    <a:cubicBezTo>
                      <a:pt x="f28" y="f42"/>
                      <a:pt x="f27" y="f41"/>
                      <a:pt x="f26" y="f41"/>
                    </a:cubicBezTo>
                    <a:lnTo>
                      <a:pt x="f51" y="f41"/>
                    </a:lnTo>
                    <a:cubicBezTo>
                      <a:pt x="f49" y="f21"/>
                      <a:pt x="f59" y="f60"/>
                      <a:pt x="f61" y="f60"/>
                    </a:cubicBezTo>
                    <a:cubicBezTo>
                      <a:pt x="f62" y="f60"/>
                      <a:pt x="f63" y="f64"/>
                      <a:pt x="f65" y="f66"/>
                    </a:cubicBezTo>
                    <a:lnTo>
                      <a:pt x="f65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9" name="Google Shape;10471;p74">
                <a:extLst>
                  <a:ext uri="{FF2B5EF4-FFF2-40B4-BE49-F238E27FC236}">
                    <a16:creationId xmlns:a16="http://schemas.microsoft.com/office/drawing/2014/main" id="{2F9D16DC-E04E-7B58-54A7-F157EA4D5F8B}"/>
                  </a:ext>
                </a:extLst>
              </p:cNvPr>
              <p:cNvSpPr/>
              <p:nvPr/>
            </p:nvSpPr>
            <p:spPr>
              <a:xfrm>
                <a:off x="6024688" y="4673827"/>
                <a:ext cx="425223" cy="1228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461"/>
                  <a:gd name="f4" fmla="val 2836"/>
                  <a:gd name="f5" fmla="val 1734"/>
                  <a:gd name="f6" fmla="val 1513"/>
                  <a:gd name="f7" fmla="val 1356"/>
                  <a:gd name="f8" fmla="val 158"/>
                  <a:gd name="f9" fmla="val 347"/>
                  <a:gd name="f10" fmla="val 693"/>
                  <a:gd name="f11" fmla="val 1009"/>
                  <a:gd name="f12" fmla="val 410"/>
                  <a:gd name="f13" fmla="val 1"/>
                  <a:gd name="f14" fmla="val 1166"/>
                  <a:gd name="f15" fmla="val 1733"/>
                  <a:gd name="f16" fmla="val 10429"/>
                  <a:gd name="f17" fmla="val 10460"/>
                  <a:gd name="f18" fmla="val 1134"/>
                  <a:gd name="f19" fmla="val 9988"/>
                  <a:gd name="f20" fmla="val 9421"/>
                  <a:gd name="f21" fmla="val 9074"/>
                  <a:gd name="f22" fmla="val 8917"/>
                  <a:gd name="f23" fmla="val 8728"/>
                  <a:gd name="f24" fmla="val 8539"/>
                  <a:gd name="f25" fmla="val 8381"/>
                  <a:gd name="f26" fmla="val 6995"/>
                  <a:gd name="f27" fmla="val 6837"/>
                  <a:gd name="f28" fmla="val 6648"/>
                  <a:gd name="f29" fmla="val 6459"/>
                  <a:gd name="f30" fmla="val 6302"/>
                  <a:gd name="f31" fmla="val 4159"/>
                  <a:gd name="f32" fmla="val 4002"/>
                  <a:gd name="f33" fmla="val 3813"/>
                  <a:gd name="f34" fmla="val 3624"/>
                  <a:gd name="f35" fmla="val 3466"/>
                  <a:gd name="f36" fmla="val 2080"/>
                  <a:gd name="f37" fmla="val 1923"/>
                  <a:gd name="f38" fmla="*/ f0 1 10461"/>
                  <a:gd name="f39" fmla="*/ f1 1 2836"/>
                  <a:gd name="f40" fmla="val f2"/>
                  <a:gd name="f41" fmla="val f3"/>
                  <a:gd name="f42" fmla="val f4"/>
                  <a:gd name="f43" fmla="+- f42 0 f40"/>
                  <a:gd name="f44" fmla="+- f41 0 f40"/>
                  <a:gd name="f45" fmla="*/ f44 1 10461"/>
                  <a:gd name="f46" fmla="*/ f43 1 2836"/>
                  <a:gd name="f47" fmla="*/ f40 1 f45"/>
                  <a:gd name="f48" fmla="*/ f41 1 f45"/>
                  <a:gd name="f49" fmla="*/ f40 1 f46"/>
                  <a:gd name="f50" fmla="*/ f42 1 f46"/>
                  <a:gd name="f51" fmla="*/ f47 f38 1"/>
                  <a:gd name="f52" fmla="*/ f48 f38 1"/>
                  <a:gd name="f53" fmla="*/ f50 f39 1"/>
                  <a:gd name="f54" fmla="*/ f49 f3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1" t="f54" r="f52" b="f53"/>
                <a:pathLst>
                  <a:path w="10461" h="2836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13" y="f14"/>
                      <a:pt x="f13" y="f15"/>
                    </a:cubicBezTo>
                    <a:lnTo>
                      <a:pt x="f13" y="f4"/>
                    </a:lnTo>
                    <a:lnTo>
                      <a:pt x="f16" y="f4"/>
                    </a:lnTo>
                    <a:lnTo>
                      <a:pt x="f16" y="f15"/>
                    </a:lnTo>
                    <a:lnTo>
                      <a:pt x="f17" y="f15"/>
                    </a:lnTo>
                    <a:cubicBezTo>
                      <a:pt x="f17" y="f18"/>
                      <a:pt x="f19" y="f10"/>
                      <a:pt x="f20" y="f10"/>
                    </a:cubicBezTo>
                    <a:lnTo>
                      <a:pt x="f21" y="f10"/>
                    </a:lnTo>
                    <a:lnTo>
                      <a:pt x="f21" y="f9"/>
                    </a:lnTo>
                    <a:cubicBezTo>
                      <a:pt x="f21" y="f8"/>
                      <a:pt x="f22" y="f2"/>
                      <a:pt x="f23" y="f2"/>
                    </a:cubicBezTo>
                    <a:cubicBezTo>
                      <a:pt x="f24" y="f2"/>
                      <a:pt x="f25" y="f8"/>
                      <a:pt x="f25" y="f9"/>
                    </a:cubicBezTo>
                    <a:lnTo>
                      <a:pt x="f25" y="f10"/>
                    </a:lnTo>
                    <a:lnTo>
                      <a:pt x="f26" y="f10"/>
                    </a:lnTo>
                    <a:lnTo>
                      <a:pt x="f26" y="f9"/>
                    </a:lnTo>
                    <a:cubicBezTo>
                      <a:pt x="f26" y="f8"/>
                      <a:pt x="f27" y="f2"/>
                      <a:pt x="f28" y="f2"/>
                    </a:cubicBezTo>
                    <a:cubicBezTo>
                      <a:pt x="f29" y="f2"/>
                      <a:pt x="f30" y="f8"/>
                      <a:pt x="f30" y="f9"/>
                    </a:cubicBezTo>
                    <a:lnTo>
                      <a:pt x="f30" y="f10"/>
                    </a:lnTo>
                    <a:lnTo>
                      <a:pt x="f31" y="f10"/>
                    </a:lnTo>
                    <a:lnTo>
                      <a:pt x="f31" y="f9"/>
                    </a:lnTo>
                    <a:cubicBezTo>
                      <a:pt x="f31" y="f8"/>
                      <a:pt x="f32" y="f2"/>
                      <a:pt x="f33" y="f2"/>
                    </a:cubicBezTo>
                    <a:cubicBezTo>
                      <a:pt x="f34" y="f2"/>
                      <a:pt x="f35" y="f8"/>
                      <a:pt x="f35" y="f9"/>
                    </a:cubicBezTo>
                    <a:lnTo>
                      <a:pt x="f35" y="f10"/>
                    </a:lnTo>
                    <a:lnTo>
                      <a:pt x="f36" y="f10"/>
                    </a:lnTo>
                    <a:lnTo>
                      <a:pt x="f36" y="f9"/>
                    </a:lnTo>
                    <a:cubicBezTo>
                      <a:pt x="f36" y="f8"/>
                      <a:pt x="f37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40" name="Google Shape;10483;p74">
              <a:extLst>
                <a:ext uri="{FF2B5EF4-FFF2-40B4-BE49-F238E27FC236}">
                  <a16:creationId xmlns:a16="http://schemas.microsoft.com/office/drawing/2014/main" id="{49BCADD5-6E18-5A61-38E9-EB36F7125D53}"/>
                </a:ext>
              </a:extLst>
            </p:cNvPr>
            <p:cNvGrpSpPr/>
            <p:nvPr/>
          </p:nvGrpSpPr>
          <p:grpSpPr>
            <a:xfrm>
              <a:off x="10482004" y="4540370"/>
              <a:ext cx="453396" cy="480498"/>
              <a:chOff x="10482004" y="4540370"/>
              <a:chExt cx="453396" cy="480498"/>
            </a:xfrm>
          </p:grpSpPr>
          <p:sp>
            <p:nvSpPr>
              <p:cNvPr id="141" name="Google Shape;10484;p74">
                <a:extLst>
                  <a:ext uri="{FF2B5EF4-FFF2-40B4-BE49-F238E27FC236}">
                    <a16:creationId xmlns:a16="http://schemas.microsoft.com/office/drawing/2014/main" id="{06A9C823-D679-60AF-71C0-1579CC69CBEA}"/>
                  </a:ext>
                </a:extLst>
              </p:cNvPr>
              <p:cNvSpPr/>
              <p:nvPr/>
            </p:nvSpPr>
            <p:spPr>
              <a:xfrm>
                <a:off x="10736875" y="4810621"/>
                <a:ext cx="198525" cy="21024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4853"/>
                  <a:gd name="f5" fmla="val 2426"/>
                  <a:gd name="f6" fmla="val 662"/>
                  <a:gd name="f7" fmla="val 2646"/>
                  <a:gd name="f8" fmla="val 2804"/>
                  <a:gd name="f9" fmla="val 819"/>
                  <a:gd name="f10" fmla="val 1008"/>
                  <a:gd name="f11" fmla="val 1197"/>
                  <a:gd name="f12" fmla="val 1355"/>
                  <a:gd name="f13" fmla="val 2237"/>
                  <a:gd name="f14" fmla="val 2079"/>
                  <a:gd name="f15" fmla="val 1670"/>
                  <a:gd name="f16" fmla="val 1828"/>
                  <a:gd name="f17" fmla="val 2048"/>
                  <a:gd name="f18" fmla="val 3781"/>
                  <a:gd name="f19" fmla="val 3970"/>
                  <a:gd name="f20" fmla="val 4127"/>
                  <a:gd name="f21" fmla="val 1103"/>
                  <a:gd name="f22" fmla="val 3749"/>
                  <a:gd name="f23" fmla="val 4852"/>
                  <a:gd name="f24" fmla="val 4883"/>
                  <a:gd name="f25" fmla="val 1040"/>
                  <a:gd name="f26" fmla="*/ f0 1 4884"/>
                  <a:gd name="f27" fmla="*/ f1 1 4853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4884"/>
                  <a:gd name="f34" fmla="*/ f31 1 4853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4884" h="4853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1"/>
                      <a:pt x="f14" y="f10"/>
                    </a:cubicBezTo>
                    <a:cubicBezTo>
                      <a:pt x="f14" y="f9"/>
                      <a:pt x="f13" y="f6"/>
                      <a:pt x="f5" y="f6"/>
                    </a:cubicBezTo>
                    <a:close/>
                    <a:moveTo>
                      <a:pt x="f5" y="f15"/>
                    </a:moveTo>
                    <a:cubicBezTo>
                      <a:pt x="f7" y="f15"/>
                      <a:pt x="f8" y="f16"/>
                      <a:pt x="f8" y="f17"/>
                    </a:cubicBezTo>
                    <a:lnTo>
                      <a:pt x="f8" y="f18"/>
                    </a:lnTo>
                    <a:cubicBezTo>
                      <a:pt x="f8" y="f19"/>
                      <a:pt x="f7" y="f20"/>
                      <a:pt x="f5" y="f20"/>
                    </a:cubicBezTo>
                    <a:cubicBezTo>
                      <a:pt x="f13" y="f20"/>
                      <a:pt x="f14" y="f19"/>
                      <a:pt x="f14" y="f18"/>
                    </a:cubicBezTo>
                    <a:lnTo>
                      <a:pt x="f14" y="f17"/>
                    </a:lnTo>
                    <a:cubicBezTo>
                      <a:pt x="f14" y="f16"/>
                      <a:pt x="f13" y="f15"/>
                      <a:pt x="f5" y="f15"/>
                    </a:cubicBezTo>
                    <a:close/>
                    <a:moveTo>
                      <a:pt x="f5" y="f2"/>
                    </a:moveTo>
                    <a:cubicBezTo>
                      <a:pt x="f21" y="f2"/>
                      <a:pt x="f2" y="f21"/>
                      <a:pt x="f2" y="f5"/>
                    </a:cubicBezTo>
                    <a:cubicBezTo>
                      <a:pt x="f2" y="f22"/>
                      <a:pt x="f21" y="f23"/>
                      <a:pt x="f5" y="f23"/>
                    </a:cubicBezTo>
                    <a:cubicBezTo>
                      <a:pt x="f18" y="f23"/>
                      <a:pt x="f24" y="f22"/>
                      <a:pt x="f24" y="f5"/>
                    </a:cubicBezTo>
                    <a:cubicBezTo>
                      <a:pt x="f24" y="f25"/>
                      <a:pt x="f18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2" name="Google Shape;10485;p74">
                <a:extLst>
                  <a:ext uri="{FF2B5EF4-FFF2-40B4-BE49-F238E27FC236}">
                    <a16:creationId xmlns:a16="http://schemas.microsoft.com/office/drawing/2014/main" id="{F46FF33D-A70F-0EE3-71DB-4E461F0B93A3}"/>
                  </a:ext>
                </a:extLst>
              </p:cNvPr>
              <p:cNvSpPr/>
              <p:nvPr/>
            </p:nvSpPr>
            <p:spPr>
              <a:xfrm>
                <a:off x="10482004" y="4644091"/>
                <a:ext cx="57680" cy="37538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8665"/>
                  <a:gd name="f5" fmla="val 32"/>
                  <a:gd name="f6" fmla="val 1"/>
                  <a:gd name="f7" fmla="val 7310"/>
                  <a:gd name="f8" fmla="val 8034"/>
                  <a:gd name="f9" fmla="val 631"/>
                  <a:gd name="f10" fmla="val 1418"/>
                  <a:gd name="f11" fmla="val 347"/>
                  <a:gd name="f12" fmla="val 1072"/>
                  <a:gd name="f13" fmla="val 662"/>
                  <a:gd name="f14" fmla="val 316"/>
                  <a:gd name="f15" fmla="val 253"/>
                  <a:gd name="f16" fmla="*/ f0 1 1419"/>
                  <a:gd name="f17" fmla="*/ f1 1 8665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8665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8665">
                    <a:moveTo>
                      <a:pt x="f5" y="f6"/>
                    </a:moveTo>
                    <a:lnTo>
                      <a:pt x="f5" y="f7"/>
                    </a:lnTo>
                    <a:cubicBezTo>
                      <a:pt x="f6" y="f8"/>
                      <a:pt x="f9" y="f4"/>
                      <a:pt x="f10" y="f4"/>
                    </a:cubicBezTo>
                    <a:lnTo>
                      <a:pt x="f10" y="f11"/>
                    </a:lnTo>
                    <a:lnTo>
                      <a:pt x="f12" y="f11"/>
                    </a:lnTo>
                    <a:cubicBezTo>
                      <a:pt x="f13" y="f11"/>
                      <a:pt x="f14" y="f15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3" name="Google Shape;10486;p74">
                <a:extLst>
                  <a:ext uri="{FF2B5EF4-FFF2-40B4-BE49-F238E27FC236}">
                    <a16:creationId xmlns:a16="http://schemas.microsoft.com/office/drawing/2014/main" id="{AE0B5867-5BE4-1B23-40D8-88253BA18684}"/>
                  </a:ext>
                </a:extLst>
              </p:cNvPr>
              <p:cNvSpPr/>
              <p:nvPr/>
            </p:nvSpPr>
            <p:spPr>
              <a:xfrm>
                <a:off x="10566513" y="4659124"/>
                <a:ext cx="284378" cy="36035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96"/>
                  <a:gd name="f4" fmla="val 8318"/>
                  <a:gd name="f5" fmla="val 5262"/>
                  <a:gd name="f6" fmla="val 693"/>
                  <a:gd name="f7" fmla="val 5451"/>
                  <a:gd name="f8" fmla="val 5609"/>
                  <a:gd name="f9" fmla="val 851"/>
                  <a:gd name="f10" fmla="val 1040"/>
                  <a:gd name="f11" fmla="val 1229"/>
                  <a:gd name="f12" fmla="val 1386"/>
                  <a:gd name="f13" fmla="val 1072"/>
                  <a:gd name="f14" fmla="val 883"/>
                  <a:gd name="f15" fmla="val 726"/>
                  <a:gd name="f16" fmla="val 2080"/>
                  <a:gd name="f17" fmla="val 2237"/>
                  <a:gd name="f18" fmla="val 2426"/>
                  <a:gd name="f19" fmla="val 2615"/>
                  <a:gd name="f20" fmla="val 2773"/>
                  <a:gd name="f21" fmla="val 1"/>
                  <a:gd name="f22" fmla="val 4695"/>
                  <a:gd name="f23" fmla="val 4002"/>
                  <a:gd name="f24" fmla="val 7750"/>
                  <a:gd name="f25" fmla="val 3498"/>
                  <a:gd name="f26" fmla="val 6868"/>
                  <a:gd name="f27" fmla="val 5892"/>
                  <a:gd name="f28" fmla="val 5766"/>
                  <a:gd name="f29" fmla="val 3561"/>
                  <a:gd name="f30" fmla="val 5640"/>
                  <a:gd name="f31" fmla="val 5545"/>
                  <a:gd name="f32" fmla="val 5388"/>
                  <a:gd name="f33" fmla="val 5167"/>
                  <a:gd name="f34" fmla="val 3812"/>
                  <a:gd name="f35" fmla="val 3592"/>
                  <a:gd name="f36" fmla="val 3434"/>
                  <a:gd name="f37" fmla="val 5199"/>
                  <a:gd name="f38" fmla="val 3056"/>
                  <a:gd name="f39" fmla="val 5861"/>
                  <a:gd name="f40" fmla="val 6617"/>
                  <a:gd name="f41" fmla="val 6743"/>
                  <a:gd name="f42" fmla="val 6869"/>
                  <a:gd name="f43" fmla="val 2804"/>
                  <a:gd name="f44" fmla="val 6995"/>
                  <a:gd name="f45" fmla="*/ f0 1 6996"/>
                  <a:gd name="f46" fmla="*/ f1 1 8318"/>
                  <a:gd name="f47" fmla="val f2"/>
                  <a:gd name="f48" fmla="val f3"/>
                  <a:gd name="f49" fmla="val f4"/>
                  <a:gd name="f50" fmla="+- f49 0 f47"/>
                  <a:gd name="f51" fmla="+- f48 0 f47"/>
                  <a:gd name="f52" fmla="*/ f51 1 6996"/>
                  <a:gd name="f53" fmla="*/ f50 1 8318"/>
                  <a:gd name="f54" fmla="*/ f47 1 f52"/>
                  <a:gd name="f55" fmla="*/ f48 1 f52"/>
                  <a:gd name="f56" fmla="*/ f47 1 f53"/>
                  <a:gd name="f57" fmla="*/ f49 1 f53"/>
                  <a:gd name="f58" fmla="*/ f54 f45 1"/>
                  <a:gd name="f59" fmla="*/ f55 f45 1"/>
                  <a:gd name="f60" fmla="*/ f57 f46 1"/>
                  <a:gd name="f61" fmla="*/ f56 f4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8" t="f61" r="f59" b="f60"/>
                <a:pathLst>
                  <a:path w="6996" h="831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5" y="f16"/>
                    </a:moveTo>
                    <a:cubicBezTo>
                      <a:pt x="f7" y="f16"/>
                      <a:pt x="f8" y="f17"/>
                      <a:pt x="f8" y="f18"/>
                    </a:cubicBezTo>
                    <a:cubicBezTo>
                      <a:pt x="f8" y="f19"/>
                      <a:pt x="f7" y="f20"/>
                      <a:pt x="f5" y="f20"/>
                    </a:cubicBezTo>
                    <a:lnTo>
                      <a:pt x="f13" y="f20"/>
                    </a:lnTo>
                    <a:cubicBezTo>
                      <a:pt x="f14" y="f20"/>
                      <a:pt x="f15" y="f19"/>
                      <a:pt x="f15" y="f18"/>
                    </a:cubicBezTo>
                    <a:cubicBezTo>
                      <a:pt x="f15" y="f17"/>
                      <a:pt x="f14" y="f16"/>
                      <a:pt x="f13" y="f16"/>
                    </a:cubicBezTo>
                    <a:close/>
                    <a:moveTo>
                      <a:pt x="f21" y="f2"/>
                    </a:moveTo>
                    <a:lnTo>
                      <a:pt x="f21" y="f4"/>
                    </a:lnTo>
                    <a:lnTo>
                      <a:pt x="f22" y="f4"/>
                    </a:lnTo>
                    <a:cubicBezTo>
                      <a:pt x="f23" y="f24"/>
                      <a:pt x="f25" y="f26"/>
                      <a:pt x="f25" y="f27"/>
                    </a:cubicBezTo>
                    <a:cubicBezTo>
                      <a:pt x="f25" y="f28"/>
                      <a:pt x="f29" y="f30"/>
                      <a:pt x="f29" y="f31"/>
                    </a:cubicBezTo>
                    <a:lnTo>
                      <a:pt x="f13" y="f31"/>
                    </a:lnTo>
                    <a:cubicBezTo>
                      <a:pt x="f14" y="f31"/>
                      <a:pt x="f15" y="f32"/>
                      <a:pt x="f15" y="f33"/>
                    </a:cubicBezTo>
                    <a:lnTo>
                      <a:pt x="f15" y="f34"/>
                    </a:lnTo>
                    <a:cubicBezTo>
                      <a:pt x="f15" y="f35"/>
                      <a:pt x="f14" y="f36"/>
                      <a:pt x="f13" y="f36"/>
                    </a:cubicBezTo>
                    <a:lnTo>
                      <a:pt x="f22" y="f36"/>
                    </a:lnTo>
                    <a:cubicBezTo>
                      <a:pt x="f37" y="f38"/>
                      <a:pt x="f39" y="f20"/>
                      <a:pt x="f40" y="f20"/>
                    </a:cubicBezTo>
                    <a:cubicBezTo>
                      <a:pt x="f41" y="f20"/>
                      <a:pt x="f42" y="f43"/>
                      <a:pt x="f44" y="f43"/>
                    </a:cubicBezTo>
                    <a:lnTo>
                      <a:pt x="f44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4" name="Google Shape;10487;p74">
                <a:extLst>
                  <a:ext uri="{FF2B5EF4-FFF2-40B4-BE49-F238E27FC236}">
                    <a16:creationId xmlns:a16="http://schemas.microsoft.com/office/drawing/2014/main" id="{D153D5A6-5ACD-77F3-949D-98398CAE1329}"/>
                  </a:ext>
                </a:extLst>
              </p:cNvPr>
              <p:cNvSpPr/>
              <p:nvPr/>
            </p:nvSpPr>
            <p:spPr>
              <a:xfrm>
                <a:off x="10624157" y="4839260"/>
                <a:ext cx="107634" cy="300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648"/>
                  <a:gd name="f4" fmla="val 694"/>
                  <a:gd name="f5" fmla="val 1"/>
                  <a:gd name="f6" fmla="val 2301"/>
                  <a:gd name="f7" fmla="val 2364"/>
                  <a:gd name="f8" fmla="val 473"/>
                  <a:gd name="f9" fmla="val 2490"/>
                  <a:gd name="f10" fmla="val 221"/>
                  <a:gd name="f11" fmla="val 2647"/>
                  <a:gd name="f12" fmla="*/ f0 1 2648"/>
                  <a:gd name="f13" fmla="*/ f1 1 694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2648"/>
                  <a:gd name="f20" fmla="*/ f17 1 694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2648" h="694">
                    <a:moveTo>
                      <a:pt x="f5" y="f5"/>
                    </a:moveTo>
                    <a:lnTo>
                      <a:pt x="f5" y="f4"/>
                    </a:lnTo>
                    <a:lnTo>
                      <a:pt x="f6" y="f4"/>
                    </a:lnTo>
                    <a:cubicBezTo>
                      <a:pt x="f7" y="f8"/>
                      <a:pt x="f9" y="f10"/>
                      <a:pt x="f11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5" name="Google Shape;10488;p74">
                <a:extLst>
                  <a:ext uri="{FF2B5EF4-FFF2-40B4-BE49-F238E27FC236}">
                    <a16:creationId xmlns:a16="http://schemas.microsoft.com/office/drawing/2014/main" id="{96732232-4D98-9149-4B26-7665CE65AFC5}"/>
                  </a:ext>
                </a:extLst>
              </p:cNvPr>
              <p:cNvSpPr/>
              <p:nvPr/>
            </p:nvSpPr>
            <p:spPr>
              <a:xfrm>
                <a:off x="10482004" y="4540370"/>
                <a:ext cx="367588" cy="887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043"/>
                  <a:gd name="f4" fmla="val 2049"/>
                  <a:gd name="f5" fmla="val 1072"/>
                  <a:gd name="f6" fmla="val 473"/>
                  <a:gd name="f7" fmla="val 32"/>
                  <a:gd name="f8" fmla="val 1040"/>
                  <a:gd name="f9" fmla="val 1"/>
                  <a:gd name="f10" fmla="val 1576"/>
                  <a:gd name="f11" fmla="val 2048"/>
                  <a:gd name="f12" fmla="val 8475"/>
                  <a:gd name="f13" fmla="val 8034"/>
                  <a:gd name="f14" fmla="val 441"/>
                  <a:gd name="f15" fmla="val 8507"/>
                  <a:gd name="f16" fmla="*/ f0 1 9043"/>
                  <a:gd name="f17" fmla="*/ f1 1 204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9043"/>
                  <a:gd name="f24" fmla="*/ f21 1 204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9043" h="2049">
                    <a:moveTo>
                      <a:pt x="f5" y="f2"/>
                    </a:moveTo>
                    <a:cubicBezTo>
                      <a:pt x="f6" y="f2"/>
                      <a:pt x="f7" y="f6"/>
                      <a:pt x="f7" y="f8"/>
                    </a:cubicBezTo>
                    <a:cubicBezTo>
                      <a:pt x="f9" y="f10"/>
                      <a:pt x="f6" y="f11"/>
                      <a:pt x="f5" y="f11"/>
                    </a:cubicBezTo>
                    <a:lnTo>
                      <a:pt x="f3" y="f11"/>
                    </a:lnTo>
                    <a:cubicBezTo>
                      <a:pt x="f12" y="f11"/>
                      <a:pt x="f13" y="f10"/>
                      <a:pt x="f13" y="f8"/>
                    </a:cubicBezTo>
                    <a:cubicBezTo>
                      <a:pt x="f13" y="f14"/>
                      <a:pt x="f15" y="f2"/>
                      <a:pt x="f3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46" name="Google Shape;10497;p74">
              <a:extLst>
                <a:ext uri="{FF2B5EF4-FFF2-40B4-BE49-F238E27FC236}">
                  <a16:creationId xmlns:a16="http://schemas.microsoft.com/office/drawing/2014/main" id="{483122B1-9E7F-FBF3-76D2-62DAC534F04F}"/>
                </a:ext>
              </a:extLst>
            </p:cNvPr>
            <p:cNvGrpSpPr/>
            <p:nvPr/>
          </p:nvGrpSpPr>
          <p:grpSpPr>
            <a:xfrm>
              <a:off x="10374114" y="2606104"/>
              <a:ext cx="630405" cy="670071"/>
              <a:chOff x="10374114" y="2606104"/>
              <a:chExt cx="630405" cy="670071"/>
            </a:xfrm>
          </p:grpSpPr>
          <p:sp>
            <p:nvSpPr>
              <p:cNvPr id="147" name="Google Shape;10498;p74">
                <a:extLst>
                  <a:ext uri="{FF2B5EF4-FFF2-40B4-BE49-F238E27FC236}">
                    <a16:creationId xmlns:a16="http://schemas.microsoft.com/office/drawing/2014/main" id="{71504B10-4A47-188A-0C0C-C3C26AFC3E6B}"/>
                  </a:ext>
                </a:extLst>
              </p:cNvPr>
              <p:cNvSpPr/>
              <p:nvPr/>
            </p:nvSpPr>
            <p:spPr>
              <a:xfrm>
                <a:off x="10594832" y="2606104"/>
                <a:ext cx="183931" cy="19603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1733"/>
                  <a:gd name="f5" fmla="val 788"/>
                  <a:gd name="f6" fmla="val 2678"/>
                  <a:gd name="f7" fmla="*/ f0 1 3466"/>
                  <a:gd name="f8" fmla="*/ f1 1 3466"/>
                  <a:gd name="f9" fmla="val f2"/>
                  <a:gd name="f10" fmla="val f3"/>
                  <a:gd name="f11" fmla="+- f10 0 f9"/>
                  <a:gd name="f12" fmla="*/ f11 1 3466"/>
                  <a:gd name="f13" fmla="*/ f9 1 f12"/>
                  <a:gd name="f14" fmla="*/ f10 1 f12"/>
                  <a:gd name="f15" fmla="*/ f13 f7 1"/>
                  <a:gd name="f16" fmla="*/ f14 f7 1"/>
                  <a:gd name="f17" fmla="*/ f14 f8 1"/>
                  <a:gd name="f18" fmla="*/ f13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5" t="f18" r="f16" b="f17"/>
                <a:pathLst>
                  <a:path w="3466" h="3466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8" name="Google Shape;10499;p74">
                <a:extLst>
                  <a:ext uri="{FF2B5EF4-FFF2-40B4-BE49-F238E27FC236}">
                    <a16:creationId xmlns:a16="http://schemas.microsoft.com/office/drawing/2014/main" id="{D3DCE8A0-8B1C-9C06-1FF8-36975908C73A}"/>
                  </a:ext>
                </a:extLst>
              </p:cNvPr>
              <p:cNvSpPr/>
              <p:nvPr/>
            </p:nvSpPr>
            <p:spPr>
              <a:xfrm>
                <a:off x="10374114" y="2998125"/>
                <a:ext cx="630405" cy="2780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79"/>
                  <a:gd name="f4" fmla="val 4916"/>
                  <a:gd name="f5" fmla="val 694"/>
                  <a:gd name="f6" fmla="val 316"/>
                  <a:gd name="f7" fmla="val 1"/>
                  <a:gd name="f8" fmla="val 315"/>
                  <a:gd name="f9" fmla="val 693"/>
                  <a:gd name="f10" fmla="val 1103"/>
                  <a:gd name="f11" fmla="val 1418"/>
                  <a:gd name="f12" fmla="val 4569"/>
                  <a:gd name="f13" fmla="val 4758"/>
                  <a:gd name="f14" fmla="val 851"/>
                  <a:gd name="f15" fmla="val 4915"/>
                  <a:gd name="f16" fmla="val 1040"/>
                  <a:gd name="f17" fmla="val 10807"/>
                  <a:gd name="f18" fmla="val 11028"/>
                  <a:gd name="f19" fmla="val 11185"/>
                  <a:gd name="f20" fmla="val 11563"/>
                  <a:gd name="f21" fmla="val 11878"/>
                  <a:gd name="f22" fmla="val 11815"/>
                  <a:gd name="f23" fmla="val 11500"/>
                  <a:gd name="f24" fmla="val 11122"/>
                  <a:gd name="f25" fmla="*/ f0 1 11879"/>
                  <a:gd name="f26" fmla="*/ f1 1 4916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11879"/>
                  <a:gd name="f33" fmla="*/ f30 1 4916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11879" h="4916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6" y="f11"/>
                      <a:pt x="f5" y="f11"/>
                    </a:cubicBezTo>
                    <a:lnTo>
                      <a:pt x="f5" y="f12"/>
                    </a:lnTo>
                    <a:cubicBezTo>
                      <a:pt x="f5" y="f13"/>
                      <a:pt x="f14" y="f15"/>
                      <a:pt x="f16" y="f15"/>
                    </a:cubicBezTo>
                    <a:lnTo>
                      <a:pt x="f17" y="f15"/>
                    </a:lnTo>
                    <a:cubicBezTo>
                      <a:pt x="f18" y="f15"/>
                      <a:pt x="f19" y="f13"/>
                      <a:pt x="f19" y="f12"/>
                    </a:cubicBezTo>
                    <a:lnTo>
                      <a:pt x="f19" y="f11"/>
                    </a:lnTo>
                    <a:cubicBezTo>
                      <a:pt x="f20" y="f11"/>
                      <a:pt x="f21" y="f10"/>
                      <a:pt x="f21" y="f9"/>
                    </a:cubicBezTo>
                    <a:cubicBezTo>
                      <a:pt x="f22" y="f8"/>
                      <a:pt x="f23" y="f2"/>
                      <a:pt x="f2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9" name="Google Shape;10500;p74">
                <a:extLst>
                  <a:ext uri="{FF2B5EF4-FFF2-40B4-BE49-F238E27FC236}">
                    <a16:creationId xmlns:a16="http://schemas.microsoft.com/office/drawing/2014/main" id="{637F9C02-4A3D-3F7B-5694-40BA815A5EB0}"/>
                  </a:ext>
                </a:extLst>
              </p:cNvPr>
              <p:cNvSpPr/>
              <p:nvPr/>
            </p:nvSpPr>
            <p:spPr>
              <a:xfrm>
                <a:off x="10803818" y="2686306"/>
                <a:ext cx="158886" cy="2744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994"/>
                  <a:gd name="f4" fmla="val 4852"/>
                  <a:gd name="f5" fmla="val 190"/>
                  <a:gd name="f6" fmla="val 126"/>
                  <a:gd name="f7" fmla="val 253"/>
                  <a:gd name="f8" fmla="val 221"/>
                  <a:gd name="f9" fmla="val 347"/>
                  <a:gd name="f10" fmla="val 693"/>
                  <a:gd name="f11" fmla="val 158"/>
                  <a:gd name="f12" fmla="val 1071"/>
                  <a:gd name="f13" fmla="val 1"/>
                  <a:gd name="f14" fmla="val 1386"/>
                  <a:gd name="f15" fmla="val 977"/>
                  <a:gd name="f16" fmla="val 2079"/>
                  <a:gd name="f17" fmla="val 1607"/>
                  <a:gd name="f18" fmla="val 3182"/>
                  <a:gd name="f19" fmla="val 4474"/>
                  <a:gd name="f20" fmla="val 2489"/>
                  <a:gd name="f21" fmla="val 756"/>
                  <a:gd name="f22" fmla="val 2363"/>
                  <a:gd name="f23" fmla="val 315"/>
                  <a:gd name="f24" fmla="val 1922"/>
                  <a:gd name="f25" fmla="val 1450"/>
                  <a:gd name="f26" fmla="*/ f0 1 2994"/>
                  <a:gd name="f27" fmla="*/ f1 1 4852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2994"/>
                  <a:gd name="f34" fmla="*/ f31 1 4852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2994" h="4852">
                    <a:moveTo>
                      <a:pt x="f5" y="f2"/>
                    </a:moveTo>
                    <a:cubicBezTo>
                      <a:pt x="f5" y="f6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13" y="f14"/>
                    </a:cubicBezTo>
                    <a:cubicBezTo>
                      <a:pt x="f15" y="f16"/>
                      <a:pt x="f17" y="f18"/>
                      <a:pt x="f17" y="f19"/>
                    </a:cubicBezTo>
                    <a:lnTo>
                      <a:pt x="f17" y="f4"/>
                    </a:lnTo>
                    <a:lnTo>
                      <a:pt x="f3" y="f4"/>
                    </a:lnTo>
                    <a:lnTo>
                      <a:pt x="f20" y="f21"/>
                    </a:lnTo>
                    <a:cubicBezTo>
                      <a:pt x="f22" y="f23"/>
                      <a:pt x="f24" y="f2"/>
                      <a:pt x="f2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0" name="Google Shape;10501;p74">
                <a:extLst>
                  <a:ext uri="{FF2B5EF4-FFF2-40B4-BE49-F238E27FC236}">
                    <a16:creationId xmlns:a16="http://schemas.microsoft.com/office/drawing/2014/main" id="{0C629F3F-9604-8FAE-9C99-7A31311C4A6C}"/>
                  </a:ext>
                </a:extLst>
              </p:cNvPr>
              <p:cNvSpPr/>
              <p:nvPr/>
            </p:nvSpPr>
            <p:spPr>
              <a:xfrm>
                <a:off x="10410892" y="2686306"/>
                <a:ext cx="158886" cy="2744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994"/>
                  <a:gd name="f4" fmla="val 4852"/>
                  <a:gd name="f5" fmla="val 1545"/>
                  <a:gd name="f6" fmla="val 1072"/>
                  <a:gd name="f7" fmla="val 663"/>
                  <a:gd name="f8" fmla="val 315"/>
                  <a:gd name="f9" fmla="val 505"/>
                  <a:gd name="f10" fmla="val 788"/>
                  <a:gd name="f11" fmla="val 1"/>
                  <a:gd name="f12" fmla="val 1356"/>
                  <a:gd name="f13" fmla="val 4474"/>
                  <a:gd name="f14" fmla="val 1387"/>
                  <a:gd name="f15" fmla="val 3182"/>
                  <a:gd name="f16" fmla="val 2017"/>
                  <a:gd name="f17" fmla="val 2048"/>
                  <a:gd name="f18" fmla="val 1386"/>
                  <a:gd name="f19" fmla="val 2836"/>
                  <a:gd name="f20" fmla="val 1071"/>
                  <a:gd name="f21" fmla="val 2773"/>
                  <a:gd name="f22" fmla="val 693"/>
                  <a:gd name="f23" fmla="val 347"/>
                  <a:gd name="f24" fmla="val 221"/>
                  <a:gd name="f25" fmla="val 95"/>
                  <a:gd name="f26" fmla="val 2805"/>
                  <a:gd name="f27" fmla="*/ f0 1 2994"/>
                  <a:gd name="f28" fmla="*/ f1 1 4852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2994"/>
                  <a:gd name="f35" fmla="*/ f32 1 4852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2994" h="485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4"/>
                    </a:lnTo>
                    <a:lnTo>
                      <a:pt x="f12" y="f4"/>
                    </a:lnTo>
                    <a:lnTo>
                      <a:pt x="f12" y="f13"/>
                    </a:lnTo>
                    <a:lnTo>
                      <a:pt x="f14" y="f13"/>
                    </a:lnTo>
                    <a:cubicBezTo>
                      <a:pt x="f14" y="f15"/>
                      <a:pt x="f16" y="f17"/>
                      <a:pt x="f3" y="f18"/>
                    </a:cubicBezTo>
                    <a:cubicBezTo>
                      <a:pt x="f19" y="f20"/>
                      <a:pt x="f21" y="f22"/>
                      <a:pt x="f21" y="f23"/>
                    </a:cubicBezTo>
                    <a:cubicBezTo>
                      <a:pt x="f21" y="f24"/>
                      <a:pt x="f21" y="f25"/>
                      <a:pt x="f26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1" name="Google Shape;10502;p74">
                <a:extLst>
                  <a:ext uri="{FF2B5EF4-FFF2-40B4-BE49-F238E27FC236}">
                    <a16:creationId xmlns:a16="http://schemas.microsoft.com/office/drawing/2014/main" id="{17B6B41C-6C0D-BE99-74A7-31B7CB7111A5}"/>
                  </a:ext>
                </a:extLst>
              </p:cNvPr>
              <p:cNvSpPr/>
              <p:nvPr/>
            </p:nvSpPr>
            <p:spPr>
              <a:xfrm>
                <a:off x="10701817" y="2794964"/>
                <a:ext cx="150555" cy="16045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37"/>
                  <a:gd name="f4" fmla="val 1482"/>
                  <a:gd name="f5" fmla="val 1"/>
                  <a:gd name="f6" fmla="val 1450"/>
                  <a:gd name="f7" fmla="val 32"/>
                  <a:gd name="f8" fmla="val 1418"/>
                  <a:gd name="f9" fmla="val 64"/>
                  <a:gd name="f10" fmla="val 1324"/>
                  <a:gd name="f11" fmla="val 127"/>
                  <a:gd name="f12" fmla="val 190"/>
                  <a:gd name="f13" fmla="val 1292"/>
                  <a:gd name="f14" fmla="val 253"/>
                  <a:gd name="f15" fmla="val 1261"/>
                  <a:gd name="f16" fmla="val 284"/>
                  <a:gd name="f17" fmla="val 1923"/>
                  <a:gd name="f18" fmla="val 2836"/>
                  <a:gd name="f19" fmla="val 2742"/>
                  <a:gd name="f20" fmla="val 2553"/>
                  <a:gd name="f21" fmla="val 1513"/>
                  <a:gd name="f22" fmla="val 2332"/>
                  <a:gd name="f23" fmla="val 599"/>
                  <a:gd name="f24" fmla="*/ f0 1 2837"/>
                  <a:gd name="f25" fmla="*/ f1 1 2837"/>
                  <a:gd name="f26" fmla="val f2"/>
                  <a:gd name="f27" fmla="val f3"/>
                  <a:gd name="f28" fmla="+- f27 0 f26"/>
                  <a:gd name="f29" fmla="*/ f28 1 2837"/>
                  <a:gd name="f30" fmla="*/ f26 1 f29"/>
                  <a:gd name="f31" fmla="*/ f27 1 f29"/>
                  <a:gd name="f32" fmla="*/ f30 f24 1"/>
                  <a:gd name="f33" fmla="*/ f31 f24 1"/>
                  <a:gd name="f34" fmla="*/ f31 f25 1"/>
                  <a:gd name="f35" fmla="*/ f30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837" h="2837">
                    <a:moveTo>
                      <a:pt x="f4" y="f5"/>
                    </a:moveTo>
                    <a:cubicBezTo>
                      <a:pt x="f6" y="f7"/>
                      <a:pt x="f8" y="f9"/>
                      <a:pt x="f10" y="f11"/>
                    </a:cubicBezTo>
                    <a:cubicBezTo>
                      <a:pt x="f10" y="f12"/>
                      <a:pt x="f13" y="f14"/>
                      <a:pt x="f15" y="f16"/>
                    </a:cubicBezTo>
                    <a:lnTo>
                      <a:pt x="f5" y="f17"/>
                    </a:lnTo>
                    <a:lnTo>
                      <a:pt x="f5" y="f18"/>
                    </a:lnTo>
                    <a:lnTo>
                      <a:pt x="f19" y="f18"/>
                    </a:lnTo>
                    <a:lnTo>
                      <a:pt x="f19" y="f20"/>
                    </a:lnTo>
                    <a:lnTo>
                      <a:pt x="f18" y="f20"/>
                    </a:lnTo>
                    <a:cubicBezTo>
                      <a:pt x="f18" y="f21"/>
                      <a:pt x="f22" y="f23"/>
                      <a:pt x="f4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2" name="Google Shape;10503;p74">
                <a:extLst>
                  <a:ext uri="{FF2B5EF4-FFF2-40B4-BE49-F238E27FC236}">
                    <a16:creationId xmlns:a16="http://schemas.microsoft.com/office/drawing/2014/main" id="{A5DCA87F-58FB-9F6F-97AB-0E695B8FE326}"/>
                  </a:ext>
                </a:extLst>
              </p:cNvPr>
              <p:cNvSpPr/>
              <p:nvPr/>
            </p:nvSpPr>
            <p:spPr>
              <a:xfrm>
                <a:off x="10517931" y="2796765"/>
                <a:ext cx="150501" cy="16578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36"/>
                  <a:gd name="f4" fmla="val 2931"/>
                  <a:gd name="f5" fmla="val 1323"/>
                  <a:gd name="f6" fmla="val 536"/>
                  <a:gd name="f7" fmla="val 567"/>
                  <a:gd name="f8" fmla="val 1513"/>
                  <a:gd name="f9" fmla="val 2584"/>
                  <a:gd name="f10" fmla="val 2930"/>
                  <a:gd name="f11" fmla="val 2741"/>
                  <a:gd name="f12" fmla="val 1922"/>
                  <a:gd name="f13" fmla="val 1575"/>
                  <a:gd name="f14" fmla="val 284"/>
                  <a:gd name="f15" fmla="val 1512"/>
                  <a:gd name="f16" fmla="val 252"/>
                  <a:gd name="f17" fmla="val 158"/>
                  <a:gd name="f18" fmla="val 1481"/>
                  <a:gd name="f19" fmla="val 126"/>
                  <a:gd name="f20" fmla="val 1449"/>
                  <a:gd name="f21" fmla="val 95"/>
                  <a:gd name="f22" fmla="val 1355"/>
                  <a:gd name="f23" fmla="val 63"/>
                  <a:gd name="f24" fmla="*/ f0 1 2836"/>
                  <a:gd name="f25" fmla="*/ f1 1 2931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2836"/>
                  <a:gd name="f32" fmla="*/ f29 1 2931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2836" h="2931">
                    <a:moveTo>
                      <a:pt x="f5" y="f2"/>
                    </a:moveTo>
                    <a:cubicBezTo>
                      <a:pt x="f6" y="f7"/>
                      <a:pt x="f2" y="f8"/>
                      <a:pt x="f2" y="f9"/>
                    </a:cubicBezTo>
                    <a:lnTo>
                      <a:pt x="f2" y="f10"/>
                    </a:lnTo>
                    <a:lnTo>
                      <a:pt x="f11" y="f10"/>
                    </a:lnTo>
                    <a:lnTo>
                      <a:pt x="f11" y="f12"/>
                    </a:lnTo>
                    <a:lnTo>
                      <a:pt x="f3" y="f12"/>
                    </a:lnTo>
                    <a:lnTo>
                      <a:pt x="f13" y="f14"/>
                    </a:lnTo>
                    <a:cubicBezTo>
                      <a:pt x="f15" y="f16"/>
                      <a:pt x="f15" y="f17"/>
                      <a:pt x="f18" y="f19"/>
                    </a:cubicBezTo>
                    <a:cubicBezTo>
                      <a:pt x="f20" y="f21"/>
                      <a:pt x="f22" y="f23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53" name="Google Shape;10234;p74">
              <a:extLst>
                <a:ext uri="{FF2B5EF4-FFF2-40B4-BE49-F238E27FC236}">
                  <a16:creationId xmlns:a16="http://schemas.microsoft.com/office/drawing/2014/main" id="{440CBEEB-F2F9-5FB7-E627-D264889AC4AE}"/>
                </a:ext>
              </a:extLst>
            </p:cNvPr>
            <p:cNvGrpSpPr/>
            <p:nvPr/>
          </p:nvGrpSpPr>
          <p:grpSpPr>
            <a:xfrm>
              <a:off x="5049261" y="2654320"/>
              <a:ext cx="627058" cy="670062"/>
              <a:chOff x="5049261" y="2654320"/>
              <a:chExt cx="627058" cy="670062"/>
            </a:xfrm>
          </p:grpSpPr>
          <p:sp>
            <p:nvSpPr>
              <p:cNvPr id="154" name="Google Shape;10235;p74">
                <a:extLst>
                  <a:ext uri="{FF2B5EF4-FFF2-40B4-BE49-F238E27FC236}">
                    <a16:creationId xmlns:a16="http://schemas.microsoft.com/office/drawing/2014/main" id="{418A8798-D614-3EB2-645B-65A53D1B4AF3}"/>
                  </a:ext>
                </a:extLst>
              </p:cNvPr>
              <p:cNvSpPr/>
              <p:nvPr/>
            </p:nvSpPr>
            <p:spPr>
              <a:xfrm>
                <a:off x="5325163" y="3007141"/>
                <a:ext cx="75255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419"/>
                  <a:gd name="f5" fmla="val 725"/>
                  <a:gd name="f6" fmla="val 1"/>
                  <a:gd name="f7" fmla="val 315"/>
                  <a:gd name="f8" fmla="val 316"/>
                  <a:gd name="f9" fmla="val 694"/>
                  <a:gd name="f10" fmla="val 63"/>
                  <a:gd name="f11" fmla="val 1103"/>
                  <a:gd name="f12" fmla="*/ f0 1 1418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1418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1418" h="1419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10" y="f11"/>
                      <a:pt x="f7" y="f3"/>
                      <a:pt x="f5" y="f3"/>
                    </a:cubicBezTo>
                    <a:cubicBezTo>
                      <a:pt x="f11" y="f3"/>
                      <a:pt x="f3" y="f11"/>
                      <a:pt x="f3" y="f9"/>
                    </a:cubicBezTo>
                    <a:cubicBezTo>
                      <a:pt x="f3" y="f8"/>
                      <a:pt x="f11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5" name="Google Shape;10236;p74">
                <a:extLst>
                  <a:ext uri="{FF2B5EF4-FFF2-40B4-BE49-F238E27FC236}">
                    <a16:creationId xmlns:a16="http://schemas.microsoft.com/office/drawing/2014/main" id="{5B36A829-5956-441E-E0DE-5ECF3E258875}"/>
                  </a:ext>
                </a:extLst>
              </p:cNvPr>
              <p:cNvSpPr/>
              <p:nvPr/>
            </p:nvSpPr>
            <p:spPr>
              <a:xfrm>
                <a:off x="5290032" y="3126543"/>
                <a:ext cx="148855" cy="784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1387"/>
                  <a:gd name="f5" fmla="val 631"/>
                  <a:gd name="f6" fmla="val 1"/>
                  <a:gd name="f7" fmla="val 630"/>
                  <a:gd name="f8" fmla="val 2174"/>
                  <a:gd name="f9" fmla="*/ f0 1 2805"/>
                  <a:gd name="f10" fmla="*/ f1 1 1387"/>
                  <a:gd name="f11" fmla="val f2"/>
                  <a:gd name="f12" fmla="val f3"/>
                  <a:gd name="f13" fmla="val f4"/>
                  <a:gd name="f14" fmla="+- f13 0 f11"/>
                  <a:gd name="f15" fmla="+- f12 0 f11"/>
                  <a:gd name="f16" fmla="*/ f15 1 2805"/>
                  <a:gd name="f17" fmla="*/ f14 1 1387"/>
                  <a:gd name="f18" fmla="*/ f11 1 f16"/>
                  <a:gd name="f19" fmla="*/ f12 1 f16"/>
                  <a:gd name="f20" fmla="*/ f11 1 f17"/>
                  <a:gd name="f21" fmla="*/ f13 1 f17"/>
                  <a:gd name="f22" fmla="*/ f18 f9 1"/>
                  <a:gd name="f23" fmla="*/ f19 f9 1"/>
                  <a:gd name="f24" fmla="*/ f21 f10 1"/>
                  <a:gd name="f25" fmla="*/ f20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2" t="f25" r="f23" b="f24"/>
                <a:pathLst>
                  <a:path w="2805" h="1387">
                    <a:moveTo>
                      <a:pt x="f4" y="f2"/>
                    </a:moveTo>
                    <a:cubicBezTo>
                      <a:pt x="f5" y="f2"/>
                      <a:pt x="f6" y="f7"/>
                      <a:pt x="f6" y="f4"/>
                    </a:cubicBezTo>
                    <a:lnTo>
                      <a:pt x="f3" y="f4"/>
                    </a:lnTo>
                    <a:cubicBezTo>
                      <a:pt x="f3" y="f7"/>
                      <a:pt x="f8" y="f2"/>
                      <a:pt x="f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6" name="Google Shape;10237;p74">
                <a:extLst>
                  <a:ext uri="{FF2B5EF4-FFF2-40B4-BE49-F238E27FC236}">
                    <a16:creationId xmlns:a16="http://schemas.microsoft.com/office/drawing/2014/main" id="{6C36441A-E295-8DA3-2150-A18D6DCC24A5}"/>
                  </a:ext>
                </a:extLst>
              </p:cNvPr>
              <p:cNvSpPr/>
              <p:nvPr/>
            </p:nvSpPr>
            <p:spPr>
              <a:xfrm>
                <a:off x="5198062" y="2930505"/>
                <a:ext cx="332795" cy="39387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71"/>
                  <a:gd name="f4" fmla="val 6964"/>
                  <a:gd name="f5" fmla="val 3088"/>
                  <a:gd name="f6" fmla="val 725"/>
                  <a:gd name="f7" fmla="val 3813"/>
                  <a:gd name="f8" fmla="val 4506"/>
                  <a:gd name="f9" fmla="val 1356"/>
                  <a:gd name="f10" fmla="val 2080"/>
                  <a:gd name="f11" fmla="val 2458"/>
                  <a:gd name="f12" fmla="val 4348"/>
                  <a:gd name="f13" fmla="val 2805"/>
                  <a:gd name="f14" fmla="val 4096"/>
                  <a:gd name="f15" fmla="val 3025"/>
                  <a:gd name="f16" fmla="val 4727"/>
                  <a:gd name="f17" fmla="val 3372"/>
                  <a:gd name="f18" fmla="val 5168"/>
                  <a:gd name="f19" fmla="val 4065"/>
                  <a:gd name="f20" fmla="val 4853"/>
                  <a:gd name="f21" fmla="val 5199"/>
                  <a:gd name="f22" fmla="val 5388"/>
                  <a:gd name="f23" fmla="val 5010"/>
                  <a:gd name="f24" fmla="val 5546"/>
                  <a:gd name="f25" fmla="val 4821"/>
                  <a:gd name="f26" fmla="val 1293"/>
                  <a:gd name="f27" fmla="val 1103"/>
                  <a:gd name="f28" fmla="val 946"/>
                  <a:gd name="f29" fmla="val 1040"/>
                  <a:gd name="f30" fmla="val 1450"/>
                  <a:gd name="f31" fmla="val 3403"/>
                  <a:gd name="f32" fmla="val 1860"/>
                  <a:gd name="f33" fmla="val 1702"/>
                  <a:gd name="f34" fmla="val 2332"/>
                  <a:gd name="f35" fmla="val 1"/>
                  <a:gd name="f36" fmla="val 6617"/>
                  <a:gd name="f37" fmla="val 6806"/>
                  <a:gd name="f38" fmla="val 158"/>
                  <a:gd name="f39" fmla="val 6963"/>
                  <a:gd name="f40" fmla="val 347"/>
                  <a:gd name="f41" fmla="val 5924"/>
                  <a:gd name="f42" fmla="val 6113"/>
                  <a:gd name="f43" fmla="val 6270"/>
                  <a:gd name="f44" fmla="*/ f0 1 6271"/>
                  <a:gd name="f45" fmla="*/ f1 1 6964"/>
                  <a:gd name="f46" fmla="val f2"/>
                  <a:gd name="f47" fmla="val f3"/>
                  <a:gd name="f48" fmla="val f4"/>
                  <a:gd name="f49" fmla="+- f48 0 f46"/>
                  <a:gd name="f50" fmla="+- f47 0 f46"/>
                  <a:gd name="f51" fmla="*/ f50 1 6271"/>
                  <a:gd name="f52" fmla="*/ f49 1 6964"/>
                  <a:gd name="f53" fmla="*/ f46 1 f51"/>
                  <a:gd name="f54" fmla="*/ f47 1 f51"/>
                  <a:gd name="f55" fmla="*/ f46 1 f52"/>
                  <a:gd name="f56" fmla="*/ f48 1 f52"/>
                  <a:gd name="f57" fmla="*/ f53 f44 1"/>
                  <a:gd name="f58" fmla="*/ f54 f44 1"/>
                  <a:gd name="f59" fmla="*/ f56 f45 1"/>
                  <a:gd name="f60" fmla="*/ f55 f4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7" t="f60" r="f58" b="f59"/>
                <a:pathLst>
                  <a:path w="6271" h="696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lnTo>
                      <a:pt x="f18" y="f21"/>
                    </a:lnTo>
                    <a:cubicBezTo>
                      <a:pt x="f18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4"/>
                      <a:pt x="f28" y="f22"/>
                      <a:pt x="f28" y="f21"/>
                    </a:cubicBezTo>
                    <a:lnTo>
                      <a:pt x="f28" y="f20"/>
                    </a:lnTo>
                    <a:lnTo>
                      <a:pt x="f29" y="f20"/>
                    </a:lnTo>
                    <a:cubicBezTo>
                      <a:pt x="f29" y="f19"/>
                      <a:pt x="f30" y="f31"/>
                      <a:pt x="f10" y="f15"/>
                    </a:cubicBezTo>
                    <a:cubicBezTo>
                      <a:pt x="f32" y="f13"/>
                      <a:pt x="f33" y="f11"/>
                      <a:pt x="f33" y="f10"/>
                    </a:cubicBezTo>
                    <a:cubicBezTo>
                      <a:pt x="f33" y="f9"/>
                      <a:pt x="f34" y="f6"/>
                      <a:pt x="f5" y="f6"/>
                    </a:cubicBezTo>
                    <a:close/>
                    <a:moveTo>
                      <a:pt x="f35" y="f35"/>
                    </a:moveTo>
                    <a:lnTo>
                      <a:pt x="f35" y="f36"/>
                    </a:lnTo>
                    <a:cubicBezTo>
                      <a:pt x="f35" y="f37"/>
                      <a:pt x="f38" y="f39"/>
                      <a:pt x="f40" y="f39"/>
                    </a:cubicBezTo>
                    <a:lnTo>
                      <a:pt x="f41" y="f39"/>
                    </a:lnTo>
                    <a:cubicBezTo>
                      <a:pt x="f42" y="f39"/>
                      <a:pt x="f43" y="f37"/>
                      <a:pt x="f43" y="f36"/>
                    </a:cubicBezTo>
                    <a:lnTo>
                      <a:pt x="f43" y="f35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7" name="Google Shape;10238;p74">
                <a:extLst>
                  <a:ext uri="{FF2B5EF4-FFF2-40B4-BE49-F238E27FC236}">
                    <a16:creationId xmlns:a16="http://schemas.microsoft.com/office/drawing/2014/main" id="{10B2CBF8-DD5E-8F0B-D893-9016FE9C3B72}"/>
                  </a:ext>
                </a:extLst>
              </p:cNvPr>
              <p:cNvSpPr/>
              <p:nvPr/>
            </p:nvSpPr>
            <p:spPr>
              <a:xfrm>
                <a:off x="5161285" y="2654320"/>
                <a:ext cx="406350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347"/>
                  <a:gd name="f6" fmla="val 1"/>
                  <a:gd name="f7" fmla="val 158"/>
                  <a:gd name="f8" fmla="val 1418"/>
                  <a:gd name="f9" fmla="val 7625"/>
                  <a:gd name="f10" fmla="val 7656"/>
                  <a:gd name="f11" fmla="val 7499"/>
                  <a:gd name="f12" fmla="val 7310"/>
                  <a:gd name="f13" fmla="*/ f0 1 7657"/>
                  <a:gd name="f14" fmla="*/ f1 1 1419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7657"/>
                  <a:gd name="f21" fmla="*/ f18 1 1419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7657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lnTo>
                      <a:pt x="f6" y="f8"/>
                    </a:lnTo>
                    <a:lnTo>
                      <a:pt x="f9" y="f8"/>
                    </a:lnTo>
                    <a:lnTo>
                      <a:pt x="f9" y="f5"/>
                    </a:lnTo>
                    <a:lnTo>
                      <a:pt x="f10" y="f5"/>
                    </a:lnTo>
                    <a:cubicBezTo>
                      <a:pt x="f10" y="f7"/>
                      <a:pt x="f11" y="f6"/>
                      <a:pt x="f12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8" name="Google Shape;10239;p74">
                <a:extLst>
                  <a:ext uri="{FF2B5EF4-FFF2-40B4-BE49-F238E27FC236}">
                    <a16:creationId xmlns:a16="http://schemas.microsoft.com/office/drawing/2014/main" id="{419CA784-D0C8-F2C3-8C7C-BAA8480B7B31}"/>
                  </a:ext>
                </a:extLst>
              </p:cNvPr>
              <p:cNvSpPr/>
              <p:nvPr/>
            </p:nvSpPr>
            <p:spPr>
              <a:xfrm>
                <a:off x="5049261" y="2775469"/>
                <a:ext cx="627058" cy="31192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16"/>
                  <a:gd name="f4" fmla="val 5515"/>
                  <a:gd name="f5" fmla="val 10082"/>
                  <a:gd name="f6" fmla="val 662"/>
                  <a:gd name="f7" fmla="val 10303"/>
                  <a:gd name="f8" fmla="val 10461"/>
                  <a:gd name="f9" fmla="val 820"/>
                  <a:gd name="f10" fmla="val 1009"/>
                  <a:gd name="f11" fmla="val 1198"/>
                  <a:gd name="f12" fmla="val 1356"/>
                  <a:gd name="f13" fmla="val 9893"/>
                  <a:gd name="f14" fmla="val 9736"/>
                  <a:gd name="f15" fmla="val 9767"/>
                  <a:gd name="f16" fmla="val 1041"/>
                  <a:gd name="f17" fmla="val 1"/>
                  <a:gd name="f18" fmla="val 442"/>
                  <a:gd name="f19" fmla="val 4475"/>
                  <a:gd name="f20" fmla="val 5073"/>
                  <a:gd name="f21" fmla="val 473"/>
                  <a:gd name="f22" fmla="val 5514"/>
                  <a:gd name="f23" fmla="val 2112"/>
                  <a:gd name="f24" fmla="val 2395"/>
                  <a:gd name="f25" fmla="val 2206"/>
                  <a:gd name="f26" fmla="val 2269"/>
                  <a:gd name="f27" fmla="val 2049"/>
                  <a:gd name="f28" fmla="val 2458"/>
                  <a:gd name="f29" fmla="val 9421"/>
                  <a:gd name="f30" fmla="val 9610"/>
                  <a:gd name="f31" fmla="val 10807"/>
                  <a:gd name="f32" fmla="val 11406"/>
                  <a:gd name="f33" fmla="val 11815"/>
                  <a:gd name="f34" fmla="val 5042"/>
                  <a:gd name="f35" fmla="val 410"/>
                  <a:gd name="f36" fmla="val 11343"/>
                  <a:gd name="f37" fmla="*/ f0 1 11816"/>
                  <a:gd name="f38" fmla="*/ f1 1 5515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11816"/>
                  <a:gd name="f45" fmla="*/ f42 1 5515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11816" h="5515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1"/>
                      <a:pt x="f14" y="f10"/>
                    </a:cubicBezTo>
                    <a:cubicBezTo>
                      <a:pt x="f15" y="f9"/>
                      <a:pt x="f13" y="f6"/>
                      <a:pt x="f5" y="f6"/>
                    </a:cubicBezTo>
                    <a:close/>
                    <a:moveTo>
                      <a:pt x="f16" y="f17"/>
                    </a:moveTo>
                    <a:cubicBezTo>
                      <a:pt x="f18" y="f17"/>
                      <a:pt x="f17" y="f18"/>
                      <a:pt x="f17" y="f10"/>
                    </a:cubicBezTo>
                    <a:lnTo>
                      <a:pt x="f17" y="f19"/>
                    </a:lnTo>
                    <a:cubicBezTo>
                      <a:pt x="f17" y="f20"/>
                      <a:pt x="f21" y="f22"/>
                      <a:pt x="f16" y="f22"/>
                    </a:cubicBezTo>
                    <a:lnTo>
                      <a:pt x="f23" y="f22"/>
                    </a:lnTo>
                    <a:lnTo>
                      <a:pt x="f23" y="f24"/>
                    </a:lnTo>
                    <a:cubicBezTo>
                      <a:pt x="f23" y="f25"/>
                      <a:pt x="f26" y="f27"/>
                      <a:pt x="f28" y="f27"/>
                    </a:cubicBezTo>
                    <a:lnTo>
                      <a:pt x="f29" y="f27"/>
                    </a:lnTo>
                    <a:cubicBezTo>
                      <a:pt x="f30" y="f27"/>
                      <a:pt x="f15" y="f25"/>
                      <a:pt x="f15" y="f24"/>
                    </a:cubicBezTo>
                    <a:lnTo>
                      <a:pt x="f15" y="f22"/>
                    </a:lnTo>
                    <a:lnTo>
                      <a:pt x="f31" y="f22"/>
                    </a:lnTo>
                    <a:cubicBezTo>
                      <a:pt x="f32" y="f22"/>
                      <a:pt x="f33" y="f34"/>
                      <a:pt x="f33" y="f19"/>
                    </a:cubicBezTo>
                    <a:lnTo>
                      <a:pt x="f33" y="f10"/>
                    </a:lnTo>
                    <a:cubicBezTo>
                      <a:pt x="f33" y="f35"/>
                      <a:pt x="f36" y="f17"/>
                      <a:pt x="f31" y="f1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59" name="Google Shape;10251;p74">
              <a:extLst>
                <a:ext uri="{FF2B5EF4-FFF2-40B4-BE49-F238E27FC236}">
                  <a16:creationId xmlns:a16="http://schemas.microsoft.com/office/drawing/2014/main" id="{34450512-4BAE-BE17-607C-ABC9A45C2E5A}"/>
                </a:ext>
              </a:extLst>
            </p:cNvPr>
            <p:cNvGrpSpPr/>
            <p:nvPr/>
          </p:nvGrpSpPr>
          <p:grpSpPr>
            <a:xfrm>
              <a:off x="9500515" y="2659879"/>
              <a:ext cx="406350" cy="670063"/>
              <a:chOff x="9500515" y="2659879"/>
              <a:chExt cx="406350" cy="670063"/>
            </a:xfrm>
          </p:grpSpPr>
          <p:sp>
            <p:nvSpPr>
              <p:cNvPr id="160" name="Google Shape;10252;p74">
                <a:extLst>
                  <a:ext uri="{FF2B5EF4-FFF2-40B4-BE49-F238E27FC236}">
                    <a16:creationId xmlns:a16="http://schemas.microsoft.com/office/drawing/2014/main" id="{2AEE411D-1A04-8BD9-C5C8-64DC9AE5F38A}"/>
                  </a:ext>
                </a:extLst>
              </p:cNvPr>
              <p:cNvSpPr/>
              <p:nvPr/>
            </p:nvSpPr>
            <p:spPr>
              <a:xfrm>
                <a:off x="9722924" y="3021579"/>
                <a:ext cx="145462" cy="19071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1"/>
                  <a:gd name="f4" fmla="val 3372"/>
                  <a:gd name="f5" fmla="val 1670"/>
                  <a:gd name="f6" fmla="val 1"/>
                  <a:gd name="f7" fmla="val 1166"/>
                  <a:gd name="f8" fmla="val 316"/>
                  <a:gd name="f9" fmla="val 599"/>
                  <a:gd name="f10" fmla="val 505"/>
                  <a:gd name="f11" fmla="val 568"/>
                  <a:gd name="f12" fmla="val 1482"/>
                  <a:gd name="f13" fmla="val 1890"/>
                  <a:gd name="f14" fmla="val 3340"/>
                  <a:gd name="f15" fmla="val 2301"/>
                  <a:gd name="f16" fmla="val 1356"/>
                  <a:gd name="f17" fmla="val 2300"/>
                  <a:gd name="f18" fmla="val 536"/>
                  <a:gd name="f19" fmla="*/ f0 1 2741"/>
                  <a:gd name="f20" fmla="*/ f1 1 3372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41"/>
                  <a:gd name="f27" fmla="*/ f24 1 3372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41" h="3372">
                    <a:moveTo>
                      <a:pt x="f5" y="f6"/>
                    </a:moveTo>
                    <a:cubicBezTo>
                      <a:pt x="f7" y="f8"/>
                      <a:pt x="f9" y="f10"/>
                      <a:pt x="f2" y="f11"/>
                    </a:cubicBezTo>
                    <a:lnTo>
                      <a:pt x="f2" y="f12"/>
                    </a:lnTo>
                    <a:lnTo>
                      <a:pt x="f13" y="f4"/>
                    </a:lnTo>
                    <a:lnTo>
                      <a:pt x="f3" y="f4"/>
                    </a:lnTo>
                    <a:lnTo>
                      <a:pt x="f3" y="f14"/>
                    </a:lnTo>
                    <a:lnTo>
                      <a:pt x="f3" y="f15"/>
                    </a:lnTo>
                    <a:cubicBezTo>
                      <a:pt x="f3" y="f16"/>
                      <a:pt x="f17" y="f18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1" name="Google Shape;10253;p74">
                <a:extLst>
                  <a:ext uri="{FF2B5EF4-FFF2-40B4-BE49-F238E27FC236}">
                    <a16:creationId xmlns:a16="http://schemas.microsoft.com/office/drawing/2014/main" id="{59C055D1-1599-DF13-A861-86011FDC6528}"/>
                  </a:ext>
                </a:extLst>
              </p:cNvPr>
              <p:cNvSpPr/>
              <p:nvPr/>
            </p:nvSpPr>
            <p:spPr>
              <a:xfrm>
                <a:off x="9635947" y="3140973"/>
                <a:ext cx="132139" cy="695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490"/>
                  <a:gd name="f4" fmla="val 1230"/>
                  <a:gd name="f5" fmla="val 1229"/>
                  <a:gd name="f6" fmla="val 1"/>
                  <a:gd name="f7" fmla="*/ f0 1 2490"/>
                  <a:gd name="f8" fmla="*/ f1 1 1230"/>
                  <a:gd name="f9" fmla="val f2"/>
                  <a:gd name="f10" fmla="val f3"/>
                  <a:gd name="f11" fmla="val f4"/>
                  <a:gd name="f12" fmla="+- f11 0 f9"/>
                  <a:gd name="f13" fmla="+- f10 0 f9"/>
                  <a:gd name="f14" fmla="*/ f13 1 2490"/>
                  <a:gd name="f15" fmla="*/ f12 1 1230"/>
                  <a:gd name="f16" fmla="*/ f9 1 f14"/>
                  <a:gd name="f17" fmla="*/ f10 1 f14"/>
                  <a:gd name="f18" fmla="*/ f9 1 f15"/>
                  <a:gd name="f19" fmla="*/ f11 1 f15"/>
                  <a:gd name="f20" fmla="*/ f16 f7 1"/>
                  <a:gd name="f21" fmla="*/ f17 f7 1"/>
                  <a:gd name="f22" fmla="*/ f19 f8 1"/>
                  <a:gd name="f23" fmla="*/ f18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0" t="f23" r="f21" b="f22"/>
                <a:pathLst>
                  <a:path w="2490" h="1230">
                    <a:moveTo>
                      <a:pt x="f5" y="f6"/>
                    </a:moveTo>
                    <a:lnTo>
                      <a:pt x="f6" y="f5"/>
                    </a:lnTo>
                    <a:lnTo>
                      <a:pt x="f3" y="f5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2" name="Google Shape;10254;p74">
                <a:extLst>
                  <a:ext uri="{FF2B5EF4-FFF2-40B4-BE49-F238E27FC236}">
                    <a16:creationId xmlns:a16="http://schemas.microsoft.com/office/drawing/2014/main" id="{6B602EEE-AB76-5B79-B7D9-AC9CFC4493FE}"/>
                  </a:ext>
                </a:extLst>
              </p:cNvPr>
              <p:cNvSpPr/>
              <p:nvPr/>
            </p:nvSpPr>
            <p:spPr>
              <a:xfrm>
                <a:off x="9537292" y="3018013"/>
                <a:ext cx="147209" cy="19252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3404"/>
                  <a:gd name="f5" fmla="val 1072"/>
                  <a:gd name="f6" fmla="val 1"/>
                  <a:gd name="f7" fmla="val 411"/>
                  <a:gd name="f8" fmla="val 599"/>
                  <a:gd name="f9" fmla="val 1419"/>
                  <a:gd name="f10" fmla="val 2332"/>
                  <a:gd name="f11" fmla="val 3403"/>
                  <a:gd name="f12" fmla="val 883"/>
                  <a:gd name="f13" fmla="val 2773"/>
                  <a:gd name="f14" fmla="val 1513"/>
                  <a:gd name="f15" fmla="val 2143"/>
                  <a:gd name="f16" fmla="val 568"/>
                  <a:gd name="f17" fmla="val 1576"/>
                  <a:gd name="f18" fmla="val 316"/>
                  <a:gd name="f19" fmla="*/ f0 1 2774"/>
                  <a:gd name="f20" fmla="*/ f1 1 3404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74"/>
                  <a:gd name="f27" fmla="*/ f24 1 3404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74" h="3404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lnTo>
                      <a:pt x="f12" y="f11"/>
                    </a:lnTo>
                    <a:lnTo>
                      <a:pt x="f13" y="f14"/>
                    </a:lnTo>
                    <a:lnTo>
                      <a:pt x="f13" y="f8"/>
                    </a:lnTo>
                    <a:cubicBezTo>
                      <a:pt x="f15" y="f16"/>
                      <a:pt x="f17" y="f18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3" name="Google Shape;10255;p74">
                <a:extLst>
                  <a:ext uri="{FF2B5EF4-FFF2-40B4-BE49-F238E27FC236}">
                    <a16:creationId xmlns:a16="http://schemas.microsoft.com/office/drawing/2014/main" id="{41CD3DE3-C7CF-CEF7-6A23-D4E20754D0E6}"/>
                  </a:ext>
                </a:extLst>
              </p:cNvPr>
              <p:cNvSpPr/>
              <p:nvPr/>
            </p:nvSpPr>
            <p:spPr>
              <a:xfrm>
                <a:off x="9500515" y="3249686"/>
                <a:ext cx="406350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725"/>
                  <a:gd name="f6" fmla="val 1"/>
                  <a:gd name="f7" fmla="val 316"/>
                  <a:gd name="f8" fmla="val 1103"/>
                  <a:gd name="f9" fmla="val 1418"/>
                  <a:gd name="f10" fmla="val 6932"/>
                  <a:gd name="f11" fmla="val 7341"/>
                  <a:gd name="f12" fmla="val 7594"/>
                  <a:gd name="f13" fmla="val 7278"/>
                  <a:gd name="f14" fmla="*/ f0 1 7657"/>
                  <a:gd name="f15" fmla="*/ f1 1 1419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7657"/>
                  <a:gd name="f22" fmla="*/ f19 1 1419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7657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9"/>
                      <a:pt x="f5" y="f9"/>
                    </a:cubicBezTo>
                    <a:lnTo>
                      <a:pt x="f10" y="f9"/>
                    </a:lnTo>
                    <a:cubicBezTo>
                      <a:pt x="f11" y="f9"/>
                      <a:pt x="f3" y="f8"/>
                      <a:pt x="f3" y="f5"/>
                    </a:cubicBezTo>
                    <a:cubicBezTo>
                      <a:pt x="f12" y="f7"/>
                      <a:pt x="f13" y="f6"/>
                      <a:pt x="f10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4" name="Google Shape;10256;p74">
                <a:extLst>
                  <a:ext uri="{FF2B5EF4-FFF2-40B4-BE49-F238E27FC236}">
                    <a16:creationId xmlns:a16="http://schemas.microsoft.com/office/drawing/2014/main" id="{2141B78B-9B37-F9E1-29BD-2C5AEB34114B}"/>
                  </a:ext>
                </a:extLst>
              </p:cNvPr>
              <p:cNvSpPr/>
              <p:nvPr/>
            </p:nvSpPr>
            <p:spPr>
              <a:xfrm>
                <a:off x="9500515" y="2659879"/>
                <a:ext cx="406350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725"/>
                  <a:gd name="f6" fmla="val 316"/>
                  <a:gd name="f7" fmla="val 1"/>
                  <a:gd name="f8" fmla="val 315"/>
                  <a:gd name="f9" fmla="val 1103"/>
                  <a:gd name="f10" fmla="val 1418"/>
                  <a:gd name="f11" fmla="val 6932"/>
                  <a:gd name="f12" fmla="val 7341"/>
                  <a:gd name="f13" fmla="val 7594"/>
                  <a:gd name="f14" fmla="val 284"/>
                  <a:gd name="f15" fmla="val 7278"/>
                  <a:gd name="f16" fmla="*/ f0 1 7657"/>
                  <a:gd name="f17" fmla="*/ f1 1 141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7657"/>
                  <a:gd name="f24" fmla="*/ f21 1 141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7657" h="1419">
                    <a:moveTo>
                      <a:pt x="f5" y="f2"/>
                    </a:moveTo>
                    <a:cubicBezTo>
                      <a:pt x="f6" y="f2"/>
                      <a:pt x="f7" y="f8"/>
                      <a:pt x="f7" y="f5"/>
                    </a:cubicBezTo>
                    <a:cubicBezTo>
                      <a:pt x="f7" y="f9"/>
                      <a:pt x="f6" y="f10"/>
                      <a:pt x="f5" y="f10"/>
                    </a:cubicBezTo>
                    <a:lnTo>
                      <a:pt x="f11" y="f10"/>
                    </a:lnTo>
                    <a:cubicBezTo>
                      <a:pt x="f12" y="f10"/>
                      <a:pt x="f3" y="f9"/>
                      <a:pt x="f3" y="f5"/>
                    </a:cubicBezTo>
                    <a:cubicBezTo>
                      <a:pt x="f13" y="f14"/>
                      <a:pt x="f15" y="f2"/>
                      <a:pt x="f11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5" name="Google Shape;10257;p74">
                <a:extLst>
                  <a:ext uri="{FF2B5EF4-FFF2-40B4-BE49-F238E27FC236}">
                    <a16:creationId xmlns:a16="http://schemas.microsoft.com/office/drawing/2014/main" id="{05B2752C-F31F-67BC-D1A2-65CF18179990}"/>
                  </a:ext>
                </a:extLst>
              </p:cNvPr>
              <p:cNvSpPr/>
              <p:nvPr/>
            </p:nvSpPr>
            <p:spPr>
              <a:xfrm>
                <a:off x="9538984" y="2775716"/>
                <a:ext cx="329394" cy="806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07"/>
                  <a:gd name="f4" fmla="val 1426"/>
                  <a:gd name="f5" fmla="val 441"/>
                  <a:gd name="f6" fmla="val 568"/>
                  <a:gd name="f7" fmla="val 788"/>
                  <a:gd name="f8" fmla="val 1355"/>
                  <a:gd name="f9" fmla="val 1213"/>
                  <a:gd name="f10" fmla="val 2237"/>
                  <a:gd name="f11" fmla="val 3112"/>
                  <a:gd name="f12" fmla="val 3986"/>
                  <a:gd name="f13" fmla="val 4852"/>
                  <a:gd name="f14" fmla="val 5608"/>
                  <a:gd name="f15" fmla="*/ f0 1 6207"/>
                  <a:gd name="f16" fmla="*/ f1 1 1426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6207"/>
                  <a:gd name="f23" fmla="*/ f20 1 1426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6207" h="1426">
                    <a:moveTo>
                      <a:pt x="f2" y="f2"/>
                    </a:moveTo>
                    <a:lnTo>
                      <a:pt x="f2" y="f5"/>
                    </a:lnTo>
                    <a:lnTo>
                      <a:pt x="f6" y="f7"/>
                    </a:lnTo>
                    <a:cubicBezTo>
                      <a:pt x="f8" y="f9"/>
                      <a:pt x="f10" y="f4"/>
                      <a:pt x="f11" y="f4"/>
                    </a:cubicBezTo>
                    <a:cubicBezTo>
                      <a:pt x="f12" y="f4"/>
                      <a:pt x="f13" y="f9"/>
                      <a:pt x="f14" y="f7"/>
                    </a:cubicBezTo>
                    <a:lnTo>
                      <a:pt x="f3" y="f5"/>
                    </a:ln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6" name="Google Shape;10258;p74">
                <a:extLst>
                  <a:ext uri="{FF2B5EF4-FFF2-40B4-BE49-F238E27FC236}">
                    <a16:creationId xmlns:a16="http://schemas.microsoft.com/office/drawing/2014/main" id="{AFB5B384-7AED-E8ED-C60C-393988CB9B9F}"/>
                  </a:ext>
                </a:extLst>
              </p:cNvPr>
              <p:cNvSpPr/>
              <p:nvPr/>
            </p:nvSpPr>
            <p:spPr>
              <a:xfrm>
                <a:off x="9535646" y="2846975"/>
                <a:ext cx="331095" cy="16752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39"/>
                  <a:gd name="f4" fmla="val 2962"/>
                  <a:gd name="f5" fmla="val 126"/>
                  <a:gd name="f6" fmla="val 1607"/>
                  <a:gd name="f7" fmla="val 1481"/>
                  <a:gd name="f8" fmla="val 3119"/>
                  <a:gd name="f9" fmla="val 4758"/>
                  <a:gd name="f10" fmla="val 6112"/>
                  <a:gd name="f11" fmla="val 6238"/>
                  <a:gd name="f12" fmla="val 5986"/>
                  <a:gd name="f13" fmla="val 5136"/>
                  <a:gd name="f14" fmla="val 631"/>
                  <a:gd name="f15" fmla="val 4096"/>
                  <a:gd name="f16" fmla="val 883"/>
                  <a:gd name="f17" fmla="val 2143"/>
                  <a:gd name="f18" fmla="val 1166"/>
                  <a:gd name="f19" fmla="val 252"/>
                  <a:gd name="f20" fmla="*/ f0 1 6239"/>
                  <a:gd name="f21" fmla="*/ f1 1 2962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6239"/>
                  <a:gd name="f28" fmla="*/ f25 1 2962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6239" h="2962">
                    <a:moveTo>
                      <a:pt x="f2" y="f2"/>
                    </a:moveTo>
                    <a:cubicBezTo>
                      <a:pt x="f5" y="f6"/>
                      <a:pt x="f7" y="f4"/>
                      <a:pt x="f8" y="f4"/>
                    </a:cubicBezTo>
                    <a:cubicBezTo>
                      <a:pt x="f9" y="f4"/>
                      <a:pt x="f10" y="f6"/>
                      <a:pt x="f11" y="f2"/>
                    </a:cubicBezTo>
                    <a:lnTo>
                      <a:pt x="f11" y="f2"/>
                    </a:lnTo>
                    <a:lnTo>
                      <a:pt x="f12" y="f5"/>
                    </a:lnTo>
                    <a:cubicBezTo>
                      <a:pt x="f13" y="f14"/>
                      <a:pt x="f15" y="f16"/>
                      <a:pt x="f8" y="f16"/>
                    </a:cubicBezTo>
                    <a:cubicBezTo>
                      <a:pt x="f17" y="f16"/>
                      <a:pt x="f18" y="f14"/>
                      <a:pt x="f19" y="f5"/>
                    </a:cubicBezTo>
                    <a:lnTo>
                      <a:pt x="f2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67" name="Google Shape;10297;p74">
              <a:extLst>
                <a:ext uri="{FF2B5EF4-FFF2-40B4-BE49-F238E27FC236}">
                  <a16:creationId xmlns:a16="http://schemas.microsoft.com/office/drawing/2014/main" id="{BEBE9C59-C20A-1C56-8479-419FF3A38138}"/>
                </a:ext>
              </a:extLst>
            </p:cNvPr>
            <p:cNvGrpSpPr/>
            <p:nvPr/>
          </p:nvGrpSpPr>
          <p:grpSpPr>
            <a:xfrm>
              <a:off x="6018196" y="2642094"/>
              <a:ext cx="627004" cy="666496"/>
              <a:chOff x="6018196" y="2642094"/>
              <a:chExt cx="627004" cy="666496"/>
            </a:xfrm>
          </p:grpSpPr>
          <p:sp>
            <p:nvSpPr>
              <p:cNvPr id="168" name="Google Shape;10298;p74">
                <a:extLst>
                  <a:ext uri="{FF2B5EF4-FFF2-40B4-BE49-F238E27FC236}">
                    <a16:creationId xmlns:a16="http://schemas.microsoft.com/office/drawing/2014/main" id="{1E90AE19-9C4E-17FF-053E-07E0163FEB72}"/>
                  </a:ext>
                </a:extLst>
              </p:cNvPr>
              <p:cNvSpPr/>
              <p:nvPr/>
            </p:nvSpPr>
            <p:spPr>
              <a:xfrm>
                <a:off x="6161958" y="2994906"/>
                <a:ext cx="75300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5"/>
                  <a:gd name="f5" fmla="val 1"/>
                  <a:gd name="f6" fmla="val 316"/>
                  <a:gd name="f7" fmla="val 694"/>
                  <a:gd name="f8" fmla="val 64"/>
                  <a:gd name="f9" fmla="val 1103"/>
                  <a:gd name="f10" fmla="val 1418"/>
                  <a:gd name="f11" fmla="*/ f0 1 1419"/>
                  <a:gd name="f12" fmla="*/ f1 1 1419"/>
                  <a:gd name="f13" fmla="val f2"/>
                  <a:gd name="f14" fmla="val f3"/>
                  <a:gd name="f15" fmla="+- f14 0 f13"/>
                  <a:gd name="f16" fmla="*/ f15 1 1419"/>
                  <a:gd name="f17" fmla="*/ f13 1 f16"/>
                  <a:gd name="f18" fmla="*/ f14 1 f16"/>
                  <a:gd name="f19" fmla="*/ f17 f11 1"/>
                  <a:gd name="f20" fmla="*/ f18 f11 1"/>
                  <a:gd name="f21" fmla="*/ f18 f12 1"/>
                  <a:gd name="f22" fmla="*/ f1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9" t="f22" r="f20" b="f21"/>
                <a:pathLst>
                  <a:path w="1419" h="1419">
                    <a:moveTo>
                      <a:pt x="f4" y="f5"/>
                    </a:moveTo>
                    <a:cubicBezTo>
                      <a:pt x="f6" y="f5"/>
                      <a:pt x="f5" y="f6"/>
                      <a:pt x="f5" y="f7"/>
                    </a:cubicBezTo>
                    <a:cubicBezTo>
                      <a:pt x="f8" y="f9"/>
                      <a:pt x="f6" y="f10"/>
                      <a:pt x="f4" y="f10"/>
                    </a:cubicBezTo>
                    <a:cubicBezTo>
                      <a:pt x="f9" y="f10"/>
                      <a:pt x="f10" y="f9"/>
                      <a:pt x="f10" y="f7"/>
                    </a:cubicBezTo>
                    <a:cubicBezTo>
                      <a:pt x="f10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9" name="Google Shape;10299;p74">
                <a:extLst>
                  <a:ext uri="{FF2B5EF4-FFF2-40B4-BE49-F238E27FC236}">
                    <a16:creationId xmlns:a16="http://schemas.microsoft.com/office/drawing/2014/main" id="{760D4C49-C73F-DDDB-7605-8F6789B10613}"/>
                  </a:ext>
                </a:extLst>
              </p:cNvPr>
              <p:cNvSpPr/>
              <p:nvPr/>
            </p:nvSpPr>
            <p:spPr>
              <a:xfrm>
                <a:off x="6126827" y="3114309"/>
                <a:ext cx="147209" cy="784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1387"/>
                  <a:gd name="f5" fmla="val 631"/>
                  <a:gd name="f6" fmla="val 1"/>
                  <a:gd name="f7" fmla="val 630"/>
                  <a:gd name="f8" fmla="val 2773"/>
                  <a:gd name="f9" fmla="val 2175"/>
                  <a:gd name="f10" fmla="*/ f0 1 2774"/>
                  <a:gd name="f11" fmla="*/ f1 1 1387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2774"/>
                  <a:gd name="f18" fmla="*/ f15 1 1387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2774" h="1387">
                    <a:moveTo>
                      <a:pt x="f4" y="f2"/>
                    </a:moveTo>
                    <a:cubicBezTo>
                      <a:pt x="f5" y="f2"/>
                      <a:pt x="f6" y="f7"/>
                      <a:pt x="f6" y="f4"/>
                    </a:cubicBezTo>
                    <a:lnTo>
                      <a:pt x="f8" y="f4"/>
                    </a:lnTo>
                    <a:cubicBezTo>
                      <a:pt x="f8" y="f7"/>
                      <a:pt x="f9" y="f2"/>
                      <a:pt x="f4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0" name="Google Shape;10300;p74">
                <a:extLst>
                  <a:ext uri="{FF2B5EF4-FFF2-40B4-BE49-F238E27FC236}">
                    <a16:creationId xmlns:a16="http://schemas.microsoft.com/office/drawing/2014/main" id="{7DD5A802-37FE-7202-5444-A1FE8C7D5489}"/>
                  </a:ext>
                </a:extLst>
              </p:cNvPr>
              <p:cNvSpPr/>
              <p:nvPr/>
            </p:nvSpPr>
            <p:spPr>
              <a:xfrm>
                <a:off x="6018196" y="2879079"/>
                <a:ext cx="627004" cy="42951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15"/>
                  <a:gd name="f4" fmla="val 7594"/>
                  <a:gd name="f5" fmla="val 10050"/>
                  <a:gd name="f6" fmla="val 2080"/>
                  <a:gd name="f7" fmla="val 10239"/>
                  <a:gd name="f8" fmla="val 10397"/>
                  <a:gd name="f9" fmla="val 2238"/>
                  <a:gd name="f10" fmla="val 2427"/>
                  <a:gd name="f11" fmla="val 2616"/>
                  <a:gd name="f12" fmla="val 2773"/>
                  <a:gd name="f13" fmla="val 6553"/>
                  <a:gd name="f14" fmla="val 6333"/>
                  <a:gd name="f15" fmla="val 6175"/>
                  <a:gd name="f16" fmla="val 3466"/>
                  <a:gd name="f17" fmla="val 3624"/>
                  <a:gd name="f18" fmla="val 3813"/>
                  <a:gd name="f19" fmla="val 4002"/>
                  <a:gd name="f20" fmla="val 4159"/>
                  <a:gd name="f21" fmla="val 4821"/>
                  <a:gd name="f22" fmla="val 4978"/>
                  <a:gd name="f23" fmla="val 5199"/>
                  <a:gd name="f24" fmla="val 5388"/>
                  <a:gd name="f25" fmla="val 5546"/>
                  <a:gd name="f26" fmla="val 3403"/>
                  <a:gd name="f27" fmla="val 1418"/>
                  <a:gd name="f28" fmla="val 4127"/>
                  <a:gd name="f29" fmla="val 4757"/>
                  <a:gd name="f30" fmla="val 2049"/>
                  <a:gd name="f31" fmla="val 3151"/>
                  <a:gd name="f32" fmla="val 4600"/>
                  <a:gd name="f33" fmla="val 3498"/>
                  <a:gd name="f34" fmla="val 4379"/>
                  <a:gd name="f35" fmla="val 3718"/>
                  <a:gd name="f36" fmla="val 5009"/>
                  <a:gd name="f37" fmla="val 4065"/>
                  <a:gd name="f38" fmla="val 5451"/>
                  <a:gd name="f39" fmla="val 4758"/>
                  <a:gd name="f40" fmla="val 5892"/>
                  <a:gd name="f41" fmla="val 5514"/>
                  <a:gd name="f42" fmla="val 6081"/>
                  <a:gd name="f43" fmla="val 5356"/>
                  <a:gd name="f44" fmla="val 6239"/>
                  <a:gd name="f45" fmla="val 5167"/>
                  <a:gd name="f46" fmla="val 1701"/>
                  <a:gd name="f47" fmla="val 1512"/>
                  <a:gd name="f48" fmla="val 1355"/>
                  <a:gd name="f49" fmla="val 1764"/>
                  <a:gd name="f50" fmla="val 4096"/>
                  <a:gd name="f51" fmla="val 2395"/>
                  <a:gd name="f52" fmla="val 2174"/>
                  <a:gd name="f53" fmla="val 2016"/>
                  <a:gd name="f54" fmla="val 2647"/>
                  <a:gd name="f55" fmla="val 1040"/>
                  <a:gd name="f56" fmla="val 1"/>
                  <a:gd name="f57" fmla="val 441"/>
                  <a:gd name="f58" fmla="val 473"/>
                  <a:gd name="f59" fmla="val 1009"/>
                  <a:gd name="f60" fmla="val 6554"/>
                  <a:gd name="f61" fmla="val 7152"/>
                  <a:gd name="f62" fmla="val 7593"/>
                  <a:gd name="f63" fmla="val 10806"/>
                  <a:gd name="f64" fmla="val 11373"/>
                  <a:gd name="f65" fmla="val 7121"/>
                  <a:gd name="f66" fmla="val 11783"/>
                  <a:gd name="f67" fmla="val 11310"/>
                  <a:gd name="f68" fmla="val 10743"/>
                  <a:gd name="f69" fmla="val 347"/>
                  <a:gd name="f70" fmla="val 946"/>
                  <a:gd name="f71" fmla="val 7120"/>
                  <a:gd name="f72" fmla="val 6585"/>
                  <a:gd name="f73" fmla="val 5198"/>
                  <a:gd name="f74" fmla="val 4190"/>
                  <a:gd name="f75" fmla="val 883"/>
                  <a:gd name="f76" fmla="*/ f0 1 11815"/>
                  <a:gd name="f77" fmla="*/ f1 1 7594"/>
                  <a:gd name="f78" fmla="val f2"/>
                  <a:gd name="f79" fmla="val f3"/>
                  <a:gd name="f80" fmla="val f4"/>
                  <a:gd name="f81" fmla="+- f80 0 f78"/>
                  <a:gd name="f82" fmla="+- f79 0 f78"/>
                  <a:gd name="f83" fmla="*/ f82 1 11815"/>
                  <a:gd name="f84" fmla="*/ f81 1 7594"/>
                  <a:gd name="f85" fmla="*/ f78 1 f83"/>
                  <a:gd name="f86" fmla="*/ f79 1 f83"/>
                  <a:gd name="f87" fmla="*/ f78 1 f84"/>
                  <a:gd name="f88" fmla="*/ f80 1 f84"/>
                  <a:gd name="f89" fmla="*/ f85 f76 1"/>
                  <a:gd name="f90" fmla="*/ f86 f76 1"/>
                  <a:gd name="f91" fmla="*/ f88 f77 1"/>
                  <a:gd name="f92" fmla="*/ f87 f7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9" t="f92" r="f90" b="f91"/>
                <a:pathLst>
                  <a:path w="11815" h="759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5" y="f16"/>
                    </a:moveTo>
                    <a:cubicBezTo>
                      <a:pt x="f7" y="f16"/>
                      <a:pt x="f8" y="f17"/>
                      <a:pt x="f8" y="f18"/>
                    </a:cubicBezTo>
                    <a:cubicBezTo>
                      <a:pt x="f8" y="f19"/>
                      <a:pt x="f7" y="f20"/>
                      <a:pt x="f5" y="f20"/>
                    </a:cubicBezTo>
                    <a:lnTo>
                      <a:pt x="f13" y="f20"/>
                    </a:lnTo>
                    <a:cubicBezTo>
                      <a:pt x="f14" y="f20"/>
                      <a:pt x="f15" y="f19"/>
                      <a:pt x="f15" y="f18"/>
                    </a:cubicBezTo>
                    <a:cubicBezTo>
                      <a:pt x="f15" y="f17"/>
                      <a:pt x="f14" y="f16"/>
                      <a:pt x="f13" y="f16"/>
                    </a:cubicBezTo>
                    <a:close/>
                    <a:moveTo>
                      <a:pt x="f5" y="f21"/>
                    </a:moveTo>
                    <a:cubicBezTo>
                      <a:pt x="f7" y="f21"/>
                      <a:pt x="f8" y="f22"/>
                      <a:pt x="f8" y="f23"/>
                    </a:cubicBezTo>
                    <a:cubicBezTo>
                      <a:pt x="f8" y="f24"/>
                      <a:pt x="f7" y="f25"/>
                      <a:pt x="f5" y="f25"/>
                    </a:cubicBezTo>
                    <a:lnTo>
                      <a:pt x="f13" y="f25"/>
                    </a:lnTo>
                    <a:cubicBezTo>
                      <a:pt x="f14" y="f25"/>
                      <a:pt x="f15" y="f24"/>
                      <a:pt x="f15" y="f23"/>
                    </a:cubicBezTo>
                    <a:cubicBezTo>
                      <a:pt x="f15" y="f22"/>
                      <a:pt x="f14" y="f21"/>
                      <a:pt x="f13" y="f21"/>
                    </a:cubicBezTo>
                    <a:close/>
                    <a:moveTo>
                      <a:pt x="f26" y="f27"/>
                    </a:moveTo>
                    <a:cubicBezTo>
                      <a:pt x="f28" y="f27"/>
                      <a:pt x="f29" y="f30"/>
                      <a:pt x="f29" y="f12"/>
                    </a:cubicBezTo>
                    <a:cubicBezTo>
                      <a:pt x="f29" y="f31"/>
                      <a:pt x="f32" y="f33"/>
                      <a:pt x="f34" y="f35"/>
                    </a:cubicBezTo>
                    <a:cubicBezTo>
                      <a:pt x="f36" y="f37"/>
                      <a:pt x="f38" y="f39"/>
                      <a:pt x="f38" y="f25"/>
                    </a:cubicBezTo>
                    <a:lnTo>
                      <a:pt x="f38" y="f40"/>
                    </a:lnTo>
                    <a:lnTo>
                      <a:pt x="f41" y="f40"/>
                    </a:lnTo>
                    <a:cubicBezTo>
                      <a:pt x="f41" y="f42"/>
                      <a:pt x="f43" y="f44"/>
                      <a:pt x="f45" y="f44"/>
                    </a:cubicBezTo>
                    <a:lnTo>
                      <a:pt x="f46" y="f44"/>
                    </a:lnTo>
                    <a:cubicBezTo>
                      <a:pt x="f47" y="f44"/>
                      <a:pt x="f48" y="f42"/>
                      <a:pt x="f48" y="f40"/>
                    </a:cubicBezTo>
                    <a:lnTo>
                      <a:pt x="f48" y="f25"/>
                    </a:lnTo>
                    <a:cubicBezTo>
                      <a:pt x="f48" y="f39"/>
                      <a:pt x="f49" y="f50"/>
                      <a:pt x="f51" y="f35"/>
                    </a:cubicBezTo>
                    <a:cubicBezTo>
                      <a:pt x="f52" y="f33"/>
                      <a:pt x="f53" y="f31"/>
                      <a:pt x="f53" y="f12"/>
                    </a:cubicBezTo>
                    <a:cubicBezTo>
                      <a:pt x="f53" y="f30"/>
                      <a:pt x="f54" y="f27"/>
                      <a:pt x="f26" y="f27"/>
                    </a:cubicBezTo>
                    <a:close/>
                    <a:moveTo>
                      <a:pt x="f55" y="f56"/>
                    </a:moveTo>
                    <a:cubicBezTo>
                      <a:pt x="f57" y="f56"/>
                      <a:pt x="f2" y="f58"/>
                      <a:pt x="f2" y="f59"/>
                    </a:cubicBezTo>
                    <a:lnTo>
                      <a:pt x="f2" y="f60"/>
                    </a:lnTo>
                    <a:cubicBezTo>
                      <a:pt x="f2" y="f61"/>
                      <a:pt x="f58" y="f62"/>
                      <a:pt x="f55" y="f62"/>
                    </a:cubicBezTo>
                    <a:lnTo>
                      <a:pt x="f63" y="f62"/>
                    </a:lnTo>
                    <a:cubicBezTo>
                      <a:pt x="f64" y="f62"/>
                      <a:pt x="f3" y="f65"/>
                      <a:pt x="f3" y="f60"/>
                    </a:cubicBezTo>
                    <a:lnTo>
                      <a:pt x="f3" y="f59"/>
                    </a:lnTo>
                    <a:cubicBezTo>
                      <a:pt x="f66" y="f58"/>
                      <a:pt x="f67" y="f56"/>
                      <a:pt x="f68" y="f56"/>
                    </a:cubicBezTo>
                    <a:lnTo>
                      <a:pt x="f62" y="f56"/>
                    </a:lnTo>
                    <a:lnTo>
                      <a:pt x="f62" y="f69"/>
                    </a:lnTo>
                    <a:cubicBezTo>
                      <a:pt x="f62" y="f70"/>
                      <a:pt x="f71" y="f48"/>
                      <a:pt x="f72" y="f48"/>
                    </a:cubicBezTo>
                    <a:lnTo>
                      <a:pt x="f73" y="f48"/>
                    </a:lnTo>
                    <a:cubicBezTo>
                      <a:pt x="f32" y="f48"/>
                      <a:pt x="f74" y="f75"/>
                      <a:pt x="f74" y="f69"/>
                    </a:cubicBezTo>
                    <a:lnTo>
                      <a:pt x="f74" y="f5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1" name="Google Shape;10301;p74">
                <a:extLst>
                  <a:ext uri="{FF2B5EF4-FFF2-40B4-BE49-F238E27FC236}">
                    <a16:creationId xmlns:a16="http://schemas.microsoft.com/office/drawing/2014/main" id="{5E354B20-560C-DED1-49F9-DE02AA5E8116}"/>
                  </a:ext>
                </a:extLst>
              </p:cNvPr>
              <p:cNvSpPr/>
              <p:nvPr/>
            </p:nvSpPr>
            <p:spPr>
              <a:xfrm>
                <a:off x="6200436" y="2759677"/>
                <a:ext cx="259186" cy="15864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2805"/>
                  <a:gd name="f5" fmla="val 693"/>
                  <a:gd name="f6" fmla="val 1"/>
                  <a:gd name="f7" fmla="val 315"/>
                  <a:gd name="f8" fmla="val 316"/>
                  <a:gd name="f9" fmla="val 725"/>
                  <a:gd name="f10" fmla="val 1104"/>
                  <a:gd name="f11" fmla="val 1419"/>
                  <a:gd name="f12" fmla="val 1418"/>
                  <a:gd name="f13" fmla="val 2458"/>
                  <a:gd name="f14" fmla="val 1386"/>
                  <a:gd name="f15" fmla="val 2647"/>
                  <a:gd name="f16" fmla="val 1544"/>
                  <a:gd name="f17" fmla="val 1733"/>
                  <a:gd name="f18" fmla="val 3119"/>
                  <a:gd name="f19" fmla="val 3308"/>
                  <a:gd name="f20" fmla="val 3466"/>
                  <a:gd name="f21" fmla="val 4159"/>
                  <a:gd name="f22" fmla="val 4568"/>
                  <a:gd name="f23" fmla="val 4883"/>
                  <a:gd name="f24" fmla="*/ f0 1 4884"/>
                  <a:gd name="f25" fmla="*/ f1 1 2805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4884"/>
                  <a:gd name="f32" fmla="*/ f29 1 2805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4884" h="2805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7" y="f11"/>
                      <a:pt x="f5" y="f11"/>
                    </a:cubicBezTo>
                    <a:lnTo>
                      <a:pt x="f12" y="f11"/>
                    </a:lnTo>
                    <a:lnTo>
                      <a:pt x="f12" y="f13"/>
                    </a:lnTo>
                    <a:cubicBezTo>
                      <a:pt x="f14" y="f15"/>
                      <a:pt x="f16" y="f4"/>
                      <a:pt x="f17" y="f4"/>
                    </a:cubicBezTo>
                    <a:lnTo>
                      <a:pt x="f18" y="f4"/>
                    </a:lnTo>
                    <a:cubicBezTo>
                      <a:pt x="f19" y="f4"/>
                      <a:pt x="f20" y="f15"/>
                      <a:pt x="f20" y="f13"/>
                    </a:cubicBezTo>
                    <a:lnTo>
                      <a:pt x="f20" y="f11"/>
                    </a:lnTo>
                    <a:lnTo>
                      <a:pt x="f21" y="f11"/>
                    </a:lnTo>
                    <a:cubicBezTo>
                      <a:pt x="f22" y="f11"/>
                      <a:pt x="f23" y="f10"/>
                      <a:pt x="f23" y="f9"/>
                    </a:cubicBezTo>
                    <a:cubicBezTo>
                      <a:pt x="f23" y="f8"/>
                      <a:pt x="f22" y="f6"/>
                      <a:pt x="f21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2" name="Google Shape;10302;p74">
                <a:extLst>
                  <a:ext uri="{FF2B5EF4-FFF2-40B4-BE49-F238E27FC236}">
                    <a16:creationId xmlns:a16="http://schemas.microsoft.com/office/drawing/2014/main" id="{4DED0AE2-A5AF-419E-16DA-CEB040EDE959}"/>
                  </a:ext>
                </a:extLst>
              </p:cNvPr>
              <p:cNvSpPr/>
              <p:nvPr/>
            </p:nvSpPr>
            <p:spPr>
              <a:xfrm>
                <a:off x="6237213" y="2642094"/>
                <a:ext cx="183931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1419"/>
                  <a:gd name="f5" fmla="val 378"/>
                  <a:gd name="f6" fmla="val 1"/>
                  <a:gd name="f7" fmla="val 158"/>
                  <a:gd name="f8" fmla="val 347"/>
                  <a:gd name="f9" fmla="val 1418"/>
                  <a:gd name="f10" fmla="val 3308"/>
                  <a:gd name="f11" fmla="val 3119"/>
                  <a:gd name="f12" fmla="*/ f0 1 3466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3466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3466" h="1419">
                    <a:moveTo>
                      <a:pt x="f5" y="f6"/>
                    </a:moveTo>
                    <a:cubicBezTo>
                      <a:pt x="f7" y="f6"/>
                      <a:pt x="f2" y="f7"/>
                      <a:pt x="f2" y="f8"/>
                    </a:cubicBezTo>
                    <a:lnTo>
                      <a:pt x="f2" y="f9"/>
                    </a:lnTo>
                    <a:lnTo>
                      <a:pt x="f3" y="f9"/>
                    </a:lnTo>
                    <a:lnTo>
                      <a:pt x="f3" y="f8"/>
                    </a:lnTo>
                    <a:cubicBezTo>
                      <a:pt x="f3" y="f7"/>
                      <a:pt x="f10" y="f6"/>
                      <a:pt x="f11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73" name="Google Shape;10352;p74">
              <a:extLst>
                <a:ext uri="{FF2B5EF4-FFF2-40B4-BE49-F238E27FC236}">
                  <a16:creationId xmlns:a16="http://schemas.microsoft.com/office/drawing/2014/main" id="{CBD7CC51-7E2E-A599-DDBA-1653812457F9}"/>
                </a:ext>
              </a:extLst>
            </p:cNvPr>
            <p:cNvGrpSpPr/>
            <p:nvPr/>
          </p:nvGrpSpPr>
          <p:grpSpPr>
            <a:xfrm>
              <a:off x="6911053" y="2653396"/>
              <a:ext cx="628704" cy="672441"/>
              <a:chOff x="6911053" y="2653396"/>
              <a:chExt cx="628704" cy="672441"/>
            </a:xfrm>
          </p:grpSpPr>
          <p:sp>
            <p:nvSpPr>
              <p:cNvPr id="174" name="Google Shape;10353;p74">
                <a:extLst>
                  <a:ext uri="{FF2B5EF4-FFF2-40B4-BE49-F238E27FC236}">
                    <a16:creationId xmlns:a16="http://schemas.microsoft.com/office/drawing/2014/main" id="{BC265F57-B986-9EB2-9A5A-30BB97D24145}"/>
                  </a:ext>
                </a:extLst>
              </p:cNvPr>
              <p:cNvSpPr/>
              <p:nvPr/>
            </p:nvSpPr>
            <p:spPr>
              <a:xfrm>
                <a:off x="7093293" y="2811085"/>
                <a:ext cx="259186" cy="2245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3971"/>
                  <a:gd name="f5" fmla="val 2426"/>
                  <a:gd name="f6" fmla="val 1"/>
                  <a:gd name="f7" fmla="val 1103"/>
                  <a:gd name="f8" fmla="val 1104"/>
                  <a:gd name="f9" fmla="val 2427"/>
                  <a:gd name="f10" fmla="val 3025"/>
                  <a:gd name="f11" fmla="val 190"/>
                  <a:gd name="f12" fmla="val 3530"/>
                  <a:gd name="f13" fmla="val 536"/>
                  <a:gd name="f14" fmla="val 820"/>
                  <a:gd name="f15" fmla="val 3624"/>
                  <a:gd name="f16" fmla="val 3309"/>
                  <a:gd name="f17" fmla="val 1481"/>
                  <a:gd name="f18" fmla="val 3057"/>
                  <a:gd name="f19" fmla="val 1261"/>
                  <a:gd name="f20" fmla="val 2805"/>
                  <a:gd name="f21" fmla="val 2458"/>
                  <a:gd name="f22" fmla="val 2112"/>
                  <a:gd name="f23" fmla="val 1356"/>
                  <a:gd name="f24" fmla="val 1733"/>
                  <a:gd name="f25" fmla="val 726"/>
                  <a:gd name="f26" fmla="val 2489"/>
                  <a:gd name="f27" fmla="val 3214"/>
                  <a:gd name="f28" fmla="val 3844"/>
                  <a:gd name="f29" fmla="val 3687"/>
                  <a:gd name="f30" fmla="val 3466"/>
                  <a:gd name="f31" fmla="val 3246"/>
                  <a:gd name="f32" fmla="val 4128"/>
                  <a:gd name="f33" fmla="val 3561"/>
                  <a:gd name="f34" fmla="val 4317"/>
                  <a:gd name="f35" fmla="val 4695"/>
                  <a:gd name="f36" fmla="val 3781"/>
                  <a:gd name="f37" fmla="*/ f0 1 4884"/>
                  <a:gd name="f38" fmla="*/ f1 1 3971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4884"/>
                  <a:gd name="f45" fmla="*/ f42 1 3971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4884" h="3971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11" y="f12"/>
                      <a:pt x="f13" y="f4"/>
                    </a:cubicBezTo>
                    <a:cubicBezTo>
                      <a:pt x="f14" y="f15"/>
                      <a:pt x="f7" y="f16"/>
                      <a:pt x="f17" y="f18"/>
                    </a:cubicBezTo>
                    <a:cubicBezTo>
                      <a:pt x="f19" y="f20"/>
                      <a:pt x="f7" y="f21"/>
                      <a:pt x="f7" y="f22"/>
                    </a:cubicBezTo>
                    <a:cubicBezTo>
                      <a:pt x="f7" y="f23"/>
                      <a:pt x="f24" y="f25"/>
                      <a:pt x="f26" y="f25"/>
                    </a:cubicBezTo>
                    <a:cubicBezTo>
                      <a:pt x="f27" y="f25"/>
                      <a:pt x="f28" y="f23"/>
                      <a:pt x="f28" y="f22"/>
                    </a:cubicBezTo>
                    <a:cubicBezTo>
                      <a:pt x="f28" y="f21"/>
                      <a:pt x="f29" y="f20"/>
                      <a:pt x="f30" y="f18"/>
                    </a:cubicBezTo>
                    <a:cubicBezTo>
                      <a:pt x="f28" y="f31"/>
                      <a:pt x="f32" y="f33"/>
                      <a:pt x="f34" y="f4"/>
                    </a:cubicBezTo>
                    <a:cubicBezTo>
                      <a:pt x="f35" y="f12"/>
                      <a:pt x="f3" y="f10"/>
                      <a:pt x="f3" y="f9"/>
                    </a:cubicBezTo>
                    <a:cubicBezTo>
                      <a:pt x="f3" y="f8"/>
                      <a:pt x="f36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5" name="Google Shape;10354;p74">
                <a:extLst>
                  <a:ext uri="{FF2B5EF4-FFF2-40B4-BE49-F238E27FC236}">
                    <a16:creationId xmlns:a16="http://schemas.microsoft.com/office/drawing/2014/main" id="{33DC99F3-EBBF-1A17-09CD-0B5FAEB441F7}"/>
                  </a:ext>
                </a:extLst>
              </p:cNvPr>
              <p:cNvSpPr/>
              <p:nvPr/>
            </p:nvSpPr>
            <p:spPr>
              <a:xfrm>
                <a:off x="7186900" y="2891287"/>
                <a:ext cx="75300" cy="802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5"/>
                  <a:gd name="f5" fmla="val 1"/>
                  <a:gd name="f6" fmla="val 316"/>
                  <a:gd name="f7" fmla="val 694"/>
                  <a:gd name="f8" fmla="val 1103"/>
                  <a:gd name="f9" fmla="val 1418"/>
                  <a:gd name="f10" fmla="*/ f0 1 1419"/>
                  <a:gd name="f11" fmla="*/ f1 1 1419"/>
                  <a:gd name="f12" fmla="val f2"/>
                  <a:gd name="f13" fmla="val f3"/>
                  <a:gd name="f14" fmla="+- f13 0 f12"/>
                  <a:gd name="f15" fmla="*/ f14 1 1419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1419" h="1419">
                    <a:moveTo>
                      <a:pt x="f4" y="f5"/>
                    </a:moveTo>
                    <a:cubicBezTo>
                      <a:pt x="f6" y="f5"/>
                      <a:pt x="f5" y="f6"/>
                      <a:pt x="f5" y="f7"/>
                    </a:cubicBezTo>
                    <a:cubicBezTo>
                      <a:pt x="f5" y="f8"/>
                      <a:pt x="f6" y="f9"/>
                      <a:pt x="f4" y="f9"/>
                    </a:cubicBezTo>
                    <a:cubicBezTo>
                      <a:pt x="f8" y="f9"/>
                      <a:pt x="f9" y="f8"/>
                      <a:pt x="f9" y="f7"/>
                    </a:cubicBezTo>
                    <a:cubicBezTo>
                      <a:pt x="f9" y="f6"/>
                      <a:pt x="f8" y="f5"/>
                      <a:pt x="f4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6" name="Google Shape;10355;p74">
                <a:extLst>
                  <a:ext uri="{FF2B5EF4-FFF2-40B4-BE49-F238E27FC236}">
                    <a16:creationId xmlns:a16="http://schemas.microsoft.com/office/drawing/2014/main" id="{5D807CD9-82A4-5579-F14A-F8F9DD9D1764}"/>
                  </a:ext>
                </a:extLst>
              </p:cNvPr>
              <p:cNvSpPr/>
              <p:nvPr/>
            </p:nvSpPr>
            <p:spPr>
              <a:xfrm>
                <a:off x="6949531" y="2653396"/>
                <a:ext cx="550112" cy="59076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366"/>
                  <a:gd name="f4" fmla="val 10445"/>
                  <a:gd name="f5" fmla="val 5198"/>
                  <a:gd name="f6" fmla="val 2159"/>
                  <a:gd name="f7" fmla="val 6931"/>
                  <a:gd name="f8" fmla="val 8286"/>
                  <a:gd name="f9" fmla="val 3514"/>
                  <a:gd name="f10" fmla="val 5246"/>
                  <a:gd name="f11" fmla="val 6916"/>
                  <a:gd name="f12" fmla="val 8365"/>
                  <a:gd name="f13" fmla="val 3340"/>
                  <a:gd name="f14" fmla="val 2079"/>
                  <a:gd name="f15" fmla="val 6822"/>
                  <a:gd name="f16" fmla="val 3497"/>
                  <a:gd name="f17" fmla="val 5167"/>
                  <a:gd name="f18" fmla="val 1"/>
                  <a:gd name="f19" fmla="val 5088"/>
                  <a:gd name="f20" fmla="val 5009"/>
                  <a:gd name="f21" fmla="val 17"/>
                  <a:gd name="f22" fmla="val 4946"/>
                  <a:gd name="f23" fmla="val 48"/>
                  <a:gd name="f24" fmla="val 4001"/>
                  <a:gd name="f25" fmla="val 836"/>
                  <a:gd name="f26" fmla="val 2773"/>
                  <a:gd name="f27" fmla="val 678"/>
                  <a:gd name="f28" fmla="val 2756"/>
                  <a:gd name="f29" fmla="val 675"/>
                  <a:gd name="f30" fmla="val 2739"/>
                  <a:gd name="f31" fmla="val 673"/>
                  <a:gd name="f32" fmla="val 2723"/>
                  <a:gd name="f33" fmla="val 2583"/>
                  <a:gd name="f34" fmla="val 2454"/>
                  <a:gd name="f35" fmla="val 786"/>
                  <a:gd name="f36" fmla="val 2426"/>
                  <a:gd name="f37" fmla="val 899"/>
                  <a:gd name="f38" fmla="val 1953"/>
                  <a:gd name="f39" fmla="val 2033"/>
                  <a:gd name="f40" fmla="val 819"/>
                  <a:gd name="f41" fmla="val 2505"/>
                  <a:gd name="f42" fmla="val 662"/>
                  <a:gd name="f43" fmla="val 2568"/>
                  <a:gd name="f44" fmla="val 567"/>
                  <a:gd name="f45" fmla="val 2694"/>
                  <a:gd name="f46" fmla="val 630"/>
                  <a:gd name="f47" fmla="val 2852"/>
                  <a:gd name="f48" fmla="val 788"/>
                  <a:gd name="f49" fmla="val 4081"/>
                  <a:gd name="f50" fmla="val 32"/>
                  <a:gd name="f51" fmla="val 5026"/>
                  <a:gd name="f52" fmla="val 5183"/>
                  <a:gd name="f53" fmla="val 5341"/>
                  <a:gd name="f54" fmla="val 63"/>
                  <a:gd name="f55" fmla="val 5467"/>
                  <a:gd name="f56" fmla="val 6381"/>
                  <a:gd name="f57" fmla="val 7609"/>
                  <a:gd name="f58" fmla="val 7767"/>
                  <a:gd name="f59" fmla="val 725"/>
                  <a:gd name="f60" fmla="val 7924"/>
                  <a:gd name="f61" fmla="val 851"/>
                  <a:gd name="f62" fmla="val 7956"/>
                  <a:gd name="f63" fmla="val 1985"/>
                  <a:gd name="f64" fmla="val 8428"/>
                  <a:gd name="f65" fmla="val 2457"/>
                  <a:gd name="f66" fmla="val 9594"/>
                  <a:gd name="f67" fmla="val 2536"/>
                  <a:gd name="f68" fmla="val 9725"/>
                  <a:gd name="f69" fmla="val 2637"/>
                  <a:gd name="f70" fmla="val 9791"/>
                  <a:gd name="f71" fmla="val 2741"/>
                  <a:gd name="f72" fmla="val 2762"/>
                  <a:gd name="f73" fmla="val 2783"/>
                  <a:gd name="f74" fmla="val 9788"/>
                  <a:gd name="f75" fmla="val 2804"/>
                  <a:gd name="f76" fmla="val 9783"/>
                  <a:gd name="f77" fmla="val 4033"/>
                  <a:gd name="f78" fmla="val 9626"/>
                  <a:gd name="f79" fmla="val 4978"/>
                  <a:gd name="f80" fmla="val 10382"/>
                  <a:gd name="f81" fmla="val 5072"/>
                  <a:gd name="f82" fmla="val 10413"/>
                  <a:gd name="f83" fmla="val 5104"/>
                  <a:gd name="f84" fmla="val 5261"/>
                  <a:gd name="f85" fmla="val 5324"/>
                  <a:gd name="f86" fmla="val 5387"/>
                  <a:gd name="f87" fmla="val 6333"/>
                  <a:gd name="f88" fmla="val 7530"/>
                  <a:gd name="f89" fmla="val 7687"/>
                  <a:gd name="f90" fmla="val 7876"/>
                  <a:gd name="f91" fmla="val 9689"/>
                  <a:gd name="f92" fmla="val 7908"/>
                  <a:gd name="f93" fmla="val 8380"/>
                  <a:gd name="f94" fmla="val 9515"/>
                  <a:gd name="f95" fmla="val 9672"/>
                  <a:gd name="f96" fmla="val 7893"/>
                  <a:gd name="f97" fmla="val 9735"/>
                  <a:gd name="f98" fmla="val 9704"/>
                  <a:gd name="f99" fmla="val 9546"/>
                  <a:gd name="f100" fmla="val 10302"/>
                  <a:gd name="f101" fmla="val 10365"/>
                  <a:gd name="f102" fmla="val 5120"/>
                  <a:gd name="f103" fmla="val 9641"/>
                  <a:gd name="f104" fmla="val 2537"/>
                  <a:gd name="f105" fmla="val 7826"/>
                  <a:gd name="f106" fmla="val 762"/>
                  <a:gd name="f107" fmla="val 7719"/>
                  <a:gd name="f108" fmla="val 672"/>
                  <a:gd name="f109" fmla="val 7589"/>
                  <a:gd name="f110" fmla="val 7570"/>
                  <a:gd name="f111" fmla="val 7550"/>
                  <a:gd name="f112" fmla="val 674"/>
                  <a:gd name="f113" fmla="*/ f0 1 10366"/>
                  <a:gd name="f114" fmla="*/ f1 1 10445"/>
                  <a:gd name="f115" fmla="val f2"/>
                  <a:gd name="f116" fmla="val f3"/>
                  <a:gd name="f117" fmla="val f4"/>
                  <a:gd name="f118" fmla="+- f117 0 f115"/>
                  <a:gd name="f119" fmla="+- f116 0 f115"/>
                  <a:gd name="f120" fmla="*/ f119 1 10366"/>
                  <a:gd name="f121" fmla="*/ f118 1 10445"/>
                  <a:gd name="f122" fmla="*/ f115 1 f120"/>
                  <a:gd name="f123" fmla="*/ f116 1 f120"/>
                  <a:gd name="f124" fmla="*/ f115 1 f121"/>
                  <a:gd name="f125" fmla="*/ f117 1 f121"/>
                  <a:gd name="f126" fmla="*/ f122 f113 1"/>
                  <a:gd name="f127" fmla="*/ f123 f113 1"/>
                  <a:gd name="f128" fmla="*/ f125 f114 1"/>
                  <a:gd name="f129" fmla="*/ f124 f1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26" t="f129" r="f127" b="f128"/>
                <a:pathLst>
                  <a:path w="10366" h="10445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9"/>
                      <a:pt x="f16" y="f6"/>
                      <a:pt x="f5" y="f6"/>
                    </a:cubicBezTo>
                    <a:close/>
                    <a:moveTo>
                      <a:pt x="f17" y="f18"/>
                    </a:moveTo>
                    <a:cubicBezTo>
                      <a:pt x="f19" y="f18"/>
                      <a:pt x="f20" y="f21"/>
                      <a:pt x="f22" y="f23"/>
                    </a:cubicBezTo>
                    <a:lnTo>
                      <a:pt x="f24" y="f25"/>
                    </a:lnTo>
                    <a:lnTo>
                      <a:pt x="f26" y="f27"/>
                    </a:lnTo>
                    <a:cubicBezTo>
                      <a:pt x="f28" y="f29"/>
                      <a:pt x="f30" y="f31"/>
                      <a:pt x="f32" y="f31"/>
                    </a:cubicBezTo>
                    <a:cubicBezTo>
                      <a:pt x="f33" y="f31"/>
                      <a:pt x="f34" y="f35"/>
                      <a:pt x="f36" y="f37"/>
                    </a:cubicBezTo>
                    <a:lnTo>
                      <a:pt x="f38" y="f39"/>
                    </a:lnTo>
                    <a:lnTo>
                      <a:pt x="f40" y="f41"/>
                    </a:lnTo>
                    <a:cubicBezTo>
                      <a:pt x="f42" y="f43"/>
                      <a:pt x="f44" y="f45"/>
                      <a:pt x="f46" y="f47"/>
                    </a:cubicBezTo>
                    <a:lnTo>
                      <a:pt x="f48" y="f49"/>
                    </a:lnTo>
                    <a:lnTo>
                      <a:pt x="f50" y="f51"/>
                    </a:lnTo>
                    <a:cubicBezTo>
                      <a:pt x="f2" y="f52"/>
                      <a:pt x="f2" y="f53"/>
                      <a:pt x="f54" y="f55"/>
                    </a:cubicBezTo>
                    <a:lnTo>
                      <a:pt x="f40" y="f56"/>
                    </a:lnTo>
                    <a:lnTo>
                      <a:pt x="f42" y="f57"/>
                    </a:lnTo>
                    <a:cubicBezTo>
                      <a:pt x="f46" y="f58"/>
                      <a:pt x="f59" y="f60"/>
                      <a:pt x="f61" y="f62"/>
                    </a:cubicBezTo>
                    <a:lnTo>
                      <a:pt x="f63" y="f64"/>
                    </a:lnTo>
                    <a:lnTo>
                      <a:pt x="f65" y="f66"/>
                    </a:lnTo>
                    <a:cubicBezTo>
                      <a:pt x="f67" y="f68"/>
                      <a:pt x="f69" y="f70"/>
                      <a:pt x="f71" y="f70"/>
                    </a:cubicBezTo>
                    <a:cubicBezTo>
                      <a:pt x="f72" y="f70"/>
                      <a:pt x="f73" y="f74"/>
                      <a:pt x="f75" y="f76"/>
                    </a:cubicBezTo>
                    <a:lnTo>
                      <a:pt x="f77" y="f78"/>
                    </a:lnTo>
                    <a:lnTo>
                      <a:pt x="f79" y="f80"/>
                    </a:lnTo>
                    <a:cubicBezTo>
                      <a:pt x="f81" y="f82"/>
                      <a:pt x="f83" y="f4"/>
                      <a:pt x="f17" y="f4"/>
                    </a:cubicBezTo>
                    <a:cubicBezTo>
                      <a:pt x="f84" y="f4"/>
                      <a:pt x="f85" y="f82"/>
                      <a:pt x="f86" y="f80"/>
                    </a:cubicBezTo>
                    <a:lnTo>
                      <a:pt x="f87" y="f78"/>
                    </a:lnTo>
                    <a:lnTo>
                      <a:pt x="f88" y="f76"/>
                    </a:lnTo>
                    <a:cubicBezTo>
                      <a:pt x="f89" y="f76"/>
                      <a:pt x="f90" y="f91"/>
                      <a:pt x="f92" y="f66"/>
                    </a:cubicBezTo>
                    <a:lnTo>
                      <a:pt x="f93" y="f64"/>
                    </a:lnTo>
                    <a:lnTo>
                      <a:pt x="f94" y="f62"/>
                    </a:lnTo>
                    <a:cubicBezTo>
                      <a:pt x="f95" y="f96"/>
                      <a:pt x="f97" y="f58"/>
                      <a:pt x="f98" y="f57"/>
                    </a:cubicBezTo>
                    <a:lnTo>
                      <a:pt x="f99" y="f56"/>
                    </a:lnTo>
                    <a:lnTo>
                      <a:pt x="f100" y="f55"/>
                    </a:lnTo>
                    <a:cubicBezTo>
                      <a:pt x="f101" y="f53"/>
                      <a:pt x="f101" y="f102"/>
                      <a:pt x="f100" y="f51"/>
                    </a:cubicBezTo>
                    <a:lnTo>
                      <a:pt x="f99" y="f49"/>
                    </a:lnTo>
                    <a:lnTo>
                      <a:pt x="f98" y="f47"/>
                    </a:lnTo>
                    <a:cubicBezTo>
                      <a:pt x="f97" y="f45"/>
                      <a:pt x="f103" y="f104"/>
                      <a:pt x="f94" y="f41"/>
                    </a:cubicBezTo>
                    <a:lnTo>
                      <a:pt x="f93" y="f39"/>
                    </a:lnTo>
                    <a:lnTo>
                      <a:pt x="f92" y="f37"/>
                    </a:lnTo>
                    <a:cubicBezTo>
                      <a:pt x="f105" y="f106"/>
                      <a:pt x="f107" y="f108"/>
                      <a:pt x="f109" y="f108"/>
                    </a:cubicBezTo>
                    <a:cubicBezTo>
                      <a:pt x="f110" y="f108"/>
                      <a:pt x="f111" y="f112"/>
                      <a:pt x="f88" y="f27"/>
                    </a:cubicBezTo>
                    <a:lnTo>
                      <a:pt x="f87" y="f25"/>
                    </a:lnTo>
                    <a:lnTo>
                      <a:pt x="f86" y="f23"/>
                    </a:lnTo>
                    <a:cubicBezTo>
                      <a:pt x="f85" y="f21"/>
                      <a:pt x="f10" y="f18"/>
                      <a:pt x="f17" y="f18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7" name="Google Shape;10356;p74">
                <a:extLst>
                  <a:ext uri="{FF2B5EF4-FFF2-40B4-BE49-F238E27FC236}">
                    <a16:creationId xmlns:a16="http://schemas.microsoft.com/office/drawing/2014/main" id="{EF65D62A-742E-C777-97E8-8D439E595B1E}"/>
                  </a:ext>
                </a:extLst>
              </p:cNvPr>
              <p:cNvSpPr/>
              <p:nvPr/>
            </p:nvSpPr>
            <p:spPr>
              <a:xfrm>
                <a:off x="7153470" y="3008933"/>
                <a:ext cx="142170" cy="784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679"/>
                  <a:gd name="f4" fmla="val 1387"/>
                  <a:gd name="f5" fmla="val 1355"/>
                  <a:gd name="f6" fmla="val 725"/>
                  <a:gd name="f7" fmla="val 190"/>
                  <a:gd name="f8" fmla="val 441"/>
                  <a:gd name="f9" fmla="val 1"/>
                  <a:gd name="f10" fmla="val 977"/>
                  <a:gd name="f11" fmla="val 410"/>
                  <a:gd name="f12" fmla="val 1229"/>
                  <a:gd name="f13" fmla="val 820"/>
                  <a:gd name="f14" fmla="val 1386"/>
                  <a:gd name="f15" fmla="val 1859"/>
                  <a:gd name="f16" fmla="val 2301"/>
                  <a:gd name="f17" fmla="val 2521"/>
                  <a:gd name="f18" fmla="val 1985"/>
                  <a:gd name="f19" fmla="*/ f0 1 2679"/>
                  <a:gd name="f20" fmla="*/ f1 1 1387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679"/>
                  <a:gd name="f27" fmla="*/ f24 1 1387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679" h="1387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5" y="f14"/>
                    </a:cubicBezTo>
                    <a:cubicBezTo>
                      <a:pt x="f15" y="f14"/>
                      <a:pt x="f16" y="f12"/>
                      <a:pt x="f3" y="f10"/>
                    </a:cubicBezTo>
                    <a:cubicBezTo>
                      <a:pt x="f17" y="f11"/>
                      <a:pt x="f18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8" name="Google Shape;10357;p74">
                <a:extLst>
                  <a:ext uri="{FF2B5EF4-FFF2-40B4-BE49-F238E27FC236}">
                    <a16:creationId xmlns:a16="http://schemas.microsoft.com/office/drawing/2014/main" id="{7F9EF7D7-B138-FFDA-E928-702B96799B39}"/>
                  </a:ext>
                </a:extLst>
              </p:cNvPr>
              <p:cNvSpPr/>
              <p:nvPr/>
            </p:nvSpPr>
            <p:spPr>
              <a:xfrm>
                <a:off x="7337410" y="3124705"/>
                <a:ext cx="202347" cy="1967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812"/>
                  <a:gd name="f4" fmla="val 3479"/>
                  <a:gd name="f5" fmla="val 2867"/>
                  <a:gd name="f6" fmla="val 1"/>
                  <a:gd name="f7" fmla="val 2741"/>
                  <a:gd name="f8" fmla="val 127"/>
                  <a:gd name="f9" fmla="val 2647"/>
                  <a:gd name="f10" fmla="val 221"/>
                  <a:gd name="f11" fmla="val 2489"/>
                  <a:gd name="f12" fmla="val 284"/>
                  <a:gd name="f13" fmla="val 1607"/>
                  <a:gd name="f14" fmla="val 631"/>
                  <a:gd name="f15" fmla="val 1260"/>
                  <a:gd name="f16" fmla="val 1482"/>
                  <a:gd name="f17" fmla="val 1103"/>
                  <a:gd name="f18" fmla="val 1891"/>
                  <a:gd name="f19" fmla="val 693"/>
                  <a:gd name="f20" fmla="val 2112"/>
                  <a:gd name="f21" fmla="val 158"/>
                  <a:gd name="f22" fmla="val 2080"/>
                  <a:gd name="f23" fmla="val 1166"/>
                  <a:gd name="f24" fmla="val 3372"/>
                  <a:gd name="f25" fmla="val 1237"/>
                  <a:gd name="f26" fmla="val 3443"/>
                  <a:gd name="f27" fmla="val 1343"/>
                  <a:gd name="f28" fmla="val 3478"/>
                  <a:gd name="f29" fmla="val 1445"/>
                  <a:gd name="f30" fmla="val 1479"/>
                  <a:gd name="f31" fmla="val 1512"/>
                  <a:gd name="f32" fmla="val 3474"/>
                  <a:gd name="f33" fmla="val 1544"/>
                  <a:gd name="f34" fmla="val 3466"/>
                  <a:gd name="f35" fmla="val 1638"/>
                  <a:gd name="f36" fmla="val 3403"/>
                  <a:gd name="f37" fmla="val 1764"/>
                  <a:gd name="f38" fmla="val 3340"/>
                  <a:gd name="f39" fmla="val 3183"/>
                  <a:gd name="f40" fmla="val 1639"/>
                  <a:gd name="f41" fmla="val 3497"/>
                  <a:gd name="f42" fmla="val 1324"/>
                  <a:gd name="f43" fmla="val 3532"/>
                  <a:gd name="f44" fmla="val 1338"/>
                  <a:gd name="f45" fmla="val 3563"/>
                  <a:gd name="f46" fmla="val 1344"/>
                  <a:gd name="f47" fmla="val 3592"/>
                  <a:gd name="f48" fmla="val 3693"/>
                  <a:gd name="f49" fmla="val 3756"/>
                  <a:gd name="f50" fmla="val 1265"/>
                  <a:gd name="f51" fmla="val 3781"/>
                  <a:gd name="f52" fmla="val 1167"/>
                  <a:gd name="f53" fmla="val 1072"/>
                  <a:gd name="f54" fmla="val 946"/>
                  <a:gd name="f55" fmla="val 3686"/>
                  <a:gd name="f56" fmla="val 820"/>
                  <a:gd name="f57" fmla="*/ f0 1 3812"/>
                  <a:gd name="f58" fmla="*/ f1 1 3479"/>
                  <a:gd name="f59" fmla="val f2"/>
                  <a:gd name="f60" fmla="val f3"/>
                  <a:gd name="f61" fmla="val f4"/>
                  <a:gd name="f62" fmla="+- f61 0 f59"/>
                  <a:gd name="f63" fmla="+- f60 0 f59"/>
                  <a:gd name="f64" fmla="*/ f63 1 3812"/>
                  <a:gd name="f65" fmla="*/ f62 1 3479"/>
                  <a:gd name="f66" fmla="*/ f59 1 f64"/>
                  <a:gd name="f67" fmla="*/ f60 1 f64"/>
                  <a:gd name="f68" fmla="*/ f59 1 f65"/>
                  <a:gd name="f69" fmla="*/ f61 1 f65"/>
                  <a:gd name="f70" fmla="*/ f66 f57 1"/>
                  <a:gd name="f71" fmla="*/ f67 f57 1"/>
                  <a:gd name="f72" fmla="*/ f69 f58 1"/>
                  <a:gd name="f73" fmla="*/ f68 f5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0" t="f73" r="f71" b="f72"/>
                <a:pathLst>
                  <a:path w="3812" h="3479">
                    <a:moveTo>
                      <a:pt x="f5" y="f6"/>
                    </a:moveTo>
                    <a:cubicBezTo>
                      <a:pt x="f7" y="f8"/>
                      <a:pt x="f9" y="f10"/>
                      <a:pt x="f11" y="f12"/>
                    </a:cubicBezTo>
                    <a:lnTo>
                      <a:pt x="f13" y="f14"/>
                    </a:lnTo>
                    <a:lnTo>
                      <a:pt x="f15" y="f16"/>
                    </a:lnTo>
                    <a:cubicBezTo>
                      <a:pt x="f17" y="f18"/>
                      <a:pt x="f19" y="f20"/>
                      <a:pt x="f12" y="f20"/>
                    </a:cubicBezTo>
                    <a:lnTo>
                      <a:pt x="f21" y="f20"/>
                    </a:lnTo>
                    <a:lnTo>
                      <a:pt x="f2" y="f22"/>
                    </a:lnTo>
                    <a:lnTo>
                      <a:pt x="f23" y="f24"/>
                    </a:ln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32"/>
                      <a:pt x="f33" y="f34"/>
                    </a:cubicBezTo>
                    <a:cubicBezTo>
                      <a:pt x="f35" y="f36"/>
                      <a:pt x="f37" y="f38"/>
                      <a:pt x="f37" y="f39"/>
                    </a:cubicBezTo>
                    <a:lnTo>
                      <a:pt x="f22" y="f40"/>
                    </a:lnTo>
                    <a:lnTo>
                      <a:pt x="f41" y="f42"/>
                    </a:lnTo>
                    <a:cubicBezTo>
                      <a:pt x="f43" y="f44"/>
                      <a:pt x="f45" y="f46"/>
                      <a:pt x="f47" y="f46"/>
                    </a:cubicBezTo>
                    <a:cubicBezTo>
                      <a:pt x="f48" y="f46"/>
                      <a:pt x="f49" y="f50"/>
                      <a:pt x="f51" y="f52"/>
                    </a:cubicBezTo>
                    <a:cubicBezTo>
                      <a:pt x="f3" y="f53"/>
                      <a:pt x="f51" y="f54"/>
                      <a:pt x="f55" y="f56"/>
                    </a:cubicBez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9" name="Google Shape;10358;p74">
                <a:extLst>
                  <a:ext uri="{FF2B5EF4-FFF2-40B4-BE49-F238E27FC236}">
                    <a16:creationId xmlns:a16="http://schemas.microsoft.com/office/drawing/2014/main" id="{295AF0D4-2D00-93F2-DE10-5125C3410C43}"/>
                  </a:ext>
                </a:extLst>
              </p:cNvPr>
              <p:cNvSpPr/>
              <p:nvPr/>
            </p:nvSpPr>
            <p:spPr>
              <a:xfrm>
                <a:off x="6911053" y="3128272"/>
                <a:ext cx="202347" cy="1975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812"/>
                  <a:gd name="f4" fmla="val 3492"/>
                  <a:gd name="f5" fmla="val 946"/>
                  <a:gd name="f6" fmla="val 1"/>
                  <a:gd name="f7" fmla="val 126"/>
                  <a:gd name="f8" fmla="val 851"/>
                  <a:gd name="f9" fmla="val 1009"/>
                  <a:gd name="f10" fmla="val 32"/>
                  <a:gd name="f11" fmla="val 1104"/>
                  <a:gd name="f12" fmla="val 95"/>
                  <a:gd name="f13" fmla="val 1230"/>
                  <a:gd name="f14" fmla="val 158"/>
                  <a:gd name="f15" fmla="val 1324"/>
                  <a:gd name="f16" fmla="val 315"/>
                  <a:gd name="f17" fmla="val 1356"/>
                  <a:gd name="f18" fmla="val 1733"/>
                  <a:gd name="f19" fmla="val 1671"/>
                  <a:gd name="f20" fmla="val 2048"/>
                  <a:gd name="f21" fmla="val 3214"/>
                  <a:gd name="f22" fmla="val 2080"/>
                  <a:gd name="f23" fmla="val 3309"/>
                  <a:gd name="f24" fmla="val 2174"/>
                  <a:gd name="f25" fmla="val 3435"/>
                  <a:gd name="f26" fmla="val 2300"/>
                  <a:gd name="f27" fmla="val 3466"/>
                  <a:gd name="f28" fmla="val 2328"/>
                  <a:gd name="f29" fmla="val 3485"/>
                  <a:gd name="f30" fmla="val 2361"/>
                  <a:gd name="f31" fmla="val 2396"/>
                  <a:gd name="f32" fmla="val 2482"/>
                  <a:gd name="f33" fmla="val 2580"/>
                  <a:gd name="f34" fmla="val 3448"/>
                  <a:gd name="f35" fmla="val 2647"/>
                  <a:gd name="f36" fmla="val 3403"/>
                  <a:gd name="f37" fmla="val 3813"/>
                  <a:gd name="f38" fmla="val 2112"/>
                  <a:gd name="f39" fmla="val 3624"/>
                  <a:gd name="f40" fmla="val 2143"/>
                  <a:gd name="f41" fmla="val 3561"/>
                  <a:gd name="f42" fmla="val 3119"/>
                  <a:gd name="f43" fmla="val 2773"/>
                  <a:gd name="f44" fmla="val 1891"/>
                  <a:gd name="f45" fmla="val 2552"/>
                  <a:gd name="f46" fmla="val 1513"/>
                  <a:gd name="f47" fmla="val 2206"/>
                  <a:gd name="f48" fmla="val 631"/>
                  <a:gd name="f49" fmla="val 1355"/>
                  <a:gd name="f50" fmla="val 284"/>
                  <a:gd name="f51" fmla="val 1198"/>
                  <a:gd name="f52" fmla="val 221"/>
                  <a:gd name="f53" fmla="val 1072"/>
                  <a:gd name="f54" fmla="val 127"/>
                  <a:gd name="f55" fmla="*/ f0 1 3812"/>
                  <a:gd name="f56" fmla="*/ f1 1 3492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3812"/>
                  <a:gd name="f63" fmla="*/ f60 1 3492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3812" h="3492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2" y="f8"/>
                      <a:pt x="f2" y="f9"/>
                      <a:pt x="f10" y="f11"/>
                    </a:cubicBezTo>
                    <a:cubicBezTo>
                      <a:pt x="f12" y="f13"/>
                      <a:pt x="f14" y="f15"/>
                      <a:pt x="f16" y="f17"/>
                    </a:cubicBezTo>
                    <a:lnTo>
                      <a:pt x="f18" y="f19"/>
                    </a:lnTo>
                    <a:lnTo>
                      <a:pt x="f20" y="f21"/>
                    </a:ln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4"/>
                      <a:pt x="f31" y="f4"/>
                    </a:cubicBezTo>
                    <a:cubicBezTo>
                      <a:pt x="f32" y="f4"/>
                      <a:pt x="f33" y="f34"/>
                      <a:pt x="f35" y="f36"/>
                    </a:cubicBezTo>
                    <a:lnTo>
                      <a:pt x="f37" y="f38"/>
                    </a:lnTo>
                    <a:lnTo>
                      <a:pt x="f37" y="f38"/>
                    </a:lnTo>
                    <a:lnTo>
                      <a:pt x="f39" y="f40"/>
                    </a:lnTo>
                    <a:lnTo>
                      <a:pt x="f41" y="f40"/>
                    </a:lnTo>
                    <a:cubicBezTo>
                      <a:pt x="f42" y="f40"/>
                      <a:pt x="f43" y="f44"/>
                      <a:pt x="f45" y="f46"/>
                    </a:cubicBezTo>
                    <a:lnTo>
                      <a:pt x="f47" y="f48"/>
                    </a:lnTo>
                    <a:lnTo>
                      <a:pt x="f49" y="f50"/>
                    </a:lnTo>
                    <a:cubicBezTo>
                      <a:pt x="f51" y="f52"/>
                      <a:pt x="f53" y="f54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80" name="Google Shape;10390;p74">
              <a:extLst>
                <a:ext uri="{FF2B5EF4-FFF2-40B4-BE49-F238E27FC236}">
                  <a16:creationId xmlns:a16="http://schemas.microsoft.com/office/drawing/2014/main" id="{E8656ECE-536B-4F6E-0D11-F9F89A557CB5}"/>
                </a:ext>
              </a:extLst>
            </p:cNvPr>
            <p:cNvGrpSpPr/>
            <p:nvPr/>
          </p:nvGrpSpPr>
          <p:grpSpPr>
            <a:xfrm>
              <a:off x="4171831" y="2668932"/>
              <a:ext cx="628695" cy="670063"/>
              <a:chOff x="4171831" y="2668932"/>
              <a:chExt cx="628695" cy="670063"/>
            </a:xfrm>
          </p:grpSpPr>
          <p:sp>
            <p:nvSpPr>
              <p:cNvPr id="181" name="Google Shape;10391;p74">
                <a:extLst>
                  <a:ext uri="{FF2B5EF4-FFF2-40B4-BE49-F238E27FC236}">
                    <a16:creationId xmlns:a16="http://schemas.microsoft.com/office/drawing/2014/main" id="{4E701001-5F02-B0BF-857A-A8E76D60CDF2}"/>
                  </a:ext>
                </a:extLst>
              </p:cNvPr>
              <p:cNvSpPr/>
              <p:nvPr/>
            </p:nvSpPr>
            <p:spPr>
              <a:xfrm>
                <a:off x="4410901" y="2923729"/>
                <a:ext cx="147209" cy="15509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2742"/>
                  <a:gd name="f5" fmla="val 1387"/>
                  <a:gd name="f6" fmla="val 1"/>
                  <a:gd name="f7" fmla="val 631"/>
                  <a:gd name="f8" fmla="val 1355"/>
                  <a:gd name="f9" fmla="val 2112"/>
                  <a:gd name="f10" fmla="val 2143"/>
                  <a:gd name="f11" fmla="val 2773"/>
                  <a:gd name="f12" fmla="*/ f0 1 2774"/>
                  <a:gd name="f13" fmla="*/ f1 1 2742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2774"/>
                  <a:gd name="f20" fmla="*/ f17 1 2742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2774" h="2742">
                    <a:moveTo>
                      <a:pt x="f5" y="f6"/>
                    </a:moveTo>
                    <a:cubicBezTo>
                      <a:pt x="f7" y="f6"/>
                      <a:pt x="f6" y="f7"/>
                      <a:pt x="f6" y="f8"/>
                    </a:cubicBezTo>
                    <a:cubicBezTo>
                      <a:pt x="f6" y="f9"/>
                      <a:pt x="f7" y="f4"/>
                      <a:pt x="f5" y="f4"/>
                    </a:cubicBezTo>
                    <a:cubicBezTo>
                      <a:pt x="f10" y="f4"/>
                      <a:pt x="f11" y="f9"/>
                      <a:pt x="f11" y="f8"/>
                    </a:cubicBezTo>
                    <a:cubicBezTo>
                      <a:pt x="f11" y="f7"/>
                      <a:pt x="f10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2" name="Google Shape;10392;p74">
                <a:extLst>
                  <a:ext uri="{FF2B5EF4-FFF2-40B4-BE49-F238E27FC236}">
                    <a16:creationId xmlns:a16="http://schemas.microsoft.com/office/drawing/2014/main" id="{FBF57DA9-13CE-5E38-6D2E-69FB96D8E976}"/>
                  </a:ext>
                </a:extLst>
              </p:cNvPr>
              <p:cNvSpPr/>
              <p:nvPr/>
            </p:nvSpPr>
            <p:spPr>
              <a:xfrm>
                <a:off x="4243739" y="2668932"/>
                <a:ext cx="183931" cy="19609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3467"/>
                  <a:gd name="f5" fmla="val 1733"/>
                  <a:gd name="f6" fmla="val 1"/>
                  <a:gd name="f7" fmla="val 788"/>
                  <a:gd name="f8" fmla="val 2678"/>
                  <a:gd name="f9" fmla="val 2741"/>
                  <a:gd name="f10" fmla="*/ f0 1 3466"/>
                  <a:gd name="f11" fmla="*/ f1 1 3467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3466"/>
                  <a:gd name="f18" fmla="*/ f15 1 3467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3466" h="3467">
                    <a:moveTo>
                      <a:pt x="f5" y="f6"/>
                    </a:moveTo>
                    <a:cubicBezTo>
                      <a:pt x="f7" y="f6"/>
                      <a:pt x="f2" y="f7"/>
                      <a:pt x="f2" y="f5"/>
                    </a:cubicBezTo>
                    <a:cubicBezTo>
                      <a:pt x="f2" y="f8"/>
                      <a:pt x="f7" y="f3"/>
                      <a:pt x="f5" y="f3"/>
                    </a:cubicBezTo>
                    <a:cubicBezTo>
                      <a:pt x="f9" y="f3"/>
                      <a:pt x="f3" y="f8"/>
                      <a:pt x="f3" y="f5"/>
                    </a:cubicBezTo>
                    <a:cubicBezTo>
                      <a:pt x="f3" y="f7"/>
                      <a:pt x="f8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3" name="Google Shape;10393;p74">
                <a:extLst>
                  <a:ext uri="{FF2B5EF4-FFF2-40B4-BE49-F238E27FC236}">
                    <a16:creationId xmlns:a16="http://schemas.microsoft.com/office/drawing/2014/main" id="{49AA517B-0C84-BE15-260C-75F9924A8E46}"/>
                  </a:ext>
                </a:extLst>
              </p:cNvPr>
              <p:cNvSpPr/>
              <p:nvPr/>
            </p:nvSpPr>
            <p:spPr>
              <a:xfrm>
                <a:off x="4539648" y="2668932"/>
                <a:ext cx="183986" cy="19609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1733"/>
                  <a:gd name="f5" fmla="val 1"/>
                  <a:gd name="f6" fmla="val 788"/>
                  <a:gd name="f7" fmla="val 2678"/>
                  <a:gd name="f8" fmla="val 3466"/>
                  <a:gd name="f9" fmla="val 2679"/>
                  <a:gd name="f10" fmla="*/ f0 1 3467"/>
                  <a:gd name="f11" fmla="*/ f1 1 3467"/>
                  <a:gd name="f12" fmla="val f2"/>
                  <a:gd name="f13" fmla="val f3"/>
                  <a:gd name="f14" fmla="+- f13 0 f12"/>
                  <a:gd name="f15" fmla="*/ f14 1 3467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3467" h="3467">
                    <a:moveTo>
                      <a:pt x="f4" y="f5"/>
                    </a:moveTo>
                    <a:cubicBezTo>
                      <a:pt x="f6" y="f5"/>
                      <a:pt x="f5" y="f6"/>
                      <a:pt x="f5" y="f4"/>
                    </a:cubicBezTo>
                    <a:cubicBezTo>
                      <a:pt x="f5" y="f7"/>
                      <a:pt x="f6" y="f8"/>
                      <a:pt x="f4" y="f8"/>
                    </a:cubicBezTo>
                    <a:cubicBezTo>
                      <a:pt x="f9" y="f8"/>
                      <a:pt x="f8" y="f7"/>
                      <a:pt x="f8" y="f4"/>
                    </a:cubicBezTo>
                    <a:cubicBezTo>
                      <a:pt x="f8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4" name="Google Shape;10394;p74">
                <a:extLst>
                  <a:ext uri="{FF2B5EF4-FFF2-40B4-BE49-F238E27FC236}">
                    <a16:creationId xmlns:a16="http://schemas.microsoft.com/office/drawing/2014/main" id="{02606D5F-4EA6-D41E-FBE1-55D33D101112}"/>
                  </a:ext>
                </a:extLst>
              </p:cNvPr>
              <p:cNvSpPr/>
              <p:nvPr/>
            </p:nvSpPr>
            <p:spPr>
              <a:xfrm>
                <a:off x="4437647" y="3109078"/>
                <a:ext cx="88678" cy="570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670"/>
                  <a:gd name="f4" fmla="val 1009"/>
                  <a:gd name="f5" fmla="val 1"/>
                  <a:gd name="f6" fmla="val 851"/>
                  <a:gd name="f7" fmla="val 1008"/>
                  <a:gd name="f8" fmla="val 1671"/>
                  <a:gd name="f9" fmla="val 1450"/>
                  <a:gd name="f10" fmla="val 126"/>
                  <a:gd name="f11" fmla="val 1167"/>
                  <a:gd name="f12" fmla="val 158"/>
                  <a:gd name="f13" fmla="val 568"/>
                  <a:gd name="f14" fmla="val 284"/>
                  <a:gd name="f15" fmla="val 95"/>
                  <a:gd name="f16" fmla="*/ f0 1 1670"/>
                  <a:gd name="f17" fmla="*/ f1 1 100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670"/>
                  <a:gd name="f24" fmla="*/ f21 1 100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670" h="1009">
                    <a:moveTo>
                      <a:pt x="f5" y="f2"/>
                    </a:moveTo>
                    <a:lnTo>
                      <a:pt x="f6" y="f7"/>
                    </a:lnTo>
                    <a:lnTo>
                      <a:pt x="f8" y="f2"/>
                    </a:lnTo>
                    <a:lnTo>
                      <a:pt x="f8" y="f2"/>
                    </a:lnTo>
                    <a:cubicBezTo>
                      <a:pt x="f9" y="f10"/>
                      <a:pt x="f11" y="f12"/>
                      <a:pt x="f6" y="f12"/>
                    </a:cubicBezTo>
                    <a:cubicBezTo>
                      <a:pt x="f13" y="f12"/>
                      <a:pt x="f14" y="f15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5" name="Google Shape;10395;p74">
                <a:extLst>
                  <a:ext uri="{FF2B5EF4-FFF2-40B4-BE49-F238E27FC236}">
                    <a16:creationId xmlns:a16="http://schemas.microsoft.com/office/drawing/2014/main" id="{789A081B-33AB-AB8A-1870-4B7144C323F7}"/>
                  </a:ext>
                </a:extLst>
              </p:cNvPr>
              <p:cNvSpPr/>
              <p:nvPr/>
            </p:nvSpPr>
            <p:spPr>
              <a:xfrm>
                <a:off x="4318930" y="3096579"/>
                <a:ext cx="148855" cy="24060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4254"/>
                  <a:gd name="f5" fmla="val 1261"/>
                  <a:gd name="f6" fmla="val 1"/>
                  <a:gd name="f7" fmla="val 474"/>
                  <a:gd name="f8" fmla="val 599"/>
                  <a:gd name="f9" fmla="val 1513"/>
                  <a:gd name="f10" fmla="val 2490"/>
                  <a:gd name="f11" fmla="val 3907"/>
                  <a:gd name="f12" fmla="val 4096"/>
                  <a:gd name="f13" fmla="val 158"/>
                  <a:gd name="f14" fmla="val 379"/>
                  <a:gd name="f15" fmla="val 1891"/>
                  <a:gd name="f16" fmla="*/ f0 1 2805"/>
                  <a:gd name="f17" fmla="*/ f1 1 4254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2805"/>
                  <a:gd name="f24" fmla="*/ f21 1 4254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2805" h="4254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4"/>
                      <a:pt x="f14" y="f4"/>
                    </a:cubicBezTo>
                    <a:lnTo>
                      <a:pt x="f3" y="f4"/>
                    </a:lnTo>
                    <a:lnTo>
                      <a:pt x="f3" y="f15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6" name="Google Shape;10396;p74">
                <a:extLst>
                  <a:ext uri="{FF2B5EF4-FFF2-40B4-BE49-F238E27FC236}">
                    <a16:creationId xmlns:a16="http://schemas.microsoft.com/office/drawing/2014/main" id="{F451EF46-285B-FEF0-D1EB-E224F2C8C8E4}"/>
                  </a:ext>
                </a:extLst>
              </p:cNvPr>
              <p:cNvSpPr/>
              <p:nvPr/>
            </p:nvSpPr>
            <p:spPr>
              <a:xfrm>
                <a:off x="4502871" y="3098389"/>
                <a:ext cx="148855" cy="24060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4254"/>
                  <a:gd name="f5" fmla="val 1544"/>
                  <a:gd name="f6" fmla="val 1"/>
                  <a:gd name="f7" fmla="val 1890"/>
                  <a:gd name="f8" fmla="val 4253"/>
                  <a:gd name="f9" fmla="val 2458"/>
                  <a:gd name="f10" fmla="val 2647"/>
                  <a:gd name="f11" fmla="val 2804"/>
                  <a:gd name="f12" fmla="val 4096"/>
                  <a:gd name="f13" fmla="val 3907"/>
                  <a:gd name="f14" fmla="val 2489"/>
                  <a:gd name="f15" fmla="val 2773"/>
                  <a:gd name="f16" fmla="val 1481"/>
                  <a:gd name="f17" fmla="val 2300"/>
                  <a:gd name="f18" fmla="val 567"/>
                  <a:gd name="f19" fmla="*/ f0 1 2805"/>
                  <a:gd name="f20" fmla="*/ f1 1 4254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805"/>
                  <a:gd name="f27" fmla="*/ f24 1 4254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805" h="4254">
                    <a:moveTo>
                      <a:pt x="f5" y="f2"/>
                    </a:moveTo>
                    <a:lnTo>
                      <a:pt x="f6" y="f7"/>
                    </a:lnTo>
                    <a:lnTo>
                      <a:pt x="f6" y="f8"/>
                    </a:lnTo>
                    <a:lnTo>
                      <a:pt x="f9" y="f8"/>
                    </a:lnTo>
                    <a:cubicBezTo>
                      <a:pt x="f10" y="f8"/>
                      <a:pt x="f11" y="f12"/>
                      <a:pt x="f11" y="f13"/>
                    </a:cubicBezTo>
                    <a:lnTo>
                      <a:pt x="f11" y="f14"/>
                    </a:lnTo>
                    <a:cubicBezTo>
                      <a:pt x="f15" y="f16"/>
                      <a:pt x="f17" y="f18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7" name="Google Shape;10397;p74">
                <a:extLst>
                  <a:ext uri="{FF2B5EF4-FFF2-40B4-BE49-F238E27FC236}">
                    <a16:creationId xmlns:a16="http://schemas.microsoft.com/office/drawing/2014/main" id="{C47F1019-BD55-5351-B99D-FE733B32C579}"/>
                  </a:ext>
                </a:extLst>
              </p:cNvPr>
              <p:cNvSpPr/>
              <p:nvPr/>
            </p:nvSpPr>
            <p:spPr>
              <a:xfrm>
                <a:off x="4507909" y="2857838"/>
                <a:ext cx="292617" cy="24591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14"/>
                  <a:gd name="f4" fmla="val 4348"/>
                  <a:gd name="f5" fmla="val 3686"/>
                  <a:gd name="f6" fmla="val 1512"/>
                  <a:gd name="f7" fmla="val 3907"/>
                  <a:gd name="f8" fmla="val 4064"/>
                  <a:gd name="f9" fmla="val 1670"/>
                  <a:gd name="f10" fmla="val 1859"/>
                  <a:gd name="f11" fmla="val 2048"/>
                  <a:gd name="f12" fmla="val 2205"/>
                  <a:gd name="f13" fmla="val 2993"/>
                  <a:gd name="f14" fmla="val 2804"/>
                  <a:gd name="f15" fmla="val 2646"/>
                  <a:gd name="f16" fmla="val 4127"/>
                  <a:gd name="f17" fmla="val 536"/>
                  <a:gd name="f18" fmla="val 3056"/>
                  <a:gd name="f19" fmla="val 851"/>
                  <a:gd name="f20" fmla="val 2331"/>
                  <a:gd name="f21" fmla="val 1607"/>
                  <a:gd name="f22" fmla="val 977"/>
                  <a:gd name="f23" fmla="val 504"/>
                  <a:gd name="f24" fmla="val 63"/>
                  <a:gd name="f25" fmla="val 347"/>
                  <a:gd name="f26" fmla="val 221"/>
                  <a:gd name="f27" fmla="val 158"/>
                  <a:gd name="f28" fmla="val 378"/>
                  <a:gd name="f29" fmla="val 567"/>
                  <a:gd name="f30" fmla="val 945"/>
                  <a:gd name="f31" fmla="val 756"/>
                  <a:gd name="f32" fmla="val 1638"/>
                  <a:gd name="f33" fmla="val 1575"/>
                  <a:gd name="f34" fmla="val 2615"/>
                  <a:gd name="f35" fmla="val 2930"/>
                  <a:gd name="f36" fmla="val 3214"/>
                  <a:gd name="f37" fmla="val 1449"/>
                  <a:gd name="f38" fmla="val 3466"/>
                  <a:gd name="f39" fmla="val 3718"/>
                  <a:gd name="f40" fmla="val 4001"/>
                  <a:gd name="f41" fmla="val 2520"/>
                  <a:gd name="f42" fmla="val 5167"/>
                  <a:gd name="f43" fmla="val 5356"/>
                  <a:gd name="f44" fmla="val 5513"/>
                  <a:gd name="f45" fmla="val 4190"/>
                  <a:gd name="f46" fmla="val 5482"/>
                  <a:gd name="f47" fmla="val 4915"/>
                  <a:gd name="f48" fmla="*/ f0 1 5514"/>
                  <a:gd name="f49" fmla="*/ f1 1 4348"/>
                  <a:gd name="f50" fmla="val f2"/>
                  <a:gd name="f51" fmla="val f3"/>
                  <a:gd name="f52" fmla="val f4"/>
                  <a:gd name="f53" fmla="+- f52 0 f50"/>
                  <a:gd name="f54" fmla="+- f51 0 f50"/>
                  <a:gd name="f55" fmla="*/ f54 1 5514"/>
                  <a:gd name="f56" fmla="*/ f53 1 4348"/>
                  <a:gd name="f57" fmla="*/ f50 1 f55"/>
                  <a:gd name="f58" fmla="*/ f51 1 f55"/>
                  <a:gd name="f59" fmla="*/ f50 1 f56"/>
                  <a:gd name="f60" fmla="*/ f52 1 f56"/>
                  <a:gd name="f61" fmla="*/ f57 f48 1"/>
                  <a:gd name="f62" fmla="*/ f58 f48 1"/>
                  <a:gd name="f63" fmla="*/ f60 f49 1"/>
                  <a:gd name="f64" fmla="*/ f59 f4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1" t="f64" r="f62" b="f63"/>
                <a:pathLst>
                  <a:path w="5514" h="434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2"/>
                    </a:moveTo>
                    <a:cubicBezTo>
                      <a:pt x="f5" y="f17"/>
                      <a:pt x="f18" y="f19"/>
                      <a:pt x="f20" y="f19"/>
                    </a:cubicBezTo>
                    <a:cubicBezTo>
                      <a:pt x="f21" y="f19"/>
                      <a:pt x="f22" y="f23"/>
                      <a:pt x="f17" y="f24"/>
                    </a:cubicBezTo>
                    <a:cubicBezTo>
                      <a:pt x="f25" y="f26"/>
                      <a:pt x="f27" y="f28"/>
                      <a:pt x="f2" y="f29"/>
                    </a:cubicBezTo>
                    <a:cubicBezTo>
                      <a:pt x="f30" y="f31"/>
                      <a:pt x="f32" y="f33"/>
                      <a:pt x="f32" y="f34"/>
                    </a:cubicBezTo>
                    <a:cubicBezTo>
                      <a:pt x="f32" y="f35"/>
                      <a:pt x="f33" y="f36"/>
                      <a:pt x="f37" y="f38"/>
                    </a:cubicBezTo>
                    <a:cubicBezTo>
                      <a:pt x="f10" y="f39"/>
                      <a:pt x="f12" y="f40"/>
                      <a:pt x="f41" y="f4"/>
                    </a:cubicBezTo>
                    <a:lnTo>
                      <a:pt x="f42" y="f4"/>
                    </a:lnTo>
                    <a:cubicBezTo>
                      <a:pt x="f43" y="f4"/>
                      <a:pt x="f44" y="f45"/>
                      <a:pt x="f44" y="f40"/>
                    </a:cubicBezTo>
                    <a:lnTo>
                      <a:pt x="f44" y="f34"/>
                    </a:lnTo>
                    <a:cubicBezTo>
                      <a:pt x="f46" y="f6"/>
                      <a:pt x="f47" y="f29"/>
                      <a:pt x="f16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8" name="Google Shape;10398;p74">
                <a:extLst>
                  <a:ext uri="{FF2B5EF4-FFF2-40B4-BE49-F238E27FC236}">
                    <a16:creationId xmlns:a16="http://schemas.microsoft.com/office/drawing/2014/main" id="{2A5C677C-C651-796F-E769-F14F2062C3AE}"/>
                  </a:ext>
                </a:extLst>
              </p:cNvPr>
              <p:cNvSpPr/>
              <p:nvPr/>
            </p:nvSpPr>
            <p:spPr>
              <a:xfrm>
                <a:off x="4171831" y="2856027"/>
                <a:ext cx="289279" cy="24598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51"/>
                  <a:gd name="f4" fmla="val 4349"/>
                  <a:gd name="f5" fmla="val 2426"/>
                  <a:gd name="f6" fmla="val 1544"/>
                  <a:gd name="f7" fmla="val 2615"/>
                  <a:gd name="f8" fmla="val 2773"/>
                  <a:gd name="f9" fmla="val 1702"/>
                  <a:gd name="f10" fmla="val 1891"/>
                  <a:gd name="f11" fmla="val 2080"/>
                  <a:gd name="f12" fmla="val 2237"/>
                  <a:gd name="f13" fmla="val 1733"/>
                  <a:gd name="f14" fmla="val 1513"/>
                  <a:gd name="f15" fmla="val 1355"/>
                  <a:gd name="f16" fmla="val 1324"/>
                  <a:gd name="f17" fmla="val 1"/>
                  <a:gd name="f18" fmla="val 536"/>
                  <a:gd name="f19" fmla="val 568"/>
                  <a:gd name="f20" fmla="val 2552"/>
                  <a:gd name="f21" fmla="val 3939"/>
                  <a:gd name="f22" fmla="val 4191"/>
                  <a:gd name="f23" fmla="val 95"/>
                  <a:gd name="f24" fmla="val 4348"/>
                  <a:gd name="f25" fmla="val 316"/>
                  <a:gd name="f26" fmla="val 2930"/>
                  <a:gd name="f27" fmla="val 3214"/>
                  <a:gd name="f28" fmla="val 3970"/>
                  <a:gd name="f29" fmla="val 3561"/>
                  <a:gd name="f30" fmla="val 3655"/>
                  <a:gd name="f31" fmla="val 4002"/>
                  <a:gd name="f32" fmla="val 3466"/>
                  <a:gd name="f33" fmla="val 3876"/>
                  <a:gd name="f34" fmla="val 3183"/>
                  <a:gd name="f35" fmla="val 3813"/>
                  <a:gd name="f36" fmla="val 1607"/>
                  <a:gd name="f37" fmla="val 4506"/>
                  <a:gd name="f38" fmla="val 757"/>
                  <a:gd name="f39" fmla="val 5293"/>
                  <a:gd name="f40" fmla="val 347"/>
                  <a:gd name="f41" fmla="val 5104"/>
                  <a:gd name="f42" fmla="val 190"/>
                  <a:gd name="f43" fmla="val 4915"/>
                  <a:gd name="f44" fmla="val 32"/>
                  <a:gd name="f45" fmla="val 4474"/>
                  <a:gd name="f46" fmla="val 505"/>
                  <a:gd name="f47" fmla="val 3844"/>
                  <a:gd name="f48" fmla="val 820"/>
                  <a:gd name="f49" fmla="val 3151"/>
                  <a:gd name="f50" fmla="val 1796"/>
                  <a:gd name="f51" fmla="*/ f0 1 5451"/>
                  <a:gd name="f52" fmla="*/ f1 1 4349"/>
                  <a:gd name="f53" fmla="val f2"/>
                  <a:gd name="f54" fmla="val f3"/>
                  <a:gd name="f55" fmla="val f4"/>
                  <a:gd name="f56" fmla="+- f55 0 f53"/>
                  <a:gd name="f57" fmla="+- f54 0 f53"/>
                  <a:gd name="f58" fmla="*/ f57 1 5451"/>
                  <a:gd name="f59" fmla="*/ f56 1 4349"/>
                  <a:gd name="f60" fmla="*/ f53 1 f58"/>
                  <a:gd name="f61" fmla="*/ f54 1 f58"/>
                  <a:gd name="f62" fmla="*/ f53 1 f59"/>
                  <a:gd name="f63" fmla="*/ f55 1 f59"/>
                  <a:gd name="f64" fmla="*/ f60 f51 1"/>
                  <a:gd name="f65" fmla="*/ f61 f51 1"/>
                  <a:gd name="f66" fmla="*/ f63 f52 1"/>
                  <a:gd name="f67" fmla="*/ f62 f5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4" t="f67" r="f65" b="f66"/>
                <a:pathLst>
                  <a:path w="5451" h="434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17"/>
                    </a:moveTo>
                    <a:cubicBezTo>
                      <a:pt x="f18" y="f19"/>
                      <a:pt x="f17" y="f14"/>
                      <a:pt x="f17" y="f20"/>
                    </a:cubicBezTo>
                    <a:lnTo>
                      <a:pt x="f17" y="f21"/>
                    </a:lnTo>
                    <a:cubicBezTo>
                      <a:pt x="f17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8"/>
                      <a:pt x="f29" y="f30"/>
                      <a:pt x="f31" y="f32"/>
                    </a:cubicBezTo>
                    <a:cubicBezTo>
                      <a:pt x="f33" y="f34"/>
                      <a:pt x="f35" y="f26"/>
                      <a:pt x="f35" y="f7"/>
                    </a:cubicBezTo>
                    <a:cubicBezTo>
                      <a:pt x="f35" y="f36"/>
                      <a:pt x="f37" y="f38"/>
                      <a:pt x="f3" y="f19"/>
                    </a:cubicBezTo>
                    <a:cubicBezTo>
                      <a:pt x="f39" y="f40"/>
                      <a:pt x="f41" y="f42"/>
                      <a:pt x="f43" y="f44"/>
                    </a:cubicBezTo>
                    <a:cubicBezTo>
                      <a:pt x="f45" y="f46"/>
                      <a:pt x="f47" y="f48"/>
                      <a:pt x="f49" y="f48"/>
                    </a:cubicBezTo>
                    <a:cubicBezTo>
                      <a:pt x="f5" y="f48"/>
                      <a:pt x="f50" y="f46"/>
                      <a:pt x="f16" y="f17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89" name="Google Shape;10412;p74">
              <a:extLst>
                <a:ext uri="{FF2B5EF4-FFF2-40B4-BE49-F238E27FC236}">
                  <a16:creationId xmlns:a16="http://schemas.microsoft.com/office/drawing/2014/main" id="{26837A2B-82B6-E7FD-551C-39C0AA7AEC73}"/>
                </a:ext>
              </a:extLst>
            </p:cNvPr>
            <p:cNvGrpSpPr/>
            <p:nvPr/>
          </p:nvGrpSpPr>
          <p:grpSpPr>
            <a:xfrm>
              <a:off x="7859725" y="2653872"/>
              <a:ext cx="588580" cy="667292"/>
              <a:chOff x="7859725" y="2653872"/>
              <a:chExt cx="588580" cy="667292"/>
            </a:xfrm>
          </p:grpSpPr>
          <p:sp>
            <p:nvSpPr>
              <p:cNvPr id="190" name="Google Shape;10413;p74">
                <a:extLst>
                  <a:ext uri="{FF2B5EF4-FFF2-40B4-BE49-F238E27FC236}">
                    <a16:creationId xmlns:a16="http://schemas.microsoft.com/office/drawing/2014/main" id="{72FD0B7E-44F3-7C22-B7D2-F6C22DF4A62F}"/>
                  </a:ext>
                </a:extLst>
              </p:cNvPr>
              <p:cNvSpPr/>
              <p:nvPr/>
            </p:nvSpPr>
            <p:spPr>
              <a:xfrm>
                <a:off x="8152351" y="2653872"/>
                <a:ext cx="36832" cy="998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1765"/>
                  <a:gd name="f5" fmla="val 347"/>
                  <a:gd name="f6" fmla="val 1"/>
                  <a:gd name="f7" fmla="val 158"/>
                  <a:gd name="f8" fmla="val 1418"/>
                  <a:gd name="f9" fmla="val 1607"/>
                  <a:gd name="f10" fmla="val 536"/>
                  <a:gd name="f11" fmla="val 693"/>
                  <a:gd name="f12" fmla="*/ f0 1 694"/>
                  <a:gd name="f13" fmla="*/ f1 1 1765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694"/>
                  <a:gd name="f20" fmla="*/ f17 1 1765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694" h="1765">
                    <a:moveTo>
                      <a:pt x="f5" y="f6"/>
                    </a:moveTo>
                    <a:cubicBezTo>
                      <a:pt x="f7" y="f6"/>
                      <a:pt x="f2" y="f7"/>
                      <a:pt x="f2" y="f5"/>
                    </a:cubicBezTo>
                    <a:lnTo>
                      <a:pt x="f2" y="f8"/>
                    </a:lnTo>
                    <a:cubicBezTo>
                      <a:pt x="f2" y="f9"/>
                      <a:pt x="f7" y="f4"/>
                      <a:pt x="f5" y="f4"/>
                    </a:cubicBezTo>
                    <a:cubicBezTo>
                      <a:pt x="f10" y="f4"/>
                      <a:pt x="f11" y="f9"/>
                      <a:pt x="f11" y="f8"/>
                    </a:cubicBezTo>
                    <a:lnTo>
                      <a:pt x="f11" y="f5"/>
                    </a:lnTo>
                    <a:cubicBezTo>
                      <a:pt x="f11" y="f7"/>
                      <a:pt x="f10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1" name="Google Shape;10414;p74">
                <a:extLst>
                  <a:ext uri="{FF2B5EF4-FFF2-40B4-BE49-F238E27FC236}">
                    <a16:creationId xmlns:a16="http://schemas.microsoft.com/office/drawing/2014/main" id="{A7FE707C-9A8B-5C76-9498-70EB93698252}"/>
                  </a:ext>
                </a:extLst>
              </p:cNvPr>
              <p:cNvSpPr/>
              <p:nvPr/>
            </p:nvSpPr>
            <p:spPr>
              <a:xfrm>
                <a:off x="8264374" y="2696181"/>
                <a:ext cx="75255" cy="7714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364"/>
                  <a:gd name="f5" fmla="val 1071"/>
                  <a:gd name="f6" fmla="val 1"/>
                  <a:gd name="f7" fmla="val 977"/>
                  <a:gd name="f8" fmla="val 882"/>
                  <a:gd name="f9" fmla="val 24"/>
                  <a:gd name="f10" fmla="val 819"/>
                  <a:gd name="f11" fmla="val 72"/>
                  <a:gd name="f12" fmla="val 126"/>
                  <a:gd name="f13" fmla="val 796"/>
                  <a:gd name="f14" fmla="val 922"/>
                  <a:gd name="f15" fmla="val 1143"/>
                  <a:gd name="f16" fmla="val 1269"/>
                  <a:gd name="f17" fmla="val 189"/>
                  <a:gd name="f18" fmla="val 1332"/>
                  <a:gd name="f19" fmla="val 268"/>
                  <a:gd name="f20" fmla="val 1363"/>
                  <a:gd name="f21" fmla="val 350"/>
                  <a:gd name="f22" fmla="val 433"/>
                  <a:gd name="f23" fmla="val 520"/>
                  <a:gd name="f24" fmla="val 599"/>
                  <a:gd name="f25" fmla="val 1323"/>
                  <a:gd name="f26" fmla="val 544"/>
                  <a:gd name="f27" fmla="val 418"/>
                  <a:gd name="f28" fmla="val 198"/>
                  <a:gd name="f29" fmla="val 1260"/>
                  <a:gd name="f30" fmla="val 1166"/>
                  <a:gd name="f31" fmla="*/ f0 1 1418"/>
                  <a:gd name="f32" fmla="*/ f1 1 1364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1418"/>
                  <a:gd name="f39" fmla="*/ f36 1 1364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1418" h="136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2" y="f14"/>
                      <a:pt x="f2" y="f15"/>
                      <a:pt x="f12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3" y="f27"/>
                      <a:pt x="f3" y="f28"/>
                      <a:pt x="f25" y="f11"/>
                    </a:cubicBezTo>
                    <a:cubicBezTo>
                      <a:pt x="f29" y="f9"/>
                      <a:pt x="f30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2" name="Google Shape;10415;p74">
                <a:extLst>
                  <a:ext uri="{FF2B5EF4-FFF2-40B4-BE49-F238E27FC236}">
                    <a16:creationId xmlns:a16="http://schemas.microsoft.com/office/drawing/2014/main" id="{1D806076-3DA6-2961-41E3-7365C86003C1}"/>
                  </a:ext>
                </a:extLst>
              </p:cNvPr>
              <p:cNvSpPr/>
              <p:nvPr/>
            </p:nvSpPr>
            <p:spPr>
              <a:xfrm>
                <a:off x="8373005" y="2930057"/>
                <a:ext cx="75300" cy="410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6"/>
                  <a:gd name="f5" fmla="val 379"/>
                  <a:gd name="f6" fmla="val 1"/>
                  <a:gd name="f7" fmla="val 158"/>
                  <a:gd name="f8" fmla="val 347"/>
                  <a:gd name="f9" fmla="val 568"/>
                  <a:gd name="f10" fmla="val 725"/>
                  <a:gd name="f11" fmla="val 1072"/>
                  <a:gd name="f12" fmla="val 1261"/>
                  <a:gd name="f13" fmla="*/ f0 1 1419"/>
                  <a:gd name="f14" fmla="*/ f1 1 726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1419"/>
                  <a:gd name="f21" fmla="*/ f18 1 726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1419" h="726">
                    <a:moveTo>
                      <a:pt x="f5" y="f6"/>
                    </a:moveTo>
                    <a:cubicBezTo>
                      <a:pt x="f7" y="f6"/>
                      <a:pt x="f6" y="f7"/>
                      <a:pt x="f6" y="f8"/>
                    </a:cubicBezTo>
                    <a:cubicBezTo>
                      <a:pt x="f6" y="f9"/>
                      <a:pt x="f7" y="f10"/>
                      <a:pt x="f5" y="f10"/>
                    </a:cubicBezTo>
                    <a:lnTo>
                      <a:pt x="f11" y="f10"/>
                    </a:lnTo>
                    <a:cubicBezTo>
                      <a:pt x="f12" y="f10"/>
                      <a:pt x="f3" y="f9"/>
                      <a:pt x="f3" y="f8"/>
                    </a:cubicBezTo>
                    <a:cubicBezTo>
                      <a:pt x="f3" y="f7"/>
                      <a:pt x="f12" y="f6"/>
                      <a:pt x="f11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3" name="Google Shape;10416;p74">
                <a:extLst>
                  <a:ext uri="{FF2B5EF4-FFF2-40B4-BE49-F238E27FC236}">
                    <a16:creationId xmlns:a16="http://schemas.microsoft.com/office/drawing/2014/main" id="{BA423DFD-EA5E-D8CD-36B2-37BF555B5FFB}"/>
                  </a:ext>
                </a:extLst>
              </p:cNvPr>
              <p:cNvSpPr/>
              <p:nvPr/>
            </p:nvSpPr>
            <p:spPr>
              <a:xfrm>
                <a:off x="7859725" y="2930057"/>
                <a:ext cx="75300" cy="3925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694"/>
                  <a:gd name="f5" fmla="val 347"/>
                  <a:gd name="f6" fmla="val 1"/>
                  <a:gd name="f7" fmla="val 158"/>
                  <a:gd name="f8" fmla="val 568"/>
                  <a:gd name="f9" fmla="val 1072"/>
                  <a:gd name="f10" fmla="val 1261"/>
                  <a:gd name="f11" fmla="*/ f0 1 1419"/>
                  <a:gd name="f12" fmla="*/ f1 1 694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1419"/>
                  <a:gd name="f19" fmla="*/ f16 1 694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1419" h="694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4"/>
                      <a:pt x="f5" y="f4"/>
                    </a:cubicBezTo>
                    <a:lnTo>
                      <a:pt x="f9" y="f4"/>
                    </a:lnTo>
                    <a:cubicBezTo>
                      <a:pt x="f10" y="f4"/>
                      <a:pt x="f3" y="f8"/>
                      <a:pt x="f3" y="f5"/>
                    </a:cubicBezTo>
                    <a:cubicBezTo>
                      <a:pt x="f3" y="f7"/>
                      <a:pt x="f10" y="f6"/>
                      <a:pt x="f9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4" name="Google Shape;10417;p74">
                <a:extLst>
                  <a:ext uri="{FF2B5EF4-FFF2-40B4-BE49-F238E27FC236}">
                    <a16:creationId xmlns:a16="http://schemas.microsoft.com/office/drawing/2014/main" id="{C0C9708F-D9BA-1E1D-EA94-A13FF97D2B55}"/>
                  </a:ext>
                </a:extLst>
              </p:cNvPr>
              <p:cNvSpPr/>
              <p:nvPr/>
            </p:nvSpPr>
            <p:spPr>
              <a:xfrm>
                <a:off x="8005187" y="2696181"/>
                <a:ext cx="75300" cy="7714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64"/>
                  <a:gd name="f5" fmla="val 363"/>
                  <a:gd name="f6" fmla="val 1"/>
                  <a:gd name="f7" fmla="val 276"/>
                  <a:gd name="f8" fmla="val 190"/>
                  <a:gd name="f9" fmla="val 24"/>
                  <a:gd name="f10" fmla="val 127"/>
                  <a:gd name="f11" fmla="val 72"/>
                  <a:gd name="f12" fmla="val 198"/>
                  <a:gd name="f13" fmla="val 450"/>
                  <a:gd name="f14" fmla="val 544"/>
                  <a:gd name="f15" fmla="val 820"/>
                  <a:gd name="f16" fmla="val 1269"/>
                  <a:gd name="f17" fmla="val 883"/>
                  <a:gd name="f18" fmla="val 1332"/>
                  <a:gd name="f19" fmla="val 977"/>
                  <a:gd name="f20" fmla="val 1363"/>
                  <a:gd name="f21" fmla="val 1072"/>
                  <a:gd name="f22" fmla="val 1166"/>
                  <a:gd name="f23" fmla="val 1261"/>
                  <a:gd name="f24" fmla="val 1324"/>
                  <a:gd name="f25" fmla="val 1418"/>
                  <a:gd name="f26" fmla="val 1143"/>
                  <a:gd name="f27" fmla="val 922"/>
                  <a:gd name="f28" fmla="val 796"/>
                  <a:gd name="f29" fmla="val 599"/>
                  <a:gd name="f30" fmla="val 536"/>
                  <a:gd name="f31" fmla="*/ f0 1 1419"/>
                  <a:gd name="f32" fmla="*/ f1 1 1364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1419"/>
                  <a:gd name="f39" fmla="*/ f36 1 1364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1419" h="136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25" y="f26"/>
                      <a:pt x="f25" y="f27"/>
                      <a:pt x="f24" y="f28"/>
                    </a:cubicBezTo>
                    <a:lnTo>
                      <a:pt x="f29" y="f11"/>
                    </a:lnTo>
                    <a:cubicBezTo>
                      <a:pt x="f30" y="f9"/>
                      <a:pt x="f13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5" name="Google Shape;10418;p74">
                <a:extLst>
                  <a:ext uri="{FF2B5EF4-FFF2-40B4-BE49-F238E27FC236}">
                    <a16:creationId xmlns:a16="http://schemas.microsoft.com/office/drawing/2014/main" id="{4818D7F9-6C6E-5148-EAA7-ACF1206D24AB}"/>
                  </a:ext>
                </a:extLst>
              </p:cNvPr>
              <p:cNvSpPr/>
              <p:nvPr/>
            </p:nvSpPr>
            <p:spPr>
              <a:xfrm>
                <a:off x="7893164" y="2772936"/>
                <a:ext cx="78647" cy="5876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82"/>
                  <a:gd name="f4" fmla="val 1039"/>
                  <a:gd name="f5" fmla="val 396"/>
                  <a:gd name="f6" fmla="val 267"/>
                  <a:gd name="f7" fmla="val 132"/>
                  <a:gd name="f8" fmla="val 81"/>
                  <a:gd name="f9" fmla="val 64"/>
                  <a:gd name="f10" fmla="val 195"/>
                  <a:gd name="f11" fmla="val 1"/>
                  <a:gd name="f12" fmla="val 353"/>
                  <a:gd name="f13" fmla="val 573"/>
                  <a:gd name="f14" fmla="val 221"/>
                  <a:gd name="f15" fmla="val 668"/>
                  <a:gd name="f16" fmla="val 946"/>
                  <a:gd name="f17" fmla="val 1015"/>
                  <a:gd name="f18" fmla="val 987"/>
                  <a:gd name="f19" fmla="val 1031"/>
                  <a:gd name="f20" fmla="val 1032"/>
                  <a:gd name="f21" fmla="val 1077"/>
                  <a:gd name="f22" fmla="val 1209"/>
                  <a:gd name="f23" fmla="val 1349"/>
                  <a:gd name="f24" fmla="val 974"/>
                  <a:gd name="f25" fmla="val 1419"/>
                  <a:gd name="f26" fmla="val 857"/>
                  <a:gd name="f27" fmla="val 699"/>
                  <a:gd name="f28" fmla="val 447"/>
                  <a:gd name="f29" fmla="val 1261"/>
                  <a:gd name="f30" fmla="val 384"/>
                  <a:gd name="f31" fmla="val 536"/>
                  <a:gd name="f32" fmla="val 38"/>
                  <a:gd name="f33" fmla="val 493"/>
                  <a:gd name="f34" fmla="val 12"/>
                  <a:gd name="f35" fmla="val 445"/>
                  <a:gd name="f36" fmla="*/ f0 1 1482"/>
                  <a:gd name="f37" fmla="*/ f1 1 1039"/>
                  <a:gd name="f38" fmla="val f2"/>
                  <a:gd name="f39" fmla="val f3"/>
                  <a:gd name="f40" fmla="val f4"/>
                  <a:gd name="f41" fmla="+- f40 0 f38"/>
                  <a:gd name="f42" fmla="+- f39 0 f38"/>
                  <a:gd name="f43" fmla="*/ f42 1 1482"/>
                  <a:gd name="f44" fmla="*/ f41 1 1039"/>
                  <a:gd name="f45" fmla="*/ f38 1 f43"/>
                  <a:gd name="f46" fmla="*/ f39 1 f43"/>
                  <a:gd name="f47" fmla="*/ f38 1 f44"/>
                  <a:gd name="f48" fmla="*/ f40 1 f44"/>
                  <a:gd name="f49" fmla="*/ f45 f36 1"/>
                  <a:gd name="f50" fmla="*/ f46 f36 1"/>
                  <a:gd name="f51" fmla="*/ f48 f37 1"/>
                  <a:gd name="f52" fmla="*/ f47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9" t="f52" r="f50" b="f51"/>
                <a:pathLst>
                  <a:path w="1482" h="1039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9" y="f13"/>
                      <a:pt x="f14" y="f15"/>
                    </a:cubicBezTo>
                    <a:lnTo>
                      <a:pt x="f16" y="f17"/>
                    </a:lnTo>
                    <a:cubicBezTo>
                      <a:pt x="f18" y="f19"/>
                      <a:pt x="f20" y="f4"/>
                      <a:pt x="f21" y="f4"/>
                    </a:cubicBezTo>
                    <a:cubicBezTo>
                      <a:pt x="f22" y="f4"/>
                      <a:pt x="f23" y="f24"/>
                      <a:pt x="f25" y="f26"/>
                    </a:cubicBezTo>
                    <a:cubicBezTo>
                      <a:pt x="f3" y="f27"/>
                      <a:pt x="f25" y="f28"/>
                      <a:pt x="f29" y="f30"/>
                    </a:cubicBezTo>
                    <a:lnTo>
                      <a:pt x="f31" y="f32"/>
                    </a:lnTo>
                    <a:cubicBezTo>
                      <a:pt x="f33" y="f34"/>
                      <a:pt x="f35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6" name="Google Shape;10419;p74">
                <a:extLst>
                  <a:ext uri="{FF2B5EF4-FFF2-40B4-BE49-F238E27FC236}">
                    <a16:creationId xmlns:a16="http://schemas.microsoft.com/office/drawing/2014/main" id="{2985EA4A-1F40-DD3D-15F7-07F6520ADBDE}"/>
                  </a:ext>
                </a:extLst>
              </p:cNvPr>
              <p:cNvSpPr/>
              <p:nvPr/>
            </p:nvSpPr>
            <p:spPr>
              <a:xfrm>
                <a:off x="8334591" y="2773612"/>
                <a:ext cx="78592" cy="606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81"/>
                  <a:gd name="f4" fmla="val 1072"/>
                  <a:gd name="f5" fmla="val 1110"/>
                  <a:gd name="f6" fmla="val 1049"/>
                  <a:gd name="f7" fmla="val 983"/>
                  <a:gd name="f8" fmla="val 18"/>
                  <a:gd name="f9" fmla="val 914"/>
                  <a:gd name="f10" fmla="val 57"/>
                  <a:gd name="f11" fmla="val 221"/>
                  <a:gd name="f12" fmla="val 404"/>
                  <a:gd name="f13" fmla="val 63"/>
                  <a:gd name="f14" fmla="val 498"/>
                  <a:gd name="f15" fmla="val 687"/>
                  <a:gd name="f16" fmla="val 877"/>
                  <a:gd name="f17" fmla="val 132"/>
                  <a:gd name="f18" fmla="val 991"/>
                  <a:gd name="f19" fmla="val 250"/>
                  <a:gd name="f20" fmla="val 382"/>
                  <a:gd name="f21" fmla="val 432"/>
                  <a:gd name="f22" fmla="val 484"/>
                  <a:gd name="f23" fmla="val 1060"/>
                  <a:gd name="f24" fmla="val 536"/>
                  <a:gd name="f25" fmla="val 1034"/>
                  <a:gd name="f26" fmla="val 1260"/>
                  <a:gd name="f27" fmla="val 1418"/>
                  <a:gd name="f28" fmla="val 593"/>
                  <a:gd name="f29" fmla="val 215"/>
                  <a:gd name="f30" fmla="val 1353"/>
                  <a:gd name="f31" fmla="val 85"/>
                  <a:gd name="f32" fmla="val 1244"/>
                  <a:gd name="f33" fmla="*/ f0 1 1481"/>
                  <a:gd name="f34" fmla="*/ f1 1 1072"/>
                  <a:gd name="f35" fmla="val f2"/>
                  <a:gd name="f36" fmla="val f3"/>
                  <a:gd name="f37" fmla="val f4"/>
                  <a:gd name="f38" fmla="+- f37 0 f35"/>
                  <a:gd name="f39" fmla="+- f36 0 f35"/>
                  <a:gd name="f40" fmla="*/ f39 1 1481"/>
                  <a:gd name="f41" fmla="*/ f38 1 1072"/>
                  <a:gd name="f42" fmla="*/ f35 1 f40"/>
                  <a:gd name="f43" fmla="*/ f36 1 f40"/>
                  <a:gd name="f44" fmla="*/ f35 1 f41"/>
                  <a:gd name="f45" fmla="*/ f37 1 f41"/>
                  <a:gd name="f46" fmla="*/ f42 f33 1"/>
                  <a:gd name="f47" fmla="*/ f43 f33 1"/>
                  <a:gd name="f48" fmla="*/ f45 f34 1"/>
                  <a:gd name="f49" fmla="*/ f4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6" t="f49" r="f47" b="f48"/>
                <a:pathLst>
                  <a:path w="1481" h="107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2" y="f15"/>
                      <a:pt x="f13" y="f16"/>
                    </a:cubicBez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23"/>
                      <a:pt x="f24" y="f25"/>
                    </a:cubicBezTo>
                    <a:lnTo>
                      <a:pt x="f26" y="f15"/>
                    </a:lnTo>
                    <a:cubicBezTo>
                      <a:pt x="f27" y="f28"/>
                      <a:pt x="f3" y="f12"/>
                      <a:pt x="f27" y="f29"/>
                    </a:cubicBezTo>
                    <a:cubicBezTo>
                      <a:pt x="f30" y="f31"/>
                      <a:pt x="f32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7" name="Google Shape;10420;p74">
                <a:extLst>
                  <a:ext uri="{FF2B5EF4-FFF2-40B4-BE49-F238E27FC236}">
                    <a16:creationId xmlns:a16="http://schemas.microsoft.com/office/drawing/2014/main" id="{01ECDEA2-0310-88F6-1EEC-BF3E5B118322}"/>
                  </a:ext>
                </a:extLst>
              </p:cNvPr>
              <p:cNvSpPr/>
              <p:nvPr/>
            </p:nvSpPr>
            <p:spPr>
              <a:xfrm>
                <a:off x="7960080" y="2769708"/>
                <a:ext cx="376202" cy="5514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89"/>
                  <a:gd name="f4" fmla="val 9750"/>
                  <a:gd name="f5" fmla="val 3529"/>
                  <a:gd name="f6" fmla="val 3151"/>
                  <a:gd name="f7" fmla="val 2836"/>
                  <a:gd name="f8" fmla="val 315"/>
                  <a:gd name="f9" fmla="val 725"/>
                  <a:gd name="f10" fmla="val 1418"/>
                  <a:gd name="f11" fmla="val 1040"/>
                  <a:gd name="f12" fmla="val 2520"/>
                  <a:gd name="f13" fmla="val 2111"/>
                  <a:gd name="f14" fmla="val 1733"/>
                  <a:gd name="f15" fmla="val 2143"/>
                  <a:gd name="f16" fmla="val 1544"/>
                  <a:gd name="f17" fmla="val 1638"/>
                  <a:gd name="f18" fmla="val 2080"/>
                  <a:gd name="f19" fmla="val 1764"/>
                  <a:gd name="f20" fmla="val 3497"/>
                  <a:gd name="f21" fmla="val 4253"/>
                  <a:gd name="f22" fmla="val 4883"/>
                  <a:gd name="f23" fmla="val 2710"/>
                  <a:gd name="f24" fmla="val 3466"/>
                  <a:gd name="f25" fmla="val 4096"/>
                  <a:gd name="f26" fmla="val 4474"/>
                  <a:gd name="f27" fmla="val 4600"/>
                  <a:gd name="f28" fmla="val 3907"/>
                  <a:gd name="f29" fmla="val 4758"/>
                  <a:gd name="f30" fmla="val 4064"/>
                  <a:gd name="f31" fmla="val 5073"/>
                  <a:gd name="f32" fmla="val 4159"/>
                  <a:gd name="f33" fmla="val 5482"/>
                  <a:gd name="f34" fmla="val 5860"/>
                  <a:gd name="f35" fmla="val 6081"/>
                  <a:gd name="f36" fmla="val 4001"/>
                  <a:gd name="f37" fmla="val 6238"/>
                  <a:gd name="f38" fmla="val 3812"/>
                  <a:gd name="f39" fmla="val 3623"/>
                  <a:gd name="f40" fmla="val 4915"/>
                  <a:gd name="f41" fmla="val 2678"/>
                  <a:gd name="f42" fmla="val 4128"/>
                  <a:gd name="f43" fmla="val 3844"/>
                  <a:gd name="f44" fmla="val 3434"/>
                  <a:gd name="f45" fmla="val 3025"/>
                  <a:gd name="f46" fmla="val 788"/>
                  <a:gd name="f47" fmla="val 4443"/>
                  <a:gd name="f48" fmla="val 5167"/>
                  <a:gd name="f49" fmla="val 6112"/>
                  <a:gd name="f50" fmla="val 536"/>
                  <a:gd name="f51" fmla="val 6963"/>
                  <a:gd name="f52" fmla="val 1386"/>
                  <a:gd name="f53" fmla="val 7372"/>
                  <a:gd name="f54" fmla="val 8318"/>
                  <a:gd name="f55" fmla="val 977"/>
                  <a:gd name="f56" fmla="val 662"/>
                  <a:gd name="f57" fmla="val 8633"/>
                  <a:gd name="f58" fmla="val 9011"/>
                  <a:gd name="f59" fmla="val 9389"/>
                  <a:gd name="f60" fmla="val 9578"/>
                  <a:gd name="f61" fmla="val 819"/>
                  <a:gd name="f62" fmla="val 9735"/>
                  <a:gd name="f63" fmla="val 1008"/>
                  <a:gd name="f64" fmla="val 5923"/>
                  <a:gd name="f65" fmla="val 9745"/>
                  <a:gd name="f66" fmla="val 5979"/>
                  <a:gd name="f67" fmla="val 9749"/>
                  <a:gd name="f68" fmla="val 6029"/>
                  <a:gd name="f69" fmla="val 6305"/>
                  <a:gd name="f70" fmla="val 6396"/>
                  <a:gd name="f71" fmla="val 9612"/>
                  <a:gd name="f72" fmla="val 9452"/>
                  <a:gd name="f73" fmla="val 9105"/>
                  <a:gd name="f74" fmla="val 8696"/>
                  <a:gd name="f75" fmla="val 8381"/>
                  <a:gd name="f76" fmla="val 5702"/>
                  <a:gd name="f77" fmla="val 7436"/>
                  <a:gd name="f78" fmla="val 6522"/>
                  <a:gd name="f79" fmla="val 7057"/>
                  <a:gd name="f80" fmla="val 6175"/>
                  <a:gd name="f81" fmla="val 5230"/>
                  <a:gd name="f82" fmla="val 6774"/>
                  <a:gd name="f83" fmla="val 6364"/>
                  <a:gd name="f84" fmla="val 5986"/>
                  <a:gd name="f85" fmla="val 5671"/>
                  <a:gd name="f86" fmla="val 5356"/>
                  <a:gd name="f87" fmla="val 4946"/>
                  <a:gd name="f88" fmla="val 4568"/>
                  <a:gd name="f89" fmla="val 3938"/>
                  <a:gd name="f90" fmla="*/ f0 1 7089"/>
                  <a:gd name="f91" fmla="*/ f1 1 9750"/>
                  <a:gd name="f92" fmla="val f2"/>
                  <a:gd name="f93" fmla="val f3"/>
                  <a:gd name="f94" fmla="val f4"/>
                  <a:gd name="f95" fmla="+- f94 0 f92"/>
                  <a:gd name="f96" fmla="+- f93 0 f92"/>
                  <a:gd name="f97" fmla="*/ f96 1 7089"/>
                  <a:gd name="f98" fmla="*/ f95 1 9750"/>
                  <a:gd name="f99" fmla="*/ f92 1 f97"/>
                  <a:gd name="f100" fmla="*/ f93 1 f97"/>
                  <a:gd name="f101" fmla="*/ f92 1 f98"/>
                  <a:gd name="f102" fmla="*/ f94 1 f98"/>
                  <a:gd name="f103" fmla="*/ f99 f90 1"/>
                  <a:gd name="f104" fmla="*/ f100 f90 1"/>
                  <a:gd name="f105" fmla="*/ f102 f91 1"/>
                  <a:gd name="f106" fmla="*/ f101 f9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3" t="f106" r="f104" b="f105"/>
                <a:pathLst>
                  <a:path w="7089" h="975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cubicBezTo>
                      <a:pt x="f7" y="f11"/>
                      <a:pt x="f12" y="f9"/>
                      <a:pt x="f13" y="f9"/>
                    </a:cubicBezTo>
                    <a:cubicBezTo>
                      <a:pt x="f14" y="f9"/>
                      <a:pt x="f10" y="f11"/>
                      <a:pt x="f10" y="f10"/>
                    </a:cubicBezTo>
                    <a:lnTo>
                      <a:pt x="f10" y="f15"/>
                    </a:lnTo>
                    <a:cubicBezTo>
                      <a:pt x="f16" y="f15"/>
                      <a:pt x="f17" y="f18"/>
                      <a:pt x="f19" y="f18"/>
                    </a:cubicBezTo>
                    <a:lnTo>
                      <a:pt x="f20" y="f18"/>
                    </a:lnTo>
                    <a:cubicBezTo>
                      <a:pt x="f21" y="f18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2" y="f34"/>
                    </a:cubicBezTo>
                    <a:cubicBezTo>
                      <a:pt x="f32" y="f35"/>
                      <a:pt x="f36" y="f37"/>
                      <a:pt x="f38" y="f37"/>
                    </a:cubicBezTo>
                    <a:cubicBezTo>
                      <a:pt x="f39" y="f37"/>
                      <a:pt x="f24" y="f35"/>
                      <a:pt x="f24" y="f34"/>
                    </a:cubicBezTo>
                    <a:cubicBezTo>
                      <a:pt x="f24" y="f40"/>
                      <a:pt x="f41" y="f42"/>
                      <a:pt x="f14" y="f42"/>
                    </a:cubicBezTo>
                    <a:lnTo>
                      <a:pt x="f24" y="f42"/>
                    </a:lnTo>
                    <a:cubicBezTo>
                      <a:pt x="f43" y="f42"/>
                      <a:pt x="f32" y="f38"/>
                      <a:pt x="f32" y="f44"/>
                    </a:cubicBezTo>
                    <a:cubicBezTo>
                      <a:pt x="f32" y="f45"/>
                      <a:pt x="f43" y="f23"/>
                      <a:pt x="f24" y="f23"/>
                    </a:cubicBezTo>
                    <a:lnTo>
                      <a:pt x="f14" y="f23"/>
                    </a:lnTo>
                    <a:cubicBezTo>
                      <a:pt x="f46" y="f23"/>
                      <a:pt x="f2" y="f20"/>
                      <a:pt x="f2" y="f47"/>
                    </a:cubicBezTo>
                    <a:lnTo>
                      <a:pt x="f2" y="f48"/>
                    </a:lnTo>
                    <a:cubicBezTo>
                      <a:pt x="f2" y="f49"/>
                      <a:pt x="f50" y="f51"/>
                      <a:pt x="f52" y="f53"/>
                    </a:cubicBezTo>
                    <a:lnTo>
                      <a:pt x="f52" y="f54"/>
                    </a:lnTo>
                    <a:cubicBezTo>
                      <a:pt x="f55" y="f54"/>
                      <a:pt x="f56" y="f57"/>
                      <a:pt x="f56" y="f58"/>
                    </a:cubicBezTo>
                    <a:lnTo>
                      <a:pt x="f56" y="f59"/>
                    </a:lnTo>
                    <a:cubicBezTo>
                      <a:pt x="f56" y="f60"/>
                      <a:pt x="f61" y="f62"/>
                      <a:pt x="f63" y="f62"/>
                    </a:cubicBezTo>
                    <a:lnTo>
                      <a:pt x="f34" y="f62"/>
                    </a:lnTo>
                    <a:cubicBezTo>
                      <a:pt x="f64" y="f65"/>
                      <a:pt x="f66" y="f67"/>
                      <a:pt x="f68" y="f67"/>
                    </a:cubicBezTo>
                    <a:cubicBezTo>
                      <a:pt x="f69" y="f67"/>
                      <a:pt x="f70" y="f71"/>
                      <a:pt x="f70" y="f72"/>
                    </a:cubicBezTo>
                    <a:lnTo>
                      <a:pt x="f70" y="f73"/>
                    </a:lnTo>
                    <a:cubicBezTo>
                      <a:pt x="f70" y="f74"/>
                      <a:pt x="f49" y="f75"/>
                      <a:pt x="f76" y="f75"/>
                    </a:cubicBezTo>
                    <a:lnTo>
                      <a:pt x="f76" y="f77"/>
                    </a:lnTo>
                    <a:cubicBezTo>
                      <a:pt x="f78" y="f79"/>
                      <a:pt x="f3" y="f80"/>
                      <a:pt x="f3" y="f81"/>
                    </a:cubicBezTo>
                    <a:lnTo>
                      <a:pt x="f3" y="f15"/>
                    </a:lnTo>
                    <a:cubicBezTo>
                      <a:pt x="f3" y="f14"/>
                      <a:pt x="f82" y="f10"/>
                      <a:pt x="f83" y="f10"/>
                    </a:cubicBezTo>
                    <a:cubicBezTo>
                      <a:pt x="f84" y="f10"/>
                      <a:pt x="f85" y="f14"/>
                      <a:pt x="f85" y="f15"/>
                    </a:cubicBezTo>
                    <a:lnTo>
                      <a:pt x="f85" y="f10"/>
                    </a:lnTo>
                    <a:cubicBezTo>
                      <a:pt x="f85" y="f11"/>
                      <a:pt x="f86" y="f9"/>
                      <a:pt x="f87" y="f9"/>
                    </a:cubicBezTo>
                    <a:cubicBezTo>
                      <a:pt x="f88" y="f9"/>
                      <a:pt x="f21" y="f11"/>
                      <a:pt x="f21" y="f10"/>
                    </a:cubicBezTo>
                    <a:lnTo>
                      <a:pt x="f21" y="f9"/>
                    </a:lnTo>
                    <a:cubicBezTo>
                      <a:pt x="f21" y="f8"/>
                      <a:pt x="f89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98" name="Google Shape;10478;p74">
              <a:extLst>
                <a:ext uri="{FF2B5EF4-FFF2-40B4-BE49-F238E27FC236}">
                  <a16:creationId xmlns:a16="http://schemas.microsoft.com/office/drawing/2014/main" id="{FB36D1BA-86FC-1137-6A4B-6C4819F10198}"/>
                </a:ext>
              </a:extLst>
            </p:cNvPr>
            <p:cNvGrpSpPr/>
            <p:nvPr/>
          </p:nvGrpSpPr>
          <p:grpSpPr>
            <a:xfrm>
              <a:off x="8602464" y="2653652"/>
              <a:ext cx="638736" cy="668253"/>
              <a:chOff x="8602464" y="2653652"/>
              <a:chExt cx="638736" cy="668253"/>
            </a:xfrm>
          </p:grpSpPr>
          <p:sp>
            <p:nvSpPr>
              <p:cNvPr id="199" name="Google Shape;10479;p74">
                <a:extLst>
                  <a:ext uri="{FF2B5EF4-FFF2-40B4-BE49-F238E27FC236}">
                    <a16:creationId xmlns:a16="http://schemas.microsoft.com/office/drawing/2014/main" id="{385E99CC-7F97-5C59-9B70-67EDE3A2BF7B}"/>
                  </a:ext>
                </a:extLst>
              </p:cNvPr>
              <p:cNvSpPr/>
              <p:nvPr/>
            </p:nvSpPr>
            <p:spPr>
              <a:xfrm>
                <a:off x="8602464" y="2821134"/>
                <a:ext cx="290980" cy="33149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83"/>
                  <a:gd name="f4" fmla="val 5861"/>
                  <a:gd name="f5" fmla="val 2584"/>
                  <a:gd name="f6" fmla="val 1"/>
                  <a:gd name="f7" fmla="val 410"/>
                  <a:gd name="f8" fmla="val 2206"/>
                  <a:gd name="f9" fmla="val 2615"/>
                  <a:gd name="f10" fmla="val 3277"/>
                  <a:gd name="f11" fmla="val 3655"/>
                  <a:gd name="f12" fmla="val 5860"/>
                  <a:gd name="f13" fmla="val 3781"/>
                  <a:gd name="f14" fmla="val 4632"/>
                  <a:gd name="f15" fmla="val 3844"/>
                  <a:gd name="f16" fmla="val 4584"/>
                  <a:gd name="f17" fmla="val 3939"/>
                  <a:gd name="f18" fmla="val 4561"/>
                  <a:gd name="f19" fmla="val 4029"/>
                  <a:gd name="f20" fmla="val 4120"/>
                  <a:gd name="f21" fmla="val 4206"/>
                  <a:gd name="f22" fmla="val 4254"/>
                  <a:gd name="f23" fmla="val 4726"/>
                  <a:gd name="f24" fmla="val 5104"/>
                  <a:gd name="f25" fmla="val 4789"/>
                  <a:gd name="f26" fmla="val 5167"/>
                  <a:gd name="f27" fmla="val 4884"/>
                  <a:gd name="f28" fmla="val 5199"/>
                  <a:gd name="f29" fmla="val 4974"/>
                  <a:gd name="f30" fmla="val 5065"/>
                  <a:gd name="f31" fmla="val 5152"/>
                  <a:gd name="f32" fmla="val 5325"/>
                  <a:gd name="f33" fmla="val 5010"/>
                  <a:gd name="f34" fmla="val 4758"/>
                  <a:gd name="f35" fmla="val 4159"/>
                  <a:gd name="f36" fmla="val 4065"/>
                  <a:gd name="f37" fmla="val 3813"/>
                  <a:gd name="f38" fmla="val 3687"/>
                  <a:gd name="f39" fmla="val 5482"/>
                  <a:gd name="f40" fmla="val 2962"/>
                  <a:gd name="f41" fmla="val 2489"/>
                  <a:gd name="f42" fmla="val 2710"/>
                  <a:gd name="f43" fmla="val 2915"/>
                  <a:gd name="f44" fmla="val 4317"/>
                  <a:gd name="f45" fmla="val 3017"/>
                  <a:gd name="f46" fmla="val 4049"/>
                  <a:gd name="f47" fmla="val 3513"/>
                  <a:gd name="f48" fmla="val 3309"/>
                  <a:gd name="f49" fmla="val 2930"/>
                  <a:gd name="f50" fmla="val 2332"/>
                  <a:gd name="f51" fmla="val 1670"/>
                  <a:gd name="f52" fmla="val 1261"/>
                  <a:gd name="f53" fmla="val 3561"/>
                  <a:gd name="f54" fmla="val 1040"/>
                  <a:gd name="f55" fmla="*/ f0 1 5483"/>
                  <a:gd name="f56" fmla="*/ f1 1 5861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5483"/>
                  <a:gd name="f63" fmla="*/ f60 1 5861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483" h="5861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6" y="f9"/>
                      <a:pt x="f6" y="f10"/>
                      <a:pt x="f7" y="f11"/>
                    </a:cubicBezTo>
                    <a:lnTo>
                      <a:pt x="f5" y="f12"/>
                    </a:lnTo>
                    <a:lnTo>
                      <a:pt x="f13" y="f14"/>
                    </a:lnTo>
                    <a:cubicBezTo>
                      <a:pt x="f15" y="f16"/>
                      <a:pt x="f17" y="f18"/>
                      <a:pt x="f19" y="f18"/>
                    </a:cubicBezTo>
                    <a:cubicBezTo>
                      <a:pt x="f20" y="f18"/>
                      <a:pt x="f21" y="f16"/>
                      <a:pt x="f22" y="f14"/>
                    </a:cubicBezTo>
                    <a:lnTo>
                      <a:pt x="f23" y="f24"/>
                    </a:ln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26"/>
                      <a:pt x="f28" y="f24"/>
                    </a:cubicBezTo>
                    <a:cubicBezTo>
                      <a:pt x="f32" y="f33"/>
                      <a:pt x="f32" y="f34"/>
                      <a:pt x="f28" y="f14"/>
                    </a:cubicBezTo>
                    <a:lnTo>
                      <a:pt x="f23" y="f35"/>
                    </a:lnTo>
                    <a:cubicBezTo>
                      <a:pt x="f14" y="f36"/>
                      <a:pt x="f14" y="f37"/>
                      <a:pt x="f23" y="f38"/>
                    </a:cubicBezTo>
                    <a:lnTo>
                      <a:pt x="f39" y="f40"/>
                    </a:lnTo>
                    <a:lnTo>
                      <a:pt x="f33" y="f41"/>
                    </a:lnTo>
                    <a:lnTo>
                      <a:pt x="f25" y="f42"/>
                    </a:lnTo>
                    <a:cubicBezTo>
                      <a:pt x="f16" y="f43"/>
                      <a:pt x="f44" y="f45"/>
                      <a:pt x="f46" y="f45"/>
                    </a:cubicBezTo>
                    <a:cubicBezTo>
                      <a:pt x="f13" y="f45"/>
                      <a:pt x="f47" y="f43"/>
                      <a:pt x="f48" y="f42"/>
                    </a:cubicBezTo>
                    <a:cubicBezTo>
                      <a:pt x="f49" y="f50"/>
                      <a:pt x="f49" y="f51"/>
                      <a:pt x="f48" y="f52"/>
                    </a:cubicBezTo>
                    <a:lnTo>
                      <a:pt x="f53" y="f54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0" name="Google Shape;10480;p74">
                <a:extLst>
                  <a:ext uri="{FF2B5EF4-FFF2-40B4-BE49-F238E27FC236}">
                    <a16:creationId xmlns:a16="http://schemas.microsoft.com/office/drawing/2014/main" id="{FD5FC29E-005E-5D4E-9BF5-4A613A9F8628}"/>
                  </a:ext>
                </a:extLst>
              </p:cNvPr>
              <p:cNvSpPr/>
              <p:nvPr/>
            </p:nvSpPr>
            <p:spPr>
              <a:xfrm>
                <a:off x="8766343" y="2653652"/>
                <a:ext cx="309341" cy="30293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829"/>
                  <a:gd name="f4" fmla="val 5356"/>
                  <a:gd name="f5" fmla="val 2926"/>
                  <a:gd name="f6" fmla="val 2662"/>
                  <a:gd name="f7" fmla="val 2394"/>
                  <a:gd name="f8" fmla="val 95"/>
                  <a:gd name="f9" fmla="val 2205"/>
                  <a:gd name="f10" fmla="val 284"/>
                  <a:gd name="f11" fmla="val 2457"/>
                  <a:gd name="f12" fmla="val 1229"/>
                  <a:gd name="f13" fmla="val 3686"/>
                  <a:gd name="f14" fmla="val 1323"/>
                  <a:gd name="f15" fmla="val 3781"/>
                  <a:gd name="f16" fmla="val 4033"/>
                  <a:gd name="f17" fmla="val 4127"/>
                  <a:gd name="f18" fmla="val 725"/>
                  <a:gd name="f19" fmla="val 4600"/>
                  <a:gd name="f20" fmla="val 630"/>
                  <a:gd name="f21" fmla="val 4726"/>
                  <a:gd name="f22" fmla="val 4978"/>
                  <a:gd name="f23" fmla="val 5072"/>
                  <a:gd name="f24" fmla="val 788"/>
                  <a:gd name="f25" fmla="val 5135"/>
                  <a:gd name="f26" fmla="val 882"/>
                  <a:gd name="f27" fmla="val 5167"/>
                  <a:gd name="f28" fmla="val 977"/>
                  <a:gd name="f29" fmla="val 1071"/>
                  <a:gd name="f30" fmla="val 1166"/>
                  <a:gd name="f31" fmla="val 1701"/>
                  <a:gd name="f32" fmla="val 1749"/>
                  <a:gd name="f33" fmla="val 4553"/>
                  <a:gd name="f34" fmla="val 1835"/>
                  <a:gd name="f35" fmla="val 4529"/>
                  <a:gd name="f36" fmla="val 1926"/>
                  <a:gd name="f37" fmla="val 2016"/>
                  <a:gd name="f38" fmla="val 2111"/>
                  <a:gd name="f39" fmla="val 2174"/>
                  <a:gd name="f40" fmla="val 2898"/>
                  <a:gd name="f41" fmla="val 3371"/>
                  <a:gd name="f42" fmla="val 4883"/>
                  <a:gd name="f43" fmla="val 3151"/>
                  <a:gd name="f44" fmla="val 4663"/>
                  <a:gd name="f45" fmla="val 2741"/>
                  <a:gd name="f46" fmla="val 4253"/>
                  <a:gd name="f47" fmla="val 3592"/>
                  <a:gd name="f48" fmla="val 3214"/>
                  <a:gd name="f49" fmla="val 3340"/>
                  <a:gd name="f50" fmla="val 3009"/>
                  <a:gd name="f51" fmla="val 3607"/>
                  <a:gd name="f52" fmla="val 2906"/>
                  <a:gd name="f53" fmla="val 3875"/>
                  <a:gd name="f54" fmla="val 4143"/>
                  <a:gd name="f55" fmla="val 4411"/>
                  <a:gd name="f56" fmla="val 4852"/>
                  <a:gd name="f57" fmla="val 3434"/>
                  <a:gd name="f58" fmla="val 5828"/>
                  <a:gd name="f59" fmla="val 3623"/>
                  <a:gd name="f60" fmla="val 3450"/>
                  <a:gd name="f61" fmla="val 3190"/>
                  <a:gd name="f62" fmla="*/ f0 1 5829"/>
                  <a:gd name="f63" fmla="*/ f1 1 5356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5829"/>
                  <a:gd name="f70" fmla="*/ f67 1 5356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5829" h="535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11"/>
                    </a:lnTo>
                    <a:lnTo>
                      <a:pt x="f12" y="f13"/>
                    </a:lnTo>
                    <a:cubicBezTo>
                      <a:pt x="f14" y="f15"/>
                      <a:pt x="f14" y="f16"/>
                      <a:pt x="f12" y="f17"/>
                    </a:cubicBezTo>
                    <a:lnTo>
                      <a:pt x="f18" y="f19"/>
                    </a:lnTo>
                    <a:cubicBezTo>
                      <a:pt x="f20" y="f21"/>
                      <a:pt x="f20" y="f22"/>
                      <a:pt x="f18" y="f23"/>
                    </a:cubicBezTo>
                    <a:cubicBezTo>
                      <a:pt x="f24" y="f25"/>
                      <a:pt x="f26" y="f27"/>
                      <a:pt x="f28" y="f27"/>
                    </a:cubicBezTo>
                    <a:cubicBezTo>
                      <a:pt x="f29" y="f27"/>
                      <a:pt x="f30" y="f25"/>
                      <a:pt x="f12" y="f23"/>
                    </a:cubicBezTo>
                    <a:lnTo>
                      <a:pt x="f31" y="f19"/>
                    </a:ln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3"/>
                      <a:pt x="f39" y="f19"/>
                    </a:cubicBezTo>
                    <a:lnTo>
                      <a:pt x="f40" y="f4"/>
                    </a:lnTo>
                    <a:lnTo>
                      <a:pt x="f41" y="f42"/>
                    </a:lnTo>
                    <a:lnTo>
                      <a:pt x="f43" y="f44"/>
                    </a:lnTo>
                    <a:cubicBezTo>
                      <a:pt x="f45" y="f46"/>
                      <a:pt x="f45" y="f47"/>
                      <a:pt x="f43" y="f48"/>
                    </a:cubicBezTo>
                    <a:cubicBezTo>
                      <a:pt x="f49" y="f50"/>
                      <a:pt x="f51" y="f52"/>
                      <a:pt x="f53" y="f52"/>
                    </a:cubicBezTo>
                    <a:cubicBezTo>
                      <a:pt x="f54" y="f52"/>
                      <a:pt x="f55" y="f50"/>
                      <a:pt x="f19" y="f48"/>
                    </a:cubicBezTo>
                    <a:lnTo>
                      <a:pt x="f56" y="f57"/>
                    </a:lnTo>
                    <a:lnTo>
                      <a:pt x="f58" y="f11"/>
                    </a:lnTo>
                    <a:lnTo>
                      <a:pt x="f59" y="f10"/>
                    </a:lnTo>
                    <a:cubicBezTo>
                      <a:pt x="f60" y="f8"/>
                      <a:pt x="f61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1" name="Google Shape;10481;p74">
                <a:extLst>
                  <a:ext uri="{FF2B5EF4-FFF2-40B4-BE49-F238E27FC236}">
                    <a16:creationId xmlns:a16="http://schemas.microsoft.com/office/drawing/2014/main" id="{156736EC-B395-D0F9-5157-D159C83222B7}"/>
                  </a:ext>
                </a:extLst>
              </p:cNvPr>
              <p:cNvSpPr/>
              <p:nvPr/>
            </p:nvSpPr>
            <p:spPr>
              <a:xfrm>
                <a:off x="8950220" y="2821134"/>
                <a:ext cx="290980" cy="32968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83"/>
                  <a:gd name="f4" fmla="val 5829"/>
                  <a:gd name="f5" fmla="val 2899"/>
                  <a:gd name="f6" fmla="val 1"/>
                  <a:gd name="f7" fmla="val 1702"/>
                  <a:gd name="f8" fmla="val 1229"/>
                  <a:gd name="f9" fmla="val 1639"/>
                  <a:gd name="f10" fmla="val 1292"/>
                  <a:gd name="f11" fmla="val 1544"/>
                  <a:gd name="f12" fmla="val 1324"/>
                  <a:gd name="f13" fmla="val 1450"/>
                  <a:gd name="f14" fmla="val 1355"/>
                  <a:gd name="f15" fmla="val 1261"/>
                  <a:gd name="f16" fmla="val 1198"/>
                  <a:gd name="f17" fmla="val 725"/>
                  <a:gd name="f18" fmla="val 757"/>
                  <a:gd name="f19" fmla="val 678"/>
                  <a:gd name="f20" fmla="val 694"/>
                  <a:gd name="f21" fmla="val 591"/>
                  <a:gd name="f22" fmla="val 662"/>
                  <a:gd name="f23" fmla="val 501"/>
                  <a:gd name="f24" fmla="val 410"/>
                  <a:gd name="f25" fmla="val 316"/>
                  <a:gd name="f26" fmla="val 253"/>
                  <a:gd name="f27" fmla="val 158"/>
                  <a:gd name="f28" fmla="val 883"/>
                  <a:gd name="f29" fmla="val 1103"/>
                  <a:gd name="f30" fmla="val 851"/>
                  <a:gd name="f31" fmla="val 1828"/>
                  <a:gd name="f32" fmla="val 2048"/>
                  <a:gd name="f33" fmla="val 2174"/>
                  <a:gd name="f34" fmla="val 473"/>
                  <a:gd name="f35" fmla="val 3372"/>
                  <a:gd name="f36" fmla="val 3151"/>
                  <a:gd name="f37" fmla="val 898"/>
                  <a:gd name="f38" fmla="val 2946"/>
                  <a:gd name="f39" fmla="val 1166"/>
                  <a:gd name="f40" fmla="val 2844"/>
                  <a:gd name="f41" fmla="val 1434"/>
                  <a:gd name="f42" fmla="val 1970"/>
                  <a:gd name="f43" fmla="val 2552"/>
                  <a:gd name="f44" fmla="val 3529"/>
                  <a:gd name="f45" fmla="val 4222"/>
                  <a:gd name="f46" fmla="val 4600"/>
                  <a:gd name="f47" fmla="val 1922"/>
                  <a:gd name="f48" fmla="val 4852"/>
                  <a:gd name="f49" fmla="val 5073"/>
                  <a:gd name="f50" fmla="val 3655"/>
                  <a:gd name="f51" fmla="val 5482"/>
                  <a:gd name="f52" fmla="val 3277"/>
                  <a:gd name="f53" fmla="val 2615"/>
                  <a:gd name="f54" fmla="val 2206"/>
                  <a:gd name="f55" fmla="*/ f0 1 5483"/>
                  <a:gd name="f56" fmla="*/ f1 1 5829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5483"/>
                  <a:gd name="f63" fmla="*/ f60 1 5829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483" h="5829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9" y="f10"/>
                      <a:pt x="f11" y="f12"/>
                      <a:pt x="f13" y="f12"/>
                    </a:cubicBezTo>
                    <a:cubicBezTo>
                      <a:pt x="f14" y="f12"/>
                      <a:pt x="f15" y="f10"/>
                      <a:pt x="f16" y="f8"/>
                    </a:cubicBezTo>
                    <a:lnTo>
                      <a:pt x="f17" y="f18"/>
                    </a:lnTo>
                    <a:cubicBezTo>
                      <a:pt x="f19" y="f20"/>
                      <a:pt x="f21" y="f22"/>
                      <a:pt x="f23" y="f22"/>
                    </a:cubicBezTo>
                    <a:cubicBezTo>
                      <a:pt x="f24" y="f22"/>
                      <a:pt x="f25" y="f20"/>
                      <a:pt x="f26" y="f18"/>
                    </a:cubicBezTo>
                    <a:cubicBezTo>
                      <a:pt x="f27" y="f28"/>
                      <a:pt x="f27" y="f29"/>
                      <a:pt x="f26" y="f8"/>
                    </a:cubicBezTo>
                    <a:lnTo>
                      <a:pt x="f17" y="f7"/>
                    </a:lnTo>
                    <a:cubicBezTo>
                      <a:pt x="f30" y="f31"/>
                      <a:pt x="f30" y="f32"/>
                      <a:pt x="f17" y="f33"/>
                    </a:cubicBezTo>
                    <a:lnTo>
                      <a:pt x="f6" y="f5"/>
                    </a:lnTo>
                    <a:lnTo>
                      <a:pt x="f34" y="f35"/>
                    </a:lnTo>
                    <a:lnTo>
                      <a:pt x="f20" y="f36"/>
                    </a:lnTo>
                    <a:cubicBezTo>
                      <a:pt x="f37" y="f38"/>
                      <a:pt x="f39" y="f40"/>
                      <a:pt x="f41" y="f40"/>
                    </a:cubicBezTo>
                    <a:cubicBezTo>
                      <a:pt x="f7" y="f40"/>
                      <a:pt x="f42" y="f38"/>
                      <a:pt x="f33" y="f36"/>
                    </a:cubicBezTo>
                    <a:cubicBezTo>
                      <a:pt x="f43" y="f44"/>
                      <a:pt x="f43" y="f45"/>
                      <a:pt x="f33" y="f46"/>
                    </a:cubicBezTo>
                    <a:lnTo>
                      <a:pt x="f47" y="f48"/>
                    </a:lnTo>
                    <a:lnTo>
                      <a:pt x="f5" y="f4"/>
                    </a:lnTo>
                    <a:lnTo>
                      <a:pt x="f49" y="f50"/>
                    </a:lnTo>
                    <a:cubicBezTo>
                      <a:pt x="f51" y="f52"/>
                      <a:pt x="f51" y="f53"/>
                      <a:pt x="f49" y="f54"/>
                    </a:cubicBez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2" name="Google Shape;10482;p74">
                <a:extLst>
                  <a:ext uri="{FF2B5EF4-FFF2-40B4-BE49-F238E27FC236}">
                    <a16:creationId xmlns:a16="http://schemas.microsoft.com/office/drawing/2014/main" id="{66F46C11-10A3-F013-64A2-AB9CC2E2ABE9}"/>
                  </a:ext>
                </a:extLst>
              </p:cNvPr>
              <p:cNvSpPr/>
              <p:nvPr/>
            </p:nvSpPr>
            <p:spPr>
              <a:xfrm>
                <a:off x="8766343" y="3017163"/>
                <a:ext cx="312679" cy="30474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892"/>
                  <a:gd name="f4" fmla="val 5388"/>
                  <a:gd name="f5" fmla="val 2993"/>
                  <a:gd name="f6" fmla="val 2520"/>
                  <a:gd name="f7" fmla="val 473"/>
                  <a:gd name="f8" fmla="val 2741"/>
                  <a:gd name="f9" fmla="val 725"/>
                  <a:gd name="f10" fmla="val 3151"/>
                  <a:gd name="f11" fmla="val 1103"/>
                  <a:gd name="f12" fmla="val 1764"/>
                  <a:gd name="f13" fmla="val 2174"/>
                  <a:gd name="f14" fmla="val 2505"/>
                  <a:gd name="f15" fmla="val 2363"/>
                  <a:gd name="f16" fmla="val 2221"/>
                  <a:gd name="f17" fmla="val 2457"/>
                  <a:gd name="f18" fmla="val 1949"/>
                  <a:gd name="f19" fmla="val 1678"/>
                  <a:gd name="f20" fmla="val 1418"/>
                  <a:gd name="f21" fmla="val 1229"/>
                  <a:gd name="f22" fmla="val 977"/>
                  <a:gd name="f23" fmla="val 1922"/>
                  <a:gd name="f24" fmla="val 2930"/>
                  <a:gd name="f25" fmla="val 2205"/>
                  <a:gd name="f26" fmla="val 5072"/>
                  <a:gd name="f27" fmla="val 2394"/>
                  <a:gd name="f28" fmla="val 5293"/>
                  <a:gd name="f29" fmla="val 2678"/>
                  <a:gd name="f30" fmla="val 5387"/>
                  <a:gd name="f31" fmla="val 3214"/>
                  <a:gd name="f32" fmla="val 3497"/>
                  <a:gd name="f33" fmla="val 3686"/>
                  <a:gd name="f34" fmla="val 5891"/>
                  <a:gd name="f35" fmla="val 4663"/>
                  <a:gd name="f36" fmla="val 1701"/>
                  <a:gd name="f37" fmla="val 4568"/>
                  <a:gd name="f38" fmla="val 1575"/>
                  <a:gd name="f39" fmla="val 1355"/>
                  <a:gd name="f40" fmla="val 5167"/>
                  <a:gd name="f41" fmla="val 756"/>
                  <a:gd name="f42" fmla="val 5261"/>
                  <a:gd name="f43" fmla="val 630"/>
                  <a:gd name="f44" fmla="val 410"/>
                  <a:gd name="f45" fmla="val 284"/>
                  <a:gd name="f46" fmla="val 5104"/>
                  <a:gd name="f47" fmla="val 221"/>
                  <a:gd name="f48" fmla="val 5009"/>
                  <a:gd name="f49" fmla="val 189"/>
                  <a:gd name="f50" fmla="val 4915"/>
                  <a:gd name="f51" fmla="val 4820"/>
                  <a:gd name="f52" fmla="val 4726"/>
                  <a:gd name="f53" fmla="val 4190"/>
                  <a:gd name="f54" fmla="val 4143"/>
                  <a:gd name="f55" fmla="val 819"/>
                  <a:gd name="f56" fmla="val 4056"/>
                  <a:gd name="f57" fmla="val 851"/>
                  <a:gd name="f58" fmla="val 3966"/>
                  <a:gd name="f59" fmla="val 3875"/>
                  <a:gd name="f60" fmla="val 3781"/>
                  <a:gd name="f61" fmla="val 3718"/>
                  <a:gd name="f62" fmla="*/ f0 1 5892"/>
                  <a:gd name="f63" fmla="*/ f1 1 5388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5892"/>
                  <a:gd name="f70" fmla="*/ f67 1 5388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5892" h="5388">
                    <a:moveTo>
                      <a:pt x="f5" y="f2"/>
                    </a:moveTo>
                    <a:lnTo>
                      <a:pt x="f6" y="f7"/>
                    </a:lnTo>
                    <a:lnTo>
                      <a:pt x="f8" y="f9"/>
                    </a:lnTo>
                    <a:cubicBezTo>
                      <a:pt x="f10" y="f11"/>
                      <a:pt x="f10" y="f12"/>
                      <a:pt x="f8" y="f13"/>
                    </a:cubicBezTo>
                    <a:cubicBezTo>
                      <a:pt x="f14" y="f15"/>
                      <a:pt x="f16" y="f17"/>
                      <a:pt x="f18" y="f17"/>
                    </a:cubicBezTo>
                    <a:cubicBezTo>
                      <a:pt x="f19" y="f17"/>
                      <a:pt x="f20" y="f15"/>
                      <a:pt x="f21" y="f13"/>
                    </a:cubicBezTo>
                    <a:lnTo>
                      <a:pt x="f22" y="f23"/>
                    </a:lnTo>
                    <a:lnTo>
                      <a:pt x="f2" y="f24"/>
                    </a:lnTo>
                    <a:lnTo>
                      <a:pt x="f25" y="f26"/>
                    </a:lnTo>
                    <a:cubicBezTo>
                      <a:pt x="f27" y="f28"/>
                      <a:pt x="f29" y="f30"/>
                      <a:pt x="f24" y="f30"/>
                    </a:cubicBezTo>
                    <a:cubicBezTo>
                      <a:pt x="f31" y="f30"/>
                      <a:pt x="f32" y="f28"/>
                      <a:pt x="f33" y="f26"/>
                    </a:cubicBezTo>
                    <a:lnTo>
                      <a:pt x="f34" y="f24"/>
                    </a:lnTo>
                    <a:lnTo>
                      <a:pt x="f35" y="f36"/>
                    </a:lnTo>
                    <a:cubicBezTo>
                      <a:pt x="f37" y="f38"/>
                      <a:pt x="f37" y="f39"/>
                      <a:pt x="f35" y="f21"/>
                    </a:cubicBezTo>
                    <a:lnTo>
                      <a:pt x="f40" y="f41"/>
                    </a:lnTo>
                    <a:cubicBezTo>
                      <a:pt x="f42" y="f43"/>
                      <a:pt x="f42" y="f44"/>
                      <a:pt x="f40" y="f45"/>
                    </a:cubicBezTo>
                    <a:cubicBezTo>
                      <a:pt x="f46" y="f47"/>
                      <a:pt x="f48" y="f49"/>
                      <a:pt x="f50" y="f49"/>
                    </a:cubicBezTo>
                    <a:cubicBezTo>
                      <a:pt x="f51" y="f49"/>
                      <a:pt x="f52" y="f47"/>
                      <a:pt x="f35" y="f45"/>
                    </a:cubicBezTo>
                    <a:lnTo>
                      <a:pt x="f53" y="f41"/>
                    </a:lnTo>
                    <a:cubicBezTo>
                      <a:pt x="f54" y="f55"/>
                      <a:pt x="f56" y="f57"/>
                      <a:pt x="f58" y="f57"/>
                    </a:cubicBezTo>
                    <a:cubicBezTo>
                      <a:pt x="f59" y="f57"/>
                      <a:pt x="f60" y="f55"/>
                      <a:pt x="f61" y="f41"/>
                    </a:cubicBezTo>
                    <a:lnTo>
                      <a:pt x="f5" y="f2"/>
                    </a:ln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3" name="Google Shape;10101;p74">
              <a:extLst>
                <a:ext uri="{FF2B5EF4-FFF2-40B4-BE49-F238E27FC236}">
                  <a16:creationId xmlns:a16="http://schemas.microsoft.com/office/drawing/2014/main" id="{327CEB31-689A-A47B-953A-16A5A90BAC5B}"/>
                </a:ext>
              </a:extLst>
            </p:cNvPr>
            <p:cNvGrpSpPr/>
            <p:nvPr/>
          </p:nvGrpSpPr>
          <p:grpSpPr>
            <a:xfrm>
              <a:off x="11384590" y="5555345"/>
              <a:ext cx="437238" cy="432209"/>
              <a:chOff x="11384590" y="5555345"/>
              <a:chExt cx="437238" cy="432209"/>
            </a:xfrm>
          </p:grpSpPr>
          <p:sp>
            <p:nvSpPr>
              <p:cNvPr id="204" name="Google Shape;10102;p74">
                <a:extLst>
                  <a:ext uri="{FF2B5EF4-FFF2-40B4-BE49-F238E27FC236}">
                    <a16:creationId xmlns:a16="http://schemas.microsoft.com/office/drawing/2014/main" id="{97F0BEBE-DE36-831B-A35F-EC660DFFAA85}"/>
                  </a:ext>
                </a:extLst>
              </p:cNvPr>
              <p:cNvSpPr/>
              <p:nvPr/>
            </p:nvSpPr>
            <p:spPr>
              <a:xfrm>
                <a:off x="11525051" y="5670029"/>
                <a:ext cx="296777" cy="3175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255"/>
                  <a:gd name="f4" fmla="val 8287"/>
                  <a:gd name="f5" fmla="val 4128"/>
                  <a:gd name="f6" fmla="val 1229"/>
                  <a:gd name="f7" fmla="val 4348"/>
                  <a:gd name="f8" fmla="val 4506"/>
                  <a:gd name="f9" fmla="val 1418"/>
                  <a:gd name="f10" fmla="val 1670"/>
                  <a:gd name="f11" fmla="val 1922"/>
                  <a:gd name="f12" fmla="val 4978"/>
                  <a:gd name="f13" fmla="val 2080"/>
                  <a:gd name="f14" fmla="val 5356"/>
                  <a:gd name="f15" fmla="val 2552"/>
                  <a:gd name="f16" fmla="val 3119"/>
                  <a:gd name="f17" fmla="val 3340"/>
                  <a:gd name="f18" fmla="val 5136"/>
                  <a:gd name="f19" fmla="val 3498"/>
                  <a:gd name="f20" fmla="val 4947"/>
                  <a:gd name="f21" fmla="val 4726"/>
                  <a:gd name="f22" fmla="val 3308"/>
                  <a:gd name="f23" fmla="val 2867"/>
                  <a:gd name="f24" fmla="val 4317"/>
                  <a:gd name="f25" fmla="val 2710"/>
                  <a:gd name="f26" fmla="val 3939"/>
                  <a:gd name="f27" fmla="val 3687"/>
                  <a:gd name="f28" fmla="val 2930"/>
                  <a:gd name="f29" fmla="val 3718"/>
                  <a:gd name="f30" fmla="val 4033"/>
                  <a:gd name="f31" fmla="val 3592"/>
                  <a:gd name="f32" fmla="val 4411"/>
                  <a:gd name="f33" fmla="val 3813"/>
                  <a:gd name="f34" fmla="val 4821"/>
                  <a:gd name="f35" fmla="val 5388"/>
                  <a:gd name="f36" fmla="val 4537"/>
                  <a:gd name="f37" fmla="val 5199"/>
                  <a:gd name="f38" fmla="val 5766"/>
                  <a:gd name="f39" fmla="val 5041"/>
                  <a:gd name="f40" fmla="val 6175"/>
                  <a:gd name="f41" fmla="val 4569"/>
                  <a:gd name="f42" fmla="val 6396"/>
                  <a:gd name="f43" fmla="val 6648"/>
                  <a:gd name="f44" fmla="val 6900"/>
                  <a:gd name="f45" fmla="val 7089"/>
                  <a:gd name="f46" fmla="val 4159"/>
                  <a:gd name="f47" fmla="val 3970"/>
                  <a:gd name="f48" fmla="val 3245"/>
                  <a:gd name="f49" fmla="val 6238"/>
                  <a:gd name="f50" fmla="val 2899"/>
                  <a:gd name="f51" fmla="val 3088"/>
                  <a:gd name="f52" fmla="val 5010"/>
                  <a:gd name="f53" fmla="val 5451"/>
                  <a:gd name="f54" fmla="val 3876"/>
                  <a:gd name="f55" fmla="val 5608"/>
                  <a:gd name="f56" fmla="val 4191"/>
                  <a:gd name="f57" fmla="val 3844"/>
                  <a:gd name="f58" fmla="val 3403"/>
                  <a:gd name="f59" fmla="val 3781"/>
                  <a:gd name="f60" fmla="val 3214"/>
                  <a:gd name="f61" fmla="val 2143"/>
                  <a:gd name="f62" fmla="val 1828"/>
                  <a:gd name="f63" fmla="val 1859"/>
                  <a:gd name="f64" fmla="val 6427"/>
                  <a:gd name="f65" fmla="val 8286"/>
                  <a:gd name="f66" fmla="*/ f0 1 8255"/>
                  <a:gd name="f67" fmla="*/ f1 1 8287"/>
                  <a:gd name="f68" fmla="val f2"/>
                  <a:gd name="f69" fmla="val f3"/>
                  <a:gd name="f70" fmla="val f4"/>
                  <a:gd name="f71" fmla="+- f70 0 f68"/>
                  <a:gd name="f72" fmla="+- f69 0 f68"/>
                  <a:gd name="f73" fmla="*/ f72 1 8255"/>
                  <a:gd name="f74" fmla="*/ f71 1 8287"/>
                  <a:gd name="f75" fmla="*/ f68 1 f73"/>
                  <a:gd name="f76" fmla="*/ f69 1 f73"/>
                  <a:gd name="f77" fmla="*/ f68 1 f74"/>
                  <a:gd name="f78" fmla="*/ f70 1 f74"/>
                  <a:gd name="f79" fmla="*/ f75 f66 1"/>
                  <a:gd name="f80" fmla="*/ f76 f66 1"/>
                  <a:gd name="f81" fmla="*/ f78 f67 1"/>
                  <a:gd name="f82" fmla="*/ f77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9" t="f82" r="f80" b="f81"/>
                <a:pathLst>
                  <a:path w="8255" h="8287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15"/>
                      <a:pt x="f14" y="f16"/>
                    </a:cubicBezTo>
                    <a:cubicBezTo>
                      <a:pt x="f14" y="f17"/>
                      <a:pt x="f18" y="f19"/>
                      <a:pt x="f20" y="f19"/>
                    </a:cubicBezTo>
                    <a:cubicBezTo>
                      <a:pt x="f21" y="f19"/>
                      <a:pt x="f8" y="f22"/>
                      <a:pt x="f8" y="f16"/>
                    </a:cubicBezTo>
                    <a:cubicBezTo>
                      <a:pt x="f8" y="f23"/>
                      <a:pt x="f24" y="f25"/>
                      <a:pt x="f5" y="f25"/>
                    </a:cubicBezTo>
                    <a:cubicBezTo>
                      <a:pt x="f26" y="f25"/>
                      <a:pt x="f27" y="f28"/>
                      <a:pt x="f27" y="f16"/>
                    </a:cubicBezTo>
                    <a:cubicBezTo>
                      <a:pt x="f29" y="f17"/>
                      <a:pt x="f30" y="f31"/>
                      <a:pt x="f32" y="f33"/>
                    </a:cubicBezTo>
                    <a:cubicBezTo>
                      <a:pt x="f34" y="f5"/>
                      <a:pt x="f35" y="f36"/>
                      <a:pt x="f35" y="f37"/>
                    </a:cubicBezTo>
                    <a:cubicBezTo>
                      <a:pt x="f35" y="f38"/>
                      <a:pt x="f39" y="f40"/>
                      <a:pt x="f41" y="f42"/>
                    </a:cubicBezTo>
                    <a:lnTo>
                      <a:pt x="f41" y="f43"/>
                    </a:lnTo>
                    <a:cubicBezTo>
                      <a:pt x="f41" y="f44"/>
                      <a:pt x="f7" y="f45"/>
                      <a:pt x="f46" y="f45"/>
                    </a:cubicBezTo>
                    <a:cubicBezTo>
                      <a:pt x="f47" y="f45"/>
                      <a:pt x="f29" y="f44"/>
                      <a:pt x="f29" y="f43"/>
                    </a:cubicBezTo>
                    <a:lnTo>
                      <a:pt x="f29" y="f42"/>
                    </a:lnTo>
                    <a:cubicBezTo>
                      <a:pt x="f48" y="f49"/>
                      <a:pt x="f50" y="f38"/>
                      <a:pt x="f50" y="f37"/>
                    </a:cubicBezTo>
                    <a:cubicBezTo>
                      <a:pt x="f50" y="f12"/>
                      <a:pt x="f51" y="f34"/>
                      <a:pt x="f22" y="f34"/>
                    </a:cubicBezTo>
                    <a:cubicBezTo>
                      <a:pt x="f19" y="f34"/>
                      <a:pt x="f27" y="f52"/>
                      <a:pt x="f27" y="f37"/>
                    </a:cubicBezTo>
                    <a:cubicBezTo>
                      <a:pt x="f27" y="f53"/>
                      <a:pt x="f54" y="f55"/>
                      <a:pt x="f5" y="f55"/>
                    </a:cubicBezTo>
                    <a:cubicBezTo>
                      <a:pt x="f7" y="f55"/>
                      <a:pt x="f8" y="f35"/>
                      <a:pt x="f8" y="f37"/>
                    </a:cubicBezTo>
                    <a:cubicBezTo>
                      <a:pt x="f8" y="f12"/>
                      <a:pt x="f56" y="f21"/>
                      <a:pt x="f57" y="f8"/>
                    </a:cubicBezTo>
                    <a:cubicBezTo>
                      <a:pt x="f58" y="f56"/>
                      <a:pt x="f23" y="f59"/>
                      <a:pt x="f23" y="f16"/>
                    </a:cubicBezTo>
                    <a:cubicBezTo>
                      <a:pt x="f23" y="f15"/>
                      <a:pt x="f60" y="f61"/>
                      <a:pt x="f27" y="f11"/>
                    </a:cubicBezTo>
                    <a:lnTo>
                      <a:pt x="f27" y="f10"/>
                    </a:lnTo>
                    <a:cubicBezTo>
                      <a:pt x="f27" y="f9"/>
                      <a:pt x="f54" y="f6"/>
                      <a:pt x="f5" y="f6"/>
                    </a:cubicBezTo>
                    <a:close/>
                    <a:moveTo>
                      <a:pt x="f5" y="f2"/>
                    </a:moveTo>
                    <a:cubicBezTo>
                      <a:pt x="f62" y="f2"/>
                      <a:pt x="f2" y="f63"/>
                      <a:pt x="f2" y="f5"/>
                    </a:cubicBezTo>
                    <a:cubicBezTo>
                      <a:pt x="f2" y="f64"/>
                      <a:pt x="f62" y="f65"/>
                      <a:pt x="f5" y="f65"/>
                    </a:cubicBezTo>
                    <a:cubicBezTo>
                      <a:pt x="f42" y="f65"/>
                      <a:pt x="f3" y="f64"/>
                      <a:pt x="f3" y="f5"/>
                    </a:cubicBezTo>
                    <a:cubicBezTo>
                      <a:pt x="f3" y="f63"/>
                      <a:pt x="f42" y="f2"/>
                      <a:pt x="f5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5" name="Google Shape;10103;p74">
                <a:extLst>
                  <a:ext uri="{FF2B5EF4-FFF2-40B4-BE49-F238E27FC236}">
                    <a16:creationId xmlns:a16="http://schemas.microsoft.com/office/drawing/2014/main" id="{13E23B83-1026-0A8C-6F80-23868C7E1374}"/>
                  </a:ext>
                </a:extLst>
              </p:cNvPr>
              <p:cNvSpPr/>
              <p:nvPr/>
            </p:nvSpPr>
            <p:spPr>
              <a:xfrm>
                <a:off x="11385743" y="5555345"/>
                <a:ext cx="229944" cy="11472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396"/>
                  <a:gd name="f4" fmla="val 2994"/>
                  <a:gd name="f5" fmla="val 3214"/>
                  <a:gd name="f6" fmla="val 1"/>
                  <a:gd name="f7" fmla="val 1450"/>
                  <a:gd name="f8" fmla="val 662"/>
                  <a:gd name="f9" fmla="val 1513"/>
                  <a:gd name="f10" fmla="val 2332"/>
                  <a:gd name="f11" fmla="val 2993"/>
                  <a:gd name="f12" fmla="val 4947"/>
                  <a:gd name="f13" fmla="*/ f0 1 6396"/>
                  <a:gd name="f14" fmla="*/ f1 1 2994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6396"/>
                  <a:gd name="f21" fmla="*/ f18 1 2994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6396" h="2994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7" y="f11"/>
                      <a:pt x="f5" y="f11"/>
                    </a:cubicBezTo>
                    <a:cubicBezTo>
                      <a:pt x="f12" y="f11"/>
                      <a:pt x="f3" y="f10"/>
                      <a:pt x="f3" y="f9"/>
                    </a:cubicBezTo>
                    <a:cubicBezTo>
                      <a:pt x="f3" y="f8"/>
                      <a:pt x="f12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6" name="Google Shape;10104;p74">
                <a:extLst>
                  <a:ext uri="{FF2B5EF4-FFF2-40B4-BE49-F238E27FC236}">
                    <a16:creationId xmlns:a16="http://schemas.microsoft.com/office/drawing/2014/main" id="{60DC212F-9B8A-E2EE-0951-22F3F94164DC}"/>
                  </a:ext>
                </a:extLst>
              </p:cNvPr>
              <p:cNvSpPr/>
              <p:nvPr/>
            </p:nvSpPr>
            <p:spPr>
              <a:xfrm>
                <a:off x="11385743" y="5674857"/>
                <a:ext cx="158584" cy="917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411"/>
                  <a:gd name="f4" fmla="val 2395"/>
                  <a:gd name="f5" fmla="val 1135"/>
                  <a:gd name="f6" fmla="val 1450"/>
                  <a:gd name="f7" fmla="val 347"/>
                  <a:gd name="f8" fmla="val 1765"/>
                  <a:gd name="f9" fmla="val 882"/>
                  <a:gd name="f10" fmla="val 2017"/>
                  <a:gd name="f11" fmla="val 1355"/>
                  <a:gd name="f12" fmla="val 2237"/>
                  <a:gd name="f13" fmla="val 2332"/>
                  <a:gd name="f14" fmla="val 3151"/>
                  <a:gd name="f15" fmla="val 3308"/>
                  <a:gd name="f16" fmla="val 3560"/>
                  <a:gd name="f17" fmla="val 1733"/>
                  <a:gd name="f18" fmla="val 3907"/>
                  <a:gd name="f19" fmla="val 631"/>
                  <a:gd name="f20" fmla="val 4033"/>
                  <a:gd name="f21" fmla="val 694"/>
                  <a:gd name="f22" fmla="val 3623"/>
                  <a:gd name="f23" fmla="val 757"/>
                  <a:gd name="f24" fmla="val 3182"/>
                  <a:gd name="f25" fmla="val 2363"/>
                  <a:gd name="f26" fmla="val 1261"/>
                  <a:gd name="f27" fmla="val 599"/>
                  <a:gd name="f28" fmla="val 567"/>
                  <a:gd name="f29" fmla="val 316"/>
                  <a:gd name="f30" fmla="val 221"/>
                  <a:gd name="f31" fmla="val 158"/>
                  <a:gd name="f32" fmla="val 127"/>
                  <a:gd name="f33" fmla="*/ f0 1 4411"/>
                  <a:gd name="f34" fmla="*/ f1 1 2395"/>
                  <a:gd name="f35" fmla="val f2"/>
                  <a:gd name="f36" fmla="val f3"/>
                  <a:gd name="f37" fmla="val f4"/>
                  <a:gd name="f38" fmla="+- f37 0 f35"/>
                  <a:gd name="f39" fmla="+- f36 0 f35"/>
                  <a:gd name="f40" fmla="*/ f39 1 4411"/>
                  <a:gd name="f41" fmla="*/ f38 1 2395"/>
                  <a:gd name="f42" fmla="*/ f35 1 f40"/>
                  <a:gd name="f43" fmla="*/ f36 1 f40"/>
                  <a:gd name="f44" fmla="*/ f35 1 f41"/>
                  <a:gd name="f45" fmla="*/ f37 1 f41"/>
                  <a:gd name="f46" fmla="*/ f42 f33 1"/>
                  <a:gd name="f47" fmla="*/ f43 f33 1"/>
                  <a:gd name="f48" fmla="*/ f45 f34 1"/>
                  <a:gd name="f49" fmla="*/ f4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6" t="f49" r="f47" b="f48"/>
                <a:pathLst>
                  <a:path w="4411" h="2395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8"/>
                      <a:pt x="f9" y="f10"/>
                    </a:cubicBezTo>
                    <a:cubicBezTo>
                      <a:pt x="f11" y="f12"/>
                      <a:pt x="f13" y="f4"/>
                      <a:pt x="f14" y="f4"/>
                    </a:cubicBezTo>
                    <a:lnTo>
                      <a:pt x="f15" y="f4"/>
                    </a:lnTo>
                    <a:cubicBezTo>
                      <a:pt x="f16" y="f17"/>
                      <a:pt x="f18" y="f5"/>
                      <a:pt x="f3" y="f19"/>
                    </a:cubicBezTo>
                    <a:lnTo>
                      <a:pt x="f3" y="f19"/>
                    </a:ln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25" y="f23"/>
                      <a:pt x="f26" y="f27"/>
                      <a:pt x="f28" y="f29"/>
                    </a:cubicBezTo>
                    <a:cubicBezTo>
                      <a:pt x="f7" y="f30"/>
                      <a:pt x="f31" y="f32"/>
                      <a:pt x="f2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7" name="Google Shape;10105;p74">
                <a:extLst>
                  <a:ext uri="{FF2B5EF4-FFF2-40B4-BE49-F238E27FC236}">
                    <a16:creationId xmlns:a16="http://schemas.microsoft.com/office/drawing/2014/main" id="{8D7ECDF6-83B4-E85F-166B-E19FC180EEF2}"/>
                  </a:ext>
                </a:extLst>
              </p:cNvPr>
              <p:cNvSpPr/>
              <p:nvPr/>
            </p:nvSpPr>
            <p:spPr>
              <a:xfrm>
                <a:off x="11385743" y="5863178"/>
                <a:ext cx="152933" cy="917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54"/>
                  <a:gd name="f4" fmla="val 2395"/>
                  <a:gd name="f5" fmla="val 1197"/>
                  <a:gd name="f6" fmla="val 1701"/>
                  <a:gd name="f7" fmla="val 1355"/>
                  <a:gd name="f8" fmla="val 3182"/>
                  <a:gd name="f9" fmla="val 3560"/>
                  <a:gd name="f10" fmla="val 3907"/>
                  <a:gd name="f11" fmla="val 2363"/>
                  <a:gd name="f12" fmla="val 2332"/>
                  <a:gd name="f13" fmla="val 3875"/>
                  <a:gd name="f14" fmla="val 1859"/>
                  <a:gd name="f15" fmla="val 3340"/>
                  <a:gd name="f16" fmla="val 756"/>
                  <a:gd name="f17" fmla="val 1261"/>
                  <a:gd name="f18" fmla="val 599"/>
                  <a:gd name="f19" fmla="val 567"/>
                  <a:gd name="f20" fmla="val 315"/>
                  <a:gd name="f21" fmla="val 347"/>
                  <a:gd name="f22" fmla="val 252"/>
                  <a:gd name="f23" fmla="val 158"/>
                  <a:gd name="f24" fmla="val 126"/>
                  <a:gd name="f25" fmla="*/ f0 1 4254"/>
                  <a:gd name="f26" fmla="*/ f1 1 2395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4254"/>
                  <a:gd name="f33" fmla="*/ f30 1 2395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4254" h="2395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4"/>
                      <a:pt x="f8" y="f4"/>
                    </a:cubicBezTo>
                    <a:cubicBezTo>
                      <a:pt x="f9" y="f4"/>
                      <a:pt x="f10" y="f11"/>
                      <a:pt x="f3" y="f12"/>
                    </a:cubicBezTo>
                    <a:cubicBezTo>
                      <a:pt x="f13" y="f14"/>
                      <a:pt x="f9" y="f7"/>
                      <a:pt x="f15" y="f16"/>
                    </a:cubicBezTo>
                    <a:lnTo>
                      <a:pt x="f8" y="f16"/>
                    </a:lnTo>
                    <a:cubicBezTo>
                      <a:pt x="f11" y="f16"/>
                      <a:pt x="f17" y="f18"/>
                      <a:pt x="f19" y="f20"/>
                    </a:cubicBezTo>
                    <a:cubicBezTo>
                      <a:pt x="f21" y="f22"/>
                      <a:pt x="f23" y="f24"/>
                      <a:pt x="f2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8" name="Google Shape;10106;p74">
                <a:extLst>
                  <a:ext uri="{FF2B5EF4-FFF2-40B4-BE49-F238E27FC236}">
                    <a16:creationId xmlns:a16="http://schemas.microsoft.com/office/drawing/2014/main" id="{D650B502-216D-F5AA-268A-C6015C4A16CB}"/>
                  </a:ext>
                </a:extLst>
              </p:cNvPr>
              <p:cNvSpPr/>
              <p:nvPr/>
            </p:nvSpPr>
            <p:spPr>
              <a:xfrm>
                <a:off x="11384590" y="5769004"/>
                <a:ext cx="112169" cy="929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120"/>
                  <a:gd name="f4" fmla="val 2427"/>
                  <a:gd name="f5" fmla="val 1"/>
                  <a:gd name="f6" fmla="val 1167"/>
                  <a:gd name="f7" fmla="val 32"/>
                  <a:gd name="f8" fmla="val 1482"/>
                  <a:gd name="f9" fmla="val 379"/>
                  <a:gd name="f10" fmla="val 1797"/>
                  <a:gd name="f11" fmla="val 914"/>
                  <a:gd name="f12" fmla="val 2017"/>
                  <a:gd name="f13" fmla="val 1387"/>
                  <a:gd name="f14" fmla="val 2238"/>
                  <a:gd name="f15" fmla="val 2332"/>
                  <a:gd name="f16" fmla="val 2395"/>
                  <a:gd name="f17" fmla="val 3057"/>
                  <a:gd name="f18" fmla="val 2143"/>
                  <a:gd name="f19" fmla="val 3025"/>
                  <a:gd name="f20" fmla="val 1860"/>
                  <a:gd name="f21" fmla="val 1608"/>
                  <a:gd name="f22" fmla="val 1324"/>
                  <a:gd name="f23" fmla="val 3088"/>
                  <a:gd name="f24" fmla="val 1041"/>
                  <a:gd name="f25" fmla="val 757"/>
                  <a:gd name="f26" fmla="val 1230"/>
                  <a:gd name="f27" fmla="val 599"/>
                  <a:gd name="f28" fmla="val 536"/>
                  <a:gd name="f29" fmla="val 316"/>
                  <a:gd name="f30" fmla="val 347"/>
                  <a:gd name="f31" fmla="val 253"/>
                  <a:gd name="f32" fmla="val 158"/>
                  <a:gd name="f33" fmla="val 127"/>
                  <a:gd name="f34" fmla="*/ f0 1 3120"/>
                  <a:gd name="f35" fmla="*/ f1 1 2427"/>
                  <a:gd name="f36" fmla="val f2"/>
                  <a:gd name="f37" fmla="val f3"/>
                  <a:gd name="f38" fmla="val f4"/>
                  <a:gd name="f39" fmla="+- f38 0 f36"/>
                  <a:gd name="f40" fmla="+- f37 0 f36"/>
                  <a:gd name="f41" fmla="*/ f40 1 3120"/>
                  <a:gd name="f42" fmla="*/ f39 1 2427"/>
                  <a:gd name="f43" fmla="*/ f36 1 f41"/>
                  <a:gd name="f44" fmla="*/ f37 1 f41"/>
                  <a:gd name="f45" fmla="*/ f36 1 f42"/>
                  <a:gd name="f46" fmla="*/ f38 1 f42"/>
                  <a:gd name="f47" fmla="*/ f43 f34 1"/>
                  <a:gd name="f48" fmla="*/ f44 f34 1"/>
                  <a:gd name="f49" fmla="*/ f46 f35 1"/>
                  <a:gd name="f50" fmla="*/ f45 f3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50" r="f48" b="f49"/>
                <a:pathLst>
                  <a:path w="3120" h="2427">
                    <a:moveTo>
                      <a:pt x="f5" y="f5"/>
                    </a:moveTo>
                    <a:lnTo>
                      <a:pt x="f5" y="f6"/>
                    </a:lnTo>
                    <a:lnTo>
                      <a:pt x="f7" y="f6"/>
                    </a:lnTo>
                    <a:cubicBezTo>
                      <a:pt x="f7" y="f8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3" y="f4"/>
                    </a:cubicBezTo>
                    <a:cubicBezTo>
                      <a:pt x="f17" y="f18"/>
                      <a:pt x="f19" y="f20"/>
                      <a:pt x="f19" y="f21"/>
                    </a:cubicBezTo>
                    <a:cubicBezTo>
                      <a:pt x="f19" y="f22"/>
                      <a:pt x="f23" y="f24"/>
                      <a:pt x="f3" y="f25"/>
                    </a:cubicBezTo>
                    <a:cubicBezTo>
                      <a:pt x="f15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5" y="f5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9" name="Google Shape;10125;p74">
              <a:extLst>
                <a:ext uri="{FF2B5EF4-FFF2-40B4-BE49-F238E27FC236}">
                  <a16:creationId xmlns:a16="http://schemas.microsoft.com/office/drawing/2014/main" id="{A48CBCC4-B728-EB5B-2BCD-176231F94EA9}"/>
                </a:ext>
              </a:extLst>
            </p:cNvPr>
            <p:cNvGrpSpPr/>
            <p:nvPr/>
          </p:nvGrpSpPr>
          <p:grpSpPr>
            <a:xfrm>
              <a:off x="10413388" y="1752182"/>
              <a:ext cx="594012" cy="634694"/>
              <a:chOff x="10413388" y="1752182"/>
              <a:chExt cx="594012" cy="634694"/>
            </a:xfrm>
          </p:grpSpPr>
          <p:sp>
            <p:nvSpPr>
              <p:cNvPr id="210" name="Google Shape;10126;p74">
                <a:extLst>
                  <a:ext uri="{FF2B5EF4-FFF2-40B4-BE49-F238E27FC236}">
                    <a16:creationId xmlns:a16="http://schemas.microsoft.com/office/drawing/2014/main" id="{9F6B614C-EE4F-209D-997E-0016AEA32054}"/>
                  </a:ext>
                </a:extLst>
              </p:cNvPr>
              <p:cNvSpPr/>
              <p:nvPr/>
            </p:nvSpPr>
            <p:spPr>
              <a:xfrm>
                <a:off x="10534820" y="2097944"/>
                <a:ext cx="349620" cy="2889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436"/>
                  <a:gd name="f4" fmla="val 5766"/>
                  <a:gd name="f5" fmla="val 410"/>
                  <a:gd name="f6" fmla="val 158"/>
                  <a:gd name="f7" fmla="val 1"/>
                  <a:gd name="f8" fmla="val 189"/>
                  <a:gd name="f9" fmla="val 662"/>
                  <a:gd name="f10" fmla="val 190"/>
                  <a:gd name="f11" fmla="val 820"/>
                  <a:gd name="f12" fmla="val 883"/>
                  <a:gd name="f13" fmla="val 1670"/>
                  <a:gd name="f14" fmla="val 5419"/>
                  <a:gd name="f15" fmla="val 1702"/>
                  <a:gd name="f16" fmla="val 5608"/>
                  <a:gd name="f17" fmla="val 1859"/>
                  <a:gd name="f18" fmla="val 2048"/>
                  <a:gd name="f19" fmla="val 5356"/>
                  <a:gd name="f20" fmla="val 5545"/>
                  <a:gd name="f21" fmla="val 6554"/>
                  <a:gd name="f22" fmla="val 7026"/>
                  <a:gd name="f23" fmla="val 7247"/>
                  <a:gd name="f24" fmla="val 7404"/>
                  <a:gd name="f25" fmla="val 630"/>
                  <a:gd name="f26" fmla="*/ f0 1 7436"/>
                  <a:gd name="f27" fmla="*/ f1 1 5766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7436"/>
                  <a:gd name="f34" fmla="*/ f31 1 5766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7436" h="5766">
                    <a:moveTo>
                      <a:pt x="f5" y="f2"/>
                    </a:moveTo>
                    <a:cubicBezTo>
                      <a:pt x="f6" y="f2"/>
                      <a:pt x="f7" y="f8"/>
                      <a:pt x="f7" y="f5"/>
                    </a:cubicBezTo>
                    <a:cubicBezTo>
                      <a:pt x="f7" y="f9"/>
                      <a:pt x="f10" y="f11"/>
                      <a:pt x="f5" y="f11"/>
                    </a:cubicBezTo>
                    <a:lnTo>
                      <a:pt x="f12" y="f11"/>
                    </a:lnTo>
                    <a:lnTo>
                      <a:pt x="f13" y="f14"/>
                    </a:lnTo>
                    <a:cubicBezTo>
                      <a:pt x="f15" y="f16"/>
                      <a:pt x="f17" y="f4"/>
                      <a:pt x="f18" y="f4"/>
                    </a:cubicBezTo>
                    <a:lnTo>
                      <a:pt x="f19" y="f4"/>
                    </a:lnTo>
                    <a:cubicBezTo>
                      <a:pt x="f20" y="f4"/>
                      <a:pt x="f4" y="f16"/>
                      <a:pt x="f4" y="f14"/>
                    </a:cubicBezTo>
                    <a:lnTo>
                      <a:pt x="f21" y="f11"/>
                    </a:lnTo>
                    <a:lnTo>
                      <a:pt x="f22" y="f11"/>
                    </a:lnTo>
                    <a:cubicBezTo>
                      <a:pt x="f23" y="f11"/>
                      <a:pt x="f24" y="f25"/>
                      <a:pt x="f24" y="f5"/>
                    </a:cubicBezTo>
                    <a:cubicBezTo>
                      <a:pt x="f3" y="f8"/>
                      <a:pt x="f23" y="f2"/>
                      <a:pt x="f22" y="f2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1" name="Google Shape;10127;p74">
                <a:extLst>
                  <a:ext uri="{FF2B5EF4-FFF2-40B4-BE49-F238E27FC236}">
                    <a16:creationId xmlns:a16="http://schemas.microsoft.com/office/drawing/2014/main" id="{8867C86D-8BE7-EA6F-0C67-DEEF49D99AB9}"/>
                  </a:ext>
                </a:extLst>
              </p:cNvPr>
              <p:cNvSpPr/>
              <p:nvPr/>
            </p:nvSpPr>
            <p:spPr>
              <a:xfrm>
                <a:off x="10413388" y="1752182"/>
                <a:ext cx="594012" cy="30632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34"/>
                  <a:gd name="f4" fmla="val 6113"/>
                  <a:gd name="f5" fmla="val 378"/>
                  <a:gd name="f6" fmla="val 1"/>
                  <a:gd name="f7" fmla="val 158"/>
                  <a:gd name="f8" fmla="val 190"/>
                  <a:gd name="f9" fmla="val 442"/>
                  <a:gd name="f10" fmla="val 5672"/>
                  <a:gd name="f11" fmla="val 5892"/>
                  <a:gd name="f12" fmla="val 189"/>
                  <a:gd name="f13" fmla="val 3088"/>
                  <a:gd name="f14" fmla="val 3245"/>
                  <a:gd name="f15" fmla="val 5514"/>
                  <a:gd name="f16" fmla="val 3560"/>
                  <a:gd name="f17" fmla="val 4947"/>
                  <a:gd name="f18" fmla="val 4001"/>
                  <a:gd name="f19" fmla="val 4569"/>
                  <a:gd name="f20" fmla="val 3875"/>
                  <a:gd name="f21" fmla="val 4285"/>
                  <a:gd name="f22" fmla="val 3812"/>
                  <a:gd name="f23" fmla="val 3970"/>
                  <a:gd name="f24" fmla="val 3624"/>
                  <a:gd name="f25" fmla="val 2238"/>
                  <a:gd name="f26" fmla="val 4915"/>
                  <a:gd name="f27" fmla="val 1135"/>
                  <a:gd name="f28" fmla="val 6301"/>
                  <a:gd name="f29" fmla="val 7656"/>
                  <a:gd name="f30" fmla="val 8759"/>
                  <a:gd name="f31" fmla="val 3939"/>
                  <a:gd name="f32" fmla="val 8696"/>
                  <a:gd name="f33" fmla="val 4254"/>
                  <a:gd name="f34" fmla="val 8570"/>
                  <a:gd name="f35" fmla="val 9011"/>
                  <a:gd name="f36" fmla="val 5010"/>
                  <a:gd name="f37" fmla="val 9326"/>
                  <a:gd name="f38" fmla="val 9483"/>
                  <a:gd name="f39" fmla="val 12193"/>
                  <a:gd name="f40" fmla="val 12445"/>
                  <a:gd name="f41" fmla="val 12602"/>
                  <a:gd name="f42" fmla="val 12224"/>
                  <a:gd name="f43" fmla="*/ f0 1 12634"/>
                  <a:gd name="f44" fmla="*/ f1 1 6113"/>
                  <a:gd name="f45" fmla="val f2"/>
                  <a:gd name="f46" fmla="val f3"/>
                  <a:gd name="f47" fmla="val f4"/>
                  <a:gd name="f48" fmla="+- f47 0 f45"/>
                  <a:gd name="f49" fmla="+- f46 0 f45"/>
                  <a:gd name="f50" fmla="*/ f49 1 12634"/>
                  <a:gd name="f51" fmla="*/ f48 1 6113"/>
                  <a:gd name="f52" fmla="*/ f45 1 f50"/>
                  <a:gd name="f53" fmla="*/ f46 1 f50"/>
                  <a:gd name="f54" fmla="*/ f45 1 f51"/>
                  <a:gd name="f55" fmla="*/ f47 1 f51"/>
                  <a:gd name="f56" fmla="*/ f52 f43 1"/>
                  <a:gd name="f57" fmla="*/ f53 f43 1"/>
                  <a:gd name="f58" fmla="*/ f55 f44 1"/>
                  <a:gd name="f59" fmla="*/ f54 f4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6" t="f59" r="f57" b="f58"/>
                <a:pathLst>
                  <a:path w="12634" h="6113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4"/>
                      <a:pt x="f5" y="f4"/>
                    </a:cubicBezTo>
                    <a:lnTo>
                      <a:pt x="f13" y="f4"/>
                    </a:lnTo>
                    <a:cubicBezTo>
                      <a:pt x="f14" y="f15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28" y="f27"/>
                    </a:cubicBezTo>
                    <a:cubicBezTo>
                      <a:pt x="f29" y="f27"/>
                      <a:pt x="f30" y="f25"/>
                      <a:pt x="f30" y="f24"/>
                    </a:cubicBezTo>
                    <a:cubicBezTo>
                      <a:pt x="f30" y="f31"/>
                      <a:pt x="f32" y="f33"/>
                      <a:pt x="f34" y="f19"/>
                    </a:cubicBezTo>
                    <a:cubicBezTo>
                      <a:pt x="f35" y="f36"/>
                      <a:pt x="f37" y="f15"/>
                      <a:pt x="f38" y="f4"/>
                    </a:cubicBezTo>
                    <a:lnTo>
                      <a:pt x="f39" y="f4"/>
                    </a:lnTo>
                    <a:cubicBezTo>
                      <a:pt x="f40" y="f4"/>
                      <a:pt x="f41" y="f11"/>
                      <a:pt x="f41" y="f10"/>
                    </a:cubicBezTo>
                    <a:lnTo>
                      <a:pt x="f41" y="f9"/>
                    </a:lnTo>
                    <a:cubicBezTo>
                      <a:pt x="f3" y="f8"/>
                      <a:pt x="f40" y="f6"/>
                      <a:pt x="f42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2" name="Google Shape;10128;p74">
                <a:extLst>
                  <a:ext uri="{FF2B5EF4-FFF2-40B4-BE49-F238E27FC236}">
                    <a16:creationId xmlns:a16="http://schemas.microsoft.com/office/drawing/2014/main" id="{9433CF03-8F37-B3D9-C609-3C5B4079084C}"/>
                  </a:ext>
                </a:extLst>
              </p:cNvPr>
              <p:cNvSpPr/>
              <p:nvPr/>
            </p:nvSpPr>
            <p:spPr>
              <a:xfrm>
                <a:off x="10599999" y="1848496"/>
                <a:ext cx="220745" cy="20685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695"/>
                  <a:gd name="f4" fmla="val 4128"/>
                  <a:gd name="f5" fmla="val 2364"/>
                  <a:gd name="f6" fmla="val 1"/>
                  <a:gd name="f7" fmla="val 1450"/>
                  <a:gd name="f8" fmla="val 694"/>
                  <a:gd name="f9" fmla="val 757"/>
                  <a:gd name="f10" fmla="val 1670"/>
                  <a:gd name="f11" fmla="val 2080"/>
                  <a:gd name="f12" fmla="val 851"/>
                  <a:gd name="f13" fmla="val 2489"/>
                  <a:gd name="f14" fmla="val 1167"/>
                  <a:gd name="f15" fmla="val 2805"/>
                  <a:gd name="f16" fmla="val 599"/>
                  <a:gd name="f17" fmla="val 3120"/>
                  <a:gd name="f18" fmla="val 190"/>
                  <a:gd name="f19" fmla="val 3592"/>
                  <a:gd name="f20" fmla="val 4475"/>
                  <a:gd name="f21" fmla="val 3561"/>
                  <a:gd name="f22" fmla="val 4065"/>
                  <a:gd name="f23" fmla="val 3088"/>
                  <a:gd name="f24" fmla="val 3529"/>
                  <a:gd name="f25" fmla="val 3813"/>
                  <a:gd name="f26" fmla="val 4002"/>
                  <a:gd name="f27" fmla="val 3277"/>
                  <a:gd name="f28" fmla="*/ f0 1 4695"/>
                  <a:gd name="f29" fmla="*/ f1 1 412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4695"/>
                  <a:gd name="f36" fmla="*/ f33 1 412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4695" h="412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6" y="f4"/>
                    </a:cubicBezTo>
                    <a:lnTo>
                      <a:pt x="f3" y="f4"/>
                    </a:lnTo>
                    <a:cubicBezTo>
                      <a:pt x="f20" y="f21"/>
                      <a:pt x="f22" y="f23"/>
                      <a:pt x="f24" y="f15"/>
                    </a:cubicBezTo>
                    <a:cubicBezTo>
                      <a:pt x="f25" y="f13"/>
                      <a:pt x="f26" y="f11"/>
                      <a:pt x="f26" y="f10"/>
                    </a:cubicBezTo>
                    <a:cubicBezTo>
                      <a:pt x="f26" y="f9"/>
                      <a:pt x="f27" y="f6"/>
                      <a:pt x="f5" y="f6"/>
                    </a:cubicBezTo>
                    <a:close/>
                  </a:path>
                </a:pathLst>
              </a:custGeom>
              <a:solidFill>
                <a:srgbClr val="33C073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1200" cap="none" spc="0" baseline="0">
                  <a:solidFill>
                    <a:srgbClr val="0D0A0B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2B12B7-48D6-2C5E-51AB-14CF6323F4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183" y="166274"/>
            <a:ext cx="11573195" cy="724250"/>
          </a:xfrm>
        </p:spPr>
        <p:txBody>
          <a:bodyPr anchor="ctr" anchorCtr="1">
            <a:noAutofit/>
          </a:bodyPr>
          <a:lstStyle/>
          <a:p>
            <a:pPr marL="0" lvl="0" indent="0" algn="ctr">
              <a:buNone/>
            </a:pPr>
            <a:r>
              <a:rPr lang="en-US" sz="6400">
                <a:solidFill>
                  <a:srgbClr val="000000"/>
                </a:solidFill>
                <a:cs typeface="Arial" pitchFamily="34"/>
              </a:rPr>
              <a:t>Fully Editable Icon Sets: C</a:t>
            </a:r>
          </a:p>
        </p:txBody>
      </p:sp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7DE79B5B-C1F4-85D2-F948-3732B6AA77DE}"/>
              </a:ext>
            </a:extLst>
          </p:cNvPr>
          <p:cNvSpPr/>
          <p:nvPr/>
        </p:nvSpPr>
        <p:spPr>
          <a:xfrm rot="10799991">
            <a:off x="8394009" y="4492694"/>
            <a:ext cx="249713" cy="777642"/>
          </a:xfrm>
          <a:custGeom>
            <a:avLst/>
            <a:gdLst>
              <a:gd name="f0" fmla="val w"/>
              <a:gd name="f1" fmla="val h"/>
              <a:gd name="f2" fmla="val 0"/>
              <a:gd name="f3" fmla="val 1040400"/>
              <a:gd name="f4" fmla="val 3240000"/>
              <a:gd name="f5" fmla="val 41345"/>
              <a:gd name="f6" fmla="val 940666"/>
              <a:gd name="f7" fmla="val 1242"/>
              <a:gd name="f8" fmla="val 653403"/>
              <a:gd name="f9" fmla="val 1057"/>
              <a:gd name="f10" fmla="val 652077"/>
              <a:gd name="f11" fmla="val 447"/>
              <a:gd name="f12" fmla="val 647712"/>
              <a:gd name="f13" fmla="val 4531"/>
              <a:gd name="f14" fmla="val 520200"/>
              <a:gd name="f15" fmla="val 659109"/>
              <a:gd name="f16" fmla="val 174478"/>
              <a:gd name="f17" fmla="val 101622"/>
              <a:gd name="f18" fmla="val 1372451"/>
              <a:gd name="f19" fmla="val 61820"/>
              <a:gd name="f20" fmla="val 1087335"/>
              <a:gd name="f21" fmla="val 728036"/>
              <a:gd name="f22" fmla="val 261055"/>
              <a:gd name="f23" fmla="val 870500"/>
              <a:gd name="f24" fmla="val 439998"/>
              <a:gd name="f25" fmla="val 860164"/>
              <a:gd name="f26" fmla="val 431664"/>
              <a:gd name="f27" fmla="val 161365"/>
              <a:gd name="f28" fmla="val 1800403"/>
              <a:gd name="f29" fmla="val 122098"/>
              <a:gd name="f30" fmla="val 1519120"/>
              <a:gd name="f31" fmla="val 930953"/>
              <a:gd name="f32" fmla="val 515931"/>
              <a:gd name="f33" fmla="val 1035869"/>
              <a:gd name="f34" fmla="val 1039954"/>
              <a:gd name="f35" fmla="val 1039345"/>
              <a:gd name="f36" fmla="val 652078"/>
              <a:gd name="f37" fmla="val 1039160"/>
              <a:gd name="f38" fmla="val 1029316"/>
              <a:gd name="f39" fmla="val 723920"/>
              <a:gd name="f40" fmla="val 217894"/>
              <a:gd name="f41" fmla="val 2205330"/>
              <a:gd name="f42" fmla="val 181840"/>
              <a:gd name="f43" fmla="val 1947070"/>
              <a:gd name="f44" fmla="val 1000266"/>
              <a:gd name="f45" fmla="val 932012"/>
              <a:gd name="f46" fmla="val 949113"/>
              <a:gd name="f47" fmla="val 1298429"/>
              <a:gd name="f48" fmla="val 330192"/>
              <a:gd name="f49" fmla="val 2564220"/>
              <a:gd name="f50" fmla="val 267995"/>
              <a:gd name="f51" fmla="val 237100"/>
              <a:gd name="f52" fmla="val 2342912"/>
              <a:gd name="f53" fmla="val 242309"/>
              <a:gd name="f54" fmla="val 2347112"/>
              <a:gd name="f55" fmla="val 920063"/>
              <a:gd name="f56" fmla="val 1506522"/>
              <a:gd name="f57" fmla="val 865005"/>
              <a:gd name="f58" fmla="val 1900914"/>
              <a:gd name="f59" fmla="val 772406"/>
              <a:gd name="f60" fmla="val 468924"/>
              <a:gd name="f61" fmla="val 835955"/>
              <a:gd name="f62" fmla="val 2109008"/>
              <a:gd name="f63" fmla="val 892044"/>
              <a:gd name="f64" fmla="val 148356"/>
              <a:gd name="f65" fmla="val 276144"/>
              <a:gd name="f66" fmla="val 2663936"/>
              <a:gd name="f67" fmla="val 764256"/>
              <a:gd name="f68" fmla="*/ f0 1 1040400"/>
              <a:gd name="f69" fmla="*/ f1 1 3240000"/>
              <a:gd name="f70" fmla="val f2"/>
              <a:gd name="f71" fmla="val f3"/>
              <a:gd name="f72" fmla="val f4"/>
              <a:gd name="f73" fmla="+- f72 0 f70"/>
              <a:gd name="f74" fmla="+- f71 0 f70"/>
              <a:gd name="f75" fmla="*/ f74 1 1040400"/>
              <a:gd name="f76" fmla="*/ f73 1 3240000"/>
              <a:gd name="f77" fmla="*/ f70 1 f75"/>
              <a:gd name="f78" fmla="*/ f71 1 f75"/>
              <a:gd name="f79" fmla="*/ f70 1 f76"/>
              <a:gd name="f80" fmla="*/ f72 1 f76"/>
              <a:gd name="f81" fmla="*/ f77 f68 1"/>
              <a:gd name="f82" fmla="*/ f78 f68 1"/>
              <a:gd name="f83" fmla="*/ f80 f69 1"/>
              <a:gd name="f84" fmla="*/ f79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1" t="f84" r="f82" b="f83"/>
            <a:pathLst>
              <a:path w="1040400" h="3240000">
                <a:moveTo>
                  <a:pt x="f5" y="f6"/>
                </a:moveTo>
                <a:lnTo>
                  <a:pt x="f7" y="f8"/>
                </a:lnTo>
                <a:lnTo>
                  <a:pt x="f2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2"/>
                </a:lnTo>
                <a:lnTo>
                  <a:pt x="f14" y="f2"/>
                </a:lnTo>
                <a:lnTo>
                  <a:pt x="f15" y="f16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close/>
                <a:moveTo>
                  <a:pt x="f27" y="f28"/>
                </a:moveTo>
                <a:lnTo>
                  <a:pt x="f29" y="f30"/>
                </a:lnTo>
                <a:lnTo>
                  <a:pt x="f31" y="f32"/>
                </a:lnTo>
                <a:lnTo>
                  <a:pt x="f33" y="f12"/>
                </a:lnTo>
                <a:lnTo>
                  <a:pt x="f34" y="f12"/>
                </a:lnTo>
                <a:lnTo>
                  <a:pt x="f35" y="f36"/>
                </a:lnTo>
                <a:lnTo>
                  <a:pt x="f3" y="f8"/>
                </a:lnTo>
                <a:lnTo>
                  <a:pt x="f37" y="f8"/>
                </a:lnTo>
                <a:lnTo>
                  <a:pt x="f38" y="f39"/>
                </a:lnTo>
                <a:close/>
                <a:moveTo>
                  <a:pt x="f40" y="f41"/>
                </a:move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close/>
                <a:moveTo>
                  <a:pt x="f48" y="f49"/>
                </a:moveTo>
                <a:lnTo>
                  <a:pt x="f50" y="f49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close/>
                <a:moveTo>
                  <a:pt x="f59" y="f49"/>
                </a:moveTo>
                <a:lnTo>
                  <a:pt x="f60" y="f49"/>
                </a:lnTo>
                <a:lnTo>
                  <a:pt x="f61" y="f62"/>
                </a:lnTo>
                <a:close/>
                <a:moveTo>
                  <a:pt x="f63" y="f4"/>
                </a:moveTo>
                <a:lnTo>
                  <a:pt x="f64" y="f4"/>
                </a:lnTo>
                <a:lnTo>
                  <a:pt x="f65" y="f66"/>
                </a:lnTo>
                <a:lnTo>
                  <a:pt x="f67" y="f66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E1C3439-5EA4-1951-59D8-1D3485B5C897}"/>
              </a:ext>
            </a:extLst>
          </p:cNvPr>
          <p:cNvSpPr/>
          <p:nvPr/>
        </p:nvSpPr>
        <p:spPr>
          <a:xfrm>
            <a:off x="9031693" y="4582469"/>
            <a:ext cx="599050" cy="598072"/>
          </a:xfrm>
          <a:custGeom>
            <a:avLst/>
            <a:gdLst>
              <a:gd name="f0" fmla="val w"/>
              <a:gd name="f1" fmla="val h"/>
              <a:gd name="f2" fmla="val 0"/>
              <a:gd name="f3" fmla="val 3228210"/>
              <a:gd name="f4" fmla="val 3222968"/>
              <a:gd name="f5" fmla="val 1619999"/>
              <a:gd name="f6" fmla="val 642446"/>
              <a:gd name="f7" fmla="val 2664115"/>
              <a:gd name="f8" fmla="val 1686562"/>
              <a:gd name="f9" fmla="val 2664116"/>
              <a:gd name="f10" fmla="val 2015013"/>
              <a:gd name="f11" fmla="val 2511495"/>
              <a:gd name="f12" fmla="val 2399422"/>
              <a:gd name="f13" fmla="val 1924159"/>
              <a:gd name="f14" fmla="val 2308568"/>
              <a:gd name="f15" fmla="val 1812086"/>
              <a:gd name="f16" fmla="val 1427912"/>
              <a:gd name="f17" fmla="val 1315839"/>
              <a:gd name="f18" fmla="val 1224985"/>
              <a:gd name="f19" fmla="val 575882"/>
              <a:gd name="f20" fmla="val 575884"/>
              <a:gd name="f21" fmla="val 509997"/>
              <a:gd name="f22" fmla="val 122689"/>
              <a:gd name="f23" fmla="val 942045"/>
              <a:gd name="f24" fmla="val 542556"/>
              <a:gd name="f25" fmla="val 974604"/>
              <a:gd name="f26" fmla="val 1620001"/>
              <a:gd name="f27" fmla="val 7099"/>
              <a:gd name="f28" fmla="val 1686560"/>
              <a:gd name="f29" fmla="val 2900441"/>
              <a:gd name="f30" fmla="val 349390"/>
              <a:gd name="f31" fmla="val 342291"/>
              <a:gd name="f32" fmla="val 330172"/>
              <a:gd name="f33" fmla="val 1679462"/>
              <a:gd name="f34" fmla="*/ f0 1 3228210"/>
              <a:gd name="f35" fmla="*/ f1 1 3222968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28210"/>
              <a:gd name="f42" fmla="*/ f39 1 3222968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28210" h="322296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9" y="f4"/>
                </a:lnTo>
                <a:lnTo>
                  <a:pt x="f10" y="f4"/>
                </a:lnTo>
                <a:lnTo>
                  <a:pt x="f10" y="f11"/>
                </a:lnTo>
                <a:cubicBezTo>
                  <a:pt x="f10" y="f12"/>
                  <a:pt x="f13" y="f14"/>
                  <a:pt x="f15" y="f14"/>
                </a:cubicBezTo>
                <a:lnTo>
                  <a:pt x="f16" y="f14"/>
                </a:lnTo>
                <a:cubicBezTo>
                  <a:pt x="f17" y="f14"/>
                  <a:pt x="f18" y="f12"/>
                  <a:pt x="f18" y="f11"/>
                </a:cubicBezTo>
                <a:lnTo>
                  <a:pt x="f18" y="f4"/>
                </a:lnTo>
                <a:lnTo>
                  <a:pt x="f19" y="f4"/>
                </a:lnTo>
                <a:lnTo>
                  <a:pt x="f19" y="f8"/>
                </a:lnTo>
                <a:lnTo>
                  <a:pt x="f20" y="f8"/>
                </a:lnTo>
                <a:close/>
                <a:moveTo>
                  <a:pt x="f21" y="f22"/>
                </a:moveTo>
                <a:lnTo>
                  <a:pt x="f23" y="f22"/>
                </a:lnTo>
                <a:lnTo>
                  <a:pt x="f23" y="f24"/>
                </a:lnTo>
                <a:lnTo>
                  <a:pt x="f21" y="f25"/>
                </a:lnTo>
                <a:close/>
                <a:moveTo>
                  <a:pt x="f26" y="f27"/>
                </a:moveTo>
                <a:lnTo>
                  <a:pt x="f3" y="f28"/>
                </a:lnTo>
                <a:lnTo>
                  <a:pt x="f29" y="f28"/>
                </a:lnTo>
                <a:lnTo>
                  <a:pt x="f26" y="f30"/>
                </a:lnTo>
                <a:close/>
                <a:moveTo>
                  <a:pt x="f5" y="f2"/>
                </a:moveTo>
                <a:lnTo>
                  <a:pt x="f5" y="f31"/>
                </a:lnTo>
                <a:lnTo>
                  <a:pt x="f32" y="f33"/>
                </a:lnTo>
                <a:lnTo>
                  <a:pt x="f2" y="f33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5D483609-6E7D-1C6D-1CBB-74382C7F56F4}"/>
              </a:ext>
            </a:extLst>
          </p:cNvPr>
          <p:cNvSpPr/>
          <p:nvPr/>
        </p:nvSpPr>
        <p:spPr>
          <a:xfrm>
            <a:off x="10920496" y="4648059"/>
            <a:ext cx="578522" cy="466910"/>
          </a:xfrm>
          <a:custGeom>
            <a:avLst/>
            <a:gdLst>
              <a:gd name="f0" fmla="val w"/>
              <a:gd name="f1" fmla="val h"/>
              <a:gd name="f2" fmla="val 0"/>
              <a:gd name="f3" fmla="val 3307788"/>
              <a:gd name="f4" fmla="val 2669631"/>
              <a:gd name="f5" fmla="val 2793832"/>
              <a:gd name="f6" fmla="val 1478391"/>
              <a:gd name="f7" fmla="val 2772990"/>
              <a:gd name="f8" fmla="val 1635402"/>
              <a:gd name="f9" fmla="val 2717678"/>
              <a:gd name="f10" fmla="val 1784517"/>
              <a:gd name="f11" fmla="val 2633007"/>
              <a:gd name="f12" fmla="val 1915952"/>
              <a:gd name="f13" fmla="val 2695386"/>
              <a:gd name="f14" fmla="val 1951862"/>
              <a:gd name="f15" fmla="val 2772768"/>
              <a:gd name="f16" fmla="val 1955673"/>
              <a:gd name="f17" fmla="val 2841607"/>
              <a:gd name="f18" fmla="val 1924185"/>
              <a:gd name="f19" fmla="val 2943442"/>
              <a:gd name="f20" fmla="val 1877605"/>
              <a:gd name="f21" fmla="val 2999062"/>
              <a:gd name="f22" fmla="val 1766364"/>
              <a:gd name="f23" fmla="val 2975226"/>
              <a:gd name="f24" fmla="val 1656948"/>
              <a:gd name="f25" fmla="val 2955176"/>
              <a:gd name="f26" fmla="val 1564911"/>
              <a:gd name="f27" fmla="val 2883463"/>
              <a:gd name="f28" fmla="val 1495086"/>
              <a:gd name="f29" fmla="val 2807611"/>
              <a:gd name="f30" fmla="val 1247700"/>
              <a:gd name="f31" fmla="val 2807472"/>
              <a:gd name="f32" fmla="val 1256060"/>
              <a:gd name="f33" fmla="val 2994195"/>
              <a:gd name="f34" fmla="val 1281771"/>
              <a:gd name="f35" fmla="val 3148201"/>
              <a:gd name="f36" fmla="val 1421768"/>
              <a:gd name="f37" fmla="val 3189276"/>
              <a:gd name="f38" fmla="val 1610317"/>
              <a:gd name="f39" fmla="val 3235041"/>
              <a:gd name="f40" fmla="val 1820393"/>
              <a:gd name="f41" fmla="val 3128252"/>
              <a:gd name="f42" fmla="val 2033972"/>
              <a:gd name="f43" fmla="val 2932732"/>
              <a:gd name="f44" fmla="val 2123406"/>
              <a:gd name="f45" fmla="val 2789297"/>
              <a:gd name="f46" fmla="val 2189015"/>
              <a:gd name="f47" fmla="val 2626543"/>
              <a:gd name="f48" fmla="val 2174805"/>
              <a:gd name="f49" fmla="val 2499470"/>
              <a:gd name="f50" fmla="val 2094044"/>
              <a:gd name="f51" fmla="val 2427194"/>
              <a:gd name="f52" fmla="val 2172627"/>
              <a:gd name="f53" fmla="val 2343030"/>
              <a:gd name="f54" fmla="val 2241391"/>
              <a:gd name="f55" fmla="val 2248861"/>
              <a:gd name="f56" fmla="val 2297980"/>
              <a:gd name="f57" fmla="val 2178351"/>
              <a:gd name="f58" fmla="val 2340352"/>
              <a:gd name="f59" fmla="val 2104446"/>
              <a:gd name="f60" fmla="val 2374567"/>
              <a:gd name="f61" fmla="val 2027600"/>
              <a:gd name="f62" fmla="val 2398134"/>
              <a:gd name="f63" fmla="val 2397615"/>
              <a:gd name="f64" fmla="val 3265361"/>
              <a:gd name="f65" fmla="val 2549905"/>
              <a:gd name="f66" fmla="val 2537441"/>
              <a:gd name="f67" fmla="val 2669620"/>
              <a:gd name="f68" fmla="val 1653814"/>
              <a:gd name="f69" fmla="val 773102"/>
              <a:gd name="f70" fmla="val 2669642"/>
              <a:gd name="f71" fmla="val 46417"/>
              <a:gd name="f72" fmla="val 2550707"/>
              <a:gd name="f73" fmla="val 2398955"/>
              <a:gd name="f74" fmla="val 1280678"/>
              <a:gd name="f75" fmla="val 2398436"/>
              <a:gd name="f76" fmla="val 1203764"/>
              <a:gd name="f77" fmla="val 2374915"/>
              <a:gd name="f78" fmla="val 1129786"/>
              <a:gd name="f79" fmla="val 2340732"/>
              <a:gd name="f80" fmla="val 1059201"/>
              <a:gd name="f81" fmla="val 2298380"/>
              <a:gd name="f82" fmla="val 693039"/>
              <a:gd name="f83" fmla="val 2078675"/>
              <a:gd name="f84" fmla="val 477900"/>
              <a:gd name="f85" fmla="val 1674935"/>
              <a:gd name="f86" fmla="val 499745"/>
              <a:gd name="f87" fmla="val 1248476"/>
              <a:gd name="f88" fmla="val 1331611"/>
              <a:gd name="f89" fmla="val 201752"/>
              <a:gd name="f90" fmla="val 1206335"/>
              <a:gd name="f91" fmla="val 290902"/>
              <a:gd name="f92" fmla="val 1124761"/>
              <a:gd name="f93" fmla="val 308382"/>
              <a:gd name="f94" fmla="val 1132336"/>
              <a:gd name="f95" fmla="val 435988"/>
              <a:gd name="f96" fmla="val 1160888"/>
              <a:gd name="f97" fmla="val 640507"/>
              <a:gd name="f98" fmla="val 1527973"/>
              <a:gd name="f99" fmla="val 617783"/>
              <a:gd name="f100" fmla="val 1498839"/>
              <a:gd name="f101" fmla="val 840365"/>
              <a:gd name="f102" fmla="val 1455138"/>
              <a:gd name="f103" fmla="val 960979"/>
              <a:gd name="f104" fmla="val 1395705"/>
              <a:gd name="f105" fmla="val 987199"/>
              <a:gd name="f106" fmla="val 1213910"/>
              <a:gd name="f107" fmla="val 1052459"/>
              <a:gd name="f108" fmla="val 1331028"/>
              <a:gd name="f109" fmla="val 972050"/>
              <a:gd name="f110" fmla="val 1364241"/>
              <a:gd name="f111" fmla="val 921357"/>
              <a:gd name="f112" fmla="val 1360745"/>
              <a:gd name="f113" fmla="val 809484"/>
              <a:gd name="f114" fmla="val 1360746"/>
              <a:gd name="f115" fmla="val 646916"/>
              <a:gd name="f116" fmla="val 1111360"/>
              <a:gd name="f117" fmla="val 626523"/>
              <a:gd name="f118" fmla="val 1020462"/>
              <a:gd name="f119" fmla="val 495421"/>
              <a:gd name="f120" fmla="val 941218"/>
              <a:gd name="f121" fmla="val 374224"/>
              <a:gd name="f122" fmla="val 1061250"/>
              <a:gd name="f123" fmla="val 280996"/>
              <a:gd name="f124" fmla="val 2164365"/>
              <a:gd name="f125" fmla="val 80223"/>
              <a:gd name="f126" fmla="val 2021192"/>
              <a:gd name="f127" fmla="val 182108"/>
              <a:gd name="f128" fmla="val 1927964"/>
              <a:gd name="f129" fmla="val 202086"/>
              <a:gd name="f130" fmla="val 1936621"/>
              <a:gd name="f131" fmla="val 347922"/>
              <a:gd name="f132" fmla="val 1969252"/>
              <a:gd name="f133" fmla="val 581657"/>
              <a:gd name="f134" fmla="val 2388778"/>
              <a:gd name="f135" fmla="val 555687"/>
              <a:gd name="f136" fmla="val 2355482"/>
              <a:gd name="f137" fmla="val 810066"/>
              <a:gd name="f138" fmla="val 2305538"/>
              <a:gd name="f139" fmla="val 947910"/>
              <a:gd name="f140" fmla="val 2237615"/>
              <a:gd name="f141" fmla="val 977876"/>
              <a:gd name="f142" fmla="val 2029849"/>
              <a:gd name="f143" fmla="val 2163698"/>
              <a:gd name="f144" fmla="val 960563"/>
              <a:gd name="f145" fmla="val 2201656"/>
              <a:gd name="f146" fmla="val 902628"/>
              <a:gd name="f147" fmla="val 2197660"/>
              <a:gd name="f148" fmla="val 774773"/>
              <a:gd name="f149" fmla="val 2197661"/>
              <a:gd name="f150" fmla="val 588982"/>
              <a:gd name="f151" fmla="val 1912649"/>
              <a:gd name="f152" fmla="val 565676"/>
              <a:gd name="f153" fmla="val 1808765"/>
              <a:gd name="f154" fmla="val 415844"/>
              <a:gd name="f155" fmla="val 1718201"/>
              <a:gd name="f156" fmla="val 277334"/>
              <a:gd name="f157" fmla="val 1855380"/>
              <a:gd name="f158" fmla="val 170787"/>
              <a:gd name="f159" fmla="val 1754169"/>
              <a:gd name="f160" fmla="val 1583512"/>
              <a:gd name="f161" fmla="val 121444"/>
              <a:gd name="f162" fmla="val 1472387"/>
              <a:gd name="f163" fmla="val 145257"/>
              <a:gd name="f164" fmla="val 1482706"/>
              <a:gd name="f165" fmla="val 319088"/>
              <a:gd name="f166" fmla="val 1521601"/>
              <a:gd name="f167" fmla="val 597693"/>
              <a:gd name="f168" fmla="val 2021663"/>
              <a:gd name="f169" fmla="val 566738"/>
              <a:gd name="f170" fmla="val 1981975"/>
              <a:gd name="f171" fmla="val 869950"/>
              <a:gd name="f172" fmla="val 1922443"/>
              <a:gd name="f173" fmla="val 1034256"/>
              <a:gd name="f174" fmla="val 1841481"/>
              <a:gd name="f175" fmla="val 1069974"/>
              <a:gd name="f176" fmla="val 1593831"/>
              <a:gd name="f177" fmla="val 1158875"/>
              <a:gd name="f178" fmla="val 1753374"/>
              <a:gd name="f179" fmla="val 1049338"/>
              <a:gd name="f180" fmla="val 1798619"/>
              <a:gd name="f181" fmla="val 980281"/>
              <a:gd name="f182" fmla="val 1793856"/>
              <a:gd name="f183" fmla="val 827882"/>
              <a:gd name="f184" fmla="val 1793857"/>
              <a:gd name="f185" fmla="val 606424"/>
              <a:gd name="f186" fmla="val 1454132"/>
              <a:gd name="f187" fmla="val 578644"/>
              <a:gd name="f188" fmla="val 1330306"/>
              <a:gd name="f189" fmla="val 400050"/>
              <a:gd name="f190" fmla="val 1222356"/>
              <a:gd name="f191" fmla="val 234950"/>
              <a:gd name="f192" fmla="val 1385869"/>
              <a:gd name="f193" fmla="val 107950"/>
              <a:gd name="f194" fmla="*/ f0 1 3307788"/>
              <a:gd name="f195" fmla="*/ f1 1 2669631"/>
              <a:gd name="f196" fmla="val f2"/>
              <a:gd name="f197" fmla="val f3"/>
              <a:gd name="f198" fmla="val f4"/>
              <a:gd name="f199" fmla="+- f198 0 f196"/>
              <a:gd name="f200" fmla="+- f197 0 f196"/>
              <a:gd name="f201" fmla="*/ f200 1 3307788"/>
              <a:gd name="f202" fmla="*/ f199 1 2669631"/>
              <a:gd name="f203" fmla="*/ f196 1 f201"/>
              <a:gd name="f204" fmla="*/ f197 1 f201"/>
              <a:gd name="f205" fmla="*/ f196 1 f202"/>
              <a:gd name="f206" fmla="*/ f198 1 f202"/>
              <a:gd name="f207" fmla="*/ f203 f194 1"/>
              <a:gd name="f208" fmla="*/ f204 f194 1"/>
              <a:gd name="f209" fmla="*/ f206 f195 1"/>
              <a:gd name="f210" fmla="*/ f205 f1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7" t="f210" r="f208" b="f209"/>
            <a:pathLst>
              <a:path w="3307788" h="2669631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3" y="f63"/>
                </a:lnTo>
                <a:cubicBezTo>
                  <a:pt x="f64" y="f65"/>
                  <a:pt x="f66" y="f67"/>
                  <a:pt x="f68" y="f4"/>
                </a:cubicBezTo>
                <a:cubicBezTo>
                  <a:pt x="f69" y="f70"/>
                  <a:pt x="f71" y="f72"/>
                  <a:pt x="f2" y="f73"/>
                </a:cubicBezTo>
                <a:lnTo>
                  <a:pt x="f74" y="f75"/>
                </a:ln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lose/>
                <a:moveTo>
                  <a:pt x="f88" y="f89"/>
                </a:move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88" y="f89"/>
                </a:cubicBezTo>
                <a:close/>
                <a:moveTo>
                  <a:pt x="f124" y="f125"/>
                </a:move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40" y="f141"/>
                  <a:pt x="f142" y="f107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24" y="f125"/>
                </a:cubicBezTo>
                <a:close/>
                <a:moveTo>
                  <a:pt x="f159" y="f2"/>
                </a:move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cubicBezTo>
                  <a:pt x="f172" y="f173"/>
                  <a:pt x="f174" y="f175"/>
                  <a:pt x="f176" y="f177"/>
                </a:cubicBezTo>
                <a:cubicBezTo>
                  <a:pt x="f178" y="f179"/>
                  <a:pt x="f180" y="f181"/>
                  <a:pt x="f182" y="f183"/>
                </a:cubicBez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59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12BCA326-5A4A-6491-58FD-1D3EF69D180D}"/>
              </a:ext>
            </a:extLst>
          </p:cNvPr>
          <p:cNvSpPr/>
          <p:nvPr/>
        </p:nvSpPr>
        <p:spPr>
          <a:xfrm>
            <a:off x="10979054" y="5849480"/>
            <a:ext cx="664119" cy="486698"/>
          </a:xfrm>
          <a:custGeom>
            <a:avLst/>
            <a:gdLst>
              <a:gd name="f0" fmla="val w"/>
              <a:gd name="f1" fmla="val h"/>
              <a:gd name="f2" fmla="val 0"/>
              <a:gd name="f3" fmla="val 3248842"/>
              <a:gd name="f4" fmla="val 2380886"/>
              <a:gd name="f5" fmla="val 1194785"/>
              <a:gd name="f6" fmla="val 1472263"/>
              <a:gd name="f7" fmla="val 1150014"/>
              <a:gd name="f8" fmla="val 1113720"/>
              <a:gd name="f9" fmla="val 1508557"/>
              <a:gd name="f10" fmla="val 1553328"/>
              <a:gd name="f11" fmla="val 1600880"/>
              <a:gd name="f12" fmla="val 1645651"/>
              <a:gd name="f13" fmla="val 1681945"/>
              <a:gd name="f14" fmla="val 2067186"/>
              <a:gd name="f15" fmla="val 2111957"/>
              <a:gd name="f16" fmla="val 2148251"/>
              <a:gd name="f17" fmla="val 2582402"/>
              <a:gd name="f18" fmla="val 986449"/>
              <a:gd name="f19" fmla="val 2477247"/>
              <a:gd name="f20" fmla="val 2392002"/>
              <a:gd name="f21" fmla="val 1071694"/>
              <a:gd name="f22" fmla="val 1176848"/>
              <a:gd name="f23" fmla="val 1282003"/>
              <a:gd name="f24" fmla="val 1367248"/>
              <a:gd name="f25" fmla="val 2687557"/>
              <a:gd name="f26" fmla="val 2772801"/>
              <a:gd name="f27" fmla="val 679570"/>
              <a:gd name="f28" fmla="val 574415"/>
              <a:gd name="f29" fmla="val 489171"/>
              <a:gd name="f30" fmla="val 784725"/>
              <a:gd name="f31" fmla="val 869970"/>
              <a:gd name="f32" fmla="val 867954"/>
              <a:gd name="f33" fmla="val 155801"/>
              <a:gd name="f34" fmla="val 726849"/>
              <a:gd name="f35" fmla="val 858549"/>
              <a:gd name="f36" fmla="val 2535122"/>
              <a:gd name="f37" fmla="val 2394017"/>
              <a:gd name="f38" fmla="val 677268"/>
              <a:gd name="f39" fmla="val 2584703"/>
              <a:gd name="f40" fmla="val 2736658"/>
              <a:gd name="f41" fmla="val 607820"/>
              <a:gd name="f42" fmla="val 2766265"/>
              <a:gd name="f43" fmla="val 579906"/>
              <a:gd name="f44" fmla="val 2806392"/>
              <a:gd name="f45" fmla="val 564164"/>
              <a:gd name="f46" fmla="val 2850195"/>
              <a:gd name="f47" fmla="val 3069929"/>
              <a:gd name="f48" fmla="val 3168740"/>
              <a:gd name="f49" fmla="val 644266"/>
              <a:gd name="f50" fmla="val 743077"/>
              <a:gd name="f51" fmla="val 792706"/>
              <a:gd name="f52" fmla="val 891517"/>
              <a:gd name="f53" fmla="val 971619"/>
              <a:gd name="f54" fmla="val 3054536"/>
              <a:gd name="f55" fmla="val 3060628"/>
              <a:gd name="f56" fmla="val 989042"/>
              <a:gd name="f57" fmla="val 3063411"/>
              <a:gd name="f58" fmla="val 1007758"/>
              <a:gd name="f59" fmla="val 1027125"/>
              <a:gd name="f60" fmla="val 2015961"/>
              <a:gd name="f61" fmla="val 2889080"/>
              <a:gd name="f62" fmla="val 2260325"/>
              <a:gd name="f63" fmla="val 2326909"/>
              <a:gd name="f64" fmla="val 2835102"/>
              <a:gd name="f65" fmla="val 2768518"/>
              <a:gd name="f66" fmla="val 2286284"/>
              <a:gd name="f67" fmla="val 2219700"/>
              <a:gd name="f68" fmla="val 2165723"/>
              <a:gd name="f69" fmla="val 1096248"/>
              <a:gd name="f70" fmla="val 1042270"/>
              <a:gd name="f71" fmla="val 975686"/>
              <a:gd name="f72" fmla="val 493453"/>
              <a:gd name="f73" fmla="val 426869"/>
              <a:gd name="f74" fmla="val 372891"/>
              <a:gd name="f75" fmla="val 198560"/>
              <a:gd name="f76" fmla="val 201343"/>
              <a:gd name="f77" fmla="val 207435"/>
              <a:gd name="f78" fmla="val 178913"/>
              <a:gd name="f79" fmla="val 80102"/>
              <a:gd name="f80" fmla="val 398647"/>
              <a:gd name="f81" fmla="val 447310"/>
              <a:gd name="f82" fmla="val 491436"/>
              <a:gd name="f83" fmla="val 583593"/>
              <a:gd name="f84" fmla="val 523419"/>
              <a:gd name="f85" fmla="val 615395"/>
              <a:gd name="f86" fmla="*/ f0 1 3248842"/>
              <a:gd name="f87" fmla="*/ f1 1 2380886"/>
              <a:gd name="f88" fmla="val f2"/>
              <a:gd name="f89" fmla="val f3"/>
              <a:gd name="f90" fmla="val f4"/>
              <a:gd name="f91" fmla="+- f90 0 f88"/>
              <a:gd name="f92" fmla="+- f89 0 f88"/>
              <a:gd name="f93" fmla="*/ f92 1 3248842"/>
              <a:gd name="f94" fmla="*/ f91 1 2380886"/>
              <a:gd name="f95" fmla="*/ f88 1 f93"/>
              <a:gd name="f96" fmla="*/ f89 1 f93"/>
              <a:gd name="f97" fmla="*/ f88 1 f94"/>
              <a:gd name="f98" fmla="*/ f90 1 f94"/>
              <a:gd name="f99" fmla="*/ f95 f86 1"/>
              <a:gd name="f100" fmla="*/ f96 f86 1"/>
              <a:gd name="f101" fmla="*/ f98 f87 1"/>
              <a:gd name="f102" fmla="*/ f97 f8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9" t="f102" r="f100" b="f101"/>
            <a:pathLst>
              <a:path w="3248842" h="238088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8" y="f12"/>
                  <a:pt x="f7" y="f13"/>
                  <a:pt x="f5" y="f13"/>
                </a:cubicBezTo>
                <a:lnTo>
                  <a:pt x="f14" y="f13"/>
                </a:lnTo>
                <a:cubicBezTo>
                  <a:pt x="f15" y="f13"/>
                  <a:pt x="f16" y="f12"/>
                  <a:pt x="f16" y="f11"/>
                </a:cubicBezTo>
                <a:lnTo>
                  <a:pt x="f16" y="f10"/>
                </a:lnTo>
                <a:cubicBezTo>
                  <a:pt x="f16" y="f9"/>
                  <a:pt x="f15" y="f6"/>
                  <a:pt x="f14" y="f6"/>
                </a:cubicBezTo>
                <a:close/>
                <a:moveTo>
                  <a:pt x="f17" y="f18"/>
                </a:moveTo>
                <a:cubicBezTo>
                  <a:pt x="f19" y="f18"/>
                  <a:pt x="f20" y="f21"/>
                  <a:pt x="f20" y="f22"/>
                </a:cubicBezTo>
                <a:cubicBezTo>
                  <a:pt x="f20" y="f23"/>
                  <a:pt x="f19" y="f24"/>
                  <a:pt x="f17" y="f24"/>
                </a:cubicBezTo>
                <a:cubicBezTo>
                  <a:pt x="f25" y="f24"/>
                  <a:pt x="f26" y="f23"/>
                  <a:pt x="f26" y="f22"/>
                </a:cubicBezTo>
                <a:cubicBezTo>
                  <a:pt x="f26" y="f21"/>
                  <a:pt x="f25" y="f18"/>
                  <a:pt x="f17" y="f18"/>
                </a:cubicBezTo>
                <a:close/>
                <a:moveTo>
                  <a:pt x="f27" y="f18"/>
                </a:moveTo>
                <a:cubicBezTo>
                  <a:pt x="f28" y="f18"/>
                  <a:pt x="f29" y="f21"/>
                  <a:pt x="f29" y="f22"/>
                </a:cubicBezTo>
                <a:cubicBezTo>
                  <a:pt x="f29" y="f23"/>
                  <a:pt x="f28" y="f24"/>
                  <a:pt x="f27" y="f24"/>
                </a:cubicBezTo>
                <a:cubicBezTo>
                  <a:pt x="f30" y="f24"/>
                  <a:pt x="f31" y="f23"/>
                  <a:pt x="f31" y="f22"/>
                </a:cubicBezTo>
                <a:cubicBezTo>
                  <a:pt x="f31" y="f21"/>
                  <a:pt x="f30" y="f18"/>
                  <a:pt x="f27" y="f18"/>
                </a:cubicBezTo>
                <a:close/>
                <a:moveTo>
                  <a:pt x="f32" y="f33"/>
                </a:moveTo>
                <a:lnTo>
                  <a:pt x="f34" y="f35"/>
                </a:lnTo>
                <a:lnTo>
                  <a:pt x="f36" y="f35"/>
                </a:lnTo>
                <a:lnTo>
                  <a:pt x="f37" y="f33"/>
                </a:lnTo>
                <a:close/>
                <a:moveTo>
                  <a:pt x="f38" y="f2"/>
                </a:moveTo>
                <a:lnTo>
                  <a:pt x="f39" y="f2"/>
                </a:lnTo>
                <a:lnTo>
                  <a:pt x="f40" y="f41"/>
                </a:lnTo>
                <a:cubicBezTo>
                  <a:pt x="f42" y="f43"/>
                  <a:pt x="f44" y="f45"/>
                  <a:pt x="f46" y="f45"/>
                </a:cubicBezTo>
                <a:lnTo>
                  <a:pt x="f47" y="f45"/>
                </a:lnTo>
                <a:cubicBezTo>
                  <a:pt x="f48" y="f45"/>
                  <a:pt x="f3" y="f49"/>
                  <a:pt x="f3" y="f50"/>
                </a:cubicBezTo>
                <a:lnTo>
                  <a:pt x="f3" y="f51"/>
                </a:lnTo>
                <a:cubicBezTo>
                  <a:pt x="f3" y="f52"/>
                  <a:pt x="f48" y="f53"/>
                  <a:pt x="f47" y="f53"/>
                </a:cubicBezTo>
                <a:lnTo>
                  <a:pt x="f54" y="f53"/>
                </a:lnTo>
                <a:cubicBezTo>
                  <a:pt x="f55" y="f56"/>
                  <a:pt x="f57" y="f58"/>
                  <a:pt x="f57" y="f59"/>
                </a:cubicBezTo>
                <a:lnTo>
                  <a:pt x="f57" y="f60"/>
                </a:lnTo>
                <a:lnTo>
                  <a:pt x="f61" y="f60"/>
                </a:lnTo>
                <a:lnTo>
                  <a:pt x="f61" y="f62"/>
                </a:lnTo>
                <a:cubicBezTo>
                  <a:pt x="f61" y="f63"/>
                  <a:pt x="f64" y="f4"/>
                  <a:pt x="f65" y="f4"/>
                </a:cubicBezTo>
                <a:lnTo>
                  <a:pt x="f66" y="f4"/>
                </a:lnTo>
                <a:cubicBezTo>
                  <a:pt x="f67" y="f4"/>
                  <a:pt x="f68" y="f63"/>
                  <a:pt x="f68" y="f62"/>
                </a:cubicBezTo>
                <a:lnTo>
                  <a:pt x="f68" y="f60"/>
                </a:lnTo>
                <a:lnTo>
                  <a:pt x="f69" y="f60"/>
                </a:lnTo>
                <a:lnTo>
                  <a:pt x="f69" y="f62"/>
                </a:lnTo>
                <a:cubicBezTo>
                  <a:pt x="f69" y="f63"/>
                  <a:pt x="f70" y="f4"/>
                  <a:pt x="f71" y="f4"/>
                </a:cubicBezTo>
                <a:lnTo>
                  <a:pt x="f72" y="f4"/>
                </a:lnTo>
                <a:cubicBezTo>
                  <a:pt x="f73" y="f4"/>
                  <a:pt x="f74" y="f63"/>
                  <a:pt x="f74" y="f62"/>
                </a:cubicBezTo>
                <a:lnTo>
                  <a:pt x="f74" y="f60"/>
                </a:lnTo>
                <a:lnTo>
                  <a:pt x="f75" y="f60"/>
                </a:lnTo>
                <a:lnTo>
                  <a:pt x="f75" y="f59"/>
                </a:lnTo>
                <a:cubicBezTo>
                  <a:pt x="f75" y="f58"/>
                  <a:pt x="f76" y="f56"/>
                  <a:pt x="f77" y="f53"/>
                </a:cubicBezTo>
                <a:lnTo>
                  <a:pt x="f78" y="f53"/>
                </a:lnTo>
                <a:cubicBezTo>
                  <a:pt x="f79" y="f53"/>
                  <a:pt x="f2" y="f52"/>
                  <a:pt x="f2" y="f51"/>
                </a:cubicBezTo>
                <a:lnTo>
                  <a:pt x="f2" y="f50"/>
                </a:lnTo>
                <a:cubicBezTo>
                  <a:pt x="f2" y="f49"/>
                  <a:pt x="f79" y="f45"/>
                  <a:pt x="f78" y="f45"/>
                </a:cubicBezTo>
                <a:lnTo>
                  <a:pt x="f80" y="f45"/>
                </a:lnTo>
                <a:cubicBezTo>
                  <a:pt x="f81" y="f45"/>
                  <a:pt x="f82" y="f83"/>
                  <a:pt x="f84" y="f85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1626F1C6-CFC9-2DBD-10AE-5975B947575E}"/>
              </a:ext>
            </a:extLst>
          </p:cNvPr>
          <p:cNvSpPr/>
          <p:nvPr/>
        </p:nvSpPr>
        <p:spPr>
          <a:xfrm>
            <a:off x="4185309" y="4555924"/>
            <a:ext cx="651171" cy="65117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152300"/>
              <a:gd name="f5" fmla="val 922782"/>
              <a:gd name="f6" fmla="val 2354400"/>
              <a:gd name="f7" fmla="val 1620000"/>
              <a:gd name="f8" fmla="val 2317218"/>
              <a:gd name="f9" fmla="val 342403"/>
              <a:gd name="f10" fmla="val 914403"/>
              <a:gd name="f11" fmla="val 2325597"/>
              <a:gd name="f12" fmla="val 2897597"/>
              <a:gd name="f13" fmla="val 2514701"/>
              <a:gd name="f14" fmla="val 725299"/>
              <a:gd name="f15" fmla="*/ f0 1 3240000"/>
              <a:gd name="f16" fmla="*/ f1 1 3240000"/>
              <a:gd name="f17" fmla="val f2"/>
              <a:gd name="f18" fmla="val f3"/>
              <a:gd name="f19" fmla="+- f18 0 f17"/>
              <a:gd name="f20" fmla="*/ f19 1 3240000"/>
              <a:gd name="f21" fmla="*/ f17 1 f20"/>
              <a:gd name="f22" fmla="*/ f18 1 f20"/>
              <a:gd name="f23" fmla="*/ f21 f15 1"/>
              <a:gd name="f24" fmla="*/ f22 f15 1"/>
              <a:gd name="f25" fmla="*/ f22 f16 1"/>
              <a:gd name="f26" fmla="*/ f2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3240000" h="3240000">
                <a:moveTo>
                  <a:pt x="f4" y="f5"/>
                </a:moveTo>
                <a:lnTo>
                  <a:pt x="f6" y="f7"/>
                </a:lnTo>
                <a:lnTo>
                  <a:pt x="f4" y="f8"/>
                </a:lnTo>
                <a:close/>
                <a:moveTo>
                  <a:pt x="f7" y="f9"/>
                </a:moveTo>
                <a:cubicBezTo>
                  <a:pt x="f10" y="f9"/>
                  <a:pt x="f9" y="f10"/>
                  <a:pt x="f9" y="f7"/>
                </a:cubicBezTo>
                <a:cubicBezTo>
                  <a:pt x="f9" y="f11"/>
                  <a:pt x="f10" y="f12"/>
                  <a:pt x="f7" y="f12"/>
                </a:cubicBezTo>
                <a:cubicBezTo>
                  <a:pt x="f11" y="f12"/>
                  <a:pt x="f12" y="f11"/>
                  <a:pt x="f12" y="f7"/>
                </a:cubicBezTo>
                <a:cubicBezTo>
                  <a:pt x="f12" y="f10"/>
                  <a:pt x="f11" y="f9"/>
                  <a:pt x="f7" y="f9"/>
                </a:cubicBezTo>
                <a:close/>
                <a:moveTo>
                  <a:pt x="f7" y="f2"/>
                </a:moveTo>
                <a:cubicBezTo>
                  <a:pt x="f13" y="f2"/>
                  <a:pt x="f3" y="f14"/>
                  <a:pt x="f3" y="f7"/>
                </a:cubicBezTo>
                <a:cubicBezTo>
                  <a:pt x="f3" y="f13"/>
                  <a:pt x="f13" y="f3"/>
                  <a:pt x="f7" y="f3"/>
                </a:cubicBezTo>
                <a:cubicBezTo>
                  <a:pt x="f14" y="f3"/>
                  <a:pt x="f2" y="f13"/>
                  <a:pt x="f2" y="f7"/>
                </a:cubicBezTo>
                <a:cubicBezTo>
                  <a:pt x="f2" y="f14"/>
                  <a:pt x="f14" y="f2"/>
                  <a:pt x="f7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C5596862-E26B-A419-84A5-CD635B4C8839}"/>
              </a:ext>
            </a:extLst>
          </p:cNvPr>
          <p:cNvSpPr/>
          <p:nvPr/>
        </p:nvSpPr>
        <p:spPr>
          <a:xfrm>
            <a:off x="6671206" y="5636471"/>
            <a:ext cx="548658" cy="705541"/>
          </a:xfrm>
          <a:custGeom>
            <a:avLst/>
            <a:gdLst>
              <a:gd name="f0" fmla="val w"/>
              <a:gd name="f1" fmla="val h"/>
              <a:gd name="f2" fmla="val 0"/>
              <a:gd name="f3" fmla="val 2519554"/>
              <a:gd name="f4" fmla="val 3240000"/>
              <a:gd name="f5" fmla="val 1259778"/>
              <a:gd name="f6" fmla="val 1299543"/>
              <a:gd name="f7" fmla="val 1331778"/>
              <a:gd name="f8" fmla="val 32235"/>
              <a:gd name="f9" fmla="val 72000"/>
              <a:gd name="f10" fmla="val 292696"/>
              <a:gd name="f11" fmla="val 1526887"/>
              <a:gd name="f12" fmla="val 301316"/>
              <a:gd name="f13" fmla="val 1719796"/>
              <a:gd name="f14" fmla="val 357828"/>
              <a:gd name="f15" fmla="val 1894309"/>
              <a:gd name="f16" fmla="val 459601"/>
              <a:gd name="f17" fmla="val 2284331"/>
              <a:gd name="f18" fmla="val 687055"/>
              <a:gd name="f19" fmla="val 2522839"/>
              <a:gd name="f20" fmla="val 1105809"/>
              <a:gd name="f21" fmla="val 2519520"/>
              <a:gd name="f22" fmla="val 1557297"/>
              <a:gd name="f23" fmla="val 2509882"/>
              <a:gd name="f24" fmla="val 1557270"/>
              <a:gd name="f25" fmla="val 2413806"/>
              <a:gd name="f26" fmla="val 1435449"/>
              <a:gd name="f27" fmla="val 2264527"/>
              <a:gd name="f28" fmla="val 1358626"/>
              <a:gd name="f29" fmla="val 2097304"/>
              <a:gd name="f30" fmla="val 1931567"/>
              <a:gd name="f31" fmla="val 1783455"/>
              <a:gd name="f32" fmla="val 1434091"/>
              <a:gd name="f33" fmla="val 1688484"/>
              <a:gd name="f34" fmla="val 1554913"/>
              <a:gd name="f35" fmla="val 1657888"/>
              <a:gd name="f36" fmla="val 1554825"/>
              <a:gd name="f37" fmla="val 1579123"/>
              <a:gd name="f38" fmla="val 1454657"/>
              <a:gd name="f39" fmla="val 1463823"/>
              <a:gd name="f40" fmla="val 1385682"/>
              <a:gd name="f41" fmla="val 1368008"/>
              <a:gd name="f42" fmla="val 2507895"/>
              <a:gd name="f43" fmla="val 1356113"/>
              <a:gd name="f44" fmla="val 2868215"/>
              <a:gd name="f45" fmla="val 1353558"/>
              <a:gd name="f46" fmla="val 1347515"/>
              <a:gd name="f47" fmla="val 3074779"/>
              <a:gd name="f48" fmla="val 1177830"/>
              <a:gd name="f49" fmla="val 969556"/>
              <a:gd name="f50" fmla="val 759529"/>
              <a:gd name="f51" fmla="val 588743"/>
              <a:gd name="f52" fmla="val 3071985"/>
              <a:gd name="f53" fmla="val 585029"/>
              <a:gd name="f54" fmla="val 2863014"/>
              <a:gd name="f55" fmla="val 584214"/>
              <a:gd name="f56" fmla="val 2861474"/>
              <a:gd name="f57" fmla="val 584183"/>
              <a:gd name="f58" fmla="val 2859896"/>
              <a:gd name="f59" fmla="val 2858310"/>
              <a:gd name="f60" fmla="val 584422"/>
              <a:gd name="f61" fmla="val 2856985"/>
              <a:gd name="f62" fmla="val 584186"/>
              <a:gd name="f63" fmla="val 2856201"/>
              <a:gd name="f64" fmla="val 584184"/>
              <a:gd name="f65" fmla="val 2855415"/>
              <a:gd name="f66" fmla="val 2854628"/>
              <a:gd name="f67" fmla="val 584846"/>
              <a:gd name="f68" fmla="val 585977"/>
              <a:gd name="f69" fmla="val 2797047"/>
              <a:gd name="f70" fmla="val 628115"/>
              <a:gd name="f71" fmla="val 2750982"/>
              <a:gd name="f72" fmla="val 679843"/>
              <a:gd name="f73" fmla="val 731571"/>
              <a:gd name="f74" fmla="val 773709"/>
              <a:gd name="f75" fmla="val 774841"/>
              <a:gd name="f76" fmla="val 776870"/>
              <a:gd name="f77" fmla="val 2961046"/>
              <a:gd name="f78" fmla="val 863138"/>
              <a:gd name="f79" fmla="val 3047314"/>
              <a:gd name="f80" fmla="val 1075974"/>
              <a:gd name="f81" fmla="val 1162242"/>
              <a:gd name="f82" fmla="val 1163439"/>
              <a:gd name="f83" fmla="val 1187778"/>
              <a:gd name="f84" fmla="val 1365548"/>
              <a:gd name="f85" fmla="val 1048083"/>
              <a:gd name="f86" fmla="val 1378241"/>
              <a:gd name="f87" fmla="val 925400"/>
              <a:gd name="f88" fmla="val 1448176"/>
              <a:gd name="f89" fmla="val 842602"/>
              <a:gd name="f90" fmla="val 1552487"/>
              <a:gd name="f91" fmla="val 807450"/>
              <a:gd name="f92" fmla="val 1552386"/>
              <a:gd name="f93" fmla="val 712615"/>
              <a:gd name="f94" fmla="val 1432960"/>
              <a:gd name="f95" fmla="val 565486"/>
              <a:gd name="f96" fmla="val 400996"/>
              <a:gd name="f97" fmla="val 240343"/>
              <a:gd name="f98" fmla="val 96251"/>
              <a:gd name="f99" fmla="val 1429532"/>
              <a:gd name="f100" fmla="val 1543232"/>
              <a:gd name="f101" fmla="val 1264"/>
              <a:gd name="f102" fmla="val 1094357"/>
              <a:gd name="f103" fmla="val 241710"/>
              <a:gd name="f104" fmla="val 680052"/>
              <a:gd name="f105" fmla="val 631054"/>
              <a:gd name="f106" fmla="val 455977"/>
              <a:gd name="f107" fmla="val 804121"/>
              <a:gd name="f108" fmla="val 356374"/>
              <a:gd name="f109" fmla="val 994908"/>
              <a:gd name="f110" fmla="val 301092"/>
              <a:gd name="f111" fmla="val 292721"/>
              <a:gd name="f112" fmla="val 1220013"/>
              <a:gd name="f113" fmla="*/ f0 1 2519554"/>
              <a:gd name="f114" fmla="*/ f1 1 3240000"/>
              <a:gd name="f115" fmla="val f2"/>
              <a:gd name="f116" fmla="val f3"/>
              <a:gd name="f117" fmla="val f4"/>
              <a:gd name="f118" fmla="+- f117 0 f115"/>
              <a:gd name="f119" fmla="+- f116 0 f115"/>
              <a:gd name="f120" fmla="*/ f119 1 2519554"/>
              <a:gd name="f121" fmla="*/ f118 1 3240000"/>
              <a:gd name="f122" fmla="*/ f115 1 f120"/>
              <a:gd name="f123" fmla="*/ f116 1 f120"/>
              <a:gd name="f124" fmla="*/ f115 1 f121"/>
              <a:gd name="f125" fmla="*/ f117 1 f121"/>
              <a:gd name="f126" fmla="*/ f122 f113 1"/>
              <a:gd name="f127" fmla="*/ f123 f113 1"/>
              <a:gd name="f128" fmla="*/ f125 f114 1"/>
              <a:gd name="f129" fmla="*/ f124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6" t="f129" r="f127" b="f128"/>
            <a:pathLst>
              <a:path w="2519554" h="3240000">
                <a:moveTo>
                  <a:pt x="f5" y="f2"/>
                </a:moveTo>
                <a:cubicBezTo>
                  <a:pt x="f6" y="f2"/>
                  <a:pt x="f7" y="f8"/>
                  <a:pt x="f7" y="f9"/>
                </a:cubicBezTo>
                <a:lnTo>
                  <a:pt x="f7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23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5" y="f36"/>
                </a:lnTo>
                <a:cubicBezTo>
                  <a:pt x="f37" y="f38"/>
                  <a:pt x="f39" y="f40"/>
                  <a:pt x="f7" y="f41"/>
                </a:cubicBezTo>
                <a:lnTo>
                  <a:pt x="f7" y="f42"/>
                </a:lnTo>
                <a:lnTo>
                  <a:pt x="f43" y="f42"/>
                </a:lnTo>
                <a:lnTo>
                  <a:pt x="f43" y="f44"/>
                </a:lnTo>
                <a:lnTo>
                  <a:pt x="f45" y="f44"/>
                </a:lnTo>
                <a:cubicBezTo>
                  <a:pt x="f46" y="f47"/>
                  <a:pt x="f48" y="f4"/>
                  <a:pt x="f49" y="f4"/>
                </a:cubicBezTo>
                <a:cubicBezTo>
                  <a:pt x="f50" y="f4"/>
                  <a:pt x="f51" y="f52"/>
                  <a:pt x="f53" y="f54"/>
                </a:cubicBezTo>
                <a:cubicBezTo>
                  <a:pt x="f55" y="f56"/>
                  <a:pt x="f57" y="f58"/>
                  <a:pt x="f57" y="f59"/>
                </a:cubicBezTo>
                <a:lnTo>
                  <a:pt x="f60" y="f61"/>
                </a:lnTo>
                <a:cubicBezTo>
                  <a:pt x="f62" y="f63"/>
                  <a:pt x="f64" y="f65"/>
                  <a:pt x="f64" y="f66"/>
                </a:cubicBezTo>
                <a:lnTo>
                  <a:pt x="f67" y="f66"/>
                </a:lnTo>
                <a:cubicBezTo>
                  <a:pt x="f68" y="f69"/>
                  <a:pt x="f70" y="f71"/>
                  <a:pt x="f72" y="f71"/>
                </a:cubicBezTo>
                <a:cubicBezTo>
                  <a:pt x="f73" y="f71"/>
                  <a:pt x="f74" y="f69"/>
                  <a:pt x="f75" y="f66"/>
                </a:cubicBezTo>
                <a:lnTo>
                  <a:pt x="f76" y="f66"/>
                </a:lnTo>
                <a:cubicBezTo>
                  <a:pt x="f76" y="f77"/>
                  <a:pt x="f78" y="f79"/>
                  <a:pt x="f49" y="f79"/>
                </a:cubicBezTo>
                <a:cubicBezTo>
                  <a:pt x="f80" y="f79"/>
                  <a:pt x="f81" y="f77"/>
                  <a:pt x="f81" y="f66"/>
                </a:cubicBezTo>
                <a:lnTo>
                  <a:pt x="f82" y="f66"/>
                </a:lnTo>
                <a:lnTo>
                  <a:pt x="f82" y="f42"/>
                </a:lnTo>
                <a:lnTo>
                  <a:pt x="f83" y="f42"/>
                </a:lnTo>
                <a:lnTo>
                  <a:pt x="f83" y="f84"/>
                </a:ln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cubicBezTo>
                  <a:pt x="f93" y="f94"/>
                  <a:pt x="f95" y="f28"/>
                  <a:pt x="f96" y="f28"/>
                </a:cubicBezTo>
                <a:cubicBezTo>
                  <a:pt x="f97" y="f28"/>
                  <a:pt x="f98" y="f99"/>
                  <a:pt x="f2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83" y="f111"/>
                </a:cubicBezTo>
                <a:lnTo>
                  <a:pt x="f83" y="f9"/>
                </a:lnTo>
                <a:cubicBezTo>
                  <a:pt x="f83" y="f8"/>
                  <a:pt x="f112" y="f2"/>
                  <a:pt x="f5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AE8EA0BA-8A3B-79EA-E125-D2C0B9D8781A}"/>
              </a:ext>
            </a:extLst>
          </p:cNvPr>
          <p:cNvSpPr/>
          <p:nvPr/>
        </p:nvSpPr>
        <p:spPr>
          <a:xfrm>
            <a:off x="7508650" y="5806833"/>
            <a:ext cx="574718" cy="568701"/>
          </a:xfrm>
          <a:custGeom>
            <a:avLst/>
            <a:gdLst>
              <a:gd name="f0" fmla="val w"/>
              <a:gd name="f1" fmla="val h"/>
              <a:gd name="f2" fmla="val 0"/>
              <a:gd name="f3" fmla="val 3220460"/>
              <a:gd name="f4" fmla="val 3186731"/>
              <a:gd name="f5" fmla="val 1762834"/>
              <a:gd name="f6" fmla="val 1282034"/>
              <a:gd name="f7" fmla="val 273698"/>
              <a:gd name="f8" fmla="val 2771171"/>
              <a:gd name="f9" fmla="val 253145"/>
              <a:gd name="f10" fmla="val 2791724"/>
              <a:gd name="f11" fmla="val 2825048"/>
              <a:gd name="f12" fmla="val 2845601"/>
              <a:gd name="f13" fmla="val 294251"/>
              <a:gd name="f14" fmla="val 2866154"/>
              <a:gd name="f15" fmla="val 327575"/>
              <a:gd name="f16" fmla="val 348128"/>
              <a:gd name="f17" fmla="val 1830131"/>
              <a:gd name="f18" fmla="val 1363598"/>
              <a:gd name="f19" fmla="val 2703218"/>
              <a:gd name="f20" fmla="val 237332"/>
              <a:gd name="f21" fmla="val 2623680"/>
              <a:gd name="f22" fmla="val 2559202"/>
              <a:gd name="f23" fmla="val 301810"/>
              <a:gd name="f24" fmla="val 381348"/>
              <a:gd name="f25" fmla="val 460886"/>
              <a:gd name="f26" fmla="val 525364"/>
              <a:gd name="f27" fmla="val 2782756"/>
              <a:gd name="f28" fmla="val 2847234"/>
              <a:gd name="f29" fmla="val 2413103"/>
              <a:gd name="f30" fmla="val 2858994"/>
              <a:gd name="f31" fmla="val 361466"/>
              <a:gd name="f32" fmla="val 807357"/>
              <a:gd name="f33" fmla="val 1253248"/>
              <a:gd name="f34" fmla="val 1614714"/>
              <a:gd name="f35" fmla="val 2305542"/>
              <a:gd name="f36" fmla="val 2202893"/>
              <a:gd name="f37" fmla="val 1593680"/>
              <a:gd name="f38" fmla="val 2109223"/>
              <a:gd name="f39" fmla="val 1555067"/>
              <a:gd name="f40" fmla="val 2191945"/>
              <a:gd name="f41" fmla="val 1637789"/>
              <a:gd name="f42" fmla="val 2226856"/>
              <a:gd name="f43" fmla="val 1672699"/>
              <a:gd name="f44" fmla="val 2226855"/>
              <a:gd name="f45" fmla="val 1729300"/>
              <a:gd name="f46" fmla="val 1764210"/>
              <a:gd name="f47" fmla="val 2045068"/>
              <a:gd name="f48" fmla="val 1911087"/>
              <a:gd name="f49" fmla="val 2010158"/>
              <a:gd name="f50" fmla="val 1945998"/>
              <a:gd name="f51" fmla="val 1953557"/>
              <a:gd name="f52" fmla="val 1918647"/>
              <a:gd name="f53" fmla="val 1799123"/>
              <a:gd name="f54" fmla="val 1791564"/>
              <a:gd name="f55" fmla="val 1749496"/>
              <a:gd name="f56" fmla="val 1841190"/>
              <a:gd name="f57" fmla="val 1832980"/>
              <a:gd name="f58" fmla="val 1924673"/>
              <a:gd name="f59" fmla="val 1761893"/>
              <a:gd name="f60" fmla="val 1995760"/>
              <a:gd name="f61" fmla="val 1678410"/>
              <a:gd name="f62" fmla="val 1912277"/>
              <a:gd name="f63" fmla="val 1650246"/>
              <a:gd name="f64" fmla="val 1940441"/>
              <a:gd name="f65" fmla="val 1735612"/>
              <a:gd name="f66" fmla="val 2025807"/>
              <a:gd name="f67" fmla="val 1573330"/>
              <a:gd name="f68" fmla="val 2188089"/>
              <a:gd name="f69" fmla="val 1487964"/>
              <a:gd name="f70" fmla="val 2102723"/>
              <a:gd name="f71" fmla="val 1451742"/>
              <a:gd name="f72" fmla="val 2138944"/>
              <a:gd name="f73" fmla="val 1537109"/>
              <a:gd name="f74" fmla="val 2224311"/>
              <a:gd name="f75" fmla="val 1374830"/>
              <a:gd name="f76" fmla="val 2386590"/>
              <a:gd name="f77" fmla="val 1289463"/>
              <a:gd name="f78" fmla="val 2301223"/>
              <a:gd name="f79" fmla="val 1225079"/>
              <a:gd name="f80" fmla="val 2365608"/>
              <a:gd name="f81" fmla="val 1310445"/>
              <a:gd name="f82" fmla="val 2450974"/>
              <a:gd name="f83" fmla="val 1239358"/>
              <a:gd name="f84" fmla="val 2522061"/>
              <a:gd name="f85" fmla="val 1153992"/>
              <a:gd name="f86" fmla="val 2436695"/>
              <a:gd name="f87" fmla="val 1104364"/>
              <a:gd name="f88" fmla="val 2486322"/>
              <a:gd name="f89" fmla="val 1189730"/>
              <a:gd name="f90" fmla="val 2571689"/>
              <a:gd name="f91" fmla="val 1034153"/>
              <a:gd name="f92" fmla="val 2727266"/>
              <a:gd name="f93" fmla="val 948787"/>
              <a:gd name="f94" fmla="val 2641900"/>
              <a:gd name="f95" fmla="val 905863"/>
              <a:gd name="f96" fmla="val 2684824"/>
              <a:gd name="f97" fmla="val 991230"/>
              <a:gd name="f98" fmla="val 2770191"/>
              <a:gd name="f99" fmla="val 842353"/>
              <a:gd name="f100" fmla="val 2919067"/>
              <a:gd name="f101" fmla="val 756986"/>
              <a:gd name="f102" fmla="val 2833700"/>
              <a:gd name="f103" fmla="val 692119"/>
              <a:gd name="f104" fmla="val 2898567"/>
              <a:gd name="f105" fmla="val 777486"/>
              <a:gd name="f106" fmla="val 2983934"/>
              <a:gd name="f107" fmla="val 628610"/>
              <a:gd name="f108" fmla="val 3132811"/>
              <a:gd name="f109" fmla="val 618557"/>
              <a:gd name="f110" fmla="val 3122757"/>
              <a:gd name="f111" fmla="val 622830"/>
              <a:gd name="f112" fmla="val 3134825"/>
              <a:gd name="f113" fmla="val 346551"/>
              <a:gd name="f114" fmla="val 3150831"/>
              <a:gd name="f115" fmla="val 51749"/>
              <a:gd name="f116" fmla="val 2750557"/>
              <a:gd name="f117" fmla="val 48979"/>
              <a:gd name="f118" fmla="val 2747788"/>
              <a:gd name="f119" fmla="val 52495"/>
              <a:gd name="f120" fmla="val 2744272"/>
              <a:gd name="f121" fmla="val 52938"/>
              <a:gd name="f122" fmla="val 2740533"/>
              <a:gd name="f123" fmla="val 54575"/>
              <a:gd name="f124" fmla="val 2742192"/>
              <a:gd name="f125" fmla="val 1671288"/>
              <a:gd name="f126" fmla="val 1125479"/>
              <a:gd name="f127" fmla="val 1628971"/>
              <a:gd name="f128" fmla="val 1027979"/>
              <a:gd name="f129" fmla="val 1605746"/>
              <a:gd name="f130" fmla="val 920380"/>
              <a:gd name="f131" fmla="val 1967212"/>
              <a:gd name="f132" fmla="*/ f0 1 3220460"/>
              <a:gd name="f133" fmla="*/ f1 1 3186731"/>
              <a:gd name="f134" fmla="val f2"/>
              <a:gd name="f135" fmla="val f3"/>
              <a:gd name="f136" fmla="val f4"/>
              <a:gd name="f137" fmla="+- f136 0 f134"/>
              <a:gd name="f138" fmla="+- f135 0 f134"/>
              <a:gd name="f139" fmla="*/ f138 1 3220460"/>
              <a:gd name="f140" fmla="*/ f137 1 3186731"/>
              <a:gd name="f141" fmla="*/ f134 1 f139"/>
              <a:gd name="f142" fmla="*/ f135 1 f139"/>
              <a:gd name="f143" fmla="*/ f134 1 f140"/>
              <a:gd name="f144" fmla="*/ f136 1 f140"/>
              <a:gd name="f145" fmla="*/ f141 f132 1"/>
              <a:gd name="f146" fmla="*/ f142 f132 1"/>
              <a:gd name="f147" fmla="*/ f144 f133 1"/>
              <a:gd name="f148" fmla="*/ f143 f1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5" t="f148" r="f146" b="f147"/>
            <a:pathLst>
              <a:path w="3220460" h="3186731">
                <a:moveTo>
                  <a:pt x="f5" y="f6"/>
                </a:moveTo>
                <a:lnTo>
                  <a:pt x="f7" y="f8"/>
                </a:lnTo>
                <a:cubicBezTo>
                  <a:pt x="f9" y="f10"/>
                  <a:pt x="f9" y="f11"/>
                  <a:pt x="f7" y="f12"/>
                </a:cubicBezTo>
                <a:cubicBezTo>
                  <a:pt x="f13" y="f14"/>
                  <a:pt x="f15" y="f14"/>
                  <a:pt x="f16" y="f12"/>
                </a:cubicBezTo>
                <a:lnTo>
                  <a:pt x="f17" y="f18"/>
                </a:lnTo>
                <a:close/>
                <a:moveTo>
                  <a:pt x="f19" y="f20"/>
                </a:moveTo>
                <a:cubicBezTo>
                  <a:pt x="f21" y="f20"/>
                  <a:pt x="f22" y="f23"/>
                  <a:pt x="f22" y="f24"/>
                </a:cubicBezTo>
                <a:cubicBezTo>
                  <a:pt x="f22" y="f25"/>
                  <a:pt x="f21" y="f26"/>
                  <a:pt x="f19" y="f26"/>
                </a:cubicBezTo>
                <a:cubicBezTo>
                  <a:pt x="f27" y="f26"/>
                  <a:pt x="f28" y="f25"/>
                  <a:pt x="f28" y="f24"/>
                </a:cubicBezTo>
                <a:cubicBezTo>
                  <a:pt x="f28" y="f23"/>
                  <a:pt x="f27" y="f20"/>
                  <a:pt x="f19" y="f20"/>
                </a:cubicBezTo>
                <a:close/>
                <a:moveTo>
                  <a:pt x="f29" y="f2"/>
                </a:moveTo>
                <a:cubicBezTo>
                  <a:pt x="f30" y="f2"/>
                  <a:pt x="f3" y="f31"/>
                  <a:pt x="f3" y="f32"/>
                </a:cubicBezTo>
                <a:cubicBezTo>
                  <a:pt x="f3" y="f33"/>
                  <a:pt x="f30" y="f34"/>
                  <a:pt x="f29" y="f34"/>
                </a:cubicBezTo>
                <a:cubicBezTo>
                  <a:pt x="f35" y="f34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0" y="f46"/>
                </a:cubicBezTo>
                <a:lnTo>
                  <a:pt x="f47" y="f48"/>
                </a:lnTo>
                <a:cubicBezTo>
                  <a:pt x="f49" y="f50"/>
                  <a:pt x="f51" y="f50"/>
                  <a:pt x="f52" y="f48"/>
                </a:cubicBez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5" y="f66"/>
                </a:lnTo>
                <a:lnTo>
                  <a:pt x="f67" y="f68"/>
                </a:lnTo>
                <a:lnTo>
                  <a:pt x="f69" y="f70"/>
                </a:lnTo>
                <a:lnTo>
                  <a:pt x="f71" y="f72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84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2" y="f4"/>
                </a:lnTo>
                <a:lnTo>
                  <a:pt x="f115" y="f116"/>
                </a:lnTo>
                <a:lnTo>
                  <a:pt x="f117" y="f118"/>
                </a:ln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25" y="f126"/>
                </a:lnTo>
                <a:cubicBezTo>
                  <a:pt x="f127" y="f128"/>
                  <a:pt x="f129" y="f130"/>
                  <a:pt x="f129" y="f32"/>
                </a:cubicBezTo>
                <a:cubicBezTo>
                  <a:pt x="f129" y="f31"/>
                  <a:pt x="f131" y="f2"/>
                  <a:pt x="f29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430824F0-9694-EB2B-A8AE-C90EADEEB18C}"/>
              </a:ext>
            </a:extLst>
          </p:cNvPr>
          <p:cNvSpPr/>
          <p:nvPr/>
        </p:nvSpPr>
        <p:spPr>
          <a:xfrm>
            <a:off x="5130204" y="5700918"/>
            <a:ext cx="395404" cy="571234"/>
          </a:xfrm>
          <a:custGeom>
            <a:avLst/>
            <a:gdLst>
              <a:gd name="f0" fmla="val w"/>
              <a:gd name="f1" fmla="val h"/>
              <a:gd name="f2" fmla="val 0"/>
              <a:gd name="f3" fmla="val 2215656"/>
              <a:gd name="f4" fmla="val 3200962"/>
              <a:gd name="f5" fmla="val 1107829"/>
              <a:gd name="f6" fmla="val 2097026"/>
              <a:gd name="f7" fmla="val 1025315"/>
              <a:gd name="f8" fmla="val 958423"/>
              <a:gd name="f9" fmla="val 2163918"/>
              <a:gd name="f10" fmla="val 2246432"/>
              <a:gd name="f11" fmla="val 2302715"/>
              <a:gd name="f12" fmla="val 989546"/>
              <a:gd name="f13" fmla="val 2351730"/>
              <a:gd name="f14" fmla="val 1036590"/>
              <a:gd name="f15" fmla="val 2375275"/>
              <a:gd name="f16" fmla="val 985422"/>
              <a:gd name="f17" fmla="val 2684898"/>
              <a:gd name="f18" fmla="val 1230236"/>
              <a:gd name="f19" fmla="val 1179068"/>
              <a:gd name="f20" fmla="val 1226112"/>
              <a:gd name="f21" fmla="val 1257234"/>
              <a:gd name="f22" fmla="val 1190343"/>
              <a:gd name="f23" fmla="val 1102513"/>
              <a:gd name="f24" fmla="val 266871"/>
              <a:gd name="f25" fmla="val 874876"/>
              <a:gd name="f26" fmla="val 269781"/>
              <a:gd name="f27" fmla="val 691868"/>
              <a:gd name="f28" fmla="val 455143"/>
              <a:gd name="f29" fmla="val 682798"/>
              <a:gd name="f30" fmla="val 690469"/>
              <a:gd name="f31" fmla="val 1580962"/>
              <a:gd name="f32" fmla="val 1525188"/>
              <a:gd name="f33" fmla="val 672127"/>
              <a:gd name="f34" fmla="val 1523654"/>
              <a:gd name="f35" fmla="val 672166"/>
              <a:gd name="f36" fmla="val 1517835"/>
              <a:gd name="f37" fmla="val 444585"/>
              <a:gd name="f38" fmla="val 1330149"/>
              <a:gd name="f39" fmla="val 263961"/>
              <a:gd name="f40" fmla="val 1099102"/>
              <a:gd name="f41" fmla="val 56"/>
              <a:gd name="f42" fmla="val 1472767"/>
              <a:gd name="f43" fmla="val -4720"/>
              <a:gd name="f44" fmla="val 1780852"/>
              <a:gd name="f45" fmla="val 291773"/>
              <a:gd name="f46" fmla="val 1790404"/>
              <a:gd name="f47" fmla="val 665346"/>
              <a:gd name="f48" fmla="val 1742843"/>
              <a:gd name="f49" fmla="val 666562"/>
              <a:gd name="f50" fmla="val 1790627"/>
              <a:gd name="f51" fmla="val 2041344"/>
              <a:gd name="f52" fmla="val 2137614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425030"/>
              <a:gd name="f60" fmla="val 676764"/>
              <a:gd name="f61" fmla="val 425634"/>
              <a:gd name="f62" fmla="val 428273"/>
              <a:gd name="f63" fmla="val 305830"/>
              <a:gd name="f64" fmla="val 727452"/>
              <a:gd name="f65" fmla="val 4806"/>
              <a:gd name="f66" fmla="*/ f0 1 2215656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215656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215656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7" y="f29"/>
                </a:cubicBezTo>
                <a:lnTo>
                  <a:pt x="f30" y="f29"/>
                </a:lnTo>
                <a:lnTo>
                  <a:pt x="f30" y="f31"/>
                </a:lnTo>
                <a:lnTo>
                  <a:pt x="f32" y="f31"/>
                </a:lnTo>
                <a:lnTo>
                  <a:pt x="f32" y="f33"/>
                </a:lnTo>
                <a:lnTo>
                  <a:pt x="f34" y="f35"/>
                </a:lnTo>
                <a:cubicBezTo>
                  <a:pt x="f36" y="f37"/>
                  <a:pt x="f38" y="f39"/>
                  <a:pt x="f23" y="f24"/>
                </a:cubicBezTo>
                <a:close/>
                <a:moveTo>
                  <a:pt x="f40" y="f41"/>
                </a:move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49"/>
                </a:lnTo>
                <a:lnTo>
                  <a:pt x="f50" y="f31"/>
                </a:lnTo>
                <a:lnTo>
                  <a:pt x="f51" y="f31"/>
                </a:lnTo>
                <a:cubicBezTo>
                  <a:pt x="f52" y="f31"/>
                  <a:pt x="f3" y="f53"/>
                  <a:pt x="f3" y="f54"/>
                </a:cubicBezTo>
                <a:lnTo>
                  <a:pt x="f3" y="f55"/>
                </a:lnTo>
                <a:cubicBezTo>
                  <a:pt x="f3" y="f56"/>
                  <a:pt x="f52" y="f4"/>
                  <a:pt x="f51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1"/>
                  <a:pt x="f57" y="f31"/>
                </a:cubicBezTo>
                <a:lnTo>
                  <a:pt x="f59" y="f31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40" y="f41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88714FE1-6577-4ABB-9FED-865FE11D3100}"/>
              </a:ext>
            </a:extLst>
          </p:cNvPr>
          <p:cNvSpPr/>
          <p:nvPr/>
        </p:nvSpPr>
        <p:spPr>
          <a:xfrm>
            <a:off x="8354662" y="5743181"/>
            <a:ext cx="515886" cy="571234"/>
          </a:xfrm>
          <a:custGeom>
            <a:avLst/>
            <a:gdLst>
              <a:gd name="f0" fmla="val w"/>
              <a:gd name="f1" fmla="val h"/>
              <a:gd name="f2" fmla="val 0"/>
              <a:gd name="f3" fmla="val 2890784"/>
              <a:gd name="f4" fmla="val 3200962"/>
              <a:gd name="f5" fmla="val 1107828"/>
              <a:gd name="f6" fmla="val 2097026"/>
              <a:gd name="f7" fmla="val 1025313"/>
              <a:gd name="f8" fmla="val 958422"/>
              <a:gd name="f9" fmla="val 2163918"/>
              <a:gd name="f10" fmla="val 2246432"/>
              <a:gd name="f11" fmla="val 2302715"/>
              <a:gd name="f12" fmla="val 989545"/>
              <a:gd name="f13" fmla="val 2351730"/>
              <a:gd name="f14" fmla="val 1036589"/>
              <a:gd name="f15" fmla="val 2375275"/>
              <a:gd name="f16" fmla="val 985421"/>
              <a:gd name="f17" fmla="val 2684898"/>
              <a:gd name="f18" fmla="val 1230235"/>
              <a:gd name="f19" fmla="val 1179067"/>
              <a:gd name="f20" fmla="val 1226111"/>
              <a:gd name="f21" fmla="val 1257233"/>
              <a:gd name="f22" fmla="val 1190342"/>
              <a:gd name="f23" fmla="val 2199259"/>
              <a:gd name="f24" fmla="val 56"/>
              <a:gd name="f25" fmla="val 2572924"/>
              <a:gd name="f26" fmla="val -4720"/>
              <a:gd name="f27" fmla="val 2881009"/>
              <a:gd name="f28" fmla="val 291773"/>
              <a:gd name="f29" fmla="val 2890561"/>
              <a:gd name="f30" fmla="val 665346"/>
              <a:gd name="f31" fmla="val 2843000"/>
              <a:gd name="f32" fmla="val 666562"/>
              <a:gd name="f33" fmla="val 1580962"/>
              <a:gd name="f34" fmla="val 2625345"/>
              <a:gd name="f35" fmla="val 672127"/>
              <a:gd name="f36" fmla="val 2623811"/>
              <a:gd name="f37" fmla="val 672166"/>
              <a:gd name="f38" fmla="val 2617992"/>
              <a:gd name="f39" fmla="val 444585"/>
              <a:gd name="f40" fmla="val 2430306"/>
              <a:gd name="f41" fmla="val 263961"/>
              <a:gd name="f42" fmla="val 2202670"/>
              <a:gd name="f43" fmla="val 266871"/>
              <a:gd name="f44" fmla="val 1975033"/>
              <a:gd name="f45" fmla="val 269781"/>
              <a:gd name="f46" fmla="val 1792025"/>
              <a:gd name="f47" fmla="val 455143"/>
              <a:gd name="f48" fmla="val 682798"/>
              <a:gd name="f49" fmla="val 1790626"/>
              <a:gd name="f50" fmla="val 2041344"/>
              <a:gd name="f51" fmla="val 2137614"/>
              <a:gd name="f52" fmla="val 2215656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1525187"/>
              <a:gd name="f60" fmla="val 676764"/>
              <a:gd name="f61" fmla="val 1525791"/>
              <a:gd name="f62" fmla="val 1528430"/>
              <a:gd name="f63" fmla="val 305830"/>
              <a:gd name="f64" fmla="val 1827609"/>
              <a:gd name="f65" fmla="val 4806"/>
              <a:gd name="f66" fmla="*/ f0 1 2890784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890784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890784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4" y="f33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6" y="f48"/>
                </a:cubicBezTo>
                <a:lnTo>
                  <a:pt x="f49" y="f48"/>
                </a:lnTo>
                <a:lnTo>
                  <a:pt x="f49" y="f33"/>
                </a:lnTo>
                <a:lnTo>
                  <a:pt x="f50" y="f33"/>
                </a:lnTo>
                <a:cubicBezTo>
                  <a:pt x="f51" y="f33"/>
                  <a:pt x="f52" y="f53"/>
                  <a:pt x="f52" y="f54"/>
                </a:cubicBezTo>
                <a:lnTo>
                  <a:pt x="f52" y="f55"/>
                </a:lnTo>
                <a:cubicBezTo>
                  <a:pt x="f52" y="f56"/>
                  <a:pt x="f51" y="f4"/>
                  <a:pt x="f50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3"/>
                  <a:pt x="f57" y="f33"/>
                </a:cubicBezTo>
                <a:lnTo>
                  <a:pt x="f59" y="f33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23" y="f24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09CFDE36-B75B-55B0-84BE-161B930BE5F9}"/>
              </a:ext>
            </a:extLst>
          </p:cNvPr>
          <p:cNvSpPr/>
          <p:nvPr/>
        </p:nvSpPr>
        <p:spPr>
          <a:xfrm>
            <a:off x="10081534" y="5778285"/>
            <a:ext cx="565327" cy="5796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96406"/>
              <a:gd name="f7" fmla="val 2354521"/>
              <a:gd name="f8" fmla="val 2279640"/>
              <a:gd name="f9" fmla="val 1747818"/>
              <a:gd name="f10" fmla="val 1827546"/>
              <a:gd name="f11" fmla="val 1826304"/>
              <a:gd name="f12" fmla="val 1873723"/>
              <a:gd name="f13" fmla="val 1907635"/>
              <a:gd name="f14" fmla="val 1985737"/>
              <a:gd name="f15" fmla="val 2047488"/>
              <a:gd name="f16" fmla="val 1955104"/>
              <a:gd name="f17" fmla="val 2095900"/>
              <a:gd name="f18" fmla="val 1897166"/>
              <a:gd name="f19" fmla="val 2139232"/>
              <a:gd name="f20" fmla="val 1773393"/>
              <a:gd name="f21" fmla="val 2006999"/>
              <a:gd name="f22" fmla="val 1682537"/>
              <a:gd name="f23" fmla="val 1962549"/>
              <a:gd name="f24" fmla="val 1528613"/>
              <a:gd name="f25" fmla="val 1380482"/>
              <a:gd name="f26" fmla="val 2120816"/>
              <a:gd name="f27" fmla="val 1495542"/>
              <a:gd name="f28" fmla="val 1788127"/>
              <a:gd name="f29" fmla="val 909489"/>
              <a:gd name="f30" fmla="val 1225390"/>
              <a:gd name="f31" fmla="val 414951"/>
              <a:gd name="f32" fmla="val 2322212"/>
              <a:gd name="f33" fmla="val 293184"/>
              <a:gd name="f34" fmla="val 2052845"/>
              <a:gd name="f35" fmla="val 520411"/>
              <a:gd name="f36" fmla="val 767428"/>
              <a:gd name="f37" fmla="val 325060"/>
              <a:gd name="f38" fmla="val 542715"/>
              <a:gd name="f39" fmla="val -71458"/>
              <a:gd name="f40" fmla="val 102202"/>
              <a:gd name="f41" fmla="val 11167"/>
              <a:gd name="f42" fmla="val 5505"/>
              <a:gd name="f43" fmla="val 111065"/>
              <a:gd name="f44" fmla="val -52229"/>
              <a:gd name="f45" fmla="val 554777"/>
              <a:gd name="f46" fmla="val 358209"/>
              <a:gd name="f47" fmla="val 771719"/>
              <a:gd name="f48" fmla="val 578452"/>
              <a:gd name="f49" fmla="val 2041440"/>
              <a:gd name="f50" fmla="val 514597"/>
              <a:gd name="f51" fmla="val 662729"/>
              <a:gd name="f52" fmla="val 1124906"/>
              <a:gd name="f53" fmla="val 1004182"/>
              <a:gd name="f54" fmla="val 1676517"/>
              <a:gd name="f55" fmla="val 1608523"/>
              <a:gd name="f56" fmla="val 1795262"/>
              <a:gd name="f57" fmla="val 1589016"/>
              <a:gd name="f58" fmla="val 2094931"/>
              <a:gd name="f59" fmla="val 1557316"/>
              <a:gd name="f60" fmla="+- 0 0 -90"/>
              <a:gd name="f61" fmla="*/ f3 1 2296406"/>
              <a:gd name="f62" fmla="*/ f4 1 2354521"/>
              <a:gd name="f63" fmla="val f5"/>
              <a:gd name="f64" fmla="val f6"/>
              <a:gd name="f65" fmla="val f7"/>
              <a:gd name="f66" fmla="*/ f60 f0 1"/>
              <a:gd name="f67" fmla="+- f65 0 f63"/>
              <a:gd name="f68" fmla="+- f64 0 f63"/>
              <a:gd name="f69" fmla="*/ f66 1 f2"/>
              <a:gd name="f70" fmla="*/ f68 1 2296406"/>
              <a:gd name="f71" fmla="*/ f67 1 2354521"/>
              <a:gd name="f72" fmla="*/ 2279640 f68 1"/>
              <a:gd name="f73" fmla="*/ 1747818 f67 1"/>
              <a:gd name="f74" fmla="*/ 1827546 f68 1"/>
              <a:gd name="f75" fmla="*/ 1826304 f67 1"/>
              <a:gd name="f76" fmla="*/ 1955104 f68 1"/>
              <a:gd name="f77" fmla="*/ 2095900 f67 1"/>
              <a:gd name="f78" fmla="*/ 1682537 f68 1"/>
              <a:gd name="f79" fmla="*/ 1962549 f67 1"/>
              <a:gd name="f80" fmla="*/ 1528613 f68 1"/>
              <a:gd name="f81" fmla="*/ 2354521 f67 1"/>
              <a:gd name="f82" fmla="*/ 1380482 f68 1"/>
              <a:gd name="f83" fmla="*/ 2120816 f67 1"/>
              <a:gd name="f84" fmla="*/ 1495542 f68 1"/>
              <a:gd name="f85" fmla="*/ 1788127 f67 1"/>
              <a:gd name="f86" fmla="*/ 909489 f68 1"/>
              <a:gd name="f87" fmla="*/ 1225390 f67 1"/>
              <a:gd name="f88" fmla="*/ 414951 f68 1"/>
              <a:gd name="f89" fmla="*/ 2322212 f67 1"/>
              <a:gd name="f90" fmla="*/ 293184 f68 1"/>
              <a:gd name="f91" fmla="*/ 2052845 f67 1"/>
              <a:gd name="f92" fmla="*/ 520411 f68 1"/>
              <a:gd name="f93" fmla="*/ 767428 f67 1"/>
              <a:gd name="f94" fmla="*/ 11167 f68 1"/>
              <a:gd name="f95" fmla="*/ 5505 f67 1"/>
              <a:gd name="f96" fmla="*/ 771719 f68 1"/>
              <a:gd name="f97" fmla="*/ 578452 f67 1"/>
              <a:gd name="f98" fmla="*/ 2041440 f68 1"/>
              <a:gd name="f99" fmla="*/ 514597 f67 1"/>
              <a:gd name="f100" fmla="*/ 2296406 f68 1"/>
              <a:gd name="f101" fmla="*/ 662729 f67 1"/>
              <a:gd name="f102" fmla="*/ 1124906 f68 1"/>
              <a:gd name="f103" fmla="*/ 1004182 f67 1"/>
              <a:gd name="f104" fmla="*/ 1676517 f68 1"/>
              <a:gd name="f105" fmla="*/ 1608523 f67 1"/>
              <a:gd name="f106" fmla="*/ 2094931 f68 1"/>
              <a:gd name="f107" fmla="*/ 1557316 f67 1"/>
              <a:gd name="f108" fmla="+- f69 0 f1"/>
              <a:gd name="f109" fmla="*/ f72 1 2296406"/>
              <a:gd name="f110" fmla="*/ f73 1 2354521"/>
              <a:gd name="f111" fmla="*/ f74 1 2296406"/>
              <a:gd name="f112" fmla="*/ f75 1 2354521"/>
              <a:gd name="f113" fmla="*/ f76 1 2296406"/>
              <a:gd name="f114" fmla="*/ f77 1 2354521"/>
              <a:gd name="f115" fmla="*/ f78 1 2296406"/>
              <a:gd name="f116" fmla="*/ f79 1 2354521"/>
              <a:gd name="f117" fmla="*/ f80 1 2296406"/>
              <a:gd name="f118" fmla="*/ f81 1 2354521"/>
              <a:gd name="f119" fmla="*/ f82 1 2296406"/>
              <a:gd name="f120" fmla="*/ f83 1 2354521"/>
              <a:gd name="f121" fmla="*/ f84 1 2296406"/>
              <a:gd name="f122" fmla="*/ f85 1 2354521"/>
              <a:gd name="f123" fmla="*/ f86 1 2296406"/>
              <a:gd name="f124" fmla="*/ f87 1 2354521"/>
              <a:gd name="f125" fmla="*/ f88 1 2296406"/>
              <a:gd name="f126" fmla="*/ f89 1 2354521"/>
              <a:gd name="f127" fmla="*/ f90 1 2296406"/>
              <a:gd name="f128" fmla="*/ f91 1 2354521"/>
              <a:gd name="f129" fmla="*/ f92 1 2296406"/>
              <a:gd name="f130" fmla="*/ f93 1 2354521"/>
              <a:gd name="f131" fmla="*/ f94 1 2296406"/>
              <a:gd name="f132" fmla="*/ f95 1 2354521"/>
              <a:gd name="f133" fmla="*/ f96 1 2296406"/>
              <a:gd name="f134" fmla="*/ f97 1 2354521"/>
              <a:gd name="f135" fmla="*/ f98 1 2296406"/>
              <a:gd name="f136" fmla="*/ f99 1 2354521"/>
              <a:gd name="f137" fmla="*/ f100 1 2296406"/>
              <a:gd name="f138" fmla="*/ f101 1 2354521"/>
              <a:gd name="f139" fmla="*/ f102 1 2296406"/>
              <a:gd name="f140" fmla="*/ f103 1 2354521"/>
              <a:gd name="f141" fmla="*/ f104 1 2296406"/>
              <a:gd name="f142" fmla="*/ f105 1 2354521"/>
              <a:gd name="f143" fmla="*/ f106 1 2296406"/>
              <a:gd name="f144" fmla="*/ f107 1 2354521"/>
              <a:gd name="f145" fmla="*/ f63 1 f70"/>
              <a:gd name="f146" fmla="*/ f64 1 f70"/>
              <a:gd name="f147" fmla="*/ f63 1 f71"/>
              <a:gd name="f148" fmla="*/ f65 1 f71"/>
              <a:gd name="f149" fmla="*/ f109 1 f70"/>
              <a:gd name="f150" fmla="*/ f110 1 f71"/>
              <a:gd name="f151" fmla="*/ f111 1 f70"/>
              <a:gd name="f152" fmla="*/ f112 1 f71"/>
              <a:gd name="f153" fmla="*/ f113 1 f70"/>
              <a:gd name="f154" fmla="*/ f114 1 f71"/>
              <a:gd name="f155" fmla="*/ f115 1 f70"/>
              <a:gd name="f156" fmla="*/ f116 1 f71"/>
              <a:gd name="f157" fmla="*/ f117 1 f70"/>
              <a:gd name="f158" fmla="*/ f118 1 f71"/>
              <a:gd name="f159" fmla="*/ f119 1 f70"/>
              <a:gd name="f160" fmla="*/ f120 1 f71"/>
              <a:gd name="f161" fmla="*/ f121 1 f70"/>
              <a:gd name="f162" fmla="*/ f122 1 f71"/>
              <a:gd name="f163" fmla="*/ f123 1 f70"/>
              <a:gd name="f164" fmla="*/ f124 1 f71"/>
              <a:gd name="f165" fmla="*/ f125 1 f70"/>
              <a:gd name="f166" fmla="*/ f126 1 f71"/>
              <a:gd name="f167" fmla="*/ f127 1 f70"/>
              <a:gd name="f168" fmla="*/ f128 1 f71"/>
              <a:gd name="f169" fmla="*/ f129 1 f70"/>
              <a:gd name="f170" fmla="*/ f130 1 f71"/>
              <a:gd name="f171" fmla="*/ f131 1 f70"/>
              <a:gd name="f172" fmla="*/ f132 1 f71"/>
              <a:gd name="f173" fmla="*/ f133 1 f70"/>
              <a:gd name="f174" fmla="*/ f134 1 f71"/>
              <a:gd name="f175" fmla="*/ f135 1 f70"/>
              <a:gd name="f176" fmla="*/ f136 1 f71"/>
              <a:gd name="f177" fmla="*/ f137 1 f70"/>
              <a:gd name="f178" fmla="*/ f138 1 f71"/>
              <a:gd name="f179" fmla="*/ f139 1 f70"/>
              <a:gd name="f180" fmla="*/ f140 1 f71"/>
              <a:gd name="f181" fmla="*/ f141 1 f70"/>
              <a:gd name="f182" fmla="*/ f142 1 f71"/>
              <a:gd name="f183" fmla="*/ f143 1 f70"/>
              <a:gd name="f184" fmla="*/ f144 1 f71"/>
              <a:gd name="f185" fmla="*/ f145 f61 1"/>
              <a:gd name="f186" fmla="*/ f146 f61 1"/>
              <a:gd name="f187" fmla="*/ f148 f62 1"/>
              <a:gd name="f188" fmla="*/ f147 f62 1"/>
              <a:gd name="f189" fmla="*/ f149 f61 1"/>
              <a:gd name="f190" fmla="*/ f150 f62 1"/>
              <a:gd name="f191" fmla="*/ f151 f61 1"/>
              <a:gd name="f192" fmla="*/ f152 f62 1"/>
              <a:gd name="f193" fmla="*/ f153 f61 1"/>
              <a:gd name="f194" fmla="*/ f154 f62 1"/>
              <a:gd name="f195" fmla="*/ f155 f61 1"/>
              <a:gd name="f196" fmla="*/ f156 f62 1"/>
              <a:gd name="f197" fmla="*/ f157 f61 1"/>
              <a:gd name="f198" fmla="*/ f158 f62 1"/>
              <a:gd name="f199" fmla="*/ f159 f61 1"/>
              <a:gd name="f200" fmla="*/ f160 f62 1"/>
              <a:gd name="f201" fmla="*/ f161 f61 1"/>
              <a:gd name="f202" fmla="*/ f162 f62 1"/>
              <a:gd name="f203" fmla="*/ f163 f61 1"/>
              <a:gd name="f204" fmla="*/ f164 f62 1"/>
              <a:gd name="f205" fmla="*/ f165 f61 1"/>
              <a:gd name="f206" fmla="*/ f166 f62 1"/>
              <a:gd name="f207" fmla="*/ f167 f61 1"/>
              <a:gd name="f208" fmla="*/ f168 f62 1"/>
              <a:gd name="f209" fmla="*/ f169 f61 1"/>
              <a:gd name="f210" fmla="*/ f170 f62 1"/>
              <a:gd name="f211" fmla="*/ f171 f61 1"/>
              <a:gd name="f212" fmla="*/ f172 f62 1"/>
              <a:gd name="f213" fmla="*/ f173 f61 1"/>
              <a:gd name="f214" fmla="*/ f174 f62 1"/>
              <a:gd name="f215" fmla="*/ f175 f61 1"/>
              <a:gd name="f216" fmla="*/ f176 f62 1"/>
              <a:gd name="f217" fmla="*/ f177 f61 1"/>
              <a:gd name="f218" fmla="*/ f178 f62 1"/>
              <a:gd name="f219" fmla="*/ f179 f61 1"/>
              <a:gd name="f220" fmla="*/ f180 f62 1"/>
              <a:gd name="f221" fmla="*/ f181 f61 1"/>
              <a:gd name="f222" fmla="*/ f182 f62 1"/>
              <a:gd name="f223" fmla="*/ f183 f61 1"/>
              <a:gd name="f224" fmla="*/ f184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8">
                <a:pos x="f189" y="f190"/>
              </a:cxn>
              <a:cxn ang="f108">
                <a:pos x="f191" y="f192"/>
              </a:cxn>
              <a:cxn ang="f108">
                <a:pos x="f193" y="f194"/>
              </a:cxn>
              <a:cxn ang="f108">
                <a:pos x="f195" y="f196"/>
              </a:cxn>
              <a:cxn ang="f108">
                <a:pos x="f197" y="f198"/>
              </a:cxn>
              <a:cxn ang="f108">
                <a:pos x="f199" y="f200"/>
              </a:cxn>
              <a:cxn ang="f108">
                <a:pos x="f201" y="f202"/>
              </a:cxn>
              <a:cxn ang="f108">
                <a:pos x="f203" y="f204"/>
              </a:cxn>
              <a:cxn ang="f108">
                <a:pos x="f205" y="f206"/>
              </a:cxn>
              <a:cxn ang="f108">
                <a:pos x="f207" y="f208"/>
              </a:cxn>
              <a:cxn ang="f108">
                <a:pos x="f209" y="f210"/>
              </a:cxn>
              <a:cxn ang="f108">
                <a:pos x="f211" y="f212"/>
              </a:cxn>
              <a:cxn ang="f108">
                <a:pos x="f213" y="f214"/>
              </a:cxn>
              <a:cxn ang="f108">
                <a:pos x="f215" y="f216"/>
              </a:cxn>
              <a:cxn ang="f108">
                <a:pos x="f217" y="f218"/>
              </a:cxn>
              <a:cxn ang="f108">
                <a:pos x="f219" y="f220"/>
              </a:cxn>
              <a:cxn ang="f108">
                <a:pos x="f221" y="f222"/>
              </a:cxn>
              <a:cxn ang="f108">
                <a:pos x="f223" y="f224"/>
              </a:cxn>
            </a:cxnLst>
            <a:rect l="f185" t="f188" r="f186" b="f187"/>
            <a:pathLst>
              <a:path w="2296406" h="2354521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24" y="f7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lnTo>
                  <a:pt x="f6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58" y="f59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EBDBE204-C43D-1E5A-3A9D-40182649FBE9}"/>
              </a:ext>
            </a:extLst>
          </p:cNvPr>
          <p:cNvSpPr/>
          <p:nvPr/>
        </p:nvSpPr>
        <p:spPr>
          <a:xfrm>
            <a:off x="4995577" y="4686446"/>
            <a:ext cx="695291" cy="470952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180445"/>
              <a:gd name="f5" fmla="val 631935"/>
              <a:gd name="f6" fmla="val 660566"/>
              <a:gd name="f7" fmla="val 582229"/>
              <a:gd name="f8" fmla="val 541935"/>
              <a:gd name="f9" fmla="val 700860"/>
              <a:gd name="f10" fmla="val 750566"/>
              <a:gd name="f11" fmla="val 800272"/>
              <a:gd name="f12" fmla="val 840566"/>
              <a:gd name="f13" fmla="val 681641"/>
              <a:gd name="f14" fmla="val 721935"/>
              <a:gd name="f15" fmla="val 2920524"/>
              <a:gd name="f16" fmla="val 132986"/>
              <a:gd name="f17" fmla="val 2884582"/>
              <a:gd name="f18" fmla="val 2855445"/>
              <a:gd name="f19" fmla="val 171564"/>
              <a:gd name="f20" fmla="val 219152"/>
              <a:gd name="f21" fmla="val 266740"/>
              <a:gd name="f22" fmla="val 305318"/>
              <a:gd name="f23" fmla="val 2956466"/>
              <a:gd name="f24" fmla="val 2985603"/>
              <a:gd name="f25" fmla="val 1840097"/>
              <a:gd name="f26" fmla="val 123357"/>
              <a:gd name="f27" fmla="val 1690593"/>
              <a:gd name="f28" fmla="val 125267"/>
              <a:gd name="f29" fmla="val 1541569"/>
              <a:gd name="f30" fmla="val 163386"/>
              <a:gd name="f31" fmla="val 1407089"/>
              <a:gd name="f32" fmla="val 237534"/>
              <a:gd name="f33" fmla="val 1442443"/>
              <a:gd name="f34" fmla="val 299445"/>
              <a:gd name="f35" fmla="val 1690026"/>
              <a:gd name="f36" fmla="val 162934"/>
              <a:gd name="f37" fmla="val 1991162"/>
              <a:gd name="f38" fmla="val 159087"/>
              <a:gd name="f39" fmla="val 2242273"/>
              <a:gd name="f40" fmla="val 289227"/>
              <a:gd name="f41" fmla="val 2275978"/>
              <a:gd name="f42" fmla="val 226435"/>
              <a:gd name="f43" fmla="val 2139582"/>
              <a:gd name="f44" fmla="val 155746"/>
              <a:gd name="f45" fmla="val 1989600"/>
              <a:gd name="f46" fmla="val 121447"/>
              <a:gd name="f47" fmla="val 1808744"/>
              <a:gd name="f48" fmla="val 1233"/>
              <a:gd name="f49" fmla="val 2156106"/>
              <a:gd name="f50" fmla="val -14520"/>
              <a:gd name="f51" fmla="val 2554236"/>
              <a:gd name="f52" fmla="val 122009"/>
              <a:gd name="f53" fmla="val 2727916"/>
              <a:gd name="f54" fmla="val 332053"/>
              <a:gd name="f55" fmla="val 2797407"/>
              <a:gd name="f56" fmla="val 426906"/>
              <a:gd name="f57" fmla="val 2816730"/>
              <a:gd name="f58" fmla="val 407744"/>
              <a:gd name="f59" fmla="val 2822914"/>
              <a:gd name="f60" fmla="val 396798"/>
              <a:gd name="f61" fmla="val 2848347"/>
              <a:gd name="f62" fmla="val 374270"/>
              <a:gd name="f63" fmla="val 2789714"/>
              <a:gd name="f64" fmla="val 335227"/>
              <a:gd name="f65" fmla="val 2770554"/>
              <a:gd name="f66" fmla="val 301522"/>
              <a:gd name="f67" fmla="val 211287"/>
              <a:gd name="f68" fmla="val 109060"/>
              <a:gd name="f69" fmla="val 2826850"/>
              <a:gd name="f70" fmla="val 34523"/>
              <a:gd name="f71" fmla="val 2918697"/>
              <a:gd name="f72" fmla="val 33333"/>
              <a:gd name="f73" fmla="val 3010544"/>
              <a:gd name="f74" fmla="val 32143"/>
              <a:gd name="f75" fmla="val 3068737"/>
              <a:gd name="f76" fmla="val 122977"/>
              <a:gd name="f77" fmla="val 3064459"/>
              <a:gd name="f78" fmla="val 218431"/>
              <a:gd name="f79" fmla="val 3062319"/>
              <a:gd name="f80" fmla="val 266188"/>
              <a:gd name="f81" fmla="val 3063213"/>
              <a:gd name="f82" fmla="val 242475"/>
              <a:gd name="f83" fmla="val 3054577"/>
              <a:gd name="f84" fmla="val 285936"/>
              <a:gd name="f85" fmla="val 3088600"/>
              <a:gd name="f86" fmla="val 260795"/>
              <a:gd name="f87" fmla="val 3146396"/>
              <a:gd name="f88" fmla="val 297212"/>
              <a:gd name="f89" fmla="val 3198377"/>
              <a:gd name="f90" fmla="val 27802"/>
              <a:gd name="f91" fmla="val 3270974"/>
              <a:gd name="f92" fmla="val 270322"/>
              <a:gd name="f93" fmla="val 3142267"/>
              <a:gd name="f94" fmla="val 378871"/>
              <a:gd name="f95" fmla="val 2977023"/>
              <a:gd name="f96" fmla="val 405424"/>
              <a:gd name="f97" fmla="val 2937650"/>
              <a:gd name="f98" fmla="val 455263"/>
              <a:gd name="f99" fmla="val 2906651"/>
              <a:gd name="f100" fmla="val 507366"/>
              <a:gd name="f101" fmla="val 2854455"/>
              <a:gd name="f102" fmla="val 531728"/>
              <a:gd name="f103" fmla="val 2854593"/>
              <a:gd name="f104" fmla="val 531917"/>
              <a:gd name="f105" fmla="val 2854687"/>
              <a:gd name="f106" fmla="val 532126"/>
              <a:gd name="f107" fmla="val 2854781"/>
              <a:gd name="f108" fmla="val 532336"/>
              <a:gd name="f109" fmla="val 2914835"/>
              <a:gd name="f110" fmla="val 719911"/>
              <a:gd name="f111" fmla="val 2982387"/>
              <a:gd name="f112" fmla="val 1030651"/>
              <a:gd name="f113" fmla="val 2875068"/>
              <a:gd name="f114" fmla="val 1334999"/>
              <a:gd name="f115" fmla="val 2751965"/>
              <a:gd name="f116" fmla="val 1458417"/>
              <a:gd name="f117" fmla="val 2718119"/>
              <a:gd name="f118" fmla="val 1752479"/>
              <a:gd name="f119" fmla="val 2636178"/>
              <a:gd name="f120" fmla="val 1904762"/>
              <a:gd name="f121" fmla="val 2564924"/>
              <a:gd name="f122" fmla="val 2133185"/>
              <a:gd name="f123" fmla="val 2548001"/>
              <a:gd name="f124" fmla="val 2174319"/>
              <a:gd name="f125" fmla="val 2290597"/>
              <a:gd name="f126" fmla="val 2162941"/>
              <a:gd name="f127" fmla="val 2284362"/>
              <a:gd name="f128" fmla="val 2130560"/>
              <a:gd name="f129" fmla="val 2253189"/>
              <a:gd name="f130" fmla="val 1989654"/>
              <a:gd name="f131" fmla="val 2205984"/>
              <a:gd name="f132" fmla="val 1832997"/>
              <a:gd name="f133" fmla="val 2190842"/>
              <a:gd name="f134" fmla="val 1681589"/>
              <a:gd name="f135" fmla="val 1937891"/>
              <a:gd name="f136" fmla="val 1727975"/>
              <a:gd name="f137" fmla="val 1628829"/>
              <a:gd name="f138" fmla="val 1727099"/>
              <a:gd name="f139" fmla="val 1429318"/>
              <a:gd name="f140" fmla="val 1710471"/>
              <a:gd name="f141" fmla="val 1387456"/>
              <a:gd name="f142" fmla="val 1891634"/>
              <a:gd name="f143" fmla="val 1268107"/>
              <a:gd name="f144" fmla="val 2057044"/>
              <a:gd name="f145" fmla="val 1143413"/>
              <a:gd name="f146" fmla="val 943012"/>
              <a:gd name="f147" fmla="val 894916"/>
              <a:gd name="f148" fmla="val 2170818"/>
              <a:gd name="f149" fmla="val 902932"/>
              <a:gd name="f150" fmla="val 1825120"/>
              <a:gd name="f151" fmla="val 910948"/>
              <a:gd name="f152" fmla="val 1650083"/>
              <a:gd name="f153" fmla="val 600994"/>
              <a:gd name="f154" fmla="val 1508303"/>
              <a:gd name="f155" fmla="val -80369"/>
              <a:gd name="f156" fmla="val 1319263"/>
              <a:gd name="f157" fmla="val 7807"/>
              <a:gd name="f158" fmla="val 838786"/>
              <a:gd name="f159" fmla="val 13151"/>
              <a:gd name="f160" fmla="val 796777"/>
              <a:gd name="f161" fmla="val 184160"/>
              <a:gd name="f162" fmla="val 802028"/>
              <a:gd name="f163" fmla="val 275009"/>
              <a:gd name="f164" fmla="val 799402"/>
              <a:gd name="f165" fmla="val 369419"/>
              <a:gd name="f166" fmla="val 659373"/>
              <a:gd name="f167" fmla="val 418407"/>
              <a:gd name="f168" fmla="val 582356"/>
              <a:gd name="f169" fmla="val 555570"/>
              <a:gd name="f170" fmla="val 465957"/>
              <a:gd name="f171" fmla="val 547554"/>
              <a:gd name="f172" fmla="val 374062"/>
              <a:gd name="f173" fmla="val 496786"/>
              <a:gd name="f174" fmla="val 206026"/>
              <a:gd name="f175" fmla="val 531522"/>
              <a:gd name="f176" fmla="val 190273"/>
              <a:gd name="f177" fmla="val 764877"/>
              <a:gd name="f178" fmla="val 64246"/>
              <a:gd name="f179" fmla="val 803177"/>
              <a:gd name="f180" fmla="val 250661"/>
              <a:gd name="f181" fmla="val 924308"/>
              <a:gd name="f182" fmla="val 355683"/>
              <a:gd name="f183" fmla="val 1130053"/>
              <a:gd name="f184" fmla="val 143013"/>
              <a:gd name="f185" fmla="val 1554903"/>
              <a:gd name="f186" fmla="val 11735"/>
              <a:gd name="f187" fmla="*/ f0 1 3219104"/>
              <a:gd name="f188" fmla="*/ f1 1 2180445"/>
              <a:gd name="f189" fmla="val f2"/>
              <a:gd name="f190" fmla="val f3"/>
              <a:gd name="f191" fmla="val f4"/>
              <a:gd name="f192" fmla="+- f191 0 f189"/>
              <a:gd name="f193" fmla="+- f190 0 f189"/>
              <a:gd name="f194" fmla="*/ f193 1 3219104"/>
              <a:gd name="f195" fmla="*/ f192 1 2180445"/>
              <a:gd name="f196" fmla="*/ f189 1 f194"/>
              <a:gd name="f197" fmla="*/ f190 1 f194"/>
              <a:gd name="f198" fmla="*/ f189 1 f195"/>
              <a:gd name="f199" fmla="*/ f191 1 f195"/>
              <a:gd name="f200" fmla="*/ f196 f187 1"/>
              <a:gd name="f201" fmla="*/ f197 f187 1"/>
              <a:gd name="f202" fmla="*/ f199 f188 1"/>
              <a:gd name="f203" fmla="*/ f198 f1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0" t="f203" r="f201" b="f202"/>
            <a:pathLst>
              <a:path w="3219104" h="2180445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cubicBezTo>
                  <a:pt x="f43" y="f44"/>
                  <a:pt x="f45" y="f46"/>
                  <a:pt x="f25" y="f26"/>
                </a:cubicBezTo>
                <a:close/>
                <a:moveTo>
                  <a:pt x="f47" y="f48"/>
                </a:moveTo>
                <a:cubicBezTo>
                  <a:pt x="f49" y="f50"/>
                  <a:pt x="f51" y="f52"/>
                  <a:pt x="f53" y="f54"/>
                </a:cubicBezTo>
                <a:lnTo>
                  <a:pt x="f55" y="f56"/>
                </a:ln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4"/>
                </a:cubicBezTo>
                <a:lnTo>
                  <a:pt x="f146" y="f4"/>
                </a:lnTo>
                <a:cubicBezTo>
                  <a:pt x="f147" y="f148"/>
                  <a:pt x="f149" y="f150"/>
                  <a:pt x="f151" y="f152"/>
                </a:cubicBezTo>
                <a:cubicBezTo>
                  <a:pt x="f153" y="f154"/>
                  <a:pt x="f155" y="f156"/>
                  <a:pt x="f157" y="f158"/>
                </a:cubicBez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175" y="f176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47" y="f4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13D2169C-B88E-50B1-22BA-F50C698A0478}"/>
              </a:ext>
            </a:extLst>
          </p:cNvPr>
          <p:cNvSpPr/>
          <p:nvPr/>
        </p:nvSpPr>
        <p:spPr>
          <a:xfrm>
            <a:off x="4385169" y="5548268"/>
            <a:ext cx="357713" cy="876516"/>
          </a:xfrm>
          <a:custGeom>
            <a:avLst/>
            <a:gdLst>
              <a:gd name="f0" fmla="val w"/>
              <a:gd name="f1" fmla="val h"/>
              <a:gd name="f2" fmla="val 0"/>
              <a:gd name="f3" fmla="val 1060423"/>
              <a:gd name="f4" fmla="val 2598393"/>
              <a:gd name="f5" fmla="val 511607"/>
              <a:gd name="f6" fmla="val 1989888"/>
              <a:gd name="f7" fmla="val 421916"/>
              <a:gd name="f8" fmla="val 2038892"/>
              <a:gd name="f9" fmla="val 392123"/>
              <a:gd name="f10" fmla="val 2248491"/>
              <a:gd name="f11" fmla="val 577615"/>
              <a:gd name="f12" fmla="val 2379095"/>
              <a:gd name="f13" fmla="val 531205"/>
              <a:gd name="f14" fmla="val 2257454"/>
              <a:gd name="f15" fmla="val 562054"/>
              <a:gd name="f16" fmla="val 2197447"/>
              <a:gd name="f17" fmla="val 592034"/>
              <a:gd name="f18" fmla="val 2136572"/>
              <a:gd name="f19" fmla="val 592534"/>
              <a:gd name="f20" fmla="val 2167519"/>
              <a:gd name="f21" fmla="val 560915"/>
              <a:gd name="f22" fmla="val 2234057"/>
              <a:gd name="f23" fmla="val 638675"/>
              <a:gd name="f24" fmla="val 2272816"/>
              <a:gd name="f25" fmla="val 602283"/>
              <a:gd name="f26" fmla="val 2156226"/>
              <a:gd name="f27" fmla="val 756001"/>
              <a:gd name="f28" fmla="val 2119500"/>
              <a:gd name="f29" fmla="val 594605"/>
              <a:gd name="f30" fmla="val 1990756"/>
              <a:gd name="f31" fmla="val 828052"/>
              <a:gd name="f32" fmla="val 2024484"/>
              <a:gd name="f33" fmla="val 759407"/>
              <a:gd name="f34" fmla="val 2143283"/>
              <a:gd name="f35" fmla="val 814896"/>
              <a:gd name="f36" fmla="val 2262952"/>
              <a:gd name="f37" fmla="val 774295"/>
              <a:gd name="f38" fmla="val 2270013"/>
              <a:gd name="f39" fmla="val 715464"/>
              <a:gd name="f40" fmla="val 2161619"/>
              <a:gd name="f41" fmla="val 728685"/>
              <a:gd name="f42" fmla="val 2212952"/>
              <a:gd name="f43" fmla="val 798068"/>
              <a:gd name="f44" fmla="val 2415798"/>
              <a:gd name="f45" fmla="val 590532"/>
              <a:gd name="f46" fmla="val 2421590"/>
              <a:gd name="f47" fmla="val 656442"/>
              <a:gd name="f48" fmla="val 451592"/>
              <a:gd name="f49" fmla="val 2586815"/>
              <a:gd name="f50" fmla="val 511509"/>
              <a:gd name="f51" fmla="val 2396411"/>
              <a:gd name="f52" fmla="val 415171"/>
              <a:gd name="f53" fmla="val 2350110"/>
              <a:gd name="f54" fmla="val 389023"/>
              <a:gd name="f55" fmla="val 2345435"/>
              <a:gd name="f56" fmla="val 357666"/>
              <a:gd name="f57" fmla="val 2366802"/>
              <a:gd name="f58" fmla="val 415723"/>
              <a:gd name="f59" fmla="val 2461957"/>
              <a:gd name="f60" fmla="val 77590"/>
              <a:gd name="f61" fmla="val 2209980"/>
              <a:gd name="f62" fmla="val 314998"/>
              <a:gd name="f63" fmla="val 2004011"/>
              <a:gd name="f64" fmla="val 344786"/>
              <a:gd name="f65" fmla="val 1884983"/>
              <a:gd name="f66" fmla="val 722598"/>
              <a:gd name="f67" fmla="val 716460"/>
              <a:gd name="f68" fmla="val 1906965"/>
              <a:gd name="f69" fmla="val 711917"/>
              <a:gd name="f70" fmla="val 1928321"/>
              <a:gd name="f71" fmla="val 707988"/>
              <a:gd name="f72" fmla="val 1948728"/>
              <a:gd name="f73" fmla="val 357819"/>
              <a:gd name="f74" fmla="val 1948059"/>
              <a:gd name="f75" fmla="val 530212"/>
              <a:gd name="f76" fmla="val 651224"/>
              <a:gd name="f77" fmla="val 585486"/>
              <a:gd name="f78" fmla="val 630294"/>
              <a:gd name="f79" fmla="val 696033"/>
              <a:gd name="f80" fmla="val 751307"/>
              <a:gd name="f81" fmla="val 806581"/>
              <a:gd name="f82" fmla="val 851389"/>
              <a:gd name="f83" fmla="val 474938"/>
              <a:gd name="f84" fmla="val 430129"/>
              <a:gd name="f85" fmla="val 551141"/>
              <a:gd name="f86" fmla="val 419664"/>
              <a:gd name="f87" fmla="val 330046"/>
              <a:gd name="f88" fmla="val 640759"/>
              <a:gd name="f89" fmla="val 861855"/>
              <a:gd name="f90" fmla="val 951472"/>
              <a:gd name="f91" fmla="val 640760"/>
              <a:gd name="f92" fmla="val 730377"/>
              <a:gd name="f93" fmla="val 286245"/>
              <a:gd name="f94" fmla="val 353827"/>
              <a:gd name="f95" fmla="val 438132"/>
              <a:gd name="f96" fmla="val 439406"/>
              <a:gd name="f97" fmla="val 623290"/>
              <a:gd name="f98" fmla="val 440561"/>
              <a:gd name="f99" fmla="val 776100"/>
              <a:gd name="f100" fmla="val 356932"/>
              <a:gd name="f101" fmla="val 941305"/>
              <a:gd name="f102" fmla="val 720175"/>
              <a:gd name="f103" fmla="val 898096"/>
              <a:gd name="f104" fmla="val 1115325"/>
              <a:gd name="f105" fmla="val 825241"/>
              <a:gd name="f106" fmla="val 1447764"/>
              <a:gd name="f107" fmla="val 1673413"/>
              <a:gd name="f108" fmla="val 1021935"/>
              <a:gd name="f109" fmla="val 1978110"/>
              <a:gd name="f110" fmla="val 745125"/>
              <a:gd name="f111" fmla="val 1786699"/>
              <a:gd name="f112" fmla="val 734250"/>
              <a:gd name="f113" fmla="val 1834148"/>
              <a:gd name="f114" fmla="val 332991"/>
              <a:gd name="f115" fmla="val 330005"/>
              <a:gd name="f116" fmla="val 1820736"/>
              <a:gd name="f117" fmla="val 326662"/>
              <a:gd name="f118" fmla="val 1807037"/>
              <a:gd name="f119" fmla="val 323192"/>
              <a:gd name="f120" fmla="val 1793020"/>
              <a:gd name="f121" fmla="val 38489"/>
              <a:gd name="f122" fmla="val 1685191"/>
              <a:gd name="f123" fmla="val 237343"/>
              <a:gd name="f124" fmla="val 1457469"/>
              <a:gd name="f125" fmla="val 238009"/>
              <a:gd name="f126" fmla="val 1459571"/>
              <a:gd name="f127" fmla="val 242012"/>
              <a:gd name="f128" fmla="val 1446515"/>
              <a:gd name="f129" fmla="val 171205"/>
              <a:gd name="f130" fmla="val 1115067"/>
              <a:gd name="f131" fmla="val 127758"/>
              <a:gd name="f132" fmla="val 714059"/>
              <a:gd name="f133" fmla="val 527942"/>
              <a:gd name="f134" fmla="val 622760"/>
              <a:gd name="f135" fmla="val 95693"/>
              <a:gd name="f136" fmla="val 695048"/>
              <a:gd name="f137" fmla="val 196745"/>
              <a:gd name="f138" fmla="val 748164"/>
              <a:gd name="f139" fmla="val 301374"/>
              <a:gd name="f140" fmla="val 612692"/>
              <a:gd name="f141" fmla="val 376844"/>
              <a:gd name="f142" fmla="val 447588"/>
              <a:gd name="f143" fmla="val 375495"/>
              <a:gd name="f144" fmla="val 312997"/>
              <a:gd name="f145" fmla="val 298024"/>
              <a:gd name="f146" fmla="val 364591"/>
              <a:gd name="f147" fmla="val 193505"/>
              <a:gd name="f148" fmla="val 435080"/>
              <a:gd name="f149" fmla="val 93397"/>
              <a:gd name="f150" fmla="*/ f0 1 1060423"/>
              <a:gd name="f151" fmla="*/ f1 1 2598393"/>
              <a:gd name="f152" fmla="val f2"/>
              <a:gd name="f153" fmla="val f3"/>
              <a:gd name="f154" fmla="val f4"/>
              <a:gd name="f155" fmla="+- f154 0 f152"/>
              <a:gd name="f156" fmla="+- f153 0 f152"/>
              <a:gd name="f157" fmla="*/ f156 1 1060423"/>
              <a:gd name="f158" fmla="*/ f155 1 2598393"/>
              <a:gd name="f159" fmla="*/ f152 1 f157"/>
              <a:gd name="f160" fmla="*/ f153 1 f157"/>
              <a:gd name="f161" fmla="*/ f152 1 f158"/>
              <a:gd name="f162" fmla="*/ f154 1 f158"/>
              <a:gd name="f163" fmla="*/ f159 f150 1"/>
              <a:gd name="f164" fmla="*/ f160 f150 1"/>
              <a:gd name="f165" fmla="*/ f162 f151 1"/>
              <a:gd name="f166" fmla="*/ f161 f1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3" t="f166" r="f164" b="f165"/>
            <a:pathLst>
              <a:path w="1060423" h="259839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5" y="f6"/>
                </a:cubicBezTo>
                <a:close/>
                <a:moveTo>
                  <a:pt x="f64" y="f65"/>
                </a:moveTo>
                <a:lnTo>
                  <a:pt x="f66" y="f65"/>
                </a:ln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lose/>
                <a:moveTo>
                  <a:pt x="f75" y="f76"/>
                </a:moveTo>
                <a:cubicBezTo>
                  <a:pt x="f77" y="f76"/>
                  <a:pt x="f78" y="f79"/>
                  <a:pt x="f78" y="f80"/>
                </a:cubicBezTo>
                <a:cubicBezTo>
                  <a:pt x="f78" y="f81"/>
                  <a:pt x="f77" y="f82"/>
                  <a:pt x="f75" y="f82"/>
                </a:cubicBezTo>
                <a:cubicBezTo>
                  <a:pt x="f83" y="f82"/>
                  <a:pt x="f84" y="f81"/>
                  <a:pt x="f84" y="f80"/>
                </a:cubicBezTo>
                <a:cubicBezTo>
                  <a:pt x="f84" y="f79"/>
                  <a:pt x="f83" y="f76"/>
                  <a:pt x="f75" y="f76"/>
                </a:cubicBezTo>
                <a:close/>
                <a:moveTo>
                  <a:pt x="f75" y="f85"/>
                </a:moveTo>
                <a:cubicBezTo>
                  <a:pt x="f86" y="f85"/>
                  <a:pt x="f87" y="f88"/>
                  <a:pt x="f87" y="f80"/>
                </a:cubicBezTo>
                <a:cubicBezTo>
                  <a:pt x="f87" y="f89"/>
                  <a:pt x="f86" y="f90"/>
                  <a:pt x="f75" y="f90"/>
                </a:cubicBezTo>
                <a:cubicBezTo>
                  <a:pt x="f91" y="f90"/>
                  <a:pt x="f92" y="f89"/>
                  <a:pt x="f92" y="f80"/>
                </a:cubicBezTo>
                <a:cubicBezTo>
                  <a:pt x="f92" y="f88"/>
                  <a:pt x="f91" y="f85"/>
                  <a:pt x="f75" y="f85"/>
                </a:cubicBezTo>
                <a:close/>
                <a:moveTo>
                  <a:pt x="f93" y="f94"/>
                </a:move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lnTo>
                  <a:pt x="f3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3"/>
                </a:lnTo>
                <a:cubicBezTo>
                  <a:pt x="f115" y="f116"/>
                  <a:pt x="f117" y="f118"/>
                  <a:pt x="f119" y="f120"/>
                </a:cubicBezTo>
                <a:lnTo>
                  <a:pt x="f121" y="f6"/>
                </a:lnTo>
                <a:lnTo>
                  <a:pt x="f2" y="f122"/>
                </a:lnTo>
                <a:lnTo>
                  <a:pt x="f123" y="f124"/>
                </a:lnTo>
                <a:lnTo>
                  <a:pt x="f125" y="f126"/>
                </a:lnTo>
                <a:lnTo>
                  <a:pt x="f127" y="f128"/>
                </a:lnTo>
                <a:cubicBezTo>
                  <a:pt x="f129" y="f130"/>
                  <a:pt x="f131" y="f132"/>
                  <a:pt x="f93" y="f94"/>
                </a:cubicBezTo>
                <a:close/>
                <a:moveTo>
                  <a:pt x="f133" y="f2"/>
                </a:move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cubicBezTo>
                  <a:pt x="f146" y="f147"/>
                  <a:pt x="f148" y="f149"/>
                  <a:pt x="f133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3154AF18-336D-2825-2D60-1641F5F8151B}"/>
              </a:ext>
            </a:extLst>
          </p:cNvPr>
          <p:cNvSpPr/>
          <p:nvPr/>
        </p:nvSpPr>
        <p:spPr>
          <a:xfrm>
            <a:off x="9093909" y="5778276"/>
            <a:ext cx="655441" cy="518199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545072"/>
              <a:gd name="f5" fmla="val 2779672"/>
              <a:gd name="f6" fmla="val 457200"/>
              <a:gd name="f7" fmla="val 2975888"/>
              <a:gd name="f8" fmla="val 3110212"/>
              <a:gd name="f9" fmla="val 566092"/>
              <a:gd name="f10" fmla="val 700416"/>
              <a:gd name="f11" fmla="val 2301856"/>
              <a:gd name="f12" fmla="val 2436180"/>
              <a:gd name="f13" fmla="val 243216"/>
              <a:gd name="f14" fmla="val 439432"/>
              <a:gd name="f15" fmla="val 108892"/>
              <a:gd name="f16" fmla="val 1428476"/>
              <a:gd name="f17" fmla="val 174246"/>
              <a:gd name="f18" fmla="val 1372210"/>
              <a:gd name="f19" fmla="val 1326598"/>
              <a:gd name="f20" fmla="val 219858"/>
              <a:gd name="f21" fmla="val 276124"/>
              <a:gd name="f22" fmla="val 1892506"/>
              <a:gd name="f23" fmla="val 1846894"/>
              <a:gd name="f24" fmla="val 1790628"/>
              <a:gd name="f25" fmla="val 1285704"/>
              <a:gd name="f26" fmla="val 1933400"/>
              <a:gd name="f27" fmla="val 2007048"/>
              <a:gd name="f28" fmla="val 2066752"/>
              <a:gd name="f29" fmla="val 59704"/>
              <a:gd name="f30" fmla="val 133352"/>
              <a:gd name="f31" fmla="val 2599672"/>
              <a:gd name="f32" fmla="val 619432"/>
              <a:gd name="f33" fmla="val 1152352"/>
              <a:gd name="f34" fmla="val 1212056"/>
              <a:gd name="f35" fmla="*/ f0 1 3219104"/>
              <a:gd name="f36" fmla="*/ f1 1 2545072"/>
              <a:gd name="f37" fmla="val f2"/>
              <a:gd name="f38" fmla="val f3"/>
              <a:gd name="f39" fmla="val f4"/>
              <a:gd name="f40" fmla="+- f39 0 f37"/>
              <a:gd name="f41" fmla="+- f38 0 f37"/>
              <a:gd name="f42" fmla="*/ f41 1 3219104"/>
              <a:gd name="f43" fmla="*/ f40 1 2545072"/>
              <a:gd name="f44" fmla="*/ f37 1 f42"/>
              <a:gd name="f45" fmla="*/ f38 1 f42"/>
              <a:gd name="f46" fmla="*/ f37 1 f43"/>
              <a:gd name="f47" fmla="*/ f39 1 f43"/>
              <a:gd name="f48" fmla="*/ f44 f35 1"/>
              <a:gd name="f49" fmla="*/ f45 f35 1"/>
              <a:gd name="f50" fmla="*/ f47 f36 1"/>
              <a:gd name="f51" fmla="*/ f46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8" t="f51" r="f49" b="f50"/>
            <a:pathLst>
              <a:path w="3219104" h="2545072">
                <a:moveTo>
                  <a:pt x="f5" y="f6"/>
                </a:moveTo>
                <a:lnTo>
                  <a:pt x="f7" y="f6"/>
                </a:lnTo>
                <a:cubicBezTo>
                  <a:pt x="f8" y="f6"/>
                  <a:pt x="f3" y="f9"/>
                  <a:pt x="f3" y="f10"/>
                </a:cubicBezTo>
                <a:lnTo>
                  <a:pt x="f3" y="f11"/>
                </a:lnTo>
                <a:cubicBezTo>
                  <a:pt x="f3" y="f12"/>
                  <a:pt x="f8" y="f4"/>
                  <a:pt x="f7" y="f4"/>
                </a:cubicBezTo>
                <a:lnTo>
                  <a:pt x="f5" y="f4"/>
                </a:lnTo>
                <a:close/>
                <a:moveTo>
                  <a:pt x="f13" y="f6"/>
                </a:moveTo>
                <a:lnTo>
                  <a:pt x="f14" y="f6"/>
                </a:lnTo>
                <a:lnTo>
                  <a:pt x="f14" y="f4"/>
                </a:lnTo>
                <a:lnTo>
                  <a:pt x="f13" y="f4"/>
                </a:lnTo>
                <a:cubicBezTo>
                  <a:pt x="f15" y="f4"/>
                  <a:pt x="f2" y="f12"/>
                  <a:pt x="f2" y="f11"/>
                </a:cubicBezTo>
                <a:lnTo>
                  <a:pt x="f2" y="f10"/>
                </a:lnTo>
                <a:cubicBezTo>
                  <a:pt x="f2" y="f9"/>
                  <a:pt x="f15" y="f6"/>
                  <a:pt x="f13" y="f6"/>
                </a:cubicBezTo>
                <a:close/>
                <a:moveTo>
                  <a:pt x="f16" y="f17"/>
                </a:moveTo>
                <a:cubicBezTo>
                  <a:pt x="f18" y="f17"/>
                  <a:pt x="f19" y="f20"/>
                  <a:pt x="f19" y="f21"/>
                </a:cubicBezTo>
                <a:lnTo>
                  <a:pt x="f19" y="f6"/>
                </a:lnTo>
                <a:lnTo>
                  <a:pt x="f22" y="f6"/>
                </a:lnTo>
                <a:lnTo>
                  <a:pt x="f22" y="f21"/>
                </a:lnTo>
                <a:cubicBezTo>
                  <a:pt x="f22" y="f20"/>
                  <a:pt x="f23" y="f17"/>
                  <a:pt x="f24" y="f17"/>
                </a:cubicBezTo>
                <a:close/>
                <a:moveTo>
                  <a:pt x="f25" y="f2"/>
                </a:moveTo>
                <a:lnTo>
                  <a:pt x="f26" y="f2"/>
                </a:lnTo>
                <a:cubicBezTo>
                  <a:pt x="f27" y="f2"/>
                  <a:pt x="f28" y="f29"/>
                  <a:pt x="f28" y="f30"/>
                </a:cubicBezTo>
                <a:lnTo>
                  <a:pt x="f28" y="f6"/>
                </a:lnTo>
                <a:lnTo>
                  <a:pt x="f31" y="f6"/>
                </a:lnTo>
                <a:lnTo>
                  <a:pt x="f31" y="f4"/>
                </a:lnTo>
                <a:lnTo>
                  <a:pt x="f32" y="f4"/>
                </a:lnTo>
                <a:lnTo>
                  <a:pt x="f32" y="f6"/>
                </a:lnTo>
                <a:lnTo>
                  <a:pt x="f33" y="f6"/>
                </a:lnTo>
                <a:lnTo>
                  <a:pt x="f33" y="f30"/>
                </a:lnTo>
                <a:cubicBezTo>
                  <a:pt x="f33" y="f29"/>
                  <a:pt x="f34" y="f2"/>
                  <a:pt x="f25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78176922-143D-6B53-E9EC-9900718F91EB}"/>
              </a:ext>
            </a:extLst>
          </p:cNvPr>
          <p:cNvSpPr/>
          <p:nvPr/>
        </p:nvSpPr>
        <p:spPr>
          <a:xfrm>
            <a:off x="5899114" y="5752371"/>
            <a:ext cx="539614" cy="544122"/>
          </a:xfrm>
          <a:custGeom>
            <a:avLst/>
            <a:gdLst>
              <a:gd name="f0" fmla="val w"/>
              <a:gd name="f1" fmla="val h"/>
              <a:gd name="f2" fmla="val 0"/>
              <a:gd name="f3" fmla="val 1652142"/>
              <a:gd name="f4" fmla="val 1665940"/>
              <a:gd name="f5" fmla="val 898689"/>
              <a:gd name="f6" fmla="val 548008"/>
              <a:gd name="f7" fmla="val 737950"/>
              <a:gd name="f8" fmla="val 504938"/>
              <a:gd name="f9" fmla="val 572731"/>
              <a:gd name="f10" fmla="val 600328"/>
              <a:gd name="f11" fmla="val 529661"/>
              <a:gd name="f12" fmla="val 761066"/>
              <a:gd name="f13" fmla="val 486591"/>
              <a:gd name="f14" fmla="val 921805"/>
              <a:gd name="f15" fmla="val 581980"/>
              <a:gd name="f16" fmla="val 1087025"/>
              <a:gd name="f17" fmla="val 742719"/>
              <a:gd name="f18" fmla="val 1130094"/>
              <a:gd name="f19" fmla="val 903458"/>
              <a:gd name="f20" fmla="val 1173164"/>
              <a:gd name="f21" fmla="val 1068677"/>
              <a:gd name="f22" fmla="val 1077775"/>
              <a:gd name="f23" fmla="val 1111747"/>
              <a:gd name="f24" fmla="val 917036"/>
              <a:gd name="f25" fmla="val 1154817"/>
              <a:gd name="f26" fmla="val 756297"/>
              <a:gd name="f27" fmla="val 1059428"/>
              <a:gd name="f28" fmla="val 591077"/>
              <a:gd name="f29" fmla="val 952303"/>
              <a:gd name="f30" fmla="val 347916"/>
              <a:gd name="f31" fmla="val 1223549"/>
              <a:gd name="f32" fmla="val 420596"/>
              <a:gd name="f33" fmla="val 1384519"/>
              <a:gd name="f34" fmla="val 699404"/>
              <a:gd name="f35" fmla="val 1311839"/>
              <a:gd name="f36" fmla="val 970650"/>
              <a:gd name="f37" fmla="val 1239159"/>
              <a:gd name="f38" fmla="val 1241896"/>
              <a:gd name="f39" fmla="val 960351"/>
              <a:gd name="f40" fmla="val 1402866"/>
              <a:gd name="f41" fmla="val 689105"/>
              <a:gd name="f42" fmla="val 1330186"/>
              <a:gd name="f43" fmla="val 417859"/>
              <a:gd name="f44" fmla="val 1257506"/>
              <a:gd name="f45" fmla="val 256889"/>
              <a:gd name="f46" fmla="val 978698"/>
              <a:gd name="f47" fmla="val 329569"/>
              <a:gd name="f48" fmla="val 707451"/>
              <a:gd name="f49" fmla="val 402249"/>
              <a:gd name="f50" fmla="val 436205"/>
              <a:gd name="f51" fmla="val 681057"/>
              <a:gd name="f52" fmla="val 275235"/>
              <a:gd name="f53" fmla="val 971799"/>
              <a:gd name="f54" fmla="val 275155"/>
              <a:gd name="f55" fmla="val 660368"/>
              <a:gd name="f56" fmla="val 191707"/>
              <a:gd name="f57" fmla="val 340256"/>
              <a:gd name="f58" fmla="val 376524"/>
              <a:gd name="f59" fmla="val 256808"/>
              <a:gd name="f60" fmla="val 687955"/>
              <a:gd name="f61" fmla="val 173361"/>
              <a:gd name="f62" fmla="val 999387"/>
              <a:gd name="f63" fmla="val 358178"/>
              <a:gd name="f64" fmla="val 1319499"/>
              <a:gd name="f65" fmla="val 669609"/>
              <a:gd name="f66" fmla="val 1402947"/>
              <a:gd name="f67" fmla="val 981040"/>
              <a:gd name="f68" fmla="val 1486395"/>
              <a:gd name="f69" fmla="val 1301152"/>
              <a:gd name="f70" fmla="val 1301577"/>
              <a:gd name="f71" fmla="val 1384600"/>
              <a:gd name="f72" fmla="val 990146"/>
              <a:gd name="f73" fmla="val 1468047"/>
              <a:gd name="f74" fmla="val 678715"/>
              <a:gd name="f75" fmla="val 1283230"/>
              <a:gd name="f76" fmla="val 358603"/>
              <a:gd name="f77" fmla="val 394531"/>
              <a:gd name="f78" fmla="val 1649662"/>
              <a:gd name="f79" fmla="val 403784"/>
              <a:gd name="f80" fmla="val 1647140"/>
              <a:gd name="f81" fmla="val 399895"/>
              <a:gd name="f82" fmla="val 1158157"/>
              <a:gd name="f83" fmla="val 65026"/>
              <a:gd name="f84" fmla="val 1154679"/>
              <a:gd name="f85" fmla="val 271718"/>
              <a:gd name="f86" fmla="val 1148331"/>
              <a:gd name="f87" fmla="val 270017"/>
              <a:gd name="f88" fmla="val 1200055"/>
              <a:gd name="f89" fmla="val 299127"/>
              <a:gd name="f90" fmla="val 1246804"/>
              <a:gd name="f91" fmla="val 334821"/>
              <a:gd name="f92" fmla="val 1286346"/>
              <a:gd name="f93" fmla="val 377149"/>
              <a:gd name="f94" fmla="val 1470353"/>
              <a:gd name="f95" fmla="val 331395"/>
              <a:gd name="f96" fmla="val 1588305"/>
              <a:gd name="f97" fmla="val 553229"/>
              <a:gd name="f98" fmla="val 1457194"/>
              <a:gd name="f99" fmla="val 671432"/>
              <a:gd name="f100" fmla="val 1473630"/>
              <a:gd name="f101" fmla="val 731297"/>
              <a:gd name="f102" fmla="val 1481376"/>
              <a:gd name="f103" fmla="val 793983"/>
              <a:gd name="f104" fmla="val 1478595"/>
              <a:gd name="f105" fmla="val 857704"/>
              <a:gd name="f106" fmla="val 1642362"/>
              <a:gd name="f107" fmla="val 948616"/>
              <a:gd name="f108" fmla="val 1577335"/>
              <a:gd name="f109" fmla="val 1191298"/>
              <a:gd name="f110" fmla="val 1378614"/>
              <a:gd name="f111" fmla="val 1187955"/>
              <a:gd name="f112" fmla="val 1353489"/>
              <a:gd name="f113" fmla="val 1229936"/>
              <a:gd name="f114" fmla="val 1323048"/>
              <a:gd name="f115" fmla="val 1267799"/>
              <a:gd name="f116" fmla="val 1288939"/>
              <a:gd name="f117" fmla="val 1301599"/>
              <a:gd name="f118" fmla="val 1354201"/>
              <a:gd name="f119" fmla="val 1471932"/>
              <a:gd name="f120" fmla="val 1148396"/>
              <a:gd name="f121" fmla="val 1616039"/>
              <a:gd name="f122" fmla="val 992294"/>
              <a:gd name="f123" fmla="val 1480516"/>
              <a:gd name="f124" fmla="val 1011291"/>
              <a:gd name="f125" fmla="val 1467215"/>
              <a:gd name="f126" fmla="val 951500"/>
              <a:gd name="f127" fmla="val 1486565"/>
              <a:gd name="f128" fmla="val 888271"/>
              <a:gd name="f129" fmla="val 1495869"/>
              <a:gd name="f130" fmla="val 823805"/>
              <a:gd name="f131" fmla="val 1495510"/>
              <a:gd name="f132" fmla="val 729193"/>
              <a:gd name="f133" fmla="val 486511"/>
              <a:gd name="f134" fmla="val 1600914"/>
              <a:gd name="f135" fmla="val 489790"/>
              <a:gd name="f136" fmla="val 1406012"/>
              <a:gd name="f137" fmla="val 438364"/>
              <a:gd name="f138" fmla="val 1376702"/>
              <a:gd name="f139" fmla="val 391917"/>
              <a:gd name="f140" fmla="val 1340859"/>
              <a:gd name="f141" fmla="val 352658"/>
              <a:gd name="f142" fmla="val 1298452"/>
              <a:gd name="f143" fmla="val 355803"/>
              <a:gd name="f144" fmla="val 1305197"/>
              <a:gd name="f145" fmla="val 152856"/>
              <a:gd name="f146" fmla="val 1344512"/>
              <a:gd name="f147" fmla="val 46675"/>
              <a:gd name="f148" fmla="val 1116809"/>
              <a:gd name="f149" fmla="val 183929"/>
              <a:gd name="f150" fmla="val 1005520"/>
              <a:gd name="f151" fmla="val 169279"/>
              <a:gd name="f152" fmla="val 951824"/>
              <a:gd name="f153" fmla="val 161626"/>
              <a:gd name="f154" fmla="val 895865"/>
              <a:gd name="f155" fmla="val 161615"/>
              <a:gd name="f156" fmla="val 838915"/>
              <a:gd name="f157" fmla="val 749197"/>
              <a:gd name="f158" fmla="val 506515"/>
              <a:gd name="f159" fmla="val 250227"/>
              <a:gd name="f160" fmla="val 509630"/>
              <a:gd name="f161" fmla="val 275353"/>
              <a:gd name="f162" fmla="val 465291"/>
              <a:gd name="f163" fmla="val 305693"/>
              <a:gd name="f164" fmla="val 424864"/>
              <a:gd name="f165" fmla="val 340015"/>
              <a:gd name="f166" fmla="val 388679"/>
              <a:gd name="f167" fmla="val 277984"/>
              <a:gd name="f168" fmla="val 197357"/>
              <a:gd name="f169" fmla="val 491050"/>
              <a:gd name="f170" fmla="val 64219"/>
              <a:gd name="f171" fmla="val 639843"/>
              <a:gd name="f172" fmla="val 207726"/>
              <a:gd name="f173" fmla="val 638348"/>
              <a:gd name="f174" fmla="val 208660"/>
              <a:gd name="f175" fmla="val 696840"/>
              <a:gd name="f176" fmla="val 190256"/>
              <a:gd name="f177" fmla="val 758594"/>
              <a:gd name="f178" fmla="val 181748"/>
              <a:gd name="f179" fmla="val 821488"/>
              <a:gd name="f180" fmla="val 182440"/>
              <a:gd name="f181" fmla="val 815140"/>
              <a:gd name="f182" fmla="val 180739"/>
              <a:gd name="f183" fmla="val 915476"/>
              <a:gd name="f184" fmla="*/ f0 1 1652142"/>
              <a:gd name="f185" fmla="*/ f1 1 1665940"/>
              <a:gd name="f186" fmla="val f2"/>
              <a:gd name="f187" fmla="val f3"/>
              <a:gd name="f188" fmla="val f4"/>
              <a:gd name="f189" fmla="+- f188 0 f186"/>
              <a:gd name="f190" fmla="+- f187 0 f186"/>
              <a:gd name="f191" fmla="*/ f190 1 1652142"/>
              <a:gd name="f192" fmla="*/ f189 1 1665940"/>
              <a:gd name="f193" fmla="*/ f186 1 f191"/>
              <a:gd name="f194" fmla="*/ f187 1 f191"/>
              <a:gd name="f195" fmla="*/ f186 1 f192"/>
              <a:gd name="f196" fmla="*/ f188 1 f192"/>
              <a:gd name="f197" fmla="*/ f193 f184 1"/>
              <a:gd name="f198" fmla="*/ f194 f184 1"/>
              <a:gd name="f199" fmla="*/ f196 f185 1"/>
              <a:gd name="f200" fmla="*/ f195 f18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7" t="f200" r="f198" b="f199"/>
            <a:pathLst>
              <a:path w="1652142" h="1665940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29" y="f30"/>
                </a:cubicBezTo>
                <a:close/>
                <a:moveTo>
                  <a:pt x="f53" y="f54"/>
                </a:move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53" y="f54"/>
                </a:cubicBezTo>
                <a:close/>
                <a:moveTo>
                  <a:pt x="f3" y="f77"/>
                </a:moveTo>
                <a:lnTo>
                  <a:pt x="f78" y="f79"/>
                </a:lnTo>
                <a:lnTo>
                  <a:pt x="f80" y="f81"/>
                </a:lnTo>
                <a:close/>
                <a:moveTo>
                  <a:pt x="f82" y="f83"/>
                </a:moveTo>
                <a:lnTo>
                  <a:pt x="f84" y="f85"/>
                </a:lnTo>
                <a:lnTo>
                  <a:pt x="f86" y="f87"/>
                </a:lnTo>
                <a:cubicBezTo>
                  <a:pt x="f88" y="f89"/>
                  <a:pt x="f90" y="f91"/>
                  <a:pt x="f92" y="f93"/>
                </a:cubicBez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cubicBezTo>
                  <a:pt x="f100" y="f101"/>
                  <a:pt x="f102" y="f103"/>
                  <a:pt x="f104" y="f105"/>
                </a:cubicBez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cubicBezTo>
                  <a:pt x="f112" y="f113"/>
                  <a:pt x="f114" y="f115"/>
                  <a:pt x="f116" y="f117"/>
                </a:cubicBez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cubicBezTo>
                  <a:pt x="f126" y="f127"/>
                  <a:pt x="f128" y="f129"/>
                  <a:pt x="f130" y="f131"/>
                </a:cubicBezTo>
                <a:lnTo>
                  <a:pt x="f132" y="f4"/>
                </a:lnTo>
                <a:lnTo>
                  <a:pt x="f133" y="f134"/>
                </a:lnTo>
                <a:lnTo>
                  <a:pt x="f135" y="f136"/>
                </a:lnTo>
                <a:cubicBezTo>
                  <a:pt x="f137" y="f138"/>
                  <a:pt x="f139" y="f140"/>
                  <a:pt x="f141" y="f142"/>
                </a:cubicBezTo>
                <a:lnTo>
                  <a:pt x="f143" y="f144"/>
                </a:lnTo>
                <a:lnTo>
                  <a:pt x="f145" y="f146"/>
                </a:lnTo>
                <a:lnTo>
                  <a:pt x="f147" y="f148"/>
                </a:lnTo>
                <a:lnTo>
                  <a:pt x="f149" y="f150"/>
                </a:lnTo>
                <a:cubicBezTo>
                  <a:pt x="f151" y="f152"/>
                  <a:pt x="f153" y="f154"/>
                  <a:pt x="f155" y="f156"/>
                </a:cubicBezTo>
                <a:lnTo>
                  <a:pt x="f2" y="f157"/>
                </a:lnTo>
                <a:lnTo>
                  <a:pt x="f83" y="f158"/>
                </a:lnTo>
                <a:lnTo>
                  <a:pt x="f159" y="f160"/>
                </a:ln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cubicBezTo>
                  <a:pt x="f175" y="f176"/>
                  <a:pt x="f177" y="f178"/>
                  <a:pt x="f179" y="f180"/>
                </a:cubicBezTo>
                <a:lnTo>
                  <a:pt x="f181" y="f182"/>
                </a:lnTo>
                <a:lnTo>
                  <a:pt x="f183" y="f2"/>
                </a:ln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42F45479-F1DE-447B-4437-FE5AF93A21B2}"/>
              </a:ext>
            </a:extLst>
          </p:cNvPr>
          <p:cNvSpPr/>
          <p:nvPr/>
        </p:nvSpPr>
        <p:spPr>
          <a:xfrm>
            <a:off x="10018705" y="4572448"/>
            <a:ext cx="513810" cy="618125"/>
          </a:xfrm>
          <a:custGeom>
            <a:avLst/>
            <a:gdLst>
              <a:gd name="f0" fmla="val w"/>
              <a:gd name="f1" fmla="val h"/>
              <a:gd name="f2" fmla="val 0"/>
              <a:gd name="f3" fmla="val 2671236"/>
              <a:gd name="f4" fmla="val 3213546"/>
              <a:gd name="f5" fmla="val 1336943"/>
              <a:gd name="f6" fmla="val 151152"/>
              <a:gd name="f7" fmla="val 1223677"/>
              <a:gd name="f8" fmla="val 1131857"/>
              <a:gd name="f9" fmla="val 242973"/>
              <a:gd name="f10" fmla="val 356239"/>
              <a:gd name="f11" fmla="val 469506"/>
              <a:gd name="f12" fmla="val 561326"/>
              <a:gd name="f13" fmla="val 1450210"/>
              <a:gd name="f14" fmla="val 1542030"/>
              <a:gd name="f15" fmla="val 1533689"/>
              <a:gd name="f16" fmla="val 1693182"/>
              <a:gd name="f17" fmla="val 159493"/>
              <a:gd name="f18" fmla="val 499348"/>
              <a:gd name="f19" fmla="val 1608797"/>
              <a:gd name="f20" fmla="val 622748"/>
              <a:gd name="f21" fmla="val 1486649"/>
              <a:gd name="f22" fmla="val 678491"/>
              <a:gd name="f23" fmla="val 1504985"/>
              <a:gd name="f24" fmla="val 861628"/>
              <a:gd name="f25" fmla="val 2050955"/>
              <a:gd name="f26" fmla="val 2073924"/>
              <a:gd name="f27" fmla="val 808095"/>
              <a:gd name="f28" fmla="val 2127168"/>
              <a:gd name="f29" fmla="val 770742"/>
              <a:gd name="f30" fmla="val 2189136"/>
              <a:gd name="f31" fmla="val 2272476"/>
              <a:gd name="f32" fmla="val 2340037"/>
              <a:gd name="f33" fmla="val 838303"/>
              <a:gd name="f34" fmla="val 921643"/>
              <a:gd name="f35" fmla="val 1004983"/>
              <a:gd name="f36" fmla="val 1072544"/>
              <a:gd name="f37" fmla="val 1035191"/>
              <a:gd name="f38" fmla="val 981658"/>
              <a:gd name="f39" fmla="val 1517002"/>
              <a:gd name="f40" fmla="val 1678124"/>
              <a:gd name="f41" fmla="val 2590970"/>
              <a:gd name="f42" fmla="val 2063444"/>
              <a:gd name="f43" fmla="val 2451708"/>
              <a:gd name="f44" fmla="val 2360829"/>
              <a:gd name="f45" fmla="val 2287813"/>
              <a:gd name="f46" fmla="val 2381761"/>
              <a:gd name="f47" fmla="val 1860600"/>
              <a:gd name="f48" fmla="val 2329006"/>
              <a:gd name="f49" fmla="val 1862811"/>
              <a:gd name="f50" fmla="val 2276981"/>
              <a:gd name="f51" fmla="val 1871755"/>
              <a:gd name="f52" fmla="val 2228094"/>
              <a:gd name="f53" fmla="val 1886075"/>
              <a:gd name="f54" fmla="val 2324645"/>
              <a:gd name="f55" fmla="val 1771974"/>
              <a:gd name="f56" fmla="val 2415523"/>
              <a:gd name="f57" fmla="val 1665436"/>
              <a:gd name="f58" fmla="val 2449665"/>
              <a:gd name="f59" fmla="val 1504055"/>
              <a:gd name="f60" fmla="val 2485699"/>
              <a:gd name="f61" fmla="val 1663545"/>
              <a:gd name="f62" fmla="val 2574685"/>
              <a:gd name="f63" fmla="val 1764408"/>
              <a:gd name="f64" fmla="val 2622475"/>
              <a:gd name="f65" fmla="val 1872164"/>
              <a:gd name="f66" fmla="val 2568855"/>
              <a:gd name="f67" fmla="val 1862858"/>
              <a:gd name="f68" fmla="val 2513341"/>
              <a:gd name="f69" fmla="val 1860541"/>
              <a:gd name="f70" fmla="val 2486075"/>
              <a:gd name="f71" fmla="val 2436981"/>
              <a:gd name="f72" fmla="val 2151724"/>
              <a:gd name="f73" fmla="val 2992040"/>
              <a:gd name="f74" fmla="val 1522375"/>
              <a:gd name="f75" fmla="val 3040581"/>
              <a:gd name="f76" fmla="val 1427529"/>
              <a:gd name="f77" fmla="val 3119259"/>
              <a:gd name="f78" fmla="val 1392747"/>
              <a:gd name="f79" fmla="val 3155891"/>
              <a:gd name="f80" fmla="val 1284048"/>
              <a:gd name="f81" fmla="val 3153728"/>
              <a:gd name="f82" fmla="val 1252174"/>
              <a:gd name="f83" fmla="val 3120936"/>
              <a:gd name="f84" fmla="val 1157234"/>
              <a:gd name="f85" fmla="val 3046101"/>
              <a:gd name="f86" fmla="val 592479"/>
              <a:gd name="f87" fmla="val 2980043"/>
              <a:gd name="f88" fmla="val 187829"/>
              <a:gd name="f89" fmla="val 2438320"/>
              <a:gd name="f90" fmla="val 160409"/>
              <a:gd name="f91" fmla="val 1860193"/>
              <a:gd name="f92" fmla="val 105366"/>
              <a:gd name="f93" fmla="val 1862056"/>
              <a:gd name="f94" fmla="val 50978"/>
              <a:gd name="f95" fmla="val 1871143"/>
              <a:gd name="f96" fmla="val 96552"/>
              <a:gd name="f97" fmla="val 187429"/>
              <a:gd name="f98" fmla="val 221571"/>
              <a:gd name="f99" fmla="val 257605"/>
              <a:gd name="f100" fmla="val 346591"/>
              <a:gd name="f101" fmla="val 443143"/>
              <a:gd name="f102" fmla="val 396276"/>
              <a:gd name="f103" fmla="val 1872705"/>
              <a:gd name="f104" fmla="val 344922"/>
              <a:gd name="f105" fmla="val 1863589"/>
              <a:gd name="f106" fmla="val 291687"/>
              <a:gd name="f107" fmla="val 1860996"/>
              <a:gd name="f108" fmla="val 313360"/>
              <a:gd name="f109" fmla="val 2289054"/>
              <a:gd name="f110" fmla="val 617325"/>
              <a:gd name="f111" fmla="val 2454996"/>
              <a:gd name="f112" fmla="val 1001768"/>
              <a:gd name="f113" fmla="val 2593980"/>
              <a:gd name="f114" fmla="val 1157883"/>
              <a:gd name="f115" fmla="val 666108"/>
              <a:gd name="f116" fmla="val 643139"/>
              <a:gd name="f117" fmla="val 589896"/>
              <a:gd name="f118" fmla="val 1072543"/>
              <a:gd name="f119" fmla="val 527928"/>
              <a:gd name="f120" fmla="val 444588"/>
              <a:gd name="f121" fmla="val 377027"/>
              <a:gd name="f122" fmla="val 1004982"/>
              <a:gd name="f123" fmla="val 921642"/>
              <a:gd name="f124" fmla="val 838302"/>
              <a:gd name="f125" fmla="val 770741"/>
              <a:gd name="f126" fmla="val 643141"/>
              <a:gd name="f127" fmla="val 666110"/>
              <a:gd name="f128" fmla="val 1169505"/>
              <a:gd name="f129" fmla="val 1187237"/>
              <a:gd name="f130" fmla="val 1065090"/>
              <a:gd name="f131" fmla="val 980704"/>
              <a:gd name="f132" fmla="val 1140198"/>
              <a:gd name="f133" fmla="*/ f0 1 2671236"/>
              <a:gd name="f134" fmla="*/ f1 1 3213546"/>
              <a:gd name="f135" fmla="val f2"/>
              <a:gd name="f136" fmla="val f3"/>
              <a:gd name="f137" fmla="val f4"/>
              <a:gd name="f138" fmla="+- f137 0 f135"/>
              <a:gd name="f139" fmla="+- f136 0 f135"/>
              <a:gd name="f140" fmla="*/ f139 1 2671236"/>
              <a:gd name="f141" fmla="*/ f138 1 3213546"/>
              <a:gd name="f142" fmla="*/ f135 1 f140"/>
              <a:gd name="f143" fmla="*/ f136 1 f140"/>
              <a:gd name="f144" fmla="*/ f135 1 f141"/>
              <a:gd name="f145" fmla="*/ f137 1 f141"/>
              <a:gd name="f146" fmla="*/ f142 f133 1"/>
              <a:gd name="f147" fmla="*/ f143 f133 1"/>
              <a:gd name="f148" fmla="*/ f145 f134 1"/>
              <a:gd name="f149" fmla="*/ f144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6" t="f149" r="f147" b="f148"/>
            <a:pathLst>
              <a:path w="2671236" h="321354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5" y="f2"/>
                </a:moveTo>
                <a:cubicBezTo>
                  <a:pt x="f15" y="f2"/>
                  <a:pt x="f16" y="f17"/>
                  <a:pt x="f16" y="f10"/>
                </a:cubicBezTo>
                <a:cubicBezTo>
                  <a:pt x="f16" y="f18"/>
                  <a:pt x="f19" y="f20"/>
                  <a:pt x="f21" y="f22"/>
                </a:cubicBezTo>
                <a:lnTo>
                  <a:pt x="f23" y="f24"/>
                </a:lnTo>
                <a:lnTo>
                  <a:pt x="f25" y="f24"/>
                </a:lnTo>
                <a:cubicBezTo>
                  <a:pt x="f26" y="f27"/>
                  <a:pt x="f28" y="f29"/>
                  <a:pt x="f30" y="f29"/>
                </a:cubicBezTo>
                <a:cubicBezTo>
                  <a:pt x="f31" y="f29"/>
                  <a:pt x="f32" y="f33"/>
                  <a:pt x="f32" y="f34"/>
                </a:cubicBezTo>
                <a:cubicBezTo>
                  <a:pt x="f32" y="f35"/>
                  <a:pt x="f31" y="f36"/>
                  <a:pt x="f30" y="f36"/>
                </a:cubicBezTo>
                <a:cubicBezTo>
                  <a:pt x="f28" y="f36"/>
                  <a:pt x="f26" y="f37"/>
                  <a:pt x="f25" y="f38"/>
                </a:cubicBezTo>
                <a:lnTo>
                  <a:pt x="f39" y="f38"/>
                </a:ln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3" y="f5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5" y="f4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2" y="f53"/>
                </a:cubicBezTo>
                <a:cubicBezTo>
                  <a:pt x="f96" y="f55"/>
                  <a:pt x="f97" y="f57"/>
                  <a:pt x="f98" y="f59"/>
                </a:cubicBezTo>
                <a:cubicBezTo>
                  <a:pt x="f99" y="f61"/>
                  <a:pt x="f100" y="f63"/>
                  <a:pt x="f101" y="f53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lnTo>
                  <a:pt x="f114" y="f38"/>
                </a:lnTo>
                <a:lnTo>
                  <a:pt x="f115" y="f38"/>
                </a:lnTo>
                <a:cubicBezTo>
                  <a:pt x="f116" y="f37"/>
                  <a:pt x="f117" y="f118"/>
                  <a:pt x="f119" y="f118"/>
                </a:cubicBezTo>
                <a:cubicBezTo>
                  <a:pt x="f120" y="f118"/>
                  <a:pt x="f121" y="f122"/>
                  <a:pt x="f121" y="f123"/>
                </a:cubicBezTo>
                <a:cubicBezTo>
                  <a:pt x="f121" y="f124"/>
                  <a:pt x="f120" y="f125"/>
                  <a:pt x="f119" y="f125"/>
                </a:cubicBezTo>
                <a:cubicBezTo>
                  <a:pt x="f117" y="f125"/>
                  <a:pt x="f126" y="f27"/>
                  <a:pt x="f127" y="f24"/>
                </a:cubicBezTo>
                <a:lnTo>
                  <a:pt x="f128" y="f24"/>
                </a:lnTo>
                <a:lnTo>
                  <a:pt x="f129" y="f22"/>
                </a:lnTo>
                <a:cubicBezTo>
                  <a:pt x="f130" y="f20"/>
                  <a:pt x="f131" y="f18"/>
                  <a:pt x="f131" y="f10"/>
                </a:cubicBezTo>
                <a:cubicBezTo>
                  <a:pt x="f131" y="f17"/>
                  <a:pt x="f132" y="f2"/>
                  <a:pt x="f5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굴림" pitchFamily="34"/>
              <a:cs typeface="Arial"/>
            </a:endParaRPr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DEBAF8FD-22F5-4C38-24CE-7CBDF54EF0FB}"/>
              </a:ext>
            </a:extLst>
          </p:cNvPr>
          <p:cNvGrpSpPr/>
          <p:nvPr/>
        </p:nvGrpSpPr>
        <p:grpSpPr>
          <a:xfrm>
            <a:off x="10948065" y="1235308"/>
            <a:ext cx="566864" cy="566471"/>
            <a:chOff x="10948065" y="1235308"/>
            <a:chExt cx="566864" cy="566471"/>
          </a:xfrm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85DCC029-1F74-0979-F110-47CBFF16314D}"/>
                </a:ext>
              </a:extLst>
            </p:cNvPr>
            <p:cNvSpPr/>
            <p:nvPr/>
          </p:nvSpPr>
          <p:spPr>
            <a:xfrm>
              <a:off x="11282635" y="1235308"/>
              <a:ext cx="200189" cy="2991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6168"/>
                <a:gd name="f5" fmla="val 2426"/>
                <a:gd name="f6" fmla="val 1"/>
                <a:gd name="f7" fmla="val 2286"/>
                <a:gd name="f8" fmla="val 2136"/>
                <a:gd name="f9" fmla="val 77"/>
                <a:gd name="f10" fmla="val 2112"/>
                <a:gd name="f11" fmla="val 244"/>
                <a:gd name="f12" fmla="val 64"/>
                <a:gd name="f13" fmla="val 5064"/>
                <a:gd name="f14" fmla="val 5222"/>
                <a:gd name="f15" fmla="val 5474"/>
                <a:gd name="f16" fmla="val 253"/>
                <a:gd name="f17" fmla="val 5506"/>
                <a:gd name="f18" fmla="val 295"/>
                <a:gd name="f19" fmla="val 5531"/>
                <a:gd name="f20" fmla="val 342"/>
                <a:gd name="f21" fmla="val 5543"/>
                <a:gd name="f22" fmla="val 389"/>
                <a:gd name="f23" fmla="val 517"/>
                <a:gd name="f24" fmla="val 648"/>
                <a:gd name="f25" fmla="val 5455"/>
                <a:gd name="f26" fmla="val 694"/>
                <a:gd name="f27" fmla="val 5317"/>
                <a:gd name="f28" fmla="val 1261"/>
                <a:gd name="f29" fmla="val 4025"/>
                <a:gd name="f30" fmla="val 1419"/>
                <a:gd name="f31" fmla="val 4088"/>
                <a:gd name="f32" fmla="val 1576"/>
                <a:gd name="f33" fmla="val 4119"/>
                <a:gd name="f34" fmla="val 1765"/>
                <a:gd name="f35" fmla="val 1891"/>
                <a:gd name="f36" fmla="val 1986"/>
                <a:gd name="f37" fmla="val 4056"/>
                <a:gd name="f38" fmla="val 4844"/>
                <a:gd name="f39" fmla="val 1450"/>
                <a:gd name="f40" fmla="val 4970"/>
                <a:gd name="f41" fmla="val 946"/>
                <a:gd name="f42" fmla="val 789"/>
                <a:gd name="f43" fmla="val 6167"/>
                <a:gd name="f44" fmla="val 4002"/>
                <a:gd name="f45" fmla="val 3466"/>
                <a:gd name="f46" fmla="val 5001"/>
                <a:gd name="f47" fmla="val 2773"/>
                <a:gd name="f48" fmla="val 3143"/>
                <a:gd name="f49" fmla="val 2670"/>
                <a:gd name="f50" fmla="val 2458"/>
                <a:gd name="f51" fmla="val 2324"/>
                <a:gd name="f52" fmla="val 2080"/>
                <a:gd name="f53" fmla="val 2166"/>
                <a:gd name="f54" fmla="val 496"/>
                <a:gd name="f55" fmla="val 307"/>
                <a:gd name="f56" fmla="val 2710"/>
                <a:gd name="f57" fmla="val 118"/>
                <a:gd name="f58" fmla="val 2553"/>
                <a:gd name="f59" fmla="val 24"/>
                <a:gd name="f60" fmla="val 2515"/>
                <a:gd name="f61" fmla="val 8"/>
                <a:gd name="f62" fmla="val 2471"/>
                <a:gd name="f63" fmla="*/ f0 1 4128"/>
                <a:gd name="f64" fmla="*/ f1 1 6168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4128"/>
                <a:gd name="f71" fmla="*/ f68 1 6168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4128" h="61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12" y="f15"/>
                    <a:pt x="f16" y="f17"/>
                  </a:cubicBez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26" y="f27"/>
                  </a:cubicBezTo>
                  <a:lnTo>
                    <a:pt x="f28" y="f29"/>
                  </a:ln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1"/>
                    <a:pt x="f10" y="f37"/>
                  </a:cubicBezTo>
                  <a:lnTo>
                    <a:pt x="f10" y="f38"/>
                  </a:lnTo>
                  <a:cubicBezTo>
                    <a:pt x="f39" y="f40"/>
                    <a:pt x="f41" y="f17"/>
                    <a:pt x="f42" y="f43"/>
                  </a:cubicBezTo>
                  <a:lnTo>
                    <a:pt x="f3" y="f43"/>
                  </a:lnTo>
                  <a:cubicBezTo>
                    <a:pt x="f44" y="f17"/>
                    <a:pt x="f45" y="f46"/>
                    <a:pt x="f47" y="f38"/>
                  </a:cubicBezTo>
                  <a:lnTo>
                    <a:pt x="f47" y="f48"/>
                  </a:lnTo>
                  <a:cubicBezTo>
                    <a:pt x="f47" y="f49"/>
                    <a:pt x="f50" y="f51"/>
                    <a:pt x="f52" y="f53"/>
                  </a:cubicBezTo>
                  <a:lnTo>
                    <a:pt x="f47" y="f54"/>
                  </a:lnTo>
                  <a:cubicBezTo>
                    <a:pt x="f47" y="f55"/>
                    <a:pt x="f56" y="f57"/>
                    <a:pt x="f58" y="f59"/>
                  </a:cubicBezTo>
                  <a:cubicBezTo>
                    <a:pt x="f60" y="f61"/>
                    <a:pt x="f62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2D75E4DA-3F0C-AD83-6E8D-4465847FBD7F}"/>
                </a:ext>
              </a:extLst>
            </p:cNvPr>
            <p:cNvSpPr/>
            <p:nvPr/>
          </p:nvSpPr>
          <p:spPr>
            <a:xfrm>
              <a:off x="10948065" y="1438113"/>
              <a:ext cx="301011" cy="3636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7499"/>
                <a:gd name="f5" fmla="val 693"/>
                <a:gd name="f6" fmla="val 315"/>
                <a:gd name="f7" fmla="val 662"/>
                <a:gd name="f8" fmla="val 6490"/>
                <a:gd name="f9" fmla="val 32"/>
                <a:gd name="f10" fmla="val 7026"/>
                <a:gd name="f11" fmla="val 504"/>
                <a:gd name="f12" fmla="val 7498"/>
                <a:gd name="f13" fmla="val 1103"/>
                <a:gd name="f14" fmla="val 5797"/>
                <a:gd name="f15" fmla="val 5608"/>
                <a:gd name="f16" fmla="val 6049"/>
                <a:gd name="f17" fmla="val 5451"/>
                <a:gd name="f18" fmla="val 5860"/>
                <a:gd name="f19" fmla="val 1765"/>
                <a:gd name="f20" fmla="val 1576"/>
                <a:gd name="f21" fmla="val 1418"/>
                <a:gd name="f22" fmla="val 5293"/>
                <a:gd name="f23" fmla="val 5104"/>
                <a:gd name="f24" fmla="val 252"/>
                <a:gd name="f25" fmla="*/ f0 1 6207"/>
                <a:gd name="f26" fmla="*/ f1 1 749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207"/>
                <a:gd name="f33" fmla="*/ f30 1 749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207" h="7499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lnTo>
                    <a:pt x="f2" y="f8"/>
                  </a:lnTo>
                  <a:cubicBezTo>
                    <a:pt x="f9" y="f10"/>
                    <a:pt x="f11" y="f12"/>
                    <a:pt x="f13" y="f12"/>
                  </a:cubicBezTo>
                  <a:lnTo>
                    <a:pt x="f3" y="f12"/>
                  </a:lnTo>
                  <a:lnTo>
                    <a:pt x="f3" y="f14"/>
                  </a:lnTo>
                  <a:cubicBezTo>
                    <a:pt x="f3" y="f15"/>
                    <a:pt x="f16" y="f17"/>
                    <a:pt x="f18" y="f17"/>
                  </a:cubicBezTo>
                  <a:lnTo>
                    <a:pt x="f19" y="f17"/>
                  </a:lnTo>
                  <a:cubicBezTo>
                    <a:pt x="f20" y="f17"/>
                    <a:pt x="f21" y="f22"/>
                    <a:pt x="f21" y="f23"/>
                  </a:cubicBezTo>
                  <a:lnTo>
                    <a:pt x="f21" y="f7"/>
                  </a:lnTo>
                  <a:cubicBezTo>
                    <a:pt x="f21" y="f24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80FF75B2-2853-D09F-4440-B1D4A3348B28}"/>
                </a:ext>
              </a:extLst>
            </p:cNvPr>
            <p:cNvSpPr/>
            <p:nvPr/>
          </p:nvSpPr>
          <p:spPr>
            <a:xfrm>
              <a:off x="11080991" y="1303641"/>
              <a:ext cx="99312" cy="99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49"/>
                <a:gd name="f5" fmla="val 1040"/>
                <a:gd name="f6" fmla="val 1"/>
                <a:gd name="f7" fmla="val 473"/>
                <a:gd name="f8" fmla="val 1041"/>
                <a:gd name="f9" fmla="val 1576"/>
                <a:gd name="f10" fmla="val 1607"/>
                <a:gd name="f11" fmla="*/ f0 1 2048"/>
                <a:gd name="f12" fmla="*/ f1 1 204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048"/>
                <a:gd name="f19" fmla="*/ f16 1 204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048" h="204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cubicBezTo>
                    <a:pt x="f2" y="f9"/>
                    <a:pt x="f7" y="f4"/>
                    <a:pt x="f5" y="f4"/>
                  </a:cubicBezTo>
                  <a:cubicBezTo>
                    <a:pt x="f9" y="f4"/>
                    <a:pt x="f3" y="f9"/>
                    <a:pt x="f3" y="f8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596853FE-E3B8-0372-7814-BD45EDD7AF9E}"/>
                </a:ext>
              </a:extLst>
            </p:cNvPr>
            <p:cNvSpPr/>
            <p:nvPr/>
          </p:nvSpPr>
          <p:spPr>
            <a:xfrm>
              <a:off x="11048887" y="1437583"/>
              <a:ext cx="302556" cy="3626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7478"/>
                <a:gd name="f5" fmla="val 1641"/>
                <a:gd name="f6" fmla="val 1"/>
                <a:gd name="f7" fmla="val 1242"/>
                <a:gd name="f8" fmla="val 819"/>
                <a:gd name="f9" fmla="val 205"/>
                <a:gd name="f10" fmla="val 568"/>
                <a:gd name="f11" fmla="val 484"/>
                <a:gd name="f12" fmla="val 190"/>
                <a:gd name="f13" fmla="val 799"/>
                <a:gd name="f14" fmla="val 1209"/>
                <a:gd name="f15" fmla="val 1681"/>
                <a:gd name="f16" fmla="val 4769"/>
                <a:gd name="f17" fmla="val 2679"/>
                <a:gd name="f18" fmla="val 2521"/>
                <a:gd name="f19" fmla="val 4359"/>
                <a:gd name="f20" fmla="val 2175"/>
                <a:gd name="f21" fmla="val 4107"/>
                <a:gd name="f22" fmla="val 1702"/>
                <a:gd name="f23" fmla="val 1040"/>
                <a:gd name="f24" fmla="val 820"/>
                <a:gd name="f25" fmla="val 662"/>
                <a:gd name="f26" fmla="val 3949"/>
                <a:gd name="f27" fmla="val 3729"/>
                <a:gd name="f28" fmla="val 2374"/>
                <a:gd name="f29" fmla="val 2154"/>
                <a:gd name="f30" fmla="val 1996"/>
                <a:gd name="f31" fmla="val 1229"/>
                <a:gd name="f32" fmla="val 1387"/>
                <a:gd name="f33" fmla="val 3382"/>
                <a:gd name="f34" fmla="val 1733"/>
                <a:gd name="f35" fmla="val 2553"/>
                <a:gd name="f36" fmla="val 3277"/>
                <a:gd name="f37" fmla="val 3981"/>
                <a:gd name="f38" fmla="val 3435"/>
                <a:gd name="f39" fmla="val 3813"/>
                <a:gd name="f40" fmla="val 4380"/>
                <a:gd name="f41" fmla="val 4852"/>
                <a:gd name="f42" fmla="val 5241"/>
                <a:gd name="f43" fmla="val 5777"/>
                <a:gd name="f44" fmla="val 5084"/>
                <a:gd name="f45" fmla="val 6176"/>
                <a:gd name="f46" fmla="val 4580"/>
                <a:gd name="f47" fmla="val 5703"/>
                <a:gd name="f48" fmla="val 5168"/>
                <a:gd name="f49" fmla="val 3781"/>
                <a:gd name="f50" fmla="val 3592"/>
                <a:gd name="f51" fmla="val 1807"/>
                <a:gd name="f52" fmla="val 862"/>
                <a:gd name="f53" fmla="val 2710"/>
                <a:gd name="f54" fmla="val 43"/>
                <a:gd name="f55" fmla="val 1796"/>
                <a:gd name="f56" fmla="val 11"/>
                <a:gd name="f57" fmla="val 1745"/>
                <a:gd name="f58" fmla="val 4"/>
                <a:gd name="f59" fmla="val 1694"/>
                <a:gd name="f60" fmla="*/ f0 1 6239"/>
                <a:gd name="f61" fmla="*/ f1 1 747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6239"/>
                <a:gd name="f68" fmla="*/ f65 1 747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239" h="74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15"/>
                  </a:cubicBezTo>
                  <a:lnTo>
                    <a:pt x="f6" y="f16"/>
                  </a:lnTo>
                  <a:lnTo>
                    <a:pt x="f17" y="f16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24" y="f30"/>
                    <a:pt x="f23" y="f30"/>
                  </a:cubicBezTo>
                  <a:cubicBezTo>
                    <a:pt x="f31" y="f30"/>
                    <a:pt x="f32" y="f29"/>
                    <a:pt x="f32" y="f28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8" y="f16"/>
                  </a:cubicBezTo>
                  <a:lnTo>
                    <a:pt x="f39" y="f16"/>
                  </a:lnTo>
                  <a:cubicBezTo>
                    <a:pt x="f40" y="f16"/>
                    <a:pt x="f41" y="f42"/>
                    <a:pt x="f41" y="f43"/>
                  </a:cubicBezTo>
                  <a:lnTo>
                    <a:pt x="f41" y="f4"/>
                  </a:lnTo>
                  <a:lnTo>
                    <a:pt x="f3" y="f4"/>
                  </a:lnTo>
                  <a:lnTo>
                    <a:pt x="f3" y="f44"/>
                  </a:lnTo>
                  <a:cubicBezTo>
                    <a:pt x="f45" y="f46"/>
                    <a:pt x="f47" y="f21"/>
                    <a:pt x="f48" y="f21"/>
                  </a:cubicBezTo>
                  <a:lnTo>
                    <a:pt x="f49" y="f21"/>
                  </a:lnTo>
                  <a:cubicBezTo>
                    <a:pt x="f50" y="f21"/>
                    <a:pt x="f38" y="f26"/>
                    <a:pt x="f38" y="f27"/>
                  </a:cubicBezTo>
                  <a:lnTo>
                    <a:pt x="f38" y="f51"/>
                  </a:lnTo>
                  <a:cubicBezTo>
                    <a:pt x="f38" y="f52"/>
                    <a:pt x="f53" y="f54"/>
                    <a:pt x="f55" y="f56"/>
                  </a:cubicBezTo>
                  <a:cubicBezTo>
                    <a:pt x="f57" y="f58"/>
                    <a:pt x="f59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60E6449B-157D-BBB5-3C3B-E4635DBD2B10}"/>
                </a:ext>
              </a:extLst>
            </p:cNvPr>
            <p:cNvSpPr/>
            <p:nvPr/>
          </p:nvSpPr>
          <p:spPr>
            <a:xfrm>
              <a:off x="11249031" y="1569494"/>
              <a:ext cx="265898" cy="642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324"/>
                <a:gd name="f5" fmla="val 1"/>
                <a:gd name="f6" fmla="val 662"/>
                <a:gd name="f7" fmla="val 1041"/>
                <a:gd name="f8" fmla="val 1576"/>
                <a:gd name="f9" fmla="val 2080"/>
                <a:gd name="f10" fmla="val 946"/>
                <a:gd name="f11" fmla="val 2395"/>
                <a:gd name="f12" fmla="val 5136"/>
                <a:gd name="f13" fmla="val 5325"/>
                <a:gd name="f14" fmla="val 1166"/>
                <a:gd name="f15" fmla="val 977"/>
                <a:gd name="f16" fmla="val 316"/>
                <a:gd name="f17" fmla="val 158"/>
                <a:gd name="f18" fmla="*/ f0 1 5483"/>
                <a:gd name="f19" fmla="*/ f1 1 1324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5483"/>
                <a:gd name="f26" fmla="*/ f23 1 1324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483" h="1324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3" y="f14"/>
                    <a:pt x="f3" y="f15"/>
                  </a:cubicBezTo>
                  <a:lnTo>
                    <a:pt x="f3" y="f16"/>
                  </a:lnTo>
                  <a:cubicBezTo>
                    <a:pt x="f3" y="f17"/>
                    <a:pt x="f13" y="f5"/>
                    <a:pt x="f12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274383E4-B11B-185F-866C-D7E38107A05E}"/>
              </a:ext>
            </a:extLst>
          </p:cNvPr>
          <p:cNvGrpSpPr/>
          <p:nvPr/>
        </p:nvGrpSpPr>
        <p:grpSpPr>
          <a:xfrm>
            <a:off x="9993559" y="2304726"/>
            <a:ext cx="552078" cy="550624"/>
            <a:chOff x="9993559" y="2304726"/>
            <a:chExt cx="552078" cy="550624"/>
          </a:xfrm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6135CB22-9E3E-C2E3-FD93-FB2ACB18231C}"/>
                </a:ext>
              </a:extLst>
            </p:cNvPr>
            <p:cNvSpPr/>
            <p:nvPr/>
          </p:nvSpPr>
          <p:spPr>
            <a:xfrm>
              <a:off x="10026286" y="2304726"/>
              <a:ext cx="488134" cy="2285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35"/>
                <a:gd name="f4" fmla="val 4838"/>
                <a:gd name="f5" fmla="val 1040"/>
                <a:gd name="f6" fmla="val 473"/>
                <a:gd name="f7" fmla="val 1"/>
                <a:gd name="f8" fmla="val 1071"/>
                <a:gd name="f9" fmla="val 2458"/>
                <a:gd name="f10" fmla="val 2993"/>
                <a:gd name="f11" fmla="val 3466"/>
                <a:gd name="f12" fmla="val 2048"/>
                <a:gd name="f13" fmla="val 4505"/>
                <a:gd name="f14" fmla="val 4663"/>
                <a:gd name="f15" fmla="val 2143"/>
                <a:gd name="f16" fmla="val 4757"/>
                <a:gd name="f17" fmla="val 2269"/>
                <a:gd name="f18" fmla="val 4820"/>
                <a:gd name="f19" fmla="val 2300"/>
                <a:gd name="f20" fmla="val 4831"/>
                <a:gd name="f21" fmla="val 2339"/>
                <a:gd name="f22" fmla="val 2380"/>
                <a:gd name="f23" fmla="val 2461"/>
                <a:gd name="f24" fmla="val 2552"/>
                <a:gd name="f25" fmla="val 4810"/>
                <a:gd name="f26" fmla="val 2615"/>
                <a:gd name="f27" fmla="val 4726"/>
                <a:gd name="f28" fmla="val 3876"/>
                <a:gd name="f29" fmla="val 6365"/>
                <a:gd name="f30" fmla="val 7625"/>
                <a:gd name="f31" fmla="val 7688"/>
                <a:gd name="f32" fmla="val 7765"/>
                <a:gd name="f33" fmla="val 7846"/>
                <a:gd name="f34" fmla="val 7887"/>
                <a:gd name="f35" fmla="val 7929"/>
                <a:gd name="f36" fmla="val 7971"/>
                <a:gd name="f37" fmla="val 8097"/>
                <a:gd name="f38" fmla="val 4789"/>
                <a:gd name="f39" fmla="val 8160"/>
                <a:gd name="f40" fmla="val 4631"/>
                <a:gd name="f41" fmla="val 9231"/>
                <a:gd name="f42" fmla="val 9862"/>
                <a:gd name="f43" fmla="val 10334"/>
                <a:gd name="f44" fmla="val 536"/>
                <a:gd name="f45" fmla="val 9294"/>
                <a:gd name="f46" fmla="*/ f0 1 10335"/>
                <a:gd name="f47" fmla="*/ f1 1 4838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0335"/>
                <a:gd name="f54" fmla="*/ f51 1 4838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0335" h="4838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2" y="f14"/>
                    <a:pt x="f15" y="f16"/>
                    <a:pt x="f17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27"/>
                  </a:cubicBezTo>
                  <a:lnTo>
                    <a:pt x="f28" y="f11"/>
                  </a:lnTo>
                  <a:lnTo>
                    <a:pt x="f29" y="f11"/>
                  </a:lnTo>
                  <a:lnTo>
                    <a:pt x="f30" y="f27"/>
                  </a:lnTo>
                  <a:cubicBezTo>
                    <a:pt x="f31" y="f25"/>
                    <a:pt x="f32" y="f4"/>
                    <a:pt x="f33" y="f4"/>
                  </a:cubicBezTo>
                  <a:cubicBezTo>
                    <a:pt x="f34" y="f4"/>
                    <a:pt x="f35" y="f20"/>
                    <a:pt x="f36" y="f18"/>
                  </a:cubicBezTo>
                  <a:cubicBezTo>
                    <a:pt x="f37" y="f38"/>
                    <a:pt x="f39" y="f40"/>
                    <a:pt x="f39" y="f13"/>
                  </a:cubicBezTo>
                  <a:lnTo>
                    <a:pt x="f39" y="f11"/>
                  </a:lnTo>
                  <a:lnTo>
                    <a:pt x="f41" y="f11"/>
                  </a:lnTo>
                  <a:cubicBezTo>
                    <a:pt x="f42" y="f11"/>
                    <a:pt x="f43" y="f10"/>
                    <a:pt x="f43" y="f9"/>
                  </a:cubicBezTo>
                  <a:lnTo>
                    <a:pt x="f43" y="f8"/>
                  </a:lnTo>
                  <a:cubicBezTo>
                    <a:pt x="f43" y="f44"/>
                    <a:pt x="f42" y="f2"/>
                    <a:pt x="f4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CADF0D8C-DEC9-DB59-1E79-404CF6EB409A}"/>
                </a:ext>
              </a:extLst>
            </p:cNvPr>
            <p:cNvSpPr/>
            <p:nvPr/>
          </p:nvSpPr>
          <p:spPr>
            <a:xfrm>
              <a:off x="10059021" y="2565111"/>
              <a:ext cx="129506" cy="131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599"/>
                <a:gd name="f8" fmla="val 631"/>
                <a:gd name="f9" fmla="val 2143"/>
                <a:gd name="f10" fmla="val 2773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9" y="f10"/>
                    <a:pt x="f3" y="f9"/>
                    <a:pt x="f3" y="f5"/>
                  </a:cubicBezTo>
                  <a:cubicBezTo>
                    <a:pt x="f3" y="f8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2F7D957E-E5B2-7B97-3949-7BF8D2C6DAC5}"/>
                </a:ext>
              </a:extLst>
            </p:cNvPr>
            <p:cNvSpPr/>
            <p:nvPr/>
          </p:nvSpPr>
          <p:spPr>
            <a:xfrm>
              <a:off x="9993559" y="2727307"/>
              <a:ext cx="258967" cy="1280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11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378"/>
                <a:gd name="f16" fmla="val 5104"/>
                <a:gd name="f17" fmla="val 5325"/>
                <a:gd name="f18" fmla="val 5482"/>
                <a:gd name="f19" fmla="val 5262"/>
                <a:gd name="f20" fmla="val 977"/>
                <a:gd name="f21" fmla="val 4128"/>
                <a:gd name="f22" fmla="*/ f0 1 5483"/>
                <a:gd name="f23" fmla="*/ f1 1 2711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5483"/>
                <a:gd name="f30" fmla="*/ f27 1 2711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5483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20"/>
                    <a:pt x="f21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5344BDE9-D61E-B95E-E42B-092C576252A5}"/>
                </a:ext>
              </a:extLst>
            </p:cNvPr>
            <p:cNvSpPr/>
            <p:nvPr/>
          </p:nvSpPr>
          <p:spPr>
            <a:xfrm>
              <a:off x="10350678" y="2565111"/>
              <a:ext cx="129506" cy="131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631"/>
                <a:gd name="f8" fmla="val 2143"/>
                <a:gd name="f9" fmla="val 2773"/>
                <a:gd name="f10" fmla="val 2111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cubicBezTo>
                    <a:pt x="f10" y="f9"/>
                    <a:pt x="f3" y="f8"/>
                    <a:pt x="f3" y="f5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BB7EEA52-D008-D0E4-C1FF-4BBE9EBC92AC}"/>
                </a:ext>
              </a:extLst>
            </p:cNvPr>
            <p:cNvSpPr/>
            <p:nvPr/>
          </p:nvSpPr>
          <p:spPr>
            <a:xfrm>
              <a:off x="10285207" y="2727307"/>
              <a:ext cx="260430" cy="1280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2711"/>
                <a:gd name="f5" fmla="val 2773"/>
                <a:gd name="f6" fmla="val 1"/>
                <a:gd name="f7" fmla="val 1387"/>
                <a:gd name="f8" fmla="val 252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410"/>
                <a:gd name="f16" fmla="val 5167"/>
                <a:gd name="f17" fmla="val 5356"/>
                <a:gd name="f18" fmla="val 5293"/>
                <a:gd name="f19" fmla="val 977"/>
                <a:gd name="f20" fmla="val 4128"/>
                <a:gd name="f21" fmla="*/ f0 1 5514"/>
                <a:gd name="f22" fmla="*/ f1 1 271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514"/>
                <a:gd name="f29" fmla="*/ f26 1 271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514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cubicBezTo>
                    <a:pt x="f18" y="f1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5D5D247B-57D5-2128-7E46-0B4037BD0064}"/>
              </a:ext>
            </a:extLst>
          </p:cNvPr>
          <p:cNvGrpSpPr/>
          <p:nvPr/>
        </p:nvGrpSpPr>
        <p:grpSpPr>
          <a:xfrm>
            <a:off x="5913580" y="4644036"/>
            <a:ext cx="508854" cy="563069"/>
            <a:chOff x="5913580" y="4644036"/>
            <a:chExt cx="508854" cy="563069"/>
          </a:xfrm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00511FEA-3AE2-72B0-54A1-F4428FBCD15F}"/>
                </a:ext>
              </a:extLst>
            </p:cNvPr>
            <p:cNvSpPr/>
            <p:nvPr/>
          </p:nvSpPr>
          <p:spPr>
            <a:xfrm>
              <a:off x="5913580" y="4712342"/>
              <a:ext cx="240066" cy="4932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5"/>
                <a:gd name="f4" fmla="val 10240"/>
                <a:gd name="f5" fmla="val 662"/>
                <a:gd name="f6" fmla="val 284"/>
                <a:gd name="f7" fmla="val 1"/>
                <a:gd name="f8" fmla="val 315"/>
                <a:gd name="f9" fmla="val 4411"/>
                <a:gd name="f10" fmla="val 4632"/>
                <a:gd name="f11" fmla="val 64"/>
                <a:gd name="f12" fmla="val 4884"/>
                <a:gd name="f13" fmla="val 190"/>
                <a:gd name="f14" fmla="val 5073"/>
                <a:gd name="f15" fmla="val 1639"/>
                <a:gd name="f16" fmla="val 7467"/>
                <a:gd name="f17" fmla="val 1891"/>
                <a:gd name="f18" fmla="val 7877"/>
                <a:gd name="f19" fmla="val 2049"/>
                <a:gd name="f20" fmla="val 8097"/>
                <a:gd name="f21" fmla="val 8538"/>
                <a:gd name="f22" fmla="val 9861"/>
                <a:gd name="f23" fmla="val 10082"/>
                <a:gd name="f24" fmla="val 2206"/>
                <a:gd name="f25" fmla="val 10239"/>
                <a:gd name="f26" fmla="val 2395"/>
                <a:gd name="f27" fmla="val 5514"/>
                <a:gd name="f28" fmla="val 6364"/>
                <a:gd name="f29" fmla="val 5986"/>
                <a:gd name="f30" fmla="val 5357"/>
                <a:gd name="f31" fmla="val 5671"/>
                <a:gd name="f32" fmla="val 5168"/>
                <a:gd name="f33" fmla="val 5419"/>
                <a:gd name="f34" fmla="val 5167"/>
                <a:gd name="f35" fmla="val 5420"/>
                <a:gd name="f36" fmla="val 5165"/>
                <a:gd name="f37" fmla="val 5421"/>
                <a:gd name="f38" fmla="val 5163"/>
                <a:gd name="f39" fmla="val 5042"/>
                <a:gd name="f40" fmla="val 3214"/>
                <a:gd name="f41" fmla="val 3623"/>
                <a:gd name="f42" fmla="val 3183"/>
                <a:gd name="f43" fmla="val 3592"/>
                <a:gd name="f44" fmla="val 3041"/>
                <a:gd name="f45" fmla="val 3432"/>
                <a:gd name="f46" fmla="val 2828"/>
                <a:gd name="f47" fmla="val 3332"/>
                <a:gd name="f48" fmla="val 2613"/>
                <a:gd name="f49" fmla="val 2448"/>
                <a:gd name="f50" fmla="val 2280"/>
                <a:gd name="f51" fmla="val 3392"/>
                <a:gd name="f52" fmla="val 2143"/>
                <a:gd name="f53" fmla="val 3529"/>
                <a:gd name="f54" fmla="val 3812"/>
                <a:gd name="f55" fmla="val 1923"/>
                <a:gd name="f56" fmla="val 4285"/>
                <a:gd name="f57" fmla="val 2112"/>
                <a:gd name="f58" fmla="val 4442"/>
                <a:gd name="f59" fmla="val 3970"/>
                <a:gd name="f60" fmla="val 6301"/>
                <a:gd name="f61" fmla="val 4097"/>
                <a:gd name="f62" fmla="val 6427"/>
                <a:gd name="f63" fmla="val 6648"/>
                <a:gd name="f64" fmla="val 6774"/>
                <a:gd name="f65" fmla="val 3907"/>
                <a:gd name="f66" fmla="val 6821"/>
                <a:gd name="f67" fmla="val 3821"/>
                <a:gd name="f68" fmla="val 6845"/>
                <a:gd name="f69" fmla="val 3734"/>
                <a:gd name="f70" fmla="val 3648"/>
                <a:gd name="f71" fmla="val 3561"/>
                <a:gd name="f72" fmla="val 3498"/>
                <a:gd name="f73" fmla="val 4915"/>
                <a:gd name="f74" fmla="val 1450"/>
                <a:gd name="f75" fmla="val 4726"/>
                <a:gd name="f76" fmla="val 1324"/>
                <a:gd name="f77" fmla="val 4190"/>
                <a:gd name="f78" fmla="val 252"/>
                <a:gd name="f79" fmla="val 1009"/>
                <a:gd name="f80" fmla="*/ f0 1 5515"/>
                <a:gd name="f81" fmla="*/ f1 1 10240"/>
                <a:gd name="f82" fmla="val f2"/>
                <a:gd name="f83" fmla="val f3"/>
                <a:gd name="f84" fmla="val f4"/>
                <a:gd name="f85" fmla="+- f84 0 f82"/>
                <a:gd name="f86" fmla="+- f83 0 f82"/>
                <a:gd name="f87" fmla="*/ f86 1 5515"/>
                <a:gd name="f88" fmla="*/ f85 1 10240"/>
                <a:gd name="f89" fmla="*/ f82 1 f87"/>
                <a:gd name="f90" fmla="*/ f83 1 f87"/>
                <a:gd name="f91" fmla="*/ f82 1 f88"/>
                <a:gd name="f92" fmla="*/ f84 1 f88"/>
                <a:gd name="f93" fmla="*/ f89 f80 1"/>
                <a:gd name="f94" fmla="*/ f90 f80 1"/>
                <a:gd name="f95" fmla="*/ f92 f81 1"/>
                <a:gd name="f96" fmla="*/ f91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3" t="f96" r="f94" b="f95"/>
              <a:pathLst>
                <a:path w="5515" h="10240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lnTo>
                    <a:pt x="f7" y="f9"/>
                  </a:ln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24" y="f25"/>
                    <a:pt x="f26" y="f25"/>
                  </a:cubicBezTo>
                  <a:lnTo>
                    <a:pt x="f27" y="f25"/>
                  </a:lnTo>
                  <a:lnTo>
                    <a:pt x="f27" y="f28"/>
                  </a:lnTo>
                  <a:cubicBezTo>
                    <a:pt x="f27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7"/>
                  </a:cubicBezTo>
                  <a:cubicBezTo>
                    <a:pt x="f49" y="f47"/>
                    <a:pt x="f50" y="f51"/>
                    <a:pt x="f52" y="f53"/>
                  </a:cubicBezTo>
                  <a:cubicBezTo>
                    <a:pt x="f17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1" y="f63"/>
                    <a:pt x="f59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2" y="f64"/>
                  </a:cubicBezTo>
                  <a:lnTo>
                    <a:pt x="f15" y="f73"/>
                  </a:lnTo>
                  <a:cubicBezTo>
                    <a:pt x="f74" y="f75"/>
                    <a:pt x="f76" y="f58"/>
                    <a:pt x="f76" y="f77"/>
                  </a:cubicBezTo>
                  <a:lnTo>
                    <a:pt x="f76" y="f5"/>
                  </a:lnTo>
                  <a:cubicBezTo>
                    <a:pt x="f76" y="f78"/>
                    <a:pt x="f79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DD8291A2-1118-977E-FE41-3D5A2EB49456}"/>
                </a:ext>
              </a:extLst>
            </p:cNvPr>
            <p:cNvSpPr/>
            <p:nvPr/>
          </p:nvSpPr>
          <p:spPr>
            <a:xfrm>
              <a:off x="6183767" y="4712342"/>
              <a:ext cx="238667" cy="4947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0271"/>
                <a:gd name="f5" fmla="val 4758"/>
                <a:gd name="f6" fmla="val 4380"/>
                <a:gd name="f7" fmla="val 4096"/>
                <a:gd name="f8" fmla="val 315"/>
                <a:gd name="f9" fmla="val 662"/>
                <a:gd name="f10" fmla="val 4190"/>
                <a:gd name="f11" fmla="val 4474"/>
                <a:gd name="f12" fmla="val 3970"/>
                <a:gd name="f13" fmla="val 3781"/>
                <a:gd name="f14" fmla="val 4915"/>
                <a:gd name="f15" fmla="val 1922"/>
                <a:gd name="f16" fmla="val 6774"/>
                <a:gd name="f17" fmla="val 1875"/>
                <a:gd name="f18" fmla="val 6821"/>
                <a:gd name="f19" fmla="val 1788"/>
                <a:gd name="f20" fmla="val 6845"/>
                <a:gd name="f21" fmla="val 1698"/>
                <a:gd name="f22" fmla="val 1607"/>
                <a:gd name="f23" fmla="val 1513"/>
                <a:gd name="f24" fmla="val 1450"/>
                <a:gd name="f25" fmla="val 1355"/>
                <a:gd name="f26" fmla="val 6648"/>
                <a:gd name="f27" fmla="val 6427"/>
                <a:gd name="f28" fmla="val 6301"/>
                <a:gd name="f29" fmla="val 3308"/>
                <a:gd name="f30" fmla="val 4442"/>
                <a:gd name="f31" fmla="val 3497"/>
                <a:gd name="f32" fmla="val 4285"/>
                <a:gd name="f33" fmla="val 3560"/>
                <a:gd name="f34" fmla="val 3812"/>
                <a:gd name="f35" fmla="val 3277"/>
                <a:gd name="f36" fmla="val 3529"/>
                <a:gd name="f37" fmla="val 3140"/>
                <a:gd name="f38" fmla="val 3392"/>
                <a:gd name="f39" fmla="val 2972"/>
                <a:gd name="f40" fmla="val 3332"/>
                <a:gd name="f41" fmla="val 2807"/>
                <a:gd name="f42" fmla="val 2592"/>
                <a:gd name="f43" fmla="val 2379"/>
                <a:gd name="f44" fmla="val 3432"/>
                <a:gd name="f45" fmla="val 2237"/>
                <a:gd name="f46" fmla="val 3592"/>
                <a:gd name="f47" fmla="val 347"/>
                <a:gd name="f48" fmla="val 5419"/>
                <a:gd name="f49" fmla="val 5482"/>
                <a:gd name="f50" fmla="val 158"/>
                <a:gd name="f51" fmla="val 5671"/>
                <a:gd name="f52" fmla="val 6018"/>
                <a:gd name="f53" fmla="val 8129"/>
                <a:gd name="f54" fmla="val 8412"/>
                <a:gd name="f55" fmla="val 3088"/>
                <a:gd name="f56" fmla="val 3434"/>
                <a:gd name="f57" fmla="val 10113"/>
                <a:gd name="f58" fmla="val 9924"/>
                <a:gd name="f59" fmla="val 8570"/>
                <a:gd name="f60" fmla="val 3623"/>
                <a:gd name="f61" fmla="val 7908"/>
                <a:gd name="f62" fmla="val 7530"/>
                <a:gd name="f63" fmla="val 5293"/>
                <a:gd name="f64" fmla="val 5104"/>
                <a:gd name="f65" fmla="val 5388"/>
                <a:gd name="f66" fmla="val 4663"/>
                <a:gd name="f67" fmla="val 4411"/>
                <a:gd name="f68" fmla="val 5451"/>
                <a:gd name="f69" fmla="val 284"/>
                <a:gd name="f70" fmla="val 5136"/>
                <a:gd name="f71" fmla="*/ f0 1 5483"/>
                <a:gd name="f72" fmla="*/ f1 1 10271"/>
                <a:gd name="f73" fmla="val f2"/>
                <a:gd name="f74" fmla="val f3"/>
                <a:gd name="f75" fmla="val f4"/>
                <a:gd name="f76" fmla="+- f75 0 f73"/>
                <a:gd name="f77" fmla="+- f74 0 f73"/>
                <a:gd name="f78" fmla="*/ f77 1 5483"/>
                <a:gd name="f79" fmla="*/ f76 1 10271"/>
                <a:gd name="f80" fmla="*/ f73 1 f78"/>
                <a:gd name="f81" fmla="*/ f74 1 f78"/>
                <a:gd name="f82" fmla="*/ f73 1 f79"/>
                <a:gd name="f83" fmla="*/ f75 1 f79"/>
                <a:gd name="f84" fmla="*/ f80 f71 1"/>
                <a:gd name="f85" fmla="*/ f81 f71 1"/>
                <a:gd name="f86" fmla="*/ f83 f72 1"/>
                <a:gd name="f87" fmla="*/ f82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5483" h="10271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5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30"/>
                  </a:ln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46"/>
                  </a:cubicBezTo>
                  <a:cubicBezTo>
                    <a:pt x="f45" y="f46"/>
                    <a:pt x="f47" y="f48"/>
                    <a:pt x="f47" y="f49"/>
                  </a:cubicBezTo>
                  <a:cubicBezTo>
                    <a:pt x="f50" y="f51"/>
                    <a:pt x="f2" y="f52"/>
                    <a:pt x="f2" y="f27"/>
                  </a:cubicBezTo>
                  <a:lnTo>
                    <a:pt x="f2" y="f53"/>
                  </a:lnTo>
                  <a:lnTo>
                    <a:pt x="f2" y="f54"/>
                  </a:lnTo>
                  <a:lnTo>
                    <a:pt x="f2" y="f4"/>
                  </a:lnTo>
                  <a:lnTo>
                    <a:pt x="f55" y="f4"/>
                  </a:lnTo>
                  <a:cubicBezTo>
                    <a:pt x="f35" y="f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53"/>
                    <a:pt x="f60" y="f61"/>
                    <a:pt x="f34" y="f62"/>
                  </a:cubicBezTo>
                  <a:lnTo>
                    <a:pt x="f63" y="f64"/>
                  </a:lnTo>
                  <a:cubicBezTo>
                    <a:pt x="f65" y="f14"/>
                    <a:pt x="f49" y="f66"/>
                    <a:pt x="f49" y="f67"/>
                  </a:cubicBezTo>
                  <a:lnTo>
                    <a:pt x="f49" y="f9"/>
                  </a:lnTo>
                  <a:cubicBezTo>
                    <a:pt x="f68" y="f69"/>
                    <a:pt x="f7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58AF40BD-E73A-4B1E-F39C-34D94DDC19DB}"/>
                </a:ext>
              </a:extLst>
            </p:cNvPr>
            <p:cNvSpPr/>
            <p:nvPr/>
          </p:nvSpPr>
          <p:spPr>
            <a:xfrm>
              <a:off x="6286628" y="4774576"/>
              <a:ext cx="45271" cy="728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0"/>
                <a:gd name="f4" fmla="val 1513"/>
                <a:gd name="f5" fmla="val 504"/>
                <a:gd name="f6" fmla="val 252"/>
                <a:gd name="f7" fmla="val 32"/>
                <a:gd name="f8" fmla="val 284"/>
                <a:gd name="f9" fmla="val 567"/>
                <a:gd name="f10" fmla="val 1418"/>
                <a:gd name="f11" fmla="val 126"/>
                <a:gd name="f12" fmla="val 1386"/>
                <a:gd name="f13" fmla="val 1355"/>
                <a:gd name="f14" fmla="val 410"/>
                <a:gd name="f15" fmla="val 630"/>
                <a:gd name="f16" fmla="val 819"/>
                <a:gd name="f17" fmla="val 1512"/>
                <a:gd name="f18" fmla="val 788"/>
                <a:gd name="f19" fmla="*/ f0 1 1040"/>
                <a:gd name="f20" fmla="*/ f1 1 1513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40"/>
                <a:gd name="f27" fmla="*/ f24 1 1513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40" h="1513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6" y="f13"/>
                    <a:pt x="f14" y="f13"/>
                  </a:cubicBezTo>
                  <a:cubicBezTo>
                    <a:pt x="f15" y="f13"/>
                    <a:pt x="f16" y="f12"/>
                    <a:pt x="f3" y="f17"/>
                  </a:cubicBezTo>
                  <a:lnTo>
                    <a:pt x="f3" y="f5"/>
                  </a:lnTo>
                  <a:cubicBezTo>
                    <a:pt x="f3" y="f6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79EC5380-D1A0-C93D-FC5A-688820D0EA31}"/>
                </a:ext>
              </a:extLst>
            </p:cNvPr>
            <p:cNvSpPr/>
            <p:nvPr/>
          </p:nvSpPr>
          <p:spPr>
            <a:xfrm>
              <a:off x="6002725" y="4778617"/>
              <a:ext cx="43918" cy="703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09"/>
                <a:gd name="f4" fmla="val 1460"/>
                <a:gd name="f5" fmla="val 418"/>
                <a:gd name="f6" fmla="val 1"/>
                <a:gd name="f7" fmla="val 177"/>
                <a:gd name="f8" fmla="val 229"/>
                <a:gd name="f9" fmla="val 483"/>
                <a:gd name="f10" fmla="val 190"/>
                <a:gd name="f11" fmla="val 1334"/>
                <a:gd name="f12" fmla="val 379"/>
                <a:gd name="f13" fmla="val 1302"/>
                <a:gd name="f14" fmla="val 631"/>
                <a:gd name="f15" fmla="val 725"/>
                <a:gd name="f16" fmla="val 883"/>
                <a:gd name="f17" fmla="val 1365"/>
                <a:gd name="f18" fmla="val 515"/>
                <a:gd name="f19" fmla="val 231"/>
                <a:gd name="f20" fmla="val 788"/>
                <a:gd name="f21" fmla="val 11"/>
                <a:gd name="f22" fmla="val 505"/>
                <a:gd name="f23" fmla="val 475"/>
                <a:gd name="f24" fmla="val 4"/>
                <a:gd name="f25" fmla="val 446"/>
                <a:gd name="f26" fmla="*/ f0 1 1009"/>
                <a:gd name="f27" fmla="*/ f1 1 1460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1009"/>
                <a:gd name="f34" fmla="*/ f31 1 1460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009" h="146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cubicBezTo>
                    <a:pt x="f10" y="f11"/>
                    <a:pt x="f12" y="f13"/>
                    <a:pt x="f14" y="f13"/>
                  </a:cubicBezTo>
                  <a:cubicBezTo>
                    <a:pt x="f15" y="f13"/>
                    <a:pt x="f16" y="f11"/>
                    <a:pt x="f3" y="f17"/>
                  </a:cubicBezTo>
                  <a:lnTo>
                    <a:pt x="f3" y="f18"/>
                  </a:lnTo>
                  <a:cubicBezTo>
                    <a:pt x="f3" y="f19"/>
                    <a:pt x="f20" y="f21"/>
                    <a:pt x="f22" y="f21"/>
                  </a:cubicBezTo>
                  <a:cubicBezTo>
                    <a:pt x="f23" y="f24"/>
                    <a:pt x="f25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B90D7E57-6ADE-6A55-5FF3-A4F229219F25}"/>
                </a:ext>
              </a:extLst>
            </p:cNvPr>
            <p:cNvSpPr/>
            <p:nvPr/>
          </p:nvSpPr>
          <p:spPr>
            <a:xfrm>
              <a:off x="6106984" y="4644036"/>
              <a:ext cx="119310" cy="1320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42"/>
                <a:gd name="f5" fmla="val 1386"/>
                <a:gd name="f6" fmla="val 1"/>
                <a:gd name="f7" fmla="val 630"/>
                <a:gd name="f8" fmla="val 631"/>
                <a:gd name="f9" fmla="val 1387"/>
                <a:gd name="f10" fmla="val 2174"/>
                <a:gd name="f11" fmla="val 2111"/>
                <a:gd name="f12" fmla="*/ f0 1 2741"/>
                <a:gd name="f13" fmla="*/ f1 1 274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741"/>
                <a:gd name="f20" fmla="*/ f17 1 274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741" h="2742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1" y="f4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74AFF892-0472-9885-7D6E-2F59CBAAFA86}"/>
                </a:ext>
              </a:extLst>
            </p:cNvPr>
            <p:cNvSpPr/>
            <p:nvPr/>
          </p:nvSpPr>
          <p:spPr>
            <a:xfrm>
              <a:off x="6072685" y="4809451"/>
              <a:ext cx="187918" cy="1320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317"/>
                <a:gd name="f4" fmla="val 2742"/>
                <a:gd name="f5" fmla="val 2174"/>
                <a:gd name="f6" fmla="val 1"/>
                <a:gd name="f7" fmla="val 1292"/>
                <a:gd name="f8" fmla="val 505"/>
                <a:gd name="f9" fmla="val 379"/>
                <a:gd name="f10" fmla="val 1040"/>
                <a:gd name="f11" fmla="val 32"/>
                <a:gd name="f12" fmla="val 1103"/>
                <a:gd name="f13" fmla="val 946"/>
                <a:gd name="f14" fmla="val 1985"/>
                <a:gd name="f15" fmla="val 1450"/>
                <a:gd name="f16" fmla="val 2458"/>
                <a:gd name="f17" fmla="val 1702"/>
                <a:gd name="f18" fmla="val 2647"/>
                <a:gd name="f19" fmla="val 4254"/>
                <a:gd name="f20" fmla="val 1135"/>
                <a:gd name="f21" fmla="val 3813"/>
                <a:gd name="f22" fmla="val 410"/>
                <a:gd name="f23" fmla="val 3025"/>
                <a:gd name="f24" fmla="*/ f0 1 4317"/>
                <a:gd name="f25" fmla="*/ f1 1 2742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317"/>
                <a:gd name="f32" fmla="*/ f29 1 2742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317" h="274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4"/>
                  </a:lnTo>
                  <a:lnTo>
                    <a:pt x="f19" y="f20"/>
                  </a:lnTo>
                  <a:lnTo>
                    <a:pt x="f3" y="f10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B100C483-3920-20E7-3458-79186A679541}"/>
              </a:ext>
            </a:extLst>
          </p:cNvPr>
          <p:cNvGrpSpPr/>
          <p:nvPr/>
        </p:nvGrpSpPr>
        <p:grpSpPr>
          <a:xfrm>
            <a:off x="4974592" y="1314742"/>
            <a:ext cx="498081" cy="497104"/>
            <a:chOff x="4974592" y="1314742"/>
            <a:chExt cx="498081" cy="497104"/>
          </a:xfrm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9141B53E-E931-A8FD-E6A0-913508AE91FE}"/>
                </a:ext>
              </a:extLst>
            </p:cNvPr>
            <p:cNvSpPr/>
            <p:nvPr/>
          </p:nvSpPr>
          <p:spPr>
            <a:xfrm>
              <a:off x="5077974" y="1314742"/>
              <a:ext cx="175903" cy="581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1364"/>
                <a:gd name="f5" fmla="val 645"/>
                <a:gd name="f6" fmla="val 263"/>
                <a:gd name="f7" fmla="val 296"/>
                <a:gd name="f8" fmla="val 670"/>
                <a:gd name="f9" fmla="val 1016"/>
                <a:gd name="f10" fmla="val 1205"/>
                <a:gd name="f11" fmla="val 158"/>
                <a:gd name="f12" fmla="val 1363"/>
                <a:gd name="f13" fmla="val 347"/>
                <a:gd name="f14" fmla="val 3781"/>
                <a:gd name="f15" fmla="val 3970"/>
                <a:gd name="f16" fmla="val 4127"/>
                <a:gd name="f17" fmla="val 260"/>
                <a:gd name="f18" fmla="val 3812"/>
                <a:gd name="f19" fmla="val 8"/>
                <a:gd name="f20" fmla="val 3466"/>
                <a:gd name="f21" fmla="val 756"/>
                <a:gd name="f22" fmla="val 718"/>
                <a:gd name="f23" fmla="val 3"/>
                <a:gd name="f24" fmla="val 681"/>
                <a:gd name="f25" fmla="*/ f0 1 4128"/>
                <a:gd name="f26" fmla="*/ f1 1 1364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4128"/>
                <a:gd name="f33" fmla="*/ f30 1 1364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128" h="136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0"/>
                    <a:pt x="f16" y="f9"/>
                  </a:cubicBezTo>
                  <a:lnTo>
                    <a:pt x="f16" y="f8"/>
                  </a:lnTo>
                  <a:cubicBezTo>
                    <a:pt x="f16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23"/>
                    <a:pt x="f24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C72B4BD2-08E1-A7A9-0450-BE2CE1A6630F}"/>
                </a:ext>
              </a:extLst>
            </p:cNvPr>
            <p:cNvSpPr/>
            <p:nvPr/>
          </p:nvSpPr>
          <p:spPr>
            <a:xfrm>
              <a:off x="5063188" y="1574157"/>
              <a:ext cx="28209" cy="309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726"/>
                <a:gd name="f5" fmla="val 1"/>
                <a:gd name="f6" fmla="val 725"/>
                <a:gd name="f7" fmla="*/ f0 1 662"/>
                <a:gd name="f8" fmla="*/ f1 1 726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662"/>
                <a:gd name="f15" fmla="*/ f12 1 726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62" h="726">
                  <a:moveTo>
                    <a:pt x="f5" y="f5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98C75FD9-D2D3-0A96-24B7-BAD612B67A8A}"/>
                </a:ext>
              </a:extLst>
            </p:cNvPr>
            <p:cNvSpPr/>
            <p:nvPr/>
          </p:nvSpPr>
          <p:spPr>
            <a:xfrm>
              <a:off x="5063188" y="1458724"/>
              <a:ext cx="28209" cy="282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1"/>
                <a:gd name="f5" fmla="*/ f0 1 662"/>
                <a:gd name="f6" fmla="*/ f1 1 662"/>
                <a:gd name="f7" fmla="val f2"/>
                <a:gd name="f8" fmla="val f3"/>
                <a:gd name="f9" fmla="+- f8 0 f7"/>
                <a:gd name="f10" fmla="*/ f9 1 662"/>
                <a:gd name="f11" fmla="*/ f7 1 f10"/>
                <a:gd name="f12" fmla="*/ f8 1 f10"/>
                <a:gd name="f13" fmla="*/ f11 f5 1"/>
                <a:gd name="f14" fmla="*/ f12 f5 1"/>
                <a:gd name="f15" fmla="*/ f12 f6 1"/>
                <a:gd name="f16" fmla="*/ f11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662" h="662">
                  <a:moveTo>
                    <a:pt x="f4" y="f2"/>
                  </a:moveTo>
                  <a:lnTo>
                    <a:pt x="f4" y="f3"/>
                  </a:lnTo>
                  <a:lnTo>
                    <a:pt x="f3" y="f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53C82658-C9C6-FB30-8B6C-792759C02448}"/>
                </a:ext>
              </a:extLst>
            </p:cNvPr>
            <p:cNvSpPr/>
            <p:nvPr/>
          </p:nvSpPr>
          <p:spPr>
            <a:xfrm>
              <a:off x="5063188" y="1693642"/>
              <a:ext cx="28209" cy="282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663"/>
                <a:gd name="f5" fmla="val 1"/>
                <a:gd name="f6" fmla="*/ f0 1 662"/>
                <a:gd name="f7" fmla="*/ f1 1 663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62"/>
                <a:gd name="f14" fmla="*/ f11 1 663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62" h="663">
                  <a:moveTo>
                    <a:pt x="f5" y="f5"/>
                  </a:moveTo>
                  <a:lnTo>
                    <a:pt x="f5" y="f3"/>
                  </a:lnTo>
                  <a:lnTo>
                    <a:pt x="f3" y="f3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F84DFB1B-A55A-BAF6-BD9E-378B45D96691}"/>
                </a:ext>
              </a:extLst>
            </p:cNvPr>
            <p:cNvSpPr/>
            <p:nvPr/>
          </p:nvSpPr>
          <p:spPr>
            <a:xfrm>
              <a:off x="4974592" y="1343244"/>
              <a:ext cx="379924" cy="4686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16"/>
                <a:gd name="f4" fmla="val 10997"/>
                <a:gd name="f5" fmla="val 7183"/>
                <a:gd name="f6" fmla="val 2049"/>
                <a:gd name="f7" fmla="val 7404"/>
                <a:gd name="f8" fmla="val 7561"/>
                <a:gd name="f9" fmla="val 2206"/>
                <a:gd name="f10" fmla="val 2395"/>
                <a:gd name="f11" fmla="val 2584"/>
                <a:gd name="f12" fmla="val 2742"/>
                <a:gd name="f13" fmla="val 4474"/>
                <a:gd name="f14" fmla="val 4285"/>
                <a:gd name="f15" fmla="val 4127"/>
                <a:gd name="f16" fmla="val 3151"/>
                <a:gd name="f17" fmla="val 2017"/>
                <a:gd name="f18" fmla="val 3340"/>
                <a:gd name="f19" fmla="val 3497"/>
                <a:gd name="f20" fmla="val 2175"/>
                <a:gd name="f21" fmla="val 2364"/>
                <a:gd name="f22" fmla="val 3750"/>
                <a:gd name="f23" fmla="val 3939"/>
                <a:gd name="f24" fmla="val 4097"/>
                <a:gd name="f25" fmla="val 1764"/>
                <a:gd name="f26" fmla="val 1575"/>
                <a:gd name="f27" fmla="val 1418"/>
                <a:gd name="f28" fmla="val 5860"/>
                <a:gd name="f29" fmla="val 3372"/>
                <a:gd name="f30" fmla="val 6049"/>
                <a:gd name="f31" fmla="val 6207"/>
                <a:gd name="f32" fmla="val 3529"/>
                <a:gd name="f33" fmla="val 4758"/>
                <a:gd name="f34" fmla="val 4916"/>
                <a:gd name="f35" fmla="val 5105"/>
                <a:gd name="f36" fmla="val 5325"/>
                <a:gd name="f37" fmla="val 5483"/>
                <a:gd name="f38" fmla="val 6491"/>
                <a:gd name="f39" fmla="val 6680"/>
                <a:gd name="f40" fmla="val 6837"/>
                <a:gd name="f41" fmla="val 6144"/>
                <a:gd name="f42" fmla="val 6302"/>
                <a:gd name="f43" fmla="val 7562"/>
                <a:gd name="f44" fmla="val 7720"/>
                <a:gd name="f45" fmla="val 7909"/>
                <a:gd name="f46" fmla="val 8098"/>
                <a:gd name="f47" fmla="val 8255"/>
                <a:gd name="f48" fmla="val 7531"/>
                <a:gd name="f49" fmla="val 7657"/>
                <a:gd name="f50" fmla="val 7877"/>
                <a:gd name="f51" fmla="val 9232"/>
                <a:gd name="f52" fmla="val 9452"/>
                <a:gd name="f53" fmla="val 9610"/>
                <a:gd name="f54" fmla="val 8885"/>
                <a:gd name="f55" fmla="val 9043"/>
                <a:gd name="f56" fmla="val 1040"/>
                <a:gd name="f57" fmla="val 1"/>
                <a:gd name="f58" fmla="val 504"/>
                <a:gd name="f59" fmla="val 473"/>
                <a:gd name="f60" fmla="val 1009"/>
                <a:gd name="f61" fmla="val 9956"/>
                <a:gd name="f62" fmla="val 32"/>
                <a:gd name="f63" fmla="val 10524"/>
                <a:gd name="f64" fmla="val 10996"/>
                <a:gd name="f65" fmla="val 7908"/>
                <a:gd name="f66" fmla="val 8444"/>
                <a:gd name="f67" fmla="val 347"/>
                <a:gd name="f68" fmla="val 915"/>
                <a:gd name="f69" fmla="val 6711"/>
                <a:gd name="f70" fmla="val 1387"/>
                <a:gd name="f71" fmla="val 6175"/>
                <a:gd name="f72" fmla="val 2741"/>
                <a:gd name="f73" fmla="val 1733"/>
                <a:gd name="f74" fmla="*/ f0 1 8916"/>
                <a:gd name="f75" fmla="*/ f1 1 10997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8916"/>
                <a:gd name="f82" fmla="*/ f79 1 10997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8916" h="109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18" y="f24"/>
                    <a:pt x="f16" y="f24"/>
                  </a:cubicBezTo>
                  <a:lnTo>
                    <a:pt x="f25" y="f24"/>
                  </a:lnTo>
                  <a:cubicBezTo>
                    <a:pt x="f26" y="f24"/>
                    <a:pt x="f27" y="f23"/>
                    <a:pt x="f27" y="f22"/>
                  </a:cubicBezTo>
                  <a:lnTo>
                    <a:pt x="f27" y="f21"/>
                  </a:lnTo>
                  <a:cubicBezTo>
                    <a:pt x="f27" y="f20"/>
                    <a:pt x="f26" y="f17"/>
                    <a:pt x="f25" y="f17"/>
                  </a:cubicBezTo>
                  <a:close/>
                  <a:moveTo>
                    <a:pt x="f28" y="f29"/>
                  </a:moveTo>
                  <a:cubicBezTo>
                    <a:pt x="f30" y="f29"/>
                    <a:pt x="f31" y="f32"/>
                    <a:pt x="f31" y="f22"/>
                  </a:cubicBezTo>
                  <a:cubicBezTo>
                    <a:pt x="f31" y="f23"/>
                    <a:pt x="f30" y="f24"/>
                    <a:pt x="f28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2"/>
                  </a:cubicBezTo>
                  <a:cubicBezTo>
                    <a:pt x="f15" y="f32"/>
                    <a:pt x="f14" y="f29"/>
                    <a:pt x="f13" y="f29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34"/>
                    <a:pt x="f8" y="f35"/>
                  </a:cubicBezTo>
                  <a:cubicBezTo>
                    <a:pt x="f8" y="f36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36"/>
                    <a:pt x="f15" y="f35"/>
                  </a:cubicBezTo>
                  <a:cubicBezTo>
                    <a:pt x="f15" y="f34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8" y="f33"/>
                    <a:pt x="f19" y="f34"/>
                    <a:pt x="f19" y="f35"/>
                  </a:cubicBezTo>
                  <a:lnTo>
                    <a:pt x="f19" y="f38"/>
                  </a:lnTo>
                  <a:cubicBezTo>
                    <a:pt x="f19" y="f39"/>
                    <a:pt x="f18" y="f40"/>
                    <a:pt x="f16" y="f40"/>
                  </a:cubicBezTo>
                  <a:lnTo>
                    <a:pt x="f25" y="f40"/>
                  </a:lnTo>
                  <a:cubicBezTo>
                    <a:pt x="f26" y="f40"/>
                    <a:pt x="f27" y="f39"/>
                    <a:pt x="f27" y="f38"/>
                  </a:cubicBezTo>
                  <a:lnTo>
                    <a:pt x="f27" y="f35"/>
                  </a:lnTo>
                  <a:cubicBezTo>
                    <a:pt x="f27" y="f34"/>
                    <a:pt x="f26" y="f33"/>
                    <a:pt x="f25" y="f33"/>
                  </a:cubicBezTo>
                  <a:close/>
                  <a:moveTo>
                    <a:pt x="f28" y="f41"/>
                  </a:moveTo>
                  <a:cubicBezTo>
                    <a:pt x="f30" y="f41"/>
                    <a:pt x="f31" y="f42"/>
                    <a:pt x="f31" y="f38"/>
                  </a:cubicBezTo>
                  <a:cubicBezTo>
                    <a:pt x="f31" y="f39"/>
                    <a:pt x="f30" y="f40"/>
                    <a:pt x="f28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38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5" y="f43"/>
                  </a:moveTo>
                  <a:cubicBezTo>
                    <a:pt x="f7" y="f43"/>
                    <a:pt x="f8" y="f44"/>
                    <a:pt x="f8" y="f45"/>
                  </a:cubicBezTo>
                  <a:cubicBezTo>
                    <a:pt x="f8" y="f46"/>
                    <a:pt x="f7" y="f47"/>
                    <a:pt x="f5" y="f47"/>
                  </a:cubicBezTo>
                  <a:lnTo>
                    <a:pt x="f13" y="f47"/>
                  </a:lnTo>
                  <a:cubicBezTo>
                    <a:pt x="f14" y="f47"/>
                    <a:pt x="f15" y="f46"/>
                    <a:pt x="f15" y="f45"/>
                  </a:cubicBezTo>
                  <a:cubicBezTo>
                    <a:pt x="f15" y="f44"/>
                    <a:pt x="f14" y="f43"/>
                    <a:pt x="f13" y="f43"/>
                  </a:cubicBezTo>
                  <a:close/>
                  <a:moveTo>
                    <a:pt x="f16" y="f48"/>
                  </a:moveTo>
                  <a:cubicBezTo>
                    <a:pt x="f18" y="f48"/>
                    <a:pt x="f19" y="f49"/>
                    <a:pt x="f19" y="f50"/>
                  </a:cubicBezTo>
                  <a:lnTo>
                    <a:pt x="f19" y="f51"/>
                  </a:lnTo>
                  <a:cubicBezTo>
                    <a:pt x="f19" y="f52"/>
                    <a:pt x="f18" y="f53"/>
                    <a:pt x="f16" y="f53"/>
                  </a:cubicBezTo>
                  <a:lnTo>
                    <a:pt x="f25" y="f53"/>
                  </a:lnTo>
                  <a:cubicBezTo>
                    <a:pt x="f26" y="f53"/>
                    <a:pt x="f27" y="f52"/>
                    <a:pt x="f27" y="f51"/>
                  </a:cubicBezTo>
                  <a:lnTo>
                    <a:pt x="f27" y="f50"/>
                  </a:lnTo>
                  <a:cubicBezTo>
                    <a:pt x="f27" y="f49"/>
                    <a:pt x="f26" y="f48"/>
                    <a:pt x="f25" y="f48"/>
                  </a:cubicBezTo>
                  <a:close/>
                  <a:moveTo>
                    <a:pt x="f28" y="f54"/>
                  </a:moveTo>
                  <a:cubicBezTo>
                    <a:pt x="f30" y="f54"/>
                    <a:pt x="f31" y="f55"/>
                    <a:pt x="f31" y="f51"/>
                  </a:cubicBezTo>
                  <a:cubicBezTo>
                    <a:pt x="f31" y="f52"/>
                    <a:pt x="f30" y="f53"/>
                    <a:pt x="f28" y="f53"/>
                  </a:cubicBezTo>
                  <a:lnTo>
                    <a:pt x="f13" y="f53"/>
                  </a:lnTo>
                  <a:cubicBezTo>
                    <a:pt x="f14" y="f53"/>
                    <a:pt x="f15" y="f52"/>
                    <a:pt x="f15" y="f51"/>
                  </a:cubicBezTo>
                  <a:cubicBezTo>
                    <a:pt x="f15" y="f55"/>
                    <a:pt x="f14" y="f54"/>
                    <a:pt x="f13" y="f54"/>
                  </a:cubicBezTo>
                  <a:close/>
                  <a:moveTo>
                    <a:pt x="f56" y="f57"/>
                  </a:moveTo>
                  <a:cubicBezTo>
                    <a:pt x="f58" y="f57"/>
                    <a:pt x="f2" y="f59"/>
                    <a:pt x="f2" y="f60"/>
                  </a:cubicBezTo>
                  <a:lnTo>
                    <a:pt x="f2" y="f61"/>
                  </a:lnTo>
                  <a:cubicBezTo>
                    <a:pt x="f62" y="f63"/>
                    <a:pt x="f58" y="f64"/>
                    <a:pt x="f56" y="f64"/>
                  </a:cubicBezTo>
                  <a:lnTo>
                    <a:pt x="f65" y="f64"/>
                  </a:lnTo>
                  <a:cubicBezTo>
                    <a:pt x="f66" y="f64"/>
                    <a:pt x="f3" y="f63"/>
                    <a:pt x="f3" y="f61"/>
                  </a:cubicBezTo>
                  <a:lnTo>
                    <a:pt x="f3" y="f60"/>
                  </a:lnTo>
                  <a:cubicBezTo>
                    <a:pt x="f3" y="f59"/>
                    <a:pt x="f66" y="f57"/>
                    <a:pt x="f65" y="f57"/>
                  </a:cubicBezTo>
                  <a:lnTo>
                    <a:pt x="f5" y="f57"/>
                  </a:lnTo>
                  <a:lnTo>
                    <a:pt x="f5" y="f67"/>
                  </a:lnTo>
                  <a:cubicBezTo>
                    <a:pt x="f5" y="f68"/>
                    <a:pt x="f69" y="f70"/>
                    <a:pt x="f71" y="f70"/>
                  </a:cubicBezTo>
                  <a:lnTo>
                    <a:pt x="f72" y="f70"/>
                  </a:lnTo>
                  <a:cubicBezTo>
                    <a:pt x="f9" y="f70"/>
                    <a:pt x="f73" y="f68"/>
                    <a:pt x="f73" y="f67"/>
                  </a:cubicBezTo>
                  <a:lnTo>
                    <a:pt x="f73" y="f57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66CA7047-5DE7-ED21-980E-B613C6B29877}"/>
                </a:ext>
              </a:extLst>
            </p:cNvPr>
            <p:cNvSpPr/>
            <p:nvPr/>
          </p:nvSpPr>
          <p:spPr>
            <a:xfrm>
              <a:off x="5385367" y="1486887"/>
              <a:ext cx="87306" cy="1772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4160"/>
                <a:gd name="f5" fmla="val 1"/>
                <a:gd name="f6" fmla="*/ f0 1 2049"/>
                <a:gd name="f7" fmla="*/ f1 1 416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049"/>
                <a:gd name="f14" fmla="*/ f11 1 416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049" h="4160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8595E274-1BFC-8446-4716-7710C83A9EB0}"/>
                </a:ext>
              </a:extLst>
            </p:cNvPr>
            <p:cNvSpPr/>
            <p:nvPr/>
          </p:nvSpPr>
          <p:spPr>
            <a:xfrm>
              <a:off x="5385367" y="1371453"/>
              <a:ext cx="87306" cy="873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1009"/>
                <a:gd name="f5" fmla="val 1"/>
                <a:gd name="f6" fmla="val 473"/>
                <a:gd name="f7" fmla="val 1040"/>
                <a:gd name="f8" fmla="val 2048"/>
                <a:gd name="f9" fmla="val 1576"/>
                <a:gd name="f10" fmla="*/ f0 1 2049"/>
                <a:gd name="f11" fmla="*/ f1 1 2049"/>
                <a:gd name="f12" fmla="val f2"/>
                <a:gd name="f13" fmla="val f3"/>
                <a:gd name="f14" fmla="+- f13 0 f12"/>
                <a:gd name="f15" fmla="*/ f14 1 204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049" h="204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lnTo>
                    <a:pt x="f5" y="f8"/>
                  </a:lnTo>
                  <a:lnTo>
                    <a:pt x="f3" y="f8"/>
                  </a:lnTo>
                  <a:lnTo>
                    <a:pt x="f3" y="f7"/>
                  </a:lnTo>
                  <a:cubicBezTo>
                    <a:pt x="f3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6992B9B8-C1A1-FB0A-BF8D-45B3E9698303}"/>
                </a:ext>
              </a:extLst>
            </p:cNvPr>
            <p:cNvSpPr/>
            <p:nvPr/>
          </p:nvSpPr>
          <p:spPr>
            <a:xfrm>
              <a:off x="5388056" y="1693642"/>
              <a:ext cx="79260" cy="873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60"/>
                <a:gd name="f4" fmla="val 2049"/>
                <a:gd name="f5" fmla="val 1"/>
                <a:gd name="f6" fmla="val 599"/>
                <a:gd name="f7" fmla="val 1796"/>
                <a:gd name="f8" fmla="val 694"/>
                <a:gd name="f9" fmla="val 1985"/>
                <a:gd name="f10" fmla="val 788"/>
                <a:gd name="f11" fmla="val 2048"/>
                <a:gd name="f12" fmla="val 946"/>
                <a:gd name="f13" fmla="val 1103"/>
                <a:gd name="f14" fmla="val 1229"/>
                <a:gd name="f15" fmla="val 1261"/>
                <a:gd name="f16" fmla="*/ f0 1 1860"/>
                <a:gd name="f17" fmla="*/ f1 1 204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860"/>
                <a:gd name="f24" fmla="*/ f21 1 204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860" h="2049">
                  <a:moveTo>
                    <a:pt x="f5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055E43C0-3725-1427-22EF-DE901AAE8D52}"/>
              </a:ext>
            </a:extLst>
          </p:cNvPr>
          <p:cNvGrpSpPr/>
          <p:nvPr/>
        </p:nvGrpSpPr>
        <p:grpSpPr>
          <a:xfrm>
            <a:off x="10919517" y="3411178"/>
            <a:ext cx="604884" cy="605817"/>
            <a:chOff x="10919517" y="3411178"/>
            <a:chExt cx="604884" cy="605817"/>
          </a:xfrm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47E38BD3-988B-2E54-9E66-941E2B44CDCD}"/>
                </a:ext>
              </a:extLst>
            </p:cNvPr>
            <p:cNvSpPr/>
            <p:nvPr/>
          </p:nvSpPr>
          <p:spPr>
            <a:xfrm>
              <a:off x="11089541" y="3811676"/>
              <a:ext cx="16395" cy="261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6"/>
                <a:gd name="f4" fmla="val 505"/>
                <a:gd name="f5" fmla="val 158"/>
                <a:gd name="f6" fmla="val 1"/>
                <a:gd name="f7" fmla="val 315"/>
                <a:gd name="f8" fmla="*/ f0 1 316"/>
                <a:gd name="f9" fmla="*/ f1 1 505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316"/>
                <a:gd name="f16" fmla="*/ f13 1 505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16" h="505">
                  <a:moveTo>
                    <a:pt x="f5" y="f6"/>
                  </a:moveTo>
                  <a:lnTo>
                    <a:pt x="f2" y="f4"/>
                  </a:lnTo>
                  <a:lnTo>
                    <a:pt x="f7" y="f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BDA9D20C-37A3-4D9E-C365-760C3B214B7E}"/>
                </a:ext>
              </a:extLst>
            </p:cNvPr>
            <p:cNvSpPr/>
            <p:nvPr/>
          </p:nvSpPr>
          <p:spPr>
            <a:xfrm>
              <a:off x="10919517" y="3658048"/>
              <a:ext cx="356396" cy="3589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6918"/>
                <a:gd name="f5" fmla="val 3427"/>
                <a:gd name="f6" fmla="val 1449"/>
                <a:gd name="f7" fmla="val 3569"/>
                <a:gd name="f8" fmla="val 3718"/>
                <a:gd name="f9" fmla="val 1512"/>
                <a:gd name="f10" fmla="val 3781"/>
                <a:gd name="f11" fmla="val 1638"/>
                <a:gd name="f12" fmla="val 4317"/>
                <a:gd name="f13" fmla="val 3466"/>
                <a:gd name="f14" fmla="val 4474"/>
                <a:gd name="f15" fmla="val 4695"/>
                <a:gd name="f16" fmla="val 4852"/>
                <a:gd name="f17" fmla="val 3623"/>
                <a:gd name="f18" fmla="val 3812"/>
                <a:gd name="f19" fmla="val 3970"/>
                <a:gd name="f20" fmla="val 4726"/>
                <a:gd name="f21" fmla="val 4127"/>
                <a:gd name="f22" fmla="val 4537"/>
                <a:gd name="f23" fmla="val 4789"/>
                <a:gd name="f24" fmla="val 5072"/>
                <a:gd name="f25" fmla="val 5262"/>
                <a:gd name="f26" fmla="val 4758"/>
                <a:gd name="f27" fmla="val 5419"/>
                <a:gd name="f28" fmla="val 4569"/>
                <a:gd name="f29" fmla="val 5514"/>
                <a:gd name="f30" fmla="val 4545"/>
                <a:gd name="f31" fmla="val 5518"/>
                <a:gd name="f32" fmla="val 4521"/>
                <a:gd name="f33" fmla="val 5520"/>
                <a:gd name="f34" fmla="val 4498"/>
                <a:gd name="f35" fmla="val 4341"/>
                <a:gd name="f36" fmla="val 4210"/>
                <a:gd name="f37" fmla="val 5427"/>
                <a:gd name="f38" fmla="val 4128"/>
                <a:gd name="f39" fmla="val 3057"/>
                <a:gd name="f40" fmla="val 2710"/>
                <a:gd name="f41" fmla="val 2683"/>
                <a:gd name="f42" fmla="val 2535"/>
                <a:gd name="f43" fmla="val 2351"/>
                <a:gd name="f44" fmla="val 2325"/>
                <a:gd name="f45" fmla="val 2297"/>
                <a:gd name="f46" fmla="val 2269"/>
                <a:gd name="f47" fmla="val 2080"/>
                <a:gd name="f48" fmla="val 5451"/>
                <a:gd name="f49" fmla="val 2017"/>
                <a:gd name="f50" fmla="val 2049"/>
                <a:gd name="f51" fmla="val 2332"/>
                <a:gd name="f52" fmla="val 2175"/>
                <a:gd name="f53" fmla="val 4096"/>
                <a:gd name="f54" fmla="val 2206"/>
                <a:gd name="f55" fmla="val 2395"/>
                <a:gd name="f56" fmla="val 2553"/>
                <a:gd name="f57" fmla="val 3120"/>
                <a:gd name="f58" fmla="val 3151"/>
                <a:gd name="f59" fmla="val 3285"/>
                <a:gd name="f60" fmla="val 3435"/>
                <a:gd name="f61" fmla="val 1544"/>
                <a:gd name="f62" fmla="val 1"/>
                <a:gd name="f63" fmla="val 3434"/>
                <a:gd name="f64" fmla="val 5356"/>
                <a:gd name="f65" fmla="val 6900"/>
                <a:gd name="f66" fmla="val 4065"/>
                <a:gd name="f67" fmla="val 4632"/>
                <a:gd name="f68" fmla="val 6742"/>
                <a:gd name="f69" fmla="val 5168"/>
                <a:gd name="f70" fmla="val 6427"/>
                <a:gd name="f71" fmla="val 6365"/>
                <a:gd name="f72" fmla="val 6407"/>
                <a:gd name="f73" fmla="val 6910"/>
                <a:gd name="f74" fmla="val 6449"/>
                <a:gd name="f75" fmla="val 6917"/>
                <a:gd name="f76" fmla="val 6491"/>
                <a:gd name="f77" fmla="val 6575"/>
                <a:gd name="f78" fmla="val 6659"/>
                <a:gd name="f79" fmla="val 6889"/>
                <a:gd name="f80" fmla="val 6743"/>
                <a:gd name="f81" fmla="val 6805"/>
                <a:gd name="f82" fmla="val 6806"/>
                <a:gd name="f83" fmla="val 6869"/>
                <a:gd name="f84" fmla="val 6616"/>
                <a:gd name="f85" fmla="val 6459"/>
                <a:gd name="f86" fmla="val 5009"/>
                <a:gd name="f87" fmla="val 4001"/>
                <a:gd name="f88" fmla="val 3119"/>
                <a:gd name="f89" fmla="val 6774"/>
                <a:gd name="f90" fmla="val 2804"/>
                <a:gd name="f91" fmla="val 6711"/>
                <a:gd name="f92" fmla="val 2489"/>
                <a:gd name="f93" fmla="val 6617"/>
                <a:gd name="f94" fmla="val 2426"/>
                <a:gd name="f95" fmla="val 6428"/>
                <a:gd name="f96" fmla="val 2363"/>
                <a:gd name="f97" fmla="val 5389"/>
                <a:gd name="f98" fmla="val 2755"/>
                <a:gd name="f99" fmla="val 5256"/>
                <a:gd name="f100" fmla="val 2780"/>
                <a:gd name="f101" fmla="val 5125"/>
                <a:gd name="f102" fmla="val 4892"/>
                <a:gd name="f103" fmla="val 4667"/>
                <a:gd name="f104" fmla="val 2702"/>
                <a:gd name="f105" fmla="val 4506"/>
                <a:gd name="f106" fmla="val 2521"/>
                <a:gd name="f107" fmla="val 4222"/>
                <a:gd name="f108" fmla="val 1891"/>
                <a:gd name="f109" fmla="val 4159"/>
                <a:gd name="f110" fmla="val 1481"/>
                <a:gd name="f111" fmla="val 4443"/>
                <a:gd name="f112" fmla="val 221"/>
                <a:gd name="f113" fmla="val 189"/>
                <a:gd name="f114" fmla="val 4411"/>
                <a:gd name="f115" fmla="val 158"/>
                <a:gd name="f116" fmla="val 63"/>
                <a:gd name="f117" fmla="*/ f0 1 6868"/>
                <a:gd name="f118" fmla="*/ f1 1 6918"/>
                <a:gd name="f119" fmla="val f2"/>
                <a:gd name="f120" fmla="val f3"/>
                <a:gd name="f121" fmla="val f4"/>
                <a:gd name="f122" fmla="+- f121 0 f119"/>
                <a:gd name="f123" fmla="+- f120 0 f119"/>
                <a:gd name="f124" fmla="*/ f123 1 6868"/>
                <a:gd name="f125" fmla="*/ f122 1 6918"/>
                <a:gd name="f126" fmla="*/ f119 1 f124"/>
                <a:gd name="f127" fmla="*/ f120 1 f124"/>
                <a:gd name="f128" fmla="*/ f119 1 f125"/>
                <a:gd name="f129" fmla="*/ f121 1 f125"/>
                <a:gd name="f130" fmla="*/ f126 f117 1"/>
                <a:gd name="f131" fmla="*/ f127 f117 1"/>
                <a:gd name="f132" fmla="*/ f129 f118 1"/>
                <a:gd name="f133" fmla="*/ f128 f1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0" t="f133" r="f131" b="f132"/>
              <a:pathLst>
                <a:path w="6868" h="691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3"/>
                  </a:lnTo>
                  <a:cubicBezTo>
                    <a:pt x="f15" y="f13"/>
                    <a:pt x="f16" y="f17"/>
                    <a:pt x="f16" y="f18"/>
                  </a:cubicBezTo>
                  <a:cubicBezTo>
                    <a:pt x="f16" y="f19"/>
                    <a:pt x="f20" y="f21"/>
                    <a:pt x="f22" y="f21"/>
                  </a:cubicBezTo>
                  <a:lnTo>
                    <a:pt x="f23" y="f24"/>
                  </a:lnTo>
                  <a:cubicBezTo>
                    <a:pt x="f16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7"/>
                    <a:pt x="f38" y="f25"/>
                  </a:cubicBezTo>
                  <a:lnTo>
                    <a:pt x="f10" y="f21"/>
                  </a:lnTo>
                  <a:lnTo>
                    <a:pt x="f39" y="f21"/>
                  </a:lnTo>
                  <a:lnTo>
                    <a:pt x="f40" y="f25"/>
                  </a:lnTo>
                  <a:cubicBezTo>
                    <a:pt x="f41" y="f37"/>
                    <a:pt x="f42" y="f33"/>
                    <a:pt x="f43" y="f33"/>
                  </a:cubicBezTo>
                  <a:cubicBezTo>
                    <a:pt x="f44" y="f33"/>
                    <a:pt x="f45" y="f31"/>
                    <a:pt x="f46" y="f29"/>
                  </a:cubicBezTo>
                  <a:cubicBezTo>
                    <a:pt x="f47" y="f48"/>
                    <a:pt x="f49" y="f25"/>
                    <a:pt x="f50" y="f24"/>
                  </a:cubicBezTo>
                  <a:lnTo>
                    <a:pt x="f51" y="f21"/>
                  </a:lnTo>
                  <a:cubicBezTo>
                    <a:pt x="f52" y="f53"/>
                    <a:pt x="f49" y="f19"/>
                    <a:pt x="f49" y="f18"/>
                  </a:cubicBezTo>
                  <a:cubicBezTo>
                    <a:pt x="f50" y="f17"/>
                    <a:pt x="f54" y="f13"/>
                    <a:pt x="f55" y="f13"/>
                  </a:cubicBezTo>
                  <a:lnTo>
                    <a:pt x="f56" y="f13"/>
                  </a:lnTo>
                  <a:lnTo>
                    <a:pt x="f57" y="f11"/>
                  </a:lnTo>
                  <a:cubicBezTo>
                    <a:pt x="f58" y="f9"/>
                    <a:pt x="f59" y="f6"/>
                    <a:pt x="f5" y="f6"/>
                  </a:cubicBezTo>
                  <a:close/>
                  <a:moveTo>
                    <a:pt x="f60" y="f2"/>
                  </a:moveTo>
                  <a:cubicBezTo>
                    <a:pt x="f61" y="f2"/>
                    <a:pt x="f62" y="f61"/>
                    <a:pt x="f62" y="f63"/>
                  </a:cubicBezTo>
                  <a:cubicBezTo>
                    <a:pt x="f62" y="f64"/>
                    <a:pt x="f61" y="f65"/>
                    <a:pt x="f60" y="f65"/>
                  </a:cubicBezTo>
                  <a:cubicBezTo>
                    <a:pt x="f66" y="f65"/>
                    <a:pt x="f67" y="f68"/>
                    <a:pt x="f69" y="f70"/>
                  </a:cubicBezTo>
                  <a:lnTo>
                    <a:pt x="f71" y="f65"/>
                  </a:ln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81"/>
                  </a:cubicBezTo>
                  <a:cubicBezTo>
                    <a:pt x="f82" y="f68"/>
                    <a:pt x="f83" y="f84"/>
                    <a:pt x="f83" y="f85"/>
                  </a:cubicBezTo>
                  <a:lnTo>
                    <a:pt x="f76" y="f86"/>
                  </a:lnTo>
                  <a:cubicBezTo>
                    <a:pt x="f80" y="f22"/>
                    <a:pt x="f83" y="f87"/>
                    <a:pt x="f83" y="f13"/>
                  </a:cubicBezTo>
                  <a:cubicBezTo>
                    <a:pt x="f83" y="f88"/>
                    <a:pt x="f89" y="f90"/>
                    <a:pt x="f91" y="f92"/>
                  </a:cubicBezTo>
                  <a:cubicBezTo>
                    <a:pt x="f93" y="f94"/>
                    <a:pt x="f76" y="f55"/>
                    <a:pt x="f95" y="f96"/>
                  </a:cubicBezTo>
                  <a:lnTo>
                    <a:pt x="f29" y="f40"/>
                  </a:lnTo>
                  <a:cubicBezTo>
                    <a:pt x="f97" y="f98"/>
                    <a:pt x="f99" y="f100"/>
                    <a:pt x="f101" y="f100"/>
                  </a:cubicBezTo>
                  <a:cubicBezTo>
                    <a:pt x="f102" y="f100"/>
                    <a:pt x="f103" y="f104"/>
                    <a:pt x="f105" y="f106"/>
                  </a:cubicBezTo>
                  <a:cubicBezTo>
                    <a:pt x="f107" y="f46"/>
                    <a:pt x="f53" y="f108"/>
                    <a:pt x="f109" y="f110"/>
                  </a:cubicBezTo>
                  <a:lnTo>
                    <a:pt x="f111" y="f112"/>
                  </a:lnTo>
                  <a:cubicBezTo>
                    <a:pt x="f111" y="f113"/>
                    <a:pt x="f111" y="f113"/>
                    <a:pt x="f114" y="f115"/>
                  </a:cubicBezTo>
                  <a:cubicBezTo>
                    <a:pt x="f53" y="f116"/>
                    <a:pt x="f10" y="f2"/>
                    <a:pt x="f60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3D3ACD92-5CC5-DF81-7A97-87DF004CD5BC}"/>
                </a:ext>
              </a:extLst>
            </p:cNvPr>
            <p:cNvSpPr/>
            <p:nvPr/>
          </p:nvSpPr>
          <p:spPr>
            <a:xfrm>
              <a:off x="11329827" y="3553394"/>
              <a:ext cx="32735" cy="540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"/>
                <a:gd name="f4" fmla="val 1041"/>
                <a:gd name="f5" fmla="val 1"/>
                <a:gd name="f6" fmla="val 32"/>
                <a:gd name="f7" fmla="val 410"/>
                <a:gd name="f8" fmla="val 126"/>
                <a:gd name="f9" fmla="val 694"/>
                <a:gd name="f10" fmla="val 315"/>
                <a:gd name="f11" fmla="val 473"/>
                <a:gd name="f12" fmla="val 599"/>
                <a:gd name="f13" fmla="val 347"/>
                <a:gd name="f14" fmla="*/ f0 1 631"/>
                <a:gd name="f15" fmla="*/ f1 1 1041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631"/>
                <a:gd name="f22" fmla="*/ f19 1 1041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631" h="1041">
                  <a:moveTo>
                    <a:pt x="f2" y="f5"/>
                  </a:moveTo>
                  <a:cubicBezTo>
                    <a:pt x="f6" y="f7"/>
                    <a:pt x="f8" y="f9"/>
                    <a:pt x="f10" y="f4"/>
                  </a:cubicBezTo>
                  <a:cubicBezTo>
                    <a:pt x="f11" y="f9"/>
                    <a:pt x="f12" y="f13"/>
                    <a:pt x="f3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B38C8976-6654-74B3-8007-77B3D3BDD448}"/>
                </a:ext>
              </a:extLst>
            </p:cNvPr>
            <p:cNvSpPr/>
            <p:nvPr/>
          </p:nvSpPr>
          <p:spPr>
            <a:xfrm>
              <a:off x="11166341" y="3411178"/>
              <a:ext cx="358060" cy="3578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01"/>
                <a:gd name="f4" fmla="val 6896"/>
                <a:gd name="f5" fmla="val 3435"/>
                <a:gd name="f6" fmla="val 1356"/>
                <a:gd name="f7" fmla="val 3624"/>
                <a:gd name="f8" fmla="val 3782"/>
                <a:gd name="f9" fmla="val 1513"/>
                <a:gd name="f10" fmla="val 1734"/>
                <a:gd name="f11" fmla="val 2080"/>
                <a:gd name="f12" fmla="val 4821"/>
                <a:gd name="f13" fmla="val 5010"/>
                <a:gd name="f14" fmla="val 5168"/>
                <a:gd name="f15" fmla="val 2238"/>
                <a:gd name="f16" fmla="val 2427"/>
                <a:gd name="f17" fmla="val 2616"/>
                <a:gd name="f18" fmla="val 2742"/>
                <a:gd name="f19" fmla="val 4412"/>
                <a:gd name="f20" fmla="val 4380"/>
                <a:gd name="f21" fmla="val 3341"/>
                <a:gd name="f22" fmla="val 4191"/>
                <a:gd name="f23" fmla="val 3876"/>
                <a:gd name="f24" fmla="val 3908"/>
                <a:gd name="f25" fmla="val 4443"/>
                <a:gd name="f26" fmla="val 4475"/>
                <a:gd name="f27" fmla="val 3939"/>
                <a:gd name="f28" fmla="val 4506"/>
                <a:gd name="f29" fmla="val 4349"/>
                <a:gd name="f30" fmla="val 4916"/>
                <a:gd name="f31" fmla="val 5042"/>
                <a:gd name="f32" fmla="val 5262"/>
                <a:gd name="f33" fmla="val 5388"/>
                <a:gd name="f34" fmla="val 4286"/>
                <a:gd name="f35" fmla="val 5451"/>
                <a:gd name="f36" fmla="val 5483"/>
                <a:gd name="f37" fmla="val 4101"/>
                <a:gd name="f38" fmla="val 4010"/>
                <a:gd name="f39" fmla="val 3923"/>
                <a:gd name="f40" fmla="val 3466"/>
                <a:gd name="f41" fmla="val 4979"/>
                <a:gd name="f42" fmla="val 4947"/>
                <a:gd name="f43" fmla="val 3403"/>
                <a:gd name="f44" fmla="val 2994"/>
                <a:gd name="f45" fmla="val 2931"/>
                <a:gd name="f46" fmla="val 2844"/>
                <a:gd name="f47" fmla="val 2758"/>
                <a:gd name="f48" fmla="val 2671"/>
                <a:gd name="f49" fmla="val 2584"/>
                <a:gd name="f50" fmla="val 2521"/>
                <a:gd name="f51" fmla="val 2395"/>
                <a:gd name="f52" fmla="val 2962"/>
                <a:gd name="f53" fmla="val 2679"/>
                <a:gd name="f54" fmla="val 2490"/>
                <a:gd name="f55" fmla="val 2458"/>
                <a:gd name="f56" fmla="val 2049"/>
                <a:gd name="f57" fmla="val 1860"/>
                <a:gd name="f58" fmla="val 1702"/>
                <a:gd name="f59" fmla="val 2206"/>
                <a:gd name="f60" fmla="val 3088"/>
                <a:gd name="f61" fmla="val 3246"/>
                <a:gd name="f62" fmla="val 1"/>
                <a:gd name="f63" fmla="val 1576"/>
                <a:gd name="f64" fmla="val 32"/>
                <a:gd name="f65" fmla="val 3467"/>
                <a:gd name="f66" fmla="val 3971"/>
                <a:gd name="f67" fmla="val 158"/>
                <a:gd name="f68" fmla="val 411"/>
                <a:gd name="f69" fmla="val 6459"/>
                <a:gd name="f70" fmla="val 6554"/>
                <a:gd name="f71" fmla="val 6680"/>
                <a:gd name="f72" fmla="val 6806"/>
                <a:gd name="f73" fmla="val 225"/>
                <a:gd name="f74" fmla="val 6851"/>
                <a:gd name="f75" fmla="val 324"/>
                <a:gd name="f76" fmla="val 6895"/>
                <a:gd name="f77" fmla="val 420"/>
                <a:gd name="f78" fmla="val 460"/>
                <a:gd name="f79" fmla="val 500"/>
                <a:gd name="f80" fmla="val 6887"/>
                <a:gd name="f81" fmla="val 537"/>
                <a:gd name="f82" fmla="val 6869"/>
                <a:gd name="f83" fmla="val 6396"/>
                <a:gd name="f84" fmla="val 2269"/>
                <a:gd name="f85" fmla="val 6712"/>
                <a:gd name="f86" fmla="val 2899"/>
                <a:gd name="f87" fmla="val 5357"/>
                <a:gd name="f88" fmla="val 5325"/>
                <a:gd name="f89" fmla="*/ f0 1 6901"/>
                <a:gd name="f90" fmla="*/ f1 1 6896"/>
                <a:gd name="f91" fmla="val f2"/>
                <a:gd name="f92" fmla="val f3"/>
                <a:gd name="f93" fmla="val f4"/>
                <a:gd name="f94" fmla="+- f93 0 f91"/>
                <a:gd name="f95" fmla="+- f92 0 f91"/>
                <a:gd name="f96" fmla="*/ f95 1 6901"/>
                <a:gd name="f97" fmla="*/ f94 1 6896"/>
                <a:gd name="f98" fmla="*/ f91 1 f96"/>
                <a:gd name="f99" fmla="*/ f92 1 f96"/>
                <a:gd name="f100" fmla="*/ f91 1 f97"/>
                <a:gd name="f101" fmla="*/ f93 1 f97"/>
                <a:gd name="f102" fmla="*/ f98 f89 1"/>
                <a:gd name="f103" fmla="*/ f99 f89 1"/>
                <a:gd name="f104" fmla="*/ f101 f90 1"/>
                <a:gd name="f105" fmla="*/ f100 f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2" t="f105" r="f103" b="f104"/>
              <a:pathLst>
                <a:path w="6901" h="689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9" y="f18"/>
                  </a:lnTo>
                  <a:cubicBezTo>
                    <a:pt x="f20" y="f21"/>
                    <a:pt x="f22" y="f23"/>
                    <a:pt x="f23" y="f19"/>
                  </a:cubicBezTo>
                  <a:cubicBezTo>
                    <a:pt x="f24" y="f25"/>
                    <a:pt x="f24" y="f26"/>
                    <a:pt x="f27" y="f28"/>
                  </a:cubicBezTo>
                  <a:lnTo>
                    <a:pt x="f29" y="f30"/>
                  </a:lnTo>
                  <a:cubicBezTo>
                    <a:pt x="f25" y="f31"/>
                    <a:pt x="f25" y="f32"/>
                    <a:pt x="f29" y="f33"/>
                  </a:cubicBezTo>
                  <a:cubicBezTo>
                    <a:pt x="f34" y="f35"/>
                    <a:pt x="f22" y="f36"/>
                    <a:pt x="f37" y="f36"/>
                  </a:cubicBezTo>
                  <a:cubicBezTo>
                    <a:pt x="f38" y="f36"/>
                    <a:pt x="f39" y="f35"/>
                    <a:pt x="f23" y="f33"/>
                  </a:cubicBezTo>
                  <a:lnTo>
                    <a:pt x="f40" y="f41"/>
                  </a:lnTo>
                  <a:lnTo>
                    <a:pt x="f5" y="f42"/>
                  </a:lnTo>
                  <a:lnTo>
                    <a:pt x="f43" y="f41"/>
                  </a:lnTo>
                  <a:lnTo>
                    <a:pt x="f44" y="f33"/>
                  </a:lnTo>
                  <a:cubicBezTo>
                    <a:pt x="f45" y="f35"/>
                    <a:pt x="f46" y="f36"/>
                    <a:pt x="f47" y="f36"/>
                  </a:cubicBezTo>
                  <a:cubicBezTo>
                    <a:pt x="f48" y="f36"/>
                    <a:pt x="f49" y="f35"/>
                    <a:pt x="f50" y="f33"/>
                  </a:cubicBezTo>
                  <a:cubicBezTo>
                    <a:pt x="f51" y="f32"/>
                    <a:pt x="f51" y="f31"/>
                    <a:pt x="f50" y="f30"/>
                  </a:cubicBezTo>
                  <a:lnTo>
                    <a:pt x="f45" y="f28"/>
                  </a:lnTo>
                  <a:cubicBezTo>
                    <a:pt x="f52" y="f26"/>
                    <a:pt x="f52" y="f25"/>
                    <a:pt x="f44" y="f19"/>
                  </a:cubicBezTo>
                  <a:cubicBezTo>
                    <a:pt x="f53" y="f27"/>
                    <a:pt x="f54" y="f21"/>
                    <a:pt x="f55" y="f18"/>
                  </a:cubicBezTo>
                  <a:lnTo>
                    <a:pt x="f56" y="f18"/>
                  </a:lnTo>
                  <a:cubicBezTo>
                    <a:pt x="f57" y="f18"/>
                    <a:pt x="f58" y="f49"/>
                    <a:pt x="f58" y="f51"/>
                  </a:cubicBezTo>
                  <a:cubicBezTo>
                    <a:pt x="f58" y="f59"/>
                    <a:pt x="f57" y="f56"/>
                    <a:pt x="f56" y="f56"/>
                  </a:cubicBezTo>
                  <a:lnTo>
                    <a:pt x="f60" y="f56"/>
                  </a:lnTo>
                  <a:lnTo>
                    <a:pt x="f60" y="f10"/>
                  </a:lnTo>
                  <a:cubicBezTo>
                    <a:pt x="f60" y="f9"/>
                    <a:pt x="f61" y="f6"/>
                    <a:pt x="f5" y="f6"/>
                  </a:cubicBezTo>
                  <a:close/>
                  <a:moveTo>
                    <a:pt x="f40" y="f62"/>
                  </a:moveTo>
                  <a:cubicBezTo>
                    <a:pt x="f63" y="f62"/>
                    <a:pt x="f64" y="f63"/>
                    <a:pt x="f64" y="f65"/>
                  </a:cubicBezTo>
                  <a:cubicBezTo>
                    <a:pt x="f64" y="f66"/>
                    <a:pt x="f67" y="f28"/>
                    <a:pt x="f68" y="f41"/>
                  </a:cubicBezTo>
                  <a:lnTo>
                    <a:pt x="f64" y="f69"/>
                  </a:lnTo>
                  <a:cubicBezTo>
                    <a:pt x="f62" y="f70"/>
                    <a:pt x="f64" y="f71"/>
                    <a:pt x="f67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10" y="f83"/>
                  </a:lnTo>
                  <a:cubicBezTo>
                    <a:pt x="f84" y="f85"/>
                    <a:pt x="f86" y="f82"/>
                    <a:pt x="f40" y="f82"/>
                  </a:cubicBezTo>
                  <a:cubicBezTo>
                    <a:pt x="f87" y="f82"/>
                    <a:pt x="f3" y="f87"/>
                    <a:pt x="f3" y="f5"/>
                  </a:cubicBezTo>
                  <a:cubicBezTo>
                    <a:pt x="f3" y="f63"/>
                    <a:pt x="f88" y="f62"/>
                    <a:pt x="f40" y="f6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2C67F830-1AC0-3633-087A-41407CE2865F}"/>
              </a:ext>
            </a:extLst>
          </p:cNvPr>
          <p:cNvGrpSpPr/>
          <p:nvPr/>
        </p:nvGrpSpPr>
        <p:grpSpPr>
          <a:xfrm>
            <a:off x="4202884" y="1247013"/>
            <a:ext cx="499957" cy="600559"/>
            <a:chOff x="4202884" y="1247013"/>
            <a:chExt cx="499957" cy="600559"/>
          </a:xfrm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9442CA4F-F129-EA15-F07D-7AFC9A30D66F}"/>
                </a:ext>
              </a:extLst>
            </p:cNvPr>
            <p:cNvSpPr/>
            <p:nvPr/>
          </p:nvSpPr>
          <p:spPr>
            <a:xfrm>
              <a:off x="4202884" y="1247013"/>
              <a:ext cx="105558" cy="4171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8097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val 348"/>
                <a:gd name="f11" fmla="val 7782"/>
                <a:gd name="f12" fmla="val 820"/>
                <a:gd name="f13" fmla="val 7562"/>
                <a:gd name="f14" fmla="val 1387"/>
                <a:gd name="f15" fmla="*/ f0 1 2049"/>
                <a:gd name="f16" fmla="*/ f1 1 809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2049"/>
                <a:gd name="f23" fmla="*/ f20 1 809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2049" h="809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cubicBezTo>
                    <a:pt x="f10" y="f11"/>
                    <a:pt x="f12" y="f13"/>
                    <a:pt x="f14" y="f13"/>
                  </a:cubicBezTo>
                  <a:lnTo>
                    <a:pt x="f3" y="f1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164D2E1E-8434-53B1-E8B9-873B4AC8F21A}"/>
                </a:ext>
              </a:extLst>
            </p:cNvPr>
            <p:cNvSpPr/>
            <p:nvPr/>
          </p:nvSpPr>
          <p:spPr>
            <a:xfrm>
              <a:off x="4202884" y="1670617"/>
              <a:ext cx="499957" cy="141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05"/>
                <a:gd name="f4" fmla="val 2742"/>
                <a:gd name="f5" fmla="val 1387"/>
                <a:gd name="f6" fmla="val 631"/>
                <a:gd name="f7" fmla="val 1"/>
                <a:gd name="f8" fmla="val 630"/>
                <a:gd name="f9" fmla="val 1386"/>
                <a:gd name="f10" fmla="val 2111"/>
                <a:gd name="f11" fmla="val 600"/>
                <a:gd name="f12" fmla="val 2741"/>
                <a:gd name="f13" fmla="val 1356"/>
                <a:gd name="f14" fmla="val 4758"/>
                <a:gd name="f15" fmla="val 1733"/>
                <a:gd name="f16" fmla="val 1702"/>
                <a:gd name="f17" fmla="val 1513"/>
                <a:gd name="f18" fmla="val 1575"/>
                <a:gd name="f19" fmla="val 1355"/>
                <a:gd name="f20" fmla="val 1166"/>
                <a:gd name="f21" fmla="val 1008"/>
                <a:gd name="f22" fmla="val 9232"/>
                <a:gd name="f23" fmla="val 9263"/>
                <a:gd name="f24" fmla="val 851"/>
                <a:gd name="f25" fmla="val 9326"/>
                <a:gd name="f26" fmla="val 662"/>
                <a:gd name="f27" fmla="val 9452"/>
                <a:gd name="f28" fmla="val 536"/>
                <a:gd name="f29" fmla="val 9704"/>
                <a:gd name="f30" fmla="val 221"/>
                <a:gd name="f31" fmla="val 9484"/>
                <a:gd name="f32" fmla="*/ f0 1 9705"/>
                <a:gd name="f33" fmla="*/ f1 1 2742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9705"/>
                <a:gd name="f40" fmla="*/ f37 1 2742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9705" h="2742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4" y="f15"/>
                  </a:lnTo>
                  <a:lnTo>
                    <a:pt x="f16" y="f15"/>
                  </a:lnTo>
                  <a:cubicBezTo>
                    <a:pt x="f17" y="f15"/>
                    <a:pt x="f13" y="f18"/>
                    <a:pt x="f13" y="f19"/>
                  </a:cubicBezTo>
                  <a:cubicBezTo>
                    <a:pt x="f13" y="f20"/>
                    <a:pt x="f17" y="f21"/>
                    <a:pt x="f16" y="f21"/>
                  </a:cubicBezTo>
                  <a:lnTo>
                    <a:pt x="f22" y="f21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2"/>
                    <a:pt x="f2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4CEC540C-FF4C-97BC-B11E-6118787A5BC5}"/>
                </a:ext>
              </a:extLst>
            </p:cNvPr>
            <p:cNvSpPr/>
            <p:nvPr/>
          </p:nvSpPr>
          <p:spPr>
            <a:xfrm>
              <a:off x="4589199" y="1759845"/>
              <a:ext cx="113641" cy="520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06"/>
                <a:gd name="f4" fmla="val 1010"/>
                <a:gd name="f5" fmla="val 1"/>
                <a:gd name="f6" fmla="val 1009"/>
                <a:gd name="f7" fmla="val 1670"/>
                <a:gd name="f8" fmla="val 1953"/>
                <a:gd name="f9" fmla="val 2205"/>
                <a:gd name="f10" fmla="val 788"/>
                <a:gd name="f11" fmla="val 505"/>
                <a:gd name="f12" fmla="val 1827"/>
                <a:gd name="f13" fmla="val 347"/>
                <a:gd name="f14" fmla="val 1764"/>
                <a:gd name="f15" fmla="val 190"/>
                <a:gd name="f16" fmla="*/ f0 1 2206"/>
                <a:gd name="f17" fmla="*/ f1 1 101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2206"/>
                <a:gd name="f24" fmla="*/ f21 1 101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206" h="1010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8" y="f11"/>
                  </a:cubicBezTo>
                  <a:cubicBezTo>
                    <a:pt x="f12" y="f13"/>
                    <a:pt x="f14" y="f15"/>
                    <a:pt x="f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8DB971A3-FBF2-9A96-2D4D-86CBCD73F646}"/>
                </a:ext>
              </a:extLst>
            </p:cNvPr>
            <p:cNvSpPr/>
            <p:nvPr/>
          </p:nvSpPr>
          <p:spPr>
            <a:xfrm>
              <a:off x="4431767" y="1459611"/>
              <a:ext cx="173708" cy="71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701"/>
                <a:gd name="f6" fmla="val 882"/>
                <a:gd name="f7" fmla="val 221"/>
                <a:gd name="f8" fmla="val 599"/>
                <a:gd name="f9" fmla="val 3371"/>
                <a:gd name="f10" fmla="val 3214"/>
                <a:gd name="f11" fmla="val 2521"/>
                <a:gd name="f12" fmla="*/ f0 1 3372"/>
                <a:gd name="f13" fmla="*/ f1 1 1387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372"/>
                <a:gd name="f20" fmla="*/ f17 1 1387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372" h="1387">
                  <a:moveTo>
                    <a:pt x="f5" y="f2"/>
                  </a:moveTo>
                  <a:cubicBezTo>
                    <a:pt x="f6" y="f2"/>
                    <a:pt x="f7" y="f8"/>
                    <a:pt x="f2" y="f4"/>
                  </a:cubicBezTo>
                  <a:lnTo>
                    <a:pt x="f9" y="f4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3B3F780A-25BA-F904-B85E-35483911CD10}"/>
                </a:ext>
              </a:extLst>
            </p:cNvPr>
            <p:cNvSpPr/>
            <p:nvPr/>
          </p:nvSpPr>
          <p:spPr>
            <a:xfrm>
              <a:off x="4485296" y="1354107"/>
              <a:ext cx="68205" cy="682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662"/>
                <a:gd name="f5" fmla="val 1"/>
                <a:gd name="f6" fmla="val 316"/>
                <a:gd name="f7" fmla="val 284"/>
                <a:gd name="f8" fmla="val 1040"/>
                <a:gd name="f9" fmla="*/ f0 1 1324"/>
                <a:gd name="f10" fmla="*/ f1 1 1324"/>
                <a:gd name="f11" fmla="val f2"/>
                <a:gd name="f12" fmla="val f3"/>
                <a:gd name="f13" fmla="+- f12 0 f11"/>
                <a:gd name="f14" fmla="*/ f13 1 1324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1324" h="1324">
                  <a:moveTo>
                    <a:pt x="f4" y="f5"/>
                  </a:moveTo>
                  <a:cubicBezTo>
                    <a:pt x="f6" y="f5"/>
                    <a:pt x="f5" y="f7"/>
                    <a:pt x="f5" y="f4"/>
                  </a:cubicBezTo>
                  <a:cubicBezTo>
                    <a:pt x="f5" y="f8"/>
                    <a:pt x="f6" y="f3"/>
                    <a:pt x="f4" y="f3"/>
                  </a:cubicBezTo>
                  <a:cubicBezTo>
                    <a:pt x="f8" y="f3"/>
                    <a:pt x="f3" y="f8"/>
                    <a:pt x="f3" y="f4"/>
                  </a:cubicBezTo>
                  <a:cubicBezTo>
                    <a:pt x="f3" y="f7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1958B613-7C6E-B30E-5E2E-824632F027E6}"/>
                </a:ext>
              </a:extLst>
            </p:cNvPr>
            <p:cNvSpPr/>
            <p:nvPr/>
          </p:nvSpPr>
          <p:spPr>
            <a:xfrm>
              <a:off x="4342494" y="1247013"/>
              <a:ext cx="353854" cy="3895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7562"/>
                <a:gd name="f5" fmla="val 3434"/>
                <a:gd name="f6" fmla="val 1355"/>
                <a:gd name="f7" fmla="val 4191"/>
                <a:gd name="f8" fmla="val 4821"/>
                <a:gd name="f9" fmla="val 1985"/>
                <a:gd name="f10" fmla="val 2741"/>
                <a:gd name="f11" fmla="val 3088"/>
                <a:gd name="f12" fmla="val 4663"/>
                <a:gd name="f13" fmla="val 3403"/>
                <a:gd name="f14" fmla="val 4474"/>
                <a:gd name="f15" fmla="val 3655"/>
                <a:gd name="f16" fmla="val 5293"/>
                <a:gd name="f17" fmla="val 4033"/>
                <a:gd name="f18" fmla="val 5829"/>
                <a:gd name="f19" fmla="val 4852"/>
                <a:gd name="f20" fmla="val 6018"/>
                <a:gd name="f21" fmla="val 5671"/>
                <a:gd name="f22" fmla="val 6175"/>
                <a:gd name="f23" fmla="val 5482"/>
                <a:gd name="f24" fmla="val 1387"/>
                <a:gd name="f25" fmla="val 1198"/>
                <a:gd name="f26" fmla="val 1040"/>
                <a:gd name="f27" fmla="val 1576"/>
                <a:gd name="f28" fmla="val 2426"/>
                <a:gd name="f29" fmla="val 2174"/>
                <a:gd name="f30" fmla="val 2048"/>
                <a:gd name="f31" fmla="val 2678"/>
                <a:gd name="f32" fmla="val 1009"/>
                <a:gd name="f33" fmla="val 473"/>
                <a:gd name="f34" fmla="val 6396"/>
                <a:gd name="f35" fmla="*/ f0 1 6868"/>
                <a:gd name="f36" fmla="*/ f1 1 7562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6868"/>
                <a:gd name="f43" fmla="*/ f40 1 7562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6868" h="75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18"/>
                  </a:cubicBezTo>
                  <a:cubicBezTo>
                    <a:pt x="f18" y="f20"/>
                    <a:pt x="f21" y="f22"/>
                    <a:pt x="f23" y="f22"/>
                  </a:cubicBezTo>
                  <a:lnTo>
                    <a:pt x="f24" y="f22"/>
                  </a:lnTo>
                  <a:cubicBezTo>
                    <a:pt x="f25" y="f22"/>
                    <a:pt x="f26" y="f20"/>
                    <a:pt x="f26" y="f18"/>
                  </a:cubicBezTo>
                  <a:cubicBezTo>
                    <a:pt x="f26" y="f19"/>
                    <a:pt x="f27" y="f17"/>
                    <a:pt x="f28" y="f15"/>
                  </a:cubicBezTo>
                  <a:cubicBezTo>
                    <a:pt x="f29" y="f13"/>
                    <a:pt x="f30" y="f11"/>
                    <a:pt x="f30" y="f10"/>
                  </a:cubicBezTo>
                  <a:cubicBezTo>
                    <a:pt x="f30" y="f9"/>
                    <a:pt x="f31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4"/>
                  </a:lnTo>
                  <a:lnTo>
                    <a:pt x="f3" y="f4"/>
                  </a:lnTo>
                  <a:lnTo>
                    <a:pt x="f3" y="f32"/>
                  </a:lnTo>
                  <a:cubicBezTo>
                    <a:pt x="f3" y="f33"/>
                    <a:pt x="f34" y="f2"/>
                    <a:pt x="f18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3D37C622-8620-4A52-13F1-A1A3CC11B508}"/>
                </a:ext>
              </a:extLst>
            </p:cNvPr>
            <p:cNvSpPr/>
            <p:nvPr/>
          </p:nvSpPr>
          <p:spPr>
            <a:xfrm>
              <a:off x="4485296" y="1759845"/>
              <a:ext cx="71451" cy="877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1703"/>
                <a:gd name="f5" fmla="val 1"/>
                <a:gd name="f6" fmla="val 1702"/>
                <a:gd name="f7" fmla="val 505"/>
                <a:gd name="f8" fmla="val 536"/>
                <a:gd name="f9" fmla="val 1324"/>
                <a:gd name="f10" fmla="val 631"/>
                <a:gd name="f11" fmla="val 694"/>
                <a:gd name="f12" fmla="val 711"/>
                <a:gd name="f13" fmla="val 1316"/>
                <a:gd name="f14" fmla="val 725"/>
                <a:gd name="f15" fmla="val 1312"/>
                <a:gd name="f16" fmla="val 739"/>
                <a:gd name="f17" fmla="val 776"/>
                <a:gd name="f18" fmla="val 805"/>
                <a:gd name="f19" fmla="val 1341"/>
                <a:gd name="f20" fmla="val 851"/>
                <a:gd name="f21" fmla="*/ f0 1 1387"/>
                <a:gd name="f22" fmla="*/ f1 1 170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387"/>
                <a:gd name="f29" fmla="*/ f26 1 170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387" h="1703">
                  <a:moveTo>
                    <a:pt x="f5" y="f5"/>
                  </a:moveTo>
                  <a:lnTo>
                    <a:pt x="f5" y="f6"/>
                  </a:lnTo>
                  <a:lnTo>
                    <a:pt x="f7" y="f3"/>
                  </a:lnTo>
                  <a:cubicBezTo>
                    <a:pt x="f8" y="f9"/>
                    <a:pt x="f10" y="f9"/>
                    <a:pt x="f11" y="f9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3"/>
                  </a:cubicBez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72E9BA50-4EA1-EC14-935B-A69CA85049C0}"/>
              </a:ext>
            </a:extLst>
          </p:cNvPr>
          <p:cNvGrpSpPr/>
          <p:nvPr/>
        </p:nvGrpSpPr>
        <p:grpSpPr>
          <a:xfrm>
            <a:off x="8170301" y="1211287"/>
            <a:ext cx="600559" cy="600559"/>
            <a:chOff x="8170301" y="1211287"/>
            <a:chExt cx="600559" cy="600559"/>
          </a:xfrm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6F99113F-80AB-7958-1D30-09C53D640314}"/>
                </a:ext>
              </a:extLst>
            </p:cNvPr>
            <p:cNvSpPr/>
            <p:nvPr/>
          </p:nvSpPr>
          <p:spPr>
            <a:xfrm>
              <a:off x="8481919" y="1389833"/>
              <a:ext cx="264636" cy="10225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7"/>
                <a:gd name="f4" fmla="val 1985"/>
                <a:gd name="f5" fmla="val 473"/>
                <a:gd name="f6" fmla="val 316"/>
                <a:gd name="f7" fmla="val 158"/>
                <a:gd name="f8" fmla="val 32"/>
                <a:gd name="f9" fmla="val 1"/>
                <a:gd name="f10" fmla="val 126"/>
                <a:gd name="f11" fmla="val 2521"/>
                <a:gd name="f12" fmla="val 5136"/>
                <a:gd name="f13" fmla="val 4979"/>
                <a:gd name="f14" fmla="val 4790"/>
                <a:gd name="f15" fmla="val 4569"/>
                <a:gd name="f16" fmla="*/ f0 1 5137"/>
                <a:gd name="f17" fmla="*/ f1 1 1985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5137"/>
                <a:gd name="f24" fmla="*/ f21 1 1985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5137" h="1985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7"/>
                  </a:lnTo>
                  <a:cubicBezTo>
                    <a:pt x="f13" y="f8"/>
                    <a:pt x="f14" y="f2"/>
                    <a:pt x="f1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FD77DBC3-1219-7206-190D-8325643E6B5A}"/>
                </a:ext>
              </a:extLst>
            </p:cNvPr>
            <p:cNvSpPr/>
            <p:nvPr/>
          </p:nvSpPr>
          <p:spPr>
            <a:xfrm>
              <a:off x="8454350" y="1420639"/>
              <a:ext cx="316510" cy="212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4128"/>
                <a:gd name="f5" fmla="val 63"/>
                <a:gd name="f6" fmla="val 1"/>
                <a:gd name="f7" fmla="val 32"/>
                <a:gd name="f8" fmla="val 127"/>
                <a:gd name="f9" fmla="val 284"/>
                <a:gd name="f10" fmla="val 379"/>
                <a:gd name="f11" fmla="val 3120"/>
                <a:gd name="f12" fmla="val 3655"/>
                <a:gd name="f13" fmla="val 473"/>
                <a:gd name="f14" fmla="val 1040"/>
                <a:gd name="f15" fmla="val 5136"/>
                <a:gd name="f16" fmla="val 5671"/>
                <a:gd name="f17" fmla="val 6112"/>
                <a:gd name="f18" fmla="val 190"/>
                <a:gd name="f19" fmla="val 64"/>
                <a:gd name="f20" fmla="val 3277"/>
                <a:gd name="f21" fmla="val 2048"/>
                <a:gd name="f22" fmla="val 3214"/>
                <a:gd name="f23" fmla="val 2080"/>
                <a:gd name="f24" fmla="val 3151"/>
                <a:gd name="f25" fmla="val 3056"/>
                <a:gd name="f26" fmla="val 2993"/>
                <a:gd name="f27" fmla="val 2962"/>
                <a:gd name="f28" fmla="val 2867"/>
                <a:gd name="f29" fmla="*/ f0 1 6144"/>
                <a:gd name="f30" fmla="*/ f1 1 412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144"/>
                <a:gd name="f37" fmla="*/ f34 1 412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144" h="4128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7" y="f18"/>
                    <a:pt x="f17" y="f19"/>
                  </a:cubicBezTo>
                  <a:lnTo>
                    <a:pt x="f20" y="f21"/>
                  </a:lnTo>
                  <a:cubicBezTo>
                    <a:pt x="f22" y="f23"/>
                    <a:pt x="f24" y="f23"/>
                    <a:pt x="f25" y="f23"/>
                  </a:cubicBezTo>
                  <a:cubicBezTo>
                    <a:pt x="f26" y="f23"/>
                    <a:pt x="f27" y="f23"/>
                    <a:pt x="f28" y="f21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6D9E58B0-D7C0-C347-17D8-0511CC58CE32}"/>
                </a:ext>
              </a:extLst>
            </p:cNvPr>
            <p:cNvSpPr/>
            <p:nvPr/>
          </p:nvSpPr>
          <p:spPr>
            <a:xfrm>
              <a:off x="8170301" y="1318381"/>
              <a:ext cx="389552" cy="3879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7531"/>
                <a:gd name="f5" fmla="val 3781"/>
                <a:gd name="f6" fmla="val 2017"/>
                <a:gd name="f7" fmla="val 3970"/>
                <a:gd name="f8" fmla="val 4128"/>
                <a:gd name="f9" fmla="val 2175"/>
                <a:gd name="f10" fmla="val 2364"/>
                <a:gd name="f11" fmla="val 2584"/>
                <a:gd name="f12" fmla="val 2742"/>
                <a:gd name="f13" fmla="val 1702"/>
                <a:gd name="f14" fmla="val 1482"/>
                <a:gd name="f15" fmla="val 1324"/>
                <a:gd name="f16" fmla="val 3057"/>
                <a:gd name="f17" fmla="val 3403"/>
                <a:gd name="f18" fmla="val 3277"/>
                <a:gd name="f19" fmla="val 3435"/>
                <a:gd name="f20" fmla="val 3561"/>
                <a:gd name="f21" fmla="val 3750"/>
                <a:gd name="f22" fmla="val 3466"/>
                <a:gd name="f23" fmla="val 3939"/>
                <a:gd name="f24" fmla="val 4096"/>
                <a:gd name="f25" fmla="val 2395"/>
                <a:gd name="f26" fmla="val 4790"/>
                <a:gd name="f27" fmla="val 4947"/>
                <a:gd name="f28" fmla="val 5136"/>
                <a:gd name="f29" fmla="val 5325"/>
                <a:gd name="f30" fmla="val 5483"/>
                <a:gd name="f31" fmla="val 1"/>
                <a:gd name="f32" fmla="val 7530"/>
                <a:gd name="f33" fmla="val 6837"/>
                <a:gd name="f34" fmla="val 6522"/>
                <a:gd name="f35" fmla="val 5577"/>
                <a:gd name="f36" fmla="val 4853"/>
                <a:gd name="f37" fmla="val 6081"/>
                <a:gd name="f38" fmla="val 1450"/>
                <a:gd name="f39" fmla="val 725"/>
                <a:gd name="f40" fmla="*/ f0 1 7562"/>
                <a:gd name="f41" fmla="*/ f1 1 7531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7562"/>
                <a:gd name="f48" fmla="*/ f45 1 7531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7562" h="7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cubicBezTo>
                    <a:pt x="f22" y="f23"/>
                    <a:pt x="f18" y="f24"/>
                    <a:pt x="f16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1"/>
                  </a:cubicBezTo>
                  <a:cubicBezTo>
                    <a:pt x="f15" y="f20"/>
                    <a:pt x="f14" y="f17"/>
                    <a:pt x="f13" y="f17"/>
                  </a:cubicBezTo>
                  <a:close/>
                  <a:moveTo>
                    <a:pt x="f25" y="f26"/>
                  </a:moveTo>
                  <a:cubicBezTo>
                    <a:pt x="f11" y="f26"/>
                    <a:pt x="f12" y="f27"/>
                    <a:pt x="f12" y="f28"/>
                  </a:cubicBezTo>
                  <a:cubicBezTo>
                    <a:pt x="f12" y="f29"/>
                    <a:pt x="f11" y="f30"/>
                    <a:pt x="f25" y="f30"/>
                  </a:cubicBezTo>
                  <a:lnTo>
                    <a:pt x="f13" y="f30"/>
                  </a:lnTo>
                  <a:cubicBezTo>
                    <a:pt x="f14" y="f30"/>
                    <a:pt x="f15" y="f29"/>
                    <a:pt x="f15" y="f28"/>
                  </a:cubicBezTo>
                  <a:cubicBezTo>
                    <a:pt x="f15" y="f27"/>
                    <a:pt x="f14" y="f26"/>
                    <a:pt x="f13" y="f26"/>
                  </a:cubicBezTo>
                  <a:close/>
                  <a:moveTo>
                    <a:pt x="f31" y="f31"/>
                  </a:moveTo>
                  <a:lnTo>
                    <a:pt x="f31" y="f32"/>
                  </a:lnTo>
                  <a:lnTo>
                    <a:pt x="f3" y="f32"/>
                  </a:lnTo>
                  <a:lnTo>
                    <a:pt x="f3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6" y="f28"/>
                  </a:cubicBezTo>
                  <a:lnTo>
                    <a:pt x="f36" y="f25"/>
                  </a:lnTo>
                  <a:cubicBezTo>
                    <a:pt x="f36" y="f38"/>
                    <a:pt x="f35" y="f39"/>
                    <a:pt x="f34" y="f39"/>
                  </a:cubicBezTo>
                  <a:lnTo>
                    <a:pt x="f3" y="f39"/>
                  </a:lnTo>
                  <a:lnTo>
                    <a:pt x="f3" y="f31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5902FD8A-3CE2-4746-1521-46B487129BAF}"/>
                </a:ext>
              </a:extLst>
            </p:cNvPr>
            <p:cNvSpPr/>
            <p:nvPr/>
          </p:nvSpPr>
          <p:spPr>
            <a:xfrm>
              <a:off x="8170301" y="1211287"/>
              <a:ext cx="389552" cy="71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009"/>
                <a:gd name="f6" fmla="val 1"/>
                <a:gd name="f7" fmla="val 473"/>
                <a:gd name="f8" fmla="val 1040"/>
                <a:gd name="f9" fmla="val 7089"/>
                <a:gd name="f10" fmla="val 6522"/>
                <a:gd name="f11" fmla="*/ f0 1 7562"/>
                <a:gd name="f12" fmla="*/ f1 1 138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7562"/>
                <a:gd name="f19" fmla="*/ f16 1 138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562" h="1387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lnTo>
                    <a:pt x="f6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7"/>
                    <a:pt x="f9" y="f6"/>
                    <a:pt x="f10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2105B2B9-D46B-7868-417E-44269C98790F}"/>
                </a:ext>
              </a:extLst>
            </p:cNvPr>
            <p:cNvSpPr/>
            <p:nvPr/>
          </p:nvSpPr>
          <p:spPr>
            <a:xfrm>
              <a:off x="8170301" y="1740395"/>
              <a:ext cx="389552" cy="71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"/>
                <a:gd name="f6" fmla="val 347"/>
                <a:gd name="f7" fmla="val 945"/>
                <a:gd name="f8" fmla="val 442"/>
                <a:gd name="f9" fmla="val 1386"/>
                <a:gd name="f10" fmla="val 1009"/>
                <a:gd name="f11" fmla="val 6522"/>
                <a:gd name="f12" fmla="val 7089"/>
                <a:gd name="f13" fmla="val 914"/>
                <a:gd name="f14" fmla="*/ f0 1 7562"/>
                <a:gd name="f15" fmla="*/ f1 1 1387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562"/>
                <a:gd name="f22" fmla="*/ f19 1 1387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562" h="1387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11" y="f9"/>
                  </a:lnTo>
                  <a:cubicBezTo>
                    <a:pt x="f12" y="f9"/>
                    <a:pt x="f3" y="f13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B8C735D8-678A-742C-0401-552DF2133B80}"/>
              </a:ext>
            </a:extLst>
          </p:cNvPr>
          <p:cNvGrpSpPr/>
          <p:nvPr/>
        </p:nvGrpSpPr>
        <p:grpSpPr>
          <a:xfrm>
            <a:off x="8926592" y="1221812"/>
            <a:ext cx="607042" cy="598904"/>
            <a:chOff x="8926592" y="1221812"/>
            <a:chExt cx="607042" cy="598904"/>
          </a:xfrm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AF062562-4026-719A-7D3B-6FFF731CEA7D}"/>
                </a:ext>
              </a:extLst>
            </p:cNvPr>
            <p:cNvSpPr/>
            <p:nvPr/>
          </p:nvSpPr>
          <p:spPr>
            <a:xfrm>
              <a:off x="9316090" y="1291562"/>
              <a:ext cx="173708" cy="1753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3404"/>
                <a:gd name="f5" fmla="val 347"/>
                <a:gd name="f6" fmla="val 1"/>
                <a:gd name="f7" fmla="val 158"/>
                <a:gd name="f8" fmla="val 536"/>
                <a:gd name="f9" fmla="val 694"/>
                <a:gd name="f10" fmla="val 1009"/>
                <a:gd name="f11" fmla="val 1576"/>
                <a:gd name="f12" fmla="val 2049"/>
                <a:gd name="f13" fmla="val 1166"/>
                <a:gd name="f14" fmla="val 1733"/>
                <a:gd name="f15" fmla="val 2269"/>
                <a:gd name="f16" fmla="val 1923"/>
                <a:gd name="f17" fmla="val 2175"/>
                <a:gd name="f18" fmla="val 1860"/>
                <a:gd name="f19" fmla="val 2112"/>
                <a:gd name="f20" fmla="val 1773"/>
                <a:gd name="f21" fmla="val 2080"/>
                <a:gd name="f22" fmla="val 1686"/>
                <a:gd name="f23" fmla="val 1600"/>
                <a:gd name="f24" fmla="val 1513"/>
                <a:gd name="f25" fmla="val 1450"/>
                <a:gd name="f26" fmla="val 1324"/>
                <a:gd name="f27" fmla="val 2521"/>
                <a:gd name="f28" fmla="val 2647"/>
                <a:gd name="f29" fmla="val 3309"/>
                <a:gd name="f30" fmla="val 3403"/>
                <a:gd name="f31" fmla="val 2360"/>
                <a:gd name="f32" fmla="val 2450"/>
                <a:gd name="f33" fmla="val 2537"/>
                <a:gd name="f34" fmla="val 2584"/>
                <a:gd name="f35" fmla="val 3277"/>
                <a:gd name="f36" fmla="val 3214"/>
                <a:gd name="f37" fmla="val 3120"/>
                <a:gd name="f38" fmla="val 3029"/>
                <a:gd name="f39" fmla="val 2939"/>
                <a:gd name="f40" fmla="val 2852"/>
                <a:gd name="f41" fmla="val 2805"/>
                <a:gd name="f42" fmla="val 2679"/>
                <a:gd name="f43" fmla="val 2742"/>
                <a:gd name="f44" fmla="val 788"/>
                <a:gd name="f45" fmla="val 1954"/>
                <a:gd name="f46" fmla="*/ f0 1 3372"/>
                <a:gd name="f47" fmla="*/ f1 1 3404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3372"/>
                <a:gd name="f54" fmla="*/ f51 1 3404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3372" h="340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15"/>
                    <a:pt x="f26" y="f27"/>
                    <a:pt x="f25" y="f28"/>
                  </a:cubicBezTo>
                  <a:lnTo>
                    <a:pt x="f19" y="f29"/>
                  </a:lnTo>
                  <a:cubicBezTo>
                    <a:pt x="f17" y="f3"/>
                    <a:pt x="f15" y="f30"/>
                    <a:pt x="f31" y="f30"/>
                  </a:cubicBezTo>
                  <a:cubicBezTo>
                    <a:pt x="f32" y="f30"/>
                    <a:pt x="f33" y="f3"/>
                    <a:pt x="f34" y="f29"/>
                  </a:cubicBezTo>
                  <a:lnTo>
                    <a:pt x="f35" y="f28"/>
                  </a:lnTo>
                  <a:cubicBezTo>
                    <a:pt x="f3" y="f27"/>
                    <a:pt x="f3" y="f15"/>
                    <a:pt x="f35" y="f17"/>
                  </a:cubicBezTo>
                  <a:cubicBezTo>
                    <a:pt x="f36" y="f19"/>
                    <a:pt x="f37" y="f21"/>
                    <a:pt x="f38" y="f21"/>
                  </a:cubicBezTo>
                  <a:cubicBezTo>
                    <a:pt x="f39" y="f21"/>
                    <a:pt x="f40" y="f19"/>
                    <a:pt x="f41" y="f17"/>
                  </a:cubicBezTo>
                  <a:lnTo>
                    <a:pt x="f42" y="f15"/>
                  </a:lnTo>
                  <a:lnTo>
                    <a:pt x="f42" y="f14"/>
                  </a:lnTo>
                  <a:cubicBezTo>
                    <a:pt x="f43" y="f44"/>
                    <a:pt x="f45" y="f6"/>
                    <a:pt x="f10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0CC41503-59FF-53B6-4EEA-B8ADF8DBF0EB}"/>
                </a:ext>
              </a:extLst>
            </p:cNvPr>
            <p:cNvSpPr/>
            <p:nvPr/>
          </p:nvSpPr>
          <p:spPr>
            <a:xfrm>
              <a:off x="9071040" y="1645362"/>
              <a:ext cx="175308" cy="1753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3404"/>
                <a:gd name="f5" fmla="val 1013"/>
                <a:gd name="f6" fmla="val 1"/>
                <a:gd name="f7" fmla="val 922"/>
                <a:gd name="f8" fmla="val 835"/>
                <a:gd name="f9" fmla="val 32"/>
                <a:gd name="f10" fmla="val 788"/>
                <a:gd name="f11" fmla="val 95"/>
                <a:gd name="f12" fmla="val 127"/>
                <a:gd name="f13" fmla="val 757"/>
                <a:gd name="f14" fmla="val 883"/>
                <a:gd name="f15" fmla="val 1135"/>
                <a:gd name="f16" fmla="val 1229"/>
                <a:gd name="f17" fmla="val 174"/>
                <a:gd name="f18" fmla="val 1292"/>
                <a:gd name="f19" fmla="val 260"/>
                <a:gd name="f20" fmla="val 1324"/>
                <a:gd name="f21" fmla="val 351"/>
                <a:gd name="f22" fmla="val 442"/>
                <a:gd name="f23" fmla="val 536"/>
                <a:gd name="f24" fmla="val 599"/>
                <a:gd name="f25" fmla="val 694"/>
                <a:gd name="f26" fmla="val 1671"/>
                <a:gd name="f27" fmla="val 2616"/>
                <a:gd name="f28" fmla="val 1450"/>
                <a:gd name="f29" fmla="val 3372"/>
                <a:gd name="f30" fmla="val 2395"/>
                <a:gd name="f31" fmla="val 3057"/>
                <a:gd name="f32" fmla="val 3246"/>
                <a:gd name="f33" fmla="val 2868"/>
                <a:gd name="f34" fmla="val 2710"/>
                <a:gd name="f35" fmla="val 2363"/>
                <a:gd name="f36" fmla="val 1796"/>
                <a:gd name="f37" fmla="val 2238"/>
                <a:gd name="f38" fmla="val 1513"/>
                <a:gd name="f39" fmla="val 1599"/>
                <a:gd name="f40" fmla="val 1686"/>
                <a:gd name="f41" fmla="val 1773"/>
                <a:gd name="f42" fmla="val 1859"/>
                <a:gd name="f43" fmla="val 1922"/>
                <a:gd name="f44" fmla="val 2048"/>
                <a:gd name="f45" fmla="val 1261"/>
                <a:gd name="f46" fmla="val 1198"/>
                <a:gd name="f47" fmla="val 1103"/>
                <a:gd name="f48" fmla="*/ f0 1 3403"/>
                <a:gd name="f49" fmla="*/ f1 1 3404"/>
                <a:gd name="f50" fmla="val f2"/>
                <a:gd name="f51" fmla="val f3"/>
                <a:gd name="f52" fmla="val f4"/>
                <a:gd name="f53" fmla="+- f52 0 f50"/>
                <a:gd name="f54" fmla="+- f51 0 f50"/>
                <a:gd name="f55" fmla="*/ f54 1 3403"/>
                <a:gd name="f56" fmla="*/ f53 1 3404"/>
                <a:gd name="f57" fmla="*/ f50 1 f55"/>
                <a:gd name="f58" fmla="*/ f51 1 f55"/>
                <a:gd name="f59" fmla="*/ f50 1 f56"/>
                <a:gd name="f60" fmla="*/ f52 1 f56"/>
                <a:gd name="f61" fmla="*/ f57 f48 1"/>
                <a:gd name="f62" fmla="*/ f58 f48 1"/>
                <a:gd name="f63" fmla="*/ f60 f49 1"/>
                <a:gd name="f64" fmla="*/ f59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3403" h="340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lnTo>
                    <a:pt x="f31" y="f3"/>
                  </a:lnTo>
                  <a:cubicBezTo>
                    <a:pt x="f32" y="f3"/>
                    <a:pt x="f3" y="f32"/>
                    <a:pt x="f3" y="f31"/>
                  </a:cubicBezTo>
                  <a:cubicBezTo>
                    <a:pt x="f3" y="f33"/>
                    <a:pt x="f32" y="f34"/>
                    <a:pt x="f31" y="f34"/>
                  </a:cubicBezTo>
                  <a:lnTo>
                    <a:pt x="f35" y="f34"/>
                  </a:lnTo>
                  <a:cubicBezTo>
                    <a:pt x="f36" y="f34"/>
                    <a:pt x="f20" y="f37"/>
                    <a:pt x="f20" y="f26"/>
                  </a:cubicBezTo>
                  <a:lnTo>
                    <a:pt x="f20" y="f15"/>
                  </a:lnTo>
                  <a:lnTo>
                    <a:pt x="f28" y="f16"/>
                  </a:lnTo>
                  <a:cubicBezTo>
                    <a:pt x="f38" y="f18"/>
                    <a:pt x="f39" y="f20"/>
                    <a:pt x="f40" y="f20"/>
                  </a:cubicBezTo>
                  <a:cubicBezTo>
                    <a:pt x="f41" y="f20"/>
                    <a:pt x="f42" y="f18"/>
                    <a:pt x="f43" y="f16"/>
                  </a:cubicBezTo>
                  <a:cubicBezTo>
                    <a:pt x="f44" y="f15"/>
                    <a:pt x="f44" y="f14"/>
                    <a:pt x="f43" y="f13"/>
                  </a:cubicBezTo>
                  <a:lnTo>
                    <a:pt x="f45" y="f11"/>
                  </a:lnTo>
                  <a:cubicBezTo>
                    <a:pt x="f46" y="f9"/>
                    <a:pt x="f47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0B2282A5-BC57-4C89-B427-3768280A5A7C}"/>
                </a:ext>
              </a:extLst>
            </p:cNvPr>
            <p:cNvSpPr/>
            <p:nvPr/>
          </p:nvSpPr>
          <p:spPr>
            <a:xfrm>
              <a:off x="8926592" y="1221812"/>
              <a:ext cx="425260" cy="3165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6144"/>
                <a:gd name="f5" fmla="val 4191"/>
                <a:gd name="f6" fmla="val 2300"/>
                <a:gd name="f7" fmla="val 757"/>
                <a:gd name="f8" fmla="val 1544"/>
                <a:gd name="f9" fmla="val 3434"/>
                <a:gd name="f10" fmla="val 3529"/>
                <a:gd name="f11" fmla="val 347"/>
                <a:gd name="f12" fmla="val 3686"/>
                <a:gd name="f13" fmla="val 95"/>
                <a:gd name="f14" fmla="val 4033"/>
                <a:gd name="f15" fmla="val 4474"/>
                <a:gd name="f16" fmla="val 5135"/>
                <a:gd name="f17" fmla="val 1"/>
                <a:gd name="f18" fmla="val 5671"/>
                <a:gd name="f19" fmla="val 473"/>
                <a:gd name="f20" fmla="val 6143"/>
                <a:gd name="f21" fmla="val 1009"/>
                <a:gd name="f22" fmla="val 1135"/>
                <a:gd name="f23" fmla="val 1261"/>
                <a:gd name="f24" fmla="val 6112"/>
                <a:gd name="f25" fmla="val 1387"/>
                <a:gd name="f26" fmla="val 6080"/>
                <a:gd name="f27" fmla="val 3403"/>
                <a:gd name="f28" fmla="val 1890"/>
                <a:gd name="f29" fmla="val 2647"/>
                <a:gd name="f30" fmla="val 630"/>
                <a:gd name="f31" fmla="val 4128"/>
                <a:gd name="f32" fmla="val 5640"/>
                <a:gd name="f33" fmla="val 6900"/>
                <a:gd name="f34" fmla="val 6995"/>
                <a:gd name="f35" fmla="val 7121"/>
                <a:gd name="f36" fmla="val 7247"/>
                <a:gd name="f37" fmla="val 7782"/>
                <a:gd name="f38" fmla="val 8003"/>
                <a:gd name="f39" fmla="val 3623"/>
                <a:gd name="f40" fmla="val 7593"/>
                <a:gd name="f41" fmla="val 6050"/>
                <a:gd name="f42" fmla="*/ f0 1 8255"/>
                <a:gd name="f43" fmla="*/ f1 1 6144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8255"/>
                <a:gd name="f50" fmla="*/ f47 1 6144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8255" h="6144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lnTo>
                    <a:pt x="f25" y="f27"/>
                  </a:lnTo>
                  <a:cubicBezTo>
                    <a:pt x="f25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3" y="f27"/>
                  </a:cubicBezTo>
                  <a:lnTo>
                    <a:pt x="f33" y="f26"/>
                  </a:lnTo>
                  <a:cubicBezTo>
                    <a:pt x="f34" y="f24"/>
                    <a:pt x="f35" y="f20"/>
                    <a:pt x="f36" y="f20"/>
                  </a:cubicBezTo>
                  <a:cubicBezTo>
                    <a:pt x="f37" y="f20"/>
                    <a:pt x="f3" y="f18"/>
                    <a:pt x="f3" y="f16"/>
                  </a:cubicBezTo>
                  <a:lnTo>
                    <a:pt x="f3" y="f15"/>
                  </a:lnTo>
                  <a:cubicBezTo>
                    <a:pt x="f3" y="f14"/>
                    <a:pt x="f38" y="f39"/>
                    <a:pt x="f40" y="f10"/>
                  </a:cubicBezTo>
                  <a:lnTo>
                    <a:pt x="f40" y="f9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83B16D71-8C35-065E-5723-70DBBECA84B9}"/>
                </a:ext>
              </a:extLst>
            </p:cNvPr>
            <p:cNvSpPr/>
            <p:nvPr/>
          </p:nvSpPr>
          <p:spPr>
            <a:xfrm>
              <a:off x="9033686" y="1327260"/>
              <a:ext cx="215898" cy="107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1"/>
                <a:gd name="f5" fmla="val 1734"/>
                <a:gd name="f6" fmla="val 1"/>
                <a:gd name="f7" fmla="val 789"/>
                <a:gd name="f8" fmla="val 757"/>
                <a:gd name="f9" fmla="val 1702"/>
                <a:gd name="f10" fmla="val 2049"/>
                <a:gd name="f11" fmla="val 1230"/>
                <a:gd name="f12" fmla="val 1545"/>
                <a:gd name="f13" fmla="val 1891"/>
                <a:gd name="f14" fmla="val 2017"/>
                <a:gd name="f15" fmla="val 1986"/>
                <a:gd name="f16" fmla="val 1954"/>
                <a:gd name="f17" fmla="val 2080"/>
                <a:gd name="f18" fmla="val 1828"/>
                <a:gd name="f19" fmla="val 2238"/>
                <a:gd name="f20" fmla="val 1387"/>
                <a:gd name="f21" fmla="val 2458"/>
                <a:gd name="f22" fmla="val 2647"/>
                <a:gd name="f23" fmla="val 2805"/>
                <a:gd name="f24" fmla="val 2868"/>
                <a:gd name="f25" fmla="val 2942"/>
                <a:gd name="f26" fmla="val 2059"/>
                <a:gd name="f27" fmla="val 3091"/>
                <a:gd name="f28" fmla="val 2090"/>
                <a:gd name="f29" fmla="val 3266"/>
                <a:gd name="f30" fmla="val 3389"/>
                <a:gd name="f31" fmla="val 3525"/>
                <a:gd name="f32" fmla="val 2075"/>
                <a:gd name="f33" fmla="val 3656"/>
                <a:gd name="f34" fmla="val 4128"/>
                <a:gd name="f35" fmla="val 3340"/>
                <a:gd name="f36" fmla="val 2395"/>
                <a:gd name="f37" fmla="*/ f0 1 4191"/>
                <a:gd name="f38" fmla="*/ f1 1 2091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4191"/>
                <a:gd name="f45" fmla="*/ f42 1 2091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4191" h="209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cubicBezTo>
                    <a:pt x="f12" y="f10"/>
                    <a:pt x="f13" y="f10"/>
                    <a:pt x="f14" y="f15"/>
                  </a:cubicBezTo>
                  <a:cubicBezTo>
                    <a:pt x="f10" y="f16"/>
                    <a:pt x="f17" y="f18"/>
                    <a:pt x="f17" y="f5"/>
                  </a:cubicBezTo>
                  <a:cubicBezTo>
                    <a:pt x="f17" y="f12"/>
                    <a:pt x="f19" y="f20"/>
                    <a:pt x="f21" y="f20"/>
                  </a:cubicBezTo>
                  <a:cubicBezTo>
                    <a:pt x="f22" y="f20"/>
                    <a:pt x="f23" y="f12"/>
                    <a:pt x="f23" y="f5"/>
                  </a:cubicBezTo>
                  <a:cubicBezTo>
                    <a:pt x="f23" y="f18"/>
                    <a:pt x="f23" y="f16"/>
                    <a:pt x="f24" y="f15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10"/>
                  </a:cubicBezTo>
                  <a:lnTo>
                    <a:pt x="f3" y="f10"/>
                  </a:lnTo>
                  <a:lnTo>
                    <a:pt x="f3" y="f9"/>
                  </a:lnTo>
                  <a:lnTo>
                    <a:pt x="f34" y="f9"/>
                  </a:lnTo>
                  <a:cubicBezTo>
                    <a:pt x="f34" y="f8"/>
                    <a:pt x="f35" y="f6"/>
                    <a:pt x="f36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213A25F0-6927-C2C9-F7CF-E5E1FDD5CA60}"/>
                </a:ext>
              </a:extLst>
            </p:cNvPr>
            <p:cNvSpPr/>
            <p:nvPr/>
          </p:nvSpPr>
          <p:spPr>
            <a:xfrm>
              <a:off x="9033686" y="1455477"/>
              <a:ext cx="215898" cy="152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963"/>
                <a:gd name="f5" fmla="val 2395"/>
                <a:gd name="f6" fmla="val 1"/>
                <a:gd name="f7" fmla="val 2080"/>
                <a:gd name="f8" fmla="val 253"/>
                <a:gd name="f9" fmla="val 1671"/>
                <a:gd name="f10" fmla="val 1230"/>
                <a:gd name="f11" fmla="val 914"/>
                <a:gd name="f12" fmla="val 2049"/>
                <a:gd name="f13" fmla="val 946"/>
                <a:gd name="f14" fmla="val 2962"/>
                <a:gd name="f15" fmla="val 2112"/>
                <a:gd name="f16" fmla="val 3246"/>
                <a:gd name="f17" fmla="val 3466"/>
                <a:gd name="f18" fmla="val 3088"/>
                <a:gd name="f19" fmla="val 2679"/>
                <a:gd name="f20" fmla="val 190"/>
                <a:gd name="f21" fmla="*/ f0 1 4191"/>
                <a:gd name="f22" fmla="*/ f1 1 296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191"/>
                <a:gd name="f29" fmla="*/ f26 1 296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191" h="2963">
                  <a:moveTo>
                    <a:pt x="f5" y="f6"/>
                  </a:moveTo>
                  <a:cubicBezTo>
                    <a:pt x="f7" y="f8"/>
                    <a:pt x="f9" y="f8"/>
                    <a:pt x="f10" y="f8"/>
                  </a:cubicBezTo>
                  <a:lnTo>
                    <a:pt x="f6" y="f8"/>
                  </a:ln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3" y="f12"/>
                    <a:pt x="f3" y="f11"/>
                  </a:cubicBezTo>
                  <a:lnTo>
                    <a:pt x="f3" y="f8"/>
                  </a:lnTo>
                  <a:lnTo>
                    <a:pt x="f17" y="f8"/>
                  </a:lnTo>
                  <a:cubicBezTo>
                    <a:pt x="f18" y="f8"/>
                    <a:pt x="f19" y="f20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14CCB74A-E95F-D7CC-B261-D289FA2CDAD8}"/>
                </a:ext>
              </a:extLst>
            </p:cNvPr>
            <p:cNvSpPr/>
            <p:nvPr/>
          </p:nvSpPr>
          <p:spPr>
            <a:xfrm>
              <a:off x="9317736" y="1538267"/>
              <a:ext cx="215898" cy="1076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0"/>
                <a:gd name="f5" fmla="val 1702"/>
                <a:gd name="f6" fmla="val 756"/>
                <a:gd name="f7" fmla="val 757"/>
                <a:gd name="f8" fmla="val 2048"/>
                <a:gd name="f9" fmla="val 1229"/>
                <a:gd name="f10" fmla="val 1544"/>
                <a:gd name="f11" fmla="val 1891"/>
                <a:gd name="f12" fmla="val 2017"/>
                <a:gd name="f13" fmla="val 1985"/>
                <a:gd name="f14" fmla="val 1954"/>
                <a:gd name="f15" fmla="val 2080"/>
                <a:gd name="f16" fmla="val 1828"/>
                <a:gd name="f17" fmla="val 1733"/>
                <a:gd name="f18" fmla="val 2237"/>
                <a:gd name="f19" fmla="val 1387"/>
                <a:gd name="f20" fmla="val 2458"/>
                <a:gd name="f21" fmla="val 2647"/>
                <a:gd name="f22" fmla="val 2804"/>
                <a:gd name="f23" fmla="val 2867"/>
                <a:gd name="f24" fmla="val 2941"/>
                <a:gd name="f25" fmla="val 2059"/>
                <a:gd name="f26" fmla="val 3091"/>
                <a:gd name="f27" fmla="val 3265"/>
                <a:gd name="f28" fmla="val 3388"/>
                <a:gd name="f29" fmla="val 3524"/>
                <a:gd name="f30" fmla="val 2074"/>
                <a:gd name="f31" fmla="val 3655"/>
                <a:gd name="f32" fmla="val 4190"/>
                <a:gd name="f33" fmla="val 4096"/>
                <a:gd name="f34" fmla="val 3308"/>
                <a:gd name="f35" fmla="val 2363"/>
                <a:gd name="f36" fmla="*/ f0 1 4191"/>
                <a:gd name="f37" fmla="*/ f1 1 2090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4191"/>
                <a:gd name="f44" fmla="*/ f41 1 2090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191" h="2090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lnTo>
                    <a:pt x="f2" y="f8"/>
                  </a:lnTo>
                  <a:lnTo>
                    <a:pt x="f9" y="f8"/>
                  </a:lnTo>
                  <a:cubicBezTo>
                    <a:pt x="f10" y="f8"/>
                    <a:pt x="f11" y="f8"/>
                    <a:pt x="f12" y="f13"/>
                  </a:cubicBezTo>
                  <a:cubicBezTo>
                    <a:pt x="f8" y="f14"/>
                    <a:pt x="f15" y="f16"/>
                    <a:pt x="f15" y="f17"/>
                  </a:cubicBezTo>
                  <a:cubicBezTo>
                    <a:pt x="f15" y="f10"/>
                    <a:pt x="f18" y="f19"/>
                    <a:pt x="f20" y="f19"/>
                  </a:cubicBezTo>
                  <a:cubicBezTo>
                    <a:pt x="f21" y="f19"/>
                    <a:pt x="f22" y="f10"/>
                    <a:pt x="f22" y="f17"/>
                  </a:cubicBezTo>
                  <a:cubicBezTo>
                    <a:pt x="f22" y="f16"/>
                    <a:pt x="f22" y="f14"/>
                    <a:pt x="f23" y="f13"/>
                  </a:cubicBezTo>
                  <a:cubicBezTo>
                    <a:pt x="f24" y="f25"/>
                    <a:pt x="f26" y="f4"/>
                    <a:pt x="f27" y="f4"/>
                  </a:cubicBezTo>
                  <a:cubicBezTo>
                    <a:pt x="f28" y="f4"/>
                    <a:pt x="f29" y="f30"/>
                    <a:pt x="f31" y="f8"/>
                  </a:cubicBezTo>
                  <a:lnTo>
                    <a:pt x="f32" y="f8"/>
                  </a:lnTo>
                  <a:lnTo>
                    <a:pt x="f32" y="f5"/>
                  </a:lnTo>
                  <a:cubicBezTo>
                    <a:pt x="f33" y="f7"/>
                    <a:pt x="f34" y="f2"/>
                    <a:pt x="f3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7772B94E-E849-84AD-FB21-0CCC58D7453E}"/>
                </a:ext>
              </a:extLst>
            </p:cNvPr>
            <p:cNvSpPr/>
            <p:nvPr/>
          </p:nvSpPr>
          <p:spPr>
            <a:xfrm>
              <a:off x="9316090" y="1666484"/>
              <a:ext cx="211052" cy="1542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7"/>
                <a:gd name="f4" fmla="val 2994"/>
                <a:gd name="f5" fmla="val 2395"/>
                <a:gd name="f6" fmla="val 2080"/>
                <a:gd name="f7" fmla="val 252"/>
                <a:gd name="f8" fmla="val 1639"/>
                <a:gd name="f9" fmla="val 1230"/>
                <a:gd name="f10" fmla="val 1"/>
                <a:gd name="f11" fmla="val 914"/>
                <a:gd name="f12" fmla="val 2048"/>
                <a:gd name="f13" fmla="val 2993"/>
                <a:gd name="f14" fmla="val 2049"/>
                <a:gd name="f15" fmla="val 3183"/>
                <a:gd name="f16" fmla="val 4096"/>
                <a:gd name="f17" fmla="val 3435"/>
                <a:gd name="f18" fmla="val 3025"/>
                <a:gd name="f19" fmla="val 2679"/>
                <a:gd name="f20" fmla="val 189"/>
                <a:gd name="f21" fmla="*/ f0 1 4097"/>
                <a:gd name="f22" fmla="*/ f1 1 299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097"/>
                <a:gd name="f29" fmla="*/ f26 1 299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097" h="2994">
                  <a:moveTo>
                    <a:pt x="f5" y="f2"/>
                  </a:moveTo>
                  <a:cubicBezTo>
                    <a:pt x="f6" y="f7"/>
                    <a:pt x="f8" y="f7"/>
                    <a:pt x="f9" y="f7"/>
                  </a:cubicBezTo>
                  <a:lnTo>
                    <a:pt x="f10" y="f7"/>
                  </a:lnTo>
                  <a:lnTo>
                    <a:pt x="f10" y="f11"/>
                  </a:lnTo>
                  <a:cubicBezTo>
                    <a:pt x="f10" y="f12"/>
                    <a:pt x="f11" y="f13"/>
                    <a:pt x="f14" y="f13"/>
                  </a:cubicBezTo>
                  <a:cubicBezTo>
                    <a:pt x="f15" y="f13"/>
                    <a:pt x="f16" y="f12"/>
                    <a:pt x="f16" y="f11"/>
                  </a:cubicBezTo>
                  <a:lnTo>
                    <a:pt x="f16" y="f7"/>
                  </a:lnTo>
                  <a:lnTo>
                    <a:pt x="f17" y="f7"/>
                  </a:lnTo>
                  <a:cubicBezTo>
                    <a:pt x="f18" y="f7"/>
                    <a:pt x="f19" y="f20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502C0567-4350-97DF-3B1D-AC50D2A216DC}"/>
              </a:ext>
            </a:extLst>
          </p:cNvPr>
          <p:cNvGrpSpPr/>
          <p:nvPr/>
        </p:nvGrpSpPr>
        <p:grpSpPr>
          <a:xfrm>
            <a:off x="5860161" y="1222525"/>
            <a:ext cx="581045" cy="600559"/>
            <a:chOff x="5860161" y="1222525"/>
            <a:chExt cx="581045" cy="600559"/>
          </a:xfrm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A16DCE59-9F56-6013-F528-378A70FA49D0}"/>
                </a:ext>
              </a:extLst>
            </p:cNvPr>
            <p:cNvSpPr/>
            <p:nvPr/>
          </p:nvSpPr>
          <p:spPr>
            <a:xfrm>
              <a:off x="6087398" y="1222525"/>
              <a:ext cx="353808" cy="3528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7"/>
                <a:gd name="f4" fmla="val 6850"/>
                <a:gd name="f5" fmla="val 3466"/>
                <a:gd name="f6" fmla="val 1355"/>
                <a:gd name="f7" fmla="val 4222"/>
                <a:gd name="f8" fmla="val 4852"/>
                <a:gd name="f9" fmla="val 1985"/>
                <a:gd name="f10" fmla="val 2741"/>
                <a:gd name="f11" fmla="val 4127"/>
                <a:gd name="f12" fmla="val 4348"/>
                <a:gd name="f13" fmla="val 4757"/>
                <a:gd name="f14" fmla="val 4600"/>
                <a:gd name="f15" fmla="val 4631"/>
                <a:gd name="f16" fmla="val 4821"/>
                <a:gd name="f17" fmla="val 4726"/>
                <a:gd name="f18" fmla="val 4915"/>
                <a:gd name="f19" fmla="val 5041"/>
                <a:gd name="f20" fmla="val 5262"/>
                <a:gd name="f21" fmla="val 5388"/>
                <a:gd name="f22" fmla="val 4663"/>
                <a:gd name="f23" fmla="val 5451"/>
                <a:gd name="f24" fmla="val 4576"/>
                <a:gd name="f25" fmla="val 5482"/>
                <a:gd name="f26" fmla="val 4489"/>
                <a:gd name="f27" fmla="val 4403"/>
                <a:gd name="f28" fmla="val 4316"/>
                <a:gd name="f29" fmla="val 4253"/>
                <a:gd name="f30" fmla="val 4190"/>
                <a:gd name="f31" fmla="val 5293"/>
                <a:gd name="f32" fmla="val 3970"/>
                <a:gd name="f33" fmla="val 5419"/>
                <a:gd name="f34" fmla="val 3749"/>
                <a:gd name="f35" fmla="val 5514"/>
                <a:gd name="f36" fmla="val 2709"/>
                <a:gd name="f37" fmla="val 2079"/>
                <a:gd name="f38" fmla="val 4884"/>
                <a:gd name="f39" fmla="val 1575"/>
                <a:gd name="f40" fmla="val 32"/>
                <a:gd name="f41" fmla="val 1576"/>
                <a:gd name="f42" fmla="val 3403"/>
                <a:gd name="f43" fmla="val 4001"/>
                <a:gd name="f44" fmla="val 189"/>
                <a:gd name="f45" fmla="val 4569"/>
                <a:gd name="f46" fmla="val 473"/>
                <a:gd name="f47" fmla="val 5104"/>
                <a:gd name="f48" fmla="val 6396"/>
                <a:gd name="f49" fmla="val 6522"/>
                <a:gd name="f50" fmla="val 6679"/>
                <a:gd name="f51" fmla="val 126"/>
                <a:gd name="f52" fmla="val 6774"/>
                <a:gd name="f53" fmla="val 172"/>
                <a:gd name="f54" fmla="val 6820"/>
                <a:gd name="f55" fmla="val 269"/>
                <a:gd name="f56" fmla="val 6849"/>
                <a:gd name="f57" fmla="val 367"/>
                <a:gd name="f58" fmla="val 403"/>
                <a:gd name="f59" fmla="val 439"/>
                <a:gd name="f60" fmla="val 6845"/>
                <a:gd name="f61" fmla="val 6837"/>
                <a:gd name="f62" fmla="val 1764"/>
                <a:gd name="f63" fmla="val 2300"/>
                <a:gd name="f64" fmla="val 2867"/>
                <a:gd name="f65" fmla="val 5356"/>
                <a:gd name="f66" fmla="val 6868"/>
                <a:gd name="f67" fmla="val 1513"/>
                <a:gd name="f68" fmla="*/ f0 1 6867"/>
                <a:gd name="f69" fmla="*/ f1 1 6850"/>
                <a:gd name="f70" fmla="val f2"/>
                <a:gd name="f71" fmla="val f3"/>
                <a:gd name="f72" fmla="val f4"/>
                <a:gd name="f73" fmla="+- f72 0 f70"/>
                <a:gd name="f74" fmla="+- f71 0 f70"/>
                <a:gd name="f75" fmla="*/ f74 1 6867"/>
                <a:gd name="f76" fmla="*/ f73 1 6850"/>
                <a:gd name="f77" fmla="*/ f70 1 f75"/>
                <a:gd name="f78" fmla="*/ f71 1 f75"/>
                <a:gd name="f79" fmla="*/ f70 1 f76"/>
                <a:gd name="f80" fmla="*/ f72 1 f76"/>
                <a:gd name="f81" fmla="*/ f77 f68 1"/>
                <a:gd name="f82" fmla="*/ f78 f68 1"/>
                <a:gd name="f83" fmla="*/ f80 f69 1"/>
                <a:gd name="f84" fmla="*/ f79 f6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1" t="f84" r="f82" b="f83"/>
              <a:pathLst>
                <a:path w="6867" h="685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8" y="f19"/>
                    <a:pt x="f8" y="f20"/>
                    <a:pt x="f17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30" y="f31"/>
                  </a:ln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8"/>
                    <a:pt x="f37" y="f11"/>
                  </a:cubicBezTo>
                  <a:lnTo>
                    <a:pt x="f37" y="f10"/>
                  </a:lnTo>
                  <a:cubicBezTo>
                    <a:pt x="f37" y="f9"/>
                    <a:pt x="f36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39" y="f2"/>
                    <a:pt x="f40" y="f41"/>
                    <a:pt x="f40" y="f42"/>
                  </a:cubicBezTo>
                  <a:cubicBezTo>
                    <a:pt x="f40" y="f43"/>
                    <a:pt x="f44" y="f45"/>
                    <a:pt x="f46" y="f47"/>
                  </a:cubicBezTo>
                  <a:lnTo>
                    <a:pt x="f40" y="f48"/>
                  </a:lnTo>
                  <a:cubicBezTo>
                    <a:pt x="f2" y="f49"/>
                    <a:pt x="f40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46" y="f61"/>
                  </a:cubicBezTo>
                  <a:lnTo>
                    <a:pt x="f62" y="f48"/>
                  </a:lnTo>
                  <a:cubicBezTo>
                    <a:pt x="f63" y="f50"/>
                    <a:pt x="f64" y="f61"/>
                    <a:pt x="f5" y="f61"/>
                  </a:cubicBezTo>
                  <a:cubicBezTo>
                    <a:pt x="f65" y="f61"/>
                    <a:pt x="f66" y="f31"/>
                    <a:pt x="f66" y="f42"/>
                  </a:cubicBezTo>
                  <a:cubicBezTo>
                    <a:pt x="f66" y="f67"/>
                    <a:pt x="f65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63D9BA87-40AF-0623-B1EB-B2C77D37E186}"/>
                </a:ext>
              </a:extLst>
            </p:cNvPr>
            <p:cNvSpPr/>
            <p:nvPr/>
          </p:nvSpPr>
          <p:spPr>
            <a:xfrm>
              <a:off x="6231791" y="1329619"/>
              <a:ext cx="68259" cy="1396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5"/>
                <a:gd name="f4" fmla="val 2711"/>
                <a:gd name="f5" fmla="val 663"/>
                <a:gd name="f6" fmla="val 1"/>
                <a:gd name="f7" fmla="val 253"/>
                <a:gd name="f8" fmla="val 316"/>
                <a:gd name="f9" fmla="val 662"/>
                <a:gd name="f10" fmla="val 2048"/>
                <a:gd name="f11" fmla="val 2427"/>
                <a:gd name="f12" fmla="val 2710"/>
                <a:gd name="f13" fmla="val 694"/>
                <a:gd name="f14" fmla="val 789"/>
                <a:gd name="f15" fmla="val 820"/>
                <a:gd name="f16" fmla="val 2679"/>
                <a:gd name="f17" fmla="val 757"/>
                <a:gd name="f18" fmla="val 2584"/>
                <a:gd name="f19" fmla="val 631"/>
                <a:gd name="f20" fmla="val 2490"/>
                <a:gd name="f21" fmla="val 2238"/>
                <a:gd name="f22" fmla="val 2111"/>
                <a:gd name="f23" fmla="val 804"/>
                <a:gd name="f24" fmla="val 2064"/>
                <a:gd name="f25" fmla="val 891"/>
                <a:gd name="f26" fmla="val 2041"/>
                <a:gd name="f27" fmla="val 978"/>
                <a:gd name="f28" fmla="val 1064"/>
                <a:gd name="f29" fmla="val 1151"/>
                <a:gd name="f30" fmla="val 1198"/>
                <a:gd name="f31" fmla="val 1293"/>
                <a:gd name="f32" fmla="val 2206"/>
                <a:gd name="f33" fmla="val 2175"/>
                <a:gd name="f34" fmla="val 1324"/>
                <a:gd name="f35" fmla="val 2080"/>
                <a:gd name="f36" fmla="val 284"/>
                <a:gd name="f37" fmla="val 1041"/>
                <a:gd name="f38" fmla="*/ f0 1 1325"/>
                <a:gd name="f39" fmla="*/ f1 1 2711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1325"/>
                <a:gd name="f46" fmla="*/ f43 1 2711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1325" h="271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cubicBezTo>
                    <a:pt x="f13" y="f12"/>
                    <a:pt x="f14" y="f12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1" y="f33"/>
                    <a:pt x="f34" y="f35"/>
                    <a:pt x="f34" y="f10"/>
                  </a:cubicBezTo>
                  <a:lnTo>
                    <a:pt x="f34" y="f9"/>
                  </a:lnTo>
                  <a:cubicBezTo>
                    <a:pt x="f34" y="f36"/>
                    <a:pt x="f37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D5634A77-47DF-1038-E508-B2E7A00DBE61}"/>
                </a:ext>
              </a:extLst>
            </p:cNvPr>
            <p:cNvSpPr/>
            <p:nvPr/>
          </p:nvSpPr>
          <p:spPr>
            <a:xfrm>
              <a:off x="5928311" y="1503273"/>
              <a:ext cx="142847" cy="1429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2774"/>
                <a:gd name="f5" fmla="val 1387"/>
                <a:gd name="f6" fmla="val 1"/>
                <a:gd name="f7" fmla="val 631"/>
                <a:gd name="f8" fmla="val 64"/>
                <a:gd name="f9" fmla="val 2143"/>
                <a:gd name="f10" fmla="*/ f0 1 2773"/>
                <a:gd name="f11" fmla="*/ f1 1 2774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773"/>
                <a:gd name="f18" fmla="*/ f15 1 2774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773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8" y="f9"/>
                    <a:pt x="f7" y="f3"/>
                    <a:pt x="f5" y="f3"/>
                  </a:cubicBezTo>
                  <a:cubicBezTo>
                    <a:pt x="f9" y="f3"/>
                    <a:pt x="f3" y="f9"/>
                    <a:pt x="f3" y="f5"/>
                  </a:cubicBezTo>
                  <a:cubicBezTo>
                    <a:pt x="f3" y="f7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70E5C01D-9ACE-1C4E-B4F3-DCF3097CDBD3}"/>
                </a:ext>
              </a:extLst>
            </p:cNvPr>
            <p:cNvSpPr/>
            <p:nvPr/>
          </p:nvSpPr>
          <p:spPr>
            <a:xfrm>
              <a:off x="5860161" y="1680182"/>
              <a:ext cx="282458" cy="1429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74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64"/>
                <a:gd name="f12" fmla="val 2553"/>
                <a:gd name="f13" fmla="val 158"/>
                <a:gd name="f14" fmla="val 2773"/>
                <a:gd name="f15" fmla="val 347"/>
                <a:gd name="f16" fmla="val 5104"/>
                <a:gd name="f17" fmla="val 5325"/>
                <a:gd name="f18" fmla="val 5482"/>
                <a:gd name="f19" fmla="val 5262"/>
                <a:gd name="f20" fmla="val 4127"/>
                <a:gd name="f21" fmla="*/ f0 1 5483"/>
                <a:gd name="f22" fmla="*/ f1 1 277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483"/>
                <a:gd name="f29" fmla="*/ f26 1 277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483" h="277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509BEB3A-F936-FECF-0F75-9D6E479D95E7}"/>
              </a:ext>
            </a:extLst>
          </p:cNvPr>
          <p:cNvGrpSpPr/>
          <p:nvPr/>
        </p:nvGrpSpPr>
        <p:grpSpPr>
          <a:xfrm>
            <a:off x="9993550" y="1221812"/>
            <a:ext cx="571354" cy="601391"/>
            <a:chOff x="9993550" y="1221812"/>
            <a:chExt cx="571354" cy="601391"/>
          </a:xfrm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0F35E2F2-708E-6283-A872-B5B90F942764}"/>
                </a:ext>
              </a:extLst>
            </p:cNvPr>
            <p:cNvSpPr/>
            <p:nvPr/>
          </p:nvSpPr>
          <p:spPr>
            <a:xfrm>
              <a:off x="10418755" y="1662470"/>
              <a:ext cx="68205" cy="698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1356"/>
                <a:gd name="f5" fmla="val 662"/>
                <a:gd name="f6" fmla="val 284"/>
                <a:gd name="f7" fmla="val 1"/>
                <a:gd name="f8" fmla="val 315"/>
                <a:gd name="f9" fmla="val 693"/>
                <a:gd name="f10" fmla="val 1040"/>
                <a:gd name="f11" fmla="val 1355"/>
                <a:gd name="f12" fmla="*/ f0 1 1324"/>
                <a:gd name="f13" fmla="*/ f1 1 1356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324"/>
                <a:gd name="f20" fmla="*/ f17 1 1356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24" h="135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cubicBezTo>
                    <a:pt x="f10" y="f11"/>
                    <a:pt x="f3" y="f10"/>
                    <a:pt x="f3" y="f9"/>
                  </a:cubicBezTo>
                  <a:cubicBezTo>
                    <a:pt x="f3" y="f8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47130513-9FC9-45A3-3C56-77992C6BE75D}"/>
                </a:ext>
              </a:extLst>
            </p:cNvPr>
            <p:cNvSpPr/>
            <p:nvPr/>
          </p:nvSpPr>
          <p:spPr>
            <a:xfrm>
              <a:off x="10240255" y="1222635"/>
              <a:ext cx="35753" cy="212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28"/>
                <a:gd name="f5" fmla="val 347"/>
                <a:gd name="f6" fmla="val 1"/>
                <a:gd name="f7" fmla="val 158"/>
                <a:gd name="f8" fmla="val 95"/>
                <a:gd name="f9" fmla="val 4096"/>
                <a:gd name="f10" fmla="val 221"/>
                <a:gd name="f11" fmla="val 473"/>
                <a:gd name="f12" fmla="val 567"/>
                <a:gd name="f13" fmla="val 693"/>
                <a:gd name="f14" fmla="val 536"/>
                <a:gd name="f15" fmla="*/ f0 1 694"/>
                <a:gd name="f16" fmla="*/ f1 1 412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94"/>
                <a:gd name="f23" fmla="*/ f20 1 412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94" h="4128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4"/>
                  </a:lnTo>
                  <a:cubicBezTo>
                    <a:pt x="f8" y="f9"/>
                    <a:pt x="f10" y="f9"/>
                    <a:pt x="f5" y="f9"/>
                  </a:cubicBezTo>
                  <a:cubicBezTo>
                    <a:pt x="f11" y="f9"/>
                    <a:pt x="f12" y="f9"/>
                    <a:pt x="f13" y="f4"/>
                  </a:cubicBezTo>
                  <a:lnTo>
                    <a:pt x="f13" y="f5"/>
                  </a:lnTo>
                  <a:cubicBezTo>
                    <a:pt x="f13" y="f7"/>
                    <a:pt x="f14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2EF9DA69-065F-9B9D-A352-2A7341FA6A58}"/>
                </a:ext>
              </a:extLst>
            </p:cNvPr>
            <p:cNvSpPr/>
            <p:nvPr/>
          </p:nvSpPr>
          <p:spPr>
            <a:xfrm>
              <a:off x="10204557" y="1470675"/>
              <a:ext cx="105503" cy="105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54"/>
                <a:gd name="f5" fmla="val 938"/>
                <a:gd name="f6" fmla="val 417"/>
                <a:gd name="f7" fmla="val 451"/>
                <a:gd name="f8" fmla="val 1014"/>
                <a:gd name="f9" fmla="val 1549"/>
                <a:gd name="f10" fmla="val 473"/>
                <a:gd name="f11" fmla="val 1040"/>
                <a:gd name="f12" fmla="val 1575"/>
                <a:gd name="f13" fmla="val 1581"/>
                <a:gd name="f14" fmla="val 447"/>
                <a:gd name="f15" fmla="val 6"/>
                <a:gd name="f16" fmla="val 1006"/>
                <a:gd name="f17" fmla="val 2"/>
                <a:gd name="f18" fmla="val 972"/>
                <a:gd name="f19" fmla="*/ f0 1 2048"/>
                <a:gd name="f20" fmla="*/ f1 1 2054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048"/>
                <a:gd name="f27" fmla="*/ f24 1 2054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048" h="205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10" y="f4"/>
                    <a:pt x="f11" y="f4"/>
                  </a:cubicBezTo>
                  <a:cubicBezTo>
                    <a:pt x="f12" y="f4"/>
                    <a:pt x="f3" y="f13"/>
                    <a:pt x="f3" y="f8"/>
                  </a:cubicBezTo>
                  <a:cubicBezTo>
                    <a:pt x="f3" y="f14"/>
                    <a:pt x="f12" y="f15"/>
                    <a:pt x="f11" y="f15"/>
                  </a:cubicBezTo>
                  <a:cubicBezTo>
                    <a:pt x="f16" y="f17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D79C52CB-E6C2-3ABC-0D6D-6F2FC9CFF5EE}"/>
                </a:ext>
              </a:extLst>
            </p:cNvPr>
            <p:cNvSpPr/>
            <p:nvPr/>
          </p:nvSpPr>
          <p:spPr>
            <a:xfrm>
              <a:off x="10102300" y="1587828"/>
              <a:ext cx="329485" cy="2353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4569"/>
                <a:gd name="f5" fmla="val 1954"/>
                <a:gd name="f6" fmla="val 2520"/>
                <a:gd name="f7" fmla="val 4222"/>
                <a:gd name="f8" fmla="val 4411"/>
                <a:gd name="f9" fmla="val 158"/>
                <a:gd name="f10" fmla="val 4568"/>
                <a:gd name="f11" fmla="val 347"/>
                <a:gd name="f12" fmla="val 3781"/>
                <a:gd name="f13" fmla="val 3970"/>
                <a:gd name="f14" fmla="val 4127"/>
                <a:gd name="f15" fmla="val 3875"/>
                <a:gd name="f16" fmla="val 5136"/>
                <a:gd name="f17" fmla="val 5577"/>
                <a:gd name="f18" fmla="val 3844"/>
                <a:gd name="f19" fmla="val 6018"/>
                <a:gd name="f20" fmla="val 3718"/>
                <a:gd name="f21" fmla="val 3434"/>
                <a:gd name="f22" fmla="val 5986"/>
                <a:gd name="f23" fmla="val 3277"/>
                <a:gd name="f24" fmla="val 5608"/>
                <a:gd name="f25" fmla="val 2930"/>
                <a:gd name="f26" fmla="val 5514"/>
                <a:gd name="f27" fmla="val 2489"/>
                <a:gd name="f28" fmla="val 4442"/>
                <a:gd name="f29" fmla="val 3497"/>
                <a:gd name="f30" fmla="val 2741"/>
                <a:gd name="f31" fmla="val 1733"/>
                <a:gd name="f32" fmla="val 788"/>
                <a:gd name="f33" fmla="val 410"/>
                <a:gd name="f34" fmla="val 2426"/>
                <a:gd name="f35" fmla="val 315"/>
                <a:gd name="f36" fmla="val 2206"/>
                <a:gd name="f37" fmla="val 189"/>
                <a:gd name="f38" fmla="*/ f0 1 6396"/>
                <a:gd name="f39" fmla="*/ f1 1 4569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6396"/>
                <a:gd name="f46" fmla="*/ f43 1 4569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6396" h="4569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15"/>
                  </a:lnTo>
                  <a:lnTo>
                    <a:pt x="f16" y="f15"/>
                  </a:lnTo>
                  <a:cubicBezTo>
                    <a:pt x="f17" y="f18"/>
                    <a:pt x="f19" y="f20"/>
                    <a:pt x="f3" y="f21"/>
                  </a:cubicBezTo>
                  <a:cubicBezTo>
                    <a:pt x="f22" y="f23"/>
                    <a:pt x="f24" y="f25"/>
                    <a:pt x="f26" y="f27"/>
                  </a:cubicBezTo>
                  <a:lnTo>
                    <a:pt x="f28" y="f27"/>
                  </a:lnTo>
                  <a:cubicBezTo>
                    <a:pt x="f29" y="f27"/>
                    <a:pt x="f30" y="f31"/>
                    <a:pt x="f30" y="f32"/>
                  </a:cubicBezTo>
                  <a:lnTo>
                    <a:pt x="f30" y="f33"/>
                  </a:lnTo>
                  <a:cubicBezTo>
                    <a:pt x="f34" y="f35"/>
                    <a:pt x="f36" y="f37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611B3A5E-8DCC-0484-9BD1-1C55265DC8A3}"/>
                </a:ext>
              </a:extLst>
            </p:cNvPr>
            <p:cNvSpPr/>
            <p:nvPr/>
          </p:nvSpPr>
          <p:spPr>
            <a:xfrm>
              <a:off x="10274308" y="1397934"/>
              <a:ext cx="262981" cy="2856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05"/>
                <a:gd name="f4" fmla="val 5545"/>
                <a:gd name="f5" fmla="val 4128"/>
                <a:gd name="f6" fmla="val 694"/>
                <a:gd name="f7" fmla="val 662"/>
                <a:gd name="f8" fmla="val 1040"/>
                <a:gd name="f9" fmla="val 1103"/>
                <a:gd name="f10" fmla="val 1355"/>
                <a:gd name="f11" fmla="val 1387"/>
                <a:gd name="f12" fmla="val 1827"/>
                <a:gd name="f13" fmla="val 2426"/>
                <a:gd name="f14" fmla="val 3245"/>
                <a:gd name="f15" fmla="val 788"/>
                <a:gd name="f16" fmla="val 3938"/>
                <a:gd name="f17" fmla="val 1"/>
                <a:gd name="f18" fmla="val 4127"/>
                <a:gd name="f19" fmla="val 4505"/>
                <a:gd name="f20" fmla="val 5072"/>
                <a:gd name="f21" fmla="val 473"/>
                <a:gd name="f22" fmla="val 1009"/>
                <a:gd name="f23" fmla="val 2080"/>
                <a:gd name="f24" fmla="val 2238"/>
                <a:gd name="f25" fmla="val 4946"/>
                <a:gd name="f26" fmla="val 2742"/>
                <a:gd name="f27" fmla="val 3372"/>
                <a:gd name="f28" fmla="val 3624"/>
                <a:gd name="f29" fmla="val 3844"/>
                <a:gd name="f30" fmla="val 4600"/>
                <a:gd name="f31" fmla="val 4065"/>
                <a:gd name="f32" fmla="val 4726"/>
                <a:gd name="f33" fmla="val 4443"/>
                <a:gd name="f34" fmla="val 4064"/>
                <a:gd name="f35" fmla="val 4758"/>
                <a:gd name="f36" fmla="val 4916"/>
                <a:gd name="f37" fmla="val 3655"/>
                <a:gd name="f38" fmla="val 3340"/>
                <a:gd name="f39" fmla="val 2993"/>
                <a:gd name="f40" fmla="val 4947"/>
                <a:gd name="f41" fmla="val 2678"/>
                <a:gd name="f42" fmla="val 1008"/>
                <a:gd name="f43" fmla="*/ f0 1 5105"/>
                <a:gd name="f44" fmla="*/ f1 1 5545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5105"/>
                <a:gd name="f51" fmla="*/ f48 1 5545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5105" h="5545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cubicBezTo>
                    <a:pt x="f9" y="f10"/>
                    <a:pt x="f11" y="f12"/>
                    <a:pt x="f11" y="f13"/>
                  </a:cubicBezTo>
                  <a:cubicBezTo>
                    <a:pt x="f11" y="f14"/>
                    <a:pt x="f15" y="f16"/>
                    <a:pt x="f17" y="f18"/>
                  </a:cubicBezTo>
                  <a:lnTo>
                    <a:pt x="f17" y="f19"/>
                  </a:lnTo>
                  <a:cubicBezTo>
                    <a:pt x="f17" y="f20"/>
                    <a:pt x="f21" y="f4"/>
                    <a:pt x="f22" y="f4"/>
                  </a:cubicBezTo>
                  <a:lnTo>
                    <a:pt x="f23" y="f4"/>
                  </a:lnTo>
                  <a:cubicBezTo>
                    <a:pt x="f24" y="f25"/>
                    <a:pt x="f26" y="f19"/>
                    <a:pt x="f27" y="f19"/>
                  </a:cubicBezTo>
                  <a:cubicBezTo>
                    <a:pt x="f28" y="f19"/>
                    <a:pt x="f29" y="f30"/>
                    <a:pt x="f31" y="f32"/>
                  </a:cubicBezTo>
                  <a:lnTo>
                    <a:pt x="f31" y="f18"/>
                  </a:lnTo>
                  <a:lnTo>
                    <a:pt x="f5" y="f18"/>
                  </a:lnTo>
                  <a:cubicBezTo>
                    <a:pt x="f33" y="f34"/>
                    <a:pt x="f35" y="f16"/>
                    <a:pt x="f36" y="f37"/>
                  </a:cubicBezTo>
                  <a:cubicBezTo>
                    <a:pt x="f3" y="f38"/>
                    <a:pt x="f3" y="f39"/>
                    <a:pt x="f40" y="f41"/>
                  </a:cubicBezTo>
                  <a:lnTo>
                    <a:pt x="f5" y="f4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5E1F094F-2A12-2C49-3AE1-F380AD5E6053}"/>
                </a:ext>
              </a:extLst>
            </p:cNvPr>
            <p:cNvSpPr/>
            <p:nvPr/>
          </p:nvSpPr>
          <p:spPr>
            <a:xfrm>
              <a:off x="10313252" y="1221812"/>
              <a:ext cx="251652" cy="1729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3357"/>
                <a:gd name="f5" fmla="val 3376"/>
                <a:gd name="f6" fmla="val 1"/>
                <a:gd name="f7" fmla="val 3025"/>
                <a:gd name="f8" fmla="val 2679"/>
                <a:gd name="f9" fmla="val 143"/>
                <a:gd name="f10" fmla="val 2427"/>
                <a:gd name="f11" fmla="val 426"/>
                <a:gd name="f12" fmla="val 2143"/>
                <a:gd name="f13" fmla="val 678"/>
                <a:gd name="f14" fmla="val 3356"/>
                <a:gd name="f15" fmla="val 4191"/>
                <a:gd name="f16" fmla="val 2537"/>
                <a:gd name="f17" fmla="val 4349"/>
                <a:gd name="f18" fmla="val 2379"/>
                <a:gd name="f19" fmla="val 4884"/>
                <a:gd name="f20" fmla="val 1844"/>
                <a:gd name="f21" fmla="val 962"/>
                <a:gd name="f22" fmla="val 4081"/>
                <a:gd name="f23" fmla="val 3726"/>
                <a:gd name="f24" fmla="*/ f0 1 4885"/>
                <a:gd name="f25" fmla="*/ f1 1 3357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885"/>
                <a:gd name="f32" fmla="*/ f29 1 3357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885" h="33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6" y="f13"/>
                  </a:lnTo>
                  <a:lnTo>
                    <a:pt x="f6" y="f14"/>
                  </a:lnTo>
                  <a:lnTo>
                    <a:pt x="f15" y="f16"/>
                  </a:lnTo>
                  <a:lnTo>
                    <a:pt x="f17" y="f18"/>
                  </a:lnTo>
                  <a:cubicBezTo>
                    <a:pt x="f19" y="f20"/>
                    <a:pt x="f19" y="f21"/>
                    <a:pt x="f17" y="f11"/>
                  </a:cubicBez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4CAC7A7A-3E80-1AE9-BC8E-FBA062DC8858}"/>
                </a:ext>
              </a:extLst>
            </p:cNvPr>
            <p:cNvSpPr/>
            <p:nvPr/>
          </p:nvSpPr>
          <p:spPr>
            <a:xfrm>
              <a:off x="9993550" y="1259979"/>
              <a:ext cx="211006" cy="4090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6"/>
                <a:gd name="f4" fmla="val 7940"/>
                <a:gd name="f5" fmla="val 1828"/>
                <a:gd name="f6" fmla="val 95"/>
                <a:gd name="f7" fmla="val 1985"/>
                <a:gd name="f8" fmla="val 4316"/>
                <a:gd name="f9" fmla="val 5766"/>
                <a:gd name="f10" fmla="val 757"/>
                <a:gd name="f11" fmla="val 7120"/>
                <a:gd name="f12" fmla="val 1954"/>
                <a:gd name="f13" fmla="val 7939"/>
                <a:gd name="f14" fmla="val 3592"/>
                <a:gd name="f15" fmla="val 5829"/>
                <a:gd name="f16" fmla="val 3466"/>
                <a:gd name="f17" fmla="val 5576"/>
                <a:gd name="f18" fmla="val 3434"/>
                <a:gd name="f19" fmla="val 5356"/>
                <a:gd name="f20" fmla="val 5104"/>
                <a:gd name="f21" fmla="val 4568"/>
                <a:gd name="f22" fmla="val 3718"/>
                <a:gd name="f23" fmla="val 4033"/>
                <a:gd name="f24" fmla="*/ f0 1 4096"/>
                <a:gd name="f25" fmla="*/ f1 1 7940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096"/>
                <a:gd name="f32" fmla="*/ f29 1 7940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096" h="7940">
                  <a:moveTo>
                    <a:pt x="f3" y="f2"/>
                  </a:moveTo>
                  <a:cubicBezTo>
                    <a:pt x="f5" y="f6"/>
                    <a:pt x="f2" y="f7"/>
                    <a:pt x="f2" y="f8"/>
                  </a:cubicBezTo>
                  <a:cubicBezTo>
                    <a:pt x="f2" y="f9"/>
                    <a:pt x="f10" y="f11"/>
                    <a:pt x="f12" y="f13"/>
                  </a:cubicBezTo>
                  <a:lnTo>
                    <a:pt x="f14" y="f15"/>
                  </a:ln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3" y="f22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D147D695-E1F1-7A2D-7A7A-E0E58587F4C2}"/>
              </a:ext>
            </a:extLst>
          </p:cNvPr>
          <p:cNvGrpSpPr/>
          <p:nvPr/>
        </p:nvGrpSpPr>
        <p:grpSpPr>
          <a:xfrm>
            <a:off x="6627580" y="1222525"/>
            <a:ext cx="564806" cy="600559"/>
            <a:chOff x="6627580" y="1222525"/>
            <a:chExt cx="564806" cy="600559"/>
          </a:xfrm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4267FD5D-280D-5B77-B71F-8AB5A8B64380}"/>
                </a:ext>
              </a:extLst>
            </p:cNvPr>
            <p:cNvSpPr/>
            <p:nvPr/>
          </p:nvSpPr>
          <p:spPr>
            <a:xfrm>
              <a:off x="6734674" y="1608777"/>
              <a:ext cx="173708" cy="714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670"/>
                <a:gd name="f6" fmla="val 1"/>
                <a:gd name="f7" fmla="val 883"/>
                <a:gd name="f8" fmla="val 158"/>
                <a:gd name="f9" fmla="val 599"/>
                <a:gd name="f10" fmla="val 3371"/>
                <a:gd name="f11" fmla="val 3214"/>
                <a:gd name="f12" fmla="val 2489"/>
                <a:gd name="f13" fmla="*/ f0 1 3372"/>
                <a:gd name="f14" fmla="*/ f1 1 1387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372"/>
                <a:gd name="f21" fmla="*/ f18 1 1387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372" h="1387">
                  <a:moveTo>
                    <a:pt x="f5" y="f6"/>
                  </a:moveTo>
                  <a:cubicBezTo>
                    <a:pt x="f7" y="f6"/>
                    <a:pt x="f8" y="f9"/>
                    <a:pt x="f2" y="f4"/>
                  </a:cubicBezTo>
                  <a:lnTo>
                    <a:pt x="f10" y="f4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11128265-85A9-8620-F774-5099630694CC}"/>
                </a:ext>
              </a:extLst>
            </p:cNvPr>
            <p:cNvSpPr/>
            <p:nvPr/>
          </p:nvSpPr>
          <p:spPr>
            <a:xfrm>
              <a:off x="6872630" y="1524396"/>
              <a:ext cx="142847" cy="155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3025"/>
                <a:gd name="f5" fmla="val 2111"/>
                <a:gd name="f6" fmla="val 1387"/>
                <a:gd name="f7" fmla="val 221"/>
                <a:gd name="f8" fmla="val 1298"/>
                <a:gd name="f9" fmla="val 265"/>
                <a:gd name="f10" fmla="val 1179"/>
                <a:gd name="f11" fmla="val 290"/>
                <a:gd name="f12" fmla="val 1049"/>
                <a:gd name="f13" fmla="val 808"/>
                <a:gd name="f14" fmla="val 531"/>
                <a:gd name="f15" fmla="val 205"/>
                <a:gd name="f16" fmla="val 347"/>
                <a:gd name="f17" fmla="val 378"/>
                <a:gd name="f18" fmla="val 63"/>
                <a:gd name="f19" fmla="val 189"/>
                <a:gd name="f20" fmla="val 315"/>
                <a:gd name="f21" fmla="val 662"/>
                <a:gd name="f22" fmla="val 977"/>
                <a:gd name="f23" fmla="val 1229"/>
                <a:gd name="f24" fmla="val 725"/>
                <a:gd name="f25" fmla="val 1575"/>
                <a:gd name="f26" fmla="val 2237"/>
                <a:gd name="f27" fmla="val 1355"/>
                <a:gd name="f28" fmla="val 2521"/>
                <a:gd name="f29" fmla="val 2300"/>
                <a:gd name="f30" fmla="val 126"/>
                <a:gd name="f31" fmla="*/ f0 1 2773"/>
                <a:gd name="f32" fmla="*/ f1 1 3025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3025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3025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6" y="f2"/>
                  </a:cubicBezTo>
                  <a:lnTo>
                    <a:pt x="f16" y="f2"/>
                  </a:lnTo>
                  <a:cubicBezTo>
                    <a:pt x="f17" y="f18"/>
                    <a:pt x="f17" y="f19"/>
                    <a:pt x="f17" y="f20"/>
                  </a:cubicBezTo>
                  <a:cubicBezTo>
                    <a:pt x="f17" y="f21"/>
                    <a:pt x="f7" y="f22"/>
                    <a:pt x="f2" y="f23"/>
                  </a:cubicBezTo>
                  <a:cubicBezTo>
                    <a:pt x="f24" y="f25"/>
                    <a:pt x="f23" y="f26"/>
                    <a:pt x="f27" y="f4"/>
                  </a:cubicBezTo>
                  <a:lnTo>
                    <a:pt x="f3" y="f4"/>
                  </a:lnTo>
                  <a:lnTo>
                    <a:pt x="f3" y="f7"/>
                  </a:lnTo>
                  <a:cubicBezTo>
                    <a:pt x="f28" y="f19"/>
                    <a:pt x="f29" y="f30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98A7A0E1-F581-44F2-FCB6-4F0225C72B15}"/>
                </a:ext>
              </a:extLst>
            </p:cNvPr>
            <p:cNvSpPr/>
            <p:nvPr/>
          </p:nvSpPr>
          <p:spPr>
            <a:xfrm>
              <a:off x="6632417" y="1328019"/>
              <a:ext cx="259735" cy="352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42"/>
                <a:gd name="f4" fmla="val 6837"/>
                <a:gd name="f5" fmla="val 1"/>
                <a:gd name="f6" fmla="val 1418"/>
                <a:gd name="f7" fmla="val 1450"/>
                <a:gd name="f8" fmla="val 6018"/>
                <a:gd name="f9" fmla="val 1954"/>
                <a:gd name="f10" fmla="val 5356"/>
                <a:gd name="f11" fmla="val 2679"/>
                <a:gd name="f12" fmla="val 4978"/>
                <a:gd name="f13" fmla="val 2427"/>
                <a:gd name="f14" fmla="val 4757"/>
                <a:gd name="f15" fmla="val 2301"/>
                <a:gd name="f16" fmla="val 4442"/>
                <a:gd name="f17" fmla="val 4064"/>
                <a:gd name="f18" fmla="val 3340"/>
                <a:gd name="f19" fmla="val 2931"/>
                <a:gd name="f20" fmla="val 2710"/>
                <a:gd name="f21" fmla="val 3687"/>
                <a:gd name="f22" fmla="val 4128"/>
                <a:gd name="f23" fmla="val 4474"/>
                <a:gd name="f24" fmla="val 2899"/>
                <a:gd name="f25" fmla="val 4758"/>
                <a:gd name="f26" fmla="val 3214"/>
                <a:gd name="f27" fmla="val 4726"/>
                <a:gd name="f28" fmla="val 3056"/>
                <a:gd name="f29" fmla="val 4789"/>
                <a:gd name="f30" fmla="val 2741"/>
                <a:gd name="f31" fmla="val 5041"/>
                <a:gd name="f32" fmla="val 2016"/>
                <a:gd name="f33" fmla="val 4821"/>
                <a:gd name="f34" fmla="val 1607"/>
                <a:gd name="f35" fmla="val 1134"/>
                <a:gd name="f36" fmla="val 662"/>
                <a:gd name="f37" fmla="val 410"/>
                <a:gd name="f38" fmla="val 189"/>
                <a:gd name="f39" fmla="*/ f0 1 5042"/>
                <a:gd name="f40" fmla="*/ f1 1 6837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5042"/>
                <a:gd name="f47" fmla="*/ f44 1 6837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5042" h="6837">
                  <a:moveTo>
                    <a:pt x="f5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8"/>
                    <a:pt x="f25" y="f24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25" y="f35"/>
                    <a:pt x="f25" y="f36"/>
                  </a:cubicBezTo>
                  <a:cubicBezTo>
                    <a:pt x="f25" y="f37"/>
                    <a:pt x="f29" y="f38"/>
                    <a:pt x="f3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AFEED80D-43A2-A138-7140-5336DCD2CDBB}"/>
                </a:ext>
              </a:extLst>
            </p:cNvPr>
            <p:cNvSpPr/>
            <p:nvPr/>
          </p:nvSpPr>
          <p:spPr>
            <a:xfrm>
              <a:off x="6788249" y="1503273"/>
              <a:ext cx="69805" cy="698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55"/>
                <a:gd name="f4" fmla="val 1356"/>
                <a:gd name="f5" fmla="val 662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*/ f0 1 1355"/>
                <a:gd name="f12" fmla="*/ f1 1 1356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355"/>
                <a:gd name="f19" fmla="*/ f16 1 1356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355" h="1356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3"/>
                    <a:pt x="f5" y="f3"/>
                  </a:cubicBezTo>
                  <a:cubicBezTo>
                    <a:pt x="f10" y="f3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A72CC6C1-4DCD-C98B-900E-64D2A3EC1ED1}"/>
                </a:ext>
              </a:extLst>
            </p:cNvPr>
            <p:cNvSpPr/>
            <p:nvPr/>
          </p:nvSpPr>
          <p:spPr>
            <a:xfrm>
              <a:off x="6909928" y="1223394"/>
              <a:ext cx="282458" cy="2799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434"/>
                <a:gd name="f5" fmla="val 2710"/>
                <a:gd name="f6" fmla="val 992"/>
                <a:gd name="f7" fmla="val 2899"/>
                <a:gd name="f8" fmla="val 3057"/>
                <a:gd name="f9" fmla="val 1149"/>
                <a:gd name="f10" fmla="val 1338"/>
                <a:gd name="f11" fmla="val 1559"/>
                <a:gd name="f12" fmla="val 1716"/>
                <a:gd name="f13" fmla="val 2521"/>
                <a:gd name="f14" fmla="val 2364"/>
                <a:gd name="f15" fmla="val 2395"/>
                <a:gd name="f16" fmla="val 2553"/>
                <a:gd name="f17" fmla="val 2742"/>
                <a:gd name="f18" fmla="val 2346"/>
                <a:gd name="f19" fmla="val 2962"/>
                <a:gd name="f20" fmla="val 3120"/>
                <a:gd name="f21" fmla="val 2504"/>
                <a:gd name="f22" fmla="val 2693"/>
                <a:gd name="f23" fmla="val 4079"/>
                <a:gd name="f24" fmla="val 4268"/>
                <a:gd name="f25" fmla="val 4426"/>
                <a:gd name="f26" fmla="val 2646"/>
                <a:gd name="f27" fmla="val 1359"/>
                <a:gd name="f28" fmla="val 1"/>
                <a:gd name="f29" fmla="val 1099"/>
                <a:gd name="f30" fmla="val 2724"/>
                <a:gd name="f31" fmla="val 3197"/>
                <a:gd name="f32" fmla="val 127"/>
                <a:gd name="f33" fmla="val 3638"/>
                <a:gd name="f34" fmla="val 348"/>
                <a:gd name="f35" fmla="val 4016"/>
                <a:gd name="f36" fmla="val 33"/>
                <a:gd name="f37" fmla="val 4961"/>
                <a:gd name="f38" fmla="val 5087"/>
                <a:gd name="f39" fmla="val 5245"/>
                <a:gd name="f40" fmla="val 5339"/>
                <a:gd name="f41" fmla="val 167"/>
                <a:gd name="f42" fmla="val 5399"/>
                <a:gd name="f43" fmla="val 245"/>
                <a:gd name="f44" fmla="val 5421"/>
                <a:gd name="f45" fmla="val 329"/>
                <a:gd name="f46" fmla="val 377"/>
                <a:gd name="f47" fmla="val 427"/>
                <a:gd name="f48" fmla="val 5414"/>
                <a:gd name="f49" fmla="val 474"/>
                <a:gd name="f50" fmla="val 5402"/>
                <a:gd name="f51" fmla="val 1419"/>
                <a:gd name="f52" fmla="val 1797"/>
                <a:gd name="f53" fmla="val 2238"/>
                <a:gd name="f54" fmla="val 4254"/>
                <a:gd name="f55" fmla="val 4237"/>
                <a:gd name="f56" fmla="val 1275"/>
                <a:gd name="f57" fmla="val 4317"/>
                <a:gd name="f58" fmla="val 78"/>
                <a:gd name="f59" fmla="val 15"/>
                <a:gd name="f60" fmla="val 2815"/>
                <a:gd name="f61" fmla="val 5"/>
                <a:gd name="f62" fmla="val 2731"/>
                <a:gd name="f63" fmla="*/ f0 1 5483"/>
                <a:gd name="f64" fmla="*/ f1 1 5434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5483"/>
                <a:gd name="f71" fmla="*/ f68 1 5434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5483" h="543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lnTo>
                    <a:pt x="f20" y="f23"/>
                  </a:lnTo>
                  <a:cubicBezTo>
                    <a:pt x="f20" y="f24"/>
                    <a:pt x="f19" y="f25"/>
                    <a:pt x="f17" y="f25"/>
                  </a:cubicBezTo>
                  <a:cubicBezTo>
                    <a:pt x="f16" y="f25"/>
                    <a:pt x="f15" y="f24"/>
                    <a:pt x="f15" y="f23"/>
                  </a:cubicBezTo>
                  <a:lnTo>
                    <a:pt x="f15" y="f22"/>
                  </a:lnTo>
                  <a:cubicBezTo>
                    <a:pt x="f15" y="f21"/>
                    <a:pt x="f16" y="f18"/>
                    <a:pt x="f17" y="f18"/>
                  </a:cubicBezTo>
                  <a:close/>
                  <a:moveTo>
                    <a:pt x="f26" y="f2"/>
                  </a:moveTo>
                  <a:cubicBezTo>
                    <a:pt x="f27" y="f2"/>
                    <a:pt x="f28" y="f29"/>
                    <a:pt x="f28" y="f30"/>
                  </a:cubicBezTo>
                  <a:cubicBezTo>
                    <a:pt x="f28" y="f31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28" y="f38"/>
                    <a:pt x="f36" y="f39"/>
                    <a:pt x="f32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38"/>
                  </a:lnTo>
                  <a:cubicBezTo>
                    <a:pt x="f52" y="f40"/>
                    <a:pt x="f53" y="f4"/>
                    <a:pt x="f17" y="f4"/>
                  </a:cubicBezTo>
                  <a:cubicBezTo>
                    <a:pt x="f54" y="f4"/>
                    <a:pt x="f3" y="f55"/>
                    <a:pt x="f3" y="f30"/>
                  </a:cubicBezTo>
                  <a:cubicBezTo>
                    <a:pt x="f3" y="f56"/>
                    <a:pt x="f57" y="f58"/>
                    <a:pt x="f7" y="f59"/>
                  </a:cubicBezTo>
                  <a:cubicBezTo>
                    <a:pt x="f60" y="f61"/>
                    <a:pt x="f62" y="f2"/>
                    <a:pt x="f26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3AA5EA1E-D52B-C688-D4C4-F7E642EFB574}"/>
                </a:ext>
              </a:extLst>
            </p:cNvPr>
            <p:cNvSpPr/>
            <p:nvPr/>
          </p:nvSpPr>
          <p:spPr>
            <a:xfrm>
              <a:off x="6627580" y="1714280"/>
              <a:ext cx="387906" cy="1088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0"/>
                <a:gd name="f4" fmla="val 2112"/>
                <a:gd name="f5" fmla="val 1071"/>
                <a:gd name="f6" fmla="val 1670"/>
                <a:gd name="f7" fmla="val 473"/>
                <a:gd name="f8" fmla="val 2111"/>
                <a:gd name="f9" fmla="val 1040"/>
                <a:gd name="f10" fmla="val 6490"/>
                <a:gd name="f11" fmla="val 7057"/>
                <a:gd name="f12" fmla="val 1639"/>
                <a:gd name="f13" fmla="*/ f0 1 7530"/>
                <a:gd name="f14" fmla="*/ f1 1 2112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7530"/>
                <a:gd name="f21" fmla="*/ f18 1 2112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530" h="2112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12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68340EB7-1602-8821-815E-4855BD78AD65}"/>
                </a:ext>
              </a:extLst>
            </p:cNvPr>
            <p:cNvSpPr/>
            <p:nvPr/>
          </p:nvSpPr>
          <p:spPr>
            <a:xfrm>
              <a:off x="6629171" y="1222525"/>
              <a:ext cx="316510" cy="698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1356"/>
                <a:gd name="f5" fmla="val 1040"/>
                <a:gd name="f6" fmla="val 473"/>
                <a:gd name="f7" fmla="val 1"/>
                <a:gd name="f8" fmla="val 1009"/>
                <a:gd name="f9" fmla="val 1355"/>
                <a:gd name="f10" fmla="val 5104"/>
                <a:gd name="f11" fmla="val 5293"/>
                <a:gd name="f12" fmla="val 819"/>
                <a:gd name="f13" fmla="val 5672"/>
                <a:gd name="f14" fmla="val 347"/>
                <a:gd name="f15" fmla="*/ f0 1 6144"/>
                <a:gd name="f16" fmla="*/ f1 1 135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144"/>
                <a:gd name="f23" fmla="*/ f20 1 135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144" h="1356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lnTo>
                    <a:pt x="f10" y="f9"/>
                  </a:lnTo>
                  <a:cubicBezTo>
                    <a:pt x="f11" y="f12"/>
                    <a:pt x="f13" y="f14"/>
                    <a:pt x="f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9DAF73FD-CD2D-DCAE-3AC0-B86A888690D0}"/>
              </a:ext>
            </a:extLst>
          </p:cNvPr>
          <p:cNvGrpSpPr/>
          <p:nvPr/>
        </p:nvGrpSpPr>
        <p:grpSpPr>
          <a:xfrm>
            <a:off x="7353714" y="1222086"/>
            <a:ext cx="608642" cy="601437"/>
            <a:chOff x="7353714" y="1222086"/>
            <a:chExt cx="608642" cy="601437"/>
          </a:xfrm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FFD7F51C-75FA-CFA2-5486-15369412C76A}"/>
                </a:ext>
              </a:extLst>
            </p:cNvPr>
            <p:cNvSpPr/>
            <p:nvPr/>
          </p:nvSpPr>
          <p:spPr>
            <a:xfrm>
              <a:off x="7629625" y="1222086"/>
              <a:ext cx="332731" cy="3327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59"/>
                <a:gd name="f4" fmla="val 3718"/>
                <a:gd name="f5" fmla="val 3560"/>
                <a:gd name="f6" fmla="val 3434"/>
                <a:gd name="f7" fmla="val 63"/>
                <a:gd name="f8" fmla="val 3403"/>
                <a:gd name="f9" fmla="val 189"/>
                <a:gd name="f10" fmla="val 3340"/>
                <a:gd name="f11" fmla="val 315"/>
                <a:gd name="f12" fmla="val 473"/>
                <a:gd name="f13" fmla="val 3466"/>
                <a:gd name="f14" fmla="val 536"/>
                <a:gd name="f15" fmla="val 4190"/>
                <a:gd name="f16" fmla="val 1261"/>
                <a:gd name="f17" fmla="val 1260"/>
                <a:gd name="f18" fmla="val 4159"/>
                <a:gd name="f19" fmla="val 567"/>
                <a:gd name="f20" fmla="val 496"/>
                <a:gd name="f21" fmla="val 3395"/>
                <a:gd name="f22" fmla="val 390"/>
                <a:gd name="f23" fmla="val 3360"/>
                <a:gd name="f24" fmla="val 288"/>
                <a:gd name="f25" fmla="val 254"/>
                <a:gd name="f26" fmla="val 221"/>
                <a:gd name="f27" fmla="val 3363"/>
                <a:gd name="f28" fmla="val 3371"/>
                <a:gd name="f29" fmla="val 95"/>
                <a:gd name="f30" fmla="val 3686"/>
                <a:gd name="f31" fmla="val 6081"/>
                <a:gd name="f32" fmla="val 6301"/>
                <a:gd name="f33" fmla="val 158"/>
                <a:gd name="f34" fmla="val 347"/>
                <a:gd name="f35" fmla="val 2773"/>
                <a:gd name="f36" fmla="val 2930"/>
                <a:gd name="f37" fmla="val 3025"/>
                <a:gd name="f38" fmla="val 6364"/>
                <a:gd name="f39" fmla="val 3088"/>
                <a:gd name="f40" fmla="val 6238"/>
                <a:gd name="f41" fmla="val 3119"/>
                <a:gd name="f42" fmla="val 6144"/>
                <a:gd name="f43" fmla="val 5986"/>
                <a:gd name="f44" fmla="val 2993"/>
                <a:gd name="f45" fmla="val 5892"/>
                <a:gd name="f46" fmla="val 2300"/>
                <a:gd name="f47" fmla="val 5199"/>
                <a:gd name="f48" fmla="val 5198"/>
                <a:gd name="f49" fmla="val 2269"/>
                <a:gd name="f50" fmla="val 5923"/>
                <a:gd name="f51" fmla="val 5969"/>
                <a:gd name="f52" fmla="val 3039"/>
                <a:gd name="f53" fmla="val 6066"/>
                <a:gd name="f54" fmla="val 3069"/>
                <a:gd name="f55" fmla="val 6164"/>
                <a:gd name="f56" fmla="val 6200"/>
                <a:gd name="f57" fmla="val 6236"/>
                <a:gd name="f58" fmla="val 3065"/>
                <a:gd name="f59" fmla="val 6270"/>
                <a:gd name="f60" fmla="val 3056"/>
                <a:gd name="f61" fmla="val 6396"/>
                <a:gd name="f62" fmla="val 2867"/>
                <a:gd name="f63" fmla="val 2741"/>
                <a:gd name="f64" fmla="val 6112"/>
                <a:gd name="f65" fmla="*/ f0 1 6459"/>
                <a:gd name="f66" fmla="*/ f1 1 6459"/>
                <a:gd name="f67" fmla="val f2"/>
                <a:gd name="f68" fmla="val f3"/>
                <a:gd name="f69" fmla="+- f68 0 f67"/>
                <a:gd name="f70" fmla="*/ f69 1 6459"/>
                <a:gd name="f71" fmla="*/ f67 1 f70"/>
                <a:gd name="f72" fmla="*/ f68 1 f70"/>
                <a:gd name="f73" fmla="*/ f71 f65 1"/>
                <a:gd name="f74" fmla="*/ f72 f65 1"/>
                <a:gd name="f75" fmla="*/ f72 f66 1"/>
                <a:gd name="f76" fmla="*/ f71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459" h="6459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0" y="f12"/>
                    <a:pt x="f13" y="f14"/>
                  </a:cubicBezTo>
                  <a:lnTo>
                    <a:pt x="f15" y="f16"/>
                  </a:lnTo>
                  <a:lnTo>
                    <a:pt x="f17" y="f18"/>
                  </a:lnTo>
                  <a:lnTo>
                    <a:pt x="f19" y="f13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9" y="f28"/>
                  </a:cubicBezTo>
                  <a:cubicBezTo>
                    <a:pt x="f29" y="f8"/>
                    <a:pt x="f2" y="f5"/>
                    <a:pt x="f2" y="f30"/>
                  </a:cubicBezTo>
                  <a:lnTo>
                    <a:pt x="f2" y="f31"/>
                  </a:lnTo>
                  <a:cubicBezTo>
                    <a:pt x="f2" y="f32"/>
                    <a:pt x="f33" y="f3"/>
                    <a:pt x="f34" y="f3"/>
                  </a:cubicBezTo>
                  <a:lnTo>
                    <a:pt x="f35" y="f3"/>
                  </a:lnTo>
                  <a:cubicBezTo>
                    <a:pt x="f36" y="f3"/>
                    <a:pt x="f37" y="f38"/>
                    <a:pt x="f39" y="f40"/>
                  </a:cubicBezTo>
                  <a:cubicBezTo>
                    <a:pt x="f41" y="f42"/>
                    <a:pt x="f41" y="f43"/>
                    <a:pt x="f44" y="f45"/>
                  </a:cubicBezTo>
                  <a:lnTo>
                    <a:pt x="f46" y="f47"/>
                  </a:lnTo>
                  <a:lnTo>
                    <a:pt x="f48" y="f49"/>
                  </a:lnTo>
                  <a:lnTo>
                    <a:pt x="f50" y="f44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8"/>
                    <a:pt x="f59" y="f60"/>
                  </a:cubicBezTo>
                  <a:cubicBezTo>
                    <a:pt x="f61" y="f37"/>
                    <a:pt x="f3" y="f62"/>
                    <a:pt x="f3" y="f63"/>
                  </a:cubicBezTo>
                  <a:lnTo>
                    <a:pt x="f3" y="f34"/>
                  </a:lnTo>
                  <a:cubicBezTo>
                    <a:pt x="f3" y="f33"/>
                    <a:pt x="f32" y="f2"/>
                    <a:pt x="f64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B8C1AADD-B948-051B-1F2C-7B9B7E968C23}"/>
                </a:ext>
              </a:extLst>
            </p:cNvPr>
            <p:cNvSpPr/>
            <p:nvPr/>
          </p:nvSpPr>
          <p:spPr>
            <a:xfrm>
              <a:off x="7415381" y="1347990"/>
              <a:ext cx="157477" cy="1516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57"/>
                <a:gd name="f4" fmla="val 2944"/>
                <a:gd name="f5" fmla="val 970"/>
                <a:gd name="f6" fmla="val 1"/>
                <a:gd name="f7" fmla="val 685"/>
                <a:gd name="f8" fmla="val 405"/>
                <a:gd name="f9" fmla="val 114"/>
                <a:gd name="f10" fmla="val 221"/>
                <a:gd name="f11" fmla="val 297"/>
                <a:gd name="f12" fmla="val 549"/>
                <a:gd name="f13" fmla="val 2395"/>
                <a:gd name="f14" fmla="val 2678"/>
                <a:gd name="f15" fmla="val 2755"/>
                <a:gd name="f16" fmla="val 3056"/>
                <a:gd name="f17" fmla="val 2345"/>
                <a:gd name="f18" fmla="val 1683"/>
                <a:gd name="f19" fmla="val 1274"/>
                <a:gd name="f20" fmla="val 1670"/>
                <a:gd name="f21" fmla="val 1478"/>
                <a:gd name="f22" fmla="val 90"/>
                <a:gd name="f23" fmla="val 1222"/>
                <a:gd name="f24" fmla="*/ f0 1 3057"/>
                <a:gd name="f25" fmla="*/ f1 1 2944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3057"/>
                <a:gd name="f32" fmla="*/ f29 1 2944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3057" h="294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11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9789750C-B276-7F03-F91E-537D52F485D3}"/>
                </a:ext>
              </a:extLst>
            </p:cNvPr>
            <p:cNvSpPr/>
            <p:nvPr/>
          </p:nvSpPr>
          <p:spPr>
            <a:xfrm>
              <a:off x="7679908" y="1614071"/>
              <a:ext cx="159133" cy="1533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89"/>
                <a:gd name="f4" fmla="val 2977"/>
                <a:gd name="f5" fmla="val 999"/>
                <a:gd name="f6" fmla="val 787"/>
                <a:gd name="f7" fmla="val 577"/>
                <a:gd name="f8" fmla="val 66"/>
                <a:gd name="f9" fmla="val 410"/>
                <a:gd name="f10" fmla="val 205"/>
                <a:gd name="f11" fmla="val 379"/>
                <a:gd name="f12" fmla="val 316"/>
                <a:gd name="f13" fmla="val 268"/>
                <a:gd name="f14" fmla="val 284"/>
                <a:gd name="f15" fmla="val 299"/>
                <a:gd name="f16" fmla="val 1"/>
                <a:gd name="f17" fmla="val 583"/>
                <a:gd name="f18" fmla="val 2427"/>
                <a:gd name="f19" fmla="val 2679"/>
                <a:gd name="f20" fmla="val 2693"/>
                <a:gd name="f21" fmla="val 3088"/>
                <a:gd name="f22" fmla="val 2315"/>
                <a:gd name="f23" fmla="val 1622"/>
                <a:gd name="f24" fmla="val 1244"/>
                <a:gd name="f25" fmla="val 1734"/>
                <a:gd name="f26" fmla="val 1540"/>
                <a:gd name="f27" fmla="val 105"/>
                <a:gd name="f28" fmla="val 1267"/>
                <a:gd name="f29" fmla="*/ f0 1 3089"/>
                <a:gd name="f30" fmla="*/ f1 1 297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3089"/>
                <a:gd name="f37" fmla="*/ f34 1 297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3089" h="297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0"/>
                    <a:pt x="f12" y="f13"/>
                    <a:pt x="f14" y="f15"/>
                  </a:cubicBezTo>
                  <a:lnTo>
                    <a:pt x="f16" y="f17"/>
                  </a:lnTo>
                  <a:lnTo>
                    <a:pt x="f18" y="f4"/>
                  </a:lnTo>
                  <a:lnTo>
                    <a:pt x="f19" y="f20"/>
                  </a:lnTo>
                  <a:cubicBezTo>
                    <a:pt x="f21" y="f22"/>
                    <a:pt x="f21" y="f23"/>
                    <a:pt x="f19" y="f24"/>
                  </a:cubicBezTo>
                  <a:lnTo>
                    <a:pt x="f25" y="f1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D554FDBD-F1F2-45D9-6CE3-BEC0B8715600}"/>
                </a:ext>
              </a:extLst>
            </p:cNvPr>
            <p:cNvSpPr/>
            <p:nvPr/>
          </p:nvSpPr>
          <p:spPr>
            <a:xfrm>
              <a:off x="7353714" y="1403832"/>
              <a:ext cx="426851" cy="4196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8147"/>
                <a:gd name="f5" fmla="val 725"/>
                <a:gd name="f6" fmla="val 1"/>
                <a:gd name="f7" fmla="val 95"/>
                <a:gd name="f8" fmla="val 631"/>
                <a:gd name="f9" fmla="val 1387"/>
                <a:gd name="f10" fmla="val 284"/>
                <a:gd name="f11" fmla="val 2017"/>
                <a:gd name="f12" fmla="val 4223"/>
                <a:gd name="f13" fmla="val 3938"/>
                <a:gd name="f14" fmla="val 6774"/>
                <a:gd name="f15" fmla="val 6270"/>
                <a:gd name="f16" fmla="val 7972"/>
                <a:gd name="f17" fmla="val 6499"/>
                <a:gd name="f18" fmla="val 8086"/>
                <a:gd name="f19" fmla="val 6745"/>
                <a:gd name="f20" fmla="val 6996"/>
                <a:gd name="f21" fmla="val 7434"/>
                <a:gd name="f22" fmla="val 7886"/>
                <a:gd name="f23" fmla="val 7963"/>
                <a:gd name="f24" fmla="val 7562"/>
                <a:gd name="f25" fmla="*/ f0 1 8286"/>
                <a:gd name="f26" fmla="*/ f1 1 8147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8286"/>
                <a:gd name="f33" fmla="*/ f30 1 8147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8286" h="8147">
                  <a:moveTo>
                    <a:pt x="f5" y="f6"/>
                  </a:moveTo>
                  <a:cubicBezTo>
                    <a:pt x="f7" y="f8"/>
                    <a:pt x="f2" y="f9"/>
                    <a:pt x="f10" y="f11"/>
                  </a:cubicBezTo>
                  <a:cubicBezTo>
                    <a:pt x="f9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3" y="f2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EAEAEBD3-4B3C-B7FD-166B-6788A9BDEB7E}"/>
              </a:ext>
            </a:extLst>
          </p:cNvPr>
          <p:cNvGrpSpPr/>
          <p:nvPr/>
        </p:nvGrpSpPr>
        <p:grpSpPr>
          <a:xfrm>
            <a:off x="10894399" y="2239457"/>
            <a:ext cx="664814" cy="661851"/>
            <a:chOff x="10894399" y="2239457"/>
            <a:chExt cx="664814" cy="661851"/>
          </a:xfrm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1B46BA3B-28F8-4188-97F1-9DF38DFF1EC9}"/>
                </a:ext>
              </a:extLst>
            </p:cNvPr>
            <p:cNvSpPr/>
            <p:nvPr/>
          </p:nvSpPr>
          <p:spPr>
            <a:xfrm>
              <a:off x="11170356" y="2474238"/>
              <a:ext cx="388857" cy="4270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37"/>
                <a:gd name="f4" fmla="val 7508"/>
                <a:gd name="f5" fmla="val 5120"/>
                <a:gd name="f6" fmla="val 2079"/>
                <a:gd name="f7" fmla="val 5206"/>
                <a:gd name="f8" fmla="val 5293"/>
                <a:gd name="f9" fmla="val 2111"/>
                <a:gd name="f10" fmla="val 5356"/>
                <a:gd name="f11" fmla="val 2174"/>
                <a:gd name="f12" fmla="val 5451"/>
                <a:gd name="f13" fmla="val 2268"/>
                <a:gd name="f14" fmla="val 2458"/>
                <a:gd name="f15" fmla="val 2647"/>
                <a:gd name="f16" fmla="val 3308"/>
                <a:gd name="f17" fmla="val 4694"/>
                <a:gd name="f18" fmla="val 3214"/>
                <a:gd name="f19" fmla="val 4757"/>
                <a:gd name="f20" fmla="val 3151"/>
                <a:gd name="f21" fmla="val 4789"/>
                <a:gd name="f22" fmla="val 3056"/>
                <a:gd name="f23" fmla="val 2993"/>
                <a:gd name="f24" fmla="val 2899"/>
                <a:gd name="f25" fmla="val 2836"/>
                <a:gd name="f26" fmla="val 4001"/>
                <a:gd name="f27" fmla="val 2048"/>
                <a:gd name="f28" fmla="val 3907"/>
                <a:gd name="f29" fmla="val 3655"/>
                <a:gd name="f30" fmla="val 3529"/>
                <a:gd name="f31" fmla="val 2221"/>
                <a:gd name="f32" fmla="val 3481"/>
                <a:gd name="f33" fmla="val 2308"/>
                <a:gd name="f34" fmla="val 3458"/>
                <a:gd name="f35" fmla="val 2399"/>
                <a:gd name="f36" fmla="val 2489"/>
                <a:gd name="f37" fmla="val 2584"/>
                <a:gd name="f38" fmla="val 3970"/>
                <a:gd name="f39" fmla="val 4883"/>
                <a:gd name="f40" fmla="val 4946"/>
                <a:gd name="f41" fmla="val 5033"/>
                <a:gd name="f42" fmla="val 1701"/>
                <a:gd name="f43" fmla="val 725"/>
                <a:gd name="f44" fmla="val 756"/>
                <a:gd name="f45" fmla="val 4411"/>
                <a:gd name="f46" fmla="val 6112"/>
                <a:gd name="f47" fmla="val 7152"/>
                <a:gd name="f48" fmla="val 7309"/>
                <a:gd name="f49" fmla="val 7435"/>
                <a:gd name="f50" fmla="val 2237"/>
                <a:gd name="f51" fmla="val 7467"/>
                <a:gd name="f52" fmla="val 2289"/>
                <a:gd name="f53" fmla="val 7493"/>
                <a:gd name="f54" fmla="val 2347"/>
                <a:gd name="f55" fmla="val 2401"/>
                <a:gd name="f56" fmla="val 2477"/>
                <a:gd name="f57" fmla="val 2547"/>
                <a:gd name="f58" fmla="val 7478"/>
                <a:gd name="f59" fmla="val 7404"/>
                <a:gd name="f60" fmla="val 3844"/>
                <a:gd name="f61" fmla="val 5073"/>
                <a:gd name="f62" fmla="val 6018"/>
                <a:gd name="f63" fmla="val 6805"/>
                <a:gd name="f64" fmla="val 6049"/>
                <a:gd name="f65" fmla="val 5104"/>
                <a:gd name="f66" fmla="*/ f0 1 6837"/>
                <a:gd name="f67" fmla="*/ f1 1 7508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6837"/>
                <a:gd name="f74" fmla="*/ f71 1 7508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6837" h="750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lnTo>
                    <a:pt x="f11" y="f26"/>
                  </a:lnTo>
                  <a:cubicBezTo>
                    <a:pt x="f27" y="f28"/>
                    <a:pt x="f27" y="f29"/>
                    <a:pt x="f11" y="f30"/>
                  </a:cubicBez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15" y="f30"/>
                  </a:cubicBezTo>
                  <a:lnTo>
                    <a:pt x="f22" y="f38"/>
                  </a:lnTo>
                  <a:lnTo>
                    <a:pt x="f39" y="f11"/>
                  </a:lnTo>
                  <a:cubicBezTo>
                    <a:pt x="f40" y="f9"/>
                    <a:pt x="f41" y="f6"/>
                    <a:pt x="f5" y="f6"/>
                  </a:cubicBezTo>
                  <a:close/>
                  <a:moveTo>
                    <a:pt x="f42" y="f2"/>
                  </a:moveTo>
                  <a:cubicBezTo>
                    <a:pt x="f43" y="f2"/>
                    <a:pt x="f2" y="f44"/>
                    <a:pt x="f2" y="f42"/>
                  </a:cubicBezTo>
                  <a:lnTo>
                    <a:pt x="f2" y="f45"/>
                  </a:lnTo>
                  <a:cubicBezTo>
                    <a:pt x="f2" y="f10"/>
                    <a:pt x="f43" y="f46"/>
                    <a:pt x="f42" y="f46"/>
                  </a:cubicBezTo>
                  <a:lnTo>
                    <a:pt x="f27" y="f46"/>
                  </a:lnTo>
                  <a:lnTo>
                    <a:pt x="f27" y="f47"/>
                  </a:lnTo>
                  <a:cubicBezTo>
                    <a:pt x="f27" y="f48"/>
                    <a:pt x="f9" y="f49"/>
                    <a:pt x="f50" y="f51"/>
                  </a:cubicBezTo>
                  <a:cubicBezTo>
                    <a:pt x="f52" y="f53"/>
                    <a:pt x="f54" y="f4"/>
                    <a:pt x="f55" y="f4"/>
                  </a:cubicBezTo>
                  <a:cubicBezTo>
                    <a:pt x="f56" y="f4"/>
                    <a:pt x="f57" y="f58"/>
                    <a:pt x="f37" y="f59"/>
                  </a:cubicBezTo>
                  <a:lnTo>
                    <a:pt x="f60" y="f46"/>
                  </a:lnTo>
                  <a:lnTo>
                    <a:pt x="f61" y="f46"/>
                  </a:lnTo>
                  <a:cubicBezTo>
                    <a:pt x="f62" y="f46"/>
                    <a:pt x="f63" y="f10"/>
                    <a:pt x="f63" y="f45"/>
                  </a:cubicBezTo>
                  <a:lnTo>
                    <a:pt x="f63" y="f42"/>
                  </a:lnTo>
                  <a:cubicBezTo>
                    <a:pt x="f3" y="f44"/>
                    <a:pt x="f64" y="f2"/>
                    <a:pt x="f6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62A0516D-3429-E5AB-FAAB-3693D0BC41C1}"/>
                </a:ext>
              </a:extLst>
            </p:cNvPr>
            <p:cNvSpPr/>
            <p:nvPr/>
          </p:nvSpPr>
          <p:spPr>
            <a:xfrm>
              <a:off x="10894399" y="2239457"/>
              <a:ext cx="428323" cy="4665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203"/>
                <a:gd name="f5" fmla="val 3781"/>
                <a:gd name="f6" fmla="val 1356"/>
                <a:gd name="f7" fmla="val 4317"/>
                <a:gd name="f8" fmla="val 4789"/>
                <a:gd name="f9" fmla="val 1828"/>
                <a:gd name="f10" fmla="val 2395"/>
                <a:gd name="f11" fmla="val 2710"/>
                <a:gd name="f12" fmla="val 4632"/>
                <a:gd name="f13" fmla="val 3025"/>
                <a:gd name="f14" fmla="val 4411"/>
                <a:gd name="f15" fmla="val 3214"/>
                <a:gd name="f16" fmla="val 4254"/>
                <a:gd name="f17" fmla="val 3341"/>
                <a:gd name="f18" fmla="val 4128"/>
                <a:gd name="f19" fmla="val 3530"/>
                <a:gd name="f20" fmla="val 3782"/>
                <a:gd name="f21" fmla="val 3971"/>
                <a:gd name="f22" fmla="val 3970"/>
                <a:gd name="f23" fmla="val 3592"/>
                <a:gd name="f24" fmla="val 3434"/>
                <a:gd name="f25" fmla="val 3624"/>
                <a:gd name="f26" fmla="val 2931"/>
                <a:gd name="f27" fmla="val 2679"/>
                <a:gd name="f28" fmla="val 4065"/>
                <a:gd name="f29" fmla="val 2584"/>
                <a:gd name="f30" fmla="val 4096"/>
                <a:gd name="f31" fmla="val 2521"/>
                <a:gd name="f32" fmla="val 2206"/>
                <a:gd name="f33" fmla="val 3939"/>
                <a:gd name="f34" fmla="val 2049"/>
                <a:gd name="f35" fmla="val 3750"/>
                <a:gd name="f36" fmla="val 3529"/>
                <a:gd name="f37" fmla="val 3371"/>
                <a:gd name="f38" fmla="val 2742"/>
                <a:gd name="f39" fmla="val 2836"/>
                <a:gd name="f40" fmla="val 2678"/>
                <a:gd name="f41" fmla="val 2741"/>
                <a:gd name="f42" fmla="val 4758"/>
                <a:gd name="f43" fmla="val 4916"/>
                <a:gd name="f44" fmla="val 5105"/>
                <a:gd name="f45" fmla="val 5294"/>
                <a:gd name="f46" fmla="val 5451"/>
                <a:gd name="f47" fmla="val 1733"/>
                <a:gd name="f48" fmla="val 1"/>
                <a:gd name="f49" fmla="val 788"/>
                <a:gd name="f50" fmla="val 789"/>
                <a:gd name="f51" fmla="val 1734"/>
                <a:gd name="f52" fmla="val 5136"/>
                <a:gd name="f53" fmla="val 5987"/>
                <a:gd name="f54" fmla="val 631"/>
                <a:gd name="f55" fmla="val 6649"/>
                <a:gd name="f56" fmla="val 1418"/>
                <a:gd name="f57" fmla="val 6806"/>
                <a:gd name="f58" fmla="val 7846"/>
                <a:gd name="f59" fmla="val 8003"/>
                <a:gd name="f60" fmla="val 1481"/>
                <a:gd name="f61" fmla="val 8129"/>
                <a:gd name="f62" fmla="val 1607"/>
                <a:gd name="f63" fmla="val 8161"/>
                <a:gd name="f64" fmla="val 1659"/>
                <a:gd name="f65" fmla="val 8187"/>
                <a:gd name="f66" fmla="val 1717"/>
                <a:gd name="f67" fmla="val 8202"/>
                <a:gd name="f68" fmla="val 1771"/>
                <a:gd name="f69" fmla="val 1848"/>
                <a:gd name="f70" fmla="val 1917"/>
                <a:gd name="f71" fmla="val 8172"/>
                <a:gd name="f72" fmla="val 1954"/>
                <a:gd name="f73" fmla="val 8098"/>
                <a:gd name="f74" fmla="val 6838"/>
                <a:gd name="f75" fmla="val 5798"/>
                <a:gd name="f76" fmla="val 4475"/>
                <a:gd name="f77" fmla="val 5167"/>
                <a:gd name="f78" fmla="val 3404"/>
                <a:gd name="f79" fmla="val 6490"/>
                <a:gd name="f80" fmla="val 7530"/>
                <a:gd name="f81" fmla="val 6774"/>
                <a:gd name="f82" fmla="val 5829"/>
                <a:gd name="f83" fmla="*/ f0 1 7531"/>
                <a:gd name="f84" fmla="*/ f1 1 8203"/>
                <a:gd name="f85" fmla="val f2"/>
                <a:gd name="f86" fmla="val f3"/>
                <a:gd name="f87" fmla="val f4"/>
                <a:gd name="f88" fmla="+- f87 0 f85"/>
                <a:gd name="f89" fmla="+- f86 0 f85"/>
                <a:gd name="f90" fmla="*/ f89 1 7531"/>
                <a:gd name="f91" fmla="*/ f88 1 8203"/>
                <a:gd name="f92" fmla="*/ f85 1 f90"/>
                <a:gd name="f93" fmla="*/ f86 1 f90"/>
                <a:gd name="f94" fmla="*/ f85 1 f91"/>
                <a:gd name="f95" fmla="*/ f87 1 f91"/>
                <a:gd name="f96" fmla="*/ f92 f83 1"/>
                <a:gd name="f97" fmla="*/ f93 f83 1"/>
                <a:gd name="f98" fmla="*/ f95 f84 1"/>
                <a:gd name="f99" fmla="*/ f94 f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9" r="f97" b="f98"/>
              <a:pathLst>
                <a:path w="7531" h="820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18"/>
                    <a:pt x="f5" y="f18"/>
                  </a:cubicBezTo>
                  <a:cubicBezTo>
                    <a:pt x="f23" y="f18"/>
                    <a:pt x="f24" y="f21"/>
                    <a:pt x="f24" y="f20"/>
                  </a:cubicBezTo>
                  <a:cubicBezTo>
                    <a:pt x="f24" y="f17"/>
                    <a:pt x="f25" y="f26"/>
                    <a:pt x="f22" y="f27"/>
                  </a:cubicBezTo>
                  <a:cubicBezTo>
                    <a:pt x="f28" y="f29"/>
                    <a:pt x="f30" y="f31"/>
                    <a:pt x="f30" y="f10"/>
                  </a:cubicBezTo>
                  <a:cubicBezTo>
                    <a:pt x="f30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37" y="f10"/>
                  </a:cubicBezTo>
                  <a:cubicBezTo>
                    <a:pt x="f37" y="f29"/>
                    <a:pt x="f15" y="f38"/>
                    <a:pt x="f13" y="f38"/>
                  </a:cubicBezTo>
                  <a:cubicBezTo>
                    <a:pt x="f39" y="f38"/>
                    <a:pt x="f40" y="f29"/>
                    <a:pt x="f40" y="f10"/>
                  </a:cubicBezTo>
                  <a:cubicBezTo>
                    <a:pt x="f41" y="f9"/>
                    <a:pt x="f15" y="f6"/>
                    <a:pt x="f5" y="f6"/>
                  </a:cubicBezTo>
                  <a:close/>
                  <a:moveTo>
                    <a:pt x="f5" y="f42"/>
                  </a:moveTo>
                  <a:cubicBezTo>
                    <a:pt x="f22" y="f42"/>
                    <a:pt x="f18" y="f43"/>
                    <a:pt x="f18" y="f44"/>
                  </a:cubicBezTo>
                  <a:cubicBezTo>
                    <a:pt x="f18" y="f45"/>
                    <a:pt x="f22" y="f46"/>
                    <a:pt x="f5" y="f46"/>
                  </a:cubicBezTo>
                  <a:cubicBezTo>
                    <a:pt x="f23" y="f46"/>
                    <a:pt x="f24" y="f45"/>
                    <a:pt x="f24" y="f44"/>
                  </a:cubicBezTo>
                  <a:cubicBezTo>
                    <a:pt x="f24" y="f43"/>
                    <a:pt x="f23" y="f42"/>
                    <a:pt x="f5" y="f42"/>
                  </a:cubicBezTo>
                  <a:close/>
                  <a:moveTo>
                    <a:pt x="f47" y="f48"/>
                  </a:moveTo>
                  <a:cubicBezTo>
                    <a:pt x="f49" y="f48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54" y="f55"/>
                    <a:pt x="f56" y="f57"/>
                  </a:cubicBezTo>
                  <a:lnTo>
                    <a:pt x="f56" y="f58"/>
                  </a:lnTo>
                  <a:cubicBezTo>
                    <a:pt x="f56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2" y="f73"/>
                  </a:cubicBezTo>
                  <a:lnTo>
                    <a:pt x="f15" y="f74"/>
                  </a:lnTo>
                  <a:lnTo>
                    <a:pt x="f30" y="f74"/>
                  </a:lnTo>
                  <a:lnTo>
                    <a:pt x="f30" y="f75"/>
                  </a:lnTo>
                  <a:cubicBezTo>
                    <a:pt x="f30" y="f76"/>
                    <a:pt x="f77" y="f78"/>
                    <a:pt x="f79" y="f78"/>
                  </a:cubicBezTo>
                  <a:lnTo>
                    <a:pt x="f80" y="f78"/>
                  </a:lnTo>
                  <a:lnTo>
                    <a:pt x="f80" y="f51"/>
                  </a:lnTo>
                  <a:cubicBezTo>
                    <a:pt x="f80" y="f50"/>
                    <a:pt x="f81" y="f48"/>
                    <a:pt x="f82" y="f48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209D1304-2FA7-FC63-8FF6-05B3627ABA52}"/>
              </a:ext>
            </a:extLst>
          </p:cNvPr>
          <p:cNvSpPr/>
          <p:nvPr/>
        </p:nvSpPr>
        <p:spPr>
          <a:xfrm>
            <a:off x="5795467" y="2277203"/>
            <a:ext cx="593619" cy="595201"/>
          </a:xfrm>
          <a:custGeom>
            <a:avLst/>
            <a:gdLst>
              <a:gd name="f0" fmla="val w"/>
              <a:gd name="f1" fmla="val h"/>
              <a:gd name="f2" fmla="val 0"/>
              <a:gd name="f3" fmla="val 11658"/>
              <a:gd name="f4" fmla="val 11689"/>
              <a:gd name="f5" fmla="val 7877"/>
              <a:gd name="f6" fmla="val 1386"/>
              <a:gd name="f7" fmla="val 9232"/>
              <a:gd name="f8" fmla="val 10303"/>
              <a:gd name="f9" fmla="val 2458"/>
              <a:gd name="f10" fmla="val 3781"/>
              <a:gd name="f11" fmla="val 4883"/>
              <a:gd name="f12" fmla="val 10240"/>
              <a:gd name="f13" fmla="val 10209"/>
              <a:gd name="f14" fmla="val 4946"/>
              <a:gd name="f15" fmla="val 10177"/>
              <a:gd name="f16" fmla="val 10019"/>
              <a:gd name="f17" fmla="val 4190"/>
              <a:gd name="f18" fmla="val 9704"/>
              <a:gd name="f19" fmla="val 3529"/>
              <a:gd name="f20" fmla="val 9200"/>
              <a:gd name="f21" fmla="val 2962"/>
              <a:gd name="f22" fmla="val 7720"/>
              <a:gd name="f23" fmla="val 4442"/>
              <a:gd name="f24" fmla="val 8192"/>
              <a:gd name="f25" fmla="val 5072"/>
              <a:gd name="f26" fmla="val 8318"/>
              <a:gd name="f27" fmla="val 5860"/>
              <a:gd name="f28" fmla="val 8098"/>
              <a:gd name="f29" fmla="val 6648"/>
              <a:gd name="f30" fmla="val 8003"/>
              <a:gd name="f31" fmla="val 6868"/>
              <a:gd name="f32" fmla="val 7057"/>
              <a:gd name="f33" fmla="val 7278"/>
              <a:gd name="f34" fmla="val 8727"/>
              <a:gd name="f35" fmla="val 9673"/>
              <a:gd name="f36" fmla="val 8160"/>
              <a:gd name="f37" fmla="val 7498"/>
              <a:gd name="f38" fmla="val 6742"/>
              <a:gd name="f39" fmla="val 6805"/>
              <a:gd name="f40" fmla="val 7908"/>
              <a:gd name="f41" fmla="val 9231"/>
              <a:gd name="f42" fmla="val 10302"/>
              <a:gd name="f43" fmla="val 6774"/>
              <a:gd name="f44" fmla="val 10271"/>
              <a:gd name="f45" fmla="val 6743"/>
              <a:gd name="f46" fmla="val 10208"/>
              <a:gd name="f47" fmla="val 10176"/>
              <a:gd name="f48" fmla="val 7499"/>
              <a:gd name="f49" fmla="val 8161"/>
              <a:gd name="f50" fmla="val 8728"/>
              <a:gd name="f51" fmla="val 7279"/>
              <a:gd name="f52" fmla="val 7750"/>
              <a:gd name="f53" fmla="val 7058"/>
              <a:gd name="f54" fmla="val 6869"/>
              <a:gd name="f55" fmla="val 8002"/>
              <a:gd name="f56" fmla="val 8097"/>
              <a:gd name="f57" fmla="val 6365"/>
              <a:gd name="f58" fmla="val 6081"/>
              <a:gd name="f59" fmla="val 8223"/>
              <a:gd name="f60" fmla="val 5861"/>
              <a:gd name="f61" fmla="val 5325"/>
              <a:gd name="f62" fmla="val 4821"/>
              <a:gd name="f63" fmla="val 8065"/>
              <a:gd name="f64" fmla="val 4443"/>
              <a:gd name="f65" fmla="val 9672"/>
              <a:gd name="f66" fmla="val 4191"/>
              <a:gd name="f67" fmla="val 4947"/>
              <a:gd name="f68" fmla="val 4916"/>
              <a:gd name="f69" fmla="val 3813"/>
              <a:gd name="f70" fmla="val 1387"/>
              <a:gd name="f71" fmla="val 1450"/>
              <a:gd name="f72" fmla="val 1482"/>
              <a:gd name="f73" fmla="val 1513"/>
              <a:gd name="f74" fmla="val 1671"/>
              <a:gd name="f75" fmla="val 1986"/>
              <a:gd name="f76" fmla="val 2490"/>
              <a:gd name="f77" fmla="val 3971"/>
              <a:gd name="f78" fmla="val 3498"/>
              <a:gd name="f79" fmla="val 3372"/>
              <a:gd name="f80" fmla="val 3592"/>
              <a:gd name="f81" fmla="val 3687"/>
              <a:gd name="f82" fmla="val 4820"/>
              <a:gd name="f83" fmla="val 4631"/>
              <a:gd name="f84" fmla="val 2017"/>
              <a:gd name="f85" fmla="val 1418"/>
              <a:gd name="f86" fmla="val 1481"/>
              <a:gd name="f87" fmla="val 1512"/>
              <a:gd name="f88" fmla="val 1670"/>
              <a:gd name="f89" fmla="val 1985"/>
              <a:gd name="f90" fmla="val 2489"/>
              <a:gd name="f91" fmla="val 3938"/>
              <a:gd name="f92" fmla="val 4632"/>
              <a:gd name="f93" fmla="val 3686"/>
              <a:gd name="f94" fmla="val 5073"/>
              <a:gd name="f95" fmla="val 5339"/>
              <a:gd name="f96" fmla="val 3496"/>
              <a:gd name="f97" fmla="val 5605"/>
              <a:gd name="f98" fmla="val 3451"/>
              <a:gd name="f99" fmla="val 5865"/>
              <a:gd name="f100" fmla="val 6375"/>
              <a:gd name="f101" fmla="val 6861"/>
              <a:gd name="f102" fmla="val 3625"/>
              <a:gd name="f103" fmla="val 2016"/>
              <a:gd name="f104" fmla="val 5829"/>
              <a:gd name="f105" fmla="val 5420"/>
              <a:gd name="f106" fmla="val 5010"/>
              <a:gd name="f107" fmla="val 315"/>
              <a:gd name="f108" fmla="val 4884"/>
              <a:gd name="f109" fmla="val 725"/>
              <a:gd name="f110" fmla="val 3782"/>
              <a:gd name="f111" fmla="val 2112"/>
              <a:gd name="f112" fmla="val 726"/>
              <a:gd name="f113" fmla="val 2111"/>
              <a:gd name="f114" fmla="val 316"/>
              <a:gd name="f115" fmla="val 5041"/>
              <a:gd name="f116" fmla="val 1"/>
              <a:gd name="f117" fmla="val 5419"/>
              <a:gd name="f118" fmla="val 6270"/>
              <a:gd name="f119" fmla="val 6679"/>
              <a:gd name="f120" fmla="val 7876"/>
              <a:gd name="f121" fmla="val 9578"/>
              <a:gd name="f122" fmla="val 10964"/>
              <a:gd name="f123" fmla="val 5042"/>
              <a:gd name="f124" fmla="val 11342"/>
              <a:gd name="f125" fmla="val 11688"/>
              <a:gd name="f126" fmla="val 6680"/>
              <a:gd name="f127" fmla="val 10965"/>
              <a:gd name="f128" fmla="val 11343"/>
              <a:gd name="f129" fmla="val 6616"/>
              <a:gd name="f130" fmla="val 6617"/>
              <a:gd name="f131" fmla="*/ f0 1 11658"/>
              <a:gd name="f132" fmla="*/ f1 1 11689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11658"/>
              <a:gd name="f139" fmla="*/ f136 1 11689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11658" h="11689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12" y="f11"/>
                  <a:pt x="f13" y="f14"/>
                  <a:pt x="f15" y="f14"/>
                </a:cubicBezTo>
                <a:cubicBezTo>
                  <a:pt x="f16" y="f17"/>
                  <a:pt x="f18" y="f19"/>
                  <a:pt x="f20" y="f21"/>
                </a:cubicBezTo>
                <a:lnTo>
                  <a:pt x="f22" y="f23"/>
                </a:ln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5" y="f32"/>
                  <a:pt x="f22" y="f33"/>
                </a:cubicBezTo>
                <a:lnTo>
                  <a:pt x="f20" y="f34"/>
                </a:lnTo>
                <a:cubicBezTo>
                  <a:pt x="f35" y="f36"/>
                  <a:pt x="f16" y="f37"/>
                  <a:pt x="f15" y="f38"/>
                </a:cubicBezTo>
                <a:cubicBezTo>
                  <a:pt x="f13" y="f38"/>
                  <a:pt x="f12" y="f39"/>
                  <a:pt x="f8" y="f39"/>
                </a:cubicBezTo>
                <a:lnTo>
                  <a:pt x="f8" y="f40"/>
                </a:lnTo>
                <a:cubicBezTo>
                  <a:pt x="f8" y="f41"/>
                  <a:pt x="f7" y="f42"/>
                  <a:pt x="f5" y="f42"/>
                </a:cubicBezTo>
                <a:lnTo>
                  <a:pt x="f43" y="f42"/>
                </a:lnTo>
                <a:cubicBezTo>
                  <a:pt x="f43" y="f44"/>
                  <a:pt x="f45" y="f46"/>
                  <a:pt x="f45" y="f47"/>
                </a:cubicBezTo>
                <a:cubicBezTo>
                  <a:pt x="f48" y="f16"/>
                  <a:pt x="f49" y="f18"/>
                  <a:pt x="f50" y="f20"/>
                </a:cubicBezTo>
                <a:lnTo>
                  <a:pt x="f51" y="f52"/>
                </a:lnTo>
                <a:cubicBezTo>
                  <a:pt x="f53" y="f40"/>
                  <a:pt x="f54" y="f55"/>
                  <a:pt x="f29" y="f56"/>
                </a:cubicBezTo>
                <a:cubicBezTo>
                  <a:pt x="f57" y="f36"/>
                  <a:pt x="f58" y="f59"/>
                  <a:pt x="f60" y="f59"/>
                </a:cubicBezTo>
                <a:cubicBezTo>
                  <a:pt x="f61" y="f59"/>
                  <a:pt x="f62" y="f63"/>
                  <a:pt x="f64" y="f52"/>
                </a:cubicBezTo>
                <a:lnTo>
                  <a:pt x="f21" y="f20"/>
                </a:lnTo>
                <a:cubicBezTo>
                  <a:pt x="f19" y="f65"/>
                  <a:pt x="f66" y="f16"/>
                  <a:pt x="f67" y="f47"/>
                </a:cubicBezTo>
                <a:cubicBezTo>
                  <a:pt x="f67" y="f46"/>
                  <a:pt x="f68" y="f44"/>
                  <a:pt x="f68" y="f42"/>
                </a:cubicBezTo>
                <a:lnTo>
                  <a:pt x="f69" y="f42"/>
                </a:lnTo>
                <a:cubicBezTo>
                  <a:pt x="f9" y="f42"/>
                  <a:pt x="f70" y="f41"/>
                  <a:pt x="f70" y="f40"/>
                </a:cubicBezTo>
                <a:lnTo>
                  <a:pt x="f70" y="f39"/>
                </a:lnTo>
                <a:cubicBezTo>
                  <a:pt x="f71" y="f39"/>
                  <a:pt x="f72" y="f38"/>
                  <a:pt x="f73" y="f38"/>
                </a:cubicBezTo>
                <a:cubicBezTo>
                  <a:pt x="f74" y="f37"/>
                  <a:pt x="f75" y="f36"/>
                  <a:pt x="f76" y="f34"/>
                </a:cubicBezTo>
                <a:lnTo>
                  <a:pt x="f77" y="f33"/>
                </a:lnTo>
                <a:cubicBezTo>
                  <a:pt x="f78" y="f29"/>
                  <a:pt x="f79" y="f27"/>
                  <a:pt x="f80" y="f25"/>
                </a:cubicBezTo>
                <a:cubicBezTo>
                  <a:pt x="f81" y="f82"/>
                  <a:pt x="f69" y="f83"/>
                  <a:pt x="f77" y="f23"/>
                </a:cubicBezTo>
                <a:lnTo>
                  <a:pt x="f76" y="f21"/>
                </a:lnTo>
                <a:cubicBezTo>
                  <a:pt x="f84" y="f19"/>
                  <a:pt x="f74" y="f17"/>
                  <a:pt x="f73" y="f14"/>
                </a:cubicBezTo>
                <a:cubicBezTo>
                  <a:pt x="f72" y="f14"/>
                  <a:pt x="f71" y="f11"/>
                  <a:pt x="f70" y="f11"/>
                </a:cubicBezTo>
                <a:lnTo>
                  <a:pt x="f70" y="f10"/>
                </a:lnTo>
                <a:cubicBezTo>
                  <a:pt x="f70" y="f9"/>
                  <a:pt x="f9" y="f6"/>
                  <a:pt x="f69" y="f6"/>
                </a:cubicBezTo>
                <a:lnTo>
                  <a:pt x="f68" y="f6"/>
                </a:lnTo>
                <a:cubicBezTo>
                  <a:pt x="f68" y="f85"/>
                  <a:pt x="f67" y="f86"/>
                  <a:pt x="f67" y="f87"/>
                </a:cubicBezTo>
                <a:cubicBezTo>
                  <a:pt x="f66" y="f88"/>
                  <a:pt x="f19" y="f89"/>
                  <a:pt x="f21" y="f90"/>
                </a:cubicBezTo>
                <a:lnTo>
                  <a:pt x="f64" y="f91"/>
                </a:lnTo>
                <a:cubicBezTo>
                  <a:pt x="f92" y="f10"/>
                  <a:pt x="f62" y="f93"/>
                  <a:pt x="f94" y="f80"/>
                </a:cubicBezTo>
                <a:cubicBezTo>
                  <a:pt x="f95" y="f96"/>
                  <a:pt x="f97" y="f98"/>
                  <a:pt x="f99" y="f98"/>
                </a:cubicBezTo>
                <a:cubicBezTo>
                  <a:pt x="f100" y="f98"/>
                  <a:pt x="f101" y="f102"/>
                  <a:pt x="f51" y="f91"/>
                </a:cubicBezTo>
                <a:lnTo>
                  <a:pt x="f50" y="f90"/>
                </a:lnTo>
                <a:cubicBezTo>
                  <a:pt x="f49" y="f103"/>
                  <a:pt x="f48" y="f88"/>
                  <a:pt x="f45" y="f87"/>
                </a:cubicBezTo>
                <a:cubicBezTo>
                  <a:pt x="f45" y="f86"/>
                  <a:pt x="f43" y="f85"/>
                  <a:pt x="f43" y="f6"/>
                </a:cubicBezTo>
                <a:close/>
                <a:moveTo>
                  <a:pt x="f104" y="f2"/>
                </a:moveTo>
                <a:cubicBezTo>
                  <a:pt x="f105" y="f2"/>
                  <a:pt x="f106" y="f107"/>
                  <a:pt x="f108" y="f109"/>
                </a:cubicBezTo>
                <a:lnTo>
                  <a:pt x="f110" y="f109"/>
                </a:lnTo>
                <a:cubicBezTo>
                  <a:pt x="f111" y="f109"/>
                  <a:pt x="f112" y="f113"/>
                  <a:pt x="f112" y="f10"/>
                </a:cubicBezTo>
                <a:lnTo>
                  <a:pt x="f112" y="f11"/>
                </a:lnTo>
                <a:cubicBezTo>
                  <a:pt x="f114" y="f115"/>
                  <a:pt x="f116" y="f117"/>
                  <a:pt x="f116" y="f104"/>
                </a:cubicBezTo>
                <a:cubicBezTo>
                  <a:pt x="f116" y="f118"/>
                  <a:pt x="f114" y="f119"/>
                  <a:pt x="f112" y="f43"/>
                </a:cubicBezTo>
                <a:lnTo>
                  <a:pt x="f112" y="f120"/>
                </a:lnTo>
                <a:cubicBezTo>
                  <a:pt x="f112" y="f121"/>
                  <a:pt x="f111" y="f122"/>
                  <a:pt x="f110" y="f122"/>
                </a:cubicBezTo>
                <a:lnTo>
                  <a:pt x="f108" y="f122"/>
                </a:lnTo>
                <a:cubicBezTo>
                  <a:pt x="f123" y="f124"/>
                  <a:pt x="f105" y="f125"/>
                  <a:pt x="f104" y="f125"/>
                </a:cubicBezTo>
                <a:cubicBezTo>
                  <a:pt x="f118" y="f125"/>
                  <a:pt x="f126" y="f124"/>
                  <a:pt x="f43" y="f122"/>
                </a:cubicBezTo>
                <a:lnTo>
                  <a:pt x="f5" y="f122"/>
                </a:lnTo>
                <a:cubicBezTo>
                  <a:pt x="f121" y="f122"/>
                  <a:pt x="f127" y="f121"/>
                  <a:pt x="f127" y="f120"/>
                </a:cubicBezTo>
                <a:lnTo>
                  <a:pt x="f127" y="f43"/>
                </a:lnTo>
                <a:cubicBezTo>
                  <a:pt x="f128" y="f129"/>
                  <a:pt x="f3" y="f118"/>
                  <a:pt x="f3" y="f104"/>
                </a:cubicBezTo>
                <a:cubicBezTo>
                  <a:pt x="f3" y="f117"/>
                  <a:pt x="f128" y="f25"/>
                  <a:pt x="f127" y="f11"/>
                </a:cubicBezTo>
                <a:lnTo>
                  <a:pt x="f127" y="f10"/>
                </a:lnTo>
                <a:cubicBezTo>
                  <a:pt x="f127" y="f113"/>
                  <a:pt x="f121" y="f109"/>
                  <a:pt x="f5" y="f109"/>
                </a:cubicBezTo>
                <a:lnTo>
                  <a:pt x="f43" y="f109"/>
                </a:lnTo>
                <a:cubicBezTo>
                  <a:pt x="f130" y="f107"/>
                  <a:pt x="f118" y="f2"/>
                  <a:pt x="f104" y="f2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5DD7C6A0-E60A-F026-CB0E-88D7BFDB5843}"/>
              </a:ext>
            </a:extLst>
          </p:cNvPr>
          <p:cNvGrpSpPr/>
          <p:nvPr/>
        </p:nvGrpSpPr>
        <p:grpSpPr>
          <a:xfrm>
            <a:off x="6543583" y="2275191"/>
            <a:ext cx="614440" cy="598959"/>
            <a:chOff x="6543583" y="2275191"/>
            <a:chExt cx="614440" cy="598959"/>
          </a:xfrm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B140AB09-21B5-FFF5-A625-944347079EF8}"/>
                </a:ext>
              </a:extLst>
            </p:cNvPr>
            <p:cNvSpPr/>
            <p:nvPr/>
          </p:nvSpPr>
          <p:spPr>
            <a:xfrm>
              <a:off x="6543583" y="2278291"/>
              <a:ext cx="614440" cy="5958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67"/>
                <a:gd name="f4" fmla="val 11702"/>
                <a:gd name="f5" fmla="val 2558"/>
                <a:gd name="f6" fmla="val 2357"/>
                <a:gd name="f7" fmla="val 2155"/>
                <a:gd name="f8" fmla="val 24"/>
                <a:gd name="f9" fmla="val 1954"/>
                <a:gd name="f10" fmla="val 70"/>
                <a:gd name="f11" fmla="val 1828"/>
                <a:gd name="f12" fmla="val 102"/>
                <a:gd name="f13" fmla="val 1733"/>
                <a:gd name="f14" fmla="val 196"/>
                <a:gd name="f15" fmla="val 1702"/>
                <a:gd name="f16" fmla="val 322"/>
                <a:gd name="f17" fmla="val 1670"/>
                <a:gd name="f18" fmla="val 448"/>
                <a:gd name="f19" fmla="val 543"/>
                <a:gd name="f20" fmla="val 1796"/>
                <a:gd name="f21" fmla="val 637"/>
                <a:gd name="f22" fmla="val 2679"/>
                <a:gd name="f23" fmla="val 1551"/>
                <a:gd name="f24" fmla="val 2962"/>
                <a:gd name="f25" fmla="val 1803"/>
                <a:gd name="f26" fmla="val 2244"/>
                <a:gd name="f27" fmla="val 2528"/>
                <a:gd name="f28" fmla="val 2553"/>
                <a:gd name="f29" fmla="val 2669"/>
                <a:gd name="f30" fmla="val 2379"/>
                <a:gd name="f31" fmla="val 2740"/>
                <a:gd name="f32" fmla="val 2202"/>
                <a:gd name="f33" fmla="val 2025"/>
                <a:gd name="f34" fmla="val 1844"/>
                <a:gd name="f35" fmla="val 788"/>
                <a:gd name="f36" fmla="val 1614"/>
                <a:gd name="f37" fmla="val 744"/>
                <a:gd name="f38" fmla="val 1569"/>
                <a:gd name="f39" fmla="val 668"/>
                <a:gd name="f40" fmla="val 1525"/>
                <a:gd name="f41" fmla="val 582"/>
                <a:gd name="f42" fmla="val 547"/>
                <a:gd name="f43" fmla="val 510"/>
                <a:gd name="f44" fmla="val 1532"/>
                <a:gd name="f45" fmla="val 473"/>
                <a:gd name="f46" fmla="val 347"/>
                <a:gd name="f47" fmla="val 1582"/>
                <a:gd name="f48" fmla="val 284"/>
                <a:gd name="f49" fmla="val 1645"/>
                <a:gd name="f50" fmla="val 253"/>
                <a:gd name="f51" fmla="val 1771"/>
                <a:gd name="f52" fmla="val 1"/>
                <a:gd name="f53" fmla="val 2591"/>
                <a:gd name="f54" fmla="val 3473"/>
                <a:gd name="f55" fmla="val 883"/>
                <a:gd name="f56" fmla="val 4103"/>
                <a:gd name="f57" fmla="val 1366"/>
                <a:gd name="f58" fmla="val 4494"/>
                <a:gd name="f59" fmla="val 1932"/>
                <a:gd name="f60" fmla="val 4750"/>
                <a:gd name="f61" fmla="val 2619"/>
                <a:gd name="f62" fmla="val 2874"/>
                <a:gd name="f63" fmla="val 3145"/>
                <a:gd name="f64" fmla="val 4715"/>
                <a:gd name="f65" fmla="val 3435"/>
                <a:gd name="f66" fmla="val 4638"/>
                <a:gd name="f67" fmla="val 7247"/>
                <a:gd name="f68" fmla="val 8482"/>
                <a:gd name="f69" fmla="val 6963"/>
                <a:gd name="f70" fmla="val 9522"/>
                <a:gd name="f71" fmla="val 7215"/>
                <a:gd name="f72" fmla="val 10372"/>
                <a:gd name="f73" fmla="val 7814"/>
                <a:gd name="f74" fmla="val 10971"/>
                <a:gd name="f75" fmla="val 8291"/>
                <a:gd name="f76" fmla="val 11472"/>
                <a:gd name="f77" fmla="val 8895"/>
                <a:gd name="f78" fmla="val 9516"/>
                <a:gd name="f79" fmla="val 9714"/>
                <a:gd name="f80" fmla="val 9915"/>
                <a:gd name="f81" fmla="val 11678"/>
                <a:gd name="f82" fmla="val 10114"/>
                <a:gd name="f83" fmla="val 11632"/>
                <a:gd name="f84" fmla="val 10240"/>
                <a:gd name="f85" fmla="val 11569"/>
                <a:gd name="f86" fmla="val 10334"/>
                <a:gd name="f87" fmla="val 11506"/>
                <a:gd name="f88" fmla="val 10366"/>
                <a:gd name="f89" fmla="val 11380"/>
                <a:gd name="f90" fmla="val 10397"/>
                <a:gd name="f91" fmla="val 11254"/>
                <a:gd name="f92" fmla="val 11128"/>
                <a:gd name="f93" fmla="val 10271"/>
                <a:gd name="f94" fmla="val 11065"/>
                <a:gd name="f95" fmla="val 9389"/>
                <a:gd name="f96" fmla="val 10152"/>
                <a:gd name="f97" fmla="val 9106"/>
                <a:gd name="f98" fmla="val 9868"/>
                <a:gd name="f99" fmla="val 9459"/>
                <a:gd name="f100" fmla="val 9175"/>
                <a:gd name="f101" fmla="val 9515"/>
                <a:gd name="f102" fmla="val 9033"/>
                <a:gd name="f103" fmla="val 9688"/>
                <a:gd name="f104" fmla="val 8962"/>
                <a:gd name="f105" fmla="val 9866"/>
                <a:gd name="f106" fmla="val 10043"/>
                <a:gd name="f107" fmla="val 10224"/>
                <a:gd name="f108" fmla="val 11279"/>
                <a:gd name="f109" fmla="val 10089"/>
                <a:gd name="f110" fmla="val 11326"/>
                <a:gd name="f111" fmla="val 10135"/>
                <a:gd name="f112" fmla="val 11405"/>
                <a:gd name="f113" fmla="val 10164"/>
                <a:gd name="f114" fmla="val 11494"/>
                <a:gd name="f115" fmla="val 11527"/>
                <a:gd name="f116" fmla="val 11561"/>
                <a:gd name="f117" fmla="val 10160"/>
                <a:gd name="f118" fmla="val 11594"/>
                <a:gd name="f119" fmla="val 11720"/>
                <a:gd name="f120" fmla="val 10120"/>
                <a:gd name="f121" fmla="val 11783"/>
                <a:gd name="f122" fmla="val 10026"/>
                <a:gd name="f123" fmla="val 11815"/>
                <a:gd name="f124" fmla="val 9931"/>
                <a:gd name="f125" fmla="val 9081"/>
                <a:gd name="f126" fmla="val 8230"/>
                <a:gd name="f127" fmla="val 11185"/>
                <a:gd name="f128" fmla="val 7600"/>
                <a:gd name="f129" fmla="val 10778"/>
                <a:gd name="f130" fmla="val 7170"/>
                <a:gd name="f131" fmla="val 6903"/>
                <a:gd name="f132" fmla="val 9537"/>
                <a:gd name="f133" fmla="val 9266"/>
                <a:gd name="f134" fmla="val 8975"/>
                <a:gd name="f135" fmla="val 6944"/>
                <a:gd name="f136" fmla="val 8665"/>
                <a:gd name="f137" fmla="val 7033"/>
                <a:gd name="f138" fmla="val 4852"/>
                <a:gd name="f139" fmla="val 3221"/>
                <a:gd name="f140" fmla="val 4884"/>
                <a:gd name="f141" fmla="val 3032"/>
                <a:gd name="f142" fmla="val 5136"/>
                <a:gd name="f143" fmla="val 2213"/>
                <a:gd name="f144" fmla="val 1330"/>
                <a:gd name="f145" fmla="val 4254"/>
                <a:gd name="f146" fmla="val 700"/>
                <a:gd name="f147" fmla="val 3778"/>
                <a:gd name="f148" fmla="val 225"/>
                <a:gd name="f149" fmla="val 3177"/>
                <a:gd name="f150" fmla="*/ f0 1 12067"/>
                <a:gd name="f151" fmla="*/ f1 1 11702"/>
                <a:gd name="f152" fmla="val f2"/>
                <a:gd name="f153" fmla="val f3"/>
                <a:gd name="f154" fmla="val f4"/>
                <a:gd name="f155" fmla="+- f154 0 f152"/>
                <a:gd name="f156" fmla="+- f153 0 f152"/>
                <a:gd name="f157" fmla="*/ f156 1 12067"/>
                <a:gd name="f158" fmla="*/ f155 1 11702"/>
                <a:gd name="f159" fmla="*/ f152 1 f157"/>
                <a:gd name="f160" fmla="*/ f153 1 f157"/>
                <a:gd name="f161" fmla="*/ f152 1 f158"/>
                <a:gd name="f162" fmla="*/ f154 1 f158"/>
                <a:gd name="f163" fmla="*/ f159 f150 1"/>
                <a:gd name="f164" fmla="*/ f160 f150 1"/>
                <a:gd name="f165" fmla="*/ f162 f151 1"/>
                <a:gd name="f166" fmla="*/ f161 f1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3" t="f166" r="f164" b="f165"/>
              <a:pathLst>
                <a:path w="12067" h="1170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lnTo>
                    <a:pt x="f22" y="f23"/>
                  </a:ln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15" y="f27"/>
                  </a:cubicBezTo>
                  <a:lnTo>
                    <a:pt x="f35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3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0" y="f54"/>
                    <a:pt x="f55" y="f56"/>
                  </a:cubicBezTo>
                  <a:cubicBezTo>
                    <a:pt x="f57" y="f58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4"/>
                    <a:pt x="f78" y="f4"/>
                  </a:cubicBezTo>
                  <a:cubicBezTo>
                    <a:pt x="f79" y="f4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88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7" y="f99"/>
                    <a:pt x="f95" y="f100"/>
                  </a:cubicBezTo>
                  <a:cubicBezTo>
                    <a:pt x="f101" y="f102"/>
                    <a:pt x="f103" y="f104"/>
                    <a:pt x="f105" y="f104"/>
                  </a:cubicBezTo>
                  <a:cubicBezTo>
                    <a:pt x="f106" y="f104"/>
                    <a:pt x="f107" y="f102"/>
                    <a:pt x="f88" y="f100"/>
                  </a:cubicBezTo>
                  <a:lnTo>
                    <a:pt x="f108" y="f109"/>
                  </a:lnTo>
                  <a:cubicBezTo>
                    <a:pt x="f110" y="f111"/>
                    <a:pt x="f112" y="f113"/>
                    <a:pt x="f114" y="f113"/>
                  </a:cubicBezTo>
                  <a:cubicBezTo>
                    <a:pt x="f115" y="f113"/>
                    <a:pt x="f116" y="f117"/>
                    <a:pt x="f118" y="f96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3" y="f125"/>
                    <a:pt x="f123" y="f126"/>
                    <a:pt x="f127" y="f128"/>
                  </a:cubicBezTo>
                  <a:cubicBezTo>
                    <a:pt x="f129" y="f130"/>
                    <a:pt x="f107" y="f131"/>
                    <a:pt x="f132" y="f131"/>
                  </a:cubicBezTo>
                  <a:cubicBezTo>
                    <a:pt x="f133" y="f131"/>
                    <a:pt x="f134" y="f135"/>
                    <a:pt x="f136" y="f137"/>
                  </a:cubicBezTo>
                  <a:lnTo>
                    <a:pt x="f138" y="f139"/>
                  </a:lnTo>
                  <a:lnTo>
                    <a:pt x="f140" y="f141"/>
                  </a:lnTo>
                  <a:cubicBezTo>
                    <a:pt x="f142" y="f143"/>
                    <a:pt x="f140" y="f144"/>
                    <a:pt x="f145" y="f146"/>
                  </a:cubicBezTo>
                  <a:cubicBezTo>
                    <a:pt x="f147" y="f148"/>
                    <a:pt x="f149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22D29CD0-4714-FC6B-B845-0DBC6CE83C14}"/>
                </a:ext>
              </a:extLst>
            </p:cNvPr>
            <p:cNvSpPr/>
            <p:nvPr/>
          </p:nvSpPr>
          <p:spPr>
            <a:xfrm>
              <a:off x="6545211" y="2586663"/>
              <a:ext cx="293604" cy="2863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66"/>
                <a:gd name="f4" fmla="val 5624"/>
                <a:gd name="f5" fmla="val 4080"/>
                <a:gd name="f6" fmla="val 1504"/>
                <a:gd name="f7" fmla="val 4167"/>
                <a:gd name="f8" fmla="val 4253"/>
                <a:gd name="f9" fmla="val 1528"/>
                <a:gd name="f10" fmla="val 4316"/>
                <a:gd name="f11" fmla="val 1575"/>
                <a:gd name="f12" fmla="val 4442"/>
                <a:gd name="f13" fmla="val 1701"/>
                <a:gd name="f14" fmla="val 1953"/>
                <a:gd name="f15" fmla="val 2048"/>
                <a:gd name="f16" fmla="val 2205"/>
                <a:gd name="f17" fmla="val 4159"/>
                <a:gd name="f18" fmla="val 2158"/>
                <a:gd name="f19" fmla="val 4206"/>
                <a:gd name="f20" fmla="val 2072"/>
                <a:gd name="f21" fmla="val 4230"/>
                <a:gd name="f22" fmla="val 1985"/>
                <a:gd name="f23" fmla="val 1898"/>
                <a:gd name="f24" fmla="val 1812"/>
                <a:gd name="f25" fmla="val 1764"/>
                <a:gd name="f26" fmla="val 1638"/>
                <a:gd name="f27" fmla="val 4033"/>
                <a:gd name="f28" fmla="val 3781"/>
                <a:gd name="f29" fmla="val 3686"/>
                <a:gd name="f30" fmla="val 3844"/>
                <a:gd name="f31" fmla="val 3907"/>
                <a:gd name="f32" fmla="val 3993"/>
                <a:gd name="f33" fmla="val 567"/>
                <a:gd name="f34" fmla="val 3277"/>
                <a:gd name="f35" fmla="val 4694"/>
                <a:gd name="f36" fmla="val 5198"/>
                <a:gd name="f37" fmla="val 835"/>
                <a:gd name="f38" fmla="val 5482"/>
                <a:gd name="f39" fmla="val 1189"/>
                <a:gd name="f40" fmla="val 1540"/>
                <a:gd name="f41" fmla="val 1890"/>
                <a:gd name="f42" fmla="val 2237"/>
                <a:gd name="f43" fmla="val 2489"/>
                <a:gd name="f44" fmla="*/ f0 1 5766"/>
                <a:gd name="f45" fmla="*/ f1 1 5624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5766"/>
                <a:gd name="f52" fmla="*/ f49 1 5624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5766" h="562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0" y="f2"/>
                  </a:moveTo>
                  <a:lnTo>
                    <a:pt x="f33" y="f34"/>
                  </a:lnTo>
                  <a:cubicBezTo>
                    <a:pt x="f2" y="f30"/>
                    <a:pt x="f2" y="f35"/>
                    <a:pt x="f33" y="f36"/>
                  </a:cubicBezTo>
                  <a:cubicBezTo>
                    <a:pt x="f37" y="f38"/>
                    <a:pt x="f39" y="f4"/>
                    <a:pt x="f40" y="f4"/>
                  </a:cubicBezTo>
                  <a:cubicBezTo>
                    <a:pt x="f41" y="f4"/>
                    <a:pt x="f42" y="f38"/>
                    <a:pt x="f43" y="f36"/>
                  </a:cubicBezTo>
                  <a:lnTo>
                    <a:pt x="f3" y="f14"/>
                  </a:lnTo>
                  <a:lnTo>
                    <a:pt x="f30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A2B68530-C8A9-3270-5DFF-43A417266624}"/>
                </a:ext>
              </a:extLst>
            </p:cNvPr>
            <p:cNvSpPr/>
            <p:nvPr/>
          </p:nvSpPr>
          <p:spPr>
            <a:xfrm>
              <a:off x="6888513" y="2275191"/>
              <a:ext cx="263100" cy="2601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67"/>
                <a:gd name="f4" fmla="val 5109"/>
                <a:gd name="f5" fmla="val 4249"/>
                <a:gd name="f6" fmla="val 1"/>
                <a:gd name="f7" fmla="val 4179"/>
                <a:gd name="f8" fmla="val 4106"/>
                <a:gd name="f9" fmla="val 24"/>
                <a:gd name="f10" fmla="val 4033"/>
                <a:gd name="f11" fmla="val 68"/>
                <a:gd name="f12" fmla="val 2206"/>
                <a:gd name="f13" fmla="val 1171"/>
                <a:gd name="f14" fmla="val 2017"/>
                <a:gd name="f15" fmla="val 1265"/>
                <a:gd name="f16" fmla="val 1985"/>
                <a:gd name="f17" fmla="val 1549"/>
                <a:gd name="f18" fmla="val 2143"/>
                <a:gd name="f19" fmla="val 1706"/>
                <a:gd name="f20" fmla="val 2300"/>
                <a:gd name="f21" fmla="val 1864"/>
                <a:gd name="f22" fmla="val 4164"/>
                <a:gd name="f23" fmla="val 945"/>
                <a:gd name="f24" fmla="val 3245"/>
                <a:gd name="f25" fmla="val 2809"/>
                <a:gd name="f26" fmla="val 3434"/>
                <a:gd name="f27" fmla="val 2998"/>
                <a:gd name="f28" fmla="val 3502"/>
                <a:gd name="f29" fmla="val 3066"/>
                <a:gd name="f30" fmla="val 3594"/>
                <a:gd name="f31" fmla="val 3099"/>
                <a:gd name="f32" fmla="val 3684"/>
                <a:gd name="f33" fmla="val 3802"/>
                <a:gd name="f34" fmla="val 3916"/>
                <a:gd name="f35" fmla="val 3042"/>
                <a:gd name="f36" fmla="val 3970"/>
                <a:gd name="f37" fmla="val 2935"/>
                <a:gd name="f38" fmla="val 5073"/>
                <a:gd name="f39" fmla="val 1108"/>
                <a:gd name="f40" fmla="val 1013"/>
                <a:gd name="f41" fmla="val 793"/>
                <a:gd name="f42" fmla="val 5041"/>
                <a:gd name="f43" fmla="val 698"/>
                <a:gd name="f44" fmla="val 4474"/>
                <a:gd name="f45" fmla="val 100"/>
                <a:gd name="f46" fmla="val 4406"/>
                <a:gd name="f47" fmla="val 32"/>
                <a:gd name="f48" fmla="val 4330"/>
                <a:gd name="f49" fmla="*/ f0 1 5167"/>
                <a:gd name="f50" fmla="*/ f1 1 5109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167"/>
                <a:gd name="f57" fmla="*/ f54 1 5109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167" h="51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" y="f22"/>
                  </a:lnTo>
                  <a:lnTo>
                    <a:pt x="f23" y="f4"/>
                  </a:ln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cubicBezTo>
                    <a:pt x="f3" y="f40"/>
                    <a:pt x="f3" y="f41"/>
                    <a:pt x="f42" y="f43"/>
                  </a:cubicBezTo>
                  <a:lnTo>
                    <a:pt x="f44" y="f45"/>
                  </a:lnTo>
                  <a:cubicBezTo>
                    <a:pt x="f46" y="f47"/>
                    <a:pt x="f48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DF1DC8B9-9F67-7949-56D0-DA35230A0229}"/>
              </a:ext>
            </a:extLst>
          </p:cNvPr>
          <p:cNvGrpSpPr/>
          <p:nvPr/>
        </p:nvGrpSpPr>
        <p:grpSpPr>
          <a:xfrm>
            <a:off x="7300496" y="2275466"/>
            <a:ext cx="600038" cy="598401"/>
            <a:chOff x="7300496" y="2275466"/>
            <a:chExt cx="600038" cy="598401"/>
          </a:xfrm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5B9A9879-C444-36B3-C3F8-8AE6F5194575}"/>
                </a:ext>
              </a:extLst>
            </p:cNvPr>
            <p:cNvSpPr/>
            <p:nvPr/>
          </p:nvSpPr>
          <p:spPr>
            <a:xfrm>
              <a:off x="7300496" y="2275466"/>
              <a:ext cx="600038" cy="5984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84"/>
                <a:gd name="f4" fmla="val 11752"/>
                <a:gd name="f5" fmla="val 5199"/>
                <a:gd name="f6" fmla="val 1"/>
                <a:gd name="f7" fmla="val 5042"/>
                <a:gd name="f8" fmla="val 4916"/>
                <a:gd name="f9" fmla="val 127"/>
                <a:gd name="f10" fmla="val 4884"/>
                <a:gd name="f11" fmla="val 284"/>
                <a:gd name="f12" fmla="val 4727"/>
                <a:gd name="f13" fmla="val 883"/>
                <a:gd name="f14" fmla="val 4191"/>
                <a:gd name="f15" fmla="val 977"/>
                <a:gd name="f16" fmla="val 3655"/>
                <a:gd name="f17" fmla="val 1229"/>
                <a:gd name="f18" fmla="val 3151"/>
                <a:gd name="f19" fmla="val 1513"/>
                <a:gd name="f20" fmla="val 2647"/>
                <a:gd name="f21" fmla="val 2599"/>
                <a:gd name="f22" fmla="val 1205"/>
                <a:gd name="f23" fmla="val 2542"/>
                <a:gd name="f24" fmla="val 1195"/>
                <a:gd name="f25" fmla="val 2482"/>
                <a:gd name="f26" fmla="val 2386"/>
                <a:gd name="f27" fmla="val 2284"/>
                <a:gd name="f28" fmla="val 1222"/>
                <a:gd name="f29" fmla="val 2206"/>
                <a:gd name="f30" fmla="val 1261"/>
                <a:gd name="f31" fmla="val 1135"/>
                <a:gd name="f32" fmla="val 2332"/>
                <a:gd name="f33" fmla="val 2490"/>
                <a:gd name="f34" fmla="val 1230"/>
                <a:gd name="f35" fmla="val 1198"/>
                <a:gd name="f36" fmla="val 3624"/>
                <a:gd name="f37" fmla="val 978"/>
                <a:gd name="f38" fmla="val 4726"/>
                <a:gd name="f39" fmla="val 4947"/>
                <a:gd name="f40" fmla="val 5041"/>
                <a:gd name="f41" fmla="val 6585"/>
                <a:gd name="f42" fmla="val 6743"/>
                <a:gd name="f43" fmla="val 6869"/>
                <a:gd name="f44" fmla="val 6900"/>
                <a:gd name="f45" fmla="val 7058"/>
                <a:gd name="f46" fmla="val 946"/>
                <a:gd name="f47" fmla="val 7404"/>
                <a:gd name="f48" fmla="val 1072"/>
                <a:gd name="f49" fmla="val 7782"/>
                <a:gd name="f50" fmla="val 8129"/>
                <a:gd name="f51" fmla="val 1504"/>
                <a:gd name="f52" fmla="val 7854"/>
                <a:gd name="f53" fmla="val 2843"/>
                <a:gd name="f54" fmla="val 6486"/>
                <a:gd name="f55" fmla="val 2841"/>
                <a:gd name="f56" fmla="val 2839"/>
                <a:gd name="f57" fmla="val 6488"/>
                <a:gd name="f58" fmla="val 2836"/>
                <a:gd name="f59" fmla="val 6491"/>
                <a:gd name="f60" fmla="val 6459"/>
                <a:gd name="f61" fmla="val 2805"/>
                <a:gd name="f62" fmla="val 6050"/>
                <a:gd name="f63" fmla="val 5955"/>
                <a:gd name="f64" fmla="val 2773"/>
                <a:gd name="f65" fmla="val 4222"/>
                <a:gd name="f66" fmla="val 5861"/>
                <a:gd name="f67" fmla="val 7562"/>
                <a:gd name="f68" fmla="val 8948"/>
                <a:gd name="f69" fmla="val 5924"/>
                <a:gd name="f70" fmla="val 7499"/>
                <a:gd name="f71" fmla="val 7751"/>
                <a:gd name="f72" fmla="val 8822"/>
                <a:gd name="f73" fmla="val 6113"/>
                <a:gd name="f74" fmla="val 6066"/>
                <a:gd name="f75" fmla="val 5963"/>
                <a:gd name="f76" fmla="val 8956"/>
                <a:gd name="f77" fmla="val 5821"/>
                <a:gd name="f78" fmla="val 5680"/>
                <a:gd name="f79" fmla="val 5499"/>
                <a:gd name="f80" fmla="val 5294"/>
                <a:gd name="f81" fmla="val 8917"/>
                <a:gd name="f82" fmla="val 10523"/>
                <a:gd name="f83" fmla="val 4034"/>
                <a:gd name="f84" fmla="val 10681"/>
                <a:gd name="f85" fmla="val 4349"/>
                <a:gd name="f86" fmla="val 10807"/>
                <a:gd name="f87" fmla="val 10870"/>
                <a:gd name="f88" fmla="val 11468"/>
                <a:gd name="f89" fmla="val 11626"/>
                <a:gd name="f90" fmla="val 6901"/>
                <a:gd name="f91" fmla="val 7594"/>
                <a:gd name="f92" fmla="val 10775"/>
                <a:gd name="f93" fmla="val 8633"/>
                <a:gd name="f94" fmla="val 10240"/>
                <a:gd name="f95" fmla="val 9137"/>
                <a:gd name="f96" fmla="val 9185"/>
                <a:gd name="f97" fmla="val 10547"/>
                <a:gd name="f98" fmla="val 9243"/>
                <a:gd name="f99" fmla="val 10558"/>
                <a:gd name="f100" fmla="val 9302"/>
                <a:gd name="f101" fmla="val 9399"/>
                <a:gd name="f102" fmla="val 9501"/>
                <a:gd name="f103" fmla="val 10531"/>
                <a:gd name="f104" fmla="val 9578"/>
                <a:gd name="f105" fmla="val 10492"/>
                <a:gd name="f106" fmla="val 10524"/>
                <a:gd name="f107" fmla="val 9547"/>
                <a:gd name="f108" fmla="val 10650"/>
                <a:gd name="f109" fmla="val 9421"/>
                <a:gd name="f110" fmla="val 9263"/>
                <a:gd name="f111" fmla="val 10555"/>
                <a:gd name="f112" fmla="val 9106"/>
                <a:gd name="f113" fmla="val 10303"/>
                <a:gd name="f114" fmla="val 8601"/>
                <a:gd name="f115" fmla="val 10618"/>
                <a:gd name="f116" fmla="val 10933"/>
                <a:gd name="f117" fmla="val 7026"/>
                <a:gd name="f118" fmla="val 11500"/>
                <a:gd name="f119" fmla="val 11658"/>
                <a:gd name="f120" fmla="val 6806"/>
                <a:gd name="f121" fmla="val 6711"/>
                <a:gd name="f122" fmla="val 6554"/>
                <a:gd name="f123" fmla="val 5167"/>
                <a:gd name="f124" fmla="val 4915"/>
                <a:gd name="f125" fmla="val 10902"/>
                <a:gd name="f126" fmla="val 3687"/>
                <a:gd name="f127" fmla="val 10272"/>
                <a:gd name="f128" fmla="val 2521"/>
                <a:gd name="f129" fmla="val 10587"/>
                <a:gd name="f130" fmla="val 9509"/>
                <a:gd name="f131" fmla="val 1209"/>
                <a:gd name="f132" fmla="val 9430"/>
                <a:gd name="f133" fmla="val 1185"/>
                <a:gd name="f134" fmla="val 9347"/>
                <a:gd name="f135" fmla="val 9279"/>
                <a:gd name="f136" fmla="val 9208"/>
                <a:gd name="f137" fmla="val 1201"/>
                <a:gd name="f138" fmla="val 8161"/>
                <a:gd name="f139" fmla="*/ f0 1 11784"/>
                <a:gd name="f140" fmla="*/ f1 1 11752"/>
                <a:gd name="f141" fmla="val f2"/>
                <a:gd name="f142" fmla="val f3"/>
                <a:gd name="f143" fmla="val f4"/>
                <a:gd name="f144" fmla="+- f143 0 f141"/>
                <a:gd name="f145" fmla="+- f142 0 f141"/>
                <a:gd name="f146" fmla="*/ f145 1 11784"/>
                <a:gd name="f147" fmla="*/ f144 1 11752"/>
                <a:gd name="f148" fmla="*/ f141 1 f146"/>
                <a:gd name="f149" fmla="*/ f142 1 f146"/>
                <a:gd name="f150" fmla="*/ f141 1 f147"/>
                <a:gd name="f151" fmla="*/ f143 1 f147"/>
                <a:gd name="f152" fmla="*/ f148 f139 1"/>
                <a:gd name="f153" fmla="*/ f149 f139 1"/>
                <a:gd name="f154" fmla="*/ f151 f140 1"/>
                <a:gd name="f155" fmla="*/ f150 f1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2" t="f155" r="f153" b="f154"/>
              <a:pathLst>
                <a:path w="11784" h="1175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17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0" y="f29"/>
                  </a:lnTo>
                  <a:cubicBezTo>
                    <a:pt x="f31" y="f32"/>
                    <a:pt x="f31" y="f33"/>
                    <a:pt x="f34" y="f20"/>
                  </a:cubicBezTo>
                  <a:lnTo>
                    <a:pt x="f19" y="f18"/>
                  </a:lnTo>
                  <a:cubicBezTo>
                    <a:pt x="f35" y="f36"/>
                    <a:pt x="f37" y="f14"/>
                    <a:pt x="f13" y="f38"/>
                  </a:cubicBezTo>
                  <a:lnTo>
                    <a:pt x="f11" y="f10"/>
                  </a:lnTo>
                  <a:cubicBezTo>
                    <a:pt x="f9" y="f39"/>
                    <a:pt x="f6" y="f40"/>
                    <a:pt x="f6" y="f5"/>
                  </a:cubicBezTo>
                  <a:lnTo>
                    <a:pt x="f6" y="f41"/>
                  </a:lnTo>
                  <a:cubicBezTo>
                    <a:pt x="f6" y="f42"/>
                    <a:pt x="f9" y="f43"/>
                    <a:pt x="f11" y="f44"/>
                  </a:cubicBezTo>
                  <a:lnTo>
                    <a:pt x="f13" y="f45"/>
                  </a:lnTo>
                  <a:cubicBezTo>
                    <a:pt x="f46" y="f47"/>
                    <a:pt x="f48" y="f49"/>
                    <a:pt x="f34" y="f50"/>
                  </a:cubicBezTo>
                  <a:cubicBezTo>
                    <a:pt x="f51" y="f52"/>
                    <a:pt x="f53" y="f54"/>
                    <a:pt x="f55" y="f54"/>
                  </a:cubicBezTo>
                  <a:lnTo>
                    <a:pt x="f55" y="f54"/>
                  </a:lnTo>
                  <a:cubicBezTo>
                    <a:pt x="f55" y="f54"/>
                    <a:pt x="f56" y="f57"/>
                    <a:pt x="f58" y="f59"/>
                  </a:cubicBezTo>
                  <a:cubicBezTo>
                    <a:pt x="f58" y="f60"/>
                    <a:pt x="f61" y="f62"/>
                    <a:pt x="f61" y="f63"/>
                  </a:cubicBezTo>
                  <a:cubicBezTo>
                    <a:pt x="f64" y="f65"/>
                    <a:pt x="f14" y="f58"/>
                    <a:pt x="f66" y="f58"/>
                  </a:cubicBezTo>
                  <a:cubicBezTo>
                    <a:pt x="f67" y="f58"/>
                    <a:pt x="f68" y="f65"/>
                    <a:pt x="f68" y="f69"/>
                  </a:cubicBezTo>
                  <a:cubicBezTo>
                    <a:pt x="f68" y="f70"/>
                    <a:pt x="f71" y="f72"/>
                    <a:pt x="f73" y="f68"/>
                  </a:cubicBezTo>
                  <a:cubicBezTo>
                    <a:pt x="f74" y="f68"/>
                    <a:pt x="f75" y="f76"/>
                    <a:pt x="f77" y="f76"/>
                  </a:cubicBezTo>
                  <a:cubicBezTo>
                    <a:pt x="f78" y="f76"/>
                    <a:pt x="f79" y="f68"/>
                    <a:pt x="f80" y="f81"/>
                  </a:cubicBezTo>
                  <a:lnTo>
                    <a:pt x="f16" y="f82"/>
                  </a:lnTo>
                  <a:cubicBezTo>
                    <a:pt x="f83" y="f84"/>
                    <a:pt x="f85" y="f86"/>
                    <a:pt x="f12" y="f87"/>
                  </a:cubicBezTo>
                  <a:lnTo>
                    <a:pt x="f10" y="f88"/>
                  </a:lnTo>
                  <a:cubicBezTo>
                    <a:pt x="f8" y="f89"/>
                    <a:pt x="f7" y="f4"/>
                    <a:pt x="f5" y="f4"/>
                  </a:cubicBezTo>
                  <a:lnTo>
                    <a:pt x="f41" y="f4"/>
                  </a:lnTo>
                  <a:cubicBezTo>
                    <a:pt x="f42" y="f4"/>
                    <a:pt x="f43" y="f89"/>
                    <a:pt x="f90" y="f88"/>
                  </a:cubicBezTo>
                  <a:lnTo>
                    <a:pt x="f45" y="f87"/>
                  </a:lnTo>
                  <a:cubicBezTo>
                    <a:pt x="f91" y="f92"/>
                    <a:pt x="f50" y="f82"/>
                    <a:pt x="f93" y="f94"/>
                  </a:cubicBezTo>
                  <a:lnTo>
                    <a:pt x="f95" y="f82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lnTo>
                    <a:pt x="f106" y="f107"/>
                  </a:lnTo>
                  <a:cubicBezTo>
                    <a:pt x="f108" y="f109"/>
                    <a:pt x="f108" y="f110"/>
                    <a:pt x="f111" y="f112"/>
                  </a:cubicBezTo>
                  <a:lnTo>
                    <a:pt x="f113" y="f114"/>
                  </a:lnTo>
                  <a:cubicBezTo>
                    <a:pt x="f115" y="f50"/>
                    <a:pt x="f86" y="f67"/>
                    <a:pt x="f116" y="f117"/>
                  </a:cubicBezTo>
                  <a:lnTo>
                    <a:pt x="f118" y="f43"/>
                  </a:lnTo>
                  <a:cubicBezTo>
                    <a:pt x="f119" y="f120"/>
                    <a:pt x="f3" y="f121"/>
                    <a:pt x="f3" y="f122"/>
                  </a:cubicBezTo>
                  <a:lnTo>
                    <a:pt x="f3" y="f123"/>
                  </a:lnTo>
                  <a:cubicBezTo>
                    <a:pt x="f4" y="f40"/>
                    <a:pt x="f119" y="f124"/>
                    <a:pt x="f118" y="f10"/>
                  </a:cubicBezTo>
                  <a:lnTo>
                    <a:pt x="f125" y="f38"/>
                  </a:lnTo>
                  <a:cubicBezTo>
                    <a:pt x="f86" y="f14"/>
                    <a:pt x="f111" y="f126"/>
                    <a:pt x="f127" y="f18"/>
                  </a:cubicBezTo>
                  <a:lnTo>
                    <a:pt x="f111" y="f20"/>
                  </a:lnTo>
                  <a:cubicBezTo>
                    <a:pt x="f108" y="f128"/>
                    <a:pt x="f129" y="f32"/>
                    <a:pt x="f106" y="f29"/>
                  </a:cubicBezTo>
                  <a:lnTo>
                    <a:pt x="f104" y="f30"/>
                  </a:lnTo>
                  <a:cubicBezTo>
                    <a:pt x="f130" y="f131"/>
                    <a:pt x="f132" y="f133"/>
                    <a:pt x="f134" y="f133"/>
                  </a:cubicBezTo>
                  <a:cubicBezTo>
                    <a:pt x="f135" y="f133"/>
                    <a:pt x="f136" y="f137"/>
                    <a:pt x="f95" y="f17"/>
                  </a:cubicBezTo>
                  <a:lnTo>
                    <a:pt x="f93" y="f19"/>
                  </a:lnTo>
                  <a:cubicBezTo>
                    <a:pt x="f138" y="f35"/>
                    <a:pt x="f91" y="f15"/>
                    <a:pt x="f45" y="f13"/>
                  </a:cubicBezTo>
                  <a:lnTo>
                    <a:pt x="f90" y="f11"/>
                  </a:lnTo>
                  <a:cubicBezTo>
                    <a:pt x="f43" y="f9"/>
                    <a:pt x="f42" y="f6"/>
                    <a:pt x="f41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DD52BB82-B572-CE46-1598-65B7EB85C8BE}"/>
                </a:ext>
              </a:extLst>
            </p:cNvPr>
            <p:cNvSpPr/>
            <p:nvPr/>
          </p:nvSpPr>
          <p:spPr>
            <a:xfrm>
              <a:off x="7300496" y="2454697"/>
              <a:ext cx="438006" cy="4175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02"/>
                <a:gd name="f4" fmla="val 8201"/>
                <a:gd name="f5" fmla="val 5939"/>
                <a:gd name="f6" fmla="val 4729"/>
                <a:gd name="f7" fmla="val 3750"/>
                <a:gd name="f8" fmla="val 854"/>
                <a:gd name="f9" fmla="val 3561"/>
                <a:gd name="f10" fmla="val 1963"/>
                <a:gd name="f11" fmla="val 3466"/>
                <a:gd name="f12" fmla="val 2404"/>
                <a:gd name="f13" fmla="val 3498"/>
                <a:gd name="f14" fmla="val 2813"/>
                <a:gd name="f15" fmla="val 3624"/>
                <a:gd name="f16" fmla="val 3223"/>
                <a:gd name="f17" fmla="val 410"/>
                <a:gd name="f18" fmla="val 6468"/>
                <a:gd name="f19" fmla="val 1"/>
                <a:gd name="f20" fmla="val 6846"/>
                <a:gd name="f21" fmla="val 7507"/>
                <a:gd name="f22" fmla="val 7917"/>
                <a:gd name="f23" fmla="val 600"/>
                <a:gd name="f24" fmla="val 8106"/>
                <a:gd name="f25" fmla="val 852"/>
                <a:gd name="f26" fmla="val 8200"/>
                <a:gd name="f27" fmla="val 1111"/>
                <a:gd name="f28" fmla="val 1371"/>
                <a:gd name="f29" fmla="val 1639"/>
                <a:gd name="f30" fmla="val 1860"/>
                <a:gd name="f31" fmla="val 5136"/>
                <a:gd name="f32" fmla="val 4640"/>
                <a:gd name="f33" fmla="val 5388"/>
                <a:gd name="f34" fmla="val 4735"/>
                <a:gd name="f35" fmla="val 5664"/>
                <a:gd name="f36" fmla="val 4782"/>
                <a:gd name="f37" fmla="val 5947"/>
                <a:gd name="f38" fmla="val 6231"/>
                <a:gd name="f39" fmla="val 6522"/>
                <a:gd name="f40" fmla="val 6806"/>
                <a:gd name="f41" fmla="val 7846"/>
                <a:gd name="f42" fmla="val 4294"/>
                <a:gd name="f43" fmla="val 3065"/>
                <a:gd name="f44" fmla="val 8224"/>
                <a:gd name="f45" fmla="val 1773"/>
                <a:gd name="f46" fmla="val 8192"/>
                <a:gd name="f47" fmla="val 1647"/>
                <a:gd name="f48" fmla="val 8129"/>
                <a:gd name="f49" fmla="val 1553"/>
                <a:gd name="f50" fmla="val 8003"/>
                <a:gd name="f51" fmla="val 1521"/>
                <a:gd name="f52" fmla="val 7972"/>
                <a:gd name="f53" fmla="val 1514"/>
                <a:gd name="f54" fmla="val 7942"/>
                <a:gd name="f55" fmla="val 1510"/>
                <a:gd name="f56" fmla="val 7914"/>
                <a:gd name="f57" fmla="val 7830"/>
                <a:gd name="f58" fmla="val 7759"/>
                <a:gd name="f59" fmla="val 1545"/>
                <a:gd name="f60" fmla="val 7688"/>
                <a:gd name="f61" fmla="val 1616"/>
                <a:gd name="f62" fmla="val 6901"/>
                <a:gd name="f63" fmla="val 6759"/>
                <a:gd name="f64" fmla="val 2530"/>
                <a:gd name="f65" fmla="val 6578"/>
                <a:gd name="f66" fmla="val 2593"/>
                <a:gd name="f67" fmla="val 6400"/>
                <a:gd name="f68" fmla="val 6223"/>
                <a:gd name="f69" fmla="val 6050"/>
                <a:gd name="f70" fmla="val 5924"/>
                <a:gd name="f71" fmla="val 5640"/>
                <a:gd name="f72" fmla="val 2120"/>
                <a:gd name="f73" fmla="val 1679"/>
                <a:gd name="f74" fmla="val 1395"/>
                <a:gd name="f75" fmla="val 6711"/>
                <a:gd name="f76" fmla="val 608"/>
                <a:gd name="f77" fmla="val 6774"/>
                <a:gd name="f78" fmla="val 545"/>
                <a:gd name="f79" fmla="val 419"/>
                <a:gd name="f80" fmla="val 293"/>
                <a:gd name="f81" fmla="val 6743"/>
                <a:gd name="f82" fmla="val 198"/>
                <a:gd name="f83" fmla="val 6648"/>
                <a:gd name="f84" fmla="val 104"/>
                <a:gd name="f85" fmla="val 6554"/>
                <a:gd name="f86" fmla="val 72"/>
                <a:gd name="f87" fmla="val 6344"/>
                <a:gd name="f88" fmla="val 23"/>
                <a:gd name="f89" fmla="val 6139"/>
                <a:gd name="f90" fmla="*/ f0 1 8602"/>
                <a:gd name="f91" fmla="*/ f1 1 8201"/>
                <a:gd name="f92" fmla="val f2"/>
                <a:gd name="f93" fmla="val f3"/>
                <a:gd name="f94" fmla="val f4"/>
                <a:gd name="f95" fmla="+- f94 0 f92"/>
                <a:gd name="f96" fmla="+- f93 0 f92"/>
                <a:gd name="f97" fmla="*/ f96 1 8602"/>
                <a:gd name="f98" fmla="*/ f95 1 8201"/>
                <a:gd name="f99" fmla="*/ f92 1 f97"/>
                <a:gd name="f100" fmla="*/ f93 1 f97"/>
                <a:gd name="f101" fmla="*/ f92 1 f98"/>
                <a:gd name="f102" fmla="*/ f94 1 f98"/>
                <a:gd name="f103" fmla="*/ f99 f90 1"/>
                <a:gd name="f104" fmla="*/ f100 f90 1"/>
                <a:gd name="f105" fmla="*/ f102 f91 1"/>
                <a:gd name="f106" fmla="*/ f101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3" t="f106" r="f104" b="f105"/>
              <a:pathLst>
                <a:path w="8602" h="820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34"/>
                    <a:pt x="f40" y="f32"/>
                  </a:cubicBezTo>
                  <a:cubicBezTo>
                    <a:pt x="f41" y="f42"/>
                    <a:pt x="f3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lnTo>
                    <a:pt x="f62" y="f12"/>
                  </a:lnTo>
                  <a:cubicBezTo>
                    <a:pt x="f63" y="f64"/>
                    <a:pt x="f65" y="f66"/>
                    <a:pt x="f67" y="f66"/>
                  </a:cubicBezTo>
                  <a:cubicBezTo>
                    <a:pt x="f68" y="f66"/>
                    <a:pt x="f69" y="f64"/>
                    <a:pt x="f70" y="f12"/>
                  </a:cubicBezTo>
                  <a:cubicBezTo>
                    <a:pt x="f71" y="f72"/>
                    <a:pt x="f71" y="f73"/>
                    <a:pt x="f70" y="f74"/>
                  </a:cubicBezTo>
                  <a:lnTo>
                    <a:pt x="f75" y="f76"/>
                  </a:lnTo>
                  <a:cubicBezTo>
                    <a:pt x="f77" y="f78"/>
                    <a:pt x="f40" y="f79"/>
                    <a:pt x="f77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E598403F-CEF9-7575-9934-A42E695EC68E}"/>
              </a:ext>
            </a:extLst>
          </p:cNvPr>
          <p:cNvGrpSpPr/>
          <p:nvPr/>
        </p:nvGrpSpPr>
        <p:grpSpPr>
          <a:xfrm>
            <a:off x="4197132" y="2301041"/>
            <a:ext cx="595201" cy="596828"/>
            <a:chOff x="4197132" y="2301041"/>
            <a:chExt cx="595201" cy="596828"/>
          </a:xfrm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4D2B32B4-F2C3-346E-1481-6297FBF72DAD}"/>
                </a:ext>
              </a:extLst>
            </p:cNvPr>
            <p:cNvSpPr/>
            <p:nvPr/>
          </p:nvSpPr>
          <p:spPr>
            <a:xfrm>
              <a:off x="4197132" y="2301041"/>
              <a:ext cx="141201" cy="5952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1689"/>
                <a:gd name="f5" fmla="val 1418"/>
                <a:gd name="f6" fmla="val 1072"/>
                <a:gd name="f7" fmla="val 757"/>
                <a:gd name="f8" fmla="val 315"/>
                <a:gd name="f9" fmla="val 662"/>
                <a:gd name="f10" fmla="val 9578"/>
                <a:gd name="f11" fmla="val 9830"/>
                <a:gd name="f12" fmla="val 914"/>
                <a:gd name="f13" fmla="val 10050"/>
                <a:gd name="f14" fmla="val 1103"/>
                <a:gd name="f15" fmla="val 10176"/>
                <a:gd name="f16" fmla="val 10996"/>
                <a:gd name="f17" fmla="val 347"/>
                <a:gd name="f18" fmla="val 158"/>
                <a:gd name="f19" fmla="val 1"/>
                <a:gd name="f20" fmla="val 11153"/>
                <a:gd name="f21" fmla="val 11342"/>
                <a:gd name="f22" fmla="val 11531"/>
                <a:gd name="f23" fmla="val 2395"/>
                <a:gd name="f24" fmla="val 2616"/>
                <a:gd name="f25" fmla="val 1733"/>
                <a:gd name="f26" fmla="val 1922"/>
                <a:gd name="f27" fmla="val 2080"/>
                <a:gd name="f28" fmla="val 9861"/>
                <a:gd name="f29" fmla="val 284"/>
                <a:gd name="f30" fmla="val 1765"/>
                <a:gd name="f31" fmla="*/ f0 1 2773"/>
                <a:gd name="f32" fmla="*/ f1 1 1168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1168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1168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lnTo>
                    <a:pt x="f14" y="f16"/>
                  </a:lnTo>
                  <a:lnTo>
                    <a:pt x="f17" y="f16"/>
                  </a:lnTo>
                  <a:cubicBezTo>
                    <a:pt x="f18" y="f16"/>
                    <a:pt x="f19" y="f20"/>
                    <a:pt x="f19" y="f21"/>
                  </a:cubicBezTo>
                  <a:cubicBezTo>
                    <a:pt x="f19" y="f22"/>
                    <a:pt x="f18" y="f4"/>
                    <a:pt x="f17" y="f4"/>
                  </a:cubicBezTo>
                  <a:lnTo>
                    <a:pt x="f23" y="f4"/>
                  </a:lnTo>
                  <a:cubicBezTo>
                    <a:pt x="f24" y="f4"/>
                    <a:pt x="f3" y="f22"/>
                    <a:pt x="f3" y="f21"/>
                  </a:cubicBezTo>
                  <a:cubicBezTo>
                    <a:pt x="f3" y="f20"/>
                    <a:pt x="f24" y="f16"/>
                    <a:pt x="f23" y="f16"/>
                  </a:cubicBezTo>
                  <a:lnTo>
                    <a:pt x="f25" y="f16"/>
                  </a:lnTo>
                  <a:lnTo>
                    <a:pt x="f25" y="f15"/>
                  </a:lnTo>
                  <a:cubicBezTo>
                    <a:pt x="f26" y="f13"/>
                    <a:pt x="f27" y="f28"/>
                    <a:pt x="f27" y="f10"/>
                  </a:cubicBezTo>
                  <a:lnTo>
                    <a:pt x="f27" y="f9"/>
                  </a:lnTo>
                  <a:cubicBezTo>
                    <a:pt x="f27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3EFD46A6-702E-B0DE-AF8D-0C1AA20E1984}"/>
                </a:ext>
              </a:extLst>
            </p:cNvPr>
            <p:cNvSpPr/>
            <p:nvPr/>
          </p:nvSpPr>
          <p:spPr>
            <a:xfrm>
              <a:off x="4619055" y="2530437"/>
              <a:ext cx="173278" cy="51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val 190"/>
                <a:gd name="f12" fmla="*/ f0 1 3403"/>
                <a:gd name="f13" fmla="*/ f1 1 10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403"/>
                <a:gd name="f20" fmla="*/ f17 1 10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11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9718B418-08C9-9DB7-6F59-BA3EFDF6A592}"/>
                </a:ext>
              </a:extLst>
            </p:cNvPr>
            <p:cNvSpPr/>
            <p:nvPr/>
          </p:nvSpPr>
          <p:spPr>
            <a:xfrm>
              <a:off x="4619055" y="2617049"/>
              <a:ext cx="173278" cy="51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*/ f0 1 3403"/>
                <a:gd name="f12" fmla="*/ f1 1 100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3403"/>
                <a:gd name="f19" fmla="*/ f16 1 100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4A3B7F50-846E-3980-B1AF-5065FBEA2289}"/>
                </a:ext>
              </a:extLst>
            </p:cNvPr>
            <p:cNvSpPr/>
            <p:nvPr/>
          </p:nvSpPr>
          <p:spPr>
            <a:xfrm>
              <a:off x="4619055" y="2702088"/>
              <a:ext cx="137992" cy="530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10"/>
                <a:gd name="f4" fmla="val 1041"/>
                <a:gd name="f5" fmla="val 505"/>
                <a:gd name="f6" fmla="val 1"/>
                <a:gd name="f7" fmla="val 221"/>
                <a:gd name="f8" fmla="val 253"/>
                <a:gd name="f9" fmla="val 536"/>
                <a:gd name="f10" fmla="val 788"/>
                <a:gd name="f11" fmla="val 1040"/>
                <a:gd name="f12" fmla="val 2206"/>
                <a:gd name="f13" fmla="val 2458"/>
                <a:gd name="f14" fmla="val 2521"/>
                <a:gd name="f15" fmla="*/ f0 1 2710"/>
                <a:gd name="f16" fmla="*/ f1 1 1041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2710"/>
                <a:gd name="f23" fmla="*/ f20 1 1041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2710" h="104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8"/>
                    <a:pt x="f14" y="f6"/>
                    <a:pt x="f12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DFB4704B-7401-8C03-72F7-B6D9FA91211F}"/>
                </a:ext>
              </a:extLst>
            </p:cNvPr>
            <p:cNvSpPr/>
            <p:nvPr/>
          </p:nvSpPr>
          <p:spPr>
            <a:xfrm>
              <a:off x="4550063" y="2301041"/>
              <a:ext cx="104333" cy="1059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2080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*/ f0 1 2049"/>
                <a:gd name="f11" fmla="*/ f1 1 2080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049"/>
                <a:gd name="f18" fmla="*/ f15 1 2080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049" h="208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07179377-B1DE-77B3-89E1-E60FE74F0888}"/>
                </a:ext>
              </a:extLst>
            </p:cNvPr>
            <p:cNvSpPr/>
            <p:nvPr/>
          </p:nvSpPr>
          <p:spPr>
            <a:xfrm>
              <a:off x="4686418" y="2301041"/>
              <a:ext cx="70628" cy="1123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6"/>
                <a:gd name="f5" fmla="val 1"/>
                <a:gd name="f6" fmla="val 2111"/>
                <a:gd name="f7" fmla="val 883"/>
                <a:gd name="f8" fmla="val 1072"/>
                <a:gd name="f9" fmla="val 1261"/>
                <a:gd name="f10" fmla="val 2143"/>
                <a:gd name="f11" fmla="val 1040"/>
                <a:gd name="f12" fmla="val 473"/>
                <a:gd name="f13" fmla="val 914"/>
                <a:gd name="f14" fmla="val 347"/>
                <a:gd name="f15" fmla="*/ f0 1 1387"/>
                <a:gd name="f16" fmla="*/ f1 1 220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7"/>
                <a:gd name="f23" fmla="*/ f20 1 220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7" h="2206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3" y="f4"/>
                  </a:cubicBez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956E668F-4E0D-7F1B-3329-E2100AD147FC}"/>
                </a:ext>
              </a:extLst>
            </p:cNvPr>
            <p:cNvSpPr/>
            <p:nvPr/>
          </p:nvSpPr>
          <p:spPr>
            <a:xfrm>
              <a:off x="4335133" y="2442197"/>
              <a:ext cx="421922" cy="3128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6145"/>
                <a:gd name="f5" fmla="val 1"/>
                <a:gd name="f6" fmla="val 6144"/>
                <a:gd name="f7" fmla="val 378"/>
                <a:gd name="f8" fmla="val 756"/>
                <a:gd name="f9" fmla="val 1071"/>
                <a:gd name="f10" fmla="val 5892"/>
                <a:gd name="f11" fmla="val 1260"/>
                <a:gd name="f12" fmla="val 5577"/>
                <a:gd name="f13" fmla="val 2016"/>
                <a:gd name="f14" fmla="val 5955"/>
                <a:gd name="f15" fmla="val 2268"/>
                <a:gd name="f16" fmla="val 6050"/>
                <a:gd name="f17" fmla="val 2552"/>
                <a:gd name="f18" fmla="val 2773"/>
                <a:gd name="f19" fmla="val 3497"/>
                <a:gd name="f20" fmla="val 3057"/>
                <a:gd name="f21" fmla="val 3214"/>
                <a:gd name="f22" fmla="val 3309"/>
                <a:gd name="f23" fmla="val 2867"/>
                <a:gd name="f24" fmla="val 3435"/>
                <a:gd name="f25" fmla="val 2457"/>
                <a:gd name="f26" fmla="val 2111"/>
                <a:gd name="f27" fmla="val 3277"/>
                <a:gd name="f28" fmla="val 2868"/>
                <a:gd name="f29" fmla="val 2710"/>
                <a:gd name="f30" fmla="val 3025"/>
                <a:gd name="f31" fmla="val 2238"/>
                <a:gd name="f32" fmla="val 1702"/>
                <a:gd name="f33" fmla="val 1009"/>
                <a:gd name="f34" fmla="val 7782"/>
                <a:gd name="f35" fmla="val 8065"/>
                <a:gd name="f36" fmla="val 788"/>
                <a:gd name="f37" fmla="val 505"/>
                <a:gd name="f38" fmla="val 221"/>
                <a:gd name="f39" fmla="val 3560"/>
                <a:gd name="f40" fmla="val 3308"/>
                <a:gd name="f41" fmla="val 2899"/>
                <a:gd name="f42" fmla="val 158"/>
                <a:gd name="f43" fmla="val 2583"/>
                <a:gd name="f44" fmla="val 442"/>
                <a:gd name="f45" fmla="val 2426"/>
                <a:gd name="f46" fmla="val 599"/>
                <a:gd name="f47" fmla="val 2205"/>
                <a:gd name="f48" fmla="val 662"/>
                <a:gd name="f49" fmla="val 1985"/>
                <a:gd name="f50" fmla="val 1323"/>
                <a:gd name="f51" fmla="val 1166"/>
                <a:gd name="f52" fmla="val 284"/>
                <a:gd name="f53" fmla="*/ f0 1 8286"/>
                <a:gd name="f54" fmla="*/ f1 1 614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8286"/>
                <a:gd name="f61" fmla="*/ f58 1 614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8286" h="6145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6"/>
                    <a:pt x="f18" y="f6"/>
                  </a:cubicBezTo>
                  <a:lnTo>
                    <a:pt x="f19" y="f6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15" y="f24"/>
                    <a:pt x="f26" y="f27"/>
                    <a:pt x="f26" y="f20"/>
                  </a:cubicBezTo>
                  <a:cubicBezTo>
                    <a:pt x="f26" y="f28"/>
                    <a:pt x="f15" y="f29"/>
                    <a:pt x="f25" y="f29"/>
                  </a:cubicBezTo>
                  <a:cubicBezTo>
                    <a:pt x="f30" y="f29"/>
                    <a:pt x="f19" y="f31"/>
                    <a:pt x="f19" y="f32"/>
                  </a:cubicBezTo>
                  <a:lnTo>
                    <a:pt x="f19" y="f33"/>
                  </a:lnTo>
                  <a:lnTo>
                    <a:pt x="f34" y="f33"/>
                  </a:lnTo>
                  <a:cubicBezTo>
                    <a:pt x="f35" y="f33"/>
                    <a:pt x="f3" y="f36"/>
                    <a:pt x="f3" y="f37"/>
                  </a:cubicBezTo>
                  <a:cubicBezTo>
                    <a:pt x="f3" y="f38"/>
                    <a:pt x="f35" y="f5"/>
                    <a:pt x="f34" y="f5"/>
                  </a:cubicBezTo>
                  <a:lnTo>
                    <a:pt x="f39" y="f5"/>
                  </a:lnTo>
                  <a:cubicBezTo>
                    <a:pt x="f40" y="f5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lnTo>
                    <a:pt x="f50" y="f48"/>
                  </a:lnTo>
                  <a:cubicBezTo>
                    <a:pt x="f51" y="f52"/>
                    <a:pt x="f36" y="f5"/>
                    <a:pt x="f7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E3D7FAC1-4111-7D32-30A3-C209779DB362}"/>
                </a:ext>
              </a:extLst>
            </p:cNvPr>
            <p:cNvSpPr/>
            <p:nvPr/>
          </p:nvSpPr>
          <p:spPr>
            <a:xfrm>
              <a:off x="4548481" y="2527227"/>
              <a:ext cx="104287" cy="369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7246"/>
                <a:gd name="f5" fmla="val 1"/>
                <a:gd name="f6" fmla="val 64"/>
                <a:gd name="f7" fmla="val 5514"/>
                <a:gd name="f8" fmla="val 6459"/>
                <a:gd name="f9" fmla="val 756"/>
                <a:gd name="f10" fmla="val 7247"/>
                <a:gd name="f11" fmla="val 1701"/>
                <a:gd name="f12" fmla="val 5167"/>
                <a:gd name="f13" fmla="val 1891"/>
                <a:gd name="f14" fmla="val 1229"/>
                <a:gd name="f15" fmla="val 725"/>
                <a:gd name="f16" fmla="val 4632"/>
                <a:gd name="f17" fmla="val 4002"/>
                <a:gd name="f18" fmla="val 3624"/>
                <a:gd name="f19" fmla="val 882"/>
                <a:gd name="f20" fmla="val 3372"/>
                <a:gd name="f21" fmla="val 1071"/>
                <a:gd name="f22" fmla="val 3120"/>
                <a:gd name="f23" fmla="val 819"/>
                <a:gd name="f24" fmla="val 2899"/>
                <a:gd name="f25" fmla="val 2615"/>
                <a:gd name="f26" fmla="val 2269"/>
                <a:gd name="f27" fmla="val 1922"/>
                <a:gd name="f28" fmla="val 1639"/>
                <a:gd name="f29" fmla="val 1387"/>
                <a:gd name="f30" fmla="val 1166"/>
                <a:gd name="f31" fmla="val 883"/>
                <a:gd name="f32" fmla="val 536"/>
                <a:gd name="f33" fmla="val 316"/>
                <a:gd name="f34" fmla="val 190"/>
                <a:gd name="f35" fmla="*/ f0 1 2048"/>
                <a:gd name="f36" fmla="*/ f1 1 7246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2048"/>
                <a:gd name="f43" fmla="*/ f40 1 7246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2048" h="7246">
                  <a:moveTo>
                    <a:pt x="f2" y="f5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3" y="f10"/>
                  </a:lnTo>
                  <a:lnTo>
                    <a:pt x="f3" y="f12"/>
                  </a:lnTo>
                  <a:lnTo>
                    <a:pt x="f13" y="f12"/>
                  </a:lnTo>
                  <a:cubicBezTo>
                    <a:pt x="f14" y="f12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2"/>
                  </a:cubicBezTo>
                  <a:cubicBezTo>
                    <a:pt x="f23" y="f24"/>
                    <a:pt x="f15" y="f25"/>
                    <a:pt x="f15" y="f26"/>
                  </a:cubicBezTo>
                  <a:cubicBezTo>
                    <a:pt x="f15" y="f27"/>
                    <a:pt x="f19" y="f28"/>
                    <a:pt x="f21" y="f29"/>
                  </a:cubicBezTo>
                  <a:cubicBezTo>
                    <a:pt x="f23" y="f30"/>
                    <a:pt x="f15" y="f31"/>
                    <a:pt x="f15" y="f32"/>
                  </a:cubicBezTo>
                  <a:cubicBezTo>
                    <a:pt x="f15" y="f33"/>
                    <a:pt x="f9" y="f34"/>
                    <a:pt x="f23" y="f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F3F38999-C827-737B-F1D5-D36179B5F97D}"/>
                </a:ext>
              </a:extLst>
            </p:cNvPr>
            <p:cNvSpPr/>
            <p:nvPr/>
          </p:nvSpPr>
          <p:spPr>
            <a:xfrm>
              <a:off x="4688046" y="2785490"/>
              <a:ext cx="70628" cy="1123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7"/>
                <a:gd name="f5" fmla="val 1386"/>
                <a:gd name="f6" fmla="val 1"/>
                <a:gd name="f7" fmla="val 1229"/>
                <a:gd name="f8" fmla="val 64"/>
                <a:gd name="f9" fmla="val 1071"/>
                <a:gd name="f10" fmla="val 95"/>
                <a:gd name="f11" fmla="val 882"/>
                <a:gd name="f12" fmla="val 2206"/>
                <a:gd name="f13" fmla="val 378"/>
                <a:gd name="f14" fmla="val 914"/>
                <a:gd name="f15" fmla="val 1734"/>
                <a:gd name="f16" fmla="val 1167"/>
                <a:gd name="f17" fmla="*/ f0 1 1387"/>
                <a:gd name="f18" fmla="*/ f1 1 2207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387"/>
                <a:gd name="f25" fmla="*/ f22 1 2207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387" h="2207">
                  <a:moveTo>
                    <a:pt x="f5" y="f6"/>
                  </a:moveTo>
                  <a:cubicBezTo>
                    <a:pt x="f7" y="f8"/>
                    <a:pt x="f9" y="f10"/>
                    <a:pt x="f11" y="f10"/>
                  </a:cubicBezTo>
                  <a:lnTo>
                    <a:pt x="f2" y="f10"/>
                  </a:lnTo>
                  <a:lnTo>
                    <a:pt x="f2" y="f12"/>
                  </a:lnTo>
                  <a:lnTo>
                    <a:pt x="f13" y="f12"/>
                  </a:lnTo>
                  <a:cubicBezTo>
                    <a:pt x="f14" y="f12"/>
                    <a:pt x="f5" y="f15"/>
                    <a:pt x="f5" y="f16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3017F93C-F09B-E610-B5FA-06144A145F61}"/>
              </a:ext>
            </a:extLst>
          </p:cNvPr>
          <p:cNvGrpSpPr/>
          <p:nvPr/>
        </p:nvGrpSpPr>
        <p:grpSpPr>
          <a:xfrm>
            <a:off x="8143664" y="2266962"/>
            <a:ext cx="593619" cy="593564"/>
            <a:chOff x="8143664" y="2266962"/>
            <a:chExt cx="593619" cy="593564"/>
          </a:xfrm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CB1410D9-2F01-00DE-BDAB-21BA96E05AA0}"/>
                </a:ext>
              </a:extLst>
            </p:cNvPr>
            <p:cNvSpPr/>
            <p:nvPr/>
          </p:nvSpPr>
          <p:spPr>
            <a:xfrm>
              <a:off x="8143664" y="2266962"/>
              <a:ext cx="593619" cy="59356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58"/>
                <a:gd name="f4" fmla="val 11657"/>
                <a:gd name="f5" fmla="val 5829"/>
                <a:gd name="f6" fmla="val 3372"/>
                <a:gd name="f7" fmla="val 1261"/>
                <a:gd name="f8" fmla="val 1796"/>
                <a:gd name="f9" fmla="val 788"/>
                <a:gd name="f10" fmla="val 4159"/>
                <a:gd name="f11" fmla="val 347"/>
                <a:gd name="f12" fmla="val 4285"/>
                <a:gd name="f13" fmla="val 1"/>
                <a:gd name="f14" fmla="val 4694"/>
                <a:gd name="f15" fmla="val 5167"/>
                <a:gd name="f16" fmla="val 7876"/>
                <a:gd name="f17" fmla="val 8412"/>
                <a:gd name="f18" fmla="val 473"/>
                <a:gd name="f19" fmla="val 8885"/>
                <a:gd name="f20" fmla="val 1009"/>
                <a:gd name="f21" fmla="val 1702"/>
                <a:gd name="f22" fmla="val 1891"/>
                <a:gd name="f23" fmla="val 2049"/>
                <a:gd name="f24" fmla="val 8727"/>
                <a:gd name="f25" fmla="val 8538"/>
                <a:gd name="f26" fmla="val 4442"/>
                <a:gd name="f27" fmla="val 4253"/>
                <a:gd name="f28" fmla="val 4096"/>
                <a:gd name="f29" fmla="val 1481"/>
                <a:gd name="f30" fmla="val 1954"/>
                <a:gd name="f31" fmla="val 2111"/>
                <a:gd name="f32" fmla="val 3781"/>
                <a:gd name="f33" fmla="val 630"/>
                <a:gd name="f34" fmla="val 7877"/>
                <a:gd name="f35" fmla="val 9673"/>
                <a:gd name="f36" fmla="val 10145"/>
                <a:gd name="f37" fmla="val 9956"/>
                <a:gd name="f38" fmla="val 9767"/>
                <a:gd name="f39" fmla="val 9610"/>
                <a:gd name="f40" fmla="val 10271"/>
                <a:gd name="f41" fmla="val 10114"/>
                <a:gd name="f42" fmla="val 9672"/>
                <a:gd name="f43" fmla="val 9421"/>
                <a:gd name="f44" fmla="val 8570"/>
                <a:gd name="f45" fmla="val 6774"/>
                <a:gd name="f46" fmla="val 6617"/>
                <a:gd name="f47" fmla="val 9893"/>
                <a:gd name="f48" fmla="val 6270"/>
                <a:gd name="f49" fmla="val 9609"/>
                <a:gd name="f50" fmla="val 5262"/>
                <a:gd name="f51" fmla="val 4789"/>
                <a:gd name="f52" fmla="val 10082"/>
                <a:gd name="f53" fmla="val 10617"/>
                <a:gd name="f54" fmla="val 11184"/>
                <a:gd name="f55" fmla="val 6648"/>
                <a:gd name="f56" fmla="val 11373"/>
                <a:gd name="f57" fmla="val 10995"/>
                <a:gd name="f58" fmla="val 9799"/>
                <a:gd name="f59" fmla="val 10775"/>
                <a:gd name="f60" fmla="val 10933"/>
                <a:gd name="f61" fmla="val 11342"/>
                <a:gd name="f62" fmla="val 8790"/>
                <a:gd name="f63" fmla="val 8380"/>
                <a:gd name="f64" fmla="val 7908"/>
                <a:gd name="f65" fmla="val 5198"/>
                <a:gd name="f66" fmla="val 11311"/>
                <a:gd name="f67" fmla="val 10870"/>
                <a:gd name="f68" fmla="val 10397"/>
                <a:gd name="f69" fmla="val 8255"/>
                <a:gd name="f70" fmla="*/ f0 1 11658"/>
                <a:gd name="f71" fmla="*/ f1 1 11657"/>
                <a:gd name="f72" fmla="val f2"/>
                <a:gd name="f73" fmla="val f3"/>
                <a:gd name="f74" fmla="val f4"/>
                <a:gd name="f75" fmla="+- f74 0 f72"/>
                <a:gd name="f76" fmla="+- f73 0 f72"/>
                <a:gd name="f77" fmla="*/ f76 1 11658"/>
                <a:gd name="f78" fmla="*/ f75 1 11657"/>
                <a:gd name="f79" fmla="*/ f72 1 f77"/>
                <a:gd name="f80" fmla="*/ f73 1 f77"/>
                <a:gd name="f81" fmla="*/ f72 1 f78"/>
                <a:gd name="f82" fmla="*/ f74 1 f78"/>
                <a:gd name="f83" fmla="*/ f79 f70 1"/>
                <a:gd name="f84" fmla="*/ f80 f70 1"/>
                <a:gd name="f85" fmla="*/ f82 f71 1"/>
                <a:gd name="f86" fmla="*/ f81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3" t="f86" r="f84" b="f85"/>
              <a:pathLst>
                <a:path w="11658" h="1165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3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19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2" y="f28"/>
                    <a:pt x="f21" y="f28"/>
                  </a:cubicBezTo>
                  <a:lnTo>
                    <a:pt x="f29" y="f28"/>
                  </a:lnTo>
                  <a:cubicBezTo>
                    <a:pt x="f30" y="f31"/>
                    <a:pt x="f32" y="f33"/>
                    <a:pt x="f5" y="f33"/>
                  </a:cubicBezTo>
                  <a:cubicBezTo>
                    <a:pt x="f34" y="f33"/>
                    <a:pt x="f35" y="f31"/>
                    <a:pt x="f36" y="f28"/>
                  </a:cubicBezTo>
                  <a:lnTo>
                    <a:pt x="f37" y="f28"/>
                  </a:lnTo>
                  <a:cubicBezTo>
                    <a:pt x="f38" y="f28"/>
                    <a:pt x="f39" y="f27"/>
                    <a:pt x="f39" y="f26"/>
                  </a:cubicBezTo>
                  <a:lnTo>
                    <a:pt x="f39" y="f25"/>
                  </a:lnTo>
                  <a:cubicBezTo>
                    <a:pt x="f39" y="f24"/>
                    <a:pt x="f38" y="f19"/>
                    <a:pt x="f37" y="f19"/>
                  </a:cubicBezTo>
                  <a:lnTo>
                    <a:pt x="f40" y="f19"/>
                  </a:lnTo>
                  <a:cubicBezTo>
                    <a:pt x="f41" y="f42"/>
                    <a:pt x="f43" y="f40"/>
                    <a:pt x="f44" y="f40"/>
                  </a:cubicBezTo>
                  <a:lnTo>
                    <a:pt x="f45" y="f40"/>
                  </a:lnTo>
                  <a:cubicBezTo>
                    <a:pt x="f46" y="f47"/>
                    <a:pt x="f48" y="f49"/>
                    <a:pt x="f5" y="f49"/>
                  </a:cubicBezTo>
                  <a:cubicBezTo>
                    <a:pt x="f50" y="f49"/>
                    <a:pt x="f51" y="f52"/>
                    <a:pt x="f51" y="f53"/>
                  </a:cubicBezTo>
                  <a:cubicBezTo>
                    <a:pt x="f51" y="f54"/>
                    <a:pt x="f50" y="f4"/>
                    <a:pt x="f5" y="f4"/>
                  </a:cubicBezTo>
                  <a:cubicBezTo>
                    <a:pt x="f48" y="f4"/>
                    <a:pt x="f55" y="f56"/>
                    <a:pt x="f45" y="f57"/>
                  </a:cubicBezTo>
                  <a:lnTo>
                    <a:pt x="f44" y="f57"/>
                  </a:lnTo>
                  <a:cubicBezTo>
                    <a:pt x="f58" y="f57"/>
                    <a:pt x="f59" y="f52"/>
                    <a:pt x="f60" y="f19"/>
                  </a:cubicBezTo>
                  <a:cubicBezTo>
                    <a:pt x="f61" y="f62"/>
                    <a:pt x="f3" y="f63"/>
                    <a:pt x="f3" y="f64"/>
                  </a:cubicBezTo>
                  <a:lnTo>
                    <a:pt x="f3" y="f65"/>
                  </a:lnTo>
                  <a:cubicBezTo>
                    <a:pt x="f3" y="f14"/>
                    <a:pt x="f66" y="f27"/>
                    <a:pt x="f67" y="f10"/>
                  </a:cubicBezTo>
                  <a:cubicBezTo>
                    <a:pt x="f68" y="f8"/>
                    <a:pt x="f69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B4209DBF-8525-2528-FE38-8D8D70CDEE4E}"/>
                </a:ext>
              </a:extLst>
            </p:cNvPr>
            <p:cNvSpPr/>
            <p:nvPr/>
          </p:nvSpPr>
          <p:spPr>
            <a:xfrm>
              <a:off x="8281656" y="2406527"/>
              <a:ext cx="319262" cy="314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0"/>
                <a:gd name="f4" fmla="val 6170"/>
                <a:gd name="f5" fmla="val 3119"/>
                <a:gd name="f6" fmla="val 1386"/>
                <a:gd name="f7" fmla="val 3308"/>
                <a:gd name="f8" fmla="val 3466"/>
                <a:gd name="f9" fmla="val 1544"/>
                <a:gd name="f10" fmla="val 1733"/>
                <a:gd name="f11" fmla="val 1953"/>
                <a:gd name="f12" fmla="val 2079"/>
                <a:gd name="f13" fmla="val 2930"/>
                <a:gd name="f14" fmla="val 2773"/>
                <a:gd name="f15" fmla="val 2741"/>
                <a:gd name="f16" fmla="val 2867"/>
                <a:gd name="f17" fmla="val 3088"/>
                <a:gd name="f18" fmla="val 4474"/>
                <a:gd name="f19" fmla="val 4663"/>
                <a:gd name="f20" fmla="val 4820"/>
                <a:gd name="f21" fmla="val 3151"/>
                <a:gd name="f22" fmla="val 1449"/>
                <a:gd name="f23" fmla="val 63"/>
                <a:gd name="f24" fmla="val 3592"/>
                <a:gd name="f25" fmla="val 158"/>
                <a:gd name="f26" fmla="val 4096"/>
                <a:gd name="f27" fmla="val 441"/>
                <a:gd name="f28" fmla="val 4568"/>
                <a:gd name="f29" fmla="val 5734"/>
                <a:gd name="f30" fmla="val 5828"/>
                <a:gd name="f31" fmla="val 5955"/>
                <a:gd name="f32" fmla="val 126"/>
                <a:gd name="f33" fmla="val 6081"/>
                <a:gd name="f34" fmla="val 171"/>
                <a:gd name="f35" fmla="val 6125"/>
                <a:gd name="f36" fmla="val 263"/>
                <a:gd name="f37" fmla="val 357"/>
                <a:gd name="f38" fmla="val 396"/>
                <a:gd name="f39" fmla="val 436"/>
                <a:gd name="f40" fmla="val 6162"/>
                <a:gd name="f41" fmla="val 473"/>
                <a:gd name="f42" fmla="val 6144"/>
                <a:gd name="f43" fmla="val 1638"/>
                <a:gd name="f44" fmla="val 5765"/>
                <a:gd name="f45" fmla="val 6049"/>
                <a:gd name="f46" fmla="val 2615"/>
                <a:gd name="f47" fmla="val 4852"/>
                <a:gd name="f48" fmla="val 4789"/>
                <a:gd name="f49" fmla="*/ f0 1 6270"/>
                <a:gd name="f50" fmla="*/ f1 1 6170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6270"/>
                <a:gd name="f57" fmla="*/ f54 1 6170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6270" h="617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21" y="f2"/>
                  </a:moveTo>
                  <a:cubicBezTo>
                    <a:pt x="f22" y="f2"/>
                    <a:pt x="f23" y="f6"/>
                    <a:pt x="f23" y="f17"/>
                  </a:cubicBezTo>
                  <a:cubicBezTo>
                    <a:pt x="f23" y="f24"/>
                    <a:pt x="f25" y="f26"/>
                    <a:pt x="f27" y="f28"/>
                  </a:cubicBezTo>
                  <a:lnTo>
                    <a:pt x="f23" y="f29"/>
                  </a:lnTo>
                  <a:cubicBezTo>
                    <a:pt x="f2" y="f30"/>
                    <a:pt x="f2" y="f31"/>
                    <a:pt x="f32" y="f33"/>
                  </a:cubicBezTo>
                  <a:cubicBezTo>
                    <a:pt x="f34" y="f35"/>
                    <a:pt x="f36" y="f4"/>
                    <a:pt x="f37" y="f4"/>
                  </a:cubicBezTo>
                  <a:cubicBezTo>
                    <a:pt x="f38" y="f4"/>
                    <a:pt x="f39" y="f40"/>
                    <a:pt x="f41" y="f42"/>
                  </a:cubicBezTo>
                  <a:lnTo>
                    <a:pt x="f43" y="f44"/>
                  </a:lnTo>
                  <a:cubicBezTo>
                    <a:pt x="f12" y="f45"/>
                    <a:pt x="f46" y="f42"/>
                    <a:pt x="f21" y="f42"/>
                  </a:cubicBezTo>
                  <a:cubicBezTo>
                    <a:pt x="f47" y="f42"/>
                    <a:pt x="f3" y="f48"/>
                    <a:pt x="f3" y="f17"/>
                  </a:cubicBezTo>
                  <a:cubicBezTo>
                    <a:pt x="f3" y="f6"/>
                    <a:pt x="f47" y="f2"/>
                    <a:pt x="f21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FF63BFE9-32C7-76A1-5D8E-CA96A9DC605E}"/>
              </a:ext>
            </a:extLst>
          </p:cNvPr>
          <p:cNvGrpSpPr/>
          <p:nvPr/>
        </p:nvGrpSpPr>
        <p:grpSpPr>
          <a:xfrm>
            <a:off x="5042047" y="2277276"/>
            <a:ext cx="625687" cy="594789"/>
            <a:chOff x="5042047" y="2277276"/>
            <a:chExt cx="625687" cy="594789"/>
          </a:xfrm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D5FB9150-5112-1E5F-3189-A2FA4FA5CEA0}"/>
                </a:ext>
              </a:extLst>
            </p:cNvPr>
            <p:cNvSpPr/>
            <p:nvPr/>
          </p:nvSpPr>
          <p:spPr>
            <a:xfrm>
              <a:off x="5232937" y="2277276"/>
              <a:ext cx="434797" cy="4371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8586"/>
                <a:gd name="f5" fmla="val 5156"/>
                <a:gd name="f6" fmla="val 1"/>
                <a:gd name="f7" fmla="val 4372"/>
                <a:gd name="f8" fmla="val 3593"/>
                <a:gd name="f9" fmla="val 308"/>
                <a:gd name="f10" fmla="val 2994"/>
                <a:gd name="f11" fmla="val 922"/>
                <a:gd name="f12" fmla="val 1450"/>
                <a:gd name="f13" fmla="val 2466"/>
                <a:gd name="f14" fmla="val 1681"/>
                <a:gd name="f15" fmla="val 2417"/>
                <a:gd name="f16" fmla="val 1916"/>
                <a:gd name="f17" fmla="val 2392"/>
                <a:gd name="f18" fmla="val 2152"/>
                <a:gd name="f19" fmla="val 2529"/>
                <a:gd name="f20" fmla="val 2909"/>
                <a:gd name="f21" fmla="val 2456"/>
                <a:gd name="f22" fmla="val 3277"/>
                <a:gd name="f23" fmla="val 2592"/>
                <a:gd name="f24" fmla="val 3939"/>
                <a:gd name="f25" fmla="val 1899"/>
                <a:gd name="f26" fmla="val 4270"/>
                <a:gd name="f27" fmla="val 1568"/>
                <a:gd name="f28" fmla="val 4703"/>
                <a:gd name="f29" fmla="val 1402"/>
                <a:gd name="f30" fmla="val 5136"/>
                <a:gd name="f31" fmla="val 5569"/>
                <a:gd name="f32" fmla="val 6003"/>
                <a:gd name="f33" fmla="val 6333"/>
                <a:gd name="f34" fmla="val 7027"/>
                <a:gd name="f35" fmla="val 3631"/>
                <a:gd name="f36" fmla="val 4325"/>
                <a:gd name="f37" fmla="val 6719"/>
                <a:gd name="f38" fmla="val 3608"/>
                <a:gd name="f39" fmla="val 7050"/>
                <a:gd name="f40" fmla="val 3175"/>
                <a:gd name="f41" fmla="val 7215"/>
                <a:gd name="f42" fmla="val 2742"/>
                <a:gd name="f43" fmla="val 2309"/>
                <a:gd name="f44" fmla="val 1875"/>
                <a:gd name="f45" fmla="val 1545"/>
                <a:gd name="f46" fmla="val 1261"/>
                <a:gd name="f47" fmla="val 6435"/>
                <a:gd name="f48" fmla="val 1104"/>
                <a:gd name="f49" fmla="val 6089"/>
                <a:gd name="f50" fmla="val 1072"/>
                <a:gd name="f51" fmla="val 5742"/>
                <a:gd name="f52" fmla="val 6782"/>
                <a:gd name="f53" fmla="val 158"/>
                <a:gd name="f54" fmla="val 7097"/>
                <a:gd name="f55" fmla="val 348"/>
                <a:gd name="f56" fmla="val 7381"/>
                <a:gd name="f57" fmla="val 600"/>
                <a:gd name="f58" fmla="val 7664"/>
                <a:gd name="f59" fmla="val 1214"/>
                <a:gd name="f60" fmla="val 8278"/>
                <a:gd name="f61" fmla="val 2002"/>
                <a:gd name="f62" fmla="val 2781"/>
                <a:gd name="f63" fmla="val 3561"/>
                <a:gd name="f64" fmla="val 4333"/>
                <a:gd name="f65" fmla="val 4916"/>
                <a:gd name="f66" fmla="val 7342"/>
                <a:gd name="f67" fmla="val 5270"/>
                <a:gd name="f68" fmla="val 4073"/>
                <a:gd name="f69" fmla="val 2151"/>
                <a:gd name="f70" fmla="val 6727"/>
                <a:gd name="f71" fmla="val 5940"/>
                <a:gd name="f72" fmla="*/ f0 1 8539"/>
                <a:gd name="f73" fmla="*/ f1 1 8586"/>
                <a:gd name="f74" fmla="val f2"/>
                <a:gd name="f75" fmla="val f3"/>
                <a:gd name="f76" fmla="val f4"/>
                <a:gd name="f77" fmla="+- f76 0 f74"/>
                <a:gd name="f78" fmla="+- f75 0 f74"/>
                <a:gd name="f79" fmla="*/ f78 1 8539"/>
                <a:gd name="f80" fmla="*/ f77 1 8586"/>
                <a:gd name="f81" fmla="*/ f74 1 f79"/>
                <a:gd name="f82" fmla="*/ f75 1 f79"/>
                <a:gd name="f83" fmla="*/ f74 1 f80"/>
                <a:gd name="f84" fmla="*/ f76 1 f80"/>
                <a:gd name="f85" fmla="*/ f81 f72 1"/>
                <a:gd name="f86" fmla="*/ f82 f72 1"/>
                <a:gd name="f87" fmla="*/ f84 f73 1"/>
                <a:gd name="f88" fmla="*/ f83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5" t="f88" r="f86" b="f87"/>
              <a:pathLst>
                <a:path w="8539" h="858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27"/>
                    <a:pt x="f33" y="f25"/>
                  </a:cubicBezTo>
                  <a:cubicBezTo>
                    <a:pt x="f34" y="f23"/>
                    <a:pt x="f34" y="f35"/>
                    <a:pt x="f33" y="f36"/>
                  </a:cubicBezTo>
                  <a:lnTo>
                    <a:pt x="f24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8" y="f49"/>
                    <a:pt x="f50" y="f51"/>
                  </a:cubicBezTo>
                  <a:lnTo>
                    <a:pt x="f6" y="f52"/>
                  </a:ln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4"/>
                    <a:pt x="f62" y="f4"/>
                  </a:cubicBezTo>
                  <a:cubicBezTo>
                    <a:pt x="f63" y="f4"/>
                    <a:pt x="f64" y="f60"/>
                    <a:pt x="f65" y="f58"/>
                  </a:cubicBezTo>
                  <a:lnTo>
                    <a:pt x="f66" y="f67"/>
                  </a:lnTo>
                  <a:cubicBezTo>
                    <a:pt x="f3" y="f68"/>
                    <a:pt x="f3" y="f69"/>
                    <a:pt x="f66" y="f11"/>
                  </a:cubicBezTo>
                  <a:cubicBezTo>
                    <a:pt x="f70" y="f9"/>
                    <a:pt x="f71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72E98926-1424-9BAC-8614-A3E7FDC3CFA6}"/>
                </a:ext>
              </a:extLst>
            </p:cNvPr>
            <p:cNvSpPr/>
            <p:nvPr/>
          </p:nvSpPr>
          <p:spPr>
            <a:xfrm>
              <a:off x="5042047" y="2431252"/>
              <a:ext cx="439634" cy="4408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34"/>
                <a:gd name="f4" fmla="val 8657"/>
                <a:gd name="f5" fmla="val 5865"/>
                <a:gd name="f6" fmla="val 1"/>
                <a:gd name="f7" fmla="val 5081"/>
                <a:gd name="f8" fmla="val 4301"/>
                <a:gd name="f9" fmla="val 308"/>
                <a:gd name="f10" fmla="val 3718"/>
                <a:gd name="f11" fmla="val 922"/>
                <a:gd name="f12" fmla="val 1230"/>
                <a:gd name="f13" fmla="val 3411"/>
                <a:gd name="f14" fmla="val 4640"/>
                <a:gd name="f15" fmla="val 6562"/>
                <a:gd name="f16" fmla="val 7759"/>
                <a:gd name="f17" fmla="val 1844"/>
                <a:gd name="f18" fmla="val 8358"/>
                <a:gd name="f19" fmla="val 2632"/>
                <a:gd name="f20" fmla="val 3415"/>
                <a:gd name="f21" fmla="val 4199"/>
                <a:gd name="f22" fmla="val 4979"/>
                <a:gd name="f23" fmla="val 5577"/>
                <a:gd name="f24" fmla="val 7152"/>
                <a:gd name="f25" fmla="val 6184"/>
                <a:gd name="f26" fmla="val 6938"/>
                <a:gd name="f27" fmla="val 6218"/>
                <a:gd name="f28" fmla="val 6719"/>
                <a:gd name="f29" fmla="val 6235"/>
                <a:gd name="f30" fmla="val 6499"/>
                <a:gd name="f31" fmla="val 6106"/>
                <a:gd name="f32" fmla="val 5709"/>
                <a:gd name="f33" fmla="val 6179"/>
                <a:gd name="f34" fmla="val 5325"/>
                <a:gd name="f35" fmla="val 6058"/>
                <a:gd name="f36" fmla="val 4569"/>
                <a:gd name="f37" fmla="val 6814"/>
                <a:gd name="f38" fmla="val 4238"/>
                <a:gd name="f39" fmla="val 7145"/>
                <a:gd name="f40" fmla="val 3805"/>
                <a:gd name="f41" fmla="val 7310"/>
                <a:gd name="f42" fmla="val 3372"/>
                <a:gd name="f43" fmla="val 2939"/>
                <a:gd name="f44" fmla="val 2505"/>
                <a:gd name="f45" fmla="val 2175"/>
                <a:gd name="f46" fmla="val 1513"/>
                <a:gd name="f47" fmla="val 6121"/>
                <a:gd name="f48" fmla="val 4388"/>
                <a:gd name="f49" fmla="val 4664"/>
                <a:gd name="f50" fmla="val 1899"/>
                <a:gd name="f51" fmla="val 4994"/>
                <a:gd name="f52" fmla="val 1568"/>
                <a:gd name="f53" fmla="val 5428"/>
                <a:gd name="f54" fmla="val 1403"/>
                <a:gd name="f55" fmla="val 5861"/>
                <a:gd name="f56" fmla="val 6294"/>
                <a:gd name="f57" fmla="val 6727"/>
                <a:gd name="f58" fmla="val 7058"/>
                <a:gd name="f59" fmla="val 7342"/>
                <a:gd name="f60" fmla="val 2183"/>
                <a:gd name="f61" fmla="val 7499"/>
                <a:gd name="f62" fmla="val 2561"/>
                <a:gd name="f63" fmla="val 7531"/>
                <a:gd name="f64" fmla="val 2907"/>
                <a:gd name="f65" fmla="val 8287"/>
                <a:gd name="f66" fmla="val 2151"/>
                <a:gd name="f67" fmla="val 8633"/>
                <a:gd name="f68" fmla="val 1805"/>
                <a:gd name="f69" fmla="val 8476"/>
                <a:gd name="f70" fmla="val 1490"/>
                <a:gd name="f71" fmla="val 1206"/>
                <a:gd name="f72" fmla="val 8035"/>
                <a:gd name="f73" fmla="val 7436"/>
                <a:gd name="f74" fmla="val 6648"/>
                <a:gd name="f75" fmla="*/ f0 1 8634"/>
                <a:gd name="f76" fmla="*/ f1 1 8657"/>
                <a:gd name="f77" fmla="val f2"/>
                <a:gd name="f78" fmla="val f3"/>
                <a:gd name="f79" fmla="val f4"/>
                <a:gd name="f80" fmla="+- f79 0 f77"/>
                <a:gd name="f81" fmla="+- f78 0 f77"/>
                <a:gd name="f82" fmla="*/ f81 1 8634"/>
                <a:gd name="f83" fmla="*/ f80 1 8657"/>
                <a:gd name="f84" fmla="*/ f77 1 f82"/>
                <a:gd name="f85" fmla="*/ f78 1 f82"/>
                <a:gd name="f86" fmla="*/ f77 1 f83"/>
                <a:gd name="f87" fmla="*/ f79 1 f83"/>
                <a:gd name="f88" fmla="*/ f84 f75 1"/>
                <a:gd name="f89" fmla="*/ f85 f75 1"/>
                <a:gd name="f90" fmla="*/ f87 f76 1"/>
                <a:gd name="f91" fmla="*/ f86 f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8" t="f91" r="f89" b="f90"/>
              <a:pathLst>
                <a:path w="8634" h="86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lnTo>
                    <a:pt x="f24" y="f25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6" y="f7"/>
                    <a:pt x="f45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2"/>
                    <a:pt x="f58" y="f50"/>
                  </a:cubicBezTo>
                  <a:cubicBezTo>
                    <a:pt x="f59" y="f60"/>
                    <a:pt x="f61" y="f62"/>
                    <a:pt x="f63" y="f64"/>
                  </a:cubicBezTo>
                  <a:lnTo>
                    <a:pt x="f65" y="f66"/>
                  </a:lnTo>
                  <a:lnTo>
                    <a:pt x="f67" y="f68"/>
                  </a:lnTo>
                  <a:cubicBezTo>
                    <a:pt x="f69" y="f70"/>
                    <a:pt x="f65" y="f71"/>
                    <a:pt x="f72" y="f11"/>
                  </a:cubicBezTo>
                  <a:cubicBezTo>
                    <a:pt x="f73" y="f9"/>
                    <a:pt x="f74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6889D0EC-997A-8233-79F2-142AD7B584FE}"/>
              </a:ext>
            </a:extLst>
          </p:cNvPr>
          <p:cNvGrpSpPr/>
          <p:nvPr/>
        </p:nvGrpSpPr>
        <p:grpSpPr>
          <a:xfrm>
            <a:off x="8973793" y="2276316"/>
            <a:ext cx="595201" cy="593619"/>
            <a:chOff x="8973793" y="2276316"/>
            <a:chExt cx="595201" cy="593619"/>
          </a:xfrm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8D47A5ED-F281-577A-5145-FB8FE154ED32}"/>
                </a:ext>
              </a:extLst>
            </p:cNvPr>
            <p:cNvSpPr/>
            <p:nvPr/>
          </p:nvSpPr>
          <p:spPr>
            <a:xfrm>
              <a:off x="9079653" y="2382176"/>
              <a:ext cx="383471" cy="3802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7468"/>
                <a:gd name="f5" fmla="val 3750"/>
                <a:gd name="f6" fmla="val 663"/>
                <a:gd name="f7" fmla="val 3939"/>
                <a:gd name="f8" fmla="val 4096"/>
                <a:gd name="f9" fmla="val 820"/>
                <a:gd name="f10" fmla="val 1009"/>
                <a:gd name="f11" fmla="val 3624"/>
                <a:gd name="f12" fmla="val 5357"/>
                <a:gd name="f13" fmla="val 4884"/>
                <a:gd name="f14" fmla="val 5514"/>
                <a:gd name="f15" fmla="val 5042"/>
                <a:gd name="f16" fmla="val 5231"/>
                <a:gd name="f17" fmla="val 5294"/>
                <a:gd name="f18" fmla="val 5420"/>
                <a:gd name="f19" fmla="val 5207"/>
                <a:gd name="f20" fmla="val 5451"/>
                <a:gd name="f21" fmla="val 5120"/>
                <a:gd name="f22" fmla="val 5034"/>
                <a:gd name="f23" fmla="val 4947"/>
                <a:gd name="f24" fmla="val 3498"/>
                <a:gd name="f25" fmla="val 3971"/>
                <a:gd name="f26" fmla="val 3435"/>
                <a:gd name="f27" fmla="val 3908"/>
                <a:gd name="f28" fmla="val 3403"/>
                <a:gd name="f29" fmla="val 3813"/>
                <a:gd name="f30" fmla="val 3719"/>
                <a:gd name="f31" fmla="val 3561"/>
                <a:gd name="f32" fmla="val 1"/>
                <a:gd name="f33" fmla="val 1671"/>
                <a:gd name="f34" fmla="val 1702"/>
                <a:gd name="f35" fmla="val 5829"/>
                <a:gd name="f36" fmla="val 5798"/>
                <a:gd name="f37" fmla="val 7499"/>
                <a:gd name="f38" fmla="val 7530"/>
                <a:gd name="f39" fmla="*/ f0 1 7531"/>
                <a:gd name="f40" fmla="*/ f1 1 746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7531"/>
                <a:gd name="f47" fmla="*/ f44 1 746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7531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2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13" y="f12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28" y="f30"/>
                  </a:cubicBezTo>
                  <a:lnTo>
                    <a:pt x="f28" y="f10"/>
                  </a:lnTo>
                  <a:cubicBezTo>
                    <a:pt x="f28" y="f9"/>
                    <a:pt x="f31" y="f6"/>
                    <a:pt x="f5" y="f6"/>
                  </a:cubicBezTo>
                  <a:close/>
                  <a:moveTo>
                    <a:pt x="f5" y="f32"/>
                  </a:moveTo>
                  <a:cubicBezTo>
                    <a:pt x="f33" y="f32"/>
                    <a:pt x="f32" y="f34"/>
                    <a:pt x="f32" y="f5"/>
                  </a:cubicBezTo>
                  <a:cubicBezTo>
                    <a:pt x="f32" y="f35"/>
                    <a:pt x="f34" y="f4"/>
                    <a:pt x="f5" y="f4"/>
                  </a:cubicBezTo>
                  <a:cubicBezTo>
                    <a:pt x="f36" y="f4"/>
                    <a:pt x="f37" y="f36"/>
                    <a:pt x="f37" y="f5"/>
                  </a:cubicBezTo>
                  <a:cubicBezTo>
                    <a:pt x="f38" y="f34"/>
                    <a:pt x="f35" y="f32"/>
                    <a:pt x="f5" y="f3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992EF32A-ED50-3B8C-42C0-63500E9DEF60}"/>
                </a:ext>
              </a:extLst>
            </p:cNvPr>
            <p:cNvSpPr/>
            <p:nvPr/>
          </p:nvSpPr>
          <p:spPr>
            <a:xfrm>
              <a:off x="8973793" y="2276316"/>
              <a:ext cx="595201" cy="5936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89"/>
                <a:gd name="f4" fmla="val 11658"/>
                <a:gd name="f5" fmla="val 5829"/>
                <a:gd name="f6" fmla="val 1355"/>
                <a:gd name="f7" fmla="val 8286"/>
                <a:gd name="f8" fmla="val 10271"/>
                <a:gd name="f9" fmla="val 3372"/>
                <a:gd name="f10" fmla="val 8318"/>
                <a:gd name="f11" fmla="val 3403"/>
                <a:gd name="f12" fmla="val 1387"/>
                <a:gd name="f13" fmla="val 8255"/>
                <a:gd name="f14" fmla="val 3371"/>
                <a:gd name="f15" fmla="val 1"/>
                <a:gd name="f16" fmla="val 2647"/>
                <a:gd name="f17" fmla="val 2616"/>
                <a:gd name="f18" fmla="val 9011"/>
                <a:gd name="f19" fmla="val 11657"/>
                <a:gd name="f20" fmla="val 9042"/>
                <a:gd name="f21" fmla="*/ f0 1 11689"/>
                <a:gd name="f22" fmla="*/ f1 1 11658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1689"/>
                <a:gd name="f29" fmla="*/ f26 1 11658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1689" h="11658">
                  <a:moveTo>
                    <a:pt x="f5" y="f6"/>
                  </a:moveTo>
                  <a:cubicBezTo>
                    <a:pt x="f7" y="f6"/>
                    <a:pt x="f8" y="f9"/>
                    <a:pt x="f8" y="f5"/>
                  </a:cubicBezTo>
                  <a:cubicBezTo>
                    <a:pt x="f8" y="f7"/>
                    <a:pt x="f10" y="f8"/>
                    <a:pt x="f5" y="f8"/>
                  </a:cubicBezTo>
                  <a:cubicBezTo>
                    <a:pt x="f11" y="f8"/>
                    <a:pt x="f12" y="f13"/>
                    <a:pt x="f12" y="f5"/>
                  </a:cubicBezTo>
                  <a:cubicBezTo>
                    <a:pt x="f12" y="f9"/>
                    <a:pt x="f14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5"/>
                  </a:cubicBezTo>
                  <a:cubicBezTo>
                    <a:pt x="f2" y="f18"/>
                    <a:pt x="f16" y="f19"/>
                    <a:pt x="f5" y="f19"/>
                  </a:cubicBezTo>
                  <a:cubicBezTo>
                    <a:pt x="f18" y="f19"/>
                    <a:pt x="f19" y="f18"/>
                    <a:pt x="f19" y="f5"/>
                  </a:cubicBezTo>
                  <a:cubicBezTo>
                    <a:pt x="f3" y="f17"/>
                    <a:pt x="f20" y="f15"/>
                    <a:pt x="f5" y="f1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AC10D136-AC33-A6A2-F6A5-8A26F6D65A3F}"/>
              </a:ext>
            </a:extLst>
          </p:cNvPr>
          <p:cNvSpPr/>
          <p:nvPr/>
        </p:nvSpPr>
        <p:spPr>
          <a:xfrm>
            <a:off x="5786368" y="3436132"/>
            <a:ext cx="601373" cy="617567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E41C080E-D837-D3E2-3887-07AB209725BB}"/>
              </a:ext>
            </a:extLst>
          </p:cNvPr>
          <p:cNvSpPr/>
          <p:nvPr/>
        </p:nvSpPr>
        <p:spPr>
          <a:xfrm>
            <a:off x="6505837" y="3532665"/>
            <a:ext cx="612007" cy="521025"/>
          </a:xfrm>
          <a:custGeom>
            <a:avLst/>
            <a:gdLst>
              <a:gd name="f0" fmla="val w"/>
              <a:gd name="f1" fmla="val h"/>
              <a:gd name="f2" fmla="val 0"/>
              <a:gd name="f3" fmla="val 12666"/>
              <a:gd name="f4" fmla="val 10713"/>
              <a:gd name="f5" fmla="val 1765"/>
              <a:gd name="f6" fmla="val 3309"/>
              <a:gd name="f7" fmla="val 7058"/>
              <a:gd name="f8" fmla="val 7278"/>
              <a:gd name="f9" fmla="val 1954"/>
              <a:gd name="f10" fmla="val 7436"/>
              <a:gd name="f11" fmla="val 2206"/>
              <a:gd name="f12" fmla="val 2615"/>
              <a:gd name="f13" fmla="val 9925"/>
              <a:gd name="f14" fmla="val 788"/>
              <a:gd name="f15" fmla="val 5073"/>
              <a:gd name="f16" fmla="val 5262"/>
              <a:gd name="f17" fmla="val 5514"/>
              <a:gd name="f18" fmla="val 5892"/>
              <a:gd name="f19" fmla="val 3403"/>
              <a:gd name="f20" fmla="val 3813"/>
              <a:gd name="f21" fmla="val 4033"/>
              <a:gd name="f22" fmla="val 4254"/>
              <a:gd name="f23" fmla="val 7247"/>
              <a:gd name="f24" fmla="val 8412"/>
              <a:gd name="f25" fmla="val 8601"/>
              <a:gd name="f26" fmla="val 8853"/>
              <a:gd name="f27" fmla="val 9294"/>
              <a:gd name="f28" fmla="val 6711"/>
              <a:gd name="f29" fmla="val 7152"/>
              <a:gd name="f30" fmla="val 7404"/>
              <a:gd name="f31" fmla="val 7593"/>
              <a:gd name="f32" fmla="val 11815"/>
              <a:gd name="f33" fmla="val 9988"/>
              <a:gd name="f34" fmla="val 10429"/>
              <a:gd name="f35" fmla="val 10649"/>
              <a:gd name="f36" fmla="val 10870"/>
              <a:gd name="f37" fmla="val 379"/>
              <a:gd name="f38" fmla="val 1"/>
              <a:gd name="f39" fmla="val 158"/>
              <a:gd name="f40" fmla="val 190"/>
              <a:gd name="f41" fmla="val 10334"/>
              <a:gd name="f42" fmla="val 10555"/>
              <a:gd name="f43" fmla="val 10712"/>
              <a:gd name="f44" fmla="val 12224"/>
              <a:gd name="f45" fmla="val 12476"/>
              <a:gd name="f46" fmla="val 12665"/>
              <a:gd name="f47" fmla="val 10523"/>
              <a:gd name="f48" fmla="val 12634"/>
              <a:gd name="f49" fmla="val 12445"/>
              <a:gd name="f50" fmla="*/ f0 1 12666"/>
              <a:gd name="f51" fmla="*/ f1 1 10713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666"/>
              <a:gd name="f58" fmla="*/ f55 1 10713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666" h="1071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10"/>
                </a:cubicBezTo>
                <a:lnTo>
                  <a:pt x="f12" y="f10"/>
                </a:lnTo>
                <a:lnTo>
                  <a:pt x="f12" y="f13"/>
                </a:lnTo>
                <a:lnTo>
                  <a:pt x="f14" y="f13"/>
                </a:lnTo>
                <a:lnTo>
                  <a:pt x="f14" y="f6"/>
                </a:lnTo>
                <a:close/>
                <a:moveTo>
                  <a:pt x="f15" y="f6"/>
                </a:moveTo>
                <a:lnTo>
                  <a:pt x="f15" y="f7"/>
                </a:lnTo>
                <a:cubicBezTo>
                  <a:pt x="f15" y="f8"/>
                  <a:pt x="f16" y="f10"/>
                  <a:pt x="f17" y="f10"/>
                </a:cubicBezTo>
                <a:lnTo>
                  <a:pt x="f18" y="f10"/>
                </a:lnTo>
                <a:lnTo>
                  <a:pt x="f18" y="f13"/>
                </a:lnTo>
                <a:lnTo>
                  <a:pt x="f19" y="f13"/>
                </a:lnTo>
                <a:lnTo>
                  <a:pt x="f19" y="f10"/>
                </a:lnTo>
                <a:lnTo>
                  <a:pt x="f20" y="f10"/>
                </a:lnTo>
                <a:cubicBezTo>
                  <a:pt x="f21" y="f10"/>
                  <a:pt x="f22" y="f23"/>
                  <a:pt x="f22" y="f7"/>
                </a:cubicBezTo>
                <a:lnTo>
                  <a:pt x="f22" y="f6"/>
                </a:lnTo>
                <a:close/>
                <a:moveTo>
                  <a:pt x="f24" y="f6"/>
                </a:moveTo>
                <a:lnTo>
                  <a:pt x="f24" y="f7"/>
                </a:lnTo>
                <a:cubicBezTo>
                  <a:pt x="f24" y="f8"/>
                  <a:pt x="f25" y="f10"/>
                  <a:pt x="f26" y="f10"/>
                </a:cubicBezTo>
                <a:lnTo>
                  <a:pt x="f27" y="f10"/>
                </a:lnTo>
                <a:lnTo>
                  <a:pt x="f27" y="f13"/>
                </a:lnTo>
                <a:lnTo>
                  <a:pt x="f28" y="f13"/>
                </a:lnTo>
                <a:lnTo>
                  <a:pt x="f28" y="f10"/>
                </a:lnTo>
                <a:lnTo>
                  <a:pt x="f29" y="f10"/>
                </a:lnTo>
                <a:cubicBezTo>
                  <a:pt x="f30" y="f10"/>
                  <a:pt x="f31" y="f23"/>
                  <a:pt x="f31" y="f7"/>
                </a:cubicBezTo>
                <a:lnTo>
                  <a:pt x="f31" y="f6"/>
                </a:lnTo>
                <a:close/>
                <a:moveTo>
                  <a:pt x="f32" y="f6"/>
                </a:moveTo>
                <a:lnTo>
                  <a:pt x="f32" y="f13"/>
                </a:lnTo>
                <a:lnTo>
                  <a:pt x="f33" y="f13"/>
                </a:lnTo>
                <a:lnTo>
                  <a:pt x="f33" y="f10"/>
                </a:lnTo>
                <a:lnTo>
                  <a:pt x="f34" y="f10"/>
                </a:lnTo>
                <a:cubicBezTo>
                  <a:pt x="f35" y="f10"/>
                  <a:pt x="f36" y="f23"/>
                  <a:pt x="f36" y="f7"/>
                </a:cubicBezTo>
                <a:lnTo>
                  <a:pt x="f36" y="f6"/>
                </a:lnTo>
                <a:close/>
                <a:moveTo>
                  <a:pt x="f37" y="f38"/>
                </a:moveTo>
                <a:cubicBezTo>
                  <a:pt x="f39" y="f38"/>
                  <a:pt x="f38" y="f40"/>
                  <a:pt x="f38" y="f37"/>
                </a:cubicBezTo>
                <a:lnTo>
                  <a:pt x="f38" y="f41"/>
                </a:lnTo>
                <a:cubicBezTo>
                  <a:pt x="f38" y="f42"/>
                  <a:pt x="f40" y="f43"/>
                  <a:pt x="f37" y="f43"/>
                </a:cubicBezTo>
                <a:lnTo>
                  <a:pt x="f44" y="f43"/>
                </a:lnTo>
                <a:cubicBezTo>
                  <a:pt x="f45" y="f43"/>
                  <a:pt x="f46" y="f47"/>
                  <a:pt x="f46" y="f41"/>
                </a:cubicBezTo>
                <a:lnTo>
                  <a:pt x="f46" y="f37"/>
                </a:lnTo>
                <a:cubicBezTo>
                  <a:pt x="f48" y="f40"/>
                  <a:pt x="f49" y="f38"/>
                  <a:pt x="f44" y="f38"/>
                </a:cubicBezTo>
                <a:close/>
              </a:path>
            </a:pathLst>
          </a:custGeom>
          <a:solidFill>
            <a:srgbClr val="33C07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1200" cap="none" spc="0" baseline="0">
              <a:solidFill>
                <a:srgbClr val="0D0A0B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6E394668-EC6B-8B76-E46F-3096A759B8E4}"/>
              </a:ext>
            </a:extLst>
          </p:cNvPr>
          <p:cNvGrpSpPr/>
          <p:nvPr/>
        </p:nvGrpSpPr>
        <p:grpSpPr>
          <a:xfrm>
            <a:off x="7369113" y="3452317"/>
            <a:ext cx="615043" cy="616003"/>
            <a:chOff x="7369113" y="3452317"/>
            <a:chExt cx="615043" cy="616003"/>
          </a:xfrm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8275FA9B-4009-E8F7-2120-D5D10BCC9DF4}"/>
                </a:ext>
              </a:extLst>
            </p:cNvPr>
            <p:cNvSpPr/>
            <p:nvPr/>
          </p:nvSpPr>
          <p:spPr>
            <a:xfrm>
              <a:off x="7369113" y="3452317"/>
              <a:ext cx="491736" cy="4934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72821649-0EB0-31C1-8EA9-AAD5E81C9EFA}"/>
                </a:ext>
              </a:extLst>
            </p:cNvPr>
            <p:cNvSpPr/>
            <p:nvPr/>
          </p:nvSpPr>
          <p:spPr>
            <a:xfrm>
              <a:off x="7451299" y="3700302"/>
              <a:ext cx="532857" cy="3680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6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1261"/>
                <a:gd name="f34" fmla="val 5388"/>
                <a:gd name="f35" fmla="val 5955"/>
                <a:gd name="f36" fmla="val 6459"/>
                <a:gd name="f37" fmla="val 7220"/>
                <a:gd name="f38" fmla="val 6617"/>
                <a:gd name="f39" fmla="val 6716"/>
                <a:gd name="f40" fmla="val 8601"/>
                <a:gd name="f41" fmla="val 6495"/>
                <a:gd name="f42" fmla="val 10082"/>
                <a:gd name="f43" fmla="val 4920"/>
                <a:gd name="f44" fmla="val 10114"/>
                <a:gd name="f45" fmla="val 2904"/>
                <a:gd name="f46" fmla="val 2400"/>
                <a:gd name="f47" fmla="val 10649"/>
                <a:gd name="f48" fmla="val 2211"/>
                <a:gd name="f49" fmla="val 11027"/>
                <a:gd name="f50" fmla="val 1706"/>
                <a:gd name="f51" fmla="val 10996"/>
                <a:gd name="f52" fmla="val 1108"/>
                <a:gd name="f53" fmla="val 10964"/>
                <a:gd name="f54" fmla="val 572"/>
                <a:gd name="f55" fmla="val 10492"/>
                <a:gd name="f56" fmla="val 100"/>
                <a:gd name="f57" fmla="val 9893"/>
                <a:gd name="f58" fmla="val 5"/>
                <a:gd name="f59" fmla="val 9853"/>
                <a:gd name="f60" fmla="val 2"/>
                <a:gd name="f61" fmla="val 9813"/>
                <a:gd name="f62" fmla="*/ f0 1 11028"/>
                <a:gd name="f63" fmla="*/ f1 1 7566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11028"/>
                <a:gd name="f70" fmla="*/ f67 1 7566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1028" h="756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4"/>
                    <a:pt x="f33" y="f4"/>
                  </a:cubicBezTo>
                  <a:lnTo>
                    <a:pt x="f34" y="f4"/>
                  </a:lnTo>
                  <a:cubicBezTo>
                    <a:pt x="f35" y="f4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44" y="f46"/>
                  </a:ln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24A3BFB9-D05A-0536-5477-3900B88F15CD}"/>
              </a:ext>
            </a:extLst>
          </p:cNvPr>
          <p:cNvGrpSpPr/>
          <p:nvPr/>
        </p:nvGrpSpPr>
        <p:grpSpPr>
          <a:xfrm>
            <a:off x="9805138" y="3428807"/>
            <a:ext cx="621088" cy="619077"/>
            <a:chOff x="9805138" y="3428807"/>
            <a:chExt cx="621088" cy="619077"/>
          </a:xfrm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2D204A9E-FC10-BBA6-894B-D572F80A8817}"/>
                </a:ext>
              </a:extLst>
            </p:cNvPr>
            <p:cNvSpPr/>
            <p:nvPr/>
          </p:nvSpPr>
          <p:spPr>
            <a:xfrm>
              <a:off x="10181103" y="3808796"/>
              <a:ext cx="245123" cy="2390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73"/>
                <a:gd name="f4" fmla="val 4916"/>
                <a:gd name="f5" fmla="val 2238"/>
                <a:gd name="f6" fmla="val 1"/>
                <a:gd name="f7" fmla="val 1986"/>
                <a:gd name="f8" fmla="val 442"/>
                <a:gd name="f9" fmla="val 1671"/>
                <a:gd name="f10" fmla="val 820"/>
                <a:gd name="f11" fmla="val 1324"/>
                <a:gd name="f12" fmla="val 1229"/>
                <a:gd name="f13" fmla="val 946"/>
                <a:gd name="f14" fmla="val 473"/>
                <a:gd name="f15" fmla="val 2206"/>
                <a:gd name="f16" fmla="val 4443"/>
                <a:gd name="f17" fmla="val 2521"/>
                <a:gd name="f18" fmla="val 4758"/>
                <a:gd name="f19" fmla="val 2923"/>
                <a:gd name="f20" fmla="val 3325"/>
                <a:gd name="f21" fmla="val 3726"/>
                <a:gd name="f22" fmla="val 4128"/>
                <a:gd name="f23" fmla="val 3813"/>
                <a:gd name="f24" fmla="val 2836"/>
                <a:gd name="f25" fmla="*/ f0 1 5073"/>
                <a:gd name="f26" fmla="*/ f1 1 4916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5073"/>
                <a:gd name="f33" fmla="*/ f30 1 4916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5073" h="4916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9"/>
                    <a:pt x="f14" y="f7"/>
                    <a:pt x="f6" y="f5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16" y="f16"/>
                  </a:cubicBezTo>
                  <a:cubicBezTo>
                    <a:pt x="f3" y="f23"/>
                    <a:pt x="f3" y="f24"/>
                    <a:pt x="f16" y="f15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4EA8284A-9CC9-1C14-387C-7E76B68755F6}"/>
                </a:ext>
              </a:extLst>
            </p:cNvPr>
            <p:cNvSpPr/>
            <p:nvPr/>
          </p:nvSpPr>
          <p:spPr>
            <a:xfrm>
              <a:off x="9805138" y="3428807"/>
              <a:ext cx="479566" cy="4843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925"/>
                <a:gd name="f4" fmla="val 9958"/>
                <a:gd name="f5" fmla="val 4978"/>
                <a:gd name="f6" fmla="val 1702"/>
                <a:gd name="f7" fmla="val 6774"/>
                <a:gd name="f8" fmla="val 8286"/>
                <a:gd name="f9" fmla="val 3214"/>
                <a:gd name="f10" fmla="val 5010"/>
                <a:gd name="f11" fmla="val 8254"/>
                <a:gd name="f12" fmla="val 5892"/>
                <a:gd name="f13" fmla="val 7939"/>
                <a:gd name="f14" fmla="val 6711"/>
                <a:gd name="f15" fmla="val 7341"/>
                <a:gd name="f16" fmla="val 7310"/>
                <a:gd name="f17" fmla="val 6742"/>
                <a:gd name="f18" fmla="val 7908"/>
                <a:gd name="f19" fmla="val 5923"/>
                <a:gd name="f20" fmla="val 8318"/>
                <a:gd name="f21" fmla="val 3151"/>
                <a:gd name="f22" fmla="val 1670"/>
                <a:gd name="f23" fmla="val 6837"/>
                <a:gd name="f24" fmla="val 1"/>
                <a:gd name="f25" fmla="val 2268"/>
                <a:gd name="f26" fmla="val 2269"/>
                <a:gd name="f27" fmla="val 7688"/>
                <a:gd name="f28" fmla="val 9956"/>
                <a:gd name="f29" fmla="val 5013"/>
                <a:gd name="f30" fmla="val 9957"/>
                <a:gd name="f31" fmla="val 5048"/>
                <a:gd name="f32" fmla="val 5083"/>
                <a:gd name="f33" fmla="val 6367"/>
                <a:gd name="f34" fmla="val 7586"/>
                <a:gd name="f35" fmla="val 9395"/>
                <a:gd name="f36" fmla="val 8506"/>
                <a:gd name="f37" fmla="val 8444"/>
                <a:gd name="f38" fmla="val 9420"/>
                <a:gd name="f39" fmla="val 7499"/>
                <a:gd name="f40" fmla="val 9924"/>
                <a:gd name="f41" fmla="val 6270"/>
                <a:gd name="f42" fmla="val 7687"/>
                <a:gd name="f43" fmla="*/ f0 1 9925"/>
                <a:gd name="f44" fmla="*/ f1 1 9958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9925"/>
                <a:gd name="f51" fmla="*/ f48 1 9958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9925" h="995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5" y="f20"/>
                  </a:cubicBezTo>
                  <a:cubicBezTo>
                    <a:pt x="f21" y="f20"/>
                    <a:pt x="f22" y="f23"/>
                    <a:pt x="f22" y="f10"/>
                  </a:cubicBezTo>
                  <a:cubicBezTo>
                    <a:pt x="f22" y="f9"/>
                    <a:pt x="f21" y="f6"/>
                    <a:pt x="f5" y="f6"/>
                  </a:cubicBezTo>
                  <a:close/>
                  <a:moveTo>
                    <a:pt x="f5" y="f24"/>
                  </a:moveTo>
                  <a:cubicBezTo>
                    <a:pt x="f25" y="f24"/>
                    <a:pt x="f2" y="f26"/>
                    <a:pt x="f2" y="f5"/>
                  </a:cubicBezTo>
                  <a:cubicBezTo>
                    <a:pt x="f2" y="f27"/>
                    <a:pt x="f25" y="f28"/>
                    <a:pt x="f5" y="f28"/>
                  </a:cubicBezTo>
                  <a:cubicBezTo>
                    <a:pt x="f29" y="f30"/>
                    <a:pt x="f31" y="f30"/>
                    <a:pt x="f32" y="f30"/>
                  </a:cubicBezTo>
                  <a:cubicBezTo>
                    <a:pt x="f33" y="f30"/>
                    <a:pt x="f34" y="f35"/>
                    <a:pt x="f36" y="f37"/>
                  </a:cubicBezTo>
                  <a:cubicBezTo>
                    <a:pt x="f38" y="f39"/>
                    <a:pt x="f40" y="f41"/>
                    <a:pt x="f40" y="f5"/>
                  </a:cubicBezTo>
                  <a:cubicBezTo>
                    <a:pt x="f40" y="f26"/>
                    <a:pt x="f42" y="f24"/>
                    <a:pt x="f5" y="f24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0D4EF357-409E-5118-BB95-993680D550DB}"/>
              </a:ext>
            </a:extLst>
          </p:cNvPr>
          <p:cNvGrpSpPr/>
          <p:nvPr/>
        </p:nvGrpSpPr>
        <p:grpSpPr>
          <a:xfrm>
            <a:off x="6535134" y="4660385"/>
            <a:ext cx="541717" cy="545220"/>
            <a:chOff x="6535134" y="4660385"/>
            <a:chExt cx="541717" cy="545220"/>
          </a:xfrm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8F9E5FEC-4925-572F-9ADF-3BD0998EF222}"/>
                </a:ext>
              </a:extLst>
            </p:cNvPr>
            <p:cNvSpPr/>
            <p:nvPr/>
          </p:nvSpPr>
          <p:spPr>
            <a:xfrm>
              <a:off x="6535134" y="4660385"/>
              <a:ext cx="541717" cy="4000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9294"/>
                <a:gd name="f5" fmla="val 11405"/>
                <a:gd name="f6" fmla="val 1701"/>
                <a:gd name="f7" fmla="val 11626"/>
                <a:gd name="f8" fmla="val 11846"/>
                <a:gd name="f9" fmla="val 1890"/>
                <a:gd name="f10" fmla="val 2142"/>
                <a:gd name="f11" fmla="val 3749"/>
                <a:gd name="f12" fmla="val 11090"/>
                <a:gd name="f13" fmla="val 4663"/>
                <a:gd name="f14" fmla="val 9956"/>
                <a:gd name="f15" fmla="val 4978"/>
                <a:gd name="f16" fmla="val 10051"/>
                <a:gd name="f17" fmla="val 4631"/>
                <a:gd name="f18" fmla="val 10145"/>
                <a:gd name="f19" fmla="val 4222"/>
                <a:gd name="f20" fmla="val 3844"/>
                <a:gd name="f21" fmla="val 2584"/>
                <a:gd name="f22" fmla="val 3812"/>
                <a:gd name="f23" fmla="val 2647"/>
                <a:gd name="f24" fmla="val 4600"/>
                <a:gd name="f25" fmla="val 2773"/>
                <a:gd name="f26" fmla="val 5009"/>
                <a:gd name="f27" fmla="val 1639"/>
                <a:gd name="f28" fmla="val 4694"/>
                <a:gd name="f29" fmla="val 851"/>
                <a:gd name="f30" fmla="val 3781"/>
                <a:gd name="f31" fmla="val 1040"/>
                <a:gd name="f32" fmla="val 1292"/>
                <a:gd name="f33" fmla="val 4065"/>
                <a:gd name="f34" fmla="val 3655"/>
                <a:gd name="f35" fmla="val 4317"/>
                <a:gd name="f36" fmla="val 4506"/>
                <a:gd name="f37" fmla="val 3875"/>
                <a:gd name="f38" fmla="val 4096"/>
                <a:gd name="f39" fmla="val 4821"/>
                <a:gd name="f40" fmla="val 5041"/>
                <a:gd name="f41" fmla="val 5262"/>
                <a:gd name="f42" fmla="val 5261"/>
                <a:gd name="f43" fmla="val 5451"/>
                <a:gd name="f44" fmla="val 5324"/>
                <a:gd name="f45" fmla="val 5577"/>
                <a:gd name="f46" fmla="val 5608"/>
                <a:gd name="f47" fmla="val 5482"/>
                <a:gd name="f48" fmla="val 5797"/>
                <a:gd name="f49" fmla="val 5431"/>
                <a:gd name="f50" fmla="val 5952"/>
                <a:gd name="f51" fmla="val 5229"/>
                <a:gd name="f52" fmla="val 6065"/>
                <a:gd name="f53" fmla="val 5054"/>
                <a:gd name="f54" fmla="val 5017"/>
                <a:gd name="f55" fmla="val 4980"/>
                <a:gd name="f56" fmla="val 6060"/>
                <a:gd name="f57" fmla="val 4947"/>
                <a:gd name="f58" fmla="val 6049"/>
                <a:gd name="f59" fmla="val 4128"/>
                <a:gd name="f60" fmla="val 5734"/>
                <a:gd name="f61" fmla="val 4946"/>
                <a:gd name="f62" fmla="val 2993"/>
                <a:gd name="f63" fmla="val 2741"/>
                <a:gd name="f64" fmla="val 2552"/>
                <a:gd name="f65" fmla="val 189"/>
                <a:gd name="f66" fmla="val 441"/>
                <a:gd name="f67" fmla="val 882"/>
                <a:gd name="f68" fmla="val 1261"/>
                <a:gd name="f69" fmla="val 536"/>
                <a:gd name="f70" fmla="val 1"/>
                <a:gd name="f71" fmla="val 1418"/>
                <a:gd name="f72" fmla="val 4568"/>
                <a:gd name="f73" fmla="val 1513"/>
                <a:gd name="f74" fmla="val 3183"/>
                <a:gd name="f75" fmla="val 5923"/>
                <a:gd name="f76" fmla="val 4159"/>
                <a:gd name="f77" fmla="val 7372"/>
                <a:gd name="f78" fmla="val 5073"/>
                <a:gd name="f79" fmla="val 7089"/>
                <a:gd name="f80" fmla="val 7687"/>
                <a:gd name="f81" fmla="val 8286"/>
                <a:gd name="f82" fmla="val 8884"/>
                <a:gd name="f83" fmla="val 4443"/>
                <a:gd name="f84" fmla="val 8192"/>
                <a:gd name="f85" fmla="val 7782"/>
                <a:gd name="f86" fmla="val 7562"/>
                <a:gd name="f87" fmla="val 8507"/>
                <a:gd name="f88" fmla="val 9484"/>
                <a:gd name="f89" fmla="val 11216"/>
                <a:gd name="f90" fmla="val 4537"/>
                <a:gd name="f91" fmla="val 12098"/>
                <a:gd name="f92" fmla="val 9704"/>
                <a:gd name="f93" fmla="*/ f0 1 12666"/>
                <a:gd name="f94" fmla="*/ f1 1 9294"/>
                <a:gd name="f95" fmla="val f2"/>
                <a:gd name="f96" fmla="val f3"/>
                <a:gd name="f97" fmla="val f4"/>
                <a:gd name="f98" fmla="+- f97 0 f95"/>
                <a:gd name="f99" fmla="+- f96 0 f95"/>
                <a:gd name="f100" fmla="*/ f99 1 12666"/>
                <a:gd name="f101" fmla="*/ f98 1 9294"/>
                <a:gd name="f102" fmla="*/ f95 1 f100"/>
                <a:gd name="f103" fmla="*/ f96 1 f100"/>
                <a:gd name="f104" fmla="*/ f95 1 f101"/>
                <a:gd name="f105" fmla="*/ f97 1 f101"/>
                <a:gd name="f106" fmla="*/ f102 f93 1"/>
                <a:gd name="f107" fmla="*/ f103 f93 1"/>
                <a:gd name="f108" fmla="*/ f105 f94 1"/>
                <a:gd name="f109" fmla="*/ f104 f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6" t="f109" r="f107" b="f108"/>
              <a:pathLst>
                <a:path w="12666" h="92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6"/>
                  </a:lnTo>
                  <a:close/>
                  <a:moveTo>
                    <a:pt x="f21" y="f6"/>
                  </a:moveTo>
                  <a:lnTo>
                    <a:pt x="f21" y="f22"/>
                  </a:lnTo>
                  <a:cubicBezTo>
                    <a:pt x="f21" y="f19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10"/>
                  </a:cubicBezTo>
                  <a:cubicBezTo>
                    <a:pt x="f29" y="f9"/>
                    <a:pt x="f31" y="f6"/>
                    <a:pt x="f32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6" y="f38"/>
                  </a:cubicBezTo>
                  <a:cubicBezTo>
                    <a:pt x="f36" y="f1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cubicBezTo>
                    <a:pt x="f59" y="f60"/>
                    <a:pt x="f34" y="f61"/>
                    <a:pt x="f34" y="f38"/>
                  </a:cubicBezTo>
                  <a:cubicBezTo>
                    <a:pt x="f34" y="f37"/>
                    <a:pt x="f20" y="f34"/>
                    <a:pt x="f33" y="f34"/>
                  </a:cubicBezTo>
                  <a:close/>
                  <a:moveTo>
                    <a:pt x="f62" y="f2"/>
                  </a:moveTo>
                  <a:cubicBezTo>
                    <a:pt x="f63" y="f2"/>
                    <a:pt x="f64" y="f65"/>
                    <a:pt x="f64" y="f66"/>
                  </a:cubicBezTo>
                  <a:lnTo>
                    <a:pt x="f64" y="f67"/>
                  </a:lnTo>
                  <a:lnTo>
                    <a:pt x="f68" y="f67"/>
                  </a:lnTo>
                  <a:cubicBezTo>
                    <a:pt x="f69" y="f67"/>
                    <a:pt x="f70" y="f71"/>
                    <a:pt x="f70" y="f10"/>
                  </a:cubicBezTo>
                  <a:cubicBezTo>
                    <a:pt x="f70" y="f72"/>
                    <a:pt x="f73" y="f48"/>
                    <a:pt x="f74" y="f75"/>
                  </a:cubicBezTo>
                  <a:cubicBezTo>
                    <a:pt x="f76" y="f77"/>
                    <a:pt x="f78" y="f79"/>
                    <a:pt x="f78" y="f80"/>
                  </a:cubicBezTo>
                  <a:cubicBezTo>
                    <a:pt x="f78" y="f81"/>
                    <a:pt x="f39" y="f82"/>
                    <a:pt x="f83" y="f4"/>
                  </a:cubicBezTo>
                  <a:lnTo>
                    <a:pt x="f84" y="f4"/>
                  </a:lnTo>
                  <a:cubicBezTo>
                    <a:pt x="f85" y="f82"/>
                    <a:pt x="f86" y="f81"/>
                    <a:pt x="f86" y="f80"/>
                  </a:cubicBezTo>
                  <a:cubicBezTo>
                    <a:pt x="f86" y="f79"/>
                    <a:pt x="f87" y="f77"/>
                    <a:pt x="f88" y="f75"/>
                  </a:cubicBezTo>
                  <a:cubicBezTo>
                    <a:pt x="f89" y="f48"/>
                    <a:pt x="f3" y="f90"/>
                    <a:pt x="f3" y="f10"/>
                  </a:cubicBezTo>
                  <a:cubicBezTo>
                    <a:pt x="f3" y="f71"/>
                    <a:pt x="f91" y="f67"/>
                    <a:pt x="f5" y="f67"/>
                  </a:cubicBezTo>
                  <a:lnTo>
                    <a:pt x="f18" y="f67"/>
                  </a:lnTo>
                  <a:lnTo>
                    <a:pt x="f18" y="f66"/>
                  </a:lnTo>
                  <a:cubicBezTo>
                    <a:pt x="f18" y="f65"/>
                    <a:pt x="f14" y="f2"/>
                    <a:pt x="f92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4E171CF1-011E-0CD7-DD74-010E2DCBC823}"/>
                </a:ext>
              </a:extLst>
            </p:cNvPr>
            <p:cNvSpPr/>
            <p:nvPr/>
          </p:nvSpPr>
          <p:spPr>
            <a:xfrm>
              <a:off x="6638891" y="5097075"/>
              <a:ext cx="332878" cy="1085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3"/>
                <a:gd name="f4" fmla="val 2521"/>
                <a:gd name="f5" fmla="val 757"/>
                <a:gd name="f6" fmla="val 1"/>
                <a:gd name="f7" fmla="val 63"/>
                <a:gd name="f8" fmla="val 1954"/>
                <a:gd name="f9" fmla="val 2237"/>
                <a:gd name="f10" fmla="val 158"/>
                <a:gd name="f11" fmla="val 473"/>
                <a:gd name="f12" fmla="val 7278"/>
                <a:gd name="f13" fmla="val 7593"/>
                <a:gd name="f14" fmla="val 7782"/>
                <a:gd name="f15" fmla="val 7688"/>
                <a:gd name="f16" fmla="val 6995"/>
                <a:gd name="f17" fmla="*/ f0 1 7783"/>
                <a:gd name="f18" fmla="*/ f1 1 2521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783"/>
                <a:gd name="f25" fmla="*/ f22 1 2521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783" h="2521">
                  <a:moveTo>
                    <a:pt x="f5" y="f6"/>
                  </a:moveTo>
                  <a:lnTo>
                    <a:pt x="f7" y="f8"/>
                  </a:lnTo>
                  <a:cubicBezTo>
                    <a:pt x="f2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5" y="f8"/>
                  </a:cubicBezTo>
                  <a:lnTo>
                    <a:pt x="f16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EEB4C868-B8E0-C17E-9324-8F4E4F617081}"/>
              </a:ext>
            </a:extLst>
          </p:cNvPr>
          <p:cNvGrpSpPr/>
          <p:nvPr/>
        </p:nvGrpSpPr>
        <p:grpSpPr>
          <a:xfrm>
            <a:off x="8197751" y="3444014"/>
            <a:ext cx="363894" cy="616003"/>
            <a:chOff x="8197751" y="3444014"/>
            <a:chExt cx="363894" cy="616003"/>
          </a:xfrm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478BF91F-C7BA-33CD-E2C3-8D6EF1A989EF}"/>
                </a:ext>
              </a:extLst>
            </p:cNvPr>
            <p:cNvSpPr/>
            <p:nvPr/>
          </p:nvSpPr>
          <p:spPr>
            <a:xfrm>
              <a:off x="8197751" y="3444014"/>
              <a:ext cx="363894" cy="4291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823"/>
                <a:gd name="f5" fmla="val 3372"/>
                <a:gd name="f6" fmla="val 1"/>
                <a:gd name="f7" fmla="val 95"/>
                <a:gd name="f8" fmla="val 5703"/>
                <a:gd name="f9" fmla="val 5829"/>
                <a:gd name="f10" fmla="val 5987"/>
                <a:gd name="f11" fmla="val 6113"/>
                <a:gd name="f12" fmla="val 1418"/>
                <a:gd name="f13" fmla="val 8822"/>
                <a:gd name="f14" fmla="val 6081"/>
                <a:gd name="f15" fmla="val 7467"/>
                <a:gd name="f16" fmla="val 7530"/>
                <a:gd name="f17" fmla="val 7499"/>
                <a:gd name="f18" fmla="val 4191"/>
                <a:gd name="f19" fmla="val 4727"/>
                <a:gd name="f20" fmla="val 4663"/>
                <a:gd name="f21" fmla="val 4884"/>
                <a:gd name="f22" fmla="val 5010"/>
                <a:gd name="f23" fmla="val 5357"/>
                <a:gd name="f24" fmla="val 5892"/>
                <a:gd name="f25" fmla="val 6585"/>
                <a:gd name="f26" fmla="val 4474"/>
                <a:gd name="f27" fmla="val 7121"/>
                <a:gd name="f28" fmla="val 3750"/>
                <a:gd name="f29" fmla="val 3088"/>
                <a:gd name="f30" fmla="val 2521"/>
                <a:gd name="f31" fmla="val 2899"/>
                <a:gd name="f32" fmla="val 4916"/>
                <a:gd name="f33" fmla="*/ f0 1 7531"/>
                <a:gd name="f34" fmla="*/ f1 1 8823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7531"/>
                <a:gd name="f41" fmla="*/ f38 1 8823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7531" h="8823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12" y="f13"/>
                  </a:lnTo>
                  <a:lnTo>
                    <a:pt x="f14" y="f13"/>
                  </a:lnTo>
                  <a:lnTo>
                    <a:pt x="f15" y="f11"/>
                  </a:lnTo>
                  <a:cubicBezTo>
                    <a:pt x="f16" y="f10"/>
                    <a:pt x="f17" y="f9"/>
                    <a:pt x="f15" y="f8"/>
                  </a:cubicBezTo>
                  <a:lnTo>
                    <a:pt x="f18" y="f6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23"/>
                    <a:pt x="f31" y="f32"/>
                    <a:pt x="f5" y="f19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7387217D-EF37-E002-CD36-6B46D48DDB30}"/>
                </a:ext>
              </a:extLst>
            </p:cNvPr>
            <p:cNvSpPr/>
            <p:nvPr/>
          </p:nvSpPr>
          <p:spPr>
            <a:xfrm>
              <a:off x="8279946" y="3912900"/>
              <a:ext cx="202503" cy="1471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3025"/>
                <a:gd name="f5" fmla="val 32"/>
                <a:gd name="f6" fmla="val 2615"/>
                <a:gd name="f7" fmla="val 1"/>
                <a:gd name="f8" fmla="val 2836"/>
                <a:gd name="f9" fmla="val 190"/>
                <a:gd name="f10" fmla="val 442"/>
                <a:gd name="f11" fmla="val 3750"/>
                <a:gd name="f12" fmla="val 3970"/>
                <a:gd name="f13" fmla="*/ f0 1 4191"/>
                <a:gd name="f14" fmla="*/ f1 1 3025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4191"/>
                <a:gd name="f21" fmla="*/ f18 1 3025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191" h="3025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4"/>
                    <a:pt x="f10" y="f4"/>
                  </a:cubicBezTo>
                  <a:lnTo>
                    <a:pt x="f11" y="f4"/>
                  </a:lnTo>
                  <a:cubicBezTo>
                    <a:pt x="f12" y="f4"/>
                    <a:pt x="f3" y="f8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FB650399-290A-E633-E123-FA9135FA0E9B}"/>
              </a:ext>
            </a:extLst>
          </p:cNvPr>
          <p:cNvGrpSpPr/>
          <p:nvPr/>
        </p:nvGrpSpPr>
        <p:grpSpPr>
          <a:xfrm>
            <a:off x="5061414" y="3472662"/>
            <a:ext cx="605909" cy="616790"/>
            <a:chOff x="5061414" y="3472662"/>
            <a:chExt cx="605909" cy="616790"/>
          </a:xfrm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95DD320E-2F27-FC2E-A026-8186A48DFEE3}"/>
                </a:ext>
              </a:extLst>
            </p:cNvPr>
            <p:cNvSpPr/>
            <p:nvPr/>
          </p:nvSpPr>
          <p:spPr>
            <a:xfrm>
              <a:off x="5061414" y="3472662"/>
              <a:ext cx="184242" cy="2995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2"/>
                <a:gd name="f4" fmla="val 6159"/>
                <a:gd name="f5" fmla="val 1698"/>
                <a:gd name="f6" fmla="val 1"/>
                <a:gd name="f7" fmla="val 1520"/>
                <a:gd name="f8" fmla="val 1373"/>
                <a:gd name="f9" fmla="val 138"/>
                <a:gd name="f10" fmla="val 1293"/>
                <a:gd name="f11" fmla="val 299"/>
                <a:gd name="f12" fmla="val 5119"/>
                <a:gd name="f13" fmla="val 5308"/>
                <a:gd name="f14" fmla="val 127"/>
                <a:gd name="f15" fmla="val 5528"/>
                <a:gd name="f16" fmla="val 316"/>
                <a:gd name="f17" fmla="val 5623"/>
                <a:gd name="f18" fmla="val 2332"/>
                <a:gd name="f19" fmla="val 6158"/>
                <a:gd name="f20" fmla="val 3277"/>
                <a:gd name="f21" fmla="val 2630"/>
                <a:gd name="f22" fmla="val 2868"/>
                <a:gd name="f23" fmla="val 4111"/>
                <a:gd name="f24" fmla="val 3813"/>
                <a:gd name="f25" fmla="val 582"/>
                <a:gd name="f26" fmla="val 1797"/>
                <a:gd name="f27" fmla="val 15"/>
                <a:gd name="f28" fmla="val 1763"/>
                <a:gd name="f29" fmla="val 5"/>
                <a:gd name="f30" fmla="val 1730"/>
                <a:gd name="f31" fmla="*/ f0 1 3812"/>
                <a:gd name="f32" fmla="*/ f1 1 615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3812"/>
                <a:gd name="f39" fmla="*/ f36 1 615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3812" h="615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cubicBezTo>
                    <a:pt x="f6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lnTo>
                    <a:pt x="f26" y="f27"/>
                  </a:lnTo>
                  <a:cubicBezTo>
                    <a:pt x="f28" y="f29"/>
                    <a:pt x="f30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7F931ECA-F109-2C36-6C10-60BF99971E85}"/>
                </a:ext>
              </a:extLst>
            </p:cNvPr>
            <p:cNvSpPr/>
            <p:nvPr/>
          </p:nvSpPr>
          <p:spPr>
            <a:xfrm>
              <a:off x="5174095" y="3549993"/>
              <a:ext cx="418630" cy="5394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64"/>
                <a:gd name="f4" fmla="val 11092"/>
                <a:gd name="f5" fmla="val 4348"/>
                <a:gd name="f6" fmla="val 3466"/>
                <a:gd name="f7" fmla="val 4820"/>
                <a:gd name="f8" fmla="val 5199"/>
                <a:gd name="f9" fmla="val 3844"/>
                <a:gd name="f10" fmla="val 4316"/>
                <a:gd name="f11" fmla="val 4789"/>
                <a:gd name="f12" fmla="val 5136"/>
                <a:gd name="f13" fmla="val 3907"/>
                <a:gd name="f14" fmla="val 3529"/>
                <a:gd name="f15" fmla="val 3875"/>
                <a:gd name="f16" fmla="val 5104"/>
                <a:gd name="f17" fmla="val 5766"/>
                <a:gd name="f18" fmla="val 6081"/>
                <a:gd name="f19" fmla="val 7624"/>
                <a:gd name="f20" fmla="val 2615"/>
                <a:gd name="f21" fmla="val 3560"/>
                <a:gd name="f22" fmla="val 3812"/>
                <a:gd name="f23" fmla="val 5892"/>
                <a:gd name="f24" fmla="val 4096"/>
                <a:gd name="f25" fmla="val 5955"/>
                <a:gd name="f26" fmla="val 4631"/>
                <a:gd name="f27" fmla="val 4883"/>
                <a:gd name="f28" fmla="val 2048"/>
                <a:gd name="f29" fmla="val 1386"/>
                <a:gd name="f30" fmla="val 2458"/>
                <a:gd name="f31" fmla="val 1638"/>
                <a:gd name="f32" fmla="val 1544"/>
                <a:gd name="f33" fmla="val 977"/>
                <a:gd name="f34" fmla="val 4001"/>
                <a:gd name="f35" fmla="val 2678"/>
                <a:gd name="f36" fmla="val 4474"/>
                <a:gd name="f37" fmla="val 4726"/>
                <a:gd name="f38" fmla="val 2741"/>
                <a:gd name="f39" fmla="val 5010"/>
                <a:gd name="f40" fmla="val 2899"/>
                <a:gd name="f41" fmla="val 32"/>
                <a:gd name="f42" fmla="val 10523"/>
                <a:gd name="f43" fmla="val 10680"/>
                <a:gd name="f44" fmla="val 63"/>
                <a:gd name="f45" fmla="val 10964"/>
                <a:gd name="f46" fmla="val 252"/>
                <a:gd name="f47" fmla="val 11027"/>
                <a:gd name="f48" fmla="val 328"/>
                <a:gd name="f49" fmla="val 11070"/>
                <a:gd name="f50" fmla="val 404"/>
                <a:gd name="f51" fmla="val 11091"/>
                <a:gd name="f52" fmla="val 475"/>
                <a:gd name="f53" fmla="val 613"/>
                <a:gd name="f54" fmla="val 737"/>
                <a:gd name="f55" fmla="val 11014"/>
                <a:gd name="f56" fmla="val 819"/>
                <a:gd name="f57" fmla="val 10869"/>
                <a:gd name="f58" fmla="val 2143"/>
                <a:gd name="f59" fmla="val 8475"/>
                <a:gd name="f60" fmla="val 6490"/>
                <a:gd name="f61" fmla="val 7845"/>
                <a:gd name="f62" fmla="val 7907"/>
                <a:gd name="f63" fmla="val 8037"/>
                <a:gd name="f64" fmla="val 8173"/>
                <a:gd name="f65" fmla="val 8243"/>
                <a:gd name="f66" fmla="val 8316"/>
                <a:gd name="f67" fmla="val 8381"/>
                <a:gd name="f68" fmla="val 8570"/>
                <a:gd name="f69" fmla="val 10932"/>
                <a:gd name="f70" fmla="val 8538"/>
                <a:gd name="f71" fmla="val 10491"/>
                <a:gd name="f72" fmla="val 5734"/>
                <a:gd name="f73" fmla="val 5262"/>
                <a:gd name="f74" fmla="val 6585"/>
                <a:gd name="f75" fmla="val 5482"/>
                <a:gd name="f76" fmla="val 7120"/>
                <a:gd name="f77" fmla="val 3434"/>
                <a:gd name="f78" fmla="val 6931"/>
                <a:gd name="f79" fmla="val 4222"/>
                <a:gd name="f80" fmla="val 1513"/>
                <a:gd name="f81" fmla="*/ f0 1 8664"/>
                <a:gd name="f82" fmla="*/ f1 1 11092"/>
                <a:gd name="f83" fmla="val f2"/>
                <a:gd name="f84" fmla="val f3"/>
                <a:gd name="f85" fmla="val f4"/>
                <a:gd name="f86" fmla="+- f85 0 f83"/>
                <a:gd name="f87" fmla="+- f84 0 f83"/>
                <a:gd name="f88" fmla="*/ f87 1 8664"/>
                <a:gd name="f89" fmla="*/ f86 1 11092"/>
                <a:gd name="f90" fmla="*/ f83 1 f88"/>
                <a:gd name="f91" fmla="*/ f84 1 f88"/>
                <a:gd name="f92" fmla="*/ f83 1 f89"/>
                <a:gd name="f93" fmla="*/ f85 1 f89"/>
                <a:gd name="f94" fmla="*/ f90 f81 1"/>
                <a:gd name="f95" fmla="*/ f91 f81 1"/>
                <a:gd name="f96" fmla="*/ f93 f82 1"/>
                <a:gd name="f97" fmla="*/ f92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8664" h="1109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lnTo>
                    <a:pt x="f20" y="f19"/>
                  </a:lnTo>
                  <a:lnTo>
                    <a:pt x="f21" y="f17"/>
                  </a:lnTo>
                  <a:cubicBezTo>
                    <a:pt x="f22" y="f23"/>
                    <a:pt x="f24" y="f25"/>
                    <a:pt x="f5" y="f25"/>
                  </a:cubicBezTo>
                  <a:cubicBezTo>
                    <a:pt x="f26" y="f25"/>
                    <a:pt x="f27" y="f23"/>
                    <a:pt x="f16" y="f17"/>
                  </a:cubicBezTo>
                  <a:close/>
                  <a:moveTo>
                    <a:pt x="f28" y="f2"/>
                  </a:move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cubicBezTo>
                    <a:pt x="f35" y="f37"/>
                    <a:pt x="f38" y="f39"/>
                    <a:pt x="f40" y="f8"/>
                  </a:cubicBezTo>
                  <a:lnTo>
                    <a:pt x="f41" y="f42"/>
                  </a:lnTo>
                  <a:cubicBezTo>
                    <a:pt x="f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56" y="f57"/>
                  </a:cubicBezTo>
                  <a:lnTo>
                    <a:pt x="f58" y="f59"/>
                  </a:lnTo>
                  <a:lnTo>
                    <a:pt x="f60" y="f59"/>
                  </a:lnTo>
                  <a:lnTo>
                    <a:pt x="f61" y="f57"/>
                  </a:lnTo>
                  <a:cubicBezTo>
                    <a:pt x="f62" y="f55"/>
                    <a:pt x="f63" y="f51"/>
                    <a:pt x="f64" y="f51"/>
                  </a:cubicBezTo>
                  <a:cubicBezTo>
                    <a:pt x="f65" y="f51"/>
                    <a:pt x="f66" y="f49"/>
                    <a:pt x="f67" y="f47"/>
                  </a:cubicBezTo>
                  <a:cubicBezTo>
                    <a:pt x="f68" y="f69"/>
                    <a:pt x="f3" y="f43"/>
                    <a:pt x="f70" y="f71"/>
                  </a:cubicBezTo>
                  <a:lnTo>
                    <a:pt x="f72" y="f73"/>
                  </a:lnTo>
                  <a:lnTo>
                    <a:pt x="f74" y="f75"/>
                  </a:lnTo>
                  <a:cubicBezTo>
                    <a:pt x="f76" y="f77"/>
                    <a:pt x="f78" y="f79"/>
                    <a:pt x="f19" y="f80"/>
                  </a:cubicBezTo>
                  <a:lnTo>
                    <a:pt x="f28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91452A49-5FAF-C975-217A-ECD43188AB69}"/>
                </a:ext>
              </a:extLst>
            </p:cNvPr>
            <p:cNvSpPr/>
            <p:nvPr/>
          </p:nvSpPr>
          <p:spPr>
            <a:xfrm>
              <a:off x="5542471" y="3671041"/>
              <a:ext cx="124852" cy="1392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84"/>
                <a:gd name="f4" fmla="val 2864"/>
                <a:gd name="f5" fmla="val 630"/>
                <a:gd name="f6" fmla="val 252"/>
                <a:gd name="f7" fmla="val 1449"/>
                <a:gd name="f8" fmla="val 410"/>
                <a:gd name="f9" fmla="val 945"/>
                <a:gd name="f10" fmla="val 2395"/>
                <a:gd name="f11" fmla="val 1607"/>
                <a:gd name="f12" fmla="val 2836"/>
                <a:gd name="f13" fmla="val 1658"/>
                <a:gd name="f14" fmla="val 2855"/>
                <a:gd name="f15" fmla="val 1707"/>
                <a:gd name="f16" fmla="val 1753"/>
                <a:gd name="f17" fmla="val 1932"/>
                <a:gd name="f18" fmla="val 2067"/>
                <a:gd name="f19" fmla="val 2728"/>
                <a:gd name="f20" fmla="val 2143"/>
                <a:gd name="f21" fmla="val 2552"/>
                <a:gd name="f22" fmla="val 725"/>
                <a:gd name="f23" fmla="val 2458"/>
                <a:gd name="f24" fmla="val 473"/>
                <a:gd name="f25" fmla="val 2237"/>
                <a:gd name="f26" fmla="val 441"/>
                <a:gd name="f27" fmla="*/ f0 1 2584"/>
                <a:gd name="f28" fmla="*/ f1 1 2864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2584"/>
                <a:gd name="f35" fmla="*/ f32 1 2864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2584" h="2864">
                  <a:moveTo>
                    <a:pt x="f5" y="f2"/>
                  </a:moveTo>
                  <a:cubicBezTo>
                    <a:pt x="f6" y="f7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9"/>
                  </a:lnTo>
                  <a:cubicBezTo>
                    <a:pt x="f21" y="f22"/>
                    <a:pt x="f23" y="f24"/>
                    <a:pt x="f25" y="f2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8F1D2890-526C-E57C-379E-063B45C81870}"/>
              </a:ext>
            </a:extLst>
          </p:cNvPr>
          <p:cNvGrpSpPr/>
          <p:nvPr/>
        </p:nvGrpSpPr>
        <p:grpSpPr>
          <a:xfrm>
            <a:off x="8940381" y="3435035"/>
            <a:ext cx="608962" cy="619066"/>
            <a:chOff x="8940381" y="3435035"/>
            <a:chExt cx="608962" cy="619066"/>
          </a:xfrm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3395451A-AAD8-872A-B793-E99C8666A28F}"/>
                </a:ext>
              </a:extLst>
            </p:cNvPr>
            <p:cNvSpPr/>
            <p:nvPr/>
          </p:nvSpPr>
          <p:spPr>
            <a:xfrm>
              <a:off x="9308811" y="3438098"/>
              <a:ext cx="240532" cy="3622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78"/>
                <a:gd name="f4" fmla="val 7448"/>
                <a:gd name="f5" fmla="val 2489"/>
                <a:gd name="f6" fmla="val 820"/>
                <a:gd name="f7" fmla="val 3403"/>
                <a:gd name="f8" fmla="val 4127"/>
                <a:gd name="f9" fmla="val 1576"/>
                <a:gd name="f10" fmla="val 2490"/>
                <a:gd name="f11" fmla="val 3372"/>
                <a:gd name="f12" fmla="val 4128"/>
                <a:gd name="f13" fmla="val 1575"/>
                <a:gd name="f14" fmla="val 819"/>
                <a:gd name="f15" fmla="val 1"/>
                <a:gd name="f16" fmla="val 1103"/>
                <a:gd name="f17" fmla="val 1104"/>
                <a:gd name="f18" fmla="val 3214"/>
                <a:gd name="f19" fmla="val 315"/>
                <a:gd name="f20" fmla="val 3845"/>
                <a:gd name="f21" fmla="val 4317"/>
                <a:gd name="f22" fmla="val 7058"/>
                <a:gd name="f23" fmla="val 7287"/>
                <a:gd name="f24" fmla="val 1012"/>
                <a:gd name="f25" fmla="val 1225"/>
                <a:gd name="f26" fmla="val 1334"/>
                <a:gd name="f27" fmla="val 1448"/>
                <a:gd name="f28" fmla="val 7406"/>
                <a:gd name="f29" fmla="val 1544"/>
                <a:gd name="f30" fmla="val 7310"/>
                <a:gd name="f31" fmla="val 6365"/>
                <a:gd name="f32" fmla="val 3434"/>
                <a:gd name="f33" fmla="val 3530"/>
                <a:gd name="f34" fmla="val 3640"/>
                <a:gd name="f35" fmla="val 3744"/>
                <a:gd name="f36" fmla="val 3948"/>
                <a:gd name="f37" fmla="val 4663"/>
                <a:gd name="f38" fmla="val 3875"/>
                <a:gd name="f39" fmla="*/ f0 1 4978"/>
                <a:gd name="f40" fmla="*/ f1 1 744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4978"/>
                <a:gd name="f47" fmla="*/ f44 1 744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4978" h="74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10"/>
                  </a:cubicBezTo>
                  <a:cubicBezTo>
                    <a:pt x="f2" y="f18"/>
                    <a:pt x="f19" y="f20"/>
                    <a:pt x="f14" y="f21"/>
                  </a:cubicBezTo>
                  <a:lnTo>
                    <a:pt x="f14" y="f22"/>
                  </a:lnTo>
                  <a:cubicBezTo>
                    <a:pt x="f14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5" y="f31"/>
                  </a:lnTo>
                  <a:lnTo>
                    <a:pt x="f32" y="f30"/>
                  </a:lnTo>
                  <a:cubicBezTo>
                    <a:pt x="f33" y="f28"/>
                    <a:pt x="f34" y="f4"/>
                    <a:pt x="f35" y="f4"/>
                  </a:cubicBezTo>
                  <a:cubicBezTo>
                    <a:pt x="f36" y="f4"/>
                    <a:pt x="f8" y="f23"/>
                    <a:pt x="f8" y="f22"/>
                  </a:cubicBezTo>
                  <a:lnTo>
                    <a:pt x="f8" y="f21"/>
                  </a:lnTo>
                  <a:cubicBezTo>
                    <a:pt x="f37" y="f20"/>
                    <a:pt x="f3" y="f18"/>
                    <a:pt x="f3" y="f10"/>
                  </a:cubicBezTo>
                  <a:cubicBezTo>
                    <a:pt x="f3" y="f17"/>
                    <a:pt x="f38" y="f15"/>
                    <a:pt x="f5" y="f15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2F9CAA84-E7F1-751C-7148-74F44A099D84}"/>
                </a:ext>
              </a:extLst>
            </p:cNvPr>
            <p:cNvSpPr/>
            <p:nvPr/>
          </p:nvSpPr>
          <p:spPr>
            <a:xfrm>
              <a:off x="9024122" y="3974393"/>
              <a:ext cx="522186" cy="797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1639"/>
                <a:gd name="f5" fmla="val 1450"/>
                <a:gd name="f6" fmla="val 1"/>
                <a:gd name="f7" fmla="val 1292"/>
                <a:gd name="f8" fmla="val 788"/>
                <a:gd name="f9" fmla="val 662"/>
                <a:gd name="f10" fmla="val 1387"/>
                <a:gd name="f11" fmla="val 8822"/>
                <a:gd name="f12" fmla="val 9799"/>
                <a:gd name="f13" fmla="val 10649"/>
                <a:gd name="f14" fmla="val 946"/>
                <a:gd name="f15" fmla="*/ f0 1 10807"/>
                <a:gd name="f16" fmla="*/ f1 1 1639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0807"/>
                <a:gd name="f23" fmla="*/ f20 1 1639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0807" h="1639">
                  <a:moveTo>
                    <a:pt x="f5" y="f6"/>
                  </a:moveTo>
                  <a:cubicBezTo>
                    <a:pt x="f7" y="f8"/>
                    <a:pt x="f9" y="f10"/>
                    <a:pt x="f6" y="f4"/>
                  </a:cubicBezTo>
                  <a:lnTo>
                    <a:pt x="f11" y="f4"/>
                  </a:lnTo>
                  <a:cubicBezTo>
                    <a:pt x="f12" y="f4"/>
                    <a:pt x="f13" y="f14"/>
                    <a:pt x="f3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FE6B4912-6E04-AAA1-7AD9-6076DB4D8DE1}"/>
                </a:ext>
              </a:extLst>
            </p:cNvPr>
            <p:cNvSpPr/>
            <p:nvPr/>
          </p:nvSpPr>
          <p:spPr>
            <a:xfrm>
              <a:off x="8940381" y="3435035"/>
              <a:ext cx="529812" cy="5752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65"/>
                <a:gd name="f4" fmla="val 11827"/>
                <a:gd name="f5" fmla="val 379"/>
                <a:gd name="f6" fmla="val 1"/>
                <a:gd name="f7" fmla="val 158"/>
                <a:gd name="f8" fmla="val 221"/>
                <a:gd name="f9" fmla="val 411"/>
                <a:gd name="f10" fmla="val 10618"/>
                <a:gd name="f11" fmla="val 11280"/>
                <a:gd name="f12" fmla="val 537"/>
                <a:gd name="f13" fmla="val 11815"/>
                <a:gd name="f14" fmla="val 1198"/>
                <a:gd name="f15" fmla="val 1247"/>
                <a:gd name="f16" fmla="val 11823"/>
                <a:gd name="f17" fmla="val 1295"/>
                <a:gd name="f18" fmla="val 11826"/>
                <a:gd name="f19" fmla="val 1342"/>
                <a:gd name="f20" fmla="val 1912"/>
                <a:gd name="f21" fmla="val 2395"/>
                <a:gd name="f22" fmla="val 11318"/>
                <a:gd name="f23" fmla="val 10650"/>
                <a:gd name="f24" fmla="val 10398"/>
                <a:gd name="f25" fmla="val 2584"/>
                <a:gd name="f26" fmla="val 10272"/>
                <a:gd name="f27" fmla="val 2836"/>
                <a:gd name="f28" fmla="val 8255"/>
                <a:gd name="f29" fmla="val 10807"/>
                <a:gd name="f30" fmla="val 8161"/>
                <a:gd name="f31" fmla="val 8098"/>
                <a:gd name="f32" fmla="val 10492"/>
                <a:gd name="f33" fmla="val 7972"/>
                <a:gd name="f34" fmla="val 10146"/>
                <a:gd name="f35" fmla="val 7625"/>
                <a:gd name="f36" fmla="val 9799"/>
                <a:gd name="f37" fmla="val 9547"/>
                <a:gd name="f38" fmla="val 8224"/>
                <a:gd name="f39" fmla="val 9232"/>
                <a:gd name="f40" fmla="val 8318"/>
                <a:gd name="f41" fmla="val 8917"/>
                <a:gd name="f42" fmla="val 7720"/>
                <a:gd name="f43" fmla="val 7783"/>
                <a:gd name="f44" fmla="val 7058"/>
                <a:gd name="f45" fmla="val 4664"/>
                <a:gd name="f46" fmla="val 7184"/>
                <a:gd name="f47" fmla="val 4065"/>
                <a:gd name="f48" fmla="val 6869"/>
                <a:gd name="f49" fmla="val 3309"/>
                <a:gd name="f50" fmla="val 2490"/>
                <a:gd name="f51" fmla="val 1513"/>
                <a:gd name="f52" fmla="val 7310"/>
                <a:gd name="f53" fmla="val 600"/>
                <a:gd name="f54" fmla="val 8035"/>
                <a:gd name="f55" fmla="*/ f0 1 10965"/>
                <a:gd name="f56" fmla="*/ f1 1 11827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10965"/>
                <a:gd name="f63" fmla="*/ f60 1 11827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10965" h="11827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12" y="f13"/>
                    <a:pt x="f14" y="f13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21" y="f23"/>
                  </a:cubicBezTo>
                  <a:cubicBezTo>
                    <a:pt x="f21" y="f24"/>
                    <a:pt x="f25" y="f26"/>
                    <a:pt x="f27" y="f26"/>
                  </a:cubicBezTo>
                  <a:lnTo>
                    <a:pt x="f3" y="f26"/>
                  </a:lnTo>
                  <a:lnTo>
                    <a:pt x="f3" y="f28"/>
                  </a:lnTo>
                  <a:cubicBezTo>
                    <a:pt x="f29" y="f30"/>
                    <a:pt x="f23" y="f31"/>
                    <a:pt x="f32" y="f33"/>
                  </a:cubicBezTo>
                  <a:lnTo>
                    <a:pt x="f34" y="f35"/>
                  </a:lnTo>
                  <a:lnTo>
                    <a:pt x="f36" y="f33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28" y="f40"/>
                    <a:pt x="f42" y="f43"/>
                    <a:pt x="f42" y="f44"/>
                  </a:cubicBezTo>
                  <a:lnTo>
                    <a:pt x="f42" y="f45"/>
                  </a:ln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0D0A0B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300865A0-84F7-744D-F514-919E8BC53F4E}"/>
              </a:ext>
            </a:extLst>
          </p:cNvPr>
          <p:cNvGrpSpPr/>
          <p:nvPr/>
        </p:nvGrpSpPr>
        <p:grpSpPr>
          <a:xfrm>
            <a:off x="7423784" y="4698059"/>
            <a:ext cx="656485" cy="517257"/>
            <a:chOff x="7423784" y="4698059"/>
            <a:chExt cx="656485" cy="517257"/>
          </a:xfrm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8F8BB051-16FD-F3A4-F3E3-7997C536CE9C}"/>
                </a:ext>
              </a:extLst>
            </p:cNvPr>
            <p:cNvSpPr/>
            <p:nvPr/>
          </p:nvSpPr>
          <p:spPr>
            <a:xfrm>
              <a:off x="7588267" y="4698059"/>
              <a:ext cx="146980" cy="1866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3"/>
                <a:gd name="f13" fmla="val 5736"/>
                <a:gd name="f14" fmla="val 3506"/>
                <a:gd name="f15" fmla="val 3729"/>
                <a:gd name="f16" fmla="*/ f0 1 4518"/>
                <a:gd name="f17" fmla="*/ f1 1 5737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4518"/>
                <a:gd name="f24" fmla="*/ f21 1 5737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3"/>
                  </a:cubicBezTo>
                  <a:cubicBezTo>
                    <a:pt x="f14" y="f12"/>
                    <a:pt x="f3" y="f10"/>
                    <a:pt x="f3" y="f9"/>
                  </a:cubicBezTo>
                  <a:cubicBezTo>
                    <a:pt x="f3" y="f8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BDE3AD47-A02F-6A38-C6A3-FBBEE2C44626}"/>
                </a:ext>
              </a:extLst>
            </p:cNvPr>
            <p:cNvSpPr/>
            <p:nvPr/>
          </p:nvSpPr>
          <p:spPr>
            <a:xfrm>
              <a:off x="7423784" y="4852428"/>
              <a:ext cx="182925" cy="1772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23"/>
                <a:gd name="f4" fmla="val 5447"/>
                <a:gd name="f5" fmla="val 1951"/>
                <a:gd name="f6" fmla="val 1711"/>
                <a:gd name="f7" fmla="val 1480"/>
                <a:gd name="f8" fmla="val 53"/>
                <a:gd name="f9" fmla="val 1269"/>
                <a:gd name="f10" fmla="val 175"/>
                <a:gd name="f11" fmla="val 1"/>
                <a:gd name="f12" fmla="val 907"/>
                <a:gd name="f13" fmla="val 582"/>
                <a:gd name="f14" fmla="val 3443"/>
                <a:gd name="f15" fmla="val 1088"/>
                <a:gd name="f16" fmla="val 4316"/>
                <a:gd name="f17" fmla="val 1506"/>
                <a:gd name="f18" fmla="val 5041"/>
                <a:gd name="f19" fmla="val 2265"/>
                <a:gd name="f20" fmla="val 3045"/>
                <a:gd name="f21" fmla="val 3428"/>
                <a:gd name="f22" fmla="val 3816"/>
                <a:gd name="f23" fmla="val 5349"/>
                <a:gd name="f24" fmla="val 4172"/>
                <a:gd name="f25" fmla="val 5144"/>
                <a:gd name="f26" fmla="val 5253"/>
                <a:gd name="f27" fmla="val 4521"/>
                <a:gd name="f28" fmla="val 3138"/>
                <a:gd name="f29" fmla="val 5000"/>
                <a:gd name="f30" fmla="val 2057"/>
                <a:gd name="f31" fmla="val 4578"/>
                <a:gd name="f32" fmla="val 1330"/>
                <a:gd name="f33" fmla="val 3149"/>
                <a:gd name="f34" fmla="*/ f0 1 5623"/>
                <a:gd name="f35" fmla="*/ f1 1 5447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5623"/>
                <a:gd name="f42" fmla="*/ f39 1 5447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5623" h="54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3" y="f28"/>
                    <a:pt x="f29" y="f30"/>
                  </a:cubicBezTo>
                  <a:cubicBezTo>
                    <a:pt x="f31" y="f32"/>
                    <a:pt x="f33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60306C84-BFA1-12FD-413C-E0D6B32B875E}"/>
                </a:ext>
              </a:extLst>
            </p:cNvPr>
            <p:cNvSpPr/>
            <p:nvPr/>
          </p:nvSpPr>
          <p:spPr>
            <a:xfrm>
              <a:off x="7771942" y="4698059"/>
              <a:ext cx="146980" cy="1866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6"/>
                <a:gd name="f13" fmla="val 3506"/>
                <a:gd name="f14" fmla="val 3729"/>
                <a:gd name="f15" fmla="*/ f0 1 4518"/>
                <a:gd name="f16" fmla="*/ f1 1 573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518"/>
                <a:gd name="f23" fmla="*/ f20 1 573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cubicBezTo>
                    <a:pt x="f13" y="f12"/>
                    <a:pt x="f3" y="f10"/>
                    <a:pt x="f3" y="f9"/>
                  </a:cubicBezTo>
                  <a:cubicBezTo>
                    <a:pt x="f3" y="f8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AAC2ACBC-F55B-854E-AC05-2FF35A65FC61}"/>
                </a:ext>
              </a:extLst>
            </p:cNvPr>
            <p:cNvSpPr/>
            <p:nvPr/>
          </p:nvSpPr>
          <p:spPr>
            <a:xfrm>
              <a:off x="7900178" y="4851778"/>
              <a:ext cx="180091" cy="1772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36"/>
                <a:gd name="f4" fmla="val 5448"/>
                <a:gd name="f5" fmla="val 3670"/>
                <a:gd name="f6" fmla="val 1"/>
                <a:gd name="f7" fmla="val 2471"/>
                <a:gd name="f8" fmla="val 1045"/>
                <a:gd name="f9" fmla="val 1330"/>
                <a:gd name="f10" fmla="val 624"/>
                <a:gd name="f11" fmla="val 2059"/>
                <a:gd name="f12" fmla="val 3137"/>
                <a:gd name="f13" fmla="val 371"/>
                <a:gd name="f14" fmla="val 4523"/>
                <a:gd name="f15" fmla="val 1452"/>
                <a:gd name="f16" fmla="val 5146"/>
                <a:gd name="f17" fmla="val 1808"/>
                <a:gd name="f18" fmla="val 5351"/>
                <a:gd name="f19" fmla="val 2199"/>
                <a:gd name="f20" fmla="val 2586"/>
                <a:gd name="f21" fmla="val 3381"/>
                <a:gd name="f22" fmla="val 4158"/>
                <a:gd name="f23" fmla="val 5039"/>
                <a:gd name="f24" fmla="val 4575"/>
                <a:gd name="f25" fmla="val 4318"/>
                <a:gd name="f26" fmla="val 5168"/>
                <a:gd name="f27" fmla="val 3288"/>
                <a:gd name="f28" fmla="val 5535"/>
                <a:gd name="f29" fmla="val 858"/>
                <a:gd name="f30" fmla="val 4355"/>
                <a:gd name="f31" fmla="val 177"/>
                <a:gd name="f32" fmla="val 4142"/>
                <a:gd name="f33" fmla="val 54"/>
                <a:gd name="f34" fmla="val 3911"/>
                <a:gd name="f35" fmla="*/ f0 1 5536"/>
                <a:gd name="f36" fmla="*/ f1 1 5448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5536"/>
                <a:gd name="f43" fmla="*/ f40 1 5448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5536" h="544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E9E5ED96-1997-33B7-D610-3037F2FDCFF4}"/>
                </a:ext>
              </a:extLst>
            </p:cNvPr>
            <p:cNvSpPr/>
            <p:nvPr/>
          </p:nvSpPr>
          <p:spPr>
            <a:xfrm>
              <a:off x="7551535" y="4921392"/>
              <a:ext cx="404137" cy="2939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23"/>
                <a:gd name="f4" fmla="val 9035"/>
                <a:gd name="f5" fmla="val 6213"/>
                <a:gd name="f6" fmla="val 1"/>
                <a:gd name="f7" fmla="val 5234"/>
                <a:gd name="f8" fmla="val 2259"/>
                <a:gd name="f9" fmla="val 2822"/>
                <a:gd name="f10" fmla="val 3147"/>
                <a:gd name="f11" fmla="val 3376"/>
                <a:gd name="f12" fmla="val 2121"/>
                <a:gd name="f13" fmla="val 3584"/>
                <a:gd name="f14" fmla="val 1907"/>
                <a:gd name="f15" fmla="val 3671"/>
                <a:gd name="f16" fmla="val 750"/>
                <a:gd name="f17" fmla="val 4144"/>
                <a:gd name="f18" fmla="val 5141"/>
                <a:gd name="f19" fmla="val 6210"/>
                <a:gd name="f20" fmla="val 7767"/>
                <a:gd name="f21" fmla="val 1521"/>
                <a:gd name="f22" fmla="val 9034"/>
                <a:gd name="f23" fmla="val 3388"/>
                <a:gd name="f24" fmla="val 3400"/>
                <a:gd name="f25" fmla="val 3413"/>
                <a:gd name="f26" fmla="val 3425"/>
                <a:gd name="f27" fmla="val 3753"/>
                <a:gd name="f28" fmla="val 4081"/>
                <a:gd name="f29" fmla="val 8995"/>
                <a:gd name="f30" fmla="val 4400"/>
                <a:gd name="f31" fmla="val 8917"/>
                <a:gd name="f32" fmla="val 4995"/>
                <a:gd name="f33" fmla="val 8766"/>
                <a:gd name="f34" fmla="val 5604"/>
                <a:gd name="f35" fmla="val 8691"/>
                <a:gd name="f36" fmla="val 6823"/>
                <a:gd name="f37" fmla="val 7432"/>
                <a:gd name="f38" fmla="val 8029"/>
                <a:gd name="f39" fmla="val 8345"/>
                <a:gd name="f40" fmla="val 8670"/>
                <a:gd name="f41" fmla="val 8998"/>
                <a:gd name="f42" fmla="val 9010"/>
                <a:gd name="f43" fmla="val 9022"/>
                <a:gd name="f44" fmla="val 10901"/>
                <a:gd name="f45" fmla="val 12422"/>
                <a:gd name="f46" fmla="val 5138"/>
                <a:gd name="f47" fmla="val 11675"/>
                <a:gd name="f48" fmla="val 4141"/>
                <a:gd name="f49" fmla="val 10516"/>
                <a:gd name="f50" fmla="val 10302"/>
                <a:gd name="f51" fmla="val 10164"/>
                <a:gd name="f52" fmla="val 7191"/>
                <a:gd name="f53" fmla="*/ f0 1 12423"/>
                <a:gd name="f54" fmla="*/ f1 1 903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12423"/>
                <a:gd name="f61" fmla="*/ f58 1 903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12423" h="9035">
                  <a:moveTo>
                    <a:pt x="f5" y="f6"/>
                  </a:moveTo>
                  <a:cubicBezTo>
                    <a:pt x="f7" y="f6"/>
                    <a:pt x="f8" y="f6"/>
                    <a:pt x="f8" y="f9"/>
                  </a:cubicBezTo>
                  <a:lnTo>
                    <a:pt x="f8" y="f10"/>
                  </a:ln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6" y="f18"/>
                    <a:pt x="f6" y="f19"/>
                  </a:cubicBezTo>
                  <a:cubicBezTo>
                    <a:pt x="f6" y="f20"/>
                    <a:pt x="f21" y="f22"/>
                    <a:pt x="f23" y="f22"/>
                  </a:cubicBezTo>
                  <a:cubicBezTo>
                    <a:pt x="f24" y="f4"/>
                    <a:pt x="f25" y="f4"/>
                    <a:pt x="f26" y="f4"/>
                  </a:cubicBezTo>
                  <a:cubicBezTo>
                    <a:pt x="f27" y="f4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3"/>
                    <a:pt x="f38" y="f31"/>
                  </a:cubicBezTo>
                  <a:cubicBezTo>
                    <a:pt x="f39" y="f29"/>
                    <a:pt x="f40" y="f4"/>
                    <a:pt x="f41" y="f4"/>
                  </a:cubicBezTo>
                  <a:cubicBezTo>
                    <a:pt x="f42" y="f4"/>
                    <a:pt x="f43" y="f4"/>
                    <a:pt x="f22" y="f22"/>
                  </a:cubicBezTo>
                  <a:cubicBezTo>
                    <a:pt x="f44" y="f22"/>
                    <a:pt x="f45" y="f20"/>
                    <a:pt x="f45" y="f19"/>
                  </a:cubicBezTo>
                  <a:cubicBezTo>
                    <a:pt x="f45" y="f46"/>
                    <a:pt x="f47" y="f48"/>
                    <a:pt x="f49" y="f15"/>
                  </a:cubicBezTo>
                  <a:cubicBezTo>
                    <a:pt x="f50" y="f13"/>
                    <a:pt x="f51" y="f11"/>
                    <a:pt x="f51" y="f10"/>
                  </a:cubicBezTo>
                  <a:lnTo>
                    <a:pt x="f51" y="f9"/>
                  </a:lnTo>
                  <a:cubicBezTo>
                    <a:pt x="f51" y="f6"/>
                    <a:pt x="f52" y="f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13159243-B09A-F931-AA16-C7EBEC13558C}"/>
              </a:ext>
            </a:extLst>
          </p:cNvPr>
          <p:cNvGrpSpPr/>
          <p:nvPr/>
        </p:nvGrpSpPr>
        <p:grpSpPr>
          <a:xfrm>
            <a:off x="4103927" y="3461122"/>
            <a:ext cx="741944" cy="609841"/>
            <a:chOff x="4103927" y="3461122"/>
            <a:chExt cx="741944" cy="609841"/>
          </a:xfrm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F3B2406E-5A8C-5398-B36C-A6B1814BDFCD}"/>
                </a:ext>
              </a:extLst>
            </p:cNvPr>
            <p:cNvSpPr/>
            <p:nvPr/>
          </p:nvSpPr>
          <p:spPr>
            <a:xfrm>
              <a:off x="4425924" y="3461122"/>
              <a:ext cx="196980" cy="1384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2"/>
                <a:gd name="f4" fmla="val 3608"/>
                <a:gd name="f5" fmla="val 567"/>
                <a:gd name="f6" fmla="val 254"/>
                <a:gd name="f7" fmla="val 1"/>
                <a:gd name="f8" fmla="val 253"/>
                <a:gd name="f9" fmla="val 563"/>
                <a:gd name="f10" fmla="val 7"/>
                <a:gd name="f11" fmla="val 1662"/>
                <a:gd name="f12" fmla="val 368"/>
                <a:gd name="f13" fmla="val 2731"/>
                <a:gd name="f14" fmla="val 1034"/>
                <a:gd name="f15" fmla="val 2097"/>
                <a:gd name="f16" fmla="val 3138"/>
                <a:gd name="f17" fmla="val 3325"/>
                <a:gd name="f18" fmla="val 2864"/>
                <a:gd name="f19" fmla="val 5014"/>
                <a:gd name="f20" fmla="val 5054"/>
                <a:gd name="f21" fmla="val 5093"/>
                <a:gd name="f22" fmla="val 2873"/>
                <a:gd name="f23" fmla="val 4289"/>
                <a:gd name="f24" fmla="val 1117"/>
                <a:gd name="f25" fmla="val 2515"/>
                <a:gd name="f26" fmla="*/ f0 1 5132"/>
                <a:gd name="f27" fmla="*/ f1 1 3608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5132"/>
                <a:gd name="f34" fmla="*/ f31 1 3608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5132" h="3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2" y="f13"/>
                    <a:pt x="f14" y="f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3" y="f22"/>
                  </a:cubicBezTo>
                  <a:cubicBezTo>
                    <a:pt x="f23" y="f24"/>
                    <a:pt x="f25" y="f2"/>
                    <a:pt x="f5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54C106D0-D54B-3197-6DE1-9768C48CC49D}"/>
                </a:ext>
              </a:extLst>
            </p:cNvPr>
            <p:cNvSpPr/>
            <p:nvPr/>
          </p:nvSpPr>
          <p:spPr>
            <a:xfrm>
              <a:off x="4426043" y="3932898"/>
              <a:ext cx="196870" cy="1380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29"/>
                <a:gd name="f4" fmla="val 3597"/>
                <a:gd name="f5" fmla="val 1022"/>
                <a:gd name="f6" fmla="val 1"/>
                <a:gd name="f7" fmla="val 362"/>
                <a:gd name="f8" fmla="val 874"/>
                <a:gd name="f9" fmla="val 4"/>
                <a:gd name="f10" fmla="val 1937"/>
                <a:gd name="f11" fmla="val 3033"/>
                <a:gd name="f12" fmla="val 3343"/>
                <a:gd name="f13" fmla="val 251"/>
                <a:gd name="f14" fmla="val 3596"/>
                <a:gd name="f15" fmla="val 564"/>
                <a:gd name="f16" fmla="val 2512"/>
                <a:gd name="f17" fmla="val 4286"/>
                <a:gd name="f18" fmla="val 2479"/>
                <a:gd name="f19" fmla="val 724"/>
                <a:gd name="f20" fmla="val 5093"/>
                <a:gd name="f21" fmla="val 5051"/>
                <a:gd name="f22" fmla="val 736"/>
                <a:gd name="f23" fmla="val 5011"/>
                <a:gd name="f24" fmla="val 3319"/>
                <a:gd name="f25" fmla="val 2088"/>
                <a:gd name="f26" fmla="val 462"/>
                <a:gd name="f27" fmla="*/ f0 1 5129"/>
                <a:gd name="f28" fmla="*/ f1 1 359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5129"/>
                <a:gd name="f35" fmla="*/ f32 1 3597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5129" h="3597">
                  <a:moveTo>
                    <a:pt x="f5" y="f6"/>
                  </a:moveTo>
                  <a:cubicBezTo>
                    <a:pt x="f7" y="f8"/>
                    <a:pt x="f9" y="f10"/>
                    <a:pt x="f6" y="f11"/>
                  </a:cubicBez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3" y="f19"/>
                  </a:cubicBezTo>
                  <a:cubicBezTo>
                    <a:pt x="f20" y="f19"/>
                    <a:pt x="f21" y="f22"/>
                    <a:pt x="f23" y="f22"/>
                  </a:cubicBezTo>
                  <a:cubicBezTo>
                    <a:pt x="f24" y="f22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B2174C56-2BB5-A86C-7B80-9AB4A99DA50B}"/>
                </a:ext>
              </a:extLst>
            </p:cNvPr>
            <p:cNvSpPr/>
            <p:nvPr/>
          </p:nvSpPr>
          <p:spPr>
            <a:xfrm>
              <a:off x="4319488" y="3614239"/>
              <a:ext cx="375772" cy="3034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90"/>
                <a:gd name="f4" fmla="val 7906"/>
                <a:gd name="f5" fmla="val 6045"/>
                <a:gd name="f6" fmla="val 2610"/>
                <a:gd name="f7" fmla="val 6190"/>
                <a:gd name="f8" fmla="val 6335"/>
                <a:gd name="f9" fmla="val 2666"/>
                <a:gd name="f10" fmla="val 6444"/>
                <a:gd name="f11" fmla="val 2777"/>
                <a:gd name="f12" fmla="val 6664"/>
                <a:gd name="f13" fmla="val 2997"/>
                <a:gd name="f14" fmla="val 3356"/>
                <a:gd name="f15" fmla="val 3575"/>
                <a:gd name="f16" fmla="val 6225"/>
                <a:gd name="f17" fmla="val 3795"/>
                <a:gd name="f18" fmla="val 4153"/>
                <a:gd name="f19" fmla="val 4373"/>
                <a:gd name="f20" fmla="val 4593"/>
                <a:gd name="f21" fmla="val 4951"/>
                <a:gd name="f22" fmla="val 5171"/>
                <a:gd name="f23" fmla="val 5281"/>
                <a:gd name="f24" fmla="val 5336"/>
                <a:gd name="f25" fmla="val 5901"/>
                <a:gd name="f26" fmla="val 5756"/>
                <a:gd name="f27" fmla="val 5646"/>
                <a:gd name="f28" fmla="val 4984"/>
                <a:gd name="f29" fmla="val 4509"/>
                <a:gd name="f30" fmla="val 3440"/>
                <a:gd name="f31" fmla="val 7787"/>
                <a:gd name="f32" fmla="val 1"/>
                <a:gd name="f33" fmla="val 4463"/>
                <a:gd name="f34" fmla="val 3204"/>
                <a:gd name="f35" fmla="val 1064"/>
                <a:gd name="f36" fmla="val 919"/>
                <a:gd name="f37" fmla="val 271"/>
                <a:gd name="f38" fmla="val 3542"/>
                <a:gd name="f39" fmla="val 3765"/>
                <a:gd name="f40" fmla="val 4181"/>
                <a:gd name="f41" fmla="val 4406"/>
                <a:gd name="f42" fmla="val 856"/>
                <a:gd name="f43" fmla="val 4897"/>
                <a:gd name="f44" fmla="val 3147"/>
                <a:gd name="f45" fmla="val 6837"/>
                <a:gd name="f46" fmla="val 4412"/>
                <a:gd name="f47" fmla="val 8450"/>
                <a:gd name="f48" fmla="val 7902"/>
                <a:gd name="f49" fmla="val 9106"/>
                <a:gd name="f50" fmla="val 7788"/>
                <a:gd name="f51" fmla="val 9730"/>
                <a:gd name="f52" fmla="val 7574"/>
                <a:gd name="f53" fmla="val 8357"/>
                <a:gd name="f54" fmla="val 6951"/>
                <a:gd name="f55" fmla="val 7456"/>
                <a:gd name="f56" fmla="val 5602"/>
                <a:gd name="f57" fmla="val 7411"/>
                <a:gd name="f58" fmla="val 4093"/>
                <a:gd name="f59" fmla="val 7366"/>
                <a:gd name="f60" fmla="val 2588"/>
                <a:gd name="f61" fmla="val 8179"/>
                <a:gd name="f62" fmla="val 1184"/>
                <a:gd name="f63" fmla="val 9513"/>
                <a:gd name="f64" fmla="val 480"/>
                <a:gd name="f65" fmla="val 9603"/>
                <a:gd name="f66" fmla="val 432"/>
                <a:gd name="f67" fmla="val 9697"/>
                <a:gd name="f68" fmla="val 398"/>
                <a:gd name="f69" fmla="val 356"/>
                <a:gd name="f70" fmla="val 9149"/>
                <a:gd name="f71" fmla="val 124"/>
                <a:gd name="f72" fmla="val 8471"/>
                <a:gd name="f73" fmla="val 4"/>
                <a:gd name="f74" fmla="*/ f0 1 9790"/>
                <a:gd name="f75" fmla="*/ f1 1 7906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9790"/>
                <a:gd name="f82" fmla="*/ f79 1 7906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9790" h="790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6" y="f18"/>
                    <a:pt x="f10" y="f19"/>
                  </a:cubicBezTo>
                  <a:cubicBezTo>
                    <a:pt x="f12" y="f20"/>
                    <a:pt x="f12" y="f21"/>
                    <a:pt x="f10" y="f22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7" y="f22"/>
                  </a:cubicBezTo>
                  <a:cubicBezTo>
                    <a:pt x="f28" y="f29"/>
                    <a:pt x="f28" y="f30"/>
                    <a:pt x="f27" y="f11"/>
                  </a:cubicBezTo>
                  <a:cubicBezTo>
                    <a:pt x="f26" y="f9"/>
                    <a:pt x="f25" y="f6"/>
                    <a:pt x="f5" y="f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13"/>
                  </a:cubicBezTo>
                  <a:lnTo>
                    <a:pt x="f37" y="f38"/>
                  </a:lnTo>
                  <a:cubicBezTo>
                    <a:pt x="f2" y="f39"/>
                    <a:pt x="f2" y="f40"/>
                    <a:pt x="f37" y="f41"/>
                  </a:cubicBezTo>
                  <a:lnTo>
                    <a:pt x="f42" y="f43"/>
                  </a:lnTo>
                  <a:cubicBezTo>
                    <a:pt x="f44" y="f45"/>
                    <a:pt x="f46" y="f4"/>
                    <a:pt x="f31" y="f4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3" y="f69"/>
                  </a:cubicBezTo>
                  <a:cubicBezTo>
                    <a:pt x="f70" y="f71"/>
                    <a:pt x="f72" y="f73"/>
                    <a:pt x="f31" y="f3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686D9969-69FE-DDF6-C28B-693ADC4E836F}"/>
                </a:ext>
              </a:extLst>
            </p:cNvPr>
            <p:cNvSpPr/>
            <p:nvPr/>
          </p:nvSpPr>
          <p:spPr>
            <a:xfrm>
              <a:off x="4645782" y="3659456"/>
              <a:ext cx="200089" cy="215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13"/>
                <a:gd name="f4" fmla="val 5620"/>
                <a:gd name="f5" fmla="val 2343"/>
                <a:gd name="f6" fmla="val 1789"/>
                <a:gd name="f7" fmla="val 2633"/>
                <a:gd name="f8" fmla="val 2912"/>
                <a:gd name="f9" fmla="val 2015"/>
                <a:gd name="f10" fmla="val 2355"/>
                <a:gd name="f11" fmla="val 2665"/>
                <a:gd name="f12" fmla="val 2659"/>
                <a:gd name="f13" fmla="val 2918"/>
                <a:gd name="f14" fmla="val 2349"/>
                <a:gd name="f15" fmla="val 1846"/>
                <a:gd name="f16" fmla="val 1593"/>
                <a:gd name="f17" fmla="val 2310"/>
                <a:gd name="f18" fmla="val 1948"/>
                <a:gd name="f19" fmla="val 1955"/>
                <a:gd name="f20" fmla="val 2063"/>
                <a:gd name="f21" fmla="val 1840"/>
                <a:gd name="f22" fmla="val 2204"/>
                <a:gd name="f23" fmla="val 2846"/>
                <a:gd name="f24" fmla="val 2394"/>
                <a:gd name="f25" fmla="val 1947"/>
                <a:gd name="f26" fmla="val 85"/>
                <a:gd name="f27" fmla="val 1539"/>
                <a:gd name="f28" fmla="val 301"/>
                <a:gd name="f29" fmla="val 645"/>
                <a:gd name="f30" fmla="val 774"/>
                <a:gd name="f31" fmla="val 72"/>
                <a:gd name="f32" fmla="val 1687"/>
                <a:gd name="f33" fmla="val 36"/>
                <a:gd name="f34" fmla="val 2698"/>
                <a:gd name="f35" fmla="val 3707"/>
                <a:gd name="f36" fmla="val 506"/>
                <a:gd name="f37" fmla="val 4662"/>
                <a:gd name="f38" fmla="val 1367"/>
                <a:gd name="f39" fmla="val 5195"/>
                <a:gd name="f40" fmla="val 1792"/>
                <a:gd name="f41" fmla="val 5460"/>
                <a:gd name="f42" fmla="val 2280"/>
                <a:gd name="f43" fmla="val 5607"/>
                <a:gd name="f44" fmla="val 2782"/>
                <a:gd name="f45" fmla="val 5619"/>
                <a:gd name="f46" fmla="val 3752"/>
                <a:gd name="f47" fmla="val 4957"/>
                <a:gd name="f48" fmla="val 4550"/>
                <a:gd name="f49" fmla="val 4078"/>
                <a:gd name="f50" fmla="val 5119"/>
                <a:gd name="f51" fmla="val 3051"/>
                <a:gd name="f52" fmla="val 2882"/>
                <a:gd name="f53" fmla="val 2674"/>
                <a:gd name="f54" fmla="val 2506"/>
                <a:gd name="f55" fmla="val 4568"/>
                <a:gd name="f56" fmla="val 1512"/>
                <a:gd name="f57" fmla="val 3797"/>
                <a:gd name="f58" fmla="val 654"/>
                <a:gd name="f59" fmla="val 2870"/>
                <a:gd name="f60" fmla="val 2862"/>
                <a:gd name="f61" fmla="val 2854"/>
                <a:gd name="f62" fmla="*/ f0 1 5213"/>
                <a:gd name="f63" fmla="*/ f1 1 5620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5213"/>
                <a:gd name="f70" fmla="*/ f67 1 5620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5213" h="562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3"/>
                  </a:cubicBezTo>
                  <a:cubicBezTo>
                    <a:pt x="f15" y="f13"/>
                    <a:pt x="f16" y="f17"/>
                    <a:pt x="f18" y="f19"/>
                  </a:cubicBezTo>
                  <a:cubicBezTo>
                    <a:pt x="f20" y="f21"/>
                    <a:pt x="f22" y="f6"/>
                    <a:pt x="f5" y="f6"/>
                  </a:cubicBezTo>
                  <a:close/>
                  <a:moveTo>
                    <a:pt x="f23" y="f2"/>
                  </a:moveTo>
                  <a:cubicBezTo>
                    <a:pt x="f24" y="f2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3" y="f52"/>
                    <a:pt x="f3" y="f53"/>
                    <a:pt x="f50" y="f54"/>
                  </a:cubicBezTo>
                  <a:cubicBezTo>
                    <a:pt x="f55" y="f56"/>
                    <a:pt x="f57" y="f58"/>
                    <a:pt x="f59" y="f2"/>
                  </a:cubicBezTo>
                  <a:cubicBezTo>
                    <a:pt x="f60" y="f2"/>
                    <a:pt x="f61" y="f2"/>
                    <a:pt x="f23" y="f2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5BB2761F-8773-BA44-20B1-B0AAA49F636D}"/>
                </a:ext>
              </a:extLst>
            </p:cNvPr>
            <p:cNvSpPr/>
            <p:nvPr/>
          </p:nvSpPr>
          <p:spPr>
            <a:xfrm>
              <a:off x="4103927" y="3788423"/>
              <a:ext cx="253407" cy="2167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8"/>
                <a:gd name="f5" fmla="val 3990"/>
                <a:gd name="f6" fmla="val 1"/>
                <a:gd name="f7" fmla="val 1807"/>
                <a:gd name="f8" fmla="val 1772"/>
                <a:gd name="f9" fmla="val 3955"/>
                <a:gd name="f10" fmla="val 5084"/>
                <a:gd name="f11" fmla="val 5394"/>
                <a:gd name="f12" fmla="val 253"/>
                <a:gd name="f13" fmla="val 5647"/>
                <a:gd name="f14" fmla="val 566"/>
                <a:gd name="f15" fmla="val 1696"/>
                <a:gd name="f16" fmla="val 4014"/>
                <a:gd name="f17" fmla="val 5996"/>
                <a:gd name="f18" fmla="val 4075"/>
                <a:gd name="f19" fmla="val 6601"/>
                <a:gd name="f20" fmla="val 1943"/>
                <a:gd name="f21" fmla="val 6324"/>
                <a:gd name="f22" fmla="val 1717"/>
                <a:gd name="f23" fmla="val 6041"/>
                <a:gd name="f24" fmla="val 1476"/>
                <a:gd name="f25" fmla="val 5740"/>
                <a:gd name="f26" fmla="val 1223"/>
                <a:gd name="f27" fmla="val 5481"/>
                <a:gd name="f28" fmla="val 1004"/>
                <a:gd name="f29" fmla="val 4391"/>
                <a:gd name="f30" fmla="val 2097"/>
                <a:gd name="f31" fmla="val 4281"/>
                <a:gd name="f32" fmla="val 2203"/>
                <a:gd name="f33" fmla="val 4139"/>
                <a:gd name="f34" fmla="val 2255"/>
                <a:gd name="f35" fmla="val 3997"/>
                <a:gd name="f36" fmla="val 3852"/>
                <a:gd name="f37" fmla="val 3708"/>
                <a:gd name="f38" fmla="val 2200"/>
                <a:gd name="f39" fmla="val 3599"/>
                <a:gd name="f40" fmla="val 2091"/>
                <a:gd name="f41" fmla="val 3379"/>
                <a:gd name="f42" fmla="val 1871"/>
                <a:gd name="f43" fmla="val 3376"/>
                <a:gd name="f44" fmla="val 1519"/>
                <a:gd name="f45" fmla="val 3593"/>
                <a:gd name="f46" fmla="val 1299"/>
                <a:gd name="f47" fmla="val 4611"/>
                <a:gd name="f48" fmla="val 278"/>
                <a:gd name="f49" fmla="val 4285"/>
                <a:gd name="f50" fmla="*/ f0 1 6602"/>
                <a:gd name="f51" fmla="*/ f1 1 5648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8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3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lnTo>
                    <a:pt x="f29" y="f30"/>
                  </a:ln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6"/>
                  </a:ln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1AD974FD-14DB-AC80-5592-DA241F8D86D0}"/>
                </a:ext>
              </a:extLst>
            </p:cNvPr>
            <p:cNvSpPr/>
            <p:nvPr/>
          </p:nvSpPr>
          <p:spPr>
            <a:xfrm>
              <a:off x="4103927" y="3528376"/>
              <a:ext cx="253407" cy="2167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7"/>
                <a:gd name="f5" fmla="val 566"/>
                <a:gd name="f6" fmla="val 1"/>
                <a:gd name="f7" fmla="val 253"/>
                <a:gd name="f8" fmla="val 3"/>
                <a:gd name="f9" fmla="val 254"/>
                <a:gd name="f10" fmla="val 567"/>
                <a:gd name="f11" fmla="val 1699"/>
                <a:gd name="f12" fmla="val 3879"/>
                <a:gd name="f13" fmla="val 1807"/>
                <a:gd name="f14" fmla="val 3990"/>
                <a:gd name="f15" fmla="val 4285"/>
                <a:gd name="f16" fmla="val 4611"/>
                <a:gd name="f17" fmla="val 5373"/>
                <a:gd name="f18" fmla="val 3593"/>
                <a:gd name="f19" fmla="val 4352"/>
                <a:gd name="f20" fmla="val 3379"/>
                <a:gd name="f21" fmla="val 4132"/>
                <a:gd name="f22" fmla="val 3382"/>
                <a:gd name="f23" fmla="val 3780"/>
                <a:gd name="f24" fmla="val 3599"/>
                <a:gd name="f25" fmla="val 3563"/>
                <a:gd name="f26" fmla="val 3710"/>
                <a:gd name="f27" fmla="val 3451"/>
                <a:gd name="f28" fmla="val 3856"/>
                <a:gd name="f29" fmla="val 3396"/>
                <a:gd name="f30" fmla="val 4001"/>
                <a:gd name="f31" fmla="val 4142"/>
                <a:gd name="f32" fmla="val 4282"/>
                <a:gd name="f33" fmla="val 3448"/>
                <a:gd name="f34" fmla="val 4391"/>
                <a:gd name="f35" fmla="val 3554"/>
                <a:gd name="f36" fmla="val 5481"/>
                <a:gd name="f37" fmla="val 4644"/>
                <a:gd name="f38" fmla="val 5809"/>
                <a:gd name="f39" fmla="val 4370"/>
                <a:gd name="f40" fmla="val 6083"/>
                <a:gd name="f41" fmla="val 4138"/>
                <a:gd name="f42" fmla="val 6345"/>
                <a:gd name="f43" fmla="val 3918"/>
                <a:gd name="f44" fmla="val 6601"/>
                <a:gd name="f45" fmla="val 3704"/>
                <a:gd name="f46" fmla="val 5996"/>
                <a:gd name="f47" fmla="val 1575"/>
                <a:gd name="f48" fmla="val 4017"/>
                <a:gd name="f49" fmla="val 1696"/>
                <a:gd name="f50" fmla="*/ f0 1 6602"/>
                <a:gd name="f51" fmla="*/ f1 1 5647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7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lnTo>
                    <a:pt x="f16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lnTo>
                    <a:pt x="f38" y="f39"/>
                  </a:ln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6"/>
                    <a:pt x="f49" y="f6"/>
                  </a:cubicBezTo>
                  <a:close/>
                </a:path>
              </a:pathLst>
            </a:custGeom>
            <a:solidFill>
              <a:srgbClr val="33C07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120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%7bF7A11280-9757-C943-817C-A6F49E956FED%7dtf16401378</Template>
  <TotalTime>1321</TotalTime>
  <Words>1138</Words>
  <Application>Microsoft Office PowerPoint</Application>
  <PresentationFormat>Panorámica</PresentationFormat>
  <Paragraphs>194</Paragraphs>
  <Slides>36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51" baseType="lpstr">
      <vt:lpstr>Arial</vt:lpstr>
      <vt:lpstr>Bebas Neue</vt:lpstr>
      <vt:lpstr>Calibri</vt:lpstr>
      <vt:lpstr>DM Sans</vt:lpstr>
      <vt:lpstr>Fira Sans</vt:lpstr>
      <vt:lpstr>FZShuTi</vt:lpstr>
      <vt:lpstr>굴림</vt:lpstr>
      <vt:lpstr>Kanit Light</vt:lpstr>
      <vt:lpstr>Montserrat</vt:lpstr>
      <vt:lpstr>Oswald</vt:lpstr>
      <vt:lpstr>Roboto</vt:lpstr>
      <vt:lpstr>Roboto Light</vt:lpstr>
      <vt:lpstr>Rubik</vt:lpstr>
      <vt:lpstr>Work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TIMELINE</vt:lpstr>
      <vt:lpstr>Presentación de PowerPoint</vt:lpstr>
      <vt:lpstr>mARS</vt:lpstr>
      <vt:lpstr>Presentación de PowerPoint</vt:lpstr>
      <vt:lpstr>Presentación de PowerPoint</vt:lpstr>
      <vt:lpstr>Presentación de PowerPoint</vt:lpstr>
      <vt:lpstr>Presentación de PowerPoint</vt:lpstr>
      <vt:lpstr>Core values</vt:lpstr>
      <vt:lpstr>Presentación de PowerPoint</vt:lpstr>
      <vt:lpstr>Presentación de PowerPoint</vt:lpstr>
      <vt:lpstr>How to prepare your bike</vt:lpstr>
      <vt:lpstr>Presentación de PowerPoint</vt:lpstr>
      <vt:lpstr>Presentación de PowerPoint</vt:lpstr>
      <vt:lpstr>Presentación de PowerPoint</vt:lpstr>
      <vt:lpstr>Presentación de PowerPoint</vt:lpstr>
      <vt:lpstr>Buyer journey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Buyer persona profile</vt:lpstr>
      <vt:lpstr>Presentación de PowerPoint</vt:lpstr>
      <vt:lpstr>Thanks</vt:lpstr>
      <vt:lpstr>Presentación de PowerPoint</vt:lpstr>
      <vt:lpstr>RESOURCES</vt:lpstr>
      <vt:lpstr>RESOURCES</vt:lpstr>
      <vt:lpstr>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torre de pisa</dc:title>
  <dc:creator>Grym</dc:creator>
  <cp:lastModifiedBy>eduardo</cp:lastModifiedBy>
  <cp:revision>133</cp:revision>
  <dcterms:created xsi:type="dcterms:W3CDTF">2020-02-25T20:10:06Z</dcterms:created>
  <dcterms:modified xsi:type="dcterms:W3CDTF">2025-11-30T08:38:25Z</dcterms:modified>
</cp:coreProperties>
</file>